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286" r:id="rId2"/>
  </p:sldMasterIdLst>
  <p:notesMasterIdLst>
    <p:notesMasterId r:id="rId42"/>
  </p:notesMasterIdLst>
  <p:handoutMasterIdLst>
    <p:handoutMasterId r:id="rId43"/>
  </p:handoutMasterIdLst>
  <p:sldIdLst>
    <p:sldId id="258" r:id="rId3"/>
    <p:sldId id="446" r:id="rId4"/>
    <p:sldId id="452" r:id="rId5"/>
    <p:sldId id="413" r:id="rId6"/>
    <p:sldId id="437" r:id="rId7"/>
    <p:sldId id="430" r:id="rId8"/>
    <p:sldId id="317" r:id="rId9"/>
    <p:sldId id="449" r:id="rId10"/>
    <p:sldId id="410" r:id="rId11"/>
    <p:sldId id="324" r:id="rId12"/>
    <p:sldId id="290" r:id="rId13"/>
    <p:sldId id="421" r:id="rId14"/>
    <p:sldId id="429" r:id="rId15"/>
    <p:sldId id="416" r:id="rId16"/>
    <p:sldId id="427" r:id="rId17"/>
    <p:sldId id="423" r:id="rId18"/>
    <p:sldId id="428" r:id="rId19"/>
    <p:sldId id="419" r:id="rId20"/>
    <p:sldId id="417" r:id="rId21"/>
    <p:sldId id="422" r:id="rId22"/>
    <p:sldId id="435" r:id="rId23"/>
    <p:sldId id="444" r:id="rId24"/>
    <p:sldId id="291" r:id="rId25"/>
    <p:sldId id="314" r:id="rId26"/>
    <p:sldId id="319" r:id="rId27"/>
    <p:sldId id="431" r:id="rId28"/>
    <p:sldId id="432" r:id="rId29"/>
    <p:sldId id="450" r:id="rId30"/>
    <p:sldId id="434" r:id="rId31"/>
    <p:sldId id="433" r:id="rId32"/>
    <p:sldId id="453" r:id="rId33"/>
    <p:sldId id="443" r:id="rId34"/>
    <p:sldId id="451" r:id="rId35"/>
    <p:sldId id="448" r:id="rId36"/>
    <p:sldId id="456" r:id="rId37"/>
    <p:sldId id="458" r:id="rId38"/>
    <p:sldId id="454" r:id="rId39"/>
    <p:sldId id="457" r:id="rId40"/>
    <p:sldId id="455" r:id="rId41"/>
  </p:sldIdLst>
  <p:sldSz cx="12192000" cy="6858000"/>
  <p:notesSz cx="6858000" cy="9144000"/>
  <p:defaultTextStyle>
    <a:defPPr>
      <a:defRPr lang="nl-NL"/>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ost van Koutrik" initials="JvK" lastIdx="1" clrIdx="0">
    <p:extLst>
      <p:ext uri="{19B8F6BF-5375-455C-9EA6-DF929625EA0E}">
        <p15:presenceInfo xmlns:p15="http://schemas.microsoft.com/office/powerpoint/2012/main" userId="S::j.vankoutrik@hetutrechtsarchief.nl::4d5b4bea-b40d-4dd8-9835-73f4dca1c2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E2D"/>
    <a:srgbClr val="C00000"/>
    <a:srgbClr val="FBEFEF"/>
    <a:srgbClr val="94949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205A9-43BD-47D8-81C9-39345046D0C1}" v="1264" dt="2021-01-15T08:27:11.5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93" autoAdjust="0"/>
    <p:restoredTop sz="94647"/>
  </p:normalViewPr>
  <p:slideViewPr>
    <p:cSldViewPr snapToGrid="0" snapToObjects="1">
      <p:cViewPr varScale="1">
        <p:scale>
          <a:sx n="104" d="100"/>
          <a:sy n="104" d="100"/>
        </p:scale>
        <p:origin x="126" y="18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692"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3" Type="http://schemas.openxmlformats.org/officeDocument/2006/relationships/customXml" Target="../customXml/item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52"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st van Koutrik" userId="4d5b4bea-b40d-4dd8-9835-73f4dca1c2d1" providerId="ADAL" clId="{795B586E-1F54-41AC-891F-DB8F0110E646}"/>
    <pc:docChg chg="undo custSel addSld delSld modSld modMainMaster">
      <pc:chgData name="Joost van Koutrik" userId="4d5b4bea-b40d-4dd8-9835-73f4dca1c2d1" providerId="ADAL" clId="{795B586E-1F54-41AC-891F-DB8F0110E646}" dt="2020-11-22T15:32:57.028" v="1977" actId="478"/>
      <pc:docMkLst>
        <pc:docMk/>
      </pc:docMkLst>
      <pc:sldChg chg="addSp delSp modSp">
        <pc:chgData name="Joost van Koutrik" userId="4d5b4bea-b40d-4dd8-9835-73f4dca1c2d1" providerId="ADAL" clId="{795B586E-1F54-41AC-891F-DB8F0110E646}" dt="2020-11-22T14:29:34.589" v="401" actId="1038"/>
        <pc:sldMkLst>
          <pc:docMk/>
          <pc:sldMk cId="0" sldId="258"/>
        </pc:sldMkLst>
        <pc:spChg chg="mod">
          <ac:chgData name="Joost van Koutrik" userId="4d5b4bea-b40d-4dd8-9835-73f4dca1c2d1" providerId="ADAL" clId="{795B586E-1F54-41AC-891F-DB8F0110E646}" dt="2020-11-20T11:50:57.135" v="6" actId="1076"/>
          <ac:spMkLst>
            <pc:docMk/>
            <pc:sldMk cId="0" sldId="258"/>
            <ac:spMk id="27650" creationId="{8FF47967-FE9F-4586-B037-0FD0D891E4C3}"/>
          </ac:spMkLst>
        </pc:spChg>
        <pc:spChg chg="mod">
          <ac:chgData name="Joost van Koutrik" userId="4d5b4bea-b40d-4dd8-9835-73f4dca1c2d1" providerId="ADAL" clId="{795B586E-1F54-41AC-891F-DB8F0110E646}" dt="2020-11-20T11:59:15.353" v="161" actId="1076"/>
          <ac:spMkLst>
            <pc:docMk/>
            <pc:sldMk cId="0" sldId="258"/>
            <ac:spMk id="27651" creationId="{F28ED427-54B9-46DA-95DA-57F44FBCB8BF}"/>
          </ac:spMkLst>
        </pc:spChg>
        <pc:picChg chg="add del mod">
          <ac:chgData name="Joost van Koutrik" userId="4d5b4bea-b40d-4dd8-9835-73f4dca1c2d1" providerId="ADAL" clId="{795B586E-1F54-41AC-891F-DB8F0110E646}" dt="2020-11-20T11:56:19.198" v="106" actId="478"/>
          <ac:picMkLst>
            <pc:docMk/>
            <pc:sldMk cId="0" sldId="258"/>
            <ac:picMk id="3" creationId="{5077EC16-D75D-4261-9AF8-1110A4BCF365}"/>
          </ac:picMkLst>
        </pc:picChg>
        <pc:picChg chg="add mod">
          <ac:chgData name="Joost van Koutrik" userId="4d5b4bea-b40d-4dd8-9835-73f4dca1c2d1" providerId="ADAL" clId="{795B586E-1F54-41AC-891F-DB8F0110E646}" dt="2020-11-20T11:58:44.551" v="154" actId="1076"/>
          <ac:picMkLst>
            <pc:docMk/>
            <pc:sldMk cId="0" sldId="258"/>
            <ac:picMk id="6" creationId="{E5F269E8-5D8C-4A0F-AE25-A30D7C6F7296}"/>
          </ac:picMkLst>
        </pc:picChg>
        <pc:picChg chg="add mod">
          <ac:chgData name="Joost van Koutrik" userId="4d5b4bea-b40d-4dd8-9835-73f4dca1c2d1" providerId="ADAL" clId="{795B586E-1F54-41AC-891F-DB8F0110E646}" dt="2020-11-20T11:58:49.578" v="155" actId="1076"/>
          <ac:picMkLst>
            <pc:docMk/>
            <pc:sldMk cId="0" sldId="258"/>
            <ac:picMk id="7" creationId="{E47651B5-1C35-40C4-8902-661510D73079}"/>
          </ac:picMkLst>
        </pc:picChg>
        <pc:picChg chg="add mod">
          <ac:chgData name="Joost van Koutrik" userId="4d5b4bea-b40d-4dd8-9835-73f4dca1c2d1" providerId="ADAL" clId="{795B586E-1F54-41AC-891F-DB8F0110E646}" dt="2020-11-20T11:58:56.538" v="157" actId="1076"/>
          <ac:picMkLst>
            <pc:docMk/>
            <pc:sldMk cId="0" sldId="258"/>
            <ac:picMk id="8" creationId="{C9041023-F3B0-4FD5-A5A2-CBE5213DBEA6}"/>
          </ac:picMkLst>
        </pc:picChg>
        <pc:picChg chg="add mod">
          <ac:chgData name="Joost van Koutrik" userId="4d5b4bea-b40d-4dd8-9835-73f4dca1c2d1" providerId="ADAL" clId="{795B586E-1F54-41AC-891F-DB8F0110E646}" dt="2020-11-22T14:01:10.128" v="190" actId="14100"/>
          <ac:picMkLst>
            <pc:docMk/>
            <pc:sldMk cId="0" sldId="258"/>
            <ac:picMk id="9" creationId="{50FE27B5-876D-4BEF-8C42-190B379EA35F}"/>
          </ac:picMkLst>
        </pc:picChg>
        <pc:picChg chg="add mod">
          <ac:chgData name="Joost van Koutrik" userId="4d5b4bea-b40d-4dd8-9835-73f4dca1c2d1" providerId="ADAL" clId="{795B586E-1F54-41AC-891F-DB8F0110E646}" dt="2020-11-20T11:59:00.169" v="159" actId="1076"/>
          <ac:picMkLst>
            <pc:docMk/>
            <pc:sldMk cId="0" sldId="258"/>
            <ac:picMk id="10" creationId="{159ECC10-9572-473B-9F6B-802162C5450F}"/>
          </ac:picMkLst>
        </pc:picChg>
        <pc:picChg chg="add mod">
          <ac:chgData name="Joost van Koutrik" userId="4d5b4bea-b40d-4dd8-9835-73f4dca1c2d1" providerId="ADAL" clId="{795B586E-1F54-41AC-891F-DB8F0110E646}" dt="2020-11-20T11:58:51.994" v="156" actId="1076"/>
          <ac:picMkLst>
            <pc:docMk/>
            <pc:sldMk cId="0" sldId="258"/>
            <ac:picMk id="11" creationId="{0349592D-3746-439D-8545-400D4C9828D8}"/>
          </ac:picMkLst>
        </pc:picChg>
        <pc:picChg chg="add mod">
          <ac:chgData name="Joost van Koutrik" userId="4d5b4bea-b40d-4dd8-9835-73f4dca1c2d1" providerId="ADAL" clId="{795B586E-1F54-41AC-891F-DB8F0110E646}" dt="2020-11-20T11:58:31.953" v="147" actId="1076"/>
          <ac:picMkLst>
            <pc:docMk/>
            <pc:sldMk cId="0" sldId="258"/>
            <ac:picMk id="12" creationId="{0676C6DE-9C48-4707-B8E7-7C4772776051}"/>
          </ac:picMkLst>
        </pc:picChg>
        <pc:picChg chg="add mod">
          <ac:chgData name="Joost van Koutrik" userId="4d5b4bea-b40d-4dd8-9835-73f4dca1c2d1" providerId="ADAL" clId="{795B586E-1F54-41AC-891F-DB8F0110E646}" dt="2020-11-22T14:29:34.589" v="401" actId="1038"/>
          <ac:picMkLst>
            <pc:docMk/>
            <pc:sldMk cId="0" sldId="258"/>
            <ac:picMk id="14" creationId="{12C9FD19-EDB6-4A1B-AF81-4EE41744523A}"/>
          </ac:picMkLst>
        </pc:picChg>
        <pc:picChg chg="add mod">
          <ac:chgData name="Joost van Koutrik" userId="4d5b4bea-b40d-4dd8-9835-73f4dca1c2d1" providerId="ADAL" clId="{795B586E-1F54-41AC-891F-DB8F0110E646}" dt="2020-11-20T11:57:12.995" v="126" actId="571"/>
          <ac:picMkLst>
            <pc:docMk/>
            <pc:sldMk cId="0" sldId="258"/>
            <ac:picMk id="16" creationId="{2C053DEC-1798-499B-85E2-2445ED65C6A3}"/>
          </ac:picMkLst>
        </pc:picChg>
        <pc:picChg chg="add mod">
          <ac:chgData name="Joost van Koutrik" userId="4d5b4bea-b40d-4dd8-9835-73f4dca1c2d1" providerId="ADAL" clId="{795B586E-1F54-41AC-891F-DB8F0110E646}" dt="2020-11-20T11:57:12.995" v="126" actId="571"/>
          <ac:picMkLst>
            <pc:docMk/>
            <pc:sldMk cId="0" sldId="258"/>
            <ac:picMk id="17" creationId="{4925B776-E82D-49F5-9438-667AA576E730}"/>
          </ac:picMkLst>
        </pc:picChg>
        <pc:picChg chg="add mod">
          <ac:chgData name="Joost van Koutrik" userId="4d5b4bea-b40d-4dd8-9835-73f4dca1c2d1" providerId="ADAL" clId="{795B586E-1F54-41AC-891F-DB8F0110E646}" dt="2020-11-20T11:57:12.995" v="126" actId="571"/>
          <ac:picMkLst>
            <pc:docMk/>
            <pc:sldMk cId="0" sldId="258"/>
            <ac:picMk id="18" creationId="{B2530FC0-5607-44F2-8EEB-1415EF02BCD0}"/>
          </ac:picMkLst>
        </pc:picChg>
        <pc:picChg chg="add mod">
          <ac:chgData name="Joost van Koutrik" userId="4d5b4bea-b40d-4dd8-9835-73f4dca1c2d1" providerId="ADAL" clId="{795B586E-1F54-41AC-891F-DB8F0110E646}" dt="2020-11-20T11:58:38.489" v="149" actId="1076"/>
          <ac:picMkLst>
            <pc:docMk/>
            <pc:sldMk cId="0" sldId="258"/>
            <ac:picMk id="19" creationId="{278C0E01-75CA-4CFC-A676-3FD89EB5E954}"/>
          </ac:picMkLst>
        </pc:picChg>
      </pc:sldChg>
      <pc:sldChg chg="delSp modSp">
        <pc:chgData name="Joost van Koutrik" userId="4d5b4bea-b40d-4dd8-9835-73f4dca1c2d1" providerId="ADAL" clId="{795B586E-1F54-41AC-891F-DB8F0110E646}" dt="2020-11-22T14:56:59.160" v="622" actId="113"/>
        <pc:sldMkLst>
          <pc:docMk/>
          <pc:sldMk cId="1628863392" sldId="290"/>
        </pc:sldMkLst>
        <pc:spChg chg="mod">
          <ac:chgData name="Joost van Koutrik" userId="4d5b4bea-b40d-4dd8-9835-73f4dca1c2d1" providerId="ADAL" clId="{795B586E-1F54-41AC-891F-DB8F0110E646}" dt="2020-11-22T14:56:59.160" v="622" actId="113"/>
          <ac:spMkLst>
            <pc:docMk/>
            <pc:sldMk cId="1628863392" sldId="290"/>
            <ac:spMk id="2" creationId="{F094B08D-CF64-4095-A367-E65574CFF4B7}"/>
          </ac:spMkLst>
        </pc:spChg>
        <pc:spChg chg="mod">
          <ac:chgData name="Joost van Koutrik" userId="4d5b4bea-b40d-4dd8-9835-73f4dca1c2d1" providerId="ADAL" clId="{795B586E-1F54-41AC-891F-DB8F0110E646}" dt="2020-11-22T14:54:55.796" v="592" actId="1076"/>
          <ac:spMkLst>
            <pc:docMk/>
            <pc:sldMk cId="1628863392" sldId="290"/>
            <ac:spMk id="8" creationId="{39215F23-B9C2-44DC-862E-F676A5B9913A}"/>
          </ac:spMkLst>
        </pc:spChg>
        <pc:spChg chg="del">
          <ac:chgData name="Joost van Koutrik" userId="4d5b4bea-b40d-4dd8-9835-73f4dca1c2d1" providerId="ADAL" clId="{795B586E-1F54-41AC-891F-DB8F0110E646}" dt="2020-11-22T14:54:58.838" v="593" actId="478"/>
          <ac:spMkLst>
            <pc:docMk/>
            <pc:sldMk cId="1628863392" sldId="290"/>
            <ac:spMk id="34820" creationId="{00855BF4-387D-4896-A532-C6C63EFC5332}"/>
          </ac:spMkLst>
        </pc:spChg>
      </pc:sldChg>
      <pc:sldChg chg="delSp modSp">
        <pc:chgData name="Joost van Koutrik" userId="4d5b4bea-b40d-4dd8-9835-73f4dca1c2d1" providerId="ADAL" clId="{795B586E-1F54-41AC-891F-DB8F0110E646}" dt="2020-11-22T15:14:16.196" v="985" actId="207"/>
        <pc:sldMkLst>
          <pc:docMk/>
          <pc:sldMk cId="2877319923" sldId="291"/>
        </pc:sldMkLst>
        <pc:spChg chg="mod">
          <ac:chgData name="Joost van Koutrik" userId="4d5b4bea-b40d-4dd8-9835-73f4dca1c2d1" providerId="ADAL" clId="{795B586E-1F54-41AC-891F-DB8F0110E646}" dt="2020-11-22T15:14:16.196" v="985" actId="207"/>
          <ac:spMkLst>
            <pc:docMk/>
            <pc:sldMk cId="2877319923" sldId="291"/>
            <ac:spMk id="2" creationId="{E9F4317E-B6EF-4D0F-B934-40C240183E50}"/>
          </ac:spMkLst>
        </pc:spChg>
        <pc:spChg chg="del">
          <ac:chgData name="Joost van Koutrik" userId="4d5b4bea-b40d-4dd8-9835-73f4dca1c2d1" providerId="ADAL" clId="{795B586E-1F54-41AC-891F-DB8F0110E646}" dt="2020-11-22T15:13:45.678" v="982" actId="478"/>
          <ac:spMkLst>
            <pc:docMk/>
            <pc:sldMk cId="2877319923" sldId="291"/>
            <ac:spMk id="35844" creationId="{E5BB2F58-976A-40EF-A877-A48BA5AF08FE}"/>
          </ac:spMkLst>
        </pc:spChg>
        <pc:spChg chg="mod">
          <ac:chgData name="Joost van Koutrik" userId="4d5b4bea-b40d-4dd8-9835-73f4dca1c2d1" providerId="ADAL" clId="{795B586E-1F54-41AC-891F-DB8F0110E646}" dt="2020-11-22T15:13:41.610" v="981" actId="20577"/>
          <ac:spMkLst>
            <pc:docMk/>
            <pc:sldMk cId="2877319923" sldId="291"/>
            <ac:spMk id="35845" creationId="{E7FA19E7-4EC2-40BF-921E-44F48B0A897D}"/>
          </ac:spMkLst>
        </pc:spChg>
      </pc:sldChg>
      <pc:sldChg chg="delSp modSp">
        <pc:chgData name="Joost van Koutrik" userId="4d5b4bea-b40d-4dd8-9835-73f4dca1c2d1" providerId="ADAL" clId="{795B586E-1F54-41AC-891F-DB8F0110E646}" dt="2020-11-22T15:32:57.028" v="1977" actId="478"/>
        <pc:sldMkLst>
          <pc:docMk/>
          <pc:sldMk cId="2953463551" sldId="314"/>
        </pc:sldMkLst>
        <pc:spChg chg="mod">
          <ac:chgData name="Joost van Koutrik" userId="4d5b4bea-b40d-4dd8-9835-73f4dca1c2d1" providerId="ADAL" clId="{795B586E-1F54-41AC-891F-DB8F0110E646}" dt="2020-11-22T15:14:34.261" v="986" actId="1076"/>
          <ac:spMkLst>
            <pc:docMk/>
            <pc:sldMk cId="2953463551" sldId="314"/>
            <ac:spMk id="9" creationId="{0383AC8C-8EAB-4C16-878C-EA1C3D9D27AA}"/>
          </ac:spMkLst>
        </pc:spChg>
        <pc:spChg chg="mod">
          <ac:chgData name="Joost van Koutrik" userId="4d5b4bea-b40d-4dd8-9835-73f4dca1c2d1" providerId="ADAL" clId="{795B586E-1F54-41AC-891F-DB8F0110E646}" dt="2020-11-22T15:15:17.062" v="996" actId="207"/>
          <ac:spMkLst>
            <pc:docMk/>
            <pc:sldMk cId="2953463551" sldId="314"/>
            <ac:spMk id="36867" creationId="{0901D741-CBDA-4386-97B2-1CD2C336E6F5}"/>
          </ac:spMkLst>
        </pc:spChg>
        <pc:spChg chg="del">
          <ac:chgData name="Joost van Koutrik" userId="4d5b4bea-b40d-4dd8-9835-73f4dca1c2d1" providerId="ADAL" clId="{795B586E-1F54-41AC-891F-DB8F0110E646}" dt="2020-11-22T15:32:57.028" v="1977" actId="478"/>
          <ac:spMkLst>
            <pc:docMk/>
            <pc:sldMk cId="2953463551" sldId="314"/>
            <ac:spMk id="36870" creationId="{B8409AB7-1545-4712-8D31-0E95B8736F73}"/>
          </ac:spMkLst>
        </pc:spChg>
        <pc:picChg chg="mod">
          <ac:chgData name="Joost van Koutrik" userId="4d5b4bea-b40d-4dd8-9835-73f4dca1c2d1" providerId="ADAL" clId="{795B586E-1F54-41AC-891F-DB8F0110E646}" dt="2020-11-20T11:50:34.716" v="5"/>
          <ac:picMkLst>
            <pc:docMk/>
            <pc:sldMk cId="2953463551" sldId="314"/>
            <ac:picMk id="36871" creationId="{B8E9AC9F-6953-483D-A1D3-0B408D8F82EC}"/>
          </ac:picMkLst>
        </pc:picChg>
      </pc:sldChg>
      <pc:sldChg chg="modSp">
        <pc:chgData name="Joost van Koutrik" userId="4d5b4bea-b40d-4dd8-9835-73f4dca1c2d1" providerId="ADAL" clId="{795B586E-1F54-41AC-891F-DB8F0110E646}" dt="2020-11-22T14:52:56.927" v="539" actId="20577"/>
        <pc:sldMkLst>
          <pc:docMk/>
          <pc:sldMk cId="3546013223" sldId="317"/>
        </pc:sldMkLst>
        <pc:spChg chg="mod">
          <ac:chgData name="Joost van Koutrik" userId="4d5b4bea-b40d-4dd8-9835-73f4dca1c2d1" providerId="ADAL" clId="{795B586E-1F54-41AC-891F-DB8F0110E646}" dt="2020-11-22T14:52:56.927" v="539" actId="20577"/>
          <ac:spMkLst>
            <pc:docMk/>
            <pc:sldMk cId="3546013223" sldId="317"/>
            <ac:spMk id="21" creationId="{7EA751A8-C132-4FF8-882C-DBDEBB49EE10}"/>
          </ac:spMkLst>
        </pc:spChg>
        <pc:spChg chg="mod">
          <ac:chgData name="Joost van Koutrik" userId="4d5b4bea-b40d-4dd8-9835-73f4dca1c2d1" providerId="ADAL" clId="{795B586E-1F54-41AC-891F-DB8F0110E646}" dt="2020-11-20T11:50:34.716" v="5"/>
          <ac:spMkLst>
            <pc:docMk/>
            <pc:sldMk cId="3546013223" sldId="317"/>
            <ac:spMk id="51" creationId="{EF395B36-264C-4520-8720-69CBB058225E}"/>
          </ac:spMkLst>
        </pc:spChg>
        <pc:picChg chg="mod">
          <ac:chgData name="Joost van Koutrik" userId="4d5b4bea-b40d-4dd8-9835-73f4dca1c2d1" providerId="ADAL" clId="{795B586E-1F54-41AC-891F-DB8F0110E646}" dt="2020-11-20T11:50:34.716" v="5"/>
          <ac:picMkLst>
            <pc:docMk/>
            <pc:sldMk cId="3546013223" sldId="317"/>
            <ac:picMk id="3" creationId="{EEF3D419-3F17-4C07-B929-BD5B54767327}"/>
          </ac:picMkLst>
        </pc:picChg>
        <pc:picChg chg="mod">
          <ac:chgData name="Joost van Koutrik" userId="4d5b4bea-b40d-4dd8-9835-73f4dca1c2d1" providerId="ADAL" clId="{795B586E-1F54-41AC-891F-DB8F0110E646}" dt="2020-11-20T11:50:34.716" v="5"/>
          <ac:picMkLst>
            <pc:docMk/>
            <pc:sldMk cId="3546013223" sldId="317"/>
            <ac:picMk id="4" creationId="{00000000-0000-0000-0000-000000000000}"/>
          </ac:picMkLst>
        </pc:picChg>
        <pc:picChg chg="mod">
          <ac:chgData name="Joost van Koutrik" userId="4d5b4bea-b40d-4dd8-9835-73f4dca1c2d1" providerId="ADAL" clId="{795B586E-1F54-41AC-891F-DB8F0110E646}" dt="2020-11-20T11:50:34.716" v="5"/>
          <ac:picMkLst>
            <pc:docMk/>
            <pc:sldMk cId="3546013223" sldId="317"/>
            <ac:picMk id="5" creationId="{00000000-0000-0000-0000-000000000000}"/>
          </ac:picMkLst>
        </pc:picChg>
        <pc:picChg chg="mod">
          <ac:chgData name="Joost van Koutrik" userId="4d5b4bea-b40d-4dd8-9835-73f4dca1c2d1" providerId="ADAL" clId="{795B586E-1F54-41AC-891F-DB8F0110E646}" dt="2020-11-20T11:50:34.716" v="5"/>
          <ac:picMkLst>
            <pc:docMk/>
            <pc:sldMk cId="3546013223" sldId="317"/>
            <ac:picMk id="6" creationId="{00000000-0000-0000-0000-000000000000}"/>
          </ac:picMkLst>
        </pc:picChg>
        <pc:picChg chg="mod">
          <ac:chgData name="Joost van Koutrik" userId="4d5b4bea-b40d-4dd8-9835-73f4dca1c2d1" providerId="ADAL" clId="{795B586E-1F54-41AC-891F-DB8F0110E646}" dt="2020-11-20T11:50:34.716" v="5"/>
          <ac:picMkLst>
            <pc:docMk/>
            <pc:sldMk cId="3546013223" sldId="317"/>
            <ac:picMk id="9" creationId="{00000000-0000-0000-0000-000000000000}"/>
          </ac:picMkLst>
        </pc:picChg>
        <pc:picChg chg="mod">
          <ac:chgData name="Joost van Koutrik" userId="4d5b4bea-b40d-4dd8-9835-73f4dca1c2d1" providerId="ADAL" clId="{795B586E-1F54-41AC-891F-DB8F0110E646}" dt="2020-11-20T11:50:34.716" v="5"/>
          <ac:picMkLst>
            <pc:docMk/>
            <pc:sldMk cId="3546013223" sldId="317"/>
            <ac:picMk id="14" creationId="{00000000-0000-0000-0000-000000000000}"/>
          </ac:picMkLst>
        </pc:picChg>
        <pc:cxnChg chg="mod">
          <ac:chgData name="Joost van Koutrik" userId="4d5b4bea-b40d-4dd8-9835-73f4dca1c2d1" providerId="ADAL" clId="{795B586E-1F54-41AC-891F-DB8F0110E646}" dt="2020-11-20T11:50:34.716" v="5"/>
          <ac:cxnSpMkLst>
            <pc:docMk/>
            <pc:sldMk cId="3546013223" sldId="317"/>
            <ac:cxnSpMk id="23" creationId="{00000000-0000-0000-0000-000000000000}"/>
          </ac:cxnSpMkLst>
        </pc:cxnChg>
        <pc:cxnChg chg="mod">
          <ac:chgData name="Joost van Koutrik" userId="4d5b4bea-b40d-4dd8-9835-73f4dca1c2d1" providerId="ADAL" clId="{795B586E-1F54-41AC-891F-DB8F0110E646}" dt="2020-11-20T11:50:34.716" v="5"/>
          <ac:cxnSpMkLst>
            <pc:docMk/>
            <pc:sldMk cId="3546013223" sldId="317"/>
            <ac:cxnSpMk id="29" creationId="{00000000-0000-0000-0000-000000000000}"/>
          </ac:cxnSpMkLst>
        </pc:cxnChg>
        <pc:cxnChg chg="mod">
          <ac:chgData name="Joost van Koutrik" userId="4d5b4bea-b40d-4dd8-9835-73f4dca1c2d1" providerId="ADAL" clId="{795B586E-1F54-41AC-891F-DB8F0110E646}" dt="2020-11-20T11:50:34.716" v="5"/>
          <ac:cxnSpMkLst>
            <pc:docMk/>
            <pc:sldMk cId="3546013223" sldId="317"/>
            <ac:cxnSpMk id="32" creationId="{00000000-0000-0000-0000-000000000000}"/>
          </ac:cxnSpMkLst>
        </pc:cxnChg>
        <pc:cxnChg chg="mod">
          <ac:chgData name="Joost van Koutrik" userId="4d5b4bea-b40d-4dd8-9835-73f4dca1c2d1" providerId="ADAL" clId="{795B586E-1F54-41AC-891F-DB8F0110E646}" dt="2020-11-20T11:50:34.716" v="5"/>
          <ac:cxnSpMkLst>
            <pc:docMk/>
            <pc:sldMk cId="3546013223" sldId="317"/>
            <ac:cxnSpMk id="35" creationId="{4401749D-FD65-4A84-9EC7-0FC68E824DAB}"/>
          </ac:cxnSpMkLst>
        </pc:cxnChg>
        <pc:cxnChg chg="mod">
          <ac:chgData name="Joost van Koutrik" userId="4d5b4bea-b40d-4dd8-9835-73f4dca1c2d1" providerId="ADAL" clId="{795B586E-1F54-41AC-891F-DB8F0110E646}" dt="2020-11-20T11:50:34.716" v="5"/>
          <ac:cxnSpMkLst>
            <pc:docMk/>
            <pc:sldMk cId="3546013223" sldId="317"/>
            <ac:cxnSpMk id="36" creationId="{00000000-0000-0000-0000-000000000000}"/>
          </ac:cxnSpMkLst>
        </pc:cxnChg>
        <pc:cxnChg chg="mod">
          <ac:chgData name="Joost van Koutrik" userId="4d5b4bea-b40d-4dd8-9835-73f4dca1c2d1" providerId="ADAL" clId="{795B586E-1F54-41AC-891F-DB8F0110E646}" dt="2020-11-20T11:50:34.716" v="5"/>
          <ac:cxnSpMkLst>
            <pc:docMk/>
            <pc:sldMk cId="3546013223" sldId="317"/>
            <ac:cxnSpMk id="38" creationId="{A71D11E2-08B9-415E-B90B-458E9A2098C1}"/>
          </ac:cxnSpMkLst>
        </pc:cxnChg>
        <pc:cxnChg chg="mod">
          <ac:chgData name="Joost van Koutrik" userId="4d5b4bea-b40d-4dd8-9835-73f4dca1c2d1" providerId="ADAL" clId="{795B586E-1F54-41AC-891F-DB8F0110E646}" dt="2020-11-20T11:50:34.716" v="5"/>
          <ac:cxnSpMkLst>
            <pc:docMk/>
            <pc:sldMk cId="3546013223" sldId="317"/>
            <ac:cxnSpMk id="39" creationId="{00000000-0000-0000-0000-000000000000}"/>
          </ac:cxnSpMkLst>
        </pc:cxnChg>
        <pc:cxnChg chg="mod">
          <ac:chgData name="Joost van Koutrik" userId="4d5b4bea-b40d-4dd8-9835-73f4dca1c2d1" providerId="ADAL" clId="{795B586E-1F54-41AC-891F-DB8F0110E646}" dt="2020-11-20T11:50:34.716" v="5"/>
          <ac:cxnSpMkLst>
            <pc:docMk/>
            <pc:sldMk cId="3546013223" sldId="317"/>
            <ac:cxnSpMk id="40" creationId="{FEAE15FF-B88E-4EC8-9873-9D1324ABB5DB}"/>
          </ac:cxnSpMkLst>
        </pc:cxnChg>
        <pc:cxnChg chg="mod">
          <ac:chgData name="Joost van Koutrik" userId="4d5b4bea-b40d-4dd8-9835-73f4dca1c2d1" providerId="ADAL" clId="{795B586E-1F54-41AC-891F-DB8F0110E646}" dt="2020-11-20T11:50:34.716" v="5"/>
          <ac:cxnSpMkLst>
            <pc:docMk/>
            <pc:sldMk cId="3546013223" sldId="317"/>
            <ac:cxnSpMk id="41" creationId="{00000000-0000-0000-0000-000000000000}"/>
          </ac:cxnSpMkLst>
        </pc:cxnChg>
        <pc:cxnChg chg="mod">
          <ac:chgData name="Joost van Koutrik" userId="4d5b4bea-b40d-4dd8-9835-73f4dca1c2d1" providerId="ADAL" clId="{795B586E-1F54-41AC-891F-DB8F0110E646}" dt="2020-11-20T11:50:34.716" v="5"/>
          <ac:cxnSpMkLst>
            <pc:docMk/>
            <pc:sldMk cId="3546013223" sldId="317"/>
            <ac:cxnSpMk id="43" creationId="{9A6B253F-85B1-4B62-B4FF-2F11FF8C775F}"/>
          </ac:cxnSpMkLst>
        </pc:cxnChg>
        <pc:cxnChg chg="mod">
          <ac:chgData name="Joost van Koutrik" userId="4d5b4bea-b40d-4dd8-9835-73f4dca1c2d1" providerId="ADAL" clId="{795B586E-1F54-41AC-891F-DB8F0110E646}" dt="2020-11-20T11:50:34.716" v="5"/>
          <ac:cxnSpMkLst>
            <pc:docMk/>
            <pc:sldMk cId="3546013223" sldId="317"/>
            <ac:cxnSpMk id="47" creationId="{29E8EEA2-D6CD-4F42-BA63-F08464EBECC2}"/>
          </ac:cxnSpMkLst>
        </pc:cxnChg>
      </pc:sldChg>
      <pc:sldChg chg="delSp modSp modAnim">
        <pc:chgData name="Joost van Koutrik" userId="4d5b4bea-b40d-4dd8-9835-73f4dca1c2d1" providerId="ADAL" clId="{795B586E-1F54-41AC-891F-DB8F0110E646}" dt="2020-11-22T15:16:58.372" v="1010" actId="207"/>
        <pc:sldMkLst>
          <pc:docMk/>
          <pc:sldMk cId="3534947590" sldId="319"/>
        </pc:sldMkLst>
        <pc:spChg chg="mod">
          <ac:chgData name="Joost van Koutrik" userId="4d5b4bea-b40d-4dd8-9835-73f4dca1c2d1" providerId="ADAL" clId="{795B586E-1F54-41AC-891F-DB8F0110E646}" dt="2020-11-22T15:16:58.372" v="1010" actId="207"/>
          <ac:spMkLst>
            <pc:docMk/>
            <pc:sldMk cId="3534947590" sldId="319"/>
            <ac:spMk id="38914" creationId="{267E63B3-55AB-4324-A002-6BD240DC9082}"/>
          </ac:spMkLst>
        </pc:spChg>
        <pc:spChg chg="del">
          <ac:chgData name="Joost van Koutrik" userId="4d5b4bea-b40d-4dd8-9835-73f4dca1c2d1" providerId="ADAL" clId="{795B586E-1F54-41AC-891F-DB8F0110E646}" dt="2020-11-22T15:15:33.061" v="997" actId="478"/>
          <ac:spMkLst>
            <pc:docMk/>
            <pc:sldMk cId="3534947590" sldId="319"/>
            <ac:spMk id="38917" creationId="{2D88EC95-777A-4A51-95F4-F5614B367525}"/>
          </ac:spMkLst>
        </pc:spChg>
        <pc:spChg chg="mod">
          <ac:chgData name="Joost van Koutrik" userId="4d5b4bea-b40d-4dd8-9835-73f4dca1c2d1" providerId="ADAL" clId="{795B586E-1F54-41AC-891F-DB8F0110E646}" dt="2020-11-22T15:15:43.984" v="998" actId="1076"/>
          <ac:spMkLst>
            <pc:docMk/>
            <pc:sldMk cId="3534947590" sldId="319"/>
            <ac:spMk id="38919" creationId="{EAD68958-D172-41E7-87BE-843E8058A05F}"/>
          </ac:spMkLst>
        </pc:spChg>
        <pc:picChg chg="del mod">
          <ac:chgData name="Joost van Koutrik" userId="4d5b4bea-b40d-4dd8-9835-73f4dca1c2d1" providerId="ADAL" clId="{795B586E-1F54-41AC-891F-DB8F0110E646}" dt="2020-11-22T15:16:26.373" v="1001" actId="478"/>
          <ac:picMkLst>
            <pc:docMk/>
            <pc:sldMk cId="3534947590" sldId="319"/>
            <ac:picMk id="38918" creationId="{7A674555-7D82-4E04-A386-39E65A6E46A6}"/>
          </ac:picMkLst>
        </pc:picChg>
      </pc:sldChg>
      <pc:sldChg chg="delSp modSp">
        <pc:chgData name="Joost van Koutrik" userId="4d5b4bea-b40d-4dd8-9835-73f4dca1c2d1" providerId="ADAL" clId="{795B586E-1F54-41AC-891F-DB8F0110E646}" dt="2020-11-22T15:02:27.576" v="633" actId="1038"/>
        <pc:sldMkLst>
          <pc:docMk/>
          <pc:sldMk cId="642154002" sldId="324"/>
        </pc:sldMkLst>
        <pc:spChg chg="mod">
          <ac:chgData name="Joost van Koutrik" userId="4d5b4bea-b40d-4dd8-9835-73f4dca1c2d1" providerId="ADAL" clId="{795B586E-1F54-41AC-891F-DB8F0110E646}" dt="2020-11-22T14:54:29.992" v="590" actId="207"/>
          <ac:spMkLst>
            <pc:docMk/>
            <pc:sldMk cId="642154002" sldId="324"/>
            <ac:spMk id="3" creationId="{B12D5148-5E3D-40FC-951A-F2392352FFD0}"/>
          </ac:spMkLst>
        </pc:spChg>
        <pc:spChg chg="mod">
          <ac:chgData name="Joost van Koutrik" userId="4d5b4bea-b40d-4dd8-9835-73f4dca1c2d1" providerId="ADAL" clId="{795B586E-1F54-41AC-891F-DB8F0110E646}" dt="2020-11-22T15:02:27.576" v="633" actId="1038"/>
          <ac:spMkLst>
            <pc:docMk/>
            <pc:sldMk cId="642154002" sldId="324"/>
            <ac:spMk id="33794" creationId="{9F614D2F-71B2-4E0E-B780-57DC7037CA4D}"/>
          </ac:spMkLst>
        </pc:spChg>
        <pc:spChg chg="del">
          <ac:chgData name="Joost van Koutrik" userId="4d5b4bea-b40d-4dd8-9835-73f4dca1c2d1" providerId="ADAL" clId="{795B586E-1F54-41AC-891F-DB8F0110E646}" dt="2020-11-22T14:54:35.207" v="591" actId="478"/>
          <ac:spMkLst>
            <pc:docMk/>
            <pc:sldMk cId="642154002" sldId="324"/>
            <ac:spMk id="33798" creationId="{21297C57-C750-4BFE-85D2-094B2AFC3C7D}"/>
          </ac:spMkLst>
        </pc:spChg>
      </pc:sldChg>
      <pc:sldChg chg="delSp modSp del">
        <pc:chgData name="Joost van Koutrik" userId="4d5b4bea-b40d-4dd8-9835-73f4dca1c2d1" providerId="ADAL" clId="{795B586E-1F54-41AC-891F-DB8F0110E646}" dt="2020-11-22T15:03:42.076" v="682" actId="2696"/>
        <pc:sldMkLst>
          <pc:docMk/>
          <pc:sldMk cId="1706379024" sldId="333"/>
        </pc:sldMkLst>
        <pc:spChg chg="mod">
          <ac:chgData name="Joost van Koutrik" userId="4d5b4bea-b40d-4dd8-9835-73f4dca1c2d1" providerId="ADAL" clId="{795B586E-1F54-41AC-891F-DB8F0110E646}" dt="2020-11-22T15:03:34.062" v="681" actId="14100"/>
          <ac:spMkLst>
            <pc:docMk/>
            <pc:sldMk cId="1706379024" sldId="333"/>
            <ac:spMk id="3" creationId="{866279C6-1F7A-4D43-BAC9-88F503397B51}"/>
          </ac:spMkLst>
        </pc:spChg>
        <pc:spChg chg="mod">
          <ac:chgData name="Joost van Koutrik" userId="4d5b4bea-b40d-4dd8-9835-73f4dca1c2d1" providerId="ADAL" clId="{795B586E-1F54-41AC-891F-DB8F0110E646}" dt="2020-11-22T15:03:23.757" v="679" actId="20577"/>
          <ac:spMkLst>
            <pc:docMk/>
            <pc:sldMk cId="1706379024" sldId="333"/>
            <ac:spMk id="40962" creationId="{F3365BB6-95D0-4948-BBD3-C1FC74FBCB43}"/>
          </ac:spMkLst>
        </pc:spChg>
        <pc:spChg chg="del">
          <ac:chgData name="Joost van Koutrik" userId="4d5b4bea-b40d-4dd8-9835-73f4dca1c2d1" providerId="ADAL" clId="{795B586E-1F54-41AC-891F-DB8F0110E646}" dt="2020-11-22T15:02:50.854" v="638" actId="478"/>
          <ac:spMkLst>
            <pc:docMk/>
            <pc:sldMk cId="1706379024" sldId="333"/>
            <ac:spMk id="40966" creationId="{A5EC268A-BEF3-4E88-BDF1-237C8BD71350}"/>
          </ac:spMkLst>
        </pc:spChg>
      </pc:sldChg>
      <pc:sldChg chg="delSp modSp">
        <pc:chgData name="Joost van Koutrik" userId="4d5b4bea-b40d-4dd8-9835-73f4dca1c2d1" providerId="ADAL" clId="{795B586E-1F54-41AC-891F-DB8F0110E646}" dt="2020-11-22T14:53:44.706" v="577" actId="20577"/>
        <pc:sldMkLst>
          <pc:docMk/>
          <pc:sldMk cId="3028068167" sldId="410"/>
        </pc:sldMkLst>
        <pc:spChg chg="mod">
          <ac:chgData name="Joost van Koutrik" userId="4d5b4bea-b40d-4dd8-9835-73f4dca1c2d1" providerId="ADAL" clId="{795B586E-1F54-41AC-891F-DB8F0110E646}" dt="2020-11-22T14:53:44.706" v="577" actId="20577"/>
          <ac:spMkLst>
            <pc:docMk/>
            <pc:sldMk cId="3028068167" sldId="410"/>
            <ac:spMk id="32770" creationId="{7AC4CF4D-3CDA-487C-8D79-505602F43FC2}"/>
          </ac:spMkLst>
        </pc:spChg>
        <pc:spChg chg="del">
          <ac:chgData name="Joost van Koutrik" userId="4d5b4bea-b40d-4dd8-9835-73f4dca1c2d1" providerId="ADAL" clId="{795B586E-1F54-41AC-891F-DB8F0110E646}" dt="2020-11-22T14:53:17.074" v="543" actId="478"/>
          <ac:spMkLst>
            <pc:docMk/>
            <pc:sldMk cId="3028068167" sldId="410"/>
            <ac:spMk id="32773" creationId="{F138FCBA-5D3F-41B9-A2B2-A937E4CFDCB8}"/>
          </ac:spMkLst>
        </pc:spChg>
        <pc:spChg chg="mod">
          <ac:chgData name="Joost van Koutrik" userId="4d5b4bea-b40d-4dd8-9835-73f4dca1c2d1" providerId="ADAL" clId="{795B586E-1F54-41AC-891F-DB8F0110E646}" dt="2020-11-22T14:53:21.564" v="544" actId="1076"/>
          <ac:spMkLst>
            <pc:docMk/>
            <pc:sldMk cId="3028068167" sldId="410"/>
            <ac:spMk id="32774" creationId="{301B341F-CA4B-4DCD-9C32-C3A982EC94A8}"/>
          </ac:spMkLst>
        </pc:spChg>
      </pc:sldChg>
      <pc:sldChg chg="delSp modSp">
        <pc:chgData name="Joost van Koutrik" userId="4d5b4bea-b40d-4dd8-9835-73f4dca1c2d1" providerId="ADAL" clId="{795B586E-1F54-41AC-891F-DB8F0110E646}" dt="2020-11-22T14:29:49.774" v="424" actId="1038"/>
        <pc:sldMkLst>
          <pc:docMk/>
          <pc:sldMk cId="0" sldId="413"/>
        </pc:sldMkLst>
        <pc:spChg chg="del">
          <ac:chgData name="Joost van Koutrik" userId="4d5b4bea-b40d-4dd8-9835-73f4dca1c2d1" providerId="ADAL" clId="{795B586E-1F54-41AC-891F-DB8F0110E646}" dt="2020-11-22T14:28:22.407" v="385" actId="478"/>
          <ac:spMkLst>
            <pc:docMk/>
            <pc:sldMk cId="0" sldId="413"/>
            <ac:spMk id="2" creationId="{22A899B8-F49D-44BE-91C7-3E1248BF3853}"/>
          </ac:spMkLst>
        </pc:spChg>
        <pc:spChg chg="del">
          <ac:chgData name="Joost van Koutrik" userId="4d5b4bea-b40d-4dd8-9835-73f4dca1c2d1" providerId="ADAL" clId="{795B586E-1F54-41AC-891F-DB8F0110E646}" dt="2020-11-20T11:50:00.792" v="4" actId="478"/>
          <ac:spMkLst>
            <pc:docMk/>
            <pc:sldMk cId="0" sldId="413"/>
            <ac:spMk id="5" creationId="{874A370C-D247-460B-AC6A-408917F0E421}"/>
          </ac:spMkLst>
        </pc:spChg>
        <pc:spChg chg="mod">
          <ac:chgData name="Joost van Koutrik" userId="4d5b4bea-b40d-4dd8-9835-73f4dca1c2d1" providerId="ADAL" clId="{795B586E-1F54-41AC-891F-DB8F0110E646}" dt="2020-11-22T14:29:08.387" v="393" actId="1076"/>
          <ac:spMkLst>
            <pc:docMk/>
            <pc:sldMk cId="0" sldId="413"/>
            <ac:spMk id="29698" creationId="{53DA11F9-C2DD-489C-B43A-D6C54B3A9964}"/>
          </ac:spMkLst>
        </pc:spChg>
        <pc:spChg chg="mod">
          <ac:chgData name="Joost van Koutrik" userId="4d5b4bea-b40d-4dd8-9835-73f4dca1c2d1" providerId="ADAL" clId="{795B586E-1F54-41AC-891F-DB8F0110E646}" dt="2020-11-22T14:29:49.774" v="424" actId="1038"/>
          <ac:spMkLst>
            <pc:docMk/>
            <pc:sldMk cId="0" sldId="413"/>
            <ac:spMk id="29699" creationId="{98B71602-CA61-493C-AFE6-CCD64A98C4E8}"/>
          </ac:spMkLst>
        </pc:spChg>
        <pc:spChg chg="del mod">
          <ac:chgData name="Joost van Koutrik" userId="4d5b4bea-b40d-4dd8-9835-73f4dca1c2d1" providerId="ADAL" clId="{795B586E-1F54-41AC-891F-DB8F0110E646}" dt="2020-11-20T11:49:59.138" v="3" actId="478"/>
          <ac:spMkLst>
            <pc:docMk/>
            <pc:sldMk cId="0" sldId="413"/>
            <ac:spMk id="29700" creationId="{84E89530-A9EB-461B-9212-BC202C58BAF8}"/>
          </ac:spMkLst>
        </pc:spChg>
        <pc:spChg chg="del">
          <ac:chgData name="Joost van Koutrik" userId="4d5b4bea-b40d-4dd8-9835-73f4dca1c2d1" providerId="ADAL" clId="{795B586E-1F54-41AC-891F-DB8F0110E646}" dt="2020-11-22T14:27:27.935" v="367" actId="478"/>
          <ac:spMkLst>
            <pc:docMk/>
            <pc:sldMk cId="0" sldId="413"/>
            <ac:spMk id="29702" creationId="{192F4882-D32A-4134-AFCF-968F29DCF5C0}"/>
          </ac:spMkLst>
        </pc:spChg>
        <pc:picChg chg="mod">
          <ac:chgData name="Joost van Koutrik" userId="4d5b4bea-b40d-4dd8-9835-73f4dca1c2d1" providerId="ADAL" clId="{795B586E-1F54-41AC-891F-DB8F0110E646}" dt="2020-11-22T14:29:49.774" v="424" actId="1038"/>
          <ac:picMkLst>
            <pc:docMk/>
            <pc:sldMk cId="0" sldId="413"/>
            <ac:picMk id="3" creationId="{646FBCB5-7992-4BA0-9CD4-1B4AFF0BD8F6}"/>
          </ac:picMkLst>
        </pc:picChg>
      </pc:sldChg>
      <pc:sldChg chg="delSp modSp">
        <pc:chgData name="Joost van Koutrik" userId="4d5b4bea-b40d-4dd8-9835-73f4dca1c2d1" providerId="ADAL" clId="{795B586E-1F54-41AC-891F-DB8F0110E646}" dt="2020-11-22T15:03:54.741" v="684" actId="478"/>
        <pc:sldMkLst>
          <pc:docMk/>
          <pc:sldMk cId="0" sldId="416"/>
        </pc:sldMkLst>
        <pc:spChg chg="mod">
          <ac:chgData name="Joost van Koutrik" userId="4d5b4bea-b40d-4dd8-9835-73f4dca1c2d1" providerId="ADAL" clId="{795B586E-1F54-41AC-891F-DB8F0110E646}" dt="2020-11-20T11:50:34.716" v="5"/>
          <ac:spMkLst>
            <pc:docMk/>
            <pc:sldMk cId="0" sldId="416"/>
            <ac:spMk id="2" creationId="{7FD30216-3BDE-4DA6-8A5C-9B072AAA9988}"/>
          </ac:spMkLst>
        </pc:spChg>
        <pc:spChg chg="mod">
          <ac:chgData name="Joost van Koutrik" userId="4d5b4bea-b40d-4dd8-9835-73f4dca1c2d1" providerId="ADAL" clId="{795B586E-1F54-41AC-891F-DB8F0110E646}" dt="2020-11-22T15:03:48.484" v="683" actId="1076"/>
          <ac:spMkLst>
            <pc:docMk/>
            <pc:sldMk cId="0" sldId="416"/>
            <ac:spMk id="8" creationId="{64929B9D-313E-45CE-BE0F-CB23B8BA8933}"/>
          </ac:spMkLst>
        </pc:spChg>
        <pc:spChg chg="del">
          <ac:chgData name="Joost van Koutrik" userId="4d5b4bea-b40d-4dd8-9835-73f4dca1c2d1" providerId="ADAL" clId="{795B586E-1F54-41AC-891F-DB8F0110E646}" dt="2020-11-22T15:03:54.741" v="684" actId="478"/>
          <ac:spMkLst>
            <pc:docMk/>
            <pc:sldMk cId="0" sldId="416"/>
            <ac:spMk id="46086" creationId="{9448F81D-4C42-492C-B510-3DBF54CABC0D}"/>
          </ac:spMkLst>
        </pc:spChg>
        <pc:picChg chg="mod">
          <ac:chgData name="Joost van Koutrik" userId="4d5b4bea-b40d-4dd8-9835-73f4dca1c2d1" providerId="ADAL" clId="{795B586E-1F54-41AC-891F-DB8F0110E646}" dt="2020-11-20T11:50:34.716" v="5"/>
          <ac:picMkLst>
            <pc:docMk/>
            <pc:sldMk cId="0" sldId="416"/>
            <ac:picMk id="46083" creationId="{4E155778-8C51-4677-B66E-36382181718B}"/>
          </ac:picMkLst>
        </pc:picChg>
      </pc:sldChg>
      <pc:sldChg chg="delSp modSp">
        <pc:chgData name="Joost van Koutrik" userId="4d5b4bea-b40d-4dd8-9835-73f4dca1c2d1" providerId="ADAL" clId="{795B586E-1F54-41AC-891F-DB8F0110E646}" dt="2020-11-22T15:07:11.126" v="824" actId="1035"/>
        <pc:sldMkLst>
          <pc:docMk/>
          <pc:sldMk cId="0" sldId="417"/>
        </pc:sldMkLst>
        <pc:spChg chg="mod">
          <ac:chgData name="Joost van Koutrik" userId="4d5b4bea-b40d-4dd8-9835-73f4dca1c2d1" providerId="ADAL" clId="{795B586E-1F54-41AC-891F-DB8F0110E646}" dt="2020-11-22T15:07:11.126" v="824" actId="1035"/>
          <ac:spMkLst>
            <pc:docMk/>
            <pc:sldMk cId="0" sldId="417"/>
            <ac:spMk id="3" creationId="{72C4DA53-0962-42BD-A8F9-431ACA80A0CF}"/>
          </ac:spMkLst>
        </pc:spChg>
        <pc:spChg chg="mod">
          <ac:chgData name="Joost van Koutrik" userId="4d5b4bea-b40d-4dd8-9835-73f4dca1c2d1" providerId="ADAL" clId="{795B586E-1F54-41AC-891F-DB8F0110E646}" dt="2020-11-22T15:06:10.890" v="733" actId="1038"/>
          <ac:spMkLst>
            <pc:docMk/>
            <pc:sldMk cId="0" sldId="417"/>
            <ac:spMk id="52226" creationId="{A1757A8C-975A-4838-8818-81DCE47956CD}"/>
          </ac:spMkLst>
        </pc:spChg>
        <pc:spChg chg="del">
          <ac:chgData name="Joost van Koutrik" userId="4d5b4bea-b40d-4dd8-9835-73f4dca1c2d1" providerId="ADAL" clId="{795B586E-1F54-41AC-891F-DB8F0110E646}" dt="2020-11-22T15:06:00.661" v="724" actId="478"/>
          <ac:spMkLst>
            <pc:docMk/>
            <pc:sldMk cId="0" sldId="417"/>
            <ac:spMk id="52230" creationId="{0B642173-3FFF-4ADF-9589-8501C725BD26}"/>
          </ac:spMkLst>
        </pc:spChg>
        <pc:picChg chg="mod">
          <ac:chgData name="Joost van Koutrik" userId="4d5b4bea-b40d-4dd8-9835-73f4dca1c2d1" providerId="ADAL" clId="{795B586E-1F54-41AC-891F-DB8F0110E646}" dt="2020-11-22T15:07:11.126" v="824" actId="1035"/>
          <ac:picMkLst>
            <pc:docMk/>
            <pc:sldMk cId="0" sldId="417"/>
            <ac:picMk id="52231" creationId="{206DAC8F-2E0D-4F1E-B572-596BB04A9F35}"/>
          </ac:picMkLst>
        </pc:picChg>
        <pc:picChg chg="mod">
          <ac:chgData name="Joost van Koutrik" userId="4d5b4bea-b40d-4dd8-9835-73f4dca1c2d1" providerId="ADAL" clId="{795B586E-1F54-41AC-891F-DB8F0110E646}" dt="2020-11-22T15:07:11.126" v="824" actId="1035"/>
          <ac:picMkLst>
            <pc:docMk/>
            <pc:sldMk cId="0" sldId="417"/>
            <ac:picMk id="52232" creationId="{55B7890B-D814-4063-B7B5-F8424433007C}"/>
          </ac:picMkLst>
        </pc:picChg>
        <pc:picChg chg="mod">
          <ac:chgData name="Joost van Koutrik" userId="4d5b4bea-b40d-4dd8-9835-73f4dca1c2d1" providerId="ADAL" clId="{795B586E-1F54-41AC-891F-DB8F0110E646}" dt="2020-11-22T15:07:11.126" v="824" actId="1035"/>
          <ac:picMkLst>
            <pc:docMk/>
            <pc:sldMk cId="0" sldId="417"/>
            <ac:picMk id="52233" creationId="{E2FD8DBE-3327-4684-BD92-1FBAB4E17836}"/>
          </ac:picMkLst>
        </pc:picChg>
      </pc:sldChg>
      <pc:sldChg chg="delSp modSp">
        <pc:chgData name="Joost van Koutrik" userId="4d5b4bea-b40d-4dd8-9835-73f4dca1c2d1" providerId="ADAL" clId="{795B586E-1F54-41AC-891F-DB8F0110E646}" dt="2020-11-22T15:12:30.277" v="911" actId="20577"/>
        <pc:sldMkLst>
          <pc:docMk/>
          <pc:sldMk cId="0" sldId="419"/>
        </pc:sldMkLst>
        <pc:spChg chg="mod">
          <ac:chgData name="Joost van Koutrik" userId="4d5b4bea-b40d-4dd8-9835-73f4dca1c2d1" providerId="ADAL" clId="{795B586E-1F54-41AC-891F-DB8F0110E646}" dt="2020-11-22T15:12:30.277" v="911" actId="20577"/>
          <ac:spMkLst>
            <pc:docMk/>
            <pc:sldMk cId="0" sldId="419"/>
            <ac:spMk id="51202" creationId="{3040D4A4-820C-4A0F-B6DA-C7FA4BF0551E}"/>
          </ac:spMkLst>
        </pc:spChg>
        <pc:spChg chg="del">
          <ac:chgData name="Joost van Koutrik" userId="4d5b4bea-b40d-4dd8-9835-73f4dca1c2d1" providerId="ADAL" clId="{795B586E-1F54-41AC-891F-DB8F0110E646}" dt="2020-11-22T15:05:51.438" v="723" actId="478"/>
          <ac:spMkLst>
            <pc:docMk/>
            <pc:sldMk cId="0" sldId="419"/>
            <ac:spMk id="51206" creationId="{556202BB-10A0-442B-BF82-CD1824892DB1}"/>
          </ac:spMkLst>
        </pc:spChg>
        <pc:picChg chg="mod">
          <ac:chgData name="Joost van Koutrik" userId="4d5b4bea-b40d-4dd8-9835-73f4dca1c2d1" providerId="ADAL" clId="{795B586E-1F54-41AC-891F-DB8F0110E646}" dt="2020-11-20T11:50:34.716" v="5"/>
          <ac:picMkLst>
            <pc:docMk/>
            <pc:sldMk cId="0" sldId="419"/>
            <ac:picMk id="51203" creationId="{C07E4ADD-0E6B-44F1-BCFF-B65F30041752}"/>
          </ac:picMkLst>
        </pc:picChg>
      </pc:sldChg>
      <pc:sldChg chg="delSp modSp">
        <pc:chgData name="Joost van Koutrik" userId="4d5b4bea-b40d-4dd8-9835-73f4dca1c2d1" providerId="ADAL" clId="{795B586E-1F54-41AC-891F-DB8F0110E646}" dt="2020-11-22T15:11:38.861" v="892" actId="20577"/>
        <pc:sldMkLst>
          <pc:docMk/>
          <pc:sldMk cId="0" sldId="421"/>
        </pc:sldMkLst>
        <pc:spChg chg="del">
          <ac:chgData name="Joost van Koutrik" userId="4d5b4bea-b40d-4dd8-9835-73f4dca1c2d1" providerId="ADAL" clId="{795B586E-1F54-41AC-891F-DB8F0110E646}" dt="2020-11-20T11:55:31.746" v="99" actId="478"/>
          <ac:spMkLst>
            <pc:docMk/>
            <pc:sldMk cId="0" sldId="421"/>
            <ac:spMk id="5" creationId="{7F7479F1-6059-43ED-8963-D549EEA610FD}"/>
          </ac:spMkLst>
        </pc:spChg>
        <pc:spChg chg="mod">
          <ac:chgData name="Joost van Koutrik" userId="4d5b4bea-b40d-4dd8-9835-73f4dca1c2d1" providerId="ADAL" clId="{795B586E-1F54-41AC-891F-DB8F0110E646}" dt="2020-11-22T15:11:38.861" v="892" actId="20577"/>
          <ac:spMkLst>
            <pc:docMk/>
            <pc:sldMk cId="0" sldId="421"/>
            <ac:spMk id="55298" creationId="{61B211F0-FFB7-4664-A61B-B9970D0D3C48}"/>
          </ac:spMkLst>
        </pc:spChg>
        <pc:spChg chg="del">
          <ac:chgData name="Joost van Koutrik" userId="4d5b4bea-b40d-4dd8-9835-73f4dca1c2d1" providerId="ADAL" clId="{795B586E-1F54-41AC-891F-DB8F0110E646}" dt="2020-11-20T11:55:30.322" v="98" actId="478"/>
          <ac:spMkLst>
            <pc:docMk/>
            <pc:sldMk cId="0" sldId="421"/>
            <ac:spMk id="55299" creationId="{DDFBAEB4-CB5B-4A92-B894-888E9D11390E}"/>
          </ac:spMkLst>
        </pc:spChg>
        <pc:spChg chg="del mod">
          <ac:chgData name="Joost van Koutrik" userId="4d5b4bea-b40d-4dd8-9835-73f4dca1c2d1" providerId="ADAL" clId="{795B586E-1F54-41AC-891F-DB8F0110E646}" dt="2020-11-22T14:57:18.958" v="627" actId="478"/>
          <ac:spMkLst>
            <pc:docMk/>
            <pc:sldMk cId="0" sldId="421"/>
            <ac:spMk id="55301" creationId="{FF416EF0-B20C-47FC-9AFC-D66D22160E8B}"/>
          </ac:spMkLst>
        </pc:spChg>
        <pc:picChg chg="mod">
          <ac:chgData name="Joost van Koutrik" userId="4d5b4bea-b40d-4dd8-9835-73f4dca1c2d1" providerId="ADAL" clId="{795B586E-1F54-41AC-891F-DB8F0110E646}" dt="2020-11-22T14:57:25.379" v="630" actId="1076"/>
          <ac:picMkLst>
            <pc:docMk/>
            <pc:sldMk cId="0" sldId="421"/>
            <ac:picMk id="55302" creationId="{14761CD7-C8FD-4A08-8C94-02E941AC725E}"/>
          </ac:picMkLst>
        </pc:picChg>
      </pc:sldChg>
      <pc:sldChg chg="addSp delSp modSp">
        <pc:chgData name="Joost van Koutrik" userId="4d5b4bea-b40d-4dd8-9835-73f4dca1c2d1" providerId="ADAL" clId="{795B586E-1F54-41AC-891F-DB8F0110E646}" dt="2020-11-22T15:07:57.842" v="830" actId="14100"/>
        <pc:sldMkLst>
          <pc:docMk/>
          <pc:sldMk cId="0" sldId="422"/>
        </pc:sldMkLst>
        <pc:spChg chg="add">
          <ac:chgData name="Joost van Koutrik" userId="4d5b4bea-b40d-4dd8-9835-73f4dca1c2d1" providerId="ADAL" clId="{795B586E-1F54-41AC-891F-DB8F0110E646}" dt="2020-11-22T15:07:41.865" v="825"/>
          <ac:spMkLst>
            <pc:docMk/>
            <pc:sldMk cId="0" sldId="422"/>
            <ac:spMk id="6" creationId="{5EF10447-3C13-458D-AA7E-E9FFF76E2885}"/>
          </ac:spMkLst>
        </pc:spChg>
        <pc:spChg chg="del">
          <ac:chgData name="Joost van Koutrik" userId="4d5b4bea-b40d-4dd8-9835-73f4dca1c2d1" providerId="ADAL" clId="{795B586E-1F54-41AC-891F-DB8F0110E646}" dt="2020-11-22T15:07:54.052" v="829" actId="478"/>
          <ac:spMkLst>
            <pc:docMk/>
            <pc:sldMk cId="0" sldId="422"/>
            <ac:spMk id="53254" creationId="{5CDE5194-E1AE-4F0C-B2E3-D559D147FBE7}"/>
          </ac:spMkLst>
        </pc:spChg>
        <pc:picChg chg="mod">
          <ac:chgData name="Joost van Koutrik" userId="4d5b4bea-b40d-4dd8-9835-73f4dca1c2d1" providerId="ADAL" clId="{795B586E-1F54-41AC-891F-DB8F0110E646}" dt="2020-11-22T15:07:57.842" v="830" actId="14100"/>
          <ac:picMkLst>
            <pc:docMk/>
            <pc:sldMk cId="0" sldId="422"/>
            <ac:picMk id="53251" creationId="{17C1C592-503E-41E6-9F2F-3C73B37C1409}"/>
          </ac:picMkLst>
        </pc:picChg>
      </pc:sldChg>
      <pc:sldChg chg="delSp modSp">
        <pc:chgData name="Joost van Koutrik" userId="4d5b4bea-b40d-4dd8-9835-73f4dca1c2d1" providerId="ADAL" clId="{795B586E-1F54-41AC-891F-DB8F0110E646}" dt="2020-11-22T15:09:06.018" v="882" actId="20577"/>
        <pc:sldMkLst>
          <pc:docMk/>
          <pc:sldMk cId="0" sldId="423"/>
        </pc:sldMkLst>
        <pc:spChg chg="mod">
          <ac:chgData name="Joost van Koutrik" userId="4d5b4bea-b40d-4dd8-9835-73f4dca1c2d1" providerId="ADAL" clId="{795B586E-1F54-41AC-891F-DB8F0110E646}" dt="2020-11-22T15:09:06.018" v="882" actId="20577"/>
          <ac:spMkLst>
            <pc:docMk/>
            <pc:sldMk cId="0" sldId="423"/>
            <ac:spMk id="47106" creationId="{F6C537CE-FD7B-4D38-8AC4-C46290C1685D}"/>
          </ac:spMkLst>
        </pc:spChg>
        <pc:spChg chg="del">
          <ac:chgData name="Joost van Koutrik" userId="4d5b4bea-b40d-4dd8-9835-73f4dca1c2d1" providerId="ADAL" clId="{795B586E-1F54-41AC-891F-DB8F0110E646}" dt="2020-11-22T15:04:25.645" v="699" actId="478"/>
          <ac:spMkLst>
            <pc:docMk/>
            <pc:sldMk cId="0" sldId="423"/>
            <ac:spMk id="47110" creationId="{42BD4611-B0BC-4786-9AA5-366423E8D7DD}"/>
          </ac:spMkLst>
        </pc:spChg>
        <pc:picChg chg="mod">
          <ac:chgData name="Joost van Koutrik" userId="4d5b4bea-b40d-4dd8-9835-73f4dca1c2d1" providerId="ADAL" clId="{795B586E-1F54-41AC-891F-DB8F0110E646}" dt="2020-11-22T15:04:56.058" v="711" actId="1036"/>
          <ac:picMkLst>
            <pc:docMk/>
            <pc:sldMk cId="0" sldId="423"/>
            <ac:picMk id="47107" creationId="{46CACAD3-DAC8-445C-85C5-4486D5665CBE}"/>
          </ac:picMkLst>
        </pc:picChg>
      </pc:sldChg>
      <pc:sldChg chg="delSp del">
        <pc:chgData name="Joost van Koutrik" userId="4d5b4bea-b40d-4dd8-9835-73f4dca1c2d1" providerId="ADAL" clId="{795B586E-1F54-41AC-891F-DB8F0110E646}" dt="2020-11-22T15:08:45.683" v="833" actId="2696"/>
        <pc:sldMkLst>
          <pc:docMk/>
          <pc:sldMk cId="0" sldId="424"/>
        </pc:sldMkLst>
        <pc:spChg chg="del">
          <ac:chgData name="Joost van Koutrik" userId="4d5b4bea-b40d-4dd8-9835-73f4dca1c2d1" providerId="ADAL" clId="{795B586E-1F54-41AC-891F-DB8F0110E646}" dt="2020-11-22T15:08:26.115" v="831" actId="478"/>
          <ac:spMkLst>
            <pc:docMk/>
            <pc:sldMk cId="0" sldId="424"/>
            <ac:spMk id="56325" creationId="{D8C5A22D-0568-4A91-A368-FDDB10C1E0F3}"/>
          </ac:spMkLst>
        </pc:spChg>
      </pc:sldChg>
      <pc:sldChg chg="modSp del">
        <pc:chgData name="Joost van Koutrik" userId="4d5b4bea-b40d-4dd8-9835-73f4dca1c2d1" providerId="ADAL" clId="{795B586E-1F54-41AC-891F-DB8F0110E646}" dt="2020-11-22T15:08:45.681" v="832" actId="2696"/>
        <pc:sldMkLst>
          <pc:docMk/>
          <pc:sldMk cId="0" sldId="425"/>
        </pc:sldMkLst>
        <pc:spChg chg="mod">
          <ac:chgData name="Joost van Koutrik" userId="4d5b4bea-b40d-4dd8-9835-73f4dca1c2d1" providerId="ADAL" clId="{795B586E-1F54-41AC-891F-DB8F0110E646}" dt="2020-11-20T11:50:34.716" v="5"/>
          <ac:spMkLst>
            <pc:docMk/>
            <pc:sldMk cId="0" sldId="425"/>
            <ac:spMk id="57347" creationId="{6F0FCA7C-FEEF-4A6D-852E-A7FCF7642189}"/>
          </ac:spMkLst>
        </pc:spChg>
      </pc:sldChg>
      <pc:sldChg chg="delSp modSp">
        <pc:chgData name="Joost van Koutrik" userId="4d5b4bea-b40d-4dd8-9835-73f4dca1c2d1" providerId="ADAL" clId="{795B586E-1F54-41AC-891F-DB8F0110E646}" dt="2020-11-22T15:04:16.908" v="698" actId="1076"/>
        <pc:sldMkLst>
          <pc:docMk/>
          <pc:sldMk cId="0" sldId="427"/>
        </pc:sldMkLst>
        <pc:spChg chg="mod">
          <ac:chgData name="Joost van Koutrik" userId="4d5b4bea-b40d-4dd8-9835-73f4dca1c2d1" providerId="ADAL" clId="{795B586E-1F54-41AC-891F-DB8F0110E646}" dt="2020-11-22T15:04:06.069" v="693" actId="1038"/>
          <ac:spMkLst>
            <pc:docMk/>
            <pc:sldMk cId="0" sldId="427"/>
            <ac:spMk id="49154" creationId="{ED3A01BC-979C-4130-B77A-8C7DF8E361F5}"/>
          </ac:spMkLst>
        </pc:spChg>
        <pc:spChg chg="del mod">
          <ac:chgData name="Joost van Koutrik" userId="4d5b4bea-b40d-4dd8-9835-73f4dca1c2d1" providerId="ADAL" clId="{795B586E-1F54-41AC-891F-DB8F0110E646}" dt="2020-11-22T15:04:12.399" v="696" actId="478"/>
          <ac:spMkLst>
            <pc:docMk/>
            <pc:sldMk cId="0" sldId="427"/>
            <ac:spMk id="49158" creationId="{12812161-955E-4C7C-926E-ECDCC1030821}"/>
          </ac:spMkLst>
        </pc:spChg>
        <pc:picChg chg="mod">
          <ac:chgData name="Joost van Koutrik" userId="4d5b4bea-b40d-4dd8-9835-73f4dca1c2d1" providerId="ADAL" clId="{795B586E-1F54-41AC-891F-DB8F0110E646}" dt="2020-11-22T15:04:16.908" v="698" actId="1076"/>
          <ac:picMkLst>
            <pc:docMk/>
            <pc:sldMk cId="0" sldId="427"/>
            <ac:picMk id="49155" creationId="{78D38AF0-1731-4B02-92D7-8E7428813D36}"/>
          </ac:picMkLst>
        </pc:picChg>
      </pc:sldChg>
      <pc:sldChg chg="delSp modSp">
        <pc:chgData name="Joost van Koutrik" userId="4d5b4bea-b40d-4dd8-9835-73f4dca1c2d1" providerId="ADAL" clId="{795B586E-1F54-41AC-891F-DB8F0110E646}" dt="2020-11-22T15:05:35.482" v="721" actId="478"/>
        <pc:sldMkLst>
          <pc:docMk/>
          <pc:sldMk cId="0" sldId="428"/>
        </pc:sldMkLst>
        <pc:spChg chg="mod">
          <ac:chgData name="Joost van Koutrik" userId="4d5b4bea-b40d-4dd8-9835-73f4dca1c2d1" providerId="ADAL" clId="{795B586E-1F54-41AC-891F-DB8F0110E646}" dt="2020-11-22T15:05:09.068" v="712" actId="1076"/>
          <ac:spMkLst>
            <pc:docMk/>
            <pc:sldMk cId="0" sldId="428"/>
            <ac:spMk id="48130" creationId="{6880C383-84E5-4FAB-8D7F-6B47CCE2FC02}"/>
          </ac:spMkLst>
        </pc:spChg>
        <pc:spChg chg="del">
          <ac:chgData name="Joost van Koutrik" userId="4d5b4bea-b40d-4dd8-9835-73f4dca1c2d1" providerId="ADAL" clId="{795B586E-1F54-41AC-891F-DB8F0110E646}" dt="2020-11-22T15:05:35.482" v="721" actId="478"/>
          <ac:spMkLst>
            <pc:docMk/>
            <pc:sldMk cId="0" sldId="428"/>
            <ac:spMk id="48134" creationId="{26F7A233-7A09-43E8-9BA4-2E873C438616}"/>
          </ac:spMkLst>
        </pc:spChg>
        <pc:picChg chg="mod">
          <ac:chgData name="Joost van Koutrik" userId="4d5b4bea-b40d-4dd8-9835-73f4dca1c2d1" providerId="ADAL" clId="{795B586E-1F54-41AC-891F-DB8F0110E646}" dt="2020-11-22T15:05:31.994" v="720" actId="1036"/>
          <ac:picMkLst>
            <pc:docMk/>
            <pc:sldMk cId="0" sldId="428"/>
            <ac:picMk id="48131" creationId="{6CB2DCFB-8EC6-4FA2-B6F2-8800A0766326}"/>
          </ac:picMkLst>
        </pc:picChg>
      </pc:sldChg>
      <pc:sldChg chg="delSp modSp">
        <pc:chgData name="Joost van Koutrik" userId="4d5b4bea-b40d-4dd8-9835-73f4dca1c2d1" providerId="ADAL" clId="{795B586E-1F54-41AC-891F-DB8F0110E646}" dt="2020-11-22T15:02:45.938" v="637" actId="1076"/>
        <pc:sldMkLst>
          <pc:docMk/>
          <pc:sldMk cId="2332529727" sldId="429"/>
        </pc:sldMkLst>
        <pc:spChg chg="mod">
          <ac:chgData name="Joost van Koutrik" userId="4d5b4bea-b40d-4dd8-9835-73f4dca1c2d1" providerId="ADAL" clId="{795B586E-1F54-41AC-891F-DB8F0110E646}" dt="2020-11-22T15:02:43.716" v="636" actId="1076"/>
          <ac:spMkLst>
            <pc:docMk/>
            <pc:sldMk cId="2332529727" sldId="429"/>
            <ac:spMk id="8" creationId="{8D0DC884-1374-4F69-B5E2-0DB829AD3DCB}"/>
          </ac:spMkLst>
        </pc:spChg>
        <pc:spChg chg="del">
          <ac:chgData name="Joost van Koutrik" userId="4d5b4bea-b40d-4dd8-9835-73f4dca1c2d1" providerId="ADAL" clId="{795B586E-1F54-41AC-891F-DB8F0110E646}" dt="2020-11-22T15:02:39.892" v="635" actId="478"/>
          <ac:spMkLst>
            <pc:docMk/>
            <pc:sldMk cId="2332529727" sldId="429"/>
            <ac:spMk id="41989" creationId="{E8A4C0A8-9A04-4036-9104-9E8644923D6F}"/>
          </ac:spMkLst>
        </pc:spChg>
        <pc:spChg chg="del">
          <ac:chgData name="Joost van Koutrik" userId="4d5b4bea-b40d-4dd8-9835-73f4dca1c2d1" providerId="ADAL" clId="{795B586E-1F54-41AC-891F-DB8F0110E646}" dt="2020-11-22T15:02:37.370" v="634" actId="478"/>
          <ac:spMkLst>
            <pc:docMk/>
            <pc:sldMk cId="2332529727" sldId="429"/>
            <ac:spMk id="41990" creationId="{16ABC842-967D-4B23-B9AF-F313FF26BF24}"/>
          </ac:spMkLst>
        </pc:spChg>
        <pc:picChg chg="mod">
          <ac:chgData name="Joost van Koutrik" userId="4d5b4bea-b40d-4dd8-9835-73f4dca1c2d1" providerId="ADAL" clId="{795B586E-1F54-41AC-891F-DB8F0110E646}" dt="2020-11-22T15:02:45.938" v="637" actId="1076"/>
          <ac:picMkLst>
            <pc:docMk/>
            <pc:sldMk cId="2332529727" sldId="429"/>
            <ac:picMk id="41991" creationId="{4A1DAC00-4AAA-45F4-BA41-9BB1614B7573}"/>
          </ac:picMkLst>
        </pc:picChg>
      </pc:sldChg>
      <pc:sldChg chg="delSp modSp modAnim">
        <pc:chgData name="Joost van Koutrik" userId="4d5b4bea-b40d-4dd8-9835-73f4dca1c2d1" providerId="ADAL" clId="{795B586E-1F54-41AC-891F-DB8F0110E646}" dt="2020-11-22T14:52:23.356" v="515" actId="27636"/>
        <pc:sldMkLst>
          <pc:docMk/>
          <pc:sldMk cId="0" sldId="430"/>
        </pc:sldMkLst>
        <pc:spChg chg="mod">
          <ac:chgData name="Joost van Koutrik" userId="4d5b4bea-b40d-4dd8-9835-73f4dca1c2d1" providerId="ADAL" clId="{795B586E-1F54-41AC-891F-DB8F0110E646}" dt="2020-11-22T14:52:23.356" v="515" actId="27636"/>
          <ac:spMkLst>
            <pc:docMk/>
            <pc:sldMk cId="0" sldId="430"/>
            <ac:spMk id="69634" creationId="{237E8A44-89BA-4AFB-86C6-C7B3D081FEAC}"/>
          </ac:spMkLst>
        </pc:spChg>
        <pc:spChg chg="mod">
          <ac:chgData name="Joost van Koutrik" userId="4d5b4bea-b40d-4dd8-9835-73f4dca1c2d1" providerId="ADAL" clId="{795B586E-1F54-41AC-891F-DB8F0110E646}" dt="2020-11-22T14:52:13.692" v="504" actId="20577"/>
          <ac:spMkLst>
            <pc:docMk/>
            <pc:sldMk cId="0" sldId="430"/>
            <ac:spMk id="69635" creationId="{B713B058-B5D9-4D81-B042-5D39FF744B1F}"/>
          </ac:spMkLst>
        </pc:spChg>
        <pc:spChg chg="del">
          <ac:chgData name="Joost van Koutrik" userId="4d5b4bea-b40d-4dd8-9835-73f4dca1c2d1" providerId="ADAL" clId="{795B586E-1F54-41AC-891F-DB8F0110E646}" dt="2020-11-22T14:35:43.590" v="425" actId="478"/>
          <ac:spMkLst>
            <pc:docMk/>
            <pc:sldMk cId="0" sldId="430"/>
            <ac:spMk id="69638" creationId="{550B3AA8-1BFC-4854-9BFF-2D1264C11CFE}"/>
          </ac:spMkLst>
        </pc:spChg>
      </pc:sldChg>
      <pc:sldChg chg="addSp delSp modSp">
        <pc:chgData name="Joost van Koutrik" userId="4d5b4bea-b40d-4dd8-9835-73f4dca1c2d1" providerId="ADAL" clId="{795B586E-1F54-41AC-891F-DB8F0110E646}" dt="2020-11-22T15:20:12.054" v="1071" actId="20577"/>
        <pc:sldMkLst>
          <pc:docMk/>
          <pc:sldMk cId="0" sldId="431"/>
        </pc:sldMkLst>
        <pc:spChg chg="add del mod">
          <ac:chgData name="Joost van Koutrik" userId="4d5b4bea-b40d-4dd8-9835-73f4dca1c2d1" providerId="ADAL" clId="{795B586E-1F54-41AC-891F-DB8F0110E646}" dt="2020-11-22T15:19:10.669" v="1014" actId="478"/>
          <ac:spMkLst>
            <pc:docMk/>
            <pc:sldMk cId="0" sldId="431"/>
            <ac:spMk id="2" creationId="{47E8095F-BB0F-466E-8B9E-40E4198C7439}"/>
          </ac:spMkLst>
        </pc:spChg>
        <pc:spChg chg="mod">
          <ac:chgData name="Joost van Koutrik" userId="4d5b4bea-b40d-4dd8-9835-73f4dca1c2d1" providerId="ADAL" clId="{795B586E-1F54-41AC-891F-DB8F0110E646}" dt="2020-11-22T15:20:12.054" v="1071" actId="20577"/>
          <ac:spMkLst>
            <pc:docMk/>
            <pc:sldMk cId="0" sldId="431"/>
            <ac:spMk id="63490" creationId="{A4AD634B-C6C9-4BC8-95F0-ED12D7F870B1}"/>
          </ac:spMkLst>
        </pc:spChg>
        <pc:spChg chg="del">
          <ac:chgData name="Joost van Koutrik" userId="4d5b4bea-b40d-4dd8-9835-73f4dca1c2d1" providerId="ADAL" clId="{795B586E-1F54-41AC-891F-DB8F0110E646}" dt="2020-11-22T15:17:14.717" v="1012" actId="478"/>
          <ac:spMkLst>
            <pc:docMk/>
            <pc:sldMk cId="0" sldId="431"/>
            <ac:spMk id="63494" creationId="{401F965E-DF70-414D-B189-4BB1DB382675}"/>
          </ac:spMkLst>
        </pc:spChg>
        <pc:picChg chg="add mod">
          <ac:chgData name="Joost van Koutrik" userId="4d5b4bea-b40d-4dd8-9835-73f4dca1c2d1" providerId="ADAL" clId="{795B586E-1F54-41AC-891F-DB8F0110E646}" dt="2020-11-22T15:19:46.115" v="1053" actId="1076"/>
          <ac:picMkLst>
            <pc:docMk/>
            <pc:sldMk cId="0" sldId="431"/>
            <ac:picMk id="4" creationId="{785ED058-5DE7-4B2D-A42C-BA4B5FEE4961}"/>
          </ac:picMkLst>
        </pc:picChg>
        <pc:picChg chg="del mod">
          <ac:chgData name="Joost van Koutrik" userId="4d5b4bea-b40d-4dd8-9835-73f4dca1c2d1" providerId="ADAL" clId="{795B586E-1F54-41AC-891F-DB8F0110E646}" dt="2020-11-22T15:19:07.294" v="1013" actId="478"/>
          <ac:picMkLst>
            <pc:docMk/>
            <pc:sldMk cId="0" sldId="431"/>
            <ac:picMk id="63491" creationId="{5A4FE2A4-FD13-419C-9E92-4A540B979AFA}"/>
          </ac:picMkLst>
        </pc:picChg>
      </pc:sldChg>
      <pc:sldChg chg="delSp modSp">
        <pc:chgData name="Joost van Koutrik" userId="4d5b4bea-b40d-4dd8-9835-73f4dca1c2d1" providerId="ADAL" clId="{795B586E-1F54-41AC-891F-DB8F0110E646}" dt="2020-11-22T15:20:42.646" v="1074" actId="478"/>
        <pc:sldMkLst>
          <pc:docMk/>
          <pc:sldMk cId="0" sldId="432"/>
        </pc:sldMkLst>
        <pc:spChg chg="mod">
          <ac:chgData name="Joost van Koutrik" userId="4d5b4bea-b40d-4dd8-9835-73f4dca1c2d1" providerId="ADAL" clId="{795B586E-1F54-41AC-891F-DB8F0110E646}" dt="2020-11-20T11:50:34.716" v="5"/>
          <ac:spMkLst>
            <pc:docMk/>
            <pc:sldMk cId="0" sldId="432"/>
            <ac:spMk id="3" creationId="{4A1B2A00-273C-431F-B179-4C561F153C47}"/>
          </ac:spMkLst>
        </pc:spChg>
        <pc:spChg chg="mod">
          <ac:chgData name="Joost van Koutrik" userId="4d5b4bea-b40d-4dd8-9835-73f4dca1c2d1" providerId="ADAL" clId="{795B586E-1F54-41AC-891F-DB8F0110E646}" dt="2020-11-22T15:20:26.330" v="1073" actId="14100"/>
          <ac:spMkLst>
            <pc:docMk/>
            <pc:sldMk cId="0" sldId="432"/>
            <ac:spMk id="64514" creationId="{D6C551A0-D283-4F0B-8859-94CC25D16A7C}"/>
          </ac:spMkLst>
        </pc:spChg>
        <pc:spChg chg="del">
          <ac:chgData name="Joost van Koutrik" userId="4d5b4bea-b40d-4dd8-9835-73f4dca1c2d1" providerId="ADAL" clId="{795B586E-1F54-41AC-891F-DB8F0110E646}" dt="2020-11-22T15:20:42.646" v="1074" actId="478"/>
          <ac:spMkLst>
            <pc:docMk/>
            <pc:sldMk cId="0" sldId="432"/>
            <ac:spMk id="64518" creationId="{3B1F3DC4-9C50-41E8-87E3-48A2FE5120EE}"/>
          </ac:spMkLst>
        </pc:spChg>
      </pc:sldChg>
      <pc:sldChg chg="addSp delSp modSp">
        <pc:chgData name="Joost van Koutrik" userId="4d5b4bea-b40d-4dd8-9835-73f4dca1c2d1" providerId="ADAL" clId="{795B586E-1F54-41AC-891F-DB8F0110E646}" dt="2020-11-22T15:28:59.051" v="1892" actId="1076"/>
        <pc:sldMkLst>
          <pc:docMk/>
          <pc:sldMk cId="0" sldId="433"/>
        </pc:sldMkLst>
        <pc:spChg chg="add del mod">
          <ac:chgData name="Joost van Koutrik" userId="4d5b4bea-b40d-4dd8-9835-73f4dca1c2d1" providerId="ADAL" clId="{795B586E-1F54-41AC-891F-DB8F0110E646}" dt="2020-11-22T15:28:44.177" v="1886" actId="478"/>
          <ac:spMkLst>
            <pc:docMk/>
            <pc:sldMk cId="0" sldId="433"/>
            <ac:spMk id="2" creationId="{FA4C94D4-3FE4-4004-B5EC-3E17CA5364B2}"/>
          </ac:spMkLst>
        </pc:spChg>
        <pc:spChg chg="mod">
          <ac:chgData name="Joost van Koutrik" userId="4d5b4bea-b40d-4dd8-9835-73f4dca1c2d1" providerId="ADAL" clId="{795B586E-1F54-41AC-891F-DB8F0110E646}" dt="2020-11-22T15:23:56.605" v="1447" actId="20577"/>
          <ac:spMkLst>
            <pc:docMk/>
            <pc:sldMk cId="0" sldId="433"/>
            <ac:spMk id="67586" creationId="{99616DB9-4E71-4ACB-9655-E3BB9B8F26CE}"/>
          </ac:spMkLst>
        </pc:spChg>
        <pc:spChg chg="del">
          <ac:chgData name="Joost van Koutrik" userId="4d5b4bea-b40d-4dd8-9835-73f4dca1c2d1" providerId="ADAL" clId="{795B586E-1F54-41AC-891F-DB8F0110E646}" dt="2020-11-22T15:28:01.612" v="1881" actId="478"/>
          <ac:spMkLst>
            <pc:docMk/>
            <pc:sldMk cId="0" sldId="433"/>
            <ac:spMk id="67590" creationId="{97CAEBE4-0332-4131-9FE7-7152B5D057CD}"/>
          </ac:spMkLst>
        </pc:spChg>
        <pc:picChg chg="add mod">
          <ac:chgData name="Joost van Koutrik" userId="4d5b4bea-b40d-4dd8-9835-73f4dca1c2d1" providerId="ADAL" clId="{795B586E-1F54-41AC-891F-DB8F0110E646}" dt="2020-11-22T15:28:59.051" v="1892" actId="1076"/>
          <ac:picMkLst>
            <pc:docMk/>
            <pc:sldMk cId="0" sldId="433"/>
            <ac:picMk id="4" creationId="{0CF7AB20-2A72-408D-B770-0FB5646130A6}"/>
          </ac:picMkLst>
        </pc:picChg>
        <pc:picChg chg="del mod">
          <ac:chgData name="Joost van Koutrik" userId="4d5b4bea-b40d-4dd8-9835-73f4dca1c2d1" providerId="ADAL" clId="{795B586E-1F54-41AC-891F-DB8F0110E646}" dt="2020-11-22T15:28:41.967" v="1885" actId="478"/>
          <ac:picMkLst>
            <pc:docMk/>
            <pc:sldMk cId="0" sldId="433"/>
            <ac:picMk id="67587" creationId="{4A3E0B99-86CE-4019-95A8-7DB838C8B1BD}"/>
          </ac:picMkLst>
        </pc:picChg>
      </pc:sldChg>
      <pc:sldChg chg="addSp delSp modSp modAnim">
        <pc:chgData name="Joost van Koutrik" userId="4d5b4bea-b40d-4dd8-9835-73f4dca1c2d1" providerId="ADAL" clId="{795B586E-1F54-41AC-891F-DB8F0110E646}" dt="2020-11-22T15:29:08.610" v="1893" actId="207"/>
        <pc:sldMkLst>
          <pc:docMk/>
          <pc:sldMk cId="0" sldId="434"/>
        </pc:sldMkLst>
        <pc:spChg chg="add mod">
          <ac:chgData name="Joost van Koutrik" userId="4d5b4bea-b40d-4dd8-9835-73f4dca1c2d1" providerId="ADAL" clId="{795B586E-1F54-41AC-891F-DB8F0110E646}" dt="2020-11-22T15:29:08.610" v="1893" actId="207"/>
          <ac:spMkLst>
            <pc:docMk/>
            <pc:sldMk cId="0" sldId="434"/>
            <ac:spMk id="7" creationId="{963FC1E1-C2C3-4A24-BFE5-C2A3E7899F11}"/>
          </ac:spMkLst>
        </pc:spChg>
        <pc:spChg chg="mod">
          <ac:chgData name="Joost van Koutrik" userId="4d5b4bea-b40d-4dd8-9835-73f4dca1c2d1" providerId="ADAL" clId="{795B586E-1F54-41AC-891F-DB8F0110E646}" dt="2020-11-22T15:23:30.181" v="1387" actId="1037"/>
          <ac:spMkLst>
            <pc:docMk/>
            <pc:sldMk cId="0" sldId="434"/>
            <ac:spMk id="66562" creationId="{C29E2084-1F68-4410-887C-4B5B370C347D}"/>
          </ac:spMkLst>
        </pc:spChg>
        <pc:spChg chg="mod">
          <ac:chgData name="Joost van Koutrik" userId="4d5b4bea-b40d-4dd8-9835-73f4dca1c2d1" providerId="ADAL" clId="{795B586E-1F54-41AC-891F-DB8F0110E646}" dt="2020-11-22T15:27:38.065" v="1839" actId="1037"/>
          <ac:spMkLst>
            <pc:docMk/>
            <pc:sldMk cId="0" sldId="434"/>
            <ac:spMk id="66563" creationId="{2D18DA49-7A3B-417D-B238-A1AC61D56B06}"/>
          </ac:spMkLst>
        </pc:spChg>
        <pc:spChg chg="del">
          <ac:chgData name="Joost van Koutrik" userId="4d5b4bea-b40d-4dd8-9835-73f4dca1c2d1" providerId="ADAL" clId="{795B586E-1F54-41AC-891F-DB8F0110E646}" dt="2020-11-22T15:21:30.996" v="1130" actId="478"/>
          <ac:spMkLst>
            <pc:docMk/>
            <pc:sldMk cId="0" sldId="434"/>
            <ac:spMk id="66566" creationId="{693BD9D7-7AE5-4295-8CAD-A12E2ED5800C}"/>
          </ac:spMkLst>
        </pc:spChg>
      </pc:sldChg>
      <pc:sldChg chg="delSp modSp">
        <pc:chgData name="Joost van Koutrik" userId="4d5b4bea-b40d-4dd8-9835-73f4dca1c2d1" providerId="ADAL" clId="{795B586E-1F54-41AC-891F-DB8F0110E646}" dt="2020-11-22T15:09:25.043" v="887" actId="1076"/>
        <pc:sldMkLst>
          <pc:docMk/>
          <pc:sldMk cId="0" sldId="435"/>
        </pc:sldMkLst>
        <pc:spChg chg="mod">
          <ac:chgData name="Joost van Koutrik" userId="4d5b4bea-b40d-4dd8-9835-73f4dca1c2d1" providerId="ADAL" clId="{795B586E-1F54-41AC-891F-DB8F0110E646}" dt="2020-11-22T15:09:16.282" v="883" actId="1076"/>
          <ac:spMkLst>
            <pc:docMk/>
            <pc:sldMk cId="0" sldId="435"/>
            <ac:spMk id="59394" creationId="{EA771620-395B-41EE-8516-A811BF492279}"/>
          </ac:spMkLst>
        </pc:spChg>
        <pc:spChg chg="del">
          <ac:chgData name="Joost van Koutrik" userId="4d5b4bea-b40d-4dd8-9835-73f4dca1c2d1" providerId="ADAL" clId="{795B586E-1F54-41AC-891F-DB8F0110E646}" dt="2020-11-22T15:09:19.885" v="884" actId="478"/>
          <ac:spMkLst>
            <pc:docMk/>
            <pc:sldMk cId="0" sldId="435"/>
            <ac:spMk id="59398" creationId="{E24D7655-FC9E-412A-9154-6BB28559E3F4}"/>
          </ac:spMkLst>
        </pc:spChg>
        <pc:picChg chg="mod">
          <ac:chgData name="Joost van Koutrik" userId="4d5b4bea-b40d-4dd8-9835-73f4dca1c2d1" providerId="ADAL" clId="{795B586E-1F54-41AC-891F-DB8F0110E646}" dt="2020-11-22T15:09:25.043" v="887" actId="1076"/>
          <ac:picMkLst>
            <pc:docMk/>
            <pc:sldMk cId="0" sldId="435"/>
            <ac:picMk id="59395" creationId="{1C07C1AA-FB81-4F81-BAB5-1A799DDDEACC}"/>
          </ac:picMkLst>
        </pc:picChg>
      </pc:sldChg>
      <pc:sldChg chg="del">
        <pc:chgData name="Joost van Koutrik" userId="4d5b4bea-b40d-4dd8-9835-73f4dca1c2d1" providerId="ADAL" clId="{795B586E-1F54-41AC-891F-DB8F0110E646}" dt="2020-11-22T15:12:09.002" v="893" actId="2696"/>
        <pc:sldMkLst>
          <pc:docMk/>
          <pc:sldMk cId="0" sldId="436"/>
        </pc:sldMkLst>
      </pc:sldChg>
      <pc:sldChg chg="delSp modSp">
        <pc:chgData name="Joost van Koutrik" userId="4d5b4bea-b40d-4dd8-9835-73f4dca1c2d1" providerId="ADAL" clId="{795B586E-1F54-41AC-891F-DB8F0110E646}" dt="2020-11-22T14:28:47.170" v="391" actId="1038"/>
        <pc:sldMkLst>
          <pc:docMk/>
          <pc:sldMk cId="0" sldId="437"/>
        </pc:sldMkLst>
        <pc:spChg chg="del">
          <ac:chgData name="Joost van Koutrik" userId="4d5b4bea-b40d-4dd8-9835-73f4dca1c2d1" providerId="ADAL" clId="{795B586E-1F54-41AC-891F-DB8F0110E646}" dt="2020-11-20T11:49:48.037" v="2" actId="478"/>
          <ac:spMkLst>
            <pc:docMk/>
            <pc:sldMk cId="0" sldId="437"/>
            <ac:spMk id="5" creationId="{946FCF1B-3AC5-475D-980B-1FCFD622F819}"/>
          </ac:spMkLst>
        </pc:spChg>
        <pc:spChg chg="mod">
          <ac:chgData name="Joost van Koutrik" userId="4d5b4bea-b40d-4dd8-9835-73f4dca1c2d1" providerId="ADAL" clId="{795B586E-1F54-41AC-891F-DB8F0110E646}" dt="2020-11-20T11:50:34.716" v="5"/>
          <ac:spMkLst>
            <pc:docMk/>
            <pc:sldMk cId="0" sldId="437"/>
            <ac:spMk id="16387" creationId="{F77601B4-64AF-4E94-B154-C347DE6F51BB}"/>
          </ac:spMkLst>
        </pc:spChg>
        <pc:spChg chg="mod">
          <ac:chgData name="Joost van Koutrik" userId="4d5b4bea-b40d-4dd8-9835-73f4dca1c2d1" providerId="ADAL" clId="{795B586E-1F54-41AC-891F-DB8F0110E646}" dt="2020-11-22T14:28:47.170" v="391" actId="1038"/>
          <ac:spMkLst>
            <pc:docMk/>
            <pc:sldMk cId="0" sldId="437"/>
            <ac:spMk id="44034" creationId="{9A8A68FA-90A2-4125-BA81-2DD73E62A457}"/>
          </ac:spMkLst>
        </pc:spChg>
        <pc:spChg chg="del">
          <ac:chgData name="Joost van Koutrik" userId="4d5b4bea-b40d-4dd8-9835-73f4dca1c2d1" providerId="ADAL" clId="{795B586E-1F54-41AC-891F-DB8F0110E646}" dt="2020-11-20T11:49:41.553" v="1" actId="478"/>
          <ac:spMkLst>
            <pc:docMk/>
            <pc:sldMk cId="0" sldId="437"/>
            <ac:spMk id="44036" creationId="{21D70C99-118E-433A-B8B9-F426DF8BFC86}"/>
          </ac:spMkLst>
        </pc:spChg>
        <pc:spChg chg="del">
          <ac:chgData name="Joost van Koutrik" userId="4d5b4bea-b40d-4dd8-9835-73f4dca1c2d1" providerId="ADAL" clId="{795B586E-1F54-41AC-891F-DB8F0110E646}" dt="2020-11-22T14:28:25.518" v="386" actId="478"/>
          <ac:spMkLst>
            <pc:docMk/>
            <pc:sldMk cId="0" sldId="437"/>
            <ac:spMk id="44038" creationId="{E4D013B7-89B9-4321-932E-7996BFEDA602}"/>
          </ac:spMkLst>
        </pc:spChg>
      </pc:sldChg>
      <pc:sldChg chg="delSp modSp">
        <pc:chgData name="Joost van Koutrik" userId="4d5b4bea-b40d-4dd8-9835-73f4dca1c2d1" providerId="ADAL" clId="{795B586E-1F54-41AC-891F-DB8F0110E646}" dt="2020-11-22T15:28:13.526" v="1883" actId="1076"/>
        <pc:sldMkLst>
          <pc:docMk/>
          <pc:sldMk cId="0" sldId="443"/>
        </pc:sldMkLst>
        <pc:spChg chg="mod">
          <ac:chgData name="Joost van Koutrik" userId="4d5b4bea-b40d-4dd8-9835-73f4dca1c2d1" providerId="ADAL" clId="{795B586E-1F54-41AC-891F-DB8F0110E646}" dt="2020-11-22T15:28:13.526" v="1883" actId="1076"/>
          <ac:spMkLst>
            <pc:docMk/>
            <pc:sldMk cId="0" sldId="443"/>
            <ac:spMk id="68610" creationId="{F12FAD92-1C78-4AA0-B47E-EAFF428B1092}"/>
          </ac:spMkLst>
        </pc:spChg>
        <pc:spChg chg="del">
          <ac:chgData name="Joost van Koutrik" userId="4d5b4bea-b40d-4dd8-9835-73f4dca1c2d1" providerId="ADAL" clId="{795B586E-1F54-41AC-891F-DB8F0110E646}" dt="2020-11-22T15:28:04.739" v="1882" actId="478"/>
          <ac:spMkLst>
            <pc:docMk/>
            <pc:sldMk cId="0" sldId="443"/>
            <ac:spMk id="68645" creationId="{25526E31-D11D-4907-B2F3-209720E59E02}"/>
          </ac:spMkLst>
        </pc:spChg>
        <pc:graphicFrameChg chg="mod">
          <ac:chgData name="Joost van Koutrik" userId="4d5b4bea-b40d-4dd8-9835-73f4dca1c2d1" providerId="ADAL" clId="{795B586E-1F54-41AC-891F-DB8F0110E646}" dt="2020-11-20T11:50:34.716" v="5"/>
          <ac:graphicFrameMkLst>
            <pc:docMk/>
            <pc:sldMk cId="0" sldId="443"/>
            <ac:graphicFrameMk id="7" creationId="{13D551C1-D9CD-4384-A8E0-A0ECD74F752B}"/>
          </ac:graphicFrameMkLst>
        </pc:graphicFrameChg>
      </pc:sldChg>
      <pc:sldChg chg="delSp modSp">
        <pc:chgData name="Joost van Koutrik" userId="4d5b4bea-b40d-4dd8-9835-73f4dca1c2d1" providerId="ADAL" clId="{795B586E-1F54-41AC-891F-DB8F0110E646}" dt="2020-11-22T15:13:17.877" v="921" actId="478"/>
        <pc:sldMkLst>
          <pc:docMk/>
          <pc:sldMk cId="0" sldId="444"/>
        </pc:sldMkLst>
        <pc:spChg chg="mod">
          <ac:chgData name="Joost van Koutrik" userId="4d5b4bea-b40d-4dd8-9835-73f4dca1c2d1" providerId="ADAL" clId="{795B586E-1F54-41AC-891F-DB8F0110E646}" dt="2020-11-22T15:12:47.338" v="912" actId="1076"/>
          <ac:spMkLst>
            <pc:docMk/>
            <pc:sldMk cId="0" sldId="444"/>
            <ac:spMk id="61442" creationId="{5FE931F4-A5A9-4765-9C9F-57763CCB524F}"/>
          </ac:spMkLst>
        </pc:spChg>
        <pc:spChg chg="del">
          <ac:chgData name="Joost van Koutrik" userId="4d5b4bea-b40d-4dd8-9835-73f4dca1c2d1" providerId="ADAL" clId="{795B586E-1F54-41AC-891F-DB8F0110E646}" dt="2020-11-22T15:13:17.877" v="921" actId="478"/>
          <ac:spMkLst>
            <pc:docMk/>
            <pc:sldMk cId="0" sldId="444"/>
            <ac:spMk id="61445" creationId="{92E696A0-4B95-4812-AA88-35ABCC49DEB7}"/>
          </ac:spMkLst>
        </pc:spChg>
        <pc:picChg chg="mod">
          <ac:chgData name="Joost van Koutrik" userId="4d5b4bea-b40d-4dd8-9835-73f4dca1c2d1" providerId="ADAL" clId="{795B586E-1F54-41AC-891F-DB8F0110E646}" dt="2020-11-22T15:13:13.636" v="920" actId="1036"/>
          <ac:picMkLst>
            <pc:docMk/>
            <pc:sldMk cId="0" sldId="444"/>
            <ac:picMk id="61446" creationId="{0108B7AB-78AE-4BD3-8CEB-8D56C751B3F7}"/>
          </ac:picMkLst>
        </pc:picChg>
      </pc:sldChg>
      <pc:sldChg chg="delSp modSp modAnim">
        <pc:chgData name="Joost van Koutrik" userId="4d5b4bea-b40d-4dd8-9835-73f4dca1c2d1" providerId="ADAL" clId="{795B586E-1F54-41AC-891F-DB8F0110E646}" dt="2020-11-22T14:29:19.566" v="395" actId="1076"/>
        <pc:sldMkLst>
          <pc:docMk/>
          <pc:sldMk cId="1587918943" sldId="446"/>
        </pc:sldMkLst>
        <pc:spChg chg="del mod">
          <ac:chgData name="Joost van Koutrik" userId="4d5b4bea-b40d-4dd8-9835-73f4dca1c2d1" providerId="ADAL" clId="{795B586E-1F54-41AC-891F-DB8F0110E646}" dt="2020-11-22T14:28:14.792" v="383" actId="478"/>
          <ac:spMkLst>
            <pc:docMk/>
            <pc:sldMk cId="1587918943" sldId="446"/>
            <ac:spMk id="2" creationId="{A6974DD1-A8D2-48D7-A770-D04ECCF385BB}"/>
          </ac:spMkLst>
        </pc:spChg>
        <pc:spChg chg="del">
          <ac:chgData name="Joost van Koutrik" userId="4d5b4bea-b40d-4dd8-9835-73f4dca1c2d1" providerId="ADAL" clId="{795B586E-1F54-41AC-891F-DB8F0110E646}" dt="2020-11-22T14:02:42.188" v="200" actId="478"/>
          <ac:spMkLst>
            <pc:docMk/>
            <pc:sldMk cId="1587918943" sldId="446"/>
            <ac:spMk id="5" creationId="{874A370C-D247-460B-AC6A-408917F0E421}"/>
          </ac:spMkLst>
        </pc:spChg>
        <pc:spChg chg="mod">
          <ac:chgData name="Joost van Koutrik" userId="4d5b4bea-b40d-4dd8-9835-73f4dca1c2d1" providerId="ADAL" clId="{795B586E-1F54-41AC-891F-DB8F0110E646}" dt="2020-11-22T14:29:19.566" v="395" actId="1076"/>
          <ac:spMkLst>
            <pc:docMk/>
            <pc:sldMk cId="1587918943" sldId="446"/>
            <ac:spMk id="29698" creationId="{53DA11F9-C2DD-489C-B43A-D6C54B3A9964}"/>
          </ac:spMkLst>
        </pc:spChg>
        <pc:spChg chg="mod">
          <ac:chgData name="Joost van Koutrik" userId="4d5b4bea-b40d-4dd8-9835-73f4dca1c2d1" providerId="ADAL" clId="{795B586E-1F54-41AC-891F-DB8F0110E646}" dt="2020-11-22T14:26:09.761" v="309" actId="20577"/>
          <ac:spMkLst>
            <pc:docMk/>
            <pc:sldMk cId="1587918943" sldId="446"/>
            <ac:spMk id="29699" creationId="{98B71602-CA61-493C-AFE6-CCD64A98C4E8}"/>
          </ac:spMkLst>
        </pc:spChg>
        <pc:spChg chg="del">
          <ac:chgData name="Joost van Koutrik" userId="4d5b4bea-b40d-4dd8-9835-73f4dca1c2d1" providerId="ADAL" clId="{795B586E-1F54-41AC-891F-DB8F0110E646}" dt="2020-11-22T14:02:43.719" v="201" actId="478"/>
          <ac:spMkLst>
            <pc:docMk/>
            <pc:sldMk cId="1587918943" sldId="446"/>
            <ac:spMk id="29700" creationId="{84E89530-A9EB-461B-9212-BC202C58BAF8}"/>
          </ac:spMkLst>
        </pc:spChg>
        <pc:spChg chg="del mod">
          <ac:chgData name="Joost van Koutrik" userId="4d5b4bea-b40d-4dd8-9835-73f4dca1c2d1" providerId="ADAL" clId="{795B586E-1F54-41AC-891F-DB8F0110E646}" dt="2020-11-22T14:02:40.591" v="199" actId="478"/>
          <ac:spMkLst>
            <pc:docMk/>
            <pc:sldMk cId="1587918943" sldId="446"/>
            <ac:spMk id="29702" creationId="{192F4882-D32A-4134-AFCF-968F29DCF5C0}"/>
          </ac:spMkLst>
        </pc:spChg>
      </pc:sldChg>
      <pc:sldChg chg="addSp delSp modSp">
        <pc:chgData name="Joost van Koutrik" userId="4d5b4bea-b40d-4dd8-9835-73f4dca1c2d1" providerId="ADAL" clId="{795B586E-1F54-41AC-891F-DB8F0110E646}" dt="2020-11-22T15:32:12.049" v="1974" actId="14861"/>
        <pc:sldMkLst>
          <pc:docMk/>
          <pc:sldMk cId="1916697389" sldId="448"/>
        </pc:sldMkLst>
        <pc:spChg chg="add mod">
          <ac:chgData name="Joost van Koutrik" userId="4d5b4bea-b40d-4dd8-9835-73f4dca1c2d1" providerId="ADAL" clId="{795B586E-1F54-41AC-891F-DB8F0110E646}" dt="2020-11-22T15:32:12.049" v="1974" actId="14861"/>
          <ac:spMkLst>
            <pc:docMk/>
            <pc:sldMk cId="1916697389" sldId="448"/>
            <ac:spMk id="2" creationId="{391D3AF3-D5BB-487B-902A-9DC4326EE26C}"/>
          </ac:spMkLst>
        </pc:spChg>
        <pc:spChg chg="del mod">
          <ac:chgData name="Joost van Koutrik" userId="4d5b4bea-b40d-4dd8-9835-73f4dca1c2d1" providerId="ADAL" clId="{795B586E-1F54-41AC-891F-DB8F0110E646}" dt="2020-11-22T15:30:28.354" v="1910" actId="478"/>
          <ac:spMkLst>
            <pc:docMk/>
            <pc:sldMk cId="1916697389" sldId="448"/>
            <ac:spMk id="9" creationId="{CE67C0AB-8B86-4844-8661-9D8853DB8C7A}"/>
          </ac:spMkLst>
        </pc:spChg>
        <pc:spChg chg="mod">
          <ac:chgData name="Joost van Koutrik" userId="4d5b4bea-b40d-4dd8-9835-73f4dca1c2d1" providerId="ADAL" clId="{795B586E-1F54-41AC-891F-DB8F0110E646}" dt="2020-11-22T15:29:27.755" v="1894" actId="1076"/>
          <ac:spMkLst>
            <pc:docMk/>
            <pc:sldMk cId="1916697389" sldId="448"/>
            <ac:spMk id="69634" creationId="{237E8A44-89BA-4AFB-86C6-C7B3D081FEAC}"/>
          </ac:spMkLst>
        </pc:spChg>
        <pc:spChg chg="mod">
          <ac:chgData name="Joost van Koutrik" userId="4d5b4bea-b40d-4dd8-9835-73f4dca1c2d1" providerId="ADAL" clId="{795B586E-1F54-41AC-891F-DB8F0110E646}" dt="2020-11-22T15:29:31.393" v="1895" actId="1076"/>
          <ac:spMkLst>
            <pc:docMk/>
            <pc:sldMk cId="1916697389" sldId="448"/>
            <ac:spMk id="69635" creationId="{B713B058-B5D9-4D81-B042-5D39FF744B1F}"/>
          </ac:spMkLst>
        </pc:spChg>
        <pc:spChg chg="del">
          <ac:chgData name="Joost van Koutrik" userId="4d5b4bea-b40d-4dd8-9835-73f4dca1c2d1" providerId="ADAL" clId="{795B586E-1F54-41AC-891F-DB8F0110E646}" dt="2020-11-22T15:30:30.564" v="1911" actId="478"/>
          <ac:spMkLst>
            <pc:docMk/>
            <pc:sldMk cId="1916697389" sldId="448"/>
            <ac:spMk id="69638" creationId="{550B3AA8-1BFC-4854-9BFF-2D1264C11CFE}"/>
          </ac:spMkLst>
        </pc:spChg>
        <pc:picChg chg="mod">
          <ac:chgData name="Joost van Koutrik" userId="4d5b4bea-b40d-4dd8-9835-73f4dca1c2d1" providerId="ADAL" clId="{795B586E-1F54-41AC-891F-DB8F0110E646}" dt="2020-11-22T15:31:12.346" v="1954" actId="1036"/>
          <ac:picMkLst>
            <pc:docMk/>
            <pc:sldMk cId="1916697389" sldId="448"/>
            <ac:picMk id="6" creationId="{84618B4E-4D7A-446F-B95C-A493BAA2D80D}"/>
          </ac:picMkLst>
        </pc:picChg>
        <pc:picChg chg="mod">
          <ac:chgData name="Joost van Koutrik" userId="4d5b4bea-b40d-4dd8-9835-73f4dca1c2d1" providerId="ADAL" clId="{795B586E-1F54-41AC-891F-DB8F0110E646}" dt="2020-11-22T15:31:15.522" v="1962" actId="1036"/>
          <ac:picMkLst>
            <pc:docMk/>
            <pc:sldMk cId="1916697389" sldId="448"/>
            <ac:picMk id="8" creationId="{2B6893C2-77D9-4D65-90BF-0A49752D1CF7}"/>
          </ac:picMkLst>
        </pc:picChg>
        <pc:picChg chg="add mod">
          <ac:chgData name="Joost van Koutrik" userId="4d5b4bea-b40d-4dd8-9835-73f4dca1c2d1" providerId="ADAL" clId="{795B586E-1F54-41AC-891F-DB8F0110E646}" dt="2020-11-22T15:31:18.539" v="1969" actId="1035"/>
          <ac:picMkLst>
            <pc:docMk/>
            <pc:sldMk cId="1916697389" sldId="448"/>
            <ac:picMk id="1026" creationId="{590786CD-6F5B-47CD-9642-32A65D51004B}"/>
          </ac:picMkLst>
        </pc:picChg>
      </pc:sldChg>
      <pc:sldChg chg="delSp modSp">
        <pc:chgData name="Joost van Koutrik" userId="4d5b4bea-b40d-4dd8-9835-73f4dca1c2d1" providerId="ADAL" clId="{795B586E-1F54-41AC-891F-DB8F0110E646}" dt="2020-11-22T14:53:05.846" v="540" actId="478"/>
        <pc:sldMkLst>
          <pc:docMk/>
          <pc:sldMk cId="1682804272" sldId="449"/>
        </pc:sldMkLst>
        <pc:spChg chg="mod">
          <ac:chgData name="Joost van Koutrik" userId="4d5b4bea-b40d-4dd8-9835-73f4dca1c2d1" providerId="ADAL" clId="{795B586E-1F54-41AC-891F-DB8F0110E646}" dt="2020-11-20T11:50:34.716" v="5"/>
          <ac:spMkLst>
            <pc:docMk/>
            <pc:sldMk cId="1682804272" sldId="449"/>
            <ac:spMk id="16387" creationId="{F77601B4-64AF-4E94-B154-C347DE6F51BB}"/>
          </ac:spMkLst>
        </pc:spChg>
        <pc:spChg chg="del">
          <ac:chgData name="Joost van Koutrik" userId="4d5b4bea-b40d-4dd8-9835-73f4dca1c2d1" providerId="ADAL" clId="{795B586E-1F54-41AC-891F-DB8F0110E646}" dt="2020-11-22T14:53:05.846" v="540" actId="478"/>
          <ac:spMkLst>
            <pc:docMk/>
            <pc:sldMk cId="1682804272" sldId="449"/>
            <ac:spMk id="44038" creationId="{E4D013B7-89B9-4321-932E-7996BFEDA602}"/>
          </ac:spMkLst>
        </pc:spChg>
      </pc:sldChg>
      <pc:sldChg chg="delSp modSp">
        <pc:chgData name="Joost van Koutrik" userId="4d5b4bea-b40d-4dd8-9835-73f4dca1c2d1" providerId="ADAL" clId="{795B586E-1F54-41AC-891F-DB8F0110E646}" dt="2020-11-22T15:32:48.165" v="1976" actId="478"/>
        <pc:sldMkLst>
          <pc:docMk/>
          <pc:sldMk cId="2306928434" sldId="450"/>
        </pc:sldMkLst>
        <pc:spChg chg="mod">
          <ac:chgData name="Joost van Koutrik" userId="4d5b4bea-b40d-4dd8-9835-73f4dca1c2d1" providerId="ADAL" clId="{795B586E-1F54-41AC-891F-DB8F0110E646}" dt="2020-11-20T11:50:34.716" v="5"/>
          <ac:spMkLst>
            <pc:docMk/>
            <pc:sldMk cId="2306928434" sldId="450"/>
            <ac:spMk id="16387" creationId="{F77601B4-64AF-4E94-B154-C347DE6F51BB}"/>
          </ac:spMkLst>
        </pc:spChg>
        <pc:spChg chg="del">
          <ac:chgData name="Joost van Koutrik" userId="4d5b4bea-b40d-4dd8-9835-73f4dca1c2d1" providerId="ADAL" clId="{795B586E-1F54-41AC-891F-DB8F0110E646}" dt="2020-11-22T15:32:48.165" v="1976" actId="478"/>
          <ac:spMkLst>
            <pc:docMk/>
            <pc:sldMk cId="2306928434" sldId="450"/>
            <ac:spMk id="44038" creationId="{E4D013B7-89B9-4321-932E-7996BFEDA602}"/>
          </ac:spMkLst>
        </pc:spChg>
      </pc:sldChg>
      <pc:sldChg chg="delSp modSp">
        <pc:chgData name="Joost van Koutrik" userId="4d5b4bea-b40d-4dd8-9835-73f4dca1c2d1" providerId="ADAL" clId="{795B586E-1F54-41AC-891F-DB8F0110E646}" dt="2020-11-22T15:32:39.385" v="1975" actId="478"/>
        <pc:sldMkLst>
          <pc:docMk/>
          <pc:sldMk cId="1479589794" sldId="451"/>
        </pc:sldMkLst>
        <pc:spChg chg="mod">
          <ac:chgData name="Joost van Koutrik" userId="4d5b4bea-b40d-4dd8-9835-73f4dca1c2d1" providerId="ADAL" clId="{795B586E-1F54-41AC-891F-DB8F0110E646}" dt="2020-11-20T11:50:34.716" v="5"/>
          <ac:spMkLst>
            <pc:docMk/>
            <pc:sldMk cId="1479589794" sldId="451"/>
            <ac:spMk id="16387" creationId="{F77601B4-64AF-4E94-B154-C347DE6F51BB}"/>
          </ac:spMkLst>
        </pc:spChg>
        <pc:spChg chg="del">
          <ac:chgData name="Joost van Koutrik" userId="4d5b4bea-b40d-4dd8-9835-73f4dca1c2d1" providerId="ADAL" clId="{795B586E-1F54-41AC-891F-DB8F0110E646}" dt="2020-11-22T15:32:39.385" v="1975" actId="478"/>
          <ac:spMkLst>
            <pc:docMk/>
            <pc:sldMk cId="1479589794" sldId="451"/>
            <ac:spMk id="44038" creationId="{E4D013B7-89B9-4321-932E-7996BFEDA602}"/>
          </ac:spMkLst>
        </pc:spChg>
      </pc:sldChg>
      <pc:sldChg chg="delSp modSp add">
        <pc:chgData name="Joost van Koutrik" userId="4d5b4bea-b40d-4dd8-9835-73f4dca1c2d1" providerId="ADAL" clId="{795B586E-1F54-41AC-891F-DB8F0110E646}" dt="2020-11-22T14:29:12.787" v="394" actId="1076"/>
        <pc:sldMkLst>
          <pc:docMk/>
          <pc:sldMk cId="2899687953" sldId="452"/>
        </pc:sldMkLst>
        <pc:spChg chg="del">
          <ac:chgData name="Joost van Koutrik" userId="4d5b4bea-b40d-4dd8-9835-73f4dca1c2d1" providerId="ADAL" clId="{795B586E-1F54-41AC-891F-DB8F0110E646}" dt="2020-11-22T14:28:18.068" v="384" actId="478"/>
          <ac:spMkLst>
            <pc:docMk/>
            <pc:sldMk cId="2899687953" sldId="452"/>
            <ac:spMk id="2" creationId="{CF7B4717-079F-4D0C-9B1C-AB99CA46B984}"/>
          </ac:spMkLst>
        </pc:spChg>
        <pc:spChg chg="mod">
          <ac:chgData name="Joost van Koutrik" userId="4d5b4bea-b40d-4dd8-9835-73f4dca1c2d1" providerId="ADAL" clId="{795B586E-1F54-41AC-891F-DB8F0110E646}" dt="2020-11-22T14:29:12.787" v="394" actId="1076"/>
          <ac:spMkLst>
            <pc:docMk/>
            <pc:sldMk cId="2899687953" sldId="452"/>
            <ac:spMk id="29698" creationId="{53DA11F9-C2DD-489C-B43A-D6C54B3A9964}"/>
          </ac:spMkLst>
        </pc:spChg>
      </pc:sldChg>
      <pc:sldChg chg="add">
        <pc:chgData name="Joost van Koutrik" userId="4d5b4bea-b40d-4dd8-9835-73f4dca1c2d1" providerId="ADAL" clId="{795B586E-1F54-41AC-891F-DB8F0110E646}" dt="2020-11-22T15:28:35.327" v="1884"/>
        <pc:sldMkLst>
          <pc:docMk/>
          <pc:sldMk cId="1699149296" sldId="453"/>
        </pc:sldMkLst>
      </pc:sldChg>
      <pc:sldMasterChg chg="modSp modSldLayout">
        <pc:chgData name="Joost van Koutrik" userId="4d5b4bea-b40d-4dd8-9835-73f4dca1c2d1" providerId="ADAL" clId="{795B586E-1F54-41AC-891F-DB8F0110E646}" dt="2020-11-20T11:50:34.716" v="5"/>
        <pc:sldMasterMkLst>
          <pc:docMk/>
          <pc:sldMasterMk cId="0" sldId="2147483648"/>
        </pc:sldMasterMkLst>
        <pc:spChg chg="mod">
          <ac:chgData name="Joost van Koutrik" userId="4d5b4bea-b40d-4dd8-9835-73f4dca1c2d1" providerId="ADAL" clId="{795B586E-1F54-41AC-891F-DB8F0110E646}" dt="2020-11-20T11:50:34.716" v="5"/>
          <ac:spMkLst>
            <pc:docMk/>
            <pc:sldMasterMk cId="0" sldId="2147483648"/>
            <ac:spMk id="4" creationId="{68AEC93B-FEB8-4FC4-A4A7-FF0870AF3F4C}"/>
          </ac:spMkLst>
        </pc:spChg>
        <pc:spChg chg="mod">
          <ac:chgData name="Joost van Koutrik" userId="4d5b4bea-b40d-4dd8-9835-73f4dca1c2d1" providerId="ADAL" clId="{795B586E-1F54-41AC-891F-DB8F0110E646}" dt="2020-11-20T11:50:34.716" v="5"/>
          <ac:spMkLst>
            <pc:docMk/>
            <pc:sldMasterMk cId="0" sldId="2147483648"/>
            <ac:spMk id="5" creationId="{11EA41DC-348C-4456-8C6D-46C57F0E9373}"/>
          </ac:spMkLst>
        </pc:spChg>
        <pc:spChg chg="mod">
          <ac:chgData name="Joost van Koutrik" userId="4d5b4bea-b40d-4dd8-9835-73f4dca1c2d1" providerId="ADAL" clId="{795B586E-1F54-41AC-891F-DB8F0110E646}" dt="2020-11-20T11:50:34.716" v="5"/>
          <ac:spMkLst>
            <pc:docMk/>
            <pc:sldMasterMk cId="0" sldId="2147483648"/>
            <ac:spMk id="6" creationId="{8DD664B9-4605-4788-96EB-0212F45A99A0}"/>
          </ac:spMkLst>
        </pc:spChg>
        <pc:spChg chg="mod">
          <ac:chgData name="Joost van Koutrik" userId="4d5b4bea-b40d-4dd8-9835-73f4dca1c2d1" providerId="ADAL" clId="{795B586E-1F54-41AC-891F-DB8F0110E646}" dt="2020-11-20T11:50:34.716" v="5"/>
          <ac:spMkLst>
            <pc:docMk/>
            <pc:sldMasterMk cId="0" sldId="2147483648"/>
            <ac:spMk id="1026" creationId="{EA22A0D7-DD8C-4E07-B523-96BABB038F6A}"/>
          </ac:spMkLst>
        </pc:spChg>
        <pc:spChg chg="mod">
          <ac:chgData name="Joost van Koutrik" userId="4d5b4bea-b40d-4dd8-9835-73f4dca1c2d1" providerId="ADAL" clId="{795B586E-1F54-41AC-891F-DB8F0110E646}" dt="2020-11-20T11:50:34.716" v="5"/>
          <ac:spMkLst>
            <pc:docMk/>
            <pc:sldMasterMk cId="0" sldId="2147483648"/>
            <ac:spMk id="1027" creationId="{0DF56A86-9D41-4F69-92CF-124262F5BA50}"/>
          </ac:spMkLst>
        </pc:spChg>
        <pc:picChg chg="mod">
          <ac:chgData name="Joost van Koutrik" userId="4d5b4bea-b40d-4dd8-9835-73f4dca1c2d1" providerId="ADAL" clId="{795B586E-1F54-41AC-891F-DB8F0110E646}" dt="2020-11-20T11:50:34.716" v="5"/>
          <ac:picMkLst>
            <pc:docMk/>
            <pc:sldMasterMk cId="0" sldId="2147483648"/>
            <ac:picMk id="1031" creationId="{5BEA8085-815A-4E16-9287-C3DD9BBA8561}"/>
          </ac:picMkLst>
        </pc:picChg>
        <pc:sldLayoutChg chg="modSp">
          <pc:chgData name="Joost van Koutrik" userId="4d5b4bea-b40d-4dd8-9835-73f4dca1c2d1" providerId="ADAL" clId="{795B586E-1F54-41AC-891F-DB8F0110E646}" dt="2020-11-20T11:50:34.716" v="5"/>
          <pc:sldLayoutMkLst>
            <pc:docMk/>
            <pc:sldMasterMk cId="0" sldId="2147483648"/>
            <pc:sldLayoutMk cId="3205138679" sldId="2147484320"/>
          </pc:sldLayoutMkLst>
          <pc:spChg chg="mod">
            <ac:chgData name="Joost van Koutrik" userId="4d5b4bea-b40d-4dd8-9835-73f4dca1c2d1" providerId="ADAL" clId="{795B586E-1F54-41AC-891F-DB8F0110E646}" dt="2020-11-20T11:50:34.716" v="5"/>
            <ac:spMkLst>
              <pc:docMk/>
              <pc:sldMasterMk cId="0" sldId="2147483648"/>
              <pc:sldLayoutMk cId="3205138679" sldId="2147484320"/>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3205138679" sldId="2147484320"/>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3205138679" sldId="2147484320"/>
              <ac:spMk id="5" creationId="{193CE86A-0528-4A6A-B914-51973C0B47BD}"/>
            </ac:spMkLst>
          </pc:spChg>
          <pc:spChg chg="mod">
            <ac:chgData name="Joost van Koutrik" userId="4d5b4bea-b40d-4dd8-9835-73f4dca1c2d1" providerId="ADAL" clId="{795B586E-1F54-41AC-891F-DB8F0110E646}" dt="2020-11-20T11:50:34.716" v="5"/>
            <ac:spMkLst>
              <pc:docMk/>
              <pc:sldMasterMk cId="0" sldId="2147483648"/>
              <pc:sldLayoutMk cId="3205138679" sldId="2147484320"/>
              <ac:spMk id="7" creationId="{11C5DBF3-3E50-40FD-A90E-46C683D74CF4}"/>
            </ac:spMkLst>
          </pc:spChg>
          <pc:picChg chg="mod">
            <ac:chgData name="Joost van Koutrik" userId="4d5b4bea-b40d-4dd8-9835-73f4dca1c2d1" providerId="ADAL" clId="{795B586E-1F54-41AC-891F-DB8F0110E646}" dt="2020-11-20T11:50:34.716" v="5"/>
            <ac:picMkLst>
              <pc:docMk/>
              <pc:sldMasterMk cId="0" sldId="2147483648"/>
              <pc:sldLayoutMk cId="3205138679" sldId="2147484320"/>
              <ac:picMk id="4" creationId="{3B17B4A9-BA73-47E6-905B-FFAD03B754A7}"/>
            </ac:picMkLst>
          </pc:picChg>
        </pc:sldLayoutChg>
        <pc:sldLayoutChg chg="modSp">
          <pc:chgData name="Joost van Koutrik" userId="4d5b4bea-b40d-4dd8-9835-73f4dca1c2d1" providerId="ADAL" clId="{795B586E-1F54-41AC-891F-DB8F0110E646}" dt="2020-11-20T11:50:34.716" v="5"/>
          <pc:sldLayoutMkLst>
            <pc:docMk/>
            <pc:sldMasterMk cId="0" sldId="2147483648"/>
            <pc:sldLayoutMk cId="3071469929" sldId="2147484321"/>
          </pc:sldLayoutMkLst>
          <pc:spChg chg="mod">
            <ac:chgData name="Joost van Koutrik" userId="4d5b4bea-b40d-4dd8-9835-73f4dca1c2d1" providerId="ADAL" clId="{795B586E-1F54-41AC-891F-DB8F0110E646}" dt="2020-11-20T11:50:34.716" v="5"/>
            <ac:spMkLst>
              <pc:docMk/>
              <pc:sldMasterMk cId="0" sldId="2147483648"/>
              <pc:sldLayoutMk cId="3071469929" sldId="2147484321"/>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3071469929" sldId="2147484321"/>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3071469929" sldId="2147484321"/>
              <ac:spMk id="8" creationId="{EC7D6E2D-7204-414C-BE64-6D22494E20AD}"/>
            </ac:spMkLst>
          </pc:spChg>
          <pc:spChg chg="mod">
            <ac:chgData name="Joost van Koutrik" userId="4d5b4bea-b40d-4dd8-9835-73f4dca1c2d1" providerId="ADAL" clId="{795B586E-1F54-41AC-891F-DB8F0110E646}" dt="2020-11-20T11:50:34.716" v="5"/>
            <ac:spMkLst>
              <pc:docMk/>
              <pc:sldMasterMk cId="0" sldId="2147483648"/>
              <pc:sldLayoutMk cId="3071469929" sldId="2147484321"/>
              <ac:spMk id="10" creationId="{03B82141-587E-4711-871D-67B31E69C5D1}"/>
            </ac:spMkLst>
          </pc:spChg>
          <pc:picChg chg="mod">
            <ac:chgData name="Joost van Koutrik" userId="4d5b4bea-b40d-4dd8-9835-73f4dca1c2d1" providerId="ADAL" clId="{795B586E-1F54-41AC-891F-DB8F0110E646}" dt="2020-11-20T11:50:34.716" v="5"/>
            <ac:picMkLst>
              <pc:docMk/>
              <pc:sldMasterMk cId="0" sldId="2147483648"/>
              <pc:sldLayoutMk cId="3071469929" sldId="2147484321"/>
              <ac:picMk id="4" creationId="{C0480AA5-73EB-4848-B784-72914172EC07}"/>
            </ac:picMkLst>
          </pc:picChg>
          <pc:picChg chg="mod">
            <ac:chgData name="Joost van Koutrik" userId="4d5b4bea-b40d-4dd8-9835-73f4dca1c2d1" providerId="ADAL" clId="{795B586E-1F54-41AC-891F-DB8F0110E646}" dt="2020-11-20T11:50:34.716" v="5"/>
            <ac:picMkLst>
              <pc:docMk/>
              <pc:sldMasterMk cId="0" sldId="2147483648"/>
              <pc:sldLayoutMk cId="3071469929" sldId="2147484321"/>
              <ac:picMk id="5" creationId="{69CBB351-B76D-41B1-8C41-8FC59CAC24BC}"/>
            </ac:picMkLst>
          </pc:picChg>
          <pc:picChg chg="mod">
            <ac:chgData name="Joost van Koutrik" userId="4d5b4bea-b40d-4dd8-9835-73f4dca1c2d1" providerId="ADAL" clId="{795B586E-1F54-41AC-891F-DB8F0110E646}" dt="2020-11-20T11:50:34.716" v="5"/>
            <ac:picMkLst>
              <pc:docMk/>
              <pc:sldMasterMk cId="0" sldId="2147483648"/>
              <pc:sldLayoutMk cId="3071469929" sldId="2147484321"/>
              <ac:picMk id="6" creationId="{F14B9210-00FB-40C1-B232-EEA20BF955BB}"/>
            </ac:picMkLst>
          </pc:picChg>
          <pc:picChg chg="mod">
            <ac:chgData name="Joost van Koutrik" userId="4d5b4bea-b40d-4dd8-9835-73f4dca1c2d1" providerId="ADAL" clId="{795B586E-1F54-41AC-891F-DB8F0110E646}" dt="2020-11-20T11:50:34.716" v="5"/>
            <ac:picMkLst>
              <pc:docMk/>
              <pc:sldMasterMk cId="0" sldId="2147483648"/>
              <pc:sldLayoutMk cId="3071469929" sldId="2147484321"/>
              <ac:picMk id="7" creationId="{1920928A-80E1-4DFA-90EE-877B1CD6CFAF}"/>
            </ac:picMkLst>
          </pc:picChg>
        </pc:sldLayoutChg>
        <pc:sldLayoutChg chg="modSp">
          <pc:chgData name="Joost van Koutrik" userId="4d5b4bea-b40d-4dd8-9835-73f4dca1c2d1" providerId="ADAL" clId="{795B586E-1F54-41AC-891F-DB8F0110E646}" dt="2020-11-20T11:50:34.716" v="5"/>
          <pc:sldLayoutMkLst>
            <pc:docMk/>
            <pc:sldMasterMk cId="0" sldId="2147483648"/>
            <pc:sldLayoutMk cId="1840792200" sldId="2147484322"/>
          </pc:sldLayoutMkLst>
          <pc:spChg chg="mod">
            <ac:chgData name="Joost van Koutrik" userId="4d5b4bea-b40d-4dd8-9835-73f4dca1c2d1" providerId="ADAL" clId="{795B586E-1F54-41AC-891F-DB8F0110E646}" dt="2020-11-20T11:50:34.716" v="5"/>
            <ac:spMkLst>
              <pc:docMk/>
              <pc:sldMasterMk cId="0" sldId="2147483648"/>
              <pc:sldLayoutMk cId="1840792200" sldId="2147484322"/>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1840792200" sldId="2147484322"/>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1840792200" sldId="2147484322"/>
              <ac:spMk id="9" creationId="{A20F37A0-744B-4DD4-BD0D-02094F56801B}"/>
            </ac:spMkLst>
          </pc:spChg>
          <pc:picChg chg="mod">
            <ac:chgData name="Joost van Koutrik" userId="4d5b4bea-b40d-4dd8-9835-73f4dca1c2d1" providerId="ADAL" clId="{795B586E-1F54-41AC-891F-DB8F0110E646}" dt="2020-11-20T11:50:34.716" v="5"/>
            <ac:picMkLst>
              <pc:docMk/>
              <pc:sldMasterMk cId="0" sldId="2147483648"/>
              <pc:sldLayoutMk cId="1840792200" sldId="2147484322"/>
              <ac:picMk id="4" creationId="{56467B5D-EFC2-4F8E-A140-C02B115C5482}"/>
            </ac:picMkLst>
          </pc:picChg>
          <pc:picChg chg="mod">
            <ac:chgData name="Joost van Koutrik" userId="4d5b4bea-b40d-4dd8-9835-73f4dca1c2d1" providerId="ADAL" clId="{795B586E-1F54-41AC-891F-DB8F0110E646}" dt="2020-11-20T11:50:34.716" v="5"/>
            <ac:picMkLst>
              <pc:docMk/>
              <pc:sldMasterMk cId="0" sldId="2147483648"/>
              <pc:sldLayoutMk cId="1840792200" sldId="2147484322"/>
              <ac:picMk id="5" creationId="{4A3BC18E-98BF-4347-BA76-94AB598AC1A9}"/>
            </ac:picMkLst>
          </pc:picChg>
          <pc:picChg chg="mod">
            <ac:chgData name="Joost van Koutrik" userId="4d5b4bea-b40d-4dd8-9835-73f4dca1c2d1" providerId="ADAL" clId="{795B586E-1F54-41AC-891F-DB8F0110E646}" dt="2020-11-20T11:50:34.716" v="5"/>
            <ac:picMkLst>
              <pc:docMk/>
              <pc:sldMasterMk cId="0" sldId="2147483648"/>
              <pc:sldLayoutMk cId="1840792200" sldId="2147484322"/>
              <ac:picMk id="6" creationId="{246A13BD-CEA3-4625-99CC-D686F1E8C36B}"/>
            </ac:picMkLst>
          </pc:picChg>
          <pc:picChg chg="mod">
            <ac:chgData name="Joost van Koutrik" userId="4d5b4bea-b40d-4dd8-9835-73f4dca1c2d1" providerId="ADAL" clId="{795B586E-1F54-41AC-891F-DB8F0110E646}" dt="2020-11-20T11:50:34.716" v="5"/>
            <ac:picMkLst>
              <pc:docMk/>
              <pc:sldMasterMk cId="0" sldId="2147483648"/>
              <pc:sldLayoutMk cId="1840792200" sldId="2147484322"/>
              <ac:picMk id="7" creationId="{23B1BF1D-C897-41B0-A3EA-D0B7F1E3C5B2}"/>
            </ac:picMkLst>
          </pc:picChg>
        </pc:sldLayoutChg>
        <pc:sldLayoutChg chg="modSp">
          <pc:chgData name="Joost van Koutrik" userId="4d5b4bea-b40d-4dd8-9835-73f4dca1c2d1" providerId="ADAL" clId="{795B586E-1F54-41AC-891F-DB8F0110E646}" dt="2020-11-20T11:50:34.716" v="5"/>
          <pc:sldLayoutMkLst>
            <pc:docMk/>
            <pc:sldMasterMk cId="0" sldId="2147483648"/>
            <pc:sldLayoutMk cId="3863521726" sldId="2147484324"/>
          </pc:sldLayoutMkLst>
          <pc:spChg chg="mod">
            <ac:chgData name="Joost van Koutrik" userId="4d5b4bea-b40d-4dd8-9835-73f4dca1c2d1" providerId="ADAL" clId="{795B586E-1F54-41AC-891F-DB8F0110E646}" dt="2020-11-20T11:50:34.716" v="5"/>
            <ac:spMkLst>
              <pc:docMk/>
              <pc:sldMasterMk cId="0" sldId="2147483648"/>
              <pc:sldLayoutMk cId="3863521726" sldId="2147484324"/>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3863521726" sldId="2147484324"/>
              <ac:spMk id="3"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3648"/>
            <pc:sldLayoutMk cId="1144897610" sldId="2147484325"/>
          </pc:sldLayoutMkLst>
          <pc:spChg chg="mod">
            <ac:chgData name="Joost van Koutrik" userId="4d5b4bea-b40d-4dd8-9835-73f4dca1c2d1" providerId="ADAL" clId="{795B586E-1F54-41AC-891F-DB8F0110E646}" dt="2020-11-20T11:50:34.716" v="5"/>
            <ac:spMkLst>
              <pc:docMk/>
              <pc:sldMasterMk cId="0" sldId="2147483648"/>
              <pc:sldLayoutMk cId="1144897610" sldId="2147484325"/>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1144897610" sldId="2147484325"/>
              <ac:spMk id="4"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3648"/>
            <pc:sldLayoutMk cId="1653039715" sldId="2147484326"/>
          </pc:sldLayoutMkLst>
          <pc:spChg chg="mod">
            <ac:chgData name="Joost van Koutrik" userId="4d5b4bea-b40d-4dd8-9835-73f4dca1c2d1" providerId="ADAL" clId="{795B586E-1F54-41AC-891F-DB8F0110E646}" dt="2020-11-20T11:50:34.716" v="5"/>
            <ac:spMkLst>
              <pc:docMk/>
              <pc:sldMasterMk cId="0" sldId="2147483648"/>
              <pc:sldLayoutMk cId="1653039715" sldId="2147484326"/>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1653039715" sldId="2147484326"/>
              <ac:spMk id="4"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1653039715" sldId="2147484326"/>
              <ac:spMk id="5"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1653039715" sldId="2147484326"/>
              <ac:spMk id="6"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3648"/>
            <pc:sldLayoutMk cId="2091724935" sldId="2147484329"/>
          </pc:sldLayoutMkLst>
          <pc:spChg chg="mod">
            <ac:chgData name="Joost van Koutrik" userId="4d5b4bea-b40d-4dd8-9835-73f4dca1c2d1" providerId="ADAL" clId="{795B586E-1F54-41AC-891F-DB8F0110E646}" dt="2020-11-20T11:50:34.716" v="5"/>
            <ac:spMkLst>
              <pc:docMk/>
              <pc:sldMasterMk cId="0" sldId="2147483648"/>
              <pc:sldLayoutMk cId="2091724935" sldId="2147484329"/>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2091724935" sldId="2147484329"/>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2091724935" sldId="2147484329"/>
              <ac:spMk id="4"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3648"/>
            <pc:sldLayoutMk cId="3884029313" sldId="2147484330"/>
          </pc:sldLayoutMkLst>
          <pc:spChg chg="mod">
            <ac:chgData name="Joost van Koutrik" userId="4d5b4bea-b40d-4dd8-9835-73f4dca1c2d1" providerId="ADAL" clId="{795B586E-1F54-41AC-891F-DB8F0110E646}" dt="2020-11-20T11:50:34.716" v="5"/>
            <ac:spMkLst>
              <pc:docMk/>
              <pc:sldMasterMk cId="0" sldId="2147483648"/>
              <pc:sldLayoutMk cId="3884029313" sldId="2147484330"/>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3884029313" sldId="2147484330"/>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3884029313" sldId="2147484330"/>
              <ac:spMk id="4" creationId="{00000000-0000-0000-0000-000000000000}"/>
            </ac:spMkLst>
          </pc:spChg>
        </pc:sldLayoutChg>
      </pc:sldMasterChg>
      <pc:sldMasterChg chg="modSp modSldLayout">
        <pc:chgData name="Joost van Koutrik" userId="4d5b4bea-b40d-4dd8-9835-73f4dca1c2d1" providerId="ADAL" clId="{795B586E-1F54-41AC-891F-DB8F0110E646}" dt="2020-11-20T11:50:34.716" v="5"/>
        <pc:sldMasterMkLst>
          <pc:docMk/>
          <pc:sldMasterMk cId="0" sldId="2147484286"/>
        </pc:sldMasterMkLst>
        <pc:spChg chg="mod">
          <ac:chgData name="Joost van Koutrik" userId="4d5b4bea-b40d-4dd8-9835-73f4dca1c2d1" providerId="ADAL" clId="{795B586E-1F54-41AC-891F-DB8F0110E646}" dt="2020-11-20T11:50:34.716" v="5"/>
          <ac:spMkLst>
            <pc:docMk/>
            <pc:sldMasterMk cId="0" sldId="2147484286"/>
            <ac:spMk id="4" creationId="{59DB2E9F-C067-4C85-B4CD-94A905AE24D8}"/>
          </ac:spMkLst>
        </pc:spChg>
        <pc:spChg chg="mod">
          <ac:chgData name="Joost van Koutrik" userId="4d5b4bea-b40d-4dd8-9835-73f4dca1c2d1" providerId="ADAL" clId="{795B586E-1F54-41AC-891F-DB8F0110E646}" dt="2020-11-20T11:50:34.716" v="5"/>
          <ac:spMkLst>
            <pc:docMk/>
            <pc:sldMasterMk cId="0" sldId="2147484286"/>
            <ac:spMk id="5" creationId="{77CB38A6-A9F9-41C1-A464-296D103133F2}"/>
          </ac:spMkLst>
        </pc:spChg>
        <pc:spChg chg="mod">
          <ac:chgData name="Joost van Koutrik" userId="4d5b4bea-b40d-4dd8-9835-73f4dca1c2d1" providerId="ADAL" clId="{795B586E-1F54-41AC-891F-DB8F0110E646}" dt="2020-11-20T11:50:34.716" v="5"/>
          <ac:spMkLst>
            <pc:docMk/>
            <pc:sldMasterMk cId="0" sldId="2147484286"/>
            <ac:spMk id="6" creationId="{04B26B4C-0EDE-4364-8C66-8939C8587C16}"/>
          </ac:spMkLst>
        </pc:spChg>
        <pc:spChg chg="mod">
          <ac:chgData name="Joost van Koutrik" userId="4d5b4bea-b40d-4dd8-9835-73f4dca1c2d1" providerId="ADAL" clId="{795B586E-1F54-41AC-891F-DB8F0110E646}" dt="2020-11-20T11:50:34.716" v="5"/>
          <ac:spMkLst>
            <pc:docMk/>
            <pc:sldMasterMk cId="0" sldId="2147484286"/>
            <ac:spMk id="2050" creationId="{A59680B1-755A-4D3F-AFDA-B08D3B915DAF}"/>
          </ac:spMkLst>
        </pc:spChg>
        <pc:spChg chg="mod">
          <ac:chgData name="Joost van Koutrik" userId="4d5b4bea-b40d-4dd8-9835-73f4dca1c2d1" providerId="ADAL" clId="{795B586E-1F54-41AC-891F-DB8F0110E646}" dt="2020-11-20T11:50:34.716" v="5"/>
          <ac:spMkLst>
            <pc:docMk/>
            <pc:sldMasterMk cId="0" sldId="2147484286"/>
            <ac:spMk id="2051" creationId="{A7F47F6C-B3E5-4A25-B4FA-736F750D2951}"/>
          </ac:spMkLst>
        </pc:spChg>
        <pc:picChg chg="mod">
          <ac:chgData name="Joost van Koutrik" userId="4d5b4bea-b40d-4dd8-9835-73f4dca1c2d1" providerId="ADAL" clId="{795B586E-1F54-41AC-891F-DB8F0110E646}" dt="2020-11-20T11:50:34.716" v="5"/>
          <ac:picMkLst>
            <pc:docMk/>
            <pc:sldMasterMk cId="0" sldId="2147484286"/>
            <ac:picMk id="2055" creationId="{2E427A5A-E15F-4C91-B40C-4CF93E0E5673}"/>
          </ac:picMkLst>
        </pc:picChg>
        <pc:sldLayoutChg chg="modSp">
          <pc:chgData name="Joost van Koutrik" userId="4d5b4bea-b40d-4dd8-9835-73f4dca1c2d1" providerId="ADAL" clId="{795B586E-1F54-41AC-891F-DB8F0110E646}" dt="2020-11-20T11:50:34.716" v="5"/>
          <pc:sldLayoutMkLst>
            <pc:docMk/>
            <pc:sldMasterMk cId="0" sldId="2147484286"/>
            <pc:sldLayoutMk cId="3505326628" sldId="2147484331"/>
          </pc:sldLayoutMkLst>
          <pc:spChg chg="mod">
            <ac:chgData name="Joost van Koutrik" userId="4d5b4bea-b40d-4dd8-9835-73f4dca1c2d1" providerId="ADAL" clId="{795B586E-1F54-41AC-891F-DB8F0110E646}" dt="2020-11-20T11:50:34.716" v="5"/>
            <ac:spMkLst>
              <pc:docMk/>
              <pc:sldMasterMk cId="0" sldId="2147484286"/>
              <pc:sldLayoutMk cId="3505326628" sldId="2147484331"/>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3505326628" sldId="2147484331"/>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3505326628" sldId="2147484331"/>
              <ac:spMk id="5" creationId="{16803EC6-C741-4575-BB23-86C114A3F4F6}"/>
            </ac:spMkLst>
          </pc:spChg>
          <pc:spChg chg="mod">
            <ac:chgData name="Joost van Koutrik" userId="4d5b4bea-b40d-4dd8-9835-73f4dca1c2d1" providerId="ADAL" clId="{795B586E-1F54-41AC-891F-DB8F0110E646}" dt="2020-11-20T11:50:34.716" v="5"/>
            <ac:spMkLst>
              <pc:docMk/>
              <pc:sldMasterMk cId="0" sldId="2147484286"/>
              <pc:sldLayoutMk cId="3505326628" sldId="2147484331"/>
              <ac:spMk id="7" creationId="{3438A714-46FB-497C-A5E2-CEF9C9C30066}"/>
            </ac:spMkLst>
          </pc:spChg>
          <pc:picChg chg="mod">
            <ac:chgData name="Joost van Koutrik" userId="4d5b4bea-b40d-4dd8-9835-73f4dca1c2d1" providerId="ADAL" clId="{795B586E-1F54-41AC-891F-DB8F0110E646}" dt="2020-11-20T11:50:34.716" v="5"/>
            <ac:picMkLst>
              <pc:docMk/>
              <pc:sldMasterMk cId="0" sldId="2147484286"/>
              <pc:sldLayoutMk cId="3505326628" sldId="2147484331"/>
              <ac:picMk id="4" creationId="{B16DA5FB-F673-460D-8A03-8CF6A9DA8C32}"/>
            </ac:picMkLst>
          </pc:picChg>
        </pc:sldLayoutChg>
        <pc:sldLayoutChg chg="modSp">
          <pc:chgData name="Joost van Koutrik" userId="4d5b4bea-b40d-4dd8-9835-73f4dca1c2d1" providerId="ADAL" clId="{795B586E-1F54-41AC-891F-DB8F0110E646}" dt="2020-11-20T11:50:34.716" v="5"/>
          <pc:sldLayoutMkLst>
            <pc:docMk/>
            <pc:sldMasterMk cId="0" sldId="2147484286"/>
            <pc:sldLayoutMk cId="750108985" sldId="2147484332"/>
          </pc:sldLayoutMkLst>
          <pc:spChg chg="mod">
            <ac:chgData name="Joost van Koutrik" userId="4d5b4bea-b40d-4dd8-9835-73f4dca1c2d1" providerId="ADAL" clId="{795B586E-1F54-41AC-891F-DB8F0110E646}" dt="2020-11-20T11:50:34.716" v="5"/>
            <ac:spMkLst>
              <pc:docMk/>
              <pc:sldMasterMk cId="0" sldId="2147484286"/>
              <pc:sldLayoutMk cId="750108985" sldId="2147484332"/>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750108985" sldId="2147484332"/>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750108985" sldId="2147484332"/>
              <ac:spMk id="8" creationId="{1EC768D0-95FF-420B-896F-C39A114D9C71}"/>
            </ac:spMkLst>
          </pc:spChg>
          <pc:spChg chg="mod">
            <ac:chgData name="Joost van Koutrik" userId="4d5b4bea-b40d-4dd8-9835-73f4dca1c2d1" providerId="ADAL" clId="{795B586E-1F54-41AC-891F-DB8F0110E646}" dt="2020-11-20T11:50:34.716" v="5"/>
            <ac:spMkLst>
              <pc:docMk/>
              <pc:sldMasterMk cId="0" sldId="2147484286"/>
              <pc:sldLayoutMk cId="750108985" sldId="2147484332"/>
              <ac:spMk id="10" creationId="{5B022D11-DF5D-449C-AEDD-C23F59709FB9}"/>
            </ac:spMkLst>
          </pc:spChg>
          <pc:picChg chg="mod">
            <ac:chgData name="Joost van Koutrik" userId="4d5b4bea-b40d-4dd8-9835-73f4dca1c2d1" providerId="ADAL" clId="{795B586E-1F54-41AC-891F-DB8F0110E646}" dt="2020-11-20T11:50:34.716" v="5"/>
            <ac:picMkLst>
              <pc:docMk/>
              <pc:sldMasterMk cId="0" sldId="2147484286"/>
              <pc:sldLayoutMk cId="750108985" sldId="2147484332"/>
              <ac:picMk id="4" creationId="{DF32A30B-30BE-4FBF-9AF8-7ACF0DFDFF55}"/>
            </ac:picMkLst>
          </pc:picChg>
          <pc:picChg chg="mod">
            <ac:chgData name="Joost van Koutrik" userId="4d5b4bea-b40d-4dd8-9835-73f4dca1c2d1" providerId="ADAL" clId="{795B586E-1F54-41AC-891F-DB8F0110E646}" dt="2020-11-20T11:50:34.716" v="5"/>
            <ac:picMkLst>
              <pc:docMk/>
              <pc:sldMasterMk cId="0" sldId="2147484286"/>
              <pc:sldLayoutMk cId="750108985" sldId="2147484332"/>
              <ac:picMk id="5" creationId="{DB02D22F-6FBC-4D9F-8CF5-C833181C025F}"/>
            </ac:picMkLst>
          </pc:picChg>
          <pc:picChg chg="mod">
            <ac:chgData name="Joost van Koutrik" userId="4d5b4bea-b40d-4dd8-9835-73f4dca1c2d1" providerId="ADAL" clId="{795B586E-1F54-41AC-891F-DB8F0110E646}" dt="2020-11-20T11:50:34.716" v="5"/>
            <ac:picMkLst>
              <pc:docMk/>
              <pc:sldMasterMk cId="0" sldId="2147484286"/>
              <pc:sldLayoutMk cId="750108985" sldId="2147484332"/>
              <ac:picMk id="6" creationId="{061CDD0C-3F35-465F-B7E0-29CB25989DF7}"/>
            </ac:picMkLst>
          </pc:picChg>
          <pc:picChg chg="mod">
            <ac:chgData name="Joost van Koutrik" userId="4d5b4bea-b40d-4dd8-9835-73f4dca1c2d1" providerId="ADAL" clId="{795B586E-1F54-41AC-891F-DB8F0110E646}" dt="2020-11-20T11:50:34.716" v="5"/>
            <ac:picMkLst>
              <pc:docMk/>
              <pc:sldMasterMk cId="0" sldId="2147484286"/>
              <pc:sldLayoutMk cId="750108985" sldId="2147484332"/>
              <ac:picMk id="7" creationId="{1403A121-D8BC-46D7-AF63-D332E55D6CA8}"/>
            </ac:picMkLst>
          </pc:picChg>
        </pc:sldLayoutChg>
        <pc:sldLayoutChg chg="modSp">
          <pc:chgData name="Joost van Koutrik" userId="4d5b4bea-b40d-4dd8-9835-73f4dca1c2d1" providerId="ADAL" clId="{795B586E-1F54-41AC-891F-DB8F0110E646}" dt="2020-11-20T11:50:34.716" v="5"/>
          <pc:sldLayoutMkLst>
            <pc:docMk/>
            <pc:sldMasterMk cId="0" sldId="2147484286"/>
            <pc:sldLayoutMk cId="4237454141" sldId="2147484333"/>
          </pc:sldLayoutMkLst>
          <pc:spChg chg="mod">
            <ac:chgData name="Joost van Koutrik" userId="4d5b4bea-b40d-4dd8-9835-73f4dca1c2d1" providerId="ADAL" clId="{795B586E-1F54-41AC-891F-DB8F0110E646}" dt="2020-11-20T11:50:34.716" v="5"/>
            <ac:spMkLst>
              <pc:docMk/>
              <pc:sldMasterMk cId="0" sldId="2147484286"/>
              <pc:sldLayoutMk cId="4237454141" sldId="2147484333"/>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4237454141" sldId="2147484333"/>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4237454141" sldId="2147484333"/>
              <ac:spMk id="9" creationId="{8FB01F41-F2D6-47F4-93CA-CAB68D27B5FD}"/>
            </ac:spMkLst>
          </pc:spChg>
          <pc:picChg chg="mod">
            <ac:chgData name="Joost van Koutrik" userId="4d5b4bea-b40d-4dd8-9835-73f4dca1c2d1" providerId="ADAL" clId="{795B586E-1F54-41AC-891F-DB8F0110E646}" dt="2020-11-20T11:50:34.716" v="5"/>
            <ac:picMkLst>
              <pc:docMk/>
              <pc:sldMasterMk cId="0" sldId="2147484286"/>
              <pc:sldLayoutMk cId="4237454141" sldId="2147484333"/>
              <ac:picMk id="4" creationId="{A043C4C5-6260-41C5-BADC-07B1C1C88D55}"/>
            </ac:picMkLst>
          </pc:picChg>
          <pc:picChg chg="mod">
            <ac:chgData name="Joost van Koutrik" userId="4d5b4bea-b40d-4dd8-9835-73f4dca1c2d1" providerId="ADAL" clId="{795B586E-1F54-41AC-891F-DB8F0110E646}" dt="2020-11-20T11:50:34.716" v="5"/>
            <ac:picMkLst>
              <pc:docMk/>
              <pc:sldMasterMk cId="0" sldId="2147484286"/>
              <pc:sldLayoutMk cId="4237454141" sldId="2147484333"/>
              <ac:picMk id="5" creationId="{EBC30C66-C381-44D5-9227-0441E370C95C}"/>
            </ac:picMkLst>
          </pc:picChg>
          <pc:picChg chg="mod">
            <ac:chgData name="Joost van Koutrik" userId="4d5b4bea-b40d-4dd8-9835-73f4dca1c2d1" providerId="ADAL" clId="{795B586E-1F54-41AC-891F-DB8F0110E646}" dt="2020-11-20T11:50:34.716" v="5"/>
            <ac:picMkLst>
              <pc:docMk/>
              <pc:sldMasterMk cId="0" sldId="2147484286"/>
              <pc:sldLayoutMk cId="4237454141" sldId="2147484333"/>
              <ac:picMk id="6" creationId="{0E0C0CFD-5142-44AE-A229-0A5C52307994}"/>
            </ac:picMkLst>
          </pc:picChg>
          <pc:picChg chg="mod">
            <ac:chgData name="Joost van Koutrik" userId="4d5b4bea-b40d-4dd8-9835-73f4dca1c2d1" providerId="ADAL" clId="{795B586E-1F54-41AC-891F-DB8F0110E646}" dt="2020-11-20T11:50:34.716" v="5"/>
            <ac:picMkLst>
              <pc:docMk/>
              <pc:sldMasterMk cId="0" sldId="2147484286"/>
              <pc:sldLayoutMk cId="4237454141" sldId="2147484333"/>
              <ac:picMk id="7" creationId="{40394535-57A5-4EB8-BD15-26BD669850BC}"/>
            </ac:picMkLst>
          </pc:picChg>
        </pc:sldLayoutChg>
        <pc:sldLayoutChg chg="modSp">
          <pc:chgData name="Joost van Koutrik" userId="4d5b4bea-b40d-4dd8-9835-73f4dca1c2d1" providerId="ADAL" clId="{795B586E-1F54-41AC-891F-DB8F0110E646}" dt="2020-11-20T11:50:34.716" v="5"/>
          <pc:sldLayoutMkLst>
            <pc:docMk/>
            <pc:sldMasterMk cId="0" sldId="2147484286"/>
            <pc:sldLayoutMk cId="447482341" sldId="2147484335"/>
          </pc:sldLayoutMkLst>
          <pc:spChg chg="mod">
            <ac:chgData name="Joost van Koutrik" userId="4d5b4bea-b40d-4dd8-9835-73f4dca1c2d1" providerId="ADAL" clId="{795B586E-1F54-41AC-891F-DB8F0110E646}" dt="2020-11-20T11:50:34.716" v="5"/>
            <ac:spMkLst>
              <pc:docMk/>
              <pc:sldMasterMk cId="0" sldId="2147484286"/>
              <pc:sldLayoutMk cId="447482341" sldId="2147484335"/>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447482341" sldId="2147484335"/>
              <ac:spMk id="3"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4286"/>
            <pc:sldLayoutMk cId="3274061429" sldId="2147484336"/>
          </pc:sldLayoutMkLst>
          <pc:spChg chg="mod">
            <ac:chgData name="Joost van Koutrik" userId="4d5b4bea-b40d-4dd8-9835-73f4dca1c2d1" providerId="ADAL" clId="{795B586E-1F54-41AC-891F-DB8F0110E646}" dt="2020-11-20T11:50:34.716" v="5"/>
            <ac:spMkLst>
              <pc:docMk/>
              <pc:sldMasterMk cId="0" sldId="2147484286"/>
              <pc:sldLayoutMk cId="3274061429" sldId="2147484336"/>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3274061429" sldId="2147484336"/>
              <ac:spMk id="4"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4286"/>
            <pc:sldLayoutMk cId="58908834" sldId="2147484337"/>
          </pc:sldLayoutMkLst>
          <pc:spChg chg="mod">
            <ac:chgData name="Joost van Koutrik" userId="4d5b4bea-b40d-4dd8-9835-73f4dca1c2d1" providerId="ADAL" clId="{795B586E-1F54-41AC-891F-DB8F0110E646}" dt="2020-11-20T11:50:34.716" v="5"/>
            <ac:spMkLst>
              <pc:docMk/>
              <pc:sldMasterMk cId="0" sldId="2147484286"/>
              <pc:sldLayoutMk cId="58908834" sldId="2147484337"/>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58908834" sldId="2147484337"/>
              <ac:spMk id="4"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58908834" sldId="2147484337"/>
              <ac:spMk id="5"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58908834" sldId="2147484337"/>
              <ac:spMk id="6"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4286"/>
            <pc:sldLayoutMk cId="3378684160" sldId="2147484340"/>
          </pc:sldLayoutMkLst>
          <pc:spChg chg="mod">
            <ac:chgData name="Joost van Koutrik" userId="4d5b4bea-b40d-4dd8-9835-73f4dca1c2d1" providerId="ADAL" clId="{795B586E-1F54-41AC-891F-DB8F0110E646}" dt="2020-11-20T11:50:34.716" v="5"/>
            <ac:spMkLst>
              <pc:docMk/>
              <pc:sldMasterMk cId="0" sldId="2147484286"/>
              <pc:sldLayoutMk cId="3378684160" sldId="2147484340"/>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3378684160" sldId="2147484340"/>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3378684160" sldId="2147484340"/>
              <ac:spMk id="4"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4286"/>
            <pc:sldLayoutMk cId="1521563165" sldId="2147484341"/>
          </pc:sldLayoutMkLst>
          <pc:spChg chg="mod">
            <ac:chgData name="Joost van Koutrik" userId="4d5b4bea-b40d-4dd8-9835-73f4dca1c2d1" providerId="ADAL" clId="{795B586E-1F54-41AC-891F-DB8F0110E646}" dt="2020-11-20T11:50:34.716" v="5"/>
            <ac:spMkLst>
              <pc:docMk/>
              <pc:sldMasterMk cId="0" sldId="2147484286"/>
              <pc:sldLayoutMk cId="1521563165" sldId="2147484341"/>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1521563165" sldId="2147484341"/>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1521563165" sldId="2147484341"/>
              <ac:spMk id="4" creationId="{00000000-0000-0000-0000-000000000000}"/>
            </ac:spMkLst>
          </pc:spChg>
        </pc:sldLayoutChg>
      </pc:sldMasterChg>
    </pc:docChg>
  </pc:docChgLst>
  <pc:docChgLst>
    <pc:chgData name="Joost van Koutrik" userId="4d5b4bea-b40d-4dd8-9835-73f4dca1c2d1" providerId="ADAL" clId="{EAEAE553-AC6A-4E7C-8DF9-81768A756771}"/>
    <pc:docChg chg="custSel modSld">
      <pc:chgData name="Joost van Koutrik" userId="4d5b4bea-b40d-4dd8-9835-73f4dca1c2d1" providerId="ADAL" clId="{EAEAE553-AC6A-4E7C-8DF9-81768A756771}" dt="2020-11-18T07:53:27.264" v="63" actId="20577"/>
      <pc:docMkLst>
        <pc:docMk/>
      </pc:docMkLst>
      <pc:sldChg chg="modSp">
        <pc:chgData name="Joost van Koutrik" userId="4d5b4bea-b40d-4dd8-9835-73f4dca1c2d1" providerId="ADAL" clId="{EAEAE553-AC6A-4E7C-8DF9-81768A756771}" dt="2020-11-18T07:53:08.496" v="29" actId="20577"/>
        <pc:sldMkLst>
          <pc:docMk/>
          <pc:sldMk cId="0" sldId="258"/>
        </pc:sldMkLst>
        <pc:spChg chg="mod">
          <ac:chgData name="Joost van Koutrik" userId="4d5b4bea-b40d-4dd8-9835-73f4dca1c2d1" providerId="ADAL" clId="{EAEAE553-AC6A-4E7C-8DF9-81768A756771}" dt="2020-11-18T07:53:00.300" v="6" actId="20577"/>
          <ac:spMkLst>
            <pc:docMk/>
            <pc:sldMk cId="0" sldId="258"/>
            <ac:spMk id="5" creationId="{99DA4CAB-1B31-44E9-B472-7C20D5D3D323}"/>
          </ac:spMkLst>
        </pc:spChg>
        <pc:spChg chg="mod">
          <ac:chgData name="Joost van Koutrik" userId="4d5b4bea-b40d-4dd8-9835-73f4dca1c2d1" providerId="ADAL" clId="{EAEAE553-AC6A-4E7C-8DF9-81768A756771}" dt="2020-11-18T07:53:08.496" v="29" actId="20577"/>
          <ac:spMkLst>
            <pc:docMk/>
            <pc:sldMk cId="0" sldId="258"/>
            <ac:spMk id="27652" creationId="{10FB8E88-C846-4B76-BEC9-EEE577EA3D38}"/>
          </ac:spMkLst>
        </pc:spChg>
      </pc:sldChg>
      <pc:sldChg chg="modSp">
        <pc:chgData name="Joost van Koutrik" userId="4d5b4bea-b40d-4dd8-9835-73f4dca1c2d1" providerId="ADAL" clId="{EAEAE553-AC6A-4E7C-8DF9-81768A756771}" dt="2020-11-18T07:53:27.264" v="63" actId="20577"/>
        <pc:sldMkLst>
          <pc:docMk/>
          <pc:sldMk cId="1587918943" sldId="446"/>
        </pc:sldMkLst>
        <pc:spChg chg="mod">
          <ac:chgData name="Joost van Koutrik" userId="4d5b4bea-b40d-4dd8-9835-73f4dca1c2d1" providerId="ADAL" clId="{EAEAE553-AC6A-4E7C-8DF9-81768A756771}" dt="2020-11-18T07:53:20.604" v="41" actId="20577"/>
          <ac:spMkLst>
            <pc:docMk/>
            <pc:sldMk cId="1587918943" sldId="446"/>
            <ac:spMk id="5" creationId="{874A370C-D247-460B-AC6A-408917F0E421}"/>
          </ac:spMkLst>
        </pc:spChg>
        <pc:spChg chg="mod">
          <ac:chgData name="Joost van Koutrik" userId="4d5b4bea-b40d-4dd8-9835-73f4dca1c2d1" providerId="ADAL" clId="{EAEAE553-AC6A-4E7C-8DF9-81768A756771}" dt="2020-11-18T07:53:27.264" v="63" actId="20577"/>
          <ac:spMkLst>
            <pc:docMk/>
            <pc:sldMk cId="1587918943" sldId="446"/>
            <ac:spMk id="29700" creationId="{84E89530-A9EB-461B-9212-BC202C58BAF8}"/>
          </ac:spMkLst>
        </pc:spChg>
      </pc:sldChg>
    </pc:docChg>
  </pc:docChgLst>
  <pc:docChgLst>
    <pc:chgData name="Joost van Koutrik" userId="4d5b4bea-b40d-4dd8-9835-73f4dca1c2d1" providerId="ADAL" clId="{5FA205A9-43BD-47D8-81C9-39345046D0C1}"/>
    <pc:docChg chg="undo custSel addSld modSld sldOrd">
      <pc:chgData name="Joost van Koutrik" userId="4d5b4bea-b40d-4dd8-9835-73f4dca1c2d1" providerId="ADAL" clId="{5FA205A9-43BD-47D8-81C9-39345046D0C1}" dt="2021-01-15T08:27:11.588" v="2226" actId="20577"/>
      <pc:docMkLst>
        <pc:docMk/>
      </pc:docMkLst>
      <pc:sldChg chg="modSp">
        <pc:chgData name="Joost van Koutrik" userId="4d5b4bea-b40d-4dd8-9835-73f4dca1c2d1" providerId="ADAL" clId="{5FA205A9-43BD-47D8-81C9-39345046D0C1}" dt="2021-01-14T16:51:51.067" v="113" actId="207"/>
        <pc:sldMkLst>
          <pc:docMk/>
          <pc:sldMk cId="0" sldId="258"/>
        </pc:sldMkLst>
        <pc:spChg chg="mod">
          <ac:chgData name="Joost van Koutrik" userId="4d5b4bea-b40d-4dd8-9835-73f4dca1c2d1" providerId="ADAL" clId="{5FA205A9-43BD-47D8-81C9-39345046D0C1}" dt="2021-01-14T16:51:51.067" v="113" actId="207"/>
          <ac:spMkLst>
            <pc:docMk/>
            <pc:sldMk cId="0" sldId="258"/>
            <ac:spMk id="27651" creationId="{F28ED427-54B9-46DA-95DA-57F44FBCB8BF}"/>
          </ac:spMkLst>
        </pc:spChg>
      </pc:sldChg>
      <pc:sldChg chg="modSp">
        <pc:chgData name="Joost van Koutrik" userId="4d5b4bea-b40d-4dd8-9835-73f4dca1c2d1" providerId="ADAL" clId="{5FA205A9-43BD-47D8-81C9-39345046D0C1}" dt="2021-01-14T16:58:44.781" v="266" actId="20577"/>
        <pc:sldMkLst>
          <pc:docMk/>
          <pc:sldMk cId="3546013223" sldId="317"/>
        </pc:sldMkLst>
        <pc:spChg chg="mod">
          <ac:chgData name="Joost van Koutrik" userId="4d5b4bea-b40d-4dd8-9835-73f4dca1c2d1" providerId="ADAL" clId="{5FA205A9-43BD-47D8-81C9-39345046D0C1}" dt="2021-01-14T16:58:44.781" v="266" actId="20577"/>
          <ac:spMkLst>
            <pc:docMk/>
            <pc:sldMk cId="3546013223" sldId="317"/>
            <ac:spMk id="21" creationId="{7EA751A8-C132-4FF8-882C-DBDEBB49EE10}"/>
          </ac:spMkLst>
        </pc:spChg>
      </pc:sldChg>
      <pc:sldChg chg="addSp modSp modAnim">
        <pc:chgData name="Joost van Koutrik" userId="4d5b4bea-b40d-4dd8-9835-73f4dca1c2d1" providerId="ADAL" clId="{5FA205A9-43BD-47D8-81C9-39345046D0C1}" dt="2021-01-14T17:16:31.748" v="297"/>
        <pc:sldMkLst>
          <pc:docMk/>
          <pc:sldMk cId="0" sldId="416"/>
        </pc:sldMkLst>
        <pc:spChg chg="add mod">
          <ac:chgData name="Joost van Koutrik" userId="4d5b4bea-b40d-4dd8-9835-73f4dca1c2d1" providerId="ADAL" clId="{5FA205A9-43BD-47D8-81C9-39345046D0C1}" dt="2021-01-14T17:14:08.166" v="289" actId="339"/>
          <ac:spMkLst>
            <pc:docMk/>
            <pc:sldMk cId="0" sldId="416"/>
            <ac:spMk id="3" creationId="{38FD5115-C978-4EFA-A884-4F59DA64BEF0}"/>
          </ac:spMkLst>
        </pc:spChg>
      </pc:sldChg>
      <pc:sldChg chg="addSp modSp modAnim">
        <pc:chgData name="Joost van Koutrik" userId="4d5b4bea-b40d-4dd8-9835-73f4dca1c2d1" providerId="ADAL" clId="{5FA205A9-43BD-47D8-81C9-39345046D0C1}" dt="2021-01-14T17:17:07.258" v="308" actId="1037"/>
        <pc:sldMkLst>
          <pc:docMk/>
          <pc:sldMk cId="0" sldId="419"/>
        </pc:sldMkLst>
        <pc:spChg chg="add mod">
          <ac:chgData name="Joost van Koutrik" userId="4d5b4bea-b40d-4dd8-9835-73f4dca1c2d1" providerId="ADAL" clId="{5FA205A9-43BD-47D8-81C9-39345046D0C1}" dt="2021-01-14T17:16:54.744" v="299" actId="14100"/>
          <ac:spMkLst>
            <pc:docMk/>
            <pc:sldMk cId="0" sldId="419"/>
            <ac:spMk id="4" creationId="{8F312C51-2904-4773-85D0-646B0B659B96}"/>
          </ac:spMkLst>
        </pc:spChg>
        <pc:spChg chg="add mod">
          <ac:chgData name="Joost van Koutrik" userId="4d5b4bea-b40d-4dd8-9835-73f4dca1c2d1" providerId="ADAL" clId="{5FA205A9-43BD-47D8-81C9-39345046D0C1}" dt="2021-01-14T17:17:07.258" v="308" actId="1037"/>
          <ac:spMkLst>
            <pc:docMk/>
            <pc:sldMk cId="0" sldId="419"/>
            <ac:spMk id="5" creationId="{C4EB9E90-52E2-49BD-ABEF-DE0CD0D6DDD9}"/>
          </ac:spMkLst>
        </pc:spChg>
      </pc:sldChg>
      <pc:sldChg chg="modSp">
        <pc:chgData name="Joost van Koutrik" userId="4d5b4bea-b40d-4dd8-9835-73f4dca1c2d1" providerId="ADAL" clId="{5FA205A9-43BD-47D8-81C9-39345046D0C1}" dt="2021-01-14T16:56:29.401" v="230" actId="20577"/>
        <pc:sldMkLst>
          <pc:docMk/>
          <pc:sldMk cId="0" sldId="430"/>
        </pc:sldMkLst>
        <pc:spChg chg="mod">
          <ac:chgData name="Joost van Koutrik" userId="4d5b4bea-b40d-4dd8-9835-73f4dca1c2d1" providerId="ADAL" clId="{5FA205A9-43BD-47D8-81C9-39345046D0C1}" dt="2021-01-14T16:56:29.401" v="230" actId="20577"/>
          <ac:spMkLst>
            <pc:docMk/>
            <pc:sldMk cId="0" sldId="430"/>
            <ac:spMk id="69635" creationId="{B713B058-B5D9-4D81-B042-5D39FF744B1F}"/>
          </ac:spMkLst>
        </pc:spChg>
      </pc:sldChg>
      <pc:sldChg chg="modSp">
        <pc:chgData name="Joost van Koutrik" userId="4d5b4bea-b40d-4dd8-9835-73f4dca1c2d1" providerId="ADAL" clId="{5FA205A9-43BD-47D8-81C9-39345046D0C1}" dt="2021-01-15T08:12:04.873" v="2222" actId="20577"/>
        <pc:sldMkLst>
          <pc:docMk/>
          <pc:sldMk cId="0" sldId="432"/>
        </pc:sldMkLst>
        <pc:spChg chg="mod">
          <ac:chgData name="Joost van Koutrik" userId="4d5b4bea-b40d-4dd8-9835-73f4dca1c2d1" providerId="ADAL" clId="{5FA205A9-43BD-47D8-81C9-39345046D0C1}" dt="2021-01-15T08:12:04.873" v="2222" actId="20577"/>
          <ac:spMkLst>
            <pc:docMk/>
            <pc:sldMk cId="0" sldId="432"/>
            <ac:spMk id="3" creationId="{4A1B2A00-273C-431F-B179-4C561F153C47}"/>
          </ac:spMkLst>
        </pc:spChg>
        <pc:spChg chg="mod">
          <ac:chgData name="Joost van Koutrik" userId="4d5b4bea-b40d-4dd8-9835-73f4dca1c2d1" providerId="ADAL" clId="{5FA205A9-43BD-47D8-81C9-39345046D0C1}" dt="2021-01-14T17:20:16.698" v="333" actId="20577"/>
          <ac:spMkLst>
            <pc:docMk/>
            <pc:sldMk cId="0" sldId="432"/>
            <ac:spMk id="64514" creationId="{D6C551A0-D283-4F0B-8859-94CC25D16A7C}"/>
          </ac:spMkLst>
        </pc:spChg>
      </pc:sldChg>
      <pc:sldChg chg="modSp modAnim">
        <pc:chgData name="Joost van Koutrik" userId="4d5b4bea-b40d-4dd8-9835-73f4dca1c2d1" providerId="ADAL" clId="{5FA205A9-43BD-47D8-81C9-39345046D0C1}" dt="2021-01-15T08:11:49.843" v="2217"/>
        <pc:sldMkLst>
          <pc:docMk/>
          <pc:sldMk cId="0" sldId="434"/>
        </pc:sldMkLst>
        <pc:spChg chg="mod">
          <ac:chgData name="Joost van Koutrik" userId="4d5b4bea-b40d-4dd8-9835-73f4dca1c2d1" providerId="ADAL" clId="{5FA205A9-43BD-47D8-81C9-39345046D0C1}" dt="2021-01-14T17:30:04.454" v="706" actId="20577"/>
          <ac:spMkLst>
            <pc:docMk/>
            <pc:sldMk cId="0" sldId="434"/>
            <ac:spMk id="66562" creationId="{C29E2084-1F68-4410-887C-4B5B370C347D}"/>
          </ac:spMkLst>
        </pc:spChg>
      </pc:sldChg>
      <pc:sldChg chg="modSp">
        <pc:chgData name="Joost van Koutrik" userId="4d5b4bea-b40d-4dd8-9835-73f4dca1c2d1" providerId="ADAL" clId="{5FA205A9-43BD-47D8-81C9-39345046D0C1}" dt="2021-01-14T16:52:48.658" v="173" actId="20577"/>
        <pc:sldMkLst>
          <pc:docMk/>
          <pc:sldMk cId="0" sldId="437"/>
        </pc:sldMkLst>
        <pc:spChg chg="mod">
          <ac:chgData name="Joost van Koutrik" userId="4d5b4bea-b40d-4dd8-9835-73f4dca1c2d1" providerId="ADAL" clId="{5FA205A9-43BD-47D8-81C9-39345046D0C1}" dt="2021-01-14T16:52:48.658" v="173" actId="20577"/>
          <ac:spMkLst>
            <pc:docMk/>
            <pc:sldMk cId="0" sldId="437"/>
            <ac:spMk id="16387" creationId="{F77601B4-64AF-4E94-B154-C347DE6F51BB}"/>
          </ac:spMkLst>
        </pc:spChg>
      </pc:sldChg>
      <pc:sldChg chg="modSp">
        <pc:chgData name="Joost van Koutrik" userId="4d5b4bea-b40d-4dd8-9835-73f4dca1c2d1" providerId="ADAL" clId="{5FA205A9-43BD-47D8-81C9-39345046D0C1}" dt="2021-01-14T17:19:07.919" v="329" actId="20577"/>
        <pc:sldMkLst>
          <pc:docMk/>
          <pc:sldMk cId="0" sldId="444"/>
        </pc:sldMkLst>
        <pc:spChg chg="mod">
          <ac:chgData name="Joost van Koutrik" userId="4d5b4bea-b40d-4dd8-9835-73f4dca1c2d1" providerId="ADAL" clId="{5FA205A9-43BD-47D8-81C9-39345046D0C1}" dt="2021-01-14T17:19:07.919" v="329" actId="20577"/>
          <ac:spMkLst>
            <pc:docMk/>
            <pc:sldMk cId="0" sldId="444"/>
            <ac:spMk id="61442" creationId="{5FE931F4-A5A9-4765-9C9F-57763CCB524F}"/>
          </ac:spMkLst>
        </pc:spChg>
      </pc:sldChg>
      <pc:sldChg chg="modAnim">
        <pc:chgData name="Joost van Koutrik" userId="4d5b4bea-b40d-4dd8-9835-73f4dca1c2d1" providerId="ADAL" clId="{5FA205A9-43BD-47D8-81C9-39345046D0C1}" dt="2021-01-14T18:38:52.251" v="2125"/>
        <pc:sldMkLst>
          <pc:docMk/>
          <pc:sldMk cId="1587918943" sldId="446"/>
        </pc:sldMkLst>
      </pc:sldChg>
      <pc:sldChg chg="addSp delSp modSp modAnim">
        <pc:chgData name="Joost van Koutrik" userId="4d5b4bea-b40d-4dd8-9835-73f4dca1c2d1" providerId="ADAL" clId="{5FA205A9-43BD-47D8-81C9-39345046D0C1}" dt="2021-01-14T18:41:19.368" v="2216" actId="20577"/>
        <pc:sldMkLst>
          <pc:docMk/>
          <pc:sldMk cId="1916697389" sldId="448"/>
        </pc:sldMkLst>
        <pc:spChg chg="add del mod">
          <ac:chgData name="Joost van Koutrik" userId="4d5b4bea-b40d-4dd8-9835-73f4dca1c2d1" providerId="ADAL" clId="{5FA205A9-43BD-47D8-81C9-39345046D0C1}" dt="2021-01-14T17:22:57.297" v="471" actId="478"/>
          <ac:spMkLst>
            <pc:docMk/>
            <pc:sldMk cId="1916697389" sldId="448"/>
            <ac:spMk id="3" creationId="{6563374A-46E2-437D-AC10-84066A094EE5}"/>
          </ac:spMkLst>
        </pc:spChg>
        <pc:spChg chg="add del mod">
          <ac:chgData name="Joost van Koutrik" userId="4d5b4bea-b40d-4dd8-9835-73f4dca1c2d1" providerId="ADAL" clId="{5FA205A9-43BD-47D8-81C9-39345046D0C1}" dt="2021-01-14T17:26:35.672" v="496" actId="478"/>
          <ac:spMkLst>
            <pc:docMk/>
            <pc:sldMk cId="1916697389" sldId="448"/>
            <ac:spMk id="12" creationId="{E9374BEC-4A6B-4091-AD9B-3D0F3966E4ED}"/>
          </ac:spMkLst>
        </pc:spChg>
        <pc:spChg chg="add mod">
          <ac:chgData name="Joost van Koutrik" userId="4d5b4bea-b40d-4dd8-9835-73f4dca1c2d1" providerId="ADAL" clId="{5FA205A9-43BD-47D8-81C9-39345046D0C1}" dt="2021-01-14T17:28:21.823" v="632" actId="1076"/>
          <ac:spMkLst>
            <pc:docMk/>
            <pc:sldMk cId="1916697389" sldId="448"/>
            <ac:spMk id="17" creationId="{EF722852-8669-4E0B-ABE7-0CFC09343335}"/>
          </ac:spMkLst>
        </pc:spChg>
        <pc:spChg chg="add mod">
          <ac:chgData name="Joost van Koutrik" userId="4d5b4bea-b40d-4dd8-9835-73f4dca1c2d1" providerId="ADAL" clId="{5FA205A9-43BD-47D8-81C9-39345046D0C1}" dt="2021-01-14T17:33:20.436" v="847" actId="313"/>
          <ac:spMkLst>
            <pc:docMk/>
            <pc:sldMk cId="1916697389" sldId="448"/>
            <ac:spMk id="19" creationId="{B58D6D2D-330F-4248-A8B5-5E31BA6C8F88}"/>
          </ac:spMkLst>
        </pc:spChg>
        <pc:spChg chg="add mod">
          <ac:chgData name="Joost van Koutrik" userId="4d5b4bea-b40d-4dd8-9835-73f4dca1c2d1" providerId="ADAL" clId="{5FA205A9-43BD-47D8-81C9-39345046D0C1}" dt="2021-01-14T18:41:19.368" v="2216" actId="20577"/>
          <ac:spMkLst>
            <pc:docMk/>
            <pc:sldMk cId="1916697389" sldId="448"/>
            <ac:spMk id="21" creationId="{2948CF5A-C88F-41C3-9418-EB574451CF23}"/>
          </ac:spMkLst>
        </pc:spChg>
        <pc:spChg chg="add mod">
          <ac:chgData name="Joost van Koutrik" userId="4d5b4bea-b40d-4dd8-9835-73f4dca1c2d1" providerId="ADAL" clId="{5FA205A9-43BD-47D8-81C9-39345046D0C1}" dt="2021-01-14T17:37:54.163" v="1043" actId="20577"/>
          <ac:spMkLst>
            <pc:docMk/>
            <pc:sldMk cId="1916697389" sldId="448"/>
            <ac:spMk id="24" creationId="{3FDA8495-FB02-4FD8-83B9-507AE46B322B}"/>
          </ac:spMkLst>
        </pc:spChg>
        <pc:spChg chg="mod">
          <ac:chgData name="Joost van Koutrik" userId="4d5b4bea-b40d-4dd8-9835-73f4dca1c2d1" providerId="ADAL" clId="{5FA205A9-43BD-47D8-81C9-39345046D0C1}" dt="2021-01-14T17:28:28.497" v="633" actId="207"/>
          <ac:spMkLst>
            <pc:docMk/>
            <pc:sldMk cId="1916697389" sldId="448"/>
            <ac:spMk id="69634" creationId="{237E8A44-89BA-4AFB-86C6-C7B3D081FEAC}"/>
          </ac:spMkLst>
        </pc:spChg>
        <pc:spChg chg="del">
          <ac:chgData name="Joost van Koutrik" userId="4d5b4bea-b40d-4dd8-9835-73f4dca1c2d1" providerId="ADAL" clId="{5FA205A9-43BD-47D8-81C9-39345046D0C1}" dt="2021-01-14T17:22:54.727" v="470" actId="478"/>
          <ac:spMkLst>
            <pc:docMk/>
            <pc:sldMk cId="1916697389" sldId="448"/>
            <ac:spMk id="69635" creationId="{B713B058-B5D9-4D81-B042-5D39FF744B1F}"/>
          </ac:spMkLst>
        </pc:spChg>
        <pc:picChg chg="add del">
          <ac:chgData name="Joost van Koutrik" userId="4d5b4bea-b40d-4dd8-9835-73f4dca1c2d1" providerId="ADAL" clId="{5FA205A9-43BD-47D8-81C9-39345046D0C1}" dt="2021-01-14T17:22:38.049" v="464" actId="478"/>
          <ac:picMkLst>
            <pc:docMk/>
            <pc:sldMk cId="1916697389" sldId="448"/>
            <ac:picMk id="6" creationId="{84618B4E-4D7A-446F-B95C-A493BAA2D80D}"/>
          </ac:picMkLst>
        </pc:picChg>
        <pc:picChg chg="add del">
          <ac:chgData name="Joost van Koutrik" userId="4d5b4bea-b40d-4dd8-9835-73f4dca1c2d1" providerId="ADAL" clId="{5FA205A9-43BD-47D8-81C9-39345046D0C1}" dt="2021-01-14T17:22:36.249" v="463" actId="478"/>
          <ac:picMkLst>
            <pc:docMk/>
            <pc:sldMk cId="1916697389" sldId="448"/>
            <ac:picMk id="8" creationId="{2B6893C2-77D9-4D65-90BF-0A49752D1CF7}"/>
          </ac:picMkLst>
        </pc:picChg>
        <pc:picChg chg="add mod">
          <ac:chgData name="Joost van Koutrik" userId="4d5b4bea-b40d-4dd8-9835-73f4dca1c2d1" providerId="ADAL" clId="{5FA205A9-43BD-47D8-81C9-39345046D0C1}" dt="2021-01-14T17:24:14.456" v="476" actId="1076"/>
          <ac:picMkLst>
            <pc:docMk/>
            <pc:sldMk cId="1916697389" sldId="448"/>
            <ac:picMk id="9" creationId="{505B9388-A93D-4891-8D9C-39039B23526E}"/>
          </ac:picMkLst>
        </pc:picChg>
        <pc:picChg chg="add del">
          <ac:chgData name="Joost van Koutrik" userId="4d5b4bea-b40d-4dd8-9835-73f4dca1c2d1" providerId="ADAL" clId="{5FA205A9-43BD-47D8-81C9-39345046D0C1}" dt="2021-01-14T17:22:38.841" v="465" actId="478"/>
          <ac:picMkLst>
            <pc:docMk/>
            <pc:sldMk cId="1916697389" sldId="448"/>
            <ac:picMk id="1026" creationId="{590786CD-6F5B-47CD-9642-32A65D51004B}"/>
          </ac:picMkLst>
        </pc:picChg>
        <pc:cxnChg chg="add mod">
          <ac:chgData name="Joost van Koutrik" userId="4d5b4bea-b40d-4dd8-9835-73f4dca1c2d1" providerId="ADAL" clId="{5FA205A9-43BD-47D8-81C9-39345046D0C1}" dt="2021-01-14T17:28:48.511" v="634" actId="14100"/>
          <ac:cxnSpMkLst>
            <pc:docMk/>
            <pc:sldMk cId="1916697389" sldId="448"/>
            <ac:cxnSpMk id="5" creationId="{C2EE9B73-38A7-47FA-8A29-306336BBF732}"/>
          </ac:cxnSpMkLst>
        </pc:cxnChg>
        <pc:cxnChg chg="add mod">
          <ac:chgData name="Joost van Koutrik" userId="4d5b4bea-b40d-4dd8-9835-73f4dca1c2d1" providerId="ADAL" clId="{5FA205A9-43BD-47D8-81C9-39345046D0C1}" dt="2021-01-14T17:26:09.253" v="494" actId="14100"/>
          <ac:cxnSpMkLst>
            <pc:docMk/>
            <pc:sldMk cId="1916697389" sldId="448"/>
            <ac:cxnSpMk id="13" creationId="{E8F7499C-1087-430F-AE6C-89AF6B6D0BB4}"/>
          </ac:cxnSpMkLst>
        </pc:cxnChg>
        <pc:cxnChg chg="add mod">
          <ac:chgData name="Joost van Koutrik" userId="4d5b4bea-b40d-4dd8-9835-73f4dca1c2d1" providerId="ADAL" clId="{5FA205A9-43BD-47D8-81C9-39345046D0C1}" dt="2021-01-14T17:30:44.080" v="709" actId="14100"/>
          <ac:cxnSpMkLst>
            <pc:docMk/>
            <pc:sldMk cId="1916697389" sldId="448"/>
            <ac:cxnSpMk id="20" creationId="{3B2A9287-4101-427C-819C-3497E3D9EC86}"/>
          </ac:cxnSpMkLst>
        </pc:cxnChg>
        <pc:cxnChg chg="add mod">
          <ac:chgData name="Joost van Koutrik" userId="4d5b4bea-b40d-4dd8-9835-73f4dca1c2d1" providerId="ADAL" clId="{5FA205A9-43BD-47D8-81C9-39345046D0C1}" dt="2021-01-14T17:31:54.111" v="789" actId="1076"/>
          <ac:cxnSpMkLst>
            <pc:docMk/>
            <pc:sldMk cId="1916697389" sldId="448"/>
            <ac:cxnSpMk id="23" creationId="{41E3A148-F6DF-4F83-963B-828FF344B511}"/>
          </ac:cxnSpMkLst>
        </pc:cxnChg>
      </pc:sldChg>
      <pc:sldChg chg="modSp">
        <pc:chgData name="Joost van Koutrik" userId="4d5b4bea-b40d-4dd8-9835-73f4dca1c2d1" providerId="ADAL" clId="{5FA205A9-43BD-47D8-81C9-39345046D0C1}" dt="2021-01-14T16:52:59.345" v="174"/>
        <pc:sldMkLst>
          <pc:docMk/>
          <pc:sldMk cId="1682804272" sldId="449"/>
        </pc:sldMkLst>
        <pc:spChg chg="mod">
          <ac:chgData name="Joost van Koutrik" userId="4d5b4bea-b40d-4dd8-9835-73f4dca1c2d1" providerId="ADAL" clId="{5FA205A9-43BD-47D8-81C9-39345046D0C1}" dt="2021-01-14T16:52:59.345" v="174"/>
          <ac:spMkLst>
            <pc:docMk/>
            <pc:sldMk cId="1682804272" sldId="449"/>
            <ac:spMk id="16387" creationId="{F77601B4-64AF-4E94-B154-C347DE6F51BB}"/>
          </ac:spMkLst>
        </pc:spChg>
      </pc:sldChg>
      <pc:sldChg chg="modSp">
        <pc:chgData name="Joost van Koutrik" userId="4d5b4bea-b40d-4dd8-9835-73f4dca1c2d1" providerId="ADAL" clId="{5FA205A9-43BD-47D8-81C9-39345046D0C1}" dt="2021-01-14T16:53:08.039" v="175"/>
        <pc:sldMkLst>
          <pc:docMk/>
          <pc:sldMk cId="2306928434" sldId="450"/>
        </pc:sldMkLst>
        <pc:spChg chg="mod">
          <ac:chgData name="Joost van Koutrik" userId="4d5b4bea-b40d-4dd8-9835-73f4dca1c2d1" providerId="ADAL" clId="{5FA205A9-43BD-47D8-81C9-39345046D0C1}" dt="2021-01-14T16:53:08.039" v="175"/>
          <ac:spMkLst>
            <pc:docMk/>
            <pc:sldMk cId="2306928434" sldId="450"/>
            <ac:spMk id="16387" creationId="{F77601B4-64AF-4E94-B154-C347DE6F51BB}"/>
          </ac:spMkLst>
        </pc:spChg>
      </pc:sldChg>
      <pc:sldChg chg="modSp">
        <pc:chgData name="Joost van Koutrik" userId="4d5b4bea-b40d-4dd8-9835-73f4dca1c2d1" providerId="ADAL" clId="{5FA205A9-43BD-47D8-81C9-39345046D0C1}" dt="2021-01-14T16:53:23.009" v="177" actId="14100"/>
        <pc:sldMkLst>
          <pc:docMk/>
          <pc:sldMk cId="1479589794" sldId="451"/>
        </pc:sldMkLst>
        <pc:spChg chg="mod">
          <ac:chgData name="Joost van Koutrik" userId="4d5b4bea-b40d-4dd8-9835-73f4dca1c2d1" providerId="ADAL" clId="{5FA205A9-43BD-47D8-81C9-39345046D0C1}" dt="2021-01-14T16:53:23.009" v="177" actId="14100"/>
          <ac:spMkLst>
            <pc:docMk/>
            <pc:sldMk cId="1479589794" sldId="451"/>
            <ac:spMk id="16387" creationId="{F77601B4-64AF-4E94-B154-C347DE6F51BB}"/>
          </ac:spMkLst>
        </pc:spChg>
      </pc:sldChg>
      <pc:sldChg chg="modSp">
        <pc:chgData name="Joost van Koutrik" userId="4d5b4bea-b40d-4dd8-9835-73f4dca1c2d1" providerId="ADAL" clId="{5FA205A9-43BD-47D8-81C9-39345046D0C1}" dt="2021-01-15T08:27:11.588" v="2226" actId="20577"/>
        <pc:sldMkLst>
          <pc:docMk/>
          <pc:sldMk cId="2899687953" sldId="452"/>
        </pc:sldMkLst>
        <pc:spChg chg="mod">
          <ac:chgData name="Joost van Koutrik" userId="4d5b4bea-b40d-4dd8-9835-73f4dca1c2d1" providerId="ADAL" clId="{5FA205A9-43BD-47D8-81C9-39345046D0C1}" dt="2021-01-15T08:27:11.588" v="2226" actId="20577"/>
          <ac:spMkLst>
            <pc:docMk/>
            <pc:sldMk cId="2899687953" sldId="452"/>
            <ac:spMk id="29699" creationId="{98B71602-CA61-493C-AFE6-CCD64A98C4E8}"/>
          </ac:spMkLst>
        </pc:spChg>
      </pc:sldChg>
      <pc:sldChg chg="addSp delSp modSp add modAnim">
        <pc:chgData name="Joost van Koutrik" userId="4d5b4bea-b40d-4dd8-9835-73f4dca1c2d1" providerId="ADAL" clId="{5FA205A9-43BD-47D8-81C9-39345046D0C1}" dt="2021-01-14T18:18:35.381" v="1856" actId="403"/>
        <pc:sldMkLst>
          <pc:docMk/>
          <pc:sldMk cId="586946227" sldId="454"/>
        </pc:sldMkLst>
        <pc:spChg chg="del">
          <ac:chgData name="Joost van Koutrik" userId="4d5b4bea-b40d-4dd8-9835-73f4dca1c2d1" providerId="ADAL" clId="{5FA205A9-43BD-47D8-81C9-39345046D0C1}" dt="2021-01-14T17:48:27.199" v="1239" actId="478"/>
          <ac:spMkLst>
            <pc:docMk/>
            <pc:sldMk cId="586946227" sldId="454"/>
            <ac:spMk id="2" creationId="{391D3AF3-D5BB-487B-902A-9DC4326EE26C}"/>
          </ac:spMkLst>
        </pc:spChg>
        <pc:spChg chg="mod">
          <ac:chgData name="Joost van Koutrik" userId="4d5b4bea-b40d-4dd8-9835-73f4dca1c2d1" providerId="ADAL" clId="{5FA205A9-43BD-47D8-81C9-39345046D0C1}" dt="2021-01-14T17:40:10.919" v="1148" actId="313"/>
          <ac:spMkLst>
            <pc:docMk/>
            <pc:sldMk cId="586946227" sldId="454"/>
            <ac:spMk id="69634" creationId="{237E8A44-89BA-4AFB-86C6-C7B3D081FEAC}"/>
          </ac:spMkLst>
        </pc:spChg>
        <pc:spChg chg="mod">
          <ac:chgData name="Joost van Koutrik" userId="4d5b4bea-b40d-4dd8-9835-73f4dca1c2d1" providerId="ADAL" clId="{5FA205A9-43BD-47D8-81C9-39345046D0C1}" dt="2021-01-14T18:18:35.381" v="1856" actId="403"/>
          <ac:spMkLst>
            <pc:docMk/>
            <pc:sldMk cId="586946227" sldId="454"/>
            <ac:spMk id="69635" creationId="{B713B058-B5D9-4D81-B042-5D39FF744B1F}"/>
          </ac:spMkLst>
        </pc:spChg>
        <pc:picChg chg="add mod">
          <ac:chgData name="Joost van Koutrik" userId="4d5b4bea-b40d-4dd8-9835-73f4dca1c2d1" providerId="ADAL" clId="{5FA205A9-43BD-47D8-81C9-39345046D0C1}" dt="2021-01-14T17:48:17.705" v="1236" actId="962"/>
          <ac:picMkLst>
            <pc:docMk/>
            <pc:sldMk cId="586946227" sldId="454"/>
            <ac:picMk id="4" creationId="{5732F2FA-75D8-4B87-B820-C09DC167D89E}"/>
          </ac:picMkLst>
        </pc:picChg>
        <pc:picChg chg="del">
          <ac:chgData name="Joost van Koutrik" userId="4d5b4bea-b40d-4dd8-9835-73f4dca1c2d1" providerId="ADAL" clId="{5FA205A9-43BD-47D8-81C9-39345046D0C1}" dt="2021-01-14T17:36:57.033" v="931" actId="478"/>
          <ac:picMkLst>
            <pc:docMk/>
            <pc:sldMk cId="586946227" sldId="454"/>
            <ac:picMk id="6" creationId="{84618B4E-4D7A-446F-B95C-A493BAA2D80D}"/>
          </ac:picMkLst>
        </pc:picChg>
        <pc:picChg chg="del">
          <ac:chgData name="Joost van Koutrik" userId="4d5b4bea-b40d-4dd8-9835-73f4dca1c2d1" providerId="ADAL" clId="{5FA205A9-43BD-47D8-81C9-39345046D0C1}" dt="2021-01-14T17:36:55.121" v="930" actId="478"/>
          <ac:picMkLst>
            <pc:docMk/>
            <pc:sldMk cId="586946227" sldId="454"/>
            <ac:picMk id="8" creationId="{2B6893C2-77D9-4D65-90BF-0A49752D1CF7}"/>
          </ac:picMkLst>
        </pc:picChg>
        <pc:picChg chg="del">
          <ac:chgData name="Joost van Koutrik" userId="4d5b4bea-b40d-4dd8-9835-73f4dca1c2d1" providerId="ADAL" clId="{5FA205A9-43BD-47D8-81C9-39345046D0C1}" dt="2021-01-14T17:36:58.791" v="932" actId="478"/>
          <ac:picMkLst>
            <pc:docMk/>
            <pc:sldMk cId="586946227" sldId="454"/>
            <ac:picMk id="1026" creationId="{590786CD-6F5B-47CD-9642-32A65D51004B}"/>
          </ac:picMkLst>
        </pc:picChg>
      </pc:sldChg>
      <pc:sldChg chg="add">
        <pc:chgData name="Joost van Koutrik" userId="4d5b4bea-b40d-4dd8-9835-73f4dca1c2d1" providerId="ADAL" clId="{5FA205A9-43BD-47D8-81C9-39345046D0C1}" dt="2021-01-14T17:33:41.091" v="848"/>
        <pc:sldMkLst>
          <pc:docMk/>
          <pc:sldMk cId="2333937674" sldId="455"/>
        </pc:sldMkLst>
      </pc:sldChg>
      <pc:sldChg chg="addSp delSp modSp add ord modAnim">
        <pc:chgData name="Joost van Koutrik" userId="4d5b4bea-b40d-4dd8-9835-73f4dca1c2d1" providerId="ADAL" clId="{5FA205A9-43BD-47D8-81C9-39345046D0C1}" dt="2021-01-14T18:37:25.581" v="2124"/>
        <pc:sldMkLst>
          <pc:docMk/>
          <pc:sldMk cId="3187083279" sldId="456"/>
        </pc:sldMkLst>
        <pc:spChg chg="del">
          <ac:chgData name="Joost van Koutrik" userId="4d5b4bea-b40d-4dd8-9835-73f4dca1c2d1" providerId="ADAL" clId="{5FA205A9-43BD-47D8-81C9-39345046D0C1}" dt="2021-01-14T18:11:54.226" v="1605" actId="478"/>
          <ac:spMkLst>
            <pc:docMk/>
            <pc:sldMk cId="3187083279" sldId="456"/>
            <ac:spMk id="2" creationId="{391D3AF3-D5BB-487B-902A-9DC4326EE26C}"/>
          </ac:spMkLst>
        </pc:spChg>
        <pc:spChg chg="add del mod">
          <ac:chgData name="Joost van Koutrik" userId="4d5b4bea-b40d-4dd8-9835-73f4dca1c2d1" providerId="ADAL" clId="{5FA205A9-43BD-47D8-81C9-39345046D0C1}" dt="2021-01-14T18:11:12.092" v="1582" actId="478"/>
          <ac:spMkLst>
            <pc:docMk/>
            <pc:sldMk cId="3187083279" sldId="456"/>
            <ac:spMk id="3" creationId="{D13031A0-DC14-4BCC-9308-94ADFD0078B1}"/>
          </ac:spMkLst>
        </pc:spChg>
        <pc:spChg chg="add mod">
          <ac:chgData name="Joost van Koutrik" userId="4d5b4bea-b40d-4dd8-9835-73f4dca1c2d1" providerId="ADAL" clId="{5FA205A9-43BD-47D8-81C9-39345046D0C1}" dt="2021-01-14T18:18:54.321" v="1868" actId="20577"/>
          <ac:spMkLst>
            <pc:docMk/>
            <pc:sldMk cId="3187083279" sldId="456"/>
            <ac:spMk id="8" creationId="{77F19330-F586-4A14-8DF7-43873AF5BEDB}"/>
          </ac:spMkLst>
        </pc:spChg>
        <pc:spChg chg="mod">
          <ac:chgData name="Joost van Koutrik" userId="4d5b4bea-b40d-4dd8-9835-73f4dca1c2d1" providerId="ADAL" clId="{5FA205A9-43BD-47D8-81C9-39345046D0C1}" dt="2021-01-14T18:11:50.891" v="1604" actId="20577"/>
          <ac:spMkLst>
            <pc:docMk/>
            <pc:sldMk cId="3187083279" sldId="456"/>
            <ac:spMk id="69634" creationId="{237E8A44-89BA-4AFB-86C6-C7B3D081FEAC}"/>
          </ac:spMkLst>
        </pc:spChg>
        <pc:spChg chg="del mod">
          <ac:chgData name="Joost van Koutrik" userId="4d5b4bea-b40d-4dd8-9835-73f4dca1c2d1" providerId="ADAL" clId="{5FA205A9-43BD-47D8-81C9-39345046D0C1}" dt="2021-01-14T18:10:43.126" v="1545" actId="478"/>
          <ac:spMkLst>
            <pc:docMk/>
            <pc:sldMk cId="3187083279" sldId="456"/>
            <ac:spMk id="69635" creationId="{B713B058-B5D9-4D81-B042-5D39FF744B1F}"/>
          </ac:spMkLst>
        </pc:spChg>
        <pc:picChg chg="add mod">
          <ac:chgData name="Joost van Koutrik" userId="4d5b4bea-b40d-4dd8-9835-73f4dca1c2d1" providerId="ADAL" clId="{5FA205A9-43BD-47D8-81C9-39345046D0C1}" dt="2021-01-14T18:12:02.666" v="1630" actId="1037"/>
          <ac:picMkLst>
            <pc:docMk/>
            <pc:sldMk cId="3187083279" sldId="456"/>
            <ac:picMk id="5" creationId="{DE51DA32-4486-48F4-90D3-E36179299FBD}"/>
          </ac:picMkLst>
        </pc:picChg>
      </pc:sldChg>
      <pc:sldChg chg="addSp delSp modSp add modAnim">
        <pc:chgData name="Joost van Koutrik" userId="4d5b4bea-b40d-4dd8-9835-73f4dca1c2d1" providerId="ADAL" clId="{5FA205A9-43BD-47D8-81C9-39345046D0C1}" dt="2021-01-14T18:06:21.455" v="1516"/>
        <pc:sldMkLst>
          <pc:docMk/>
          <pc:sldMk cId="1419629100" sldId="457"/>
        </pc:sldMkLst>
        <pc:spChg chg="add del mod">
          <ac:chgData name="Joost van Koutrik" userId="4d5b4bea-b40d-4dd8-9835-73f4dca1c2d1" providerId="ADAL" clId="{5FA205A9-43BD-47D8-81C9-39345046D0C1}" dt="2021-01-14T18:04:25.526" v="1478" actId="478"/>
          <ac:spMkLst>
            <pc:docMk/>
            <pc:sldMk cId="1419629100" sldId="457"/>
            <ac:spMk id="2" creationId="{065DEE9E-B915-463D-9949-BAB1B8FA459B}"/>
          </ac:spMkLst>
        </pc:spChg>
        <pc:spChg chg="add mod">
          <ac:chgData name="Joost van Koutrik" userId="4d5b4bea-b40d-4dd8-9835-73f4dca1c2d1" providerId="ADAL" clId="{5FA205A9-43BD-47D8-81C9-39345046D0C1}" dt="2021-01-14T18:06:08.350" v="1515" actId="1038"/>
          <ac:spMkLst>
            <pc:docMk/>
            <pc:sldMk cId="1419629100" sldId="457"/>
            <ac:spMk id="8" creationId="{94C5591E-A204-44BD-8418-72FE6EBEAB1A}"/>
          </ac:spMkLst>
        </pc:spChg>
        <pc:spChg chg="mod">
          <ac:chgData name="Joost van Koutrik" userId="4d5b4bea-b40d-4dd8-9835-73f4dca1c2d1" providerId="ADAL" clId="{5FA205A9-43BD-47D8-81C9-39345046D0C1}" dt="2021-01-14T18:02:21.525" v="1476" actId="20577"/>
          <ac:spMkLst>
            <pc:docMk/>
            <pc:sldMk cId="1419629100" sldId="457"/>
            <ac:spMk id="69634" creationId="{237E8A44-89BA-4AFB-86C6-C7B3D081FEAC}"/>
          </ac:spMkLst>
        </pc:spChg>
        <pc:spChg chg="del">
          <ac:chgData name="Joost van Koutrik" userId="4d5b4bea-b40d-4dd8-9835-73f4dca1c2d1" providerId="ADAL" clId="{5FA205A9-43BD-47D8-81C9-39345046D0C1}" dt="2021-01-14T18:02:26.256" v="1477" actId="478"/>
          <ac:spMkLst>
            <pc:docMk/>
            <pc:sldMk cId="1419629100" sldId="457"/>
            <ac:spMk id="69635" creationId="{B713B058-B5D9-4D81-B042-5D39FF744B1F}"/>
          </ac:spMkLst>
        </pc:spChg>
        <pc:picChg chg="del">
          <ac:chgData name="Joost van Koutrik" userId="4d5b4bea-b40d-4dd8-9835-73f4dca1c2d1" providerId="ADAL" clId="{5FA205A9-43BD-47D8-81C9-39345046D0C1}" dt="2021-01-14T18:02:26.256" v="1477" actId="478"/>
          <ac:picMkLst>
            <pc:docMk/>
            <pc:sldMk cId="1419629100" sldId="457"/>
            <ac:picMk id="4" creationId="{5732F2FA-75D8-4B87-B820-C09DC167D89E}"/>
          </ac:picMkLst>
        </pc:picChg>
        <pc:picChg chg="add mod">
          <ac:chgData name="Joost van Koutrik" userId="4d5b4bea-b40d-4dd8-9835-73f4dca1c2d1" providerId="ADAL" clId="{5FA205A9-43BD-47D8-81C9-39345046D0C1}" dt="2021-01-14T18:05:57.390" v="1512" actId="1076"/>
          <ac:picMkLst>
            <pc:docMk/>
            <pc:sldMk cId="1419629100" sldId="457"/>
            <ac:picMk id="5" creationId="{A0F07C5C-62C4-4327-996C-C2B12353C45D}"/>
          </ac:picMkLst>
        </pc:picChg>
      </pc:sldChg>
      <pc:sldChg chg="addSp delSp modSp add modAnim">
        <pc:chgData name="Joost van Koutrik" userId="4d5b4bea-b40d-4dd8-9835-73f4dca1c2d1" providerId="ADAL" clId="{5FA205A9-43BD-47D8-81C9-39345046D0C1}" dt="2021-01-14T18:36:12.539" v="2119"/>
        <pc:sldMkLst>
          <pc:docMk/>
          <pc:sldMk cId="911548085" sldId="458"/>
        </pc:sldMkLst>
        <pc:spChg chg="mod">
          <ac:chgData name="Joost van Koutrik" userId="4d5b4bea-b40d-4dd8-9835-73f4dca1c2d1" providerId="ADAL" clId="{5FA205A9-43BD-47D8-81C9-39345046D0C1}" dt="2021-01-14T18:35:32.775" v="2115" actId="20578"/>
          <ac:spMkLst>
            <pc:docMk/>
            <pc:sldMk cId="911548085" sldId="458"/>
            <ac:spMk id="69635" creationId="{B713B058-B5D9-4D81-B042-5D39FF744B1F}"/>
          </ac:spMkLst>
        </pc:spChg>
        <pc:picChg chg="add del mod">
          <ac:chgData name="Joost van Koutrik" userId="4d5b4bea-b40d-4dd8-9835-73f4dca1c2d1" providerId="ADAL" clId="{5FA205A9-43BD-47D8-81C9-39345046D0C1}" dt="2021-01-14T18:31:23.691" v="2091" actId="478"/>
          <ac:picMkLst>
            <pc:docMk/>
            <pc:sldMk cId="911548085" sldId="458"/>
            <ac:picMk id="4" creationId="{7E75F33D-BD0E-4E02-88FC-670814F34CBF}"/>
          </ac:picMkLst>
        </pc:picChg>
        <pc:picChg chg="add del mod">
          <ac:chgData name="Joost van Koutrik" userId="4d5b4bea-b40d-4dd8-9835-73f4dca1c2d1" providerId="ADAL" clId="{5FA205A9-43BD-47D8-81C9-39345046D0C1}" dt="2021-01-14T18:32:00.699" v="2098" actId="478"/>
          <ac:picMkLst>
            <pc:docMk/>
            <pc:sldMk cId="911548085" sldId="458"/>
            <ac:picMk id="6" creationId="{15CA4733-9886-4B00-8A0B-A54A7E8D6683}"/>
          </ac:picMkLst>
        </pc:picChg>
        <pc:picChg chg="add mod">
          <ac:chgData name="Joost van Koutrik" userId="4d5b4bea-b40d-4dd8-9835-73f4dca1c2d1" providerId="ADAL" clId="{5FA205A9-43BD-47D8-81C9-39345046D0C1}" dt="2021-01-14T18:35:15.956" v="2114" actId="692"/>
          <ac:picMkLst>
            <pc:docMk/>
            <pc:sldMk cId="911548085" sldId="458"/>
            <ac:picMk id="8" creationId="{D31AA75D-90E9-4E40-B4DA-873E6EA9F85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34BBB64-99C9-4A00-8AA3-A4F35467425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3" name="Tijdelijke aanduiding voor datum 2">
            <a:extLst>
              <a:ext uri="{FF2B5EF4-FFF2-40B4-BE49-F238E27FC236}">
                <a16:creationId xmlns:a16="http://schemas.microsoft.com/office/drawing/2014/main" id="{6AA1307E-3C09-40ED-93B0-419729835C8E}"/>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E6A994B8-3678-403D-BE28-C1A68810353D}" type="datetime1">
              <a:rPr lang="nl-NL" altLang="nl-NL"/>
              <a:pPr>
                <a:defRPr/>
              </a:pPr>
              <a:t>15-1-2021</a:t>
            </a:fld>
            <a:endParaRPr lang="nl-NL" altLang="nl-NL"/>
          </a:p>
        </p:txBody>
      </p:sp>
      <p:sp>
        <p:nvSpPr>
          <p:cNvPr id="4" name="Tijdelijke aanduiding voor voettekst 3">
            <a:extLst>
              <a:ext uri="{FF2B5EF4-FFF2-40B4-BE49-F238E27FC236}">
                <a16:creationId xmlns:a16="http://schemas.microsoft.com/office/drawing/2014/main" id="{E7621EEE-C6BD-4ED0-8ADD-5378B6FDFD7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5" name="Tijdelijke aanduiding voor dianummer 4">
            <a:extLst>
              <a:ext uri="{FF2B5EF4-FFF2-40B4-BE49-F238E27FC236}">
                <a16:creationId xmlns:a16="http://schemas.microsoft.com/office/drawing/2014/main" id="{363EDF3A-0637-4660-AEBD-39AEB4E4BD6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27AE263-D241-460F-BBF5-5078AD1D8AF4}"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EFF2271-3DC2-4D95-A793-9B6D85144E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3" name="Tijdelijke aanduiding voor datum 2">
            <a:extLst>
              <a:ext uri="{FF2B5EF4-FFF2-40B4-BE49-F238E27FC236}">
                <a16:creationId xmlns:a16="http://schemas.microsoft.com/office/drawing/2014/main" id="{B6F4EC44-A827-4F15-B6B9-F4D5C2BFDD4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D0A7946F-1B80-41EA-AA13-7A6A0DB3C135}" type="datetime1">
              <a:rPr lang="nl-NL" altLang="nl-NL"/>
              <a:pPr>
                <a:defRPr/>
              </a:pPr>
              <a:t>15-1-2021</a:t>
            </a:fld>
            <a:endParaRPr lang="nl-NL" altLang="nl-NL"/>
          </a:p>
        </p:txBody>
      </p:sp>
      <p:sp>
        <p:nvSpPr>
          <p:cNvPr id="4" name="Tijdelijke aanduiding voor dia-afbeelding 3">
            <a:extLst>
              <a:ext uri="{FF2B5EF4-FFF2-40B4-BE49-F238E27FC236}">
                <a16:creationId xmlns:a16="http://schemas.microsoft.com/office/drawing/2014/main" id="{EA4BCDF9-4497-49FD-8347-29F3A0443C5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8B52386F-7346-485F-A835-472FF033509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68E02752-613F-4987-9523-8DEBBF6D9C4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7" name="Tijdelijke aanduiding voor dianummer 6">
            <a:extLst>
              <a:ext uri="{FF2B5EF4-FFF2-40B4-BE49-F238E27FC236}">
                <a16:creationId xmlns:a16="http://schemas.microsoft.com/office/drawing/2014/main" id="{7A3A5F06-26F7-4E77-B445-5E0AAE63F19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020AEF7-90F7-4617-8342-2A5E7904F037}"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3B17B4A9-BA73-47E6-905B-FFAD03B754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93CE86A-0528-4A6A-B914-51973C0B47BD}"/>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A7A6C3CA-1D8A-497F-97EE-F8BB2A6B0772}"/>
              </a:ext>
            </a:extLst>
          </p:cNvPr>
          <p:cNvSpPr>
            <a:spLocks noGrp="1"/>
          </p:cNvSpPr>
          <p:nvPr>
            <p:ph type="dt" sz="half" idx="10"/>
          </p:nvPr>
        </p:nvSpPr>
        <p:spPr/>
        <p:txBody>
          <a:bodyPr/>
          <a:lstStyle>
            <a:lvl1pPr>
              <a:defRPr/>
            </a:lvl1pPr>
          </a:lstStyle>
          <a:p>
            <a:pPr>
              <a:defRPr/>
            </a:pPr>
            <a:r>
              <a:rPr lang="nl-NL" altLang="nl-NL"/>
              <a:t>23 november 2020</a:t>
            </a:r>
            <a:endParaRPr lang="nl-NL" altLang="nl-NL" dirty="0"/>
          </a:p>
        </p:txBody>
      </p:sp>
      <p:sp>
        <p:nvSpPr>
          <p:cNvPr id="7" name="Tijdelijke aanduiding voor voettekst 4">
            <a:extLst>
              <a:ext uri="{FF2B5EF4-FFF2-40B4-BE49-F238E27FC236}">
                <a16:creationId xmlns:a16="http://schemas.microsoft.com/office/drawing/2014/main" id="{11C5DBF3-3E50-40FD-A90E-46C683D74CF4}"/>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20513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4766733" y="273051"/>
            <a:ext cx="6815667"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37311C9B-337A-4706-9D3A-39303AF356B1}"/>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ACEE562E-78E7-4328-AF78-86DBEA2DD263}"/>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8C44EB77-24A1-496E-BCD5-A3019C1B6867}"/>
              </a:ext>
            </a:extLst>
          </p:cNvPr>
          <p:cNvSpPr>
            <a:spLocks noGrp="1"/>
          </p:cNvSpPr>
          <p:nvPr>
            <p:ph type="sldNum" sz="quarter" idx="12"/>
          </p:nvPr>
        </p:nvSpPr>
        <p:spPr/>
        <p:txBody>
          <a:bodyPr/>
          <a:lstStyle>
            <a:lvl1pPr>
              <a:defRPr/>
            </a:lvl1pPr>
          </a:lstStyle>
          <a:p>
            <a:pPr>
              <a:defRPr/>
            </a:pPr>
            <a:fld id="{1CFE00F9-4094-4369-9DBF-02DE0AB962ED}" type="slidenum">
              <a:rPr lang="nl-NL" altLang="nl-NL"/>
              <a:pPr>
                <a:defRPr/>
              </a:pPr>
              <a:t>‹nr.›</a:t>
            </a:fld>
            <a:endParaRPr lang="nl-NL" altLang="nl-NL"/>
          </a:p>
        </p:txBody>
      </p:sp>
    </p:spTree>
    <p:extLst>
      <p:ext uri="{BB962C8B-B14F-4D97-AF65-F5344CB8AC3E}">
        <p14:creationId xmlns:p14="http://schemas.microsoft.com/office/powerpoint/2010/main" val="209172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2C3F6AE3-08AD-4D42-9C18-1E678DB48795}"/>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27F27B48-2597-478A-8187-E77F8C19CB3F}"/>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C7EF58C4-A572-4AF7-9EF3-4AB00C508F94}"/>
              </a:ext>
            </a:extLst>
          </p:cNvPr>
          <p:cNvSpPr>
            <a:spLocks noGrp="1"/>
          </p:cNvSpPr>
          <p:nvPr>
            <p:ph type="sldNum" sz="quarter" idx="12"/>
          </p:nvPr>
        </p:nvSpPr>
        <p:spPr/>
        <p:txBody>
          <a:bodyPr/>
          <a:lstStyle>
            <a:lvl1pPr>
              <a:defRPr/>
            </a:lvl1pPr>
          </a:lstStyle>
          <a:p>
            <a:pPr>
              <a:defRPr/>
            </a:pPr>
            <a:fld id="{6A5F5593-E4BD-43F7-8627-58C0B6758C70}" type="slidenum">
              <a:rPr lang="nl-NL" altLang="nl-NL"/>
              <a:pPr>
                <a:defRPr/>
              </a:pPr>
              <a:t>‹nr.›</a:t>
            </a:fld>
            <a:endParaRPr lang="nl-NL" altLang="nl-NL"/>
          </a:p>
        </p:txBody>
      </p:sp>
    </p:spTree>
    <p:extLst>
      <p:ext uri="{BB962C8B-B14F-4D97-AF65-F5344CB8AC3E}">
        <p14:creationId xmlns:p14="http://schemas.microsoft.com/office/powerpoint/2010/main" val="388402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B16DA5FB-F673-460D-8A03-8CF6A9DA8C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6803EC6-C741-4575-BB23-86C114A3F4F6}"/>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37C700F4-6579-4788-8E73-4C8E03019A95}"/>
              </a:ext>
            </a:extLst>
          </p:cNvPr>
          <p:cNvSpPr>
            <a:spLocks noGrp="1"/>
          </p:cNvSpPr>
          <p:nvPr>
            <p:ph type="dt" sz="half" idx="10"/>
          </p:nvPr>
        </p:nvSpPr>
        <p:spPr/>
        <p:txBody>
          <a:bodyPr/>
          <a:lstStyle>
            <a:lvl1pPr>
              <a:defRPr/>
            </a:lvl1pPr>
          </a:lstStyle>
          <a:p>
            <a:pPr>
              <a:defRPr/>
            </a:pPr>
            <a:r>
              <a:rPr lang="nl-NL" altLang="nl-NL"/>
              <a:t>23 november 2020</a:t>
            </a:r>
            <a:endParaRPr lang="nl-NL" altLang="nl-NL" dirty="0"/>
          </a:p>
        </p:txBody>
      </p:sp>
      <p:sp>
        <p:nvSpPr>
          <p:cNvPr id="7" name="Tijdelijke aanduiding voor voettekst 4">
            <a:extLst>
              <a:ext uri="{FF2B5EF4-FFF2-40B4-BE49-F238E27FC236}">
                <a16:creationId xmlns:a16="http://schemas.microsoft.com/office/drawing/2014/main" id="{3438A714-46FB-497C-A5E2-CEF9C9C30066}"/>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50532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DF32A30B-30BE-4FBF-9AF8-7ACF0DFDFF55}"/>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5422901" y="3216276"/>
            <a:ext cx="6769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DB02D22F-6FBC-4D9F-8CF5-C833181C025F}"/>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061CDD0C-3F35-465F-B7E0-29CB25989D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403A121-D8BC-46D7-AF63-D332E55D6C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1EC768D0-95FF-420B-896F-C39A114D9C71}"/>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295A3D12-62A3-461D-BC62-3C77710D2DDF}"/>
              </a:ext>
            </a:extLst>
          </p:cNvPr>
          <p:cNvSpPr>
            <a:spLocks noGrp="1"/>
          </p:cNvSpPr>
          <p:nvPr>
            <p:ph type="dt" sz="half" idx="10"/>
          </p:nvPr>
        </p:nvSpPr>
        <p:spPr/>
        <p:txBody>
          <a:bodyPr/>
          <a:lstStyle>
            <a:lvl1pPr>
              <a:defRPr/>
            </a:lvl1pPr>
          </a:lstStyle>
          <a:p>
            <a:pPr>
              <a:defRPr/>
            </a:pPr>
            <a:r>
              <a:rPr lang="nl-NL" altLang="nl-NL"/>
              <a:t>23 november 2020</a:t>
            </a:r>
          </a:p>
        </p:txBody>
      </p:sp>
      <p:sp>
        <p:nvSpPr>
          <p:cNvPr id="10" name="Tijdelijke aanduiding voor voettekst 4">
            <a:extLst>
              <a:ext uri="{FF2B5EF4-FFF2-40B4-BE49-F238E27FC236}">
                <a16:creationId xmlns:a16="http://schemas.microsoft.com/office/drawing/2014/main" id="{5B022D11-DF5D-449C-AEDD-C23F59709FB9}"/>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750108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A043C4C5-6260-41C5-BADC-07B1C1C88D55}"/>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5693834" y="0"/>
            <a:ext cx="649816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EBC30C66-C381-44D5-9227-0441E370C95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342900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0E0C0CFD-5142-44AE-A229-0A5C523079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40394535-57A5-4EB8-BD15-26BD669850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29455AAB-AAD5-448D-91F5-983B4507E896}"/>
              </a:ext>
            </a:extLst>
          </p:cNvPr>
          <p:cNvSpPr>
            <a:spLocks noGrp="1"/>
          </p:cNvSpPr>
          <p:nvPr>
            <p:ph type="dt" sz="half" idx="10"/>
          </p:nvPr>
        </p:nvSpPr>
        <p:spPr/>
        <p:txBody>
          <a:bodyPr/>
          <a:lstStyle>
            <a:lvl1pPr>
              <a:defRPr/>
            </a:lvl1pPr>
          </a:lstStyle>
          <a:p>
            <a:pPr>
              <a:defRPr/>
            </a:pPr>
            <a:r>
              <a:rPr lang="nl-NL" altLang="nl-NL"/>
              <a:t>23 november 2020</a:t>
            </a:r>
          </a:p>
        </p:txBody>
      </p:sp>
      <p:sp>
        <p:nvSpPr>
          <p:cNvPr id="9" name="Tijdelijke aanduiding voor voettekst 4">
            <a:extLst>
              <a:ext uri="{FF2B5EF4-FFF2-40B4-BE49-F238E27FC236}">
                <a16:creationId xmlns:a16="http://schemas.microsoft.com/office/drawing/2014/main" id="{8FB01F41-F2D6-47F4-93CA-CAB68D27B5FD}"/>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423745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DAA455C9-061C-4B03-96C9-81A606C30279}"/>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4EFBE6BD-7D31-4ACC-9367-FC139446D6F0}"/>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71614334-F9F4-49B2-895E-8E7AC727D2A0}"/>
              </a:ext>
            </a:extLst>
          </p:cNvPr>
          <p:cNvSpPr>
            <a:spLocks noGrp="1"/>
          </p:cNvSpPr>
          <p:nvPr>
            <p:ph type="sldNum" sz="quarter" idx="12"/>
          </p:nvPr>
        </p:nvSpPr>
        <p:spPr/>
        <p:txBody>
          <a:bodyPr/>
          <a:lstStyle>
            <a:lvl1pPr>
              <a:defRPr/>
            </a:lvl1pPr>
          </a:lstStyle>
          <a:p>
            <a:pPr>
              <a:defRPr/>
            </a:pPr>
            <a:fld id="{1B44CCF4-F206-4ED8-9ACD-5ED72CDEC5D6}" type="slidenum">
              <a:rPr lang="nl-NL" altLang="nl-NL"/>
              <a:pPr>
                <a:defRPr/>
              </a:pPr>
              <a:t>‹nr.›</a:t>
            </a:fld>
            <a:endParaRPr lang="nl-NL" altLang="nl-NL"/>
          </a:p>
        </p:txBody>
      </p:sp>
    </p:spTree>
    <p:extLst>
      <p:ext uri="{BB962C8B-B14F-4D97-AF65-F5344CB8AC3E}">
        <p14:creationId xmlns:p14="http://schemas.microsoft.com/office/powerpoint/2010/main" val="155833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D726BF00-6DB7-4F69-B5E6-217E8CAA47B3}"/>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167B754C-2489-4FE3-95C4-1622F767EC13}"/>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99AEEDF4-4940-42A3-81E0-94A87EBEE08B}"/>
              </a:ext>
            </a:extLst>
          </p:cNvPr>
          <p:cNvSpPr>
            <a:spLocks noGrp="1"/>
          </p:cNvSpPr>
          <p:nvPr>
            <p:ph type="sldNum" sz="quarter" idx="12"/>
          </p:nvPr>
        </p:nvSpPr>
        <p:spPr/>
        <p:txBody>
          <a:bodyPr/>
          <a:lstStyle>
            <a:lvl1pPr>
              <a:defRPr/>
            </a:lvl1pPr>
          </a:lstStyle>
          <a:p>
            <a:pPr>
              <a:defRPr/>
            </a:pPr>
            <a:fld id="{F5DAB4C6-A202-4395-A9A6-DD7DB7B64B00}" type="slidenum">
              <a:rPr lang="nl-NL" altLang="nl-NL"/>
              <a:pPr>
                <a:defRPr/>
              </a:pPr>
              <a:t>‹nr.›</a:t>
            </a:fld>
            <a:endParaRPr lang="nl-NL" altLang="nl-NL"/>
          </a:p>
        </p:txBody>
      </p:sp>
    </p:spTree>
    <p:extLst>
      <p:ext uri="{BB962C8B-B14F-4D97-AF65-F5344CB8AC3E}">
        <p14:creationId xmlns:p14="http://schemas.microsoft.com/office/powerpoint/2010/main" val="44748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609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1047C50E-5E40-40F3-8905-955335EF9E05}"/>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6D62A9BC-BD47-4A78-A69A-3CAB735302BC}"/>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EE967B9E-5E43-4404-8171-3C7C76FDC255}"/>
              </a:ext>
            </a:extLst>
          </p:cNvPr>
          <p:cNvSpPr>
            <a:spLocks noGrp="1"/>
          </p:cNvSpPr>
          <p:nvPr>
            <p:ph type="sldNum" sz="quarter" idx="12"/>
          </p:nvPr>
        </p:nvSpPr>
        <p:spPr/>
        <p:txBody>
          <a:bodyPr/>
          <a:lstStyle>
            <a:lvl1pPr>
              <a:defRPr/>
            </a:lvl1pPr>
          </a:lstStyle>
          <a:p>
            <a:pPr>
              <a:defRPr/>
            </a:pPr>
            <a:fld id="{AC8FF5D9-BCE9-4145-9385-8A41C220FCFD}" type="slidenum">
              <a:rPr lang="nl-NL" altLang="nl-NL"/>
              <a:pPr>
                <a:defRPr/>
              </a:pPr>
              <a:t>‹nr.›</a:t>
            </a:fld>
            <a:endParaRPr lang="nl-NL" altLang="nl-NL"/>
          </a:p>
        </p:txBody>
      </p:sp>
    </p:spTree>
    <p:extLst>
      <p:ext uri="{BB962C8B-B14F-4D97-AF65-F5344CB8AC3E}">
        <p14:creationId xmlns:p14="http://schemas.microsoft.com/office/powerpoint/2010/main" val="327406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F4895F45-9C27-4F11-9D07-A702586283A2}"/>
              </a:ext>
            </a:extLst>
          </p:cNvPr>
          <p:cNvSpPr>
            <a:spLocks noGrp="1"/>
          </p:cNvSpPr>
          <p:nvPr>
            <p:ph type="dt" sz="half" idx="10"/>
          </p:nvPr>
        </p:nvSpPr>
        <p:spPr/>
        <p:txBody>
          <a:bodyPr/>
          <a:lstStyle>
            <a:lvl1pPr>
              <a:defRPr/>
            </a:lvl1pPr>
          </a:lstStyle>
          <a:p>
            <a:pPr>
              <a:defRPr/>
            </a:pPr>
            <a:r>
              <a:rPr lang="nl-NL" altLang="nl-NL"/>
              <a:t>23 november 2020</a:t>
            </a:r>
          </a:p>
        </p:txBody>
      </p:sp>
      <p:sp>
        <p:nvSpPr>
          <p:cNvPr id="8" name="Tijdelijke aanduiding voor voettekst 4">
            <a:extLst>
              <a:ext uri="{FF2B5EF4-FFF2-40B4-BE49-F238E27FC236}">
                <a16:creationId xmlns:a16="http://schemas.microsoft.com/office/drawing/2014/main" id="{0E27A766-EE68-4934-A8E2-7385CABBAA1C}"/>
              </a:ext>
            </a:extLst>
          </p:cNvPr>
          <p:cNvSpPr>
            <a:spLocks noGrp="1"/>
          </p:cNvSpPr>
          <p:nvPr>
            <p:ph type="ftr" sz="quarter" idx="11"/>
          </p:nvPr>
        </p:nvSpPr>
        <p:spPr/>
        <p:txBody>
          <a:bodyPr/>
          <a:lstStyle>
            <a:lvl1pPr>
              <a:defRPr/>
            </a:lvl1pPr>
          </a:lstStyle>
          <a:p>
            <a:pPr>
              <a:defRPr/>
            </a:pPr>
            <a:r>
              <a:rPr lang="nl-NL"/>
              <a:t>Provero congres </a:t>
            </a:r>
          </a:p>
        </p:txBody>
      </p:sp>
      <p:sp>
        <p:nvSpPr>
          <p:cNvPr id="9" name="Tijdelijke aanduiding voor dianummer 5">
            <a:extLst>
              <a:ext uri="{FF2B5EF4-FFF2-40B4-BE49-F238E27FC236}">
                <a16:creationId xmlns:a16="http://schemas.microsoft.com/office/drawing/2014/main" id="{6AFDCDE1-CBA2-4BD1-A66F-5BE98171A4A5}"/>
              </a:ext>
            </a:extLst>
          </p:cNvPr>
          <p:cNvSpPr>
            <a:spLocks noGrp="1"/>
          </p:cNvSpPr>
          <p:nvPr>
            <p:ph type="sldNum" sz="quarter" idx="12"/>
          </p:nvPr>
        </p:nvSpPr>
        <p:spPr/>
        <p:txBody>
          <a:bodyPr/>
          <a:lstStyle>
            <a:lvl1pPr>
              <a:defRPr/>
            </a:lvl1pPr>
          </a:lstStyle>
          <a:p>
            <a:pPr>
              <a:defRPr/>
            </a:pPr>
            <a:fld id="{BB6089D0-636E-4F9E-8B9D-2271C6A37B69}" type="slidenum">
              <a:rPr lang="nl-NL" altLang="nl-NL"/>
              <a:pPr>
                <a:defRPr/>
              </a:pPr>
              <a:t>‹nr.›</a:t>
            </a:fld>
            <a:endParaRPr lang="nl-NL" altLang="nl-NL"/>
          </a:p>
        </p:txBody>
      </p:sp>
    </p:spTree>
    <p:extLst>
      <p:ext uri="{BB962C8B-B14F-4D97-AF65-F5344CB8AC3E}">
        <p14:creationId xmlns:p14="http://schemas.microsoft.com/office/powerpoint/2010/main" val="58908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3B34DF3E-787D-4A73-A7EF-35E1BBDBDA3D}"/>
              </a:ext>
            </a:extLst>
          </p:cNvPr>
          <p:cNvSpPr>
            <a:spLocks noGrp="1"/>
          </p:cNvSpPr>
          <p:nvPr>
            <p:ph type="dt" sz="half" idx="10"/>
          </p:nvPr>
        </p:nvSpPr>
        <p:spPr/>
        <p:txBody>
          <a:bodyPr/>
          <a:lstStyle>
            <a:lvl1pPr>
              <a:defRPr/>
            </a:lvl1pPr>
          </a:lstStyle>
          <a:p>
            <a:pPr>
              <a:defRPr/>
            </a:pPr>
            <a:r>
              <a:rPr lang="nl-NL" altLang="nl-NL"/>
              <a:t>23 november 2020</a:t>
            </a:r>
          </a:p>
        </p:txBody>
      </p:sp>
      <p:sp>
        <p:nvSpPr>
          <p:cNvPr id="4" name="Tijdelijke aanduiding voor voettekst 4">
            <a:extLst>
              <a:ext uri="{FF2B5EF4-FFF2-40B4-BE49-F238E27FC236}">
                <a16:creationId xmlns:a16="http://schemas.microsoft.com/office/drawing/2014/main" id="{D8C92E01-D884-4F1D-9A1E-83803FA71AC0}"/>
              </a:ext>
            </a:extLst>
          </p:cNvPr>
          <p:cNvSpPr>
            <a:spLocks noGrp="1"/>
          </p:cNvSpPr>
          <p:nvPr>
            <p:ph type="ftr" sz="quarter" idx="11"/>
          </p:nvPr>
        </p:nvSpPr>
        <p:spPr/>
        <p:txBody>
          <a:bodyPr/>
          <a:lstStyle>
            <a:lvl1pPr>
              <a:defRPr/>
            </a:lvl1pPr>
          </a:lstStyle>
          <a:p>
            <a:pPr>
              <a:defRPr/>
            </a:pPr>
            <a:r>
              <a:rPr lang="nl-NL"/>
              <a:t>Provero congres </a:t>
            </a:r>
          </a:p>
        </p:txBody>
      </p:sp>
      <p:sp>
        <p:nvSpPr>
          <p:cNvPr id="5" name="Tijdelijke aanduiding voor dianummer 5">
            <a:extLst>
              <a:ext uri="{FF2B5EF4-FFF2-40B4-BE49-F238E27FC236}">
                <a16:creationId xmlns:a16="http://schemas.microsoft.com/office/drawing/2014/main" id="{329AFE43-7641-47AD-9A9A-A57192164EBD}"/>
              </a:ext>
            </a:extLst>
          </p:cNvPr>
          <p:cNvSpPr>
            <a:spLocks noGrp="1"/>
          </p:cNvSpPr>
          <p:nvPr>
            <p:ph type="sldNum" sz="quarter" idx="12"/>
          </p:nvPr>
        </p:nvSpPr>
        <p:spPr/>
        <p:txBody>
          <a:bodyPr/>
          <a:lstStyle>
            <a:lvl1pPr>
              <a:defRPr/>
            </a:lvl1pPr>
          </a:lstStyle>
          <a:p>
            <a:pPr>
              <a:defRPr/>
            </a:pPr>
            <a:fld id="{6DCCAC72-F3F8-4EF5-9CAB-E60745DE3972}" type="slidenum">
              <a:rPr lang="nl-NL" altLang="nl-NL"/>
              <a:pPr>
                <a:defRPr/>
              </a:pPr>
              <a:t>‹nr.›</a:t>
            </a:fld>
            <a:endParaRPr lang="nl-NL" altLang="nl-NL"/>
          </a:p>
        </p:txBody>
      </p:sp>
    </p:spTree>
    <p:extLst>
      <p:ext uri="{BB962C8B-B14F-4D97-AF65-F5344CB8AC3E}">
        <p14:creationId xmlns:p14="http://schemas.microsoft.com/office/powerpoint/2010/main" val="108668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C0480AA5-73EB-4848-B784-72914172EC07}"/>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5422901" y="3216276"/>
            <a:ext cx="6769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69CBB351-B76D-41B1-8C41-8FC59CAC24B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F14B9210-00FB-40C1-B232-EEA20BF955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920928A-80E1-4DFA-90EE-877B1CD6CFA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EC7D6E2D-7204-414C-BE64-6D22494E20AD}"/>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186B9B13-8250-4652-8B98-09644017D75A}"/>
              </a:ext>
            </a:extLst>
          </p:cNvPr>
          <p:cNvSpPr>
            <a:spLocks noGrp="1"/>
          </p:cNvSpPr>
          <p:nvPr>
            <p:ph type="dt" sz="half" idx="10"/>
          </p:nvPr>
        </p:nvSpPr>
        <p:spPr/>
        <p:txBody>
          <a:bodyPr/>
          <a:lstStyle>
            <a:lvl1pPr>
              <a:defRPr/>
            </a:lvl1pPr>
          </a:lstStyle>
          <a:p>
            <a:pPr>
              <a:defRPr/>
            </a:pPr>
            <a:r>
              <a:rPr lang="nl-NL" altLang="nl-NL"/>
              <a:t>23 november 2020</a:t>
            </a:r>
          </a:p>
        </p:txBody>
      </p:sp>
      <p:sp>
        <p:nvSpPr>
          <p:cNvPr id="10" name="Tijdelijke aanduiding voor voettekst 4">
            <a:extLst>
              <a:ext uri="{FF2B5EF4-FFF2-40B4-BE49-F238E27FC236}">
                <a16:creationId xmlns:a16="http://schemas.microsoft.com/office/drawing/2014/main" id="{03B82141-587E-4711-871D-67B31E69C5D1}"/>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071469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3723489D-1A58-425C-A328-685D33E75A56}"/>
              </a:ext>
            </a:extLst>
          </p:cNvPr>
          <p:cNvSpPr>
            <a:spLocks noGrp="1"/>
          </p:cNvSpPr>
          <p:nvPr>
            <p:ph type="dt" sz="half" idx="10"/>
          </p:nvPr>
        </p:nvSpPr>
        <p:spPr/>
        <p:txBody>
          <a:bodyPr/>
          <a:lstStyle>
            <a:lvl1pPr>
              <a:defRPr/>
            </a:lvl1pPr>
          </a:lstStyle>
          <a:p>
            <a:pPr>
              <a:defRPr/>
            </a:pPr>
            <a:r>
              <a:rPr lang="nl-NL" altLang="nl-NL"/>
              <a:t>23 november 2020</a:t>
            </a:r>
          </a:p>
        </p:txBody>
      </p:sp>
      <p:sp>
        <p:nvSpPr>
          <p:cNvPr id="3" name="Tijdelijke aanduiding voor voettekst 4">
            <a:extLst>
              <a:ext uri="{FF2B5EF4-FFF2-40B4-BE49-F238E27FC236}">
                <a16:creationId xmlns:a16="http://schemas.microsoft.com/office/drawing/2014/main" id="{D91CA343-28B5-49BE-B39A-D24D22532314}"/>
              </a:ext>
            </a:extLst>
          </p:cNvPr>
          <p:cNvSpPr>
            <a:spLocks noGrp="1"/>
          </p:cNvSpPr>
          <p:nvPr>
            <p:ph type="ftr" sz="quarter" idx="11"/>
          </p:nvPr>
        </p:nvSpPr>
        <p:spPr/>
        <p:txBody>
          <a:bodyPr/>
          <a:lstStyle>
            <a:lvl1pPr>
              <a:defRPr/>
            </a:lvl1pPr>
          </a:lstStyle>
          <a:p>
            <a:pPr>
              <a:defRPr/>
            </a:pPr>
            <a:r>
              <a:rPr lang="nl-NL"/>
              <a:t>Provero congres </a:t>
            </a:r>
          </a:p>
        </p:txBody>
      </p:sp>
      <p:sp>
        <p:nvSpPr>
          <p:cNvPr id="4" name="Tijdelijke aanduiding voor dianummer 5">
            <a:extLst>
              <a:ext uri="{FF2B5EF4-FFF2-40B4-BE49-F238E27FC236}">
                <a16:creationId xmlns:a16="http://schemas.microsoft.com/office/drawing/2014/main" id="{232610D0-9896-4A03-BD8C-DECC0162B3B3}"/>
              </a:ext>
            </a:extLst>
          </p:cNvPr>
          <p:cNvSpPr>
            <a:spLocks noGrp="1"/>
          </p:cNvSpPr>
          <p:nvPr>
            <p:ph type="sldNum" sz="quarter" idx="12"/>
          </p:nvPr>
        </p:nvSpPr>
        <p:spPr/>
        <p:txBody>
          <a:bodyPr/>
          <a:lstStyle>
            <a:lvl1pPr>
              <a:defRPr/>
            </a:lvl1pPr>
          </a:lstStyle>
          <a:p>
            <a:pPr>
              <a:defRPr/>
            </a:pPr>
            <a:fld id="{C270B2BD-B511-4F37-8EEF-6C9C03F5E3D6}" type="slidenum">
              <a:rPr lang="nl-NL" altLang="nl-NL"/>
              <a:pPr>
                <a:defRPr/>
              </a:pPr>
              <a:t>‹nr.›</a:t>
            </a:fld>
            <a:endParaRPr lang="nl-NL" altLang="nl-NL"/>
          </a:p>
        </p:txBody>
      </p:sp>
    </p:spTree>
    <p:extLst>
      <p:ext uri="{BB962C8B-B14F-4D97-AF65-F5344CB8AC3E}">
        <p14:creationId xmlns:p14="http://schemas.microsoft.com/office/powerpoint/2010/main" val="136731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4766733" y="273051"/>
            <a:ext cx="6815667"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59873B8C-02F1-43E5-9054-6DC862525793}"/>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286D81E1-18ED-4A31-84E2-88010DF7808B}"/>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54C20584-B8CF-471B-BEEA-C1F443D5CF68}"/>
              </a:ext>
            </a:extLst>
          </p:cNvPr>
          <p:cNvSpPr>
            <a:spLocks noGrp="1"/>
          </p:cNvSpPr>
          <p:nvPr>
            <p:ph type="sldNum" sz="quarter" idx="12"/>
          </p:nvPr>
        </p:nvSpPr>
        <p:spPr/>
        <p:txBody>
          <a:bodyPr/>
          <a:lstStyle>
            <a:lvl1pPr>
              <a:defRPr/>
            </a:lvl1pPr>
          </a:lstStyle>
          <a:p>
            <a:pPr>
              <a:defRPr/>
            </a:pPr>
            <a:fld id="{65BF18A8-66AF-42D2-B0AF-365BD6FFC75F}" type="slidenum">
              <a:rPr lang="nl-NL" altLang="nl-NL"/>
              <a:pPr>
                <a:defRPr/>
              </a:pPr>
              <a:t>‹nr.›</a:t>
            </a:fld>
            <a:endParaRPr lang="nl-NL" altLang="nl-NL"/>
          </a:p>
        </p:txBody>
      </p:sp>
    </p:spTree>
    <p:extLst>
      <p:ext uri="{BB962C8B-B14F-4D97-AF65-F5344CB8AC3E}">
        <p14:creationId xmlns:p14="http://schemas.microsoft.com/office/powerpoint/2010/main" val="3378684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040F0F7F-7AD0-486A-937D-C851675D1C34}"/>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3770EF1A-BBF7-424B-AB9D-808575096BD4}"/>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328B9A3E-5D88-4EAD-8370-0D568A4CA475}"/>
              </a:ext>
            </a:extLst>
          </p:cNvPr>
          <p:cNvSpPr>
            <a:spLocks noGrp="1"/>
          </p:cNvSpPr>
          <p:nvPr>
            <p:ph type="sldNum" sz="quarter" idx="12"/>
          </p:nvPr>
        </p:nvSpPr>
        <p:spPr/>
        <p:txBody>
          <a:bodyPr/>
          <a:lstStyle>
            <a:lvl1pPr>
              <a:defRPr/>
            </a:lvl1pPr>
          </a:lstStyle>
          <a:p>
            <a:pPr>
              <a:defRPr/>
            </a:pPr>
            <a:fld id="{89662CFE-A827-475D-B725-7FE013C7C46B}" type="slidenum">
              <a:rPr lang="nl-NL" altLang="nl-NL"/>
              <a:pPr>
                <a:defRPr/>
              </a:pPr>
              <a:t>‹nr.›</a:t>
            </a:fld>
            <a:endParaRPr lang="nl-NL" altLang="nl-NL"/>
          </a:p>
        </p:txBody>
      </p:sp>
    </p:spTree>
    <p:extLst>
      <p:ext uri="{BB962C8B-B14F-4D97-AF65-F5344CB8AC3E}">
        <p14:creationId xmlns:p14="http://schemas.microsoft.com/office/powerpoint/2010/main" val="152156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56467B5D-EFC2-4F8E-A140-C02B115C5482}"/>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5693834" y="0"/>
            <a:ext cx="649816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4A3BC18E-98BF-4347-BA76-94AB598AC1A9}"/>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342900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246A13BD-CEA3-4625-99CC-D686F1E8C3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23B1BF1D-C897-41B0-A3EA-D0B7F1E3C5B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B3FF6C47-5B17-48F7-8543-603E7CA7320B}"/>
              </a:ext>
            </a:extLst>
          </p:cNvPr>
          <p:cNvSpPr>
            <a:spLocks noGrp="1"/>
          </p:cNvSpPr>
          <p:nvPr>
            <p:ph type="dt" sz="half" idx="10"/>
          </p:nvPr>
        </p:nvSpPr>
        <p:spPr/>
        <p:txBody>
          <a:bodyPr/>
          <a:lstStyle>
            <a:lvl1pPr>
              <a:defRPr/>
            </a:lvl1pPr>
          </a:lstStyle>
          <a:p>
            <a:pPr>
              <a:defRPr/>
            </a:pPr>
            <a:r>
              <a:rPr lang="nl-NL" altLang="nl-NL"/>
              <a:t>23 november 2020</a:t>
            </a:r>
          </a:p>
        </p:txBody>
      </p:sp>
      <p:sp>
        <p:nvSpPr>
          <p:cNvPr id="9" name="Tijdelijke aanduiding voor voettekst 4">
            <a:extLst>
              <a:ext uri="{FF2B5EF4-FFF2-40B4-BE49-F238E27FC236}">
                <a16:creationId xmlns:a16="http://schemas.microsoft.com/office/drawing/2014/main" id="{A20F37A0-744B-4DD4-BD0D-02094F56801B}"/>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184079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C964EBE-929A-4497-80DB-493D7D3D5336}"/>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A43614FB-5749-4B5E-989F-2DF1DCE21092}"/>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EE1F46D9-23CF-4769-B6C2-3C9442547A8E}"/>
              </a:ext>
            </a:extLst>
          </p:cNvPr>
          <p:cNvSpPr>
            <a:spLocks noGrp="1"/>
          </p:cNvSpPr>
          <p:nvPr>
            <p:ph type="sldNum" sz="quarter" idx="12"/>
          </p:nvPr>
        </p:nvSpPr>
        <p:spPr/>
        <p:txBody>
          <a:bodyPr/>
          <a:lstStyle>
            <a:lvl1pPr>
              <a:defRPr/>
            </a:lvl1pPr>
          </a:lstStyle>
          <a:p>
            <a:pPr>
              <a:defRPr/>
            </a:pPr>
            <a:fld id="{9133A152-4D26-483B-836B-E4527279056E}" type="slidenum">
              <a:rPr lang="nl-NL" altLang="nl-NL"/>
              <a:pPr>
                <a:defRPr/>
              </a:pPr>
              <a:t>‹nr.›</a:t>
            </a:fld>
            <a:endParaRPr lang="nl-NL" altLang="nl-NL"/>
          </a:p>
        </p:txBody>
      </p:sp>
    </p:spTree>
    <p:extLst>
      <p:ext uri="{BB962C8B-B14F-4D97-AF65-F5344CB8AC3E}">
        <p14:creationId xmlns:p14="http://schemas.microsoft.com/office/powerpoint/2010/main" val="126644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8C2555AD-90BD-49AE-B740-3B2923F7E9FC}"/>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97F76A2B-AA4E-4933-A222-4176C070DBF2}"/>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733D26ED-434C-4561-8BEF-EEA6B26B87C8}"/>
              </a:ext>
            </a:extLst>
          </p:cNvPr>
          <p:cNvSpPr>
            <a:spLocks noGrp="1"/>
          </p:cNvSpPr>
          <p:nvPr>
            <p:ph type="sldNum" sz="quarter" idx="12"/>
          </p:nvPr>
        </p:nvSpPr>
        <p:spPr/>
        <p:txBody>
          <a:bodyPr/>
          <a:lstStyle>
            <a:lvl1pPr>
              <a:defRPr/>
            </a:lvl1pPr>
          </a:lstStyle>
          <a:p>
            <a:pPr>
              <a:defRPr/>
            </a:pPr>
            <a:fld id="{7DFB1C35-B0F8-4F75-8B1F-51497FD229AE}" type="slidenum">
              <a:rPr lang="nl-NL" altLang="nl-NL"/>
              <a:pPr>
                <a:defRPr/>
              </a:pPr>
              <a:t>‹nr.›</a:t>
            </a:fld>
            <a:endParaRPr lang="nl-NL" altLang="nl-NL"/>
          </a:p>
        </p:txBody>
      </p:sp>
    </p:spTree>
    <p:extLst>
      <p:ext uri="{BB962C8B-B14F-4D97-AF65-F5344CB8AC3E}">
        <p14:creationId xmlns:p14="http://schemas.microsoft.com/office/powerpoint/2010/main" val="386352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609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D3A75141-6F52-4202-AEDF-206FDE8E4E9C}"/>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3B3A549E-3229-4595-B9A1-13D3425285CB}"/>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3A889F1E-C61C-4084-8893-7A542E163165}"/>
              </a:ext>
            </a:extLst>
          </p:cNvPr>
          <p:cNvSpPr>
            <a:spLocks noGrp="1"/>
          </p:cNvSpPr>
          <p:nvPr>
            <p:ph type="sldNum" sz="quarter" idx="12"/>
          </p:nvPr>
        </p:nvSpPr>
        <p:spPr/>
        <p:txBody>
          <a:bodyPr/>
          <a:lstStyle>
            <a:lvl1pPr>
              <a:defRPr/>
            </a:lvl1pPr>
          </a:lstStyle>
          <a:p>
            <a:pPr>
              <a:defRPr/>
            </a:pPr>
            <a:fld id="{24133785-C3D4-4655-97DE-3F9F4488F7F6}" type="slidenum">
              <a:rPr lang="nl-NL" altLang="nl-NL"/>
              <a:pPr>
                <a:defRPr/>
              </a:pPr>
              <a:t>‹nr.›</a:t>
            </a:fld>
            <a:endParaRPr lang="nl-NL" altLang="nl-NL"/>
          </a:p>
        </p:txBody>
      </p:sp>
    </p:spTree>
    <p:extLst>
      <p:ext uri="{BB962C8B-B14F-4D97-AF65-F5344CB8AC3E}">
        <p14:creationId xmlns:p14="http://schemas.microsoft.com/office/powerpoint/2010/main" val="114489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29A6831B-5924-4664-927E-371F75E93B26}"/>
              </a:ext>
            </a:extLst>
          </p:cNvPr>
          <p:cNvSpPr>
            <a:spLocks noGrp="1"/>
          </p:cNvSpPr>
          <p:nvPr>
            <p:ph type="dt" sz="half" idx="10"/>
          </p:nvPr>
        </p:nvSpPr>
        <p:spPr/>
        <p:txBody>
          <a:bodyPr/>
          <a:lstStyle>
            <a:lvl1pPr>
              <a:defRPr/>
            </a:lvl1pPr>
          </a:lstStyle>
          <a:p>
            <a:pPr>
              <a:defRPr/>
            </a:pPr>
            <a:r>
              <a:rPr lang="nl-NL" altLang="nl-NL"/>
              <a:t>23 november 2020</a:t>
            </a:r>
          </a:p>
        </p:txBody>
      </p:sp>
      <p:sp>
        <p:nvSpPr>
          <p:cNvPr id="8" name="Tijdelijke aanduiding voor voettekst 4">
            <a:extLst>
              <a:ext uri="{FF2B5EF4-FFF2-40B4-BE49-F238E27FC236}">
                <a16:creationId xmlns:a16="http://schemas.microsoft.com/office/drawing/2014/main" id="{972C05BC-0FF9-4DC3-8822-9603797A691D}"/>
              </a:ext>
            </a:extLst>
          </p:cNvPr>
          <p:cNvSpPr>
            <a:spLocks noGrp="1"/>
          </p:cNvSpPr>
          <p:nvPr>
            <p:ph type="ftr" sz="quarter" idx="11"/>
          </p:nvPr>
        </p:nvSpPr>
        <p:spPr/>
        <p:txBody>
          <a:bodyPr/>
          <a:lstStyle>
            <a:lvl1pPr>
              <a:defRPr/>
            </a:lvl1pPr>
          </a:lstStyle>
          <a:p>
            <a:pPr>
              <a:defRPr/>
            </a:pPr>
            <a:r>
              <a:rPr lang="nl-NL"/>
              <a:t>Provero congres </a:t>
            </a:r>
          </a:p>
        </p:txBody>
      </p:sp>
      <p:sp>
        <p:nvSpPr>
          <p:cNvPr id="9" name="Tijdelijke aanduiding voor dianummer 5">
            <a:extLst>
              <a:ext uri="{FF2B5EF4-FFF2-40B4-BE49-F238E27FC236}">
                <a16:creationId xmlns:a16="http://schemas.microsoft.com/office/drawing/2014/main" id="{2A13EF46-6ED0-498E-88B6-6CE35A274372}"/>
              </a:ext>
            </a:extLst>
          </p:cNvPr>
          <p:cNvSpPr>
            <a:spLocks noGrp="1"/>
          </p:cNvSpPr>
          <p:nvPr>
            <p:ph type="sldNum" sz="quarter" idx="12"/>
          </p:nvPr>
        </p:nvSpPr>
        <p:spPr/>
        <p:txBody>
          <a:bodyPr/>
          <a:lstStyle>
            <a:lvl1pPr>
              <a:defRPr/>
            </a:lvl1pPr>
          </a:lstStyle>
          <a:p>
            <a:pPr>
              <a:defRPr/>
            </a:pPr>
            <a:fld id="{A884B129-025A-4564-8C6B-3D47D622F4C9}" type="slidenum">
              <a:rPr lang="nl-NL" altLang="nl-NL"/>
              <a:pPr>
                <a:defRPr/>
              </a:pPr>
              <a:t>‹nr.›</a:t>
            </a:fld>
            <a:endParaRPr lang="nl-NL" altLang="nl-NL"/>
          </a:p>
        </p:txBody>
      </p:sp>
    </p:spTree>
    <p:extLst>
      <p:ext uri="{BB962C8B-B14F-4D97-AF65-F5344CB8AC3E}">
        <p14:creationId xmlns:p14="http://schemas.microsoft.com/office/powerpoint/2010/main" val="165303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BD5A2943-2502-4AA4-9C45-9EA4C530E7AC}"/>
              </a:ext>
            </a:extLst>
          </p:cNvPr>
          <p:cNvSpPr>
            <a:spLocks noGrp="1"/>
          </p:cNvSpPr>
          <p:nvPr>
            <p:ph type="dt" sz="half" idx="10"/>
          </p:nvPr>
        </p:nvSpPr>
        <p:spPr/>
        <p:txBody>
          <a:bodyPr/>
          <a:lstStyle>
            <a:lvl1pPr>
              <a:defRPr/>
            </a:lvl1pPr>
          </a:lstStyle>
          <a:p>
            <a:pPr>
              <a:defRPr/>
            </a:pPr>
            <a:r>
              <a:rPr lang="nl-NL" altLang="nl-NL"/>
              <a:t>23 november 2020</a:t>
            </a:r>
          </a:p>
        </p:txBody>
      </p:sp>
      <p:sp>
        <p:nvSpPr>
          <p:cNvPr id="4" name="Tijdelijke aanduiding voor voettekst 4">
            <a:extLst>
              <a:ext uri="{FF2B5EF4-FFF2-40B4-BE49-F238E27FC236}">
                <a16:creationId xmlns:a16="http://schemas.microsoft.com/office/drawing/2014/main" id="{5AD872AF-480D-41A5-91D1-8C09CE187DD9}"/>
              </a:ext>
            </a:extLst>
          </p:cNvPr>
          <p:cNvSpPr>
            <a:spLocks noGrp="1"/>
          </p:cNvSpPr>
          <p:nvPr>
            <p:ph type="ftr" sz="quarter" idx="11"/>
          </p:nvPr>
        </p:nvSpPr>
        <p:spPr/>
        <p:txBody>
          <a:bodyPr/>
          <a:lstStyle>
            <a:lvl1pPr>
              <a:defRPr/>
            </a:lvl1pPr>
          </a:lstStyle>
          <a:p>
            <a:pPr>
              <a:defRPr/>
            </a:pPr>
            <a:r>
              <a:rPr lang="nl-NL"/>
              <a:t>Provero congres </a:t>
            </a:r>
          </a:p>
        </p:txBody>
      </p:sp>
      <p:sp>
        <p:nvSpPr>
          <p:cNvPr id="5" name="Tijdelijke aanduiding voor dianummer 5">
            <a:extLst>
              <a:ext uri="{FF2B5EF4-FFF2-40B4-BE49-F238E27FC236}">
                <a16:creationId xmlns:a16="http://schemas.microsoft.com/office/drawing/2014/main" id="{AFD86E91-41DF-4258-A40B-381E7E2B109D}"/>
              </a:ext>
            </a:extLst>
          </p:cNvPr>
          <p:cNvSpPr>
            <a:spLocks noGrp="1"/>
          </p:cNvSpPr>
          <p:nvPr>
            <p:ph type="sldNum" sz="quarter" idx="12"/>
          </p:nvPr>
        </p:nvSpPr>
        <p:spPr/>
        <p:txBody>
          <a:bodyPr/>
          <a:lstStyle>
            <a:lvl1pPr>
              <a:defRPr/>
            </a:lvl1pPr>
          </a:lstStyle>
          <a:p>
            <a:pPr>
              <a:defRPr/>
            </a:pPr>
            <a:fld id="{70040E0A-5BBE-483C-A84C-6610819517EB}" type="slidenum">
              <a:rPr lang="nl-NL" altLang="nl-NL"/>
              <a:pPr>
                <a:defRPr/>
              </a:pPr>
              <a:t>‹nr.›</a:t>
            </a:fld>
            <a:endParaRPr lang="nl-NL" altLang="nl-NL"/>
          </a:p>
        </p:txBody>
      </p:sp>
    </p:spTree>
    <p:extLst>
      <p:ext uri="{BB962C8B-B14F-4D97-AF65-F5344CB8AC3E}">
        <p14:creationId xmlns:p14="http://schemas.microsoft.com/office/powerpoint/2010/main" val="270651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FCEB9CC7-ADB1-4619-B02D-90B9EFC83665}"/>
              </a:ext>
            </a:extLst>
          </p:cNvPr>
          <p:cNvSpPr>
            <a:spLocks noGrp="1"/>
          </p:cNvSpPr>
          <p:nvPr>
            <p:ph type="dt" sz="half" idx="10"/>
          </p:nvPr>
        </p:nvSpPr>
        <p:spPr/>
        <p:txBody>
          <a:bodyPr/>
          <a:lstStyle>
            <a:lvl1pPr>
              <a:defRPr/>
            </a:lvl1pPr>
          </a:lstStyle>
          <a:p>
            <a:pPr>
              <a:defRPr/>
            </a:pPr>
            <a:r>
              <a:rPr lang="nl-NL" altLang="nl-NL"/>
              <a:t>23 november 2020</a:t>
            </a:r>
          </a:p>
        </p:txBody>
      </p:sp>
      <p:sp>
        <p:nvSpPr>
          <p:cNvPr id="3" name="Tijdelijke aanduiding voor voettekst 4">
            <a:extLst>
              <a:ext uri="{FF2B5EF4-FFF2-40B4-BE49-F238E27FC236}">
                <a16:creationId xmlns:a16="http://schemas.microsoft.com/office/drawing/2014/main" id="{381667CC-A957-444D-A4F3-2FF3366B0C21}"/>
              </a:ext>
            </a:extLst>
          </p:cNvPr>
          <p:cNvSpPr>
            <a:spLocks noGrp="1"/>
          </p:cNvSpPr>
          <p:nvPr>
            <p:ph type="ftr" sz="quarter" idx="11"/>
          </p:nvPr>
        </p:nvSpPr>
        <p:spPr/>
        <p:txBody>
          <a:bodyPr/>
          <a:lstStyle>
            <a:lvl1pPr>
              <a:defRPr/>
            </a:lvl1pPr>
          </a:lstStyle>
          <a:p>
            <a:pPr>
              <a:defRPr/>
            </a:pPr>
            <a:r>
              <a:rPr lang="nl-NL"/>
              <a:t>Provero congres </a:t>
            </a:r>
          </a:p>
        </p:txBody>
      </p:sp>
      <p:sp>
        <p:nvSpPr>
          <p:cNvPr id="4" name="Tijdelijke aanduiding voor dianummer 5">
            <a:extLst>
              <a:ext uri="{FF2B5EF4-FFF2-40B4-BE49-F238E27FC236}">
                <a16:creationId xmlns:a16="http://schemas.microsoft.com/office/drawing/2014/main" id="{608AF5DD-D013-410B-9BF9-CF9994BA0095}"/>
              </a:ext>
            </a:extLst>
          </p:cNvPr>
          <p:cNvSpPr>
            <a:spLocks noGrp="1"/>
          </p:cNvSpPr>
          <p:nvPr>
            <p:ph type="sldNum" sz="quarter" idx="12"/>
          </p:nvPr>
        </p:nvSpPr>
        <p:spPr/>
        <p:txBody>
          <a:bodyPr/>
          <a:lstStyle>
            <a:lvl1pPr>
              <a:defRPr/>
            </a:lvl1pPr>
          </a:lstStyle>
          <a:p>
            <a:pPr>
              <a:defRPr/>
            </a:pPr>
            <a:fld id="{0FB14D37-6545-41BF-8618-77F5C498E927}" type="slidenum">
              <a:rPr lang="nl-NL" altLang="nl-NL"/>
              <a:pPr>
                <a:defRPr/>
              </a:pPr>
              <a:t>‹nr.›</a:t>
            </a:fld>
            <a:endParaRPr lang="nl-NL" altLang="nl-NL"/>
          </a:p>
        </p:txBody>
      </p:sp>
    </p:spTree>
    <p:extLst>
      <p:ext uri="{BB962C8B-B14F-4D97-AF65-F5344CB8AC3E}">
        <p14:creationId xmlns:p14="http://schemas.microsoft.com/office/powerpoint/2010/main" val="18376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EA22A0D7-DD8C-4E07-B523-96BABB038F6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1027" name="Tijdelijke aanduiding voor tekst 2">
            <a:extLst>
              <a:ext uri="{FF2B5EF4-FFF2-40B4-BE49-F238E27FC236}">
                <a16:creationId xmlns:a16="http://schemas.microsoft.com/office/drawing/2014/main" id="{0DF56A86-9D41-4F69-92CF-124262F5BA5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68AEC93B-FEB8-4FC4-A4A7-FF0870AF3F4C}"/>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11EA41DC-348C-4456-8C6D-46C57F0E9373}"/>
              </a:ext>
            </a:extLst>
          </p:cNvPr>
          <p:cNvSpPr>
            <a:spLocks noGrp="1"/>
          </p:cNvSpPr>
          <p:nvPr>
            <p:ph type="ftr" sz="quarter" idx="3"/>
          </p:nvPr>
        </p:nvSpPr>
        <p:spPr>
          <a:xfrm>
            <a:off x="34544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8DD664B9-4605-4788-96EB-0212F45A99A0}"/>
              </a:ext>
            </a:extLst>
          </p:cNvPr>
          <p:cNvSpPr>
            <a:spLocks noGrp="1"/>
          </p:cNvSpPr>
          <p:nvPr>
            <p:ph type="sldNum" sz="quarter" idx="4"/>
          </p:nvPr>
        </p:nvSpPr>
        <p:spPr>
          <a:xfrm>
            <a:off x="73152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FEED5055-FA47-4ABD-AC60-8AE58C34C327}" type="slidenum">
              <a:rPr lang="nl-NL" altLang="nl-NL"/>
              <a:pPr>
                <a:defRPr/>
              </a:pPr>
              <a:t>‹nr.›</a:t>
            </a:fld>
            <a:endParaRPr lang="nl-NL" altLang="nl-NL"/>
          </a:p>
        </p:txBody>
      </p:sp>
      <p:pic>
        <p:nvPicPr>
          <p:cNvPr id="1031" name="Afbeelding 6">
            <a:extLst>
              <a:ext uri="{FF2B5EF4-FFF2-40B4-BE49-F238E27FC236}">
                <a16:creationId xmlns:a16="http://schemas.microsoft.com/office/drawing/2014/main" id="{5BEA8085-815A-4E16-9287-C3DD9BBA856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0768" y="6126163"/>
            <a:ext cx="79163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hf hdr="0" ftr="0" dt="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a:extLst>
              <a:ext uri="{FF2B5EF4-FFF2-40B4-BE49-F238E27FC236}">
                <a16:creationId xmlns:a16="http://schemas.microsoft.com/office/drawing/2014/main" id="{A59680B1-755A-4D3F-AFDA-B08D3B915D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2051" name="Tijdelijke aanduiding voor tekst 2">
            <a:extLst>
              <a:ext uri="{FF2B5EF4-FFF2-40B4-BE49-F238E27FC236}">
                <a16:creationId xmlns:a16="http://schemas.microsoft.com/office/drawing/2014/main" id="{A7F47F6C-B3E5-4A25-B4FA-736F750D295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59DB2E9F-C067-4C85-B4CD-94A905AE24D8}"/>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77CB38A6-A9F9-41C1-A464-296D103133F2}"/>
              </a:ext>
            </a:extLst>
          </p:cNvPr>
          <p:cNvSpPr>
            <a:spLocks noGrp="1"/>
          </p:cNvSpPr>
          <p:nvPr>
            <p:ph type="ftr" sz="quarter" idx="3"/>
          </p:nvPr>
        </p:nvSpPr>
        <p:spPr>
          <a:xfrm>
            <a:off x="34544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04B26B4C-0EDE-4364-8C66-8939C8587C16}"/>
              </a:ext>
            </a:extLst>
          </p:cNvPr>
          <p:cNvSpPr>
            <a:spLocks noGrp="1"/>
          </p:cNvSpPr>
          <p:nvPr>
            <p:ph type="sldNum" sz="quarter" idx="4"/>
          </p:nvPr>
        </p:nvSpPr>
        <p:spPr>
          <a:xfrm>
            <a:off x="73152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4B7517E5-FFC8-483F-ABA2-C38EF3B7C364}" type="slidenum">
              <a:rPr lang="nl-NL" altLang="nl-NL"/>
              <a:pPr>
                <a:defRPr/>
              </a:pPr>
              <a:t>‹nr.›</a:t>
            </a:fld>
            <a:endParaRPr lang="nl-NL" altLang="nl-NL"/>
          </a:p>
        </p:txBody>
      </p:sp>
      <p:pic>
        <p:nvPicPr>
          <p:cNvPr id="2055" name="Afbeelding 6">
            <a:extLst>
              <a:ext uri="{FF2B5EF4-FFF2-40B4-BE49-F238E27FC236}">
                <a16:creationId xmlns:a16="http://schemas.microsoft.com/office/drawing/2014/main" id="{2E427A5A-E15F-4C91-B40C-4CF93E0E567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0768" y="6126163"/>
            <a:ext cx="79163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hf hdr="0" ftr="0" dt="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omgevingswet.wiki/bin/view/Zaaktypecatalogi/" TargetMode="External"/><Relationship Id="rId2" Type="http://schemas.openxmlformats.org/officeDocument/2006/relationships/hyperlink" Target="https://www.gemmaonline.nl/index.php/Bedrijfsprocessen_omgevingswet" TargetMode="External"/><Relationship Id="rId1" Type="http://schemas.openxmlformats.org/officeDocument/2006/relationships/slideLayout" Target="../slideLayouts/slideLayout4.xml"/><Relationship Id="rId6" Type="http://schemas.openxmlformats.org/officeDocument/2006/relationships/hyperlink" Target="https://www.nationaalarchief.nl/archiveren/nieuws/van-tmlo-en-tp-rijk-naar-mdto" TargetMode="External"/><Relationship Id="rId5" Type="http://schemas.openxmlformats.org/officeDocument/2006/relationships/hyperlink" Target="https://aandeslagmetdeomgevingswet.nl/ontwikkelaarsportaal/api-register/" TargetMode="External"/><Relationship Id="rId4" Type="http://schemas.openxmlformats.org/officeDocument/2006/relationships/hyperlink" Target="https://omgevingswet.wiki/bin/view/Producte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j.vankoutrik@hetutrechtsarchief.nl" TargetMode="External"/><Relationship Id="rId2" Type="http://schemas.openxmlformats.org/officeDocument/2006/relationships/hyperlink" Target="mailto:ben.de.jong@utrecht.nl" TargetMode="Externa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534141" y="304908"/>
            <a:ext cx="7610475" cy="1446212"/>
          </a:xfrm>
        </p:spPr>
        <p:txBody>
          <a:bodyPr/>
          <a:lstStyle/>
          <a:p>
            <a:pPr eaLnBrk="1" hangingPunct="1"/>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Handreiking Duurzame Toegankelijkheid in de informatieketen van de Omgevingswet </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27651" name="Subtitel 2">
            <a:extLst>
              <a:ext uri="{FF2B5EF4-FFF2-40B4-BE49-F238E27FC236}">
                <a16:creationId xmlns:a16="http://schemas.microsoft.com/office/drawing/2014/main" id="{F28ED427-54B9-46DA-95DA-57F44FBCB8BF}"/>
              </a:ext>
            </a:extLst>
          </p:cNvPr>
          <p:cNvSpPr>
            <a:spLocks noGrp="1"/>
          </p:cNvSpPr>
          <p:nvPr>
            <p:ph type="subTitle" idx="1"/>
          </p:nvPr>
        </p:nvSpPr>
        <p:spPr>
          <a:xfrm>
            <a:off x="609599" y="3284738"/>
            <a:ext cx="7610475" cy="2787588"/>
          </a:xfrm>
        </p:spPr>
        <p:txBody>
          <a:bodyPr>
            <a:normAutofit fontScale="92500" lnSpcReduction="10000"/>
          </a:bodyPr>
          <a:lstStyle/>
          <a:p>
            <a:pPr eaLnBrk="1" hangingPunct="1"/>
            <a:r>
              <a:rPr lang="nl-NL" altLang="nl-NL" sz="1800" dirty="0">
                <a:latin typeface="Tahoma" panose="020B0604030504040204" pitchFamily="34" charset="0"/>
                <a:ea typeface="ＭＳ Ｐゴシック" panose="020B0600070205080204" pitchFamily="34" charset="-128"/>
              </a:rPr>
              <a:t>Projectteam</a:t>
            </a:r>
            <a:endParaRPr lang="nl-NL" altLang="nl-NL" sz="1800" dirty="0">
              <a:solidFill>
                <a:srgbClr val="949494"/>
              </a:solidFill>
              <a:latin typeface="Tahoma" panose="020B0604030504040204" pitchFamily="34" charset="0"/>
              <a:ea typeface="ＭＳ Ｐゴシック" panose="020B0600070205080204" pitchFamily="34" charset="-128"/>
            </a:endParaRP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Ben de Jong </a:t>
            </a:r>
            <a:r>
              <a:rPr lang="nl-NL" altLang="nl-NL" sz="1800" dirty="0">
                <a:latin typeface="Tahoma" panose="020B0604030504040204" pitchFamily="34" charset="0"/>
                <a:ea typeface="ＭＳ Ｐゴシック" panose="020B0600070205080204" pitchFamily="34" charset="-128"/>
              </a:rPr>
              <a:t>|</a:t>
            </a:r>
            <a:r>
              <a:rPr lang="nl-NL" altLang="nl-NL" sz="1800" dirty="0">
                <a:solidFill>
                  <a:srgbClr val="949494"/>
                </a:solidFill>
                <a:latin typeface="Tahoma" panose="020B0604030504040204" pitchFamily="34" charset="0"/>
                <a:ea typeface="ＭＳ Ｐゴシック" panose="020B0600070205080204" pitchFamily="34" charset="-128"/>
              </a:rPr>
              <a:t> adviseur informatiemanagement (zelfstandig)</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o.a. gemeente Utrecht en RUD Utrecht</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Joost van Koutrik </a:t>
            </a:r>
            <a:r>
              <a:rPr lang="nl-NL" altLang="nl-NL" sz="1800" dirty="0">
                <a:latin typeface="Tahoma" panose="020B0604030504040204" pitchFamily="34" charset="0"/>
                <a:ea typeface="ＭＳ Ｐゴシック" panose="020B0600070205080204" pitchFamily="34" charset="-128"/>
              </a:rPr>
              <a:t>|</a:t>
            </a:r>
            <a:r>
              <a:rPr lang="nl-NL" altLang="nl-NL" sz="1800" dirty="0">
                <a:solidFill>
                  <a:srgbClr val="949494"/>
                </a:solidFill>
                <a:latin typeface="Tahoma" panose="020B0604030504040204" pitchFamily="34" charset="0"/>
                <a:ea typeface="ＭＳ Ｐゴシック" panose="020B0600070205080204" pitchFamily="34" charset="-128"/>
              </a:rPr>
              <a:t> provinciearchivaris / archiefinspecteur </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Het Utrechts Archief</a:t>
            </a:r>
          </a:p>
          <a:p>
            <a:pPr eaLnBrk="1" hangingPunct="1"/>
            <a:endParaRPr lang="nl-NL" altLang="nl-NL" sz="1800" dirty="0">
              <a:solidFill>
                <a:srgbClr val="949494"/>
              </a:solidFill>
              <a:latin typeface="Tahoma" panose="020B0604030504040204" pitchFamily="34" charset="0"/>
              <a:ea typeface="ＭＳ Ｐゴシック" panose="020B0600070205080204" pitchFamily="34" charset="-128"/>
            </a:endParaRPr>
          </a:p>
          <a:p>
            <a:pPr eaLnBrk="1" hangingPunct="1"/>
            <a:r>
              <a:rPr lang="nl-NL" altLang="nl-NL" sz="1800" dirty="0">
                <a:latin typeface="Tahoma" panose="020B0604030504040204" pitchFamily="34" charset="0"/>
                <a:ea typeface="ＭＳ Ｐゴシック" panose="020B0600070205080204" pitchFamily="34" charset="-128"/>
              </a:rPr>
              <a:t>Presentatie voor</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VNG-netwerk VTH en de Omgevingswet</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15 </a:t>
            </a:r>
            <a:r>
              <a:rPr lang="nl-NL" altLang="nl-NL" sz="1800" dirty="0" err="1">
                <a:solidFill>
                  <a:srgbClr val="949494"/>
                </a:solidFill>
                <a:latin typeface="Tahoma" panose="020B0604030504040204" pitchFamily="34" charset="0"/>
                <a:ea typeface="ＭＳ Ｐゴシック" panose="020B0600070205080204" pitchFamily="34" charset="-128"/>
              </a:rPr>
              <a:t>januaro</a:t>
            </a:r>
            <a:r>
              <a:rPr lang="nl-NL" altLang="nl-NL" sz="1800" dirty="0">
                <a:solidFill>
                  <a:srgbClr val="949494"/>
                </a:solidFill>
                <a:latin typeface="Tahoma" panose="020B0604030504040204" pitchFamily="34" charset="0"/>
                <a:ea typeface="ＭＳ Ｐゴシック" panose="020B0600070205080204" pitchFamily="34" charset="-128"/>
              </a:rPr>
              <a:t> 2021</a:t>
            </a:r>
          </a:p>
        </p:txBody>
      </p:sp>
      <p:pic>
        <p:nvPicPr>
          <p:cNvPr id="6" name="Afbeelding 5">
            <a:extLst>
              <a:ext uri="{FF2B5EF4-FFF2-40B4-BE49-F238E27FC236}">
                <a16:creationId xmlns:a16="http://schemas.microsoft.com/office/drawing/2014/main" id="{E5F269E8-5D8C-4A0F-AE25-A30D7C6F72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273" y="1198686"/>
            <a:ext cx="1081231" cy="817681"/>
          </a:xfrm>
          <a:prstGeom prst="rect">
            <a:avLst/>
          </a:prstGeom>
        </p:spPr>
      </p:pic>
      <p:pic>
        <p:nvPicPr>
          <p:cNvPr id="7" name="Afbeelding 6">
            <a:extLst>
              <a:ext uri="{FF2B5EF4-FFF2-40B4-BE49-F238E27FC236}">
                <a16:creationId xmlns:a16="http://schemas.microsoft.com/office/drawing/2014/main" id="{E47651B5-1C35-40C4-8902-661510D730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3403" y="2210916"/>
            <a:ext cx="1160966" cy="675127"/>
          </a:xfrm>
          <a:prstGeom prst="rect">
            <a:avLst/>
          </a:prstGeom>
        </p:spPr>
      </p:pic>
      <p:pic>
        <p:nvPicPr>
          <p:cNvPr id="8" name="Afbeelding 7">
            <a:extLst>
              <a:ext uri="{FF2B5EF4-FFF2-40B4-BE49-F238E27FC236}">
                <a16:creationId xmlns:a16="http://schemas.microsoft.com/office/drawing/2014/main" id="{C9041023-F3B0-4FD5-A5A2-CBE5213DBE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2554" y="4060805"/>
            <a:ext cx="736142" cy="737301"/>
          </a:xfrm>
          <a:prstGeom prst="rect">
            <a:avLst/>
          </a:prstGeom>
        </p:spPr>
      </p:pic>
      <p:pic>
        <p:nvPicPr>
          <p:cNvPr id="9" name="Afbeelding 8">
            <a:extLst>
              <a:ext uri="{FF2B5EF4-FFF2-40B4-BE49-F238E27FC236}">
                <a16:creationId xmlns:a16="http://schemas.microsoft.com/office/drawing/2014/main" id="{50FE27B5-876D-4BEF-8C42-190B379EA3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9282" y="5852961"/>
            <a:ext cx="743148" cy="743148"/>
          </a:xfrm>
          <a:prstGeom prst="rect">
            <a:avLst/>
          </a:prstGeom>
        </p:spPr>
      </p:pic>
      <p:pic>
        <p:nvPicPr>
          <p:cNvPr id="10" name="Afbeelding 9">
            <a:extLst>
              <a:ext uri="{FF2B5EF4-FFF2-40B4-BE49-F238E27FC236}">
                <a16:creationId xmlns:a16="http://schemas.microsoft.com/office/drawing/2014/main" id="{159ECC10-9572-473B-9F6B-802162C545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9406" y="5047310"/>
            <a:ext cx="2190963" cy="595370"/>
          </a:xfrm>
          <a:prstGeom prst="rect">
            <a:avLst/>
          </a:prstGeom>
        </p:spPr>
      </p:pic>
      <p:pic>
        <p:nvPicPr>
          <p:cNvPr id="11" name="Afbeelding 10">
            <a:extLst>
              <a:ext uri="{FF2B5EF4-FFF2-40B4-BE49-F238E27FC236}">
                <a16:creationId xmlns:a16="http://schemas.microsoft.com/office/drawing/2014/main" id="{0349592D-3746-439D-8545-400D4C9828D8}"/>
              </a:ext>
            </a:extLst>
          </p:cNvPr>
          <p:cNvPicPr>
            <a:picLocks noChangeAspect="1"/>
          </p:cNvPicPr>
          <p:nvPr/>
        </p:nvPicPr>
        <p:blipFill>
          <a:blip r:embed="rId7"/>
          <a:stretch>
            <a:fillRect/>
          </a:stretch>
        </p:blipFill>
        <p:spPr>
          <a:xfrm>
            <a:off x="10655630" y="3099044"/>
            <a:ext cx="1342138" cy="681531"/>
          </a:xfrm>
          <a:prstGeom prst="rect">
            <a:avLst/>
          </a:prstGeom>
        </p:spPr>
      </p:pic>
      <p:pic>
        <p:nvPicPr>
          <p:cNvPr id="12" name="Afbeelding 11">
            <a:extLst>
              <a:ext uri="{FF2B5EF4-FFF2-40B4-BE49-F238E27FC236}">
                <a16:creationId xmlns:a16="http://schemas.microsoft.com/office/drawing/2014/main" id="{0676C6DE-9C48-4707-B8E7-7C4772776051}"/>
              </a:ext>
            </a:extLst>
          </p:cNvPr>
          <p:cNvPicPr>
            <a:picLocks noChangeAspect="1"/>
          </p:cNvPicPr>
          <p:nvPr/>
        </p:nvPicPr>
        <p:blipFill>
          <a:blip r:embed="rId8"/>
          <a:stretch>
            <a:fillRect/>
          </a:stretch>
        </p:blipFill>
        <p:spPr>
          <a:xfrm>
            <a:off x="8159600" y="114557"/>
            <a:ext cx="1428135" cy="783317"/>
          </a:xfrm>
          <a:prstGeom prst="rect">
            <a:avLst/>
          </a:prstGeom>
        </p:spPr>
      </p:pic>
      <p:pic>
        <p:nvPicPr>
          <p:cNvPr id="14" name="Afbeelding 13">
            <a:extLst>
              <a:ext uri="{FF2B5EF4-FFF2-40B4-BE49-F238E27FC236}">
                <a16:creationId xmlns:a16="http://schemas.microsoft.com/office/drawing/2014/main" id="{12C9FD19-EDB6-4A1B-AF81-4EE41744523A}"/>
              </a:ext>
            </a:extLst>
          </p:cNvPr>
          <p:cNvPicPr>
            <a:picLocks noChangeAspect="1"/>
          </p:cNvPicPr>
          <p:nvPr/>
        </p:nvPicPr>
        <p:blipFill>
          <a:blip r:embed="rId9"/>
          <a:stretch>
            <a:fillRect/>
          </a:stretch>
        </p:blipFill>
        <p:spPr>
          <a:xfrm>
            <a:off x="9812674" y="136623"/>
            <a:ext cx="923069" cy="801154"/>
          </a:xfrm>
          <a:prstGeom prst="rect">
            <a:avLst/>
          </a:prstGeom>
        </p:spPr>
      </p:pic>
      <p:pic>
        <p:nvPicPr>
          <p:cNvPr id="19" name="Afbeelding 18">
            <a:extLst>
              <a:ext uri="{FF2B5EF4-FFF2-40B4-BE49-F238E27FC236}">
                <a16:creationId xmlns:a16="http://schemas.microsoft.com/office/drawing/2014/main" id="{278C0E01-75CA-4CFC-A676-3FD89EB5E954}"/>
              </a:ext>
            </a:extLst>
          </p:cNvPr>
          <p:cNvPicPr>
            <a:picLocks noChangeAspect="1"/>
          </p:cNvPicPr>
          <p:nvPr/>
        </p:nvPicPr>
        <p:blipFill>
          <a:blip r:embed="rId10"/>
          <a:stretch>
            <a:fillRect/>
          </a:stretch>
        </p:blipFill>
        <p:spPr>
          <a:xfrm>
            <a:off x="11016868" y="136623"/>
            <a:ext cx="867514" cy="8675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9F614D2F-71B2-4E0E-B780-57DC7037CA4D}"/>
              </a:ext>
            </a:extLst>
          </p:cNvPr>
          <p:cNvSpPr>
            <a:spLocks noGrp="1"/>
          </p:cNvSpPr>
          <p:nvPr>
            <p:ph type="title"/>
          </p:nvPr>
        </p:nvSpPr>
        <p:spPr>
          <a:xfrm>
            <a:off x="53268" y="26634"/>
            <a:ext cx="82296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Uitgangspunten Visie 2024</a:t>
            </a: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 name="Tijdelijke aanduiding voor inhoud 2">
            <a:extLst>
              <a:ext uri="{FF2B5EF4-FFF2-40B4-BE49-F238E27FC236}">
                <a16:creationId xmlns:a16="http://schemas.microsoft.com/office/drawing/2014/main" id="{B12D5148-5E3D-40FC-951A-F2392352FFD0}"/>
              </a:ext>
            </a:extLst>
          </p:cNvPr>
          <p:cNvSpPr>
            <a:spLocks noGrp="1"/>
          </p:cNvSpPr>
          <p:nvPr>
            <p:ph idx="1"/>
          </p:nvPr>
        </p:nvSpPr>
        <p:spPr>
          <a:xfrm>
            <a:off x="1128943" y="1261019"/>
            <a:ext cx="8229600" cy="4525963"/>
          </a:xfrm>
        </p:spPr>
        <p:txBody>
          <a:bodyPr/>
          <a:lstStyle/>
          <a:p>
            <a:pPr marL="0" indent="0">
              <a:buNone/>
              <a:defRPr/>
            </a:pPr>
            <a:r>
              <a:rPr lang="nl-NL" sz="1800" b="1" dirty="0"/>
              <a:t>Toegankelijk in de tijd 		</a:t>
            </a:r>
            <a:r>
              <a:rPr lang="nl-NL" sz="1800" dirty="0"/>
              <a:t>Uitgangspunt</a:t>
            </a:r>
            <a:r>
              <a:rPr lang="nl-NL" sz="1800" b="1" dirty="0"/>
              <a:t> </a:t>
            </a:r>
            <a:r>
              <a:rPr lang="nl-NL" sz="1800" dirty="0"/>
              <a:t>[C4] </a:t>
            </a:r>
          </a:p>
          <a:p>
            <a:pPr marL="0" indent="0">
              <a:buNone/>
              <a:defRPr/>
            </a:pPr>
            <a:r>
              <a:rPr lang="nl-NL" sz="1800" dirty="0"/>
              <a:t>Beschrijving: De gegevens via het DSO zijn toegankelijk voor later gebruik en controle. Verstrekte gegevens en informatieproducten ten behoeve van de uitvoeringsprocessen, zijn te allen tijde weer te achterhalen via het DSO. Op basis van </a:t>
            </a:r>
            <a:r>
              <a:rPr lang="nl-NL" sz="1800" b="1" dirty="0" err="1">
                <a:solidFill>
                  <a:srgbClr val="E11E2D"/>
                </a:solidFill>
              </a:rPr>
              <a:t>audittrails</a:t>
            </a:r>
            <a:r>
              <a:rPr lang="nl-NL" sz="1800" dirty="0"/>
              <a:t> is te zien door wie, met welke bedoeling gegevens zijn gewijzigd.</a:t>
            </a:r>
          </a:p>
          <a:p>
            <a:pPr marL="0" indent="0">
              <a:buNone/>
              <a:defRPr/>
            </a:pPr>
            <a:endParaRPr lang="nl-NL" sz="1800" b="1" dirty="0"/>
          </a:p>
          <a:p>
            <a:pPr marL="0" indent="0">
              <a:buNone/>
              <a:defRPr/>
            </a:pPr>
            <a:r>
              <a:rPr lang="nl-NL" sz="1800" b="1" dirty="0"/>
              <a:t>Archivering</a:t>
            </a:r>
            <a:r>
              <a:rPr lang="nl-NL" sz="1800" dirty="0"/>
              <a:t> 				Uitgangspunt [C5]  </a:t>
            </a:r>
          </a:p>
          <a:p>
            <a:pPr marL="0" indent="0">
              <a:buNone/>
              <a:defRPr/>
            </a:pPr>
            <a:r>
              <a:rPr lang="nl-NL" sz="1800" dirty="0"/>
              <a:t>Bij de gegevensvoorzieningen binnen het DSO, bij bevoegd gezagen en bij andere gegevensverstrekkers zal informatie </a:t>
            </a:r>
            <a:r>
              <a:rPr lang="nl-NL" sz="1800" b="1" dirty="0">
                <a:solidFill>
                  <a:srgbClr val="E11E2D"/>
                </a:solidFill>
              </a:rPr>
              <a:t>duurzaam toegankelijk</a:t>
            </a:r>
            <a:r>
              <a:rPr lang="nl-NL" sz="1800" b="1" dirty="0"/>
              <a:t> </a:t>
            </a:r>
            <a:r>
              <a:rPr lang="nl-NL" sz="1800" dirty="0"/>
              <a:t>moeten zijn. Elk overheidsorgaan is op grond van de Archiefwet 1995 verplicht te zorgen voor de duurzame toegankelijkheid (incl. vernietiging) van de informatie die vanuit haar taken zijn ontvangen en gemaakt. </a:t>
            </a:r>
          </a:p>
          <a:p>
            <a:pPr marL="0" indent="0">
              <a:buNone/>
              <a:defRPr/>
            </a:pPr>
            <a:r>
              <a:rPr lang="nl-NL" sz="1800" b="1" dirty="0">
                <a:solidFill>
                  <a:srgbClr val="E11E2D"/>
                </a:solidFill>
              </a:rPr>
              <a:t>Tijdens de ontwikkeling van het stelsel wordt onderzocht welke voorzieningen daarvoor binnen het DSO ontwikkeld moeten worden. </a:t>
            </a:r>
            <a:r>
              <a:rPr lang="nl-NL" dirty="0">
                <a:solidFill>
                  <a:srgbClr val="E11E2D"/>
                </a:solidFill>
              </a:rPr>
              <a:t> </a:t>
            </a:r>
          </a:p>
        </p:txBody>
      </p:sp>
    </p:spTree>
    <p:extLst>
      <p:ext uri="{BB962C8B-B14F-4D97-AF65-F5344CB8AC3E}">
        <p14:creationId xmlns:p14="http://schemas.microsoft.com/office/powerpoint/2010/main" val="6421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094B08D-CF64-4095-A367-E65574CFF4B7}"/>
              </a:ext>
            </a:extLst>
          </p:cNvPr>
          <p:cNvSpPr>
            <a:spLocks noGrp="1"/>
          </p:cNvSpPr>
          <p:nvPr>
            <p:ph idx="1"/>
          </p:nvPr>
        </p:nvSpPr>
        <p:spPr>
          <a:xfrm>
            <a:off x="915879" y="988629"/>
            <a:ext cx="9382218" cy="5207985"/>
          </a:xfrm>
        </p:spPr>
        <p:txBody>
          <a:bodyPr/>
          <a:lstStyle/>
          <a:p>
            <a:pPr marL="457200" indent="-457200">
              <a:spcBef>
                <a:spcPts val="1800"/>
              </a:spcBef>
              <a:buFont typeface="+mj-lt"/>
              <a:buAutoNum type="arabicPeriod"/>
              <a:defRPr/>
            </a:pPr>
            <a:r>
              <a:rPr lang="nl-NL" sz="1800" dirty="0"/>
              <a:t>Het bepalen van de </a:t>
            </a:r>
            <a:r>
              <a:rPr lang="nl-NL" sz="1800" b="1" dirty="0">
                <a:solidFill>
                  <a:srgbClr val="E11E2D"/>
                </a:solidFill>
              </a:rPr>
              <a:t>verantwoordelijkheid</a:t>
            </a:r>
            <a:r>
              <a:rPr lang="nl-NL" sz="1800" dirty="0"/>
              <a:t> voor de duurzame toegankelijkheid van informatie in de </a:t>
            </a:r>
            <a:r>
              <a:rPr lang="nl-NL" sz="1800" b="1" dirty="0">
                <a:solidFill>
                  <a:srgbClr val="E11E2D"/>
                </a:solidFill>
              </a:rPr>
              <a:t>samenwerkingsruimtes</a:t>
            </a:r>
            <a:r>
              <a:rPr lang="nl-NL" sz="1800" dirty="0"/>
              <a:t>, het </a:t>
            </a:r>
            <a:r>
              <a:rPr lang="nl-NL" sz="1800" b="1" dirty="0">
                <a:solidFill>
                  <a:srgbClr val="E11E2D"/>
                </a:solidFill>
              </a:rPr>
              <a:t>register</a:t>
            </a:r>
            <a:r>
              <a:rPr lang="nl-NL" sz="1800" dirty="0"/>
              <a:t> en </a:t>
            </a:r>
            <a:r>
              <a:rPr lang="nl-NL" sz="1800" b="1" dirty="0">
                <a:solidFill>
                  <a:srgbClr val="E11E2D"/>
                </a:solidFill>
              </a:rPr>
              <a:t>andere</a:t>
            </a:r>
            <a:r>
              <a:rPr lang="nl-NL" sz="1800" b="1" dirty="0"/>
              <a:t> </a:t>
            </a:r>
            <a:r>
              <a:rPr lang="nl-NL" sz="1800" b="1" dirty="0">
                <a:solidFill>
                  <a:srgbClr val="E11E2D"/>
                </a:solidFill>
              </a:rPr>
              <a:t>gegevensvoorzieningen</a:t>
            </a:r>
            <a:r>
              <a:rPr lang="nl-NL" sz="1800" b="1" dirty="0"/>
              <a:t> </a:t>
            </a:r>
            <a:r>
              <a:rPr lang="nl-NL" sz="1800" dirty="0"/>
              <a:t>in het DSO.</a:t>
            </a:r>
          </a:p>
          <a:p>
            <a:pPr marL="457200" indent="-457200">
              <a:spcBef>
                <a:spcPts val="1800"/>
              </a:spcBef>
              <a:buFont typeface="+mj-lt"/>
              <a:buAutoNum type="arabicPeriod"/>
              <a:defRPr/>
            </a:pPr>
            <a:r>
              <a:rPr lang="nl-NL" sz="1800" dirty="0"/>
              <a:t>Het juridisch kader voor de archiefplicht bij </a:t>
            </a:r>
            <a:r>
              <a:rPr lang="nl-NL" sz="1800" b="1" dirty="0">
                <a:solidFill>
                  <a:srgbClr val="E11E2D"/>
                </a:solidFill>
              </a:rPr>
              <a:t>mandateringen</a:t>
            </a:r>
            <a:r>
              <a:rPr lang="nl-NL" sz="1800" dirty="0"/>
              <a:t> en overdracht van taken. </a:t>
            </a:r>
          </a:p>
          <a:p>
            <a:pPr marL="457200" indent="-457200">
              <a:spcBef>
                <a:spcPts val="1800"/>
              </a:spcBef>
              <a:buFont typeface="+mj-lt"/>
              <a:buAutoNum type="arabicPeriod"/>
              <a:defRPr/>
            </a:pPr>
            <a:r>
              <a:rPr lang="nl-NL" sz="1800" dirty="0"/>
              <a:t>Het bepalen van risico’s die ontstaan als informatie </a:t>
            </a:r>
            <a:r>
              <a:rPr lang="nl-NL" sz="1800" b="1" dirty="0">
                <a:solidFill>
                  <a:srgbClr val="E11E2D"/>
                </a:solidFill>
              </a:rPr>
              <a:t>niet of beperkt toegankelijk</a:t>
            </a:r>
            <a:r>
              <a:rPr lang="nl-NL" sz="1800" b="1" dirty="0"/>
              <a:t> </a:t>
            </a:r>
            <a:r>
              <a:rPr lang="nl-NL" sz="1800" dirty="0"/>
              <a:t>is. </a:t>
            </a:r>
          </a:p>
          <a:p>
            <a:pPr marL="457200" indent="-457200">
              <a:spcBef>
                <a:spcPts val="1800"/>
              </a:spcBef>
              <a:buFont typeface="+mj-lt"/>
              <a:buAutoNum type="arabicPeriod"/>
              <a:defRPr/>
            </a:pPr>
            <a:r>
              <a:rPr lang="nl-NL" sz="1800" dirty="0"/>
              <a:t>Het behoud van </a:t>
            </a:r>
            <a:r>
              <a:rPr lang="nl-NL" sz="1800" b="1" dirty="0">
                <a:solidFill>
                  <a:srgbClr val="E11E2D"/>
                </a:solidFill>
              </a:rPr>
              <a:t>authenticiteit</a:t>
            </a:r>
            <a:r>
              <a:rPr lang="nl-NL" sz="1800" dirty="0"/>
              <a:t> bij versiebeheer, vooral wanneer meer versies van één informatieobject in verschillende omgevingen worden bewaard, bijvoorbeeld het origineel bij een zorgdrager en een afschrift in een register of gegevensvoorziening. </a:t>
            </a:r>
          </a:p>
          <a:p>
            <a:pPr marL="457200" indent="-457200">
              <a:spcBef>
                <a:spcPts val="1800"/>
              </a:spcBef>
              <a:buFont typeface="+mj-lt"/>
              <a:buAutoNum type="arabicPeriod"/>
              <a:defRPr/>
            </a:pPr>
            <a:r>
              <a:rPr lang="nl-NL" sz="1800" dirty="0"/>
              <a:t>Het voorkomen dat hetzelfde object </a:t>
            </a:r>
            <a:r>
              <a:rPr lang="nl-NL" sz="1800" b="1" dirty="0">
                <a:solidFill>
                  <a:srgbClr val="E11E2D"/>
                </a:solidFill>
              </a:rPr>
              <a:t>op meerdere plaatsen of nergens </a:t>
            </a:r>
            <a:r>
              <a:rPr lang="nl-NL" sz="1800" dirty="0"/>
              <a:t>wordt gearchiveerd. Indien er afspraken gemaakt worden in de keten, kan in sommige gevallen een link naar een authentieke versie volstaan. </a:t>
            </a:r>
          </a:p>
          <a:p>
            <a:pPr marL="457200" indent="-457200">
              <a:spcBef>
                <a:spcPts val="1800"/>
              </a:spcBef>
              <a:buFont typeface="+mj-lt"/>
              <a:buAutoNum type="arabicPeriod"/>
              <a:defRPr/>
            </a:pPr>
            <a:r>
              <a:rPr lang="nl-NL" sz="1800" dirty="0"/>
              <a:t>Vertaling van de algemene kwaliteitseisen </a:t>
            </a:r>
            <a:r>
              <a:rPr lang="nl-NL" sz="1800" b="1" dirty="0">
                <a:solidFill>
                  <a:srgbClr val="E11E2D"/>
                </a:solidFill>
              </a:rPr>
              <a:t>van DUTO naar specifieke </a:t>
            </a:r>
            <a:r>
              <a:rPr lang="nl-NL" sz="1800" b="1" dirty="0" err="1">
                <a:solidFill>
                  <a:srgbClr val="E11E2D"/>
                </a:solidFill>
              </a:rPr>
              <a:t>requirements</a:t>
            </a:r>
            <a:r>
              <a:rPr lang="nl-NL" sz="1800" b="1" dirty="0">
                <a:solidFill>
                  <a:srgbClr val="E11E2D"/>
                </a:solidFill>
              </a:rPr>
              <a:t> voor het DSO</a:t>
            </a:r>
            <a:r>
              <a:rPr lang="nl-NL" sz="1800" dirty="0"/>
              <a:t>.</a:t>
            </a:r>
          </a:p>
          <a:p>
            <a:pPr>
              <a:defRPr/>
            </a:pPr>
            <a:endParaRPr lang="nl-NL" dirty="0"/>
          </a:p>
        </p:txBody>
      </p:sp>
      <p:sp>
        <p:nvSpPr>
          <p:cNvPr id="8" name="Titel 1">
            <a:extLst>
              <a:ext uri="{FF2B5EF4-FFF2-40B4-BE49-F238E27FC236}">
                <a16:creationId xmlns:a16="http://schemas.microsoft.com/office/drawing/2014/main" id="{39215F23-B9C2-44DC-862E-F676A5B9913A}"/>
              </a:ext>
            </a:extLst>
          </p:cNvPr>
          <p:cNvSpPr txBox="1">
            <a:spLocks/>
          </p:cNvSpPr>
          <p:nvPr/>
        </p:nvSpPr>
        <p:spPr bwMode="auto">
          <a:xfrm>
            <a:off x="79874" y="45108"/>
            <a:ext cx="82296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a:latin typeface="Tahoma" panose="020B0604030504040204" pitchFamily="34" charset="0"/>
                <a:ea typeface="ＭＳ Ｐゴシック" panose="020B0600070205080204" pitchFamily="34" charset="-128"/>
                <a:cs typeface="Tahoma" panose="020B0604030504040204" pitchFamily="34" charset="0"/>
              </a:rPr>
              <a:t>Uitgangspunten Visie 2024</a:t>
            </a: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1628863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61B211F0-FFB7-4664-A61B-B9970D0D3C48}"/>
              </a:ext>
            </a:extLst>
          </p:cNvPr>
          <p:cNvSpPr>
            <a:spLocks noGrp="1"/>
          </p:cNvSpPr>
          <p:nvPr>
            <p:ph type="title"/>
          </p:nvPr>
        </p:nvSpPr>
        <p:spPr>
          <a:xfrm>
            <a:off x="116811" y="134567"/>
            <a:ext cx="8229600" cy="375067"/>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Globaal Content Raamwerk DSO (GCR, versie 1.0)</a:t>
            </a:r>
          </a:p>
        </p:txBody>
      </p:sp>
      <p:pic>
        <p:nvPicPr>
          <p:cNvPr id="55302" name="Picture 2103">
            <a:extLst>
              <a:ext uri="{FF2B5EF4-FFF2-40B4-BE49-F238E27FC236}">
                <a16:creationId xmlns:a16="http://schemas.microsoft.com/office/drawing/2014/main" id="{14761CD7-C8FD-4A08-8C94-02E941AC725E}"/>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9612" y="1043157"/>
            <a:ext cx="9232776" cy="522447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Afbeelding 10">
            <a:extLst>
              <a:ext uri="{FF2B5EF4-FFF2-40B4-BE49-F238E27FC236}">
                <a16:creationId xmlns:a16="http://schemas.microsoft.com/office/drawing/2014/main" id="{4A1DAC00-4AAA-45F4-BA41-9BB1614B7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76437"/>
            <a:ext cx="8997950"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a:extLst>
              <a:ext uri="{FF2B5EF4-FFF2-40B4-BE49-F238E27FC236}">
                <a16:creationId xmlns:a16="http://schemas.microsoft.com/office/drawing/2014/main" id="{8D0DC884-1374-4F69-B5E2-0DB829AD3DCB}"/>
              </a:ext>
            </a:extLst>
          </p:cNvPr>
          <p:cNvSpPr txBox="1">
            <a:spLocks/>
          </p:cNvSpPr>
          <p:nvPr/>
        </p:nvSpPr>
        <p:spPr bwMode="auto">
          <a:xfrm>
            <a:off x="107933" y="95100"/>
            <a:ext cx="8229600" cy="37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DUTO-scans Nationaal Archief en opvolging</a:t>
            </a:r>
          </a:p>
        </p:txBody>
      </p:sp>
    </p:spTree>
    <p:extLst>
      <p:ext uri="{BB962C8B-B14F-4D97-AF65-F5344CB8AC3E}">
        <p14:creationId xmlns:p14="http://schemas.microsoft.com/office/powerpoint/2010/main" val="233252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Tijdelijke aanduiding voor inhoud 7">
            <a:extLst>
              <a:ext uri="{FF2B5EF4-FFF2-40B4-BE49-F238E27FC236}">
                <a16:creationId xmlns:a16="http://schemas.microsoft.com/office/drawing/2014/main" id="{4E155778-8C51-4677-B66E-3638218171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1" y="136525"/>
            <a:ext cx="7294563" cy="6180138"/>
          </a:xfrm>
        </p:spPr>
      </p:pic>
      <p:sp>
        <p:nvSpPr>
          <p:cNvPr id="2" name="Rechthoek 1">
            <a:extLst>
              <a:ext uri="{FF2B5EF4-FFF2-40B4-BE49-F238E27FC236}">
                <a16:creationId xmlns:a16="http://schemas.microsoft.com/office/drawing/2014/main" id="{7FD30216-3BDE-4DA6-8A5C-9B072AAA9988}"/>
              </a:ext>
            </a:extLst>
          </p:cNvPr>
          <p:cNvSpPr/>
          <p:nvPr/>
        </p:nvSpPr>
        <p:spPr>
          <a:xfrm>
            <a:off x="2608882" y="1"/>
            <a:ext cx="6927743" cy="8679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a:extLst>
              <a:ext uri="{FF2B5EF4-FFF2-40B4-BE49-F238E27FC236}">
                <a16:creationId xmlns:a16="http://schemas.microsoft.com/office/drawing/2014/main" id="{64929B9D-313E-45CE-BE0F-CB23B8BA8933}"/>
              </a:ext>
            </a:extLst>
          </p:cNvPr>
          <p:cNvSpPr>
            <a:spLocks noGrp="1"/>
          </p:cNvSpPr>
          <p:nvPr>
            <p:ph type="title"/>
          </p:nvPr>
        </p:nvSpPr>
        <p:spPr>
          <a:xfrm>
            <a:off x="107933" y="113252"/>
            <a:ext cx="8229600" cy="365125"/>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Veranderende rollen (voorbeeldplaatje provincies)</a:t>
            </a:r>
          </a:p>
        </p:txBody>
      </p:sp>
      <p:sp>
        <p:nvSpPr>
          <p:cNvPr id="3" name="Ovaal 2">
            <a:extLst>
              <a:ext uri="{FF2B5EF4-FFF2-40B4-BE49-F238E27FC236}">
                <a16:creationId xmlns:a16="http://schemas.microsoft.com/office/drawing/2014/main" id="{38FD5115-C978-4EFA-A884-4F59DA64BEF0}"/>
              </a:ext>
            </a:extLst>
          </p:cNvPr>
          <p:cNvSpPr/>
          <p:nvPr/>
        </p:nvSpPr>
        <p:spPr>
          <a:xfrm>
            <a:off x="4953740" y="3817398"/>
            <a:ext cx="1651246" cy="603682"/>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ED3A01BC-979C-4130-B77A-8C7DF8E361F5}"/>
              </a:ext>
            </a:extLst>
          </p:cNvPr>
          <p:cNvSpPr>
            <a:spLocks noGrp="1"/>
          </p:cNvSpPr>
          <p:nvPr>
            <p:ph type="title"/>
          </p:nvPr>
        </p:nvSpPr>
        <p:spPr>
          <a:xfrm>
            <a:off x="53268" y="51449"/>
            <a:ext cx="8229600" cy="423194"/>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Wie is bevoegd voor wat? </a:t>
            </a:r>
          </a:p>
        </p:txBody>
      </p:sp>
      <p:pic>
        <p:nvPicPr>
          <p:cNvPr id="49155" name="Tijdelijke aanduiding voor inhoud 7">
            <a:extLst>
              <a:ext uri="{FF2B5EF4-FFF2-40B4-BE49-F238E27FC236}">
                <a16:creationId xmlns:a16="http://schemas.microsoft.com/office/drawing/2014/main" id="{78D38AF0-1731-4B02-92D7-8E7428813D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8147" y="889412"/>
            <a:ext cx="9175706" cy="523515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F6C537CE-FD7B-4D38-8AC4-C46290C1685D}"/>
              </a:ext>
            </a:extLst>
          </p:cNvPr>
          <p:cNvSpPr>
            <a:spLocks noGrp="1"/>
          </p:cNvSpPr>
          <p:nvPr>
            <p:ph type="title"/>
          </p:nvPr>
        </p:nvSpPr>
        <p:spPr>
          <a:xfrm>
            <a:off x="94695" y="92075"/>
            <a:ext cx="10972800" cy="36512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Rolverdeling in GCR 1.0 (vooral Bijlage F)</a:t>
            </a:r>
          </a:p>
        </p:txBody>
      </p:sp>
      <p:pic>
        <p:nvPicPr>
          <p:cNvPr id="47107" name="Tijdelijke aanduiding voor inhoud 7">
            <a:extLst>
              <a:ext uri="{FF2B5EF4-FFF2-40B4-BE49-F238E27FC236}">
                <a16:creationId xmlns:a16="http://schemas.microsoft.com/office/drawing/2014/main" id="{46CACAD3-DAC8-445C-85C5-4486D5665C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91038" y="684154"/>
            <a:ext cx="4075112" cy="55784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a:extLst>
              <a:ext uri="{FF2B5EF4-FFF2-40B4-BE49-F238E27FC236}">
                <a16:creationId xmlns:a16="http://schemas.microsoft.com/office/drawing/2014/main" id="{6880C383-84E5-4FAB-8D7F-6B47CCE2FC02}"/>
              </a:ext>
            </a:extLst>
          </p:cNvPr>
          <p:cNvSpPr>
            <a:spLocks noGrp="1"/>
          </p:cNvSpPr>
          <p:nvPr>
            <p:ph type="title"/>
          </p:nvPr>
        </p:nvSpPr>
        <p:spPr>
          <a:xfrm>
            <a:off x="108582" y="148761"/>
            <a:ext cx="8229600" cy="355600"/>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Maar ook in het DSO: ‘Behandeldienstconfiguraties’</a:t>
            </a:r>
          </a:p>
        </p:txBody>
      </p:sp>
      <p:pic>
        <p:nvPicPr>
          <p:cNvPr id="48131" name="Tijdelijke aanduiding voor inhoud 7">
            <a:extLst>
              <a:ext uri="{FF2B5EF4-FFF2-40B4-BE49-F238E27FC236}">
                <a16:creationId xmlns:a16="http://schemas.microsoft.com/office/drawing/2014/main" id="{6CB2DCFB-8EC6-4FA2-B6F2-8800A07663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228123"/>
            <a:ext cx="8504238" cy="392588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129972" y="136524"/>
            <a:ext cx="8229600" cy="4632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Interbestuurlijke processen, I-ZTC en PDC</a:t>
            </a:r>
          </a:p>
        </p:txBody>
      </p:sp>
      <p:pic>
        <p:nvPicPr>
          <p:cNvPr id="51203" name="Tijdelijke aanduiding voor inhoud 6">
            <a:extLst>
              <a:ext uri="{FF2B5EF4-FFF2-40B4-BE49-F238E27FC236}">
                <a16:creationId xmlns:a16="http://schemas.microsoft.com/office/drawing/2014/main" id="{C07E4ADD-0E6B-44F1-BCFF-B65F30041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3414" y="779382"/>
            <a:ext cx="8385175" cy="5613400"/>
          </a:xfrm>
        </p:spPr>
      </p:pic>
      <p:sp>
        <p:nvSpPr>
          <p:cNvPr id="4" name="Ovaal 3">
            <a:extLst>
              <a:ext uri="{FF2B5EF4-FFF2-40B4-BE49-F238E27FC236}">
                <a16:creationId xmlns:a16="http://schemas.microsoft.com/office/drawing/2014/main" id="{8F312C51-2904-4773-85D0-646B0B659B96}"/>
              </a:ext>
            </a:extLst>
          </p:cNvPr>
          <p:cNvSpPr/>
          <p:nvPr/>
        </p:nvSpPr>
        <p:spPr>
          <a:xfrm>
            <a:off x="4953740" y="2139518"/>
            <a:ext cx="1651246" cy="2281562"/>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C4EB9E90-52E2-49BD-ABEF-DE0CD0D6DDD9}"/>
              </a:ext>
            </a:extLst>
          </p:cNvPr>
          <p:cNvSpPr/>
          <p:nvPr/>
        </p:nvSpPr>
        <p:spPr>
          <a:xfrm>
            <a:off x="7950798" y="2139517"/>
            <a:ext cx="1651246" cy="3275861"/>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a:extLst>
              <a:ext uri="{FF2B5EF4-FFF2-40B4-BE49-F238E27FC236}">
                <a16:creationId xmlns:a16="http://schemas.microsoft.com/office/drawing/2014/main" id="{A1757A8C-975A-4838-8818-81DCE47956CD}"/>
              </a:ext>
            </a:extLst>
          </p:cNvPr>
          <p:cNvSpPr>
            <a:spLocks noGrp="1"/>
          </p:cNvSpPr>
          <p:nvPr>
            <p:ph type="title"/>
          </p:nvPr>
        </p:nvSpPr>
        <p:spPr>
          <a:xfrm>
            <a:off x="44390" y="35781"/>
            <a:ext cx="8229600" cy="4632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De ketenprocessen waaraan we DUTO verbinden	</a:t>
            </a:r>
          </a:p>
        </p:txBody>
      </p:sp>
      <p:sp>
        <p:nvSpPr>
          <p:cNvPr id="3" name="Tijdelijke aanduiding voor inhoud 2">
            <a:extLst>
              <a:ext uri="{FF2B5EF4-FFF2-40B4-BE49-F238E27FC236}">
                <a16:creationId xmlns:a16="http://schemas.microsoft.com/office/drawing/2014/main" id="{72C4DA53-0962-42BD-A8F9-431ACA80A0CF}"/>
              </a:ext>
            </a:extLst>
          </p:cNvPr>
          <p:cNvSpPr>
            <a:spLocks noGrp="1"/>
          </p:cNvSpPr>
          <p:nvPr>
            <p:ph idx="1"/>
          </p:nvPr>
        </p:nvSpPr>
        <p:spPr>
          <a:xfrm>
            <a:off x="1736725" y="1059252"/>
            <a:ext cx="8229600" cy="4525962"/>
          </a:xfrm>
        </p:spPr>
        <p:txBody>
          <a:bodyPr/>
          <a:lstStyle/>
          <a:p>
            <a:pPr marL="0" indent="0">
              <a:buNone/>
              <a:defRPr/>
            </a:pPr>
            <a:r>
              <a:rPr lang="nl-NL" dirty="0"/>
              <a:t>Van plan tot publicatie</a:t>
            </a:r>
          </a:p>
          <a:p>
            <a:pPr marL="0" indent="0">
              <a:buNone/>
              <a:defRPr/>
            </a:pPr>
            <a:endParaRPr lang="nl-NL" dirty="0"/>
          </a:p>
          <a:p>
            <a:pPr>
              <a:defRPr/>
            </a:pPr>
            <a:endParaRPr lang="nl-NL" dirty="0"/>
          </a:p>
          <a:p>
            <a:pPr>
              <a:defRPr/>
            </a:pPr>
            <a:endParaRPr lang="nl-NL" dirty="0"/>
          </a:p>
          <a:p>
            <a:pPr>
              <a:defRPr/>
            </a:pPr>
            <a:endParaRPr lang="nl-NL" dirty="0"/>
          </a:p>
          <a:p>
            <a:pPr marL="0" indent="0">
              <a:buNone/>
              <a:defRPr/>
            </a:pPr>
            <a:r>
              <a:rPr lang="nl-NL" dirty="0"/>
              <a:t>Van idee tot afhandeling</a:t>
            </a:r>
          </a:p>
          <a:p>
            <a:pPr>
              <a:defRPr/>
            </a:pPr>
            <a:endParaRPr lang="nl-NL" dirty="0"/>
          </a:p>
          <a:p>
            <a:pPr>
              <a:defRPr/>
            </a:pPr>
            <a:endParaRPr lang="nl-NL" dirty="0"/>
          </a:p>
          <a:p>
            <a:pPr marL="0" indent="0">
              <a:buNone/>
              <a:defRPr/>
            </a:pPr>
            <a:endParaRPr lang="nl-NL" dirty="0"/>
          </a:p>
          <a:p>
            <a:pPr marL="0" indent="0">
              <a:buNone/>
              <a:defRPr/>
            </a:pPr>
            <a:endParaRPr lang="nl-NL" dirty="0"/>
          </a:p>
          <a:p>
            <a:pPr marL="0" indent="0">
              <a:buNone/>
              <a:defRPr/>
            </a:pPr>
            <a:r>
              <a:rPr lang="nl-NL" dirty="0"/>
              <a:t>Van vraag tot informatie </a:t>
            </a:r>
          </a:p>
          <a:p>
            <a:pPr>
              <a:defRPr/>
            </a:pPr>
            <a:endParaRPr lang="nl-NL" dirty="0"/>
          </a:p>
        </p:txBody>
      </p:sp>
      <p:pic>
        <p:nvPicPr>
          <p:cNvPr id="52231" name="Afbeelding 8">
            <a:extLst>
              <a:ext uri="{FF2B5EF4-FFF2-40B4-BE49-F238E27FC236}">
                <a16:creationId xmlns:a16="http://schemas.microsoft.com/office/drawing/2014/main" id="{206DAC8F-2E0D-4F1E-B572-596BB04A9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439251"/>
            <a:ext cx="808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Afbeelding 10">
            <a:extLst>
              <a:ext uri="{FF2B5EF4-FFF2-40B4-BE49-F238E27FC236}">
                <a16:creationId xmlns:a16="http://schemas.microsoft.com/office/drawing/2014/main" id="{55B7890B-D814-4063-B7B5-F84244330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3263102"/>
            <a:ext cx="808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Afbeelding 12">
            <a:extLst>
              <a:ext uri="{FF2B5EF4-FFF2-40B4-BE49-F238E27FC236}">
                <a16:creationId xmlns:a16="http://schemas.microsoft.com/office/drawing/2014/main" id="{E2FD8DBE-3327-4684-BD92-1FBAB4E178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5102296"/>
            <a:ext cx="808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10554"/>
            <a:ext cx="9353228" cy="60101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Omgevingswet komt eraan - maar hoe zit het met informatiebeheer? </a:t>
            </a:r>
          </a:p>
        </p:txBody>
      </p:sp>
      <p:sp>
        <p:nvSpPr>
          <p:cNvPr id="29699" name="Tijdelijke aanduiding voor inhoud 2">
            <a:extLst>
              <a:ext uri="{FF2B5EF4-FFF2-40B4-BE49-F238E27FC236}">
                <a16:creationId xmlns:a16="http://schemas.microsoft.com/office/drawing/2014/main" id="{98B71602-CA61-493C-AFE6-CCD64A98C4E8}"/>
              </a:ext>
            </a:extLst>
          </p:cNvPr>
          <p:cNvSpPr>
            <a:spLocks noGrp="1"/>
          </p:cNvSpPr>
          <p:nvPr>
            <p:ph idx="1"/>
          </p:nvPr>
        </p:nvSpPr>
        <p:spPr>
          <a:xfrm>
            <a:off x="1003177" y="1199747"/>
            <a:ext cx="10475650" cy="4525963"/>
          </a:xfrm>
        </p:spPr>
        <p:txBody>
          <a:bodyPr/>
          <a:lstStyle/>
          <a:p>
            <a:pPr marL="0" indent="0">
              <a:buNone/>
            </a:pPr>
            <a:r>
              <a:rPr lang="nl-NL" altLang="nl-NL" sz="2400" dirty="0">
                <a:latin typeface="Tahoma" panose="020B0604030504040204" pitchFamily="34" charset="0"/>
                <a:ea typeface="ＭＳ Ｐゴシック" panose="020B0600070205080204" pitchFamily="34" charset="-128"/>
              </a:rPr>
              <a:t>Alle relevante (proces)informatie die volgt uit</a:t>
            </a:r>
          </a:p>
          <a:p>
            <a:pPr marL="0" indent="0">
              <a:buNone/>
            </a:pPr>
            <a:r>
              <a:rPr lang="nl-NL" altLang="nl-NL" sz="2400" dirty="0">
                <a:latin typeface="Tahoma" panose="020B0604030504040204" pitchFamily="34" charset="0"/>
                <a:ea typeface="ＭＳ Ｐゴシック" panose="020B0600070205080204" pitchFamily="34" charset="-128"/>
              </a:rPr>
              <a:t>de drie (interbestuurlijke) ketenprocessen van de Omgevingswet</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vindbaar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beschikbaar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leesbaar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interpretabel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betrouwbaar blijft </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gedurende de bewaartermijn die voor die informatie vastligt. </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Wisselwerking tussen wat landelijk wordt beheerd in LV</a:t>
            </a:r>
          </a:p>
          <a:p>
            <a:pPr marL="0" indent="0">
              <a:buNone/>
            </a:pPr>
            <a:r>
              <a:rPr lang="nl-NL" altLang="nl-NL" sz="2400" dirty="0">
                <a:latin typeface="Tahoma" panose="020B0604030504040204" pitchFamily="34" charset="0"/>
                <a:ea typeface="ＭＳ Ｐゴシック" panose="020B0600070205080204" pitchFamily="34" charset="-128"/>
              </a:rPr>
              <a:t>en waar lokaal beheer voor moet worden ingezet,</a:t>
            </a:r>
          </a:p>
          <a:p>
            <a:pPr marL="0" indent="0">
              <a:buNone/>
            </a:pPr>
            <a:r>
              <a:rPr lang="nl-NL" altLang="nl-NL" sz="2400" dirty="0">
                <a:latin typeface="Tahoma" panose="020B0604030504040204" pitchFamily="34" charset="0"/>
                <a:ea typeface="ＭＳ Ｐゴシック" panose="020B0600070205080204" pitchFamily="34" charset="-128"/>
              </a:rPr>
              <a:t>via eigen processysteem/zaaksysteem/DMS/etc.</a:t>
            </a:r>
          </a:p>
        </p:txBody>
      </p:sp>
    </p:spTree>
    <p:extLst>
      <p:ext uri="{BB962C8B-B14F-4D97-AF65-F5344CB8AC3E}">
        <p14:creationId xmlns:p14="http://schemas.microsoft.com/office/powerpoint/2010/main" val="158791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1000"/>
                                        <p:tgtEl>
                                          <p:spTgt spid="29699">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Effect transition="in" filter="fade">
                                      <p:cBhvr>
                                        <p:cTn id="15" dur="1000"/>
                                        <p:tgtEl>
                                          <p:spTgt spid="29699">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699">
                                            <p:txEl>
                                              <p:pRg st="5" end="5"/>
                                            </p:txEl>
                                          </p:spTgt>
                                        </p:tgtEl>
                                        <p:attrNameLst>
                                          <p:attrName>style.visibility</p:attrName>
                                        </p:attrNameLst>
                                      </p:cBhvr>
                                      <p:to>
                                        <p:strVal val="visible"/>
                                      </p:to>
                                    </p:set>
                                    <p:animEffect transition="in" filter="fade">
                                      <p:cBhvr>
                                        <p:cTn id="19" dur="1000"/>
                                        <p:tgtEl>
                                          <p:spTgt spid="29699">
                                            <p:txEl>
                                              <p:pRg st="5" end="5"/>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9699">
                                            <p:txEl>
                                              <p:pRg st="7" end="7"/>
                                            </p:txEl>
                                          </p:spTgt>
                                        </p:tgtEl>
                                        <p:attrNameLst>
                                          <p:attrName>style.visibility</p:attrName>
                                        </p:attrNameLst>
                                      </p:cBhvr>
                                      <p:to>
                                        <p:strVal val="visible"/>
                                      </p:to>
                                    </p:set>
                                    <p:animEffect transition="in" filter="fade">
                                      <p:cBhvr>
                                        <p:cTn id="23" dur="1000"/>
                                        <p:tgtEl>
                                          <p:spTgt spid="29699">
                                            <p:txEl>
                                              <p:pRg st="7" end="7"/>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9699">
                                            <p:txEl>
                                              <p:pRg st="8" end="8"/>
                                            </p:txEl>
                                          </p:spTgt>
                                        </p:tgtEl>
                                        <p:attrNameLst>
                                          <p:attrName>style.visibility</p:attrName>
                                        </p:attrNameLst>
                                      </p:cBhvr>
                                      <p:to>
                                        <p:strVal val="visible"/>
                                      </p:to>
                                    </p:set>
                                    <p:animEffect transition="in" filter="fade">
                                      <p:cBhvr>
                                        <p:cTn id="27" dur="1000"/>
                                        <p:tgtEl>
                                          <p:spTgt spid="29699">
                                            <p:txEl>
                                              <p:pRg st="8" end="8"/>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9699">
                                            <p:txEl>
                                              <p:pRg st="9" end="9"/>
                                            </p:txEl>
                                          </p:spTgt>
                                        </p:tgtEl>
                                        <p:attrNameLst>
                                          <p:attrName>style.visibility</p:attrName>
                                        </p:attrNameLst>
                                      </p:cBhvr>
                                      <p:to>
                                        <p:strVal val="visible"/>
                                      </p:to>
                                    </p:set>
                                    <p:animEffect transition="in" filter="fade">
                                      <p:cBhvr>
                                        <p:cTn id="31" dur="1000"/>
                                        <p:tgtEl>
                                          <p:spTgt spid="29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Tijdelijke aanduiding voor inhoud 7">
            <a:extLst>
              <a:ext uri="{FF2B5EF4-FFF2-40B4-BE49-F238E27FC236}">
                <a16:creationId xmlns:a16="http://schemas.microsoft.com/office/drawing/2014/main" id="{17C1C592-503E-41E6-9F2F-3C73B37C14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29469" y="950532"/>
            <a:ext cx="9479180" cy="5334858"/>
          </a:xfrm>
        </p:spPr>
      </p:pic>
      <p:sp>
        <p:nvSpPr>
          <p:cNvPr id="6" name="Titel 1">
            <a:extLst>
              <a:ext uri="{FF2B5EF4-FFF2-40B4-BE49-F238E27FC236}">
                <a16:creationId xmlns:a16="http://schemas.microsoft.com/office/drawing/2014/main" id="{5EF10447-3C13-458D-AA7E-E9FFF76E2885}"/>
              </a:ext>
            </a:extLst>
          </p:cNvPr>
          <p:cNvSpPr>
            <a:spLocks noGrp="1"/>
          </p:cNvSpPr>
          <p:nvPr>
            <p:ph type="title"/>
          </p:nvPr>
        </p:nvSpPr>
        <p:spPr>
          <a:xfrm>
            <a:off x="44390" y="35781"/>
            <a:ext cx="8229600" cy="4632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De ketenprocessen waaraan we DUTO verbinden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EA771620-395B-41EE-8516-A811BF492279}"/>
              </a:ext>
            </a:extLst>
          </p:cNvPr>
          <p:cNvSpPr>
            <a:spLocks noGrp="1"/>
          </p:cNvSpPr>
          <p:nvPr>
            <p:ph type="title"/>
          </p:nvPr>
        </p:nvSpPr>
        <p:spPr>
          <a:xfrm>
            <a:off x="102483" y="50760"/>
            <a:ext cx="8229600" cy="471320"/>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Metagegevens –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API’s</a:t>
            </a:r>
            <a:r>
              <a:rPr lang="nl-NL" altLang="nl-NL" dirty="0">
                <a:latin typeface="Tahoma" panose="020B0604030504040204" pitchFamily="34" charset="0"/>
                <a:ea typeface="ＭＳ Ｐゴシック" panose="020B0600070205080204" pitchFamily="34" charset="-128"/>
                <a:cs typeface="Tahoma" panose="020B0604030504040204" pitchFamily="34" charset="0"/>
              </a:rPr>
              <a:t>, standaarden en toepassingen  </a:t>
            </a:r>
          </a:p>
        </p:txBody>
      </p:sp>
      <p:pic>
        <p:nvPicPr>
          <p:cNvPr id="59395" name="Tijdelijke aanduiding voor inhoud 7">
            <a:extLst>
              <a:ext uri="{FF2B5EF4-FFF2-40B4-BE49-F238E27FC236}">
                <a16:creationId xmlns:a16="http://schemas.microsoft.com/office/drawing/2014/main" id="{1C07C1AA-FB81-4F81-BAB5-1A799DDDEA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8818" y="1114067"/>
            <a:ext cx="9334364" cy="4503326"/>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5FE931F4-A5A9-4765-9C9F-57763CCB524F}"/>
              </a:ext>
            </a:extLst>
          </p:cNvPr>
          <p:cNvSpPr>
            <a:spLocks noGrp="1"/>
          </p:cNvSpPr>
          <p:nvPr>
            <p:ph type="title"/>
          </p:nvPr>
        </p:nvSpPr>
        <p:spPr>
          <a:xfrm>
            <a:off x="86440" y="129419"/>
            <a:ext cx="11800759" cy="45084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Achterliggende vraag: de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mapping</a:t>
            </a:r>
            <a:r>
              <a:rPr lang="nl-NL" altLang="nl-NL" dirty="0">
                <a:latin typeface="Tahoma" panose="020B0604030504040204" pitchFamily="34" charset="0"/>
                <a:ea typeface="ＭＳ Ｐゴシック" panose="020B0600070205080204" pitchFamily="34" charset="-128"/>
                <a:cs typeface="Tahoma" panose="020B0604030504040204" pitchFamily="34" charset="0"/>
              </a:rPr>
              <a:t>’ op metadata-standaard MDTO (NA/VNG/BZK)</a:t>
            </a:r>
          </a:p>
        </p:txBody>
      </p:sp>
      <p:pic>
        <p:nvPicPr>
          <p:cNvPr id="61446" name="Afbeelding 9">
            <a:extLst>
              <a:ext uri="{FF2B5EF4-FFF2-40B4-BE49-F238E27FC236}">
                <a16:creationId xmlns:a16="http://schemas.microsoft.com/office/drawing/2014/main" id="{0108B7AB-78AE-4BD3-8CEB-8D56C751B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828" y="1136036"/>
            <a:ext cx="82677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itel 1">
            <a:extLst>
              <a:ext uri="{FF2B5EF4-FFF2-40B4-BE49-F238E27FC236}">
                <a16:creationId xmlns:a16="http://schemas.microsoft.com/office/drawing/2014/main" id="{E7FA19E7-4EC2-40BF-921E-44F48B0A897D}"/>
              </a:ext>
            </a:extLst>
          </p:cNvPr>
          <p:cNvSpPr>
            <a:spLocks noGrp="1"/>
          </p:cNvSpPr>
          <p:nvPr>
            <p:ph type="title"/>
          </p:nvPr>
        </p:nvSpPr>
        <p:spPr>
          <a:xfrm>
            <a:off x="87623" y="126676"/>
            <a:ext cx="82296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Tijdreizen en relatie met duurzame toegankelijkheid</a:t>
            </a:r>
          </a:p>
        </p:txBody>
      </p:sp>
      <p:sp>
        <p:nvSpPr>
          <p:cNvPr id="2" name="Tijdelijke aanduiding voor inhoud 1">
            <a:extLst>
              <a:ext uri="{FF2B5EF4-FFF2-40B4-BE49-F238E27FC236}">
                <a16:creationId xmlns:a16="http://schemas.microsoft.com/office/drawing/2014/main" id="{E9F4317E-B6EF-4D0F-B934-40C240183E50}"/>
              </a:ext>
            </a:extLst>
          </p:cNvPr>
          <p:cNvSpPr>
            <a:spLocks noGrp="1"/>
          </p:cNvSpPr>
          <p:nvPr>
            <p:ph idx="1"/>
          </p:nvPr>
        </p:nvSpPr>
        <p:spPr>
          <a:xfrm>
            <a:off x="1981200" y="1395901"/>
            <a:ext cx="8229600" cy="4382604"/>
          </a:xfrm>
        </p:spPr>
        <p:txBody>
          <a:bodyPr/>
          <a:lstStyle/>
          <a:p>
            <a:pPr marL="0" indent="0">
              <a:buNone/>
              <a:defRPr/>
            </a:pPr>
            <a:r>
              <a:rPr lang="nl-NL" sz="1800" i="1" dirty="0"/>
              <a:t>“Het </a:t>
            </a:r>
            <a:r>
              <a:rPr lang="nl-NL" sz="1800" i="1" dirty="0" err="1"/>
              <a:t>realtime</a:t>
            </a:r>
            <a:r>
              <a:rPr lang="nl-NL" sz="1800" i="1" dirty="0"/>
              <a:t> oproepen van toestanden in een verzameling van gegevens op een specifiek tijdstip, in het heden, het verleden en de toekomst.”</a:t>
            </a:r>
          </a:p>
          <a:p>
            <a:pPr marL="0" indent="0">
              <a:buNone/>
              <a:defRPr/>
            </a:pPr>
            <a:endParaRPr lang="nl-NL" sz="1800" i="1" dirty="0"/>
          </a:p>
          <a:p>
            <a:pPr>
              <a:lnSpc>
                <a:spcPct val="150000"/>
              </a:lnSpc>
              <a:defRPr/>
            </a:pPr>
            <a:r>
              <a:rPr lang="nl-NL" sz="1800" b="1" dirty="0">
                <a:solidFill>
                  <a:srgbClr val="E11E2D"/>
                </a:solidFill>
              </a:rPr>
              <a:t>Landelijke Voorziening Bekendmakingen en Beschikbaar stellen</a:t>
            </a:r>
            <a:br>
              <a:rPr lang="nl-NL" sz="1800" b="1" dirty="0"/>
            </a:br>
            <a:r>
              <a:rPr lang="nl-NL" sz="1800" dirty="0"/>
              <a:t>Officiële publicaties en geldende regelingen)</a:t>
            </a:r>
          </a:p>
          <a:p>
            <a:pPr>
              <a:lnSpc>
                <a:spcPct val="150000"/>
              </a:lnSpc>
              <a:defRPr/>
            </a:pPr>
            <a:r>
              <a:rPr lang="nl-NL" sz="1800" b="1" dirty="0">
                <a:solidFill>
                  <a:srgbClr val="E11E2D"/>
                </a:solidFill>
              </a:rPr>
              <a:t>DSO-LV </a:t>
            </a:r>
            <a:br>
              <a:rPr lang="nl-NL" sz="1800" b="1" dirty="0"/>
            </a:br>
            <a:r>
              <a:rPr lang="nl-NL" sz="1800" dirty="0"/>
              <a:t>Ozon, Toepasbare regels, Viewer regels en kaart, Stelselcatalogus</a:t>
            </a:r>
          </a:p>
          <a:p>
            <a:pPr>
              <a:lnSpc>
                <a:spcPct val="150000"/>
              </a:lnSpc>
              <a:defRPr/>
            </a:pPr>
            <a:r>
              <a:rPr lang="nl-NL" sz="1800" b="1" dirty="0">
                <a:solidFill>
                  <a:srgbClr val="E11E2D"/>
                </a:solidFill>
              </a:rPr>
              <a:t>Informatieproducten</a:t>
            </a:r>
            <a:br>
              <a:rPr lang="nl-NL" sz="1800" b="1" dirty="0"/>
            </a:br>
            <a:r>
              <a:rPr lang="nl-NL" sz="1800" dirty="0"/>
              <a:t>Overbruggingsproduct</a:t>
            </a:r>
          </a:p>
          <a:p>
            <a:pPr>
              <a:lnSpc>
                <a:spcPct val="150000"/>
              </a:lnSpc>
              <a:defRPr/>
            </a:pPr>
            <a:r>
              <a:rPr lang="nl-NL" sz="1800" b="1" dirty="0">
                <a:solidFill>
                  <a:srgbClr val="E11E2D"/>
                </a:solidFill>
              </a:rPr>
              <a:t>GDI-voorzieningen</a:t>
            </a:r>
            <a:br>
              <a:rPr lang="nl-NL" sz="1800" b="1" dirty="0"/>
            </a:br>
            <a:r>
              <a:rPr lang="nl-NL" sz="1800" dirty="0"/>
              <a:t>Centraal OIN-register, Ambtsgrenzenservice</a:t>
            </a:r>
          </a:p>
          <a:p>
            <a:pPr marL="0" indent="0">
              <a:buNone/>
              <a:defRPr/>
            </a:pPr>
            <a:endParaRPr lang="nl-NL" sz="1800" dirty="0"/>
          </a:p>
        </p:txBody>
      </p:sp>
    </p:spTree>
    <p:extLst>
      <p:ext uri="{BB962C8B-B14F-4D97-AF65-F5344CB8AC3E}">
        <p14:creationId xmlns:p14="http://schemas.microsoft.com/office/powerpoint/2010/main" val="28773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000"/>
                                        <p:tgtEl>
                                          <p:spTgt spid="2">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jdelijke aanduiding voor inhoud 2">
            <a:extLst>
              <a:ext uri="{FF2B5EF4-FFF2-40B4-BE49-F238E27FC236}">
                <a16:creationId xmlns:a16="http://schemas.microsoft.com/office/drawing/2014/main" id="{0901D741-CBDA-4386-97B2-1CD2C336E6F5}"/>
              </a:ext>
            </a:extLst>
          </p:cNvPr>
          <p:cNvSpPr>
            <a:spLocks noGrp="1"/>
          </p:cNvSpPr>
          <p:nvPr>
            <p:ph idx="1"/>
          </p:nvPr>
        </p:nvSpPr>
        <p:spPr>
          <a:xfrm>
            <a:off x="1981200" y="1007390"/>
            <a:ext cx="8229600" cy="5118774"/>
          </a:xfrm>
        </p:spPr>
        <p:txBody>
          <a:bodyPr/>
          <a:lstStyle/>
          <a:p>
            <a:r>
              <a:rPr lang="nl-NL" altLang="nl-NL" b="1" dirty="0">
                <a:solidFill>
                  <a:srgbClr val="E11E2D"/>
                </a:solidFill>
                <a:latin typeface="Tahoma" panose="020B0604030504040204" pitchFamily="34" charset="0"/>
                <a:ea typeface="ＭＳ Ｐゴシック" panose="020B0600070205080204" pitchFamily="34" charset="-128"/>
              </a:rPr>
              <a:t>Beschikbaar op</a:t>
            </a:r>
            <a:r>
              <a:rPr lang="nl-NL" altLang="nl-NL" dirty="0">
                <a:solidFill>
                  <a:srgbClr val="E11E2D"/>
                </a:solidFill>
                <a:latin typeface="Tahoma" panose="020B0604030504040204" pitchFamily="34" charset="0"/>
                <a:ea typeface="ＭＳ Ｐゴシック" panose="020B0600070205080204" pitchFamily="34" charset="-128"/>
              </a:rPr>
              <a:t> </a:t>
            </a:r>
            <a:r>
              <a:rPr lang="nl-NL" altLang="nl-NL" dirty="0">
                <a:latin typeface="Tahoma" panose="020B0604030504040204" pitchFamily="34" charset="0"/>
                <a:ea typeface="ＭＳ Ｐゴシック" panose="020B0600070205080204" pitchFamily="34" charset="-128"/>
              </a:rPr>
              <a:t>een tijdstip waarop geldt dat de teruggegeven gegevens beschikbaar waren via diezelfde interface.</a:t>
            </a:r>
          </a:p>
          <a:p>
            <a:r>
              <a:rPr lang="nl-NL" altLang="nl-NL" b="1" dirty="0">
                <a:solidFill>
                  <a:srgbClr val="E11E2D"/>
                </a:solidFill>
                <a:latin typeface="Tahoma" panose="020B0604030504040204" pitchFamily="34" charset="0"/>
                <a:ea typeface="ＭＳ Ｐゴシック" panose="020B0600070205080204" pitchFamily="34" charset="-128"/>
              </a:rPr>
              <a:t>Geldig op</a:t>
            </a:r>
            <a:r>
              <a:rPr lang="nl-NL" altLang="nl-NL" dirty="0">
                <a:solidFill>
                  <a:srgbClr val="E11E2D"/>
                </a:solidFill>
                <a:latin typeface="Tahoma" panose="020B0604030504040204" pitchFamily="34" charset="0"/>
                <a:ea typeface="ＭＳ Ｐゴシック" panose="020B0600070205080204" pitchFamily="34" charset="-128"/>
              </a:rPr>
              <a:t> </a:t>
            </a:r>
            <a:r>
              <a:rPr lang="nl-NL" altLang="nl-NL" dirty="0">
                <a:latin typeface="Tahoma" panose="020B0604030504040204" pitchFamily="34" charset="0"/>
                <a:ea typeface="ＭＳ Ｐゴシック" panose="020B0600070205080204" pitchFamily="34" charset="-128"/>
              </a:rPr>
              <a:t>een tijdstip waarop de teruggegeven gegevens in de werkelijkheid geldig zijn.</a:t>
            </a:r>
          </a:p>
          <a:p>
            <a:r>
              <a:rPr lang="nl-NL" altLang="nl-NL" b="1" dirty="0">
                <a:solidFill>
                  <a:srgbClr val="E11E2D"/>
                </a:solidFill>
                <a:latin typeface="Tahoma" panose="020B0604030504040204" pitchFamily="34" charset="0"/>
                <a:ea typeface="ＭＳ Ｐゴシック" panose="020B0600070205080204" pitchFamily="34" charset="-128"/>
              </a:rPr>
              <a:t>In werking getreden op</a:t>
            </a:r>
            <a:r>
              <a:rPr lang="nl-NL" altLang="nl-NL" dirty="0">
                <a:solidFill>
                  <a:srgbClr val="E11E2D"/>
                </a:solidFill>
                <a:latin typeface="Tahoma" panose="020B0604030504040204" pitchFamily="34" charset="0"/>
                <a:ea typeface="ＭＳ Ｐゴシック" panose="020B0600070205080204" pitchFamily="34" charset="-128"/>
              </a:rPr>
              <a:t> </a:t>
            </a:r>
            <a:r>
              <a:rPr lang="nl-NL" altLang="nl-NL" dirty="0">
                <a:latin typeface="Tahoma" panose="020B0604030504040204" pitchFamily="34" charset="0"/>
                <a:ea typeface="ＭＳ Ｐゴシック" panose="020B0600070205080204" pitchFamily="34" charset="-128"/>
              </a:rPr>
              <a:t>een tijdstip waarop een besluit (of delen daarvan), dan wel de daarvan afgeleide gegevens (zoals de definitie van een begrip) juridische werking krijgt.</a:t>
            </a:r>
          </a:p>
          <a:p>
            <a:endParaRPr lang="nl-NL" altLang="nl-NL" dirty="0">
              <a:latin typeface="Tahoma" panose="020B0604030504040204" pitchFamily="34" charset="0"/>
              <a:ea typeface="ＭＳ Ｐゴシック" panose="020B0600070205080204" pitchFamily="34" charset="-128"/>
            </a:endParaRPr>
          </a:p>
        </p:txBody>
      </p:sp>
      <p:pic>
        <p:nvPicPr>
          <p:cNvPr id="36871" name="Afbeelding 1">
            <a:extLst>
              <a:ext uri="{FF2B5EF4-FFF2-40B4-BE49-F238E27FC236}">
                <a16:creationId xmlns:a16="http://schemas.microsoft.com/office/drawing/2014/main" id="{B8E9AC9F-6953-483D-A1D3-0B408D8F8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505" y="3775078"/>
            <a:ext cx="2725738"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a:extLst>
              <a:ext uri="{FF2B5EF4-FFF2-40B4-BE49-F238E27FC236}">
                <a16:creationId xmlns:a16="http://schemas.microsoft.com/office/drawing/2014/main" id="{0383AC8C-8EAB-4C16-878C-EA1C3D9D27AA}"/>
              </a:ext>
            </a:extLst>
          </p:cNvPr>
          <p:cNvSpPr txBox="1">
            <a:spLocks/>
          </p:cNvSpPr>
          <p:nvPr/>
        </p:nvSpPr>
        <p:spPr bwMode="auto">
          <a:xfrm>
            <a:off x="123133" y="117799"/>
            <a:ext cx="82296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Tijdreizen: begrippen</a:t>
            </a:r>
          </a:p>
        </p:txBody>
      </p:sp>
    </p:spTree>
    <p:extLst>
      <p:ext uri="{BB962C8B-B14F-4D97-AF65-F5344CB8AC3E}">
        <p14:creationId xmlns:p14="http://schemas.microsoft.com/office/powerpoint/2010/main" val="295346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fade">
                                      <p:cBhvr>
                                        <p:cTn id="11" dur="1000"/>
                                        <p:tgtEl>
                                          <p:spTgt spid="36867">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Effect transition="in" filter="fade">
                                      <p:cBhvr>
                                        <p:cTn id="15" dur="1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inhoud 2">
            <a:extLst>
              <a:ext uri="{FF2B5EF4-FFF2-40B4-BE49-F238E27FC236}">
                <a16:creationId xmlns:a16="http://schemas.microsoft.com/office/drawing/2014/main" id="{267E63B3-55AB-4324-A002-6BD240DC9082}"/>
              </a:ext>
            </a:extLst>
          </p:cNvPr>
          <p:cNvSpPr>
            <a:spLocks noGrp="1"/>
          </p:cNvSpPr>
          <p:nvPr>
            <p:ph idx="1"/>
          </p:nvPr>
        </p:nvSpPr>
        <p:spPr>
          <a:xfrm>
            <a:off x="1868488" y="1407638"/>
            <a:ext cx="8229600" cy="3584064"/>
          </a:xfrm>
        </p:spPr>
        <p:txBody>
          <a:bodyPr/>
          <a:lstStyle/>
          <a:p>
            <a:pPr marL="0" indent="0">
              <a:buNone/>
              <a:defRPr/>
            </a:pPr>
            <a:r>
              <a:rPr lang="nl-NL" b="1" dirty="0">
                <a:solidFill>
                  <a:srgbClr val="E11E2D"/>
                </a:solidFill>
              </a:rPr>
              <a:t>Uitgangspunten:</a:t>
            </a:r>
          </a:p>
          <a:p>
            <a:pPr>
              <a:defRPr/>
            </a:pPr>
            <a:r>
              <a:rPr lang="nl-NL" altLang="nl-NL" dirty="0">
                <a:latin typeface="Tahoma" panose="020B0604030504040204" pitchFamily="34" charset="0"/>
                <a:ea typeface="ＭＳ Ｐゴシック" panose="020B0600070205080204" pitchFamily="34" charset="-128"/>
              </a:rPr>
              <a:t>Tijdreizen is grotendeels geregeld in het DSO.</a:t>
            </a:r>
          </a:p>
          <a:p>
            <a:pPr>
              <a:defRPr/>
            </a:pPr>
            <a:r>
              <a:rPr lang="nl-NL" altLang="nl-NL" dirty="0">
                <a:latin typeface="Tahoma" panose="020B0604030504040204" pitchFamily="34" charset="0"/>
                <a:ea typeface="ＭＳ Ｐゴシック" panose="020B0600070205080204" pitchFamily="34" charset="-128"/>
              </a:rPr>
              <a:t>Het bijhouden van de aanvullende eigen proces(zaakdossier) is een taak van het BG. </a:t>
            </a:r>
          </a:p>
          <a:p>
            <a:pPr>
              <a:defRPr/>
            </a:pPr>
            <a:r>
              <a:rPr lang="nl-NL" altLang="nl-NL" dirty="0">
                <a:latin typeface="Tahoma" panose="020B0604030504040204" pitchFamily="34" charset="0"/>
                <a:ea typeface="ＭＳ Ｐゴシック" panose="020B0600070205080204" pitchFamily="34" charset="-128"/>
              </a:rPr>
              <a:t>Dus “Tijdreizen is niet archiveren”…</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rPr>
              <a:t>Tijdreizen wordt niet gebruikt voor de verantwoording van wie, wat en wanneer in een gegevensverzameling wijzigt.</a:t>
            </a:r>
          </a:p>
          <a:p>
            <a:pPr marL="0" indent="0">
              <a:buNone/>
            </a:pPr>
            <a:r>
              <a:rPr lang="nl-NL" altLang="nl-NL" dirty="0">
                <a:latin typeface="Tahoma" panose="020B0604030504040204" pitchFamily="34" charset="0"/>
                <a:ea typeface="ＭＳ Ｐゴシック" panose="020B0600070205080204" pitchFamily="34" charset="-128"/>
              </a:rPr>
              <a:t>Van toevoegingen, wijzigingen en verwijderingen van gegevens wordt naast het vastleggen van de historie van deze mutaties,</a:t>
            </a:r>
          </a:p>
          <a:p>
            <a:pPr marL="0" indent="0">
              <a:buNone/>
            </a:pPr>
            <a:r>
              <a:rPr lang="nl-NL" altLang="nl-NL" dirty="0">
                <a:latin typeface="Tahoma" panose="020B0604030504040204" pitchFamily="34" charset="0"/>
                <a:ea typeface="ＭＳ Ｐゴシック" panose="020B0600070205080204" pitchFamily="34" charset="-128"/>
              </a:rPr>
              <a:t>tevens een separate </a:t>
            </a:r>
            <a:r>
              <a:rPr lang="nl-NL" altLang="nl-NL" b="1" dirty="0">
                <a:solidFill>
                  <a:srgbClr val="E11E2D"/>
                </a:solidFill>
                <a:latin typeface="Tahoma" panose="020B0604030504040204" pitchFamily="34" charset="0"/>
                <a:ea typeface="ＭＳ Ｐゴシック" panose="020B0600070205080204" pitchFamily="34" charset="-128"/>
              </a:rPr>
              <a:t>log/</a:t>
            </a:r>
            <a:r>
              <a:rPr lang="nl-NL" altLang="nl-NL" b="1" dirty="0" err="1">
                <a:solidFill>
                  <a:srgbClr val="E11E2D"/>
                </a:solidFill>
                <a:latin typeface="Tahoma" panose="020B0604030504040204" pitchFamily="34" charset="0"/>
                <a:ea typeface="ＭＳ Ｐゴシック" panose="020B0600070205080204" pitchFamily="34" charset="-128"/>
              </a:rPr>
              <a:t>audittrail</a:t>
            </a:r>
            <a:r>
              <a:rPr lang="nl-NL" altLang="nl-NL" b="1" dirty="0">
                <a:solidFill>
                  <a:srgbClr val="E11E2D"/>
                </a:solidFill>
                <a:latin typeface="Tahoma" panose="020B0604030504040204" pitchFamily="34" charset="0"/>
                <a:ea typeface="ＭＳ Ｐゴシック" panose="020B0600070205080204" pitchFamily="34" charset="-128"/>
              </a:rPr>
              <a:t> </a:t>
            </a:r>
            <a:r>
              <a:rPr lang="nl-NL" altLang="nl-NL" dirty="0">
                <a:latin typeface="Tahoma" panose="020B0604030504040204" pitchFamily="34" charset="0"/>
                <a:ea typeface="ＭＳ Ｐゴシック" panose="020B0600070205080204" pitchFamily="34" charset="-128"/>
              </a:rPr>
              <a:t>bijgehouden. </a:t>
            </a:r>
          </a:p>
        </p:txBody>
      </p:sp>
      <p:sp>
        <p:nvSpPr>
          <p:cNvPr id="38919" name="Titel 1">
            <a:extLst>
              <a:ext uri="{FF2B5EF4-FFF2-40B4-BE49-F238E27FC236}">
                <a16:creationId xmlns:a16="http://schemas.microsoft.com/office/drawing/2014/main" id="{EAD68958-D172-41E7-87BE-843E8058A05F}"/>
              </a:ext>
            </a:extLst>
          </p:cNvPr>
          <p:cNvSpPr>
            <a:spLocks noGrp="1"/>
          </p:cNvSpPr>
          <p:nvPr>
            <p:ph type="title"/>
          </p:nvPr>
        </p:nvSpPr>
        <p:spPr>
          <a:xfrm>
            <a:off x="130884" y="116584"/>
            <a:ext cx="8648054" cy="45041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Tijdreizen: uitgangspunten en verhouding Log/</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Audittrail</a:t>
            </a:r>
            <a:endParaRPr lang="nl-NL" altLang="nl-NL" dirty="0">
              <a:latin typeface="Tahoma" panose="020B060403050404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35349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914">
                                            <p:txEl>
                                              <p:pRg st="1" end="1"/>
                                            </p:txEl>
                                          </p:spTgt>
                                        </p:tgtEl>
                                        <p:attrNameLst>
                                          <p:attrName>style.visibility</p:attrName>
                                        </p:attrNameLst>
                                      </p:cBhvr>
                                      <p:to>
                                        <p:strVal val="visible"/>
                                      </p:to>
                                    </p:set>
                                    <p:animEffect transition="in" filter="fade">
                                      <p:cBhvr>
                                        <p:cTn id="7" dur="1000"/>
                                        <p:tgtEl>
                                          <p:spTgt spid="38914">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animEffect transition="in" filter="fade">
                                      <p:cBhvr>
                                        <p:cTn id="11" dur="1000"/>
                                        <p:tgtEl>
                                          <p:spTgt spid="3891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8914">
                                            <p:txEl>
                                              <p:pRg st="3" end="3"/>
                                            </p:txEl>
                                          </p:spTgt>
                                        </p:tgtEl>
                                        <p:attrNameLst>
                                          <p:attrName>style.visibility</p:attrName>
                                        </p:attrNameLst>
                                      </p:cBhvr>
                                      <p:to>
                                        <p:strVal val="visible"/>
                                      </p:to>
                                    </p:set>
                                    <p:animEffect transition="in" filter="fade">
                                      <p:cBhvr>
                                        <p:cTn id="15" dur="1000"/>
                                        <p:tgtEl>
                                          <p:spTgt spid="38914">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8914">
                                            <p:txEl>
                                              <p:pRg st="5" end="5"/>
                                            </p:txEl>
                                          </p:spTgt>
                                        </p:tgtEl>
                                        <p:attrNameLst>
                                          <p:attrName>style.visibility</p:attrName>
                                        </p:attrNameLst>
                                      </p:cBhvr>
                                      <p:to>
                                        <p:strVal val="visible"/>
                                      </p:to>
                                    </p:set>
                                    <p:animEffect transition="in" filter="fade">
                                      <p:cBhvr>
                                        <p:cTn id="19" dur="1000"/>
                                        <p:tgtEl>
                                          <p:spTgt spid="38914">
                                            <p:txEl>
                                              <p:pRg st="5" end="5"/>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8914">
                                            <p:txEl>
                                              <p:pRg st="6" end="6"/>
                                            </p:txEl>
                                          </p:spTgt>
                                        </p:tgtEl>
                                        <p:attrNameLst>
                                          <p:attrName>style.visibility</p:attrName>
                                        </p:attrNameLst>
                                      </p:cBhvr>
                                      <p:to>
                                        <p:strVal val="visible"/>
                                      </p:to>
                                    </p:set>
                                    <p:animEffect transition="in" filter="fade">
                                      <p:cBhvr>
                                        <p:cTn id="23" dur="1000"/>
                                        <p:tgtEl>
                                          <p:spTgt spid="38914">
                                            <p:txEl>
                                              <p:pRg st="6" end="6"/>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8914">
                                            <p:txEl>
                                              <p:pRg st="7" end="7"/>
                                            </p:txEl>
                                          </p:spTgt>
                                        </p:tgtEl>
                                        <p:attrNameLst>
                                          <p:attrName>style.visibility</p:attrName>
                                        </p:attrNameLst>
                                      </p:cBhvr>
                                      <p:to>
                                        <p:strVal val="visible"/>
                                      </p:to>
                                    </p:set>
                                    <p:animEffect transition="in" filter="fade">
                                      <p:cBhvr>
                                        <p:cTn id="27" dur="1000"/>
                                        <p:tgtEl>
                                          <p:spTgt spid="389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A4AD634B-C6C9-4BC8-95F0-ED12D7F870B1}"/>
              </a:ext>
            </a:extLst>
          </p:cNvPr>
          <p:cNvSpPr>
            <a:spLocks noGrp="1"/>
          </p:cNvSpPr>
          <p:nvPr>
            <p:ph type="title"/>
          </p:nvPr>
        </p:nvSpPr>
        <p:spPr>
          <a:xfrm>
            <a:off x="147510" y="136524"/>
            <a:ext cx="8229600" cy="446033"/>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Software-</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requirements</a:t>
            </a:r>
            <a:r>
              <a:rPr lang="nl-NL" altLang="nl-NL" dirty="0">
                <a:latin typeface="Tahoma" panose="020B0604030504040204" pitchFamily="34" charset="0"/>
                <a:ea typeface="ＭＳ Ｐゴシック" panose="020B0600070205080204" pitchFamily="34" charset="-128"/>
                <a:cs typeface="Tahoma" panose="020B0604030504040204" pitchFamily="34" charset="0"/>
              </a:rPr>
              <a:t> en duurzame toegankelijkheid</a:t>
            </a:r>
          </a:p>
        </p:txBody>
      </p:sp>
      <p:pic>
        <p:nvPicPr>
          <p:cNvPr id="4" name="Afbeelding 3" descr="Afbeelding met tekst&#10;&#10;Automatisch gegenereerde beschrijving">
            <a:extLst>
              <a:ext uri="{FF2B5EF4-FFF2-40B4-BE49-F238E27FC236}">
                <a16:creationId xmlns:a16="http://schemas.microsoft.com/office/drawing/2014/main" id="{785ED058-5DE7-4B2D-A42C-BA4B5FEE4961}"/>
              </a:ext>
            </a:extLst>
          </p:cNvPr>
          <p:cNvPicPr>
            <a:picLocks noChangeAspect="1"/>
          </p:cNvPicPr>
          <p:nvPr/>
        </p:nvPicPr>
        <p:blipFill>
          <a:blip r:embed="rId2"/>
          <a:stretch>
            <a:fillRect/>
          </a:stretch>
        </p:blipFill>
        <p:spPr>
          <a:xfrm>
            <a:off x="1723879" y="1074198"/>
            <a:ext cx="8744241" cy="535847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a:extLst>
              <a:ext uri="{FF2B5EF4-FFF2-40B4-BE49-F238E27FC236}">
                <a16:creationId xmlns:a16="http://schemas.microsoft.com/office/drawing/2014/main" id="{D6C551A0-D283-4F0B-8859-94CC25D16A7C}"/>
              </a:ext>
            </a:extLst>
          </p:cNvPr>
          <p:cNvSpPr>
            <a:spLocks noGrp="1"/>
          </p:cNvSpPr>
          <p:nvPr>
            <p:ph type="title"/>
          </p:nvPr>
        </p:nvSpPr>
        <p:spPr>
          <a:xfrm>
            <a:off x="74889" y="181135"/>
            <a:ext cx="9894733" cy="484779"/>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Voorbeeld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requirements</a:t>
            </a:r>
            <a:r>
              <a:rPr lang="nl-NL" altLang="nl-NL" dirty="0">
                <a:latin typeface="Tahoma" panose="020B0604030504040204" pitchFamily="34" charset="0"/>
                <a:ea typeface="ＭＳ Ｐゴシック" panose="020B0600070205080204" pitchFamily="34" charset="-128"/>
                <a:cs typeface="Tahoma" panose="020B0604030504040204" pitchFamily="34" charset="0"/>
              </a:rPr>
              <a:t> VTH: VTH097 en VTH098 (beide ‘must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haves</a:t>
            </a:r>
            <a:r>
              <a:rPr lang="nl-NL" altLang="nl-NL" dirty="0">
                <a:latin typeface="Tahoma" panose="020B0604030504040204" pitchFamily="34" charset="0"/>
                <a:ea typeface="ＭＳ Ｐゴシック" panose="020B0600070205080204" pitchFamily="34" charset="-128"/>
                <a:cs typeface="Tahoma" panose="020B0604030504040204" pitchFamily="34" charset="0"/>
              </a:rPr>
              <a:t>’)</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endParaRPr lang="nl-NL" altLang="nl-NL"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 name="Tijdelijke aanduiding voor inhoud 2">
            <a:extLst>
              <a:ext uri="{FF2B5EF4-FFF2-40B4-BE49-F238E27FC236}">
                <a16:creationId xmlns:a16="http://schemas.microsoft.com/office/drawing/2014/main" id="{4A1B2A00-273C-431F-B179-4C561F153C47}"/>
              </a:ext>
            </a:extLst>
          </p:cNvPr>
          <p:cNvSpPr>
            <a:spLocks noGrp="1"/>
          </p:cNvSpPr>
          <p:nvPr>
            <p:ph idx="1"/>
          </p:nvPr>
        </p:nvSpPr>
        <p:spPr>
          <a:xfrm>
            <a:off x="1646239" y="1165226"/>
            <a:ext cx="9204325" cy="4525963"/>
          </a:xfrm>
        </p:spPr>
        <p:txBody>
          <a:bodyPr/>
          <a:lstStyle/>
          <a:p>
            <a:pPr marL="0" indent="0">
              <a:buNone/>
              <a:defRPr/>
            </a:pPr>
            <a:r>
              <a:rPr lang="nl-NL" dirty="0"/>
              <a:t>VTH097 Kunnen ontvangen van het kopie-triggerbericht uit DSO-LV</a:t>
            </a:r>
          </a:p>
          <a:p>
            <a:pPr marL="0" indent="0">
              <a:buNone/>
              <a:defRPr/>
            </a:pPr>
            <a:endParaRPr lang="nl-NL" dirty="0">
              <a:solidFill>
                <a:srgbClr val="0070C0"/>
              </a:solidFill>
            </a:endParaRPr>
          </a:p>
          <a:p>
            <a:pPr marL="0" indent="0">
              <a:buNone/>
              <a:defRPr/>
            </a:pPr>
            <a:r>
              <a:rPr lang="nl-NL" dirty="0">
                <a:solidFill>
                  <a:srgbClr val="0070C0"/>
                </a:solidFill>
              </a:rPr>
              <a:t>Als Verzoeken door een andere (uitvoerende) organisatie dan het verantwoordelijke Bevoegd Gezag worden uitgevoerd, dan gaat het originele triggerbericht naar die betreffende (uitvoerende) organisatie. Daarbij wordt er een kopie-triggerbericht naar het Bevoegd Gezag gestuurd. De VTH software moet dit kopie-triggerbericht kunnen ontvangen.</a:t>
            </a:r>
          </a:p>
          <a:p>
            <a:pPr>
              <a:defRPr/>
            </a:pPr>
            <a:endParaRPr lang="nl-NL" dirty="0"/>
          </a:p>
          <a:p>
            <a:pPr marL="0" indent="0">
              <a:buNone/>
              <a:defRPr/>
            </a:pPr>
            <a:r>
              <a:rPr lang="nl-NL" dirty="0"/>
              <a:t>VTH098 Kunnen verwijderen van een Verzoek uit de werkmap van het DSO-LV	</a:t>
            </a:r>
          </a:p>
          <a:p>
            <a:pPr marL="0" indent="0">
              <a:buNone/>
              <a:defRPr/>
            </a:pPr>
            <a:r>
              <a:rPr lang="nl-NL" dirty="0">
                <a:solidFill>
                  <a:srgbClr val="0070C0"/>
                </a:solidFill>
              </a:rPr>
              <a:t>Als het Verzoek volledig is afgehandeld, kan het Bevoegd Gezag de werkmap verwijderen in de DSO-LV. Dit verwijderen staat los van het verzoek in </a:t>
            </a:r>
            <a:r>
              <a:rPr lang="nl-NL" dirty="0" err="1">
                <a:solidFill>
                  <a:srgbClr val="0070C0"/>
                </a:solidFill>
              </a:rPr>
              <a:t>MijnOmgevingsloket</a:t>
            </a:r>
            <a:r>
              <a:rPr lang="nl-NL" dirty="0">
                <a:solidFill>
                  <a:srgbClr val="0070C0"/>
                </a:solidFill>
              </a:rPr>
              <a:t> van de indiener. Die staat nog in de zogenoemde Projectmap.</a:t>
            </a:r>
          </a:p>
          <a:p>
            <a:pPr>
              <a:defRPr/>
            </a:pPr>
            <a:endParaRPr lang="nl-NL" dirty="0"/>
          </a:p>
          <a:p>
            <a:pPr>
              <a:defRPr/>
            </a:pPr>
            <a:endParaRPr lang="nl-N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8229600" cy="4119132"/>
          </a:xfrm>
        </p:spPr>
        <p:txBody>
          <a:bodyPr/>
          <a:lstStyle/>
          <a:p>
            <a:pPr marL="457200" indent="-457200">
              <a:lnSpc>
                <a:spcPct val="200000"/>
              </a:lnSpc>
              <a:buFont typeface="+mj-lt"/>
              <a:buAutoNum type="alphaUcPeriod"/>
              <a:defRPr/>
            </a:pPr>
            <a:r>
              <a:rPr lang="nl-NL" dirty="0">
                <a:solidFill>
                  <a:prstClr val="black"/>
                </a:solidFill>
              </a:rPr>
              <a:t>Hoe pakken we het aan en wat is de planning?</a:t>
            </a:r>
          </a:p>
          <a:p>
            <a:pPr marL="457200" indent="-457200">
              <a:lnSpc>
                <a:spcPct val="200000"/>
              </a:lnSpc>
              <a:buFont typeface="+mj-lt"/>
              <a:buAutoNum type="alphaUcPeriod"/>
              <a:defRPr/>
            </a:pPr>
            <a:r>
              <a:rPr lang="nl-NL" dirty="0">
                <a:solidFill>
                  <a:prstClr val="black"/>
                </a:solidFill>
              </a:rPr>
              <a:t>Wat zijn we landelijk al tegengekomen (in vogelvlucht)?</a:t>
            </a:r>
          </a:p>
          <a:p>
            <a:pPr marL="457200" indent="-457200">
              <a:lnSpc>
                <a:spcPct val="200000"/>
              </a:lnSpc>
              <a:buFont typeface="+mj-lt"/>
              <a:buAutoNum type="alphaUcPeriod"/>
              <a:defRPr/>
            </a:pPr>
            <a:r>
              <a:rPr lang="nl-NL" b="1" dirty="0">
                <a:solidFill>
                  <a:prstClr val="black"/>
                </a:solidFill>
              </a:rPr>
              <a:t>Wat komt er op hoofdlijnen in de Handreiking? </a:t>
            </a:r>
          </a:p>
          <a:p>
            <a:pPr marL="457200" indent="-457200">
              <a:lnSpc>
                <a:spcPct val="200000"/>
              </a:lnSpc>
              <a:buFont typeface="+mj-lt"/>
              <a:buAutoNum type="alphaUcPeriod"/>
              <a:defRPr/>
            </a:pPr>
            <a:r>
              <a:rPr lang="nl-NL" dirty="0">
                <a:solidFill>
                  <a:prstClr val="black"/>
                </a:solidFill>
              </a:rPr>
              <a:t>Waar raakt dit aan vergunningverlening, toezicht en handhaving?</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306928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a:extLst>
              <a:ext uri="{FF2B5EF4-FFF2-40B4-BE49-F238E27FC236}">
                <a16:creationId xmlns:a16="http://schemas.microsoft.com/office/drawing/2014/main" id="{C29E2084-1F68-4410-887C-4B5B370C347D}"/>
              </a:ext>
            </a:extLst>
          </p:cNvPr>
          <p:cNvSpPr>
            <a:spLocks noGrp="1"/>
          </p:cNvSpPr>
          <p:nvPr>
            <p:ph type="title"/>
          </p:nvPr>
        </p:nvSpPr>
        <p:spPr>
          <a:xfrm>
            <a:off x="55496" y="47746"/>
            <a:ext cx="11139245"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Handreiking en Checklist: ontwerp-indeling en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archiving</a:t>
            </a:r>
            <a:r>
              <a:rPr lang="nl-NL" altLang="nl-NL" dirty="0">
                <a:latin typeface="Tahoma" panose="020B0604030504040204" pitchFamily="34" charset="0"/>
                <a:ea typeface="ＭＳ Ｐゴシック" panose="020B0600070205080204" pitchFamily="34" charset="-128"/>
                <a:cs typeface="Tahoma" panose="020B0604030504040204" pitchFamily="34" charset="0"/>
              </a:rPr>
              <a:t>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by</a:t>
            </a:r>
            <a:r>
              <a:rPr lang="nl-NL" altLang="nl-NL" dirty="0">
                <a:latin typeface="Tahoma" panose="020B0604030504040204" pitchFamily="34" charset="0"/>
                <a:ea typeface="ＭＳ Ｐゴシック" panose="020B0600070205080204" pitchFamily="34" charset="-128"/>
                <a:cs typeface="Tahoma" panose="020B0604030504040204" pitchFamily="34" charset="0"/>
              </a:rPr>
              <a:t> design’</a:t>
            </a:r>
          </a:p>
        </p:txBody>
      </p:sp>
      <p:sp>
        <p:nvSpPr>
          <p:cNvPr id="66563" name="Tijdelijke aanduiding voor inhoud 2">
            <a:extLst>
              <a:ext uri="{FF2B5EF4-FFF2-40B4-BE49-F238E27FC236}">
                <a16:creationId xmlns:a16="http://schemas.microsoft.com/office/drawing/2014/main" id="{2D18DA49-7A3B-417D-B238-A1AC61D56B06}"/>
              </a:ext>
            </a:extLst>
          </p:cNvPr>
          <p:cNvSpPr>
            <a:spLocks noGrp="1"/>
          </p:cNvSpPr>
          <p:nvPr>
            <p:ph idx="1"/>
          </p:nvPr>
        </p:nvSpPr>
        <p:spPr>
          <a:xfrm>
            <a:off x="1226593" y="905712"/>
            <a:ext cx="5769006" cy="4525963"/>
          </a:xfrm>
        </p:spPr>
        <p:txBody>
          <a:bodyPr/>
          <a:lstStyle/>
          <a:p>
            <a:pPr marL="0" indent="0">
              <a:lnSpc>
                <a:spcPct val="150000"/>
              </a:lnSpc>
              <a:buNone/>
            </a:pPr>
            <a:r>
              <a:rPr lang="nl-NL" altLang="nl-NL" b="1" dirty="0">
                <a:latin typeface="Tahoma" panose="020B0604030504040204" pitchFamily="34" charset="0"/>
                <a:ea typeface="ＭＳ Ｐゴシック" panose="020B0600070205080204" pitchFamily="34" charset="-128"/>
              </a:rPr>
              <a:t>Onderwerpen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Interbestuurlijke afspraken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Procesafhandeling</a:t>
            </a:r>
          </a:p>
          <a:p>
            <a:pPr marL="0" indent="0">
              <a:lnSpc>
                <a:spcPct val="150000"/>
              </a:lnSpc>
              <a:buNone/>
            </a:pPr>
            <a:r>
              <a:rPr lang="nl-NL" altLang="nl-NL" dirty="0">
                <a:latin typeface="Tahoma" panose="020B0604030504040204" pitchFamily="34" charset="0"/>
                <a:ea typeface="ＭＳ Ｐゴシック" panose="020B0600070205080204" pitchFamily="34" charset="-128"/>
              </a:rPr>
              <a:t>Versiebeheer en ‘tijdreizen’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Interbestuurlijke standaarden (metagegevens)</a:t>
            </a:r>
          </a:p>
          <a:p>
            <a:pPr marL="0" indent="0">
              <a:lnSpc>
                <a:spcPct val="150000"/>
              </a:lnSpc>
              <a:buNone/>
            </a:pPr>
            <a:r>
              <a:rPr lang="nl-NL" altLang="nl-NL" dirty="0">
                <a:latin typeface="Tahoma" panose="020B0604030504040204" pitchFamily="34" charset="0"/>
                <a:ea typeface="ＭＳ Ｐゴシック" panose="020B0600070205080204" pitchFamily="34" charset="-128"/>
              </a:rPr>
              <a:t>Waardering en selectie (bewaartermijnen)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Vindbaarheid, uitwisselbaarheid en openbaarheid</a:t>
            </a:r>
          </a:p>
          <a:p>
            <a:pPr marL="0" indent="0">
              <a:lnSpc>
                <a:spcPct val="150000"/>
              </a:lnSpc>
              <a:buNone/>
            </a:pPr>
            <a:r>
              <a:rPr lang="nl-NL" altLang="nl-NL" dirty="0">
                <a:latin typeface="Tahoma" panose="020B0604030504040204" pitchFamily="34" charset="0"/>
                <a:ea typeface="ＭＳ Ｐゴシック" panose="020B0600070205080204" pitchFamily="34" charset="-128"/>
              </a:rPr>
              <a:t>(Open) standaarden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Toegang en beveiliging</a:t>
            </a:r>
          </a:p>
          <a:p>
            <a:pPr marL="0" indent="0">
              <a:lnSpc>
                <a:spcPct val="150000"/>
              </a:lnSpc>
              <a:buNone/>
            </a:pPr>
            <a:r>
              <a:rPr lang="nl-NL" altLang="nl-NL" dirty="0">
                <a:latin typeface="Tahoma" panose="020B0604030504040204" pitchFamily="34" charset="0"/>
                <a:ea typeface="ＭＳ Ｐゴシック" panose="020B0600070205080204" pitchFamily="34" charset="-128"/>
              </a:rPr>
              <a:t>DUTO-eisen programmatuur</a:t>
            </a:r>
          </a:p>
          <a:p>
            <a:endParaRPr lang="nl-NL" altLang="nl-NL" dirty="0">
              <a:latin typeface="Tahoma" panose="020B0604030504040204" pitchFamily="34" charset="0"/>
              <a:ea typeface="ＭＳ Ｐゴシック" panose="020B0600070205080204" pitchFamily="34" charset="-128"/>
            </a:endParaRPr>
          </a:p>
        </p:txBody>
      </p:sp>
      <p:sp>
        <p:nvSpPr>
          <p:cNvPr id="7" name="Tijdelijke aanduiding voor inhoud 2">
            <a:extLst>
              <a:ext uri="{FF2B5EF4-FFF2-40B4-BE49-F238E27FC236}">
                <a16:creationId xmlns:a16="http://schemas.microsoft.com/office/drawing/2014/main" id="{963FC1E1-C2C3-4A24-BFE5-C2A3E7899F11}"/>
              </a:ext>
            </a:extLst>
          </p:cNvPr>
          <p:cNvSpPr txBox="1">
            <a:spLocks/>
          </p:cNvSpPr>
          <p:nvPr/>
        </p:nvSpPr>
        <p:spPr bwMode="auto">
          <a:xfrm>
            <a:off x="4860984" y="907193"/>
            <a:ext cx="5711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nl-NL" altLang="nl-NL" b="1" dirty="0">
                <a:solidFill>
                  <a:srgbClr val="E11E2D"/>
                </a:solidFill>
                <a:latin typeface="Tahoma" panose="020B0604030504040204" pitchFamily="34" charset="0"/>
                <a:ea typeface="ＭＳ Ｐゴシック" panose="020B0600070205080204" pitchFamily="34" charset="-128"/>
              </a:rPr>
              <a:t>Wat betekent dit voor…</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provincies?</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gemeenten?</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waterschappen?</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veiligheidsregio’s?</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omgevingsdiensten?</a:t>
            </a:r>
          </a:p>
          <a:p>
            <a:pPr marL="0" indent="0" algn="r">
              <a:lnSpc>
                <a:spcPct val="150000"/>
              </a:lnSpc>
              <a:buFont typeface="Arial" panose="020B0604020202020204" pitchFamily="34" charset="0"/>
              <a:buNone/>
            </a:pPr>
            <a:r>
              <a:rPr lang="nl-NL" altLang="nl-NL" dirty="0" err="1">
                <a:solidFill>
                  <a:srgbClr val="E11E2D"/>
                </a:solidFill>
                <a:latin typeface="Tahoma" panose="020B0604030504040204" pitchFamily="34" charset="0"/>
                <a:ea typeface="ＭＳ Ｐゴシック" panose="020B0600070205080204" pitchFamily="34" charset="-128"/>
              </a:rPr>
              <a:t>GGD’en</a:t>
            </a:r>
            <a:r>
              <a:rPr lang="nl-NL" altLang="nl-NL" dirty="0">
                <a:solidFill>
                  <a:srgbClr val="E11E2D"/>
                </a:solidFill>
                <a:latin typeface="Tahoma" panose="020B0604030504040204" pitchFamily="34" charset="0"/>
                <a:ea typeface="ＭＳ Ｐゴシック" panose="020B0600070205080204" pitchFamily="34" charset="-128"/>
              </a:rPr>
              <a:t>?</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archiefdiensten?</a:t>
            </a:r>
          </a:p>
          <a:p>
            <a:pPr algn="r"/>
            <a:endParaRPr lang="nl-NL" altLang="nl-NL" dirty="0">
              <a:latin typeface="Tahoma" panose="020B060403050404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animEffect transition="in" filter="fade">
                                      <p:cBhvr>
                                        <p:cTn id="11" dur="1000"/>
                                        <p:tgtEl>
                                          <p:spTgt spid="6656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animEffect transition="in" filter="fade">
                                      <p:cBhvr>
                                        <p:cTn id="15" dur="1000"/>
                                        <p:tgtEl>
                                          <p:spTgt spid="6656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animEffect transition="in" filter="fade">
                                      <p:cBhvr>
                                        <p:cTn id="19" dur="1000"/>
                                        <p:tgtEl>
                                          <p:spTgt spid="6656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6563">
                                            <p:txEl>
                                              <p:pRg st="4" end="4"/>
                                            </p:txEl>
                                          </p:spTgt>
                                        </p:tgtEl>
                                        <p:attrNameLst>
                                          <p:attrName>style.visibility</p:attrName>
                                        </p:attrNameLst>
                                      </p:cBhvr>
                                      <p:to>
                                        <p:strVal val="visible"/>
                                      </p:to>
                                    </p:set>
                                    <p:animEffect transition="in" filter="fade">
                                      <p:cBhvr>
                                        <p:cTn id="23" dur="1000"/>
                                        <p:tgtEl>
                                          <p:spTgt spid="6656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6563">
                                            <p:txEl>
                                              <p:pRg st="5" end="5"/>
                                            </p:txEl>
                                          </p:spTgt>
                                        </p:tgtEl>
                                        <p:attrNameLst>
                                          <p:attrName>style.visibility</p:attrName>
                                        </p:attrNameLst>
                                      </p:cBhvr>
                                      <p:to>
                                        <p:strVal val="visible"/>
                                      </p:to>
                                    </p:set>
                                    <p:animEffect transition="in" filter="fade">
                                      <p:cBhvr>
                                        <p:cTn id="27" dur="1000"/>
                                        <p:tgtEl>
                                          <p:spTgt spid="6656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66563">
                                            <p:txEl>
                                              <p:pRg st="6" end="6"/>
                                            </p:txEl>
                                          </p:spTgt>
                                        </p:tgtEl>
                                        <p:attrNameLst>
                                          <p:attrName>style.visibility</p:attrName>
                                        </p:attrNameLst>
                                      </p:cBhvr>
                                      <p:to>
                                        <p:strVal val="visible"/>
                                      </p:to>
                                    </p:set>
                                    <p:animEffect transition="in" filter="fade">
                                      <p:cBhvr>
                                        <p:cTn id="31" dur="1000"/>
                                        <p:tgtEl>
                                          <p:spTgt spid="66563">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66563">
                                            <p:txEl>
                                              <p:pRg st="7" end="7"/>
                                            </p:txEl>
                                          </p:spTgt>
                                        </p:tgtEl>
                                        <p:attrNameLst>
                                          <p:attrName>style.visibility</p:attrName>
                                        </p:attrNameLst>
                                      </p:cBhvr>
                                      <p:to>
                                        <p:strVal val="visible"/>
                                      </p:to>
                                    </p:set>
                                    <p:animEffect transition="in" filter="fade">
                                      <p:cBhvr>
                                        <p:cTn id="35" dur="1000"/>
                                        <p:tgtEl>
                                          <p:spTgt spid="66563">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66563">
                                            <p:txEl>
                                              <p:pRg st="8" end="8"/>
                                            </p:txEl>
                                          </p:spTgt>
                                        </p:tgtEl>
                                        <p:attrNameLst>
                                          <p:attrName>style.visibility</p:attrName>
                                        </p:attrNameLst>
                                      </p:cBhvr>
                                      <p:to>
                                        <p:strVal val="visible"/>
                                      </p:to>
                                    </p:set>
                                    <p:animEffect transition="in" filter="fade">
                                      <p:cBhvr>
                                        <p:cTn id="39" dur="1000"/>
                                        <p:tgtEl>
                                          <p:spTgt spid="66563">
                                            <p:txEl>
                                              <p:pRg st="8" end="8"/>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66563">
                                            <p:txEl>
                                              <p:pRg st="9" end="9"/>
                                            </p:txEl>
                                          </p:spTgt>
                                        </p:tgtEl>
                                        <p:attrNameLst>
                                          <p:attrName>style.visibility</p:attrName>
                                        </p:attrNameLst>
                                      </p:cBhvr>
                                      <p:to>
                                        <p:strVal val="visible"/>
                                      </p:to>
                                    </p:set>
                                    <p:animEffect transition="in" filter="fade">
                                      <p:cBhvr>
                                        <p:cTn id="43" dur="1000"/>
                                        <p:tgtEl>
                                          <p:spTgt spid="66563">
                                            <p:txEl>
                                              <p:pRg st="9" end="9"/>
                                            </p:txEl>
                                          </p:spTgt>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1000"/>
                                        <p:tgtEl>
                                          <p:spTgt spid="7">
                                            <p:txEl>
                                              <p:pRg st="0" end="0"/>
                                            </p:txEl>
                                          </p:spTgt>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fade">
                                      <p:cBhvr>
                                        <p:cTn id="51" dur="1000"/>
                                        <p:tgtEl>
                                          <p:spTgt spid="7">
                                            <p:txEl>
                                              <p:pRg st="1" end="1"/>
                                            </p:txEl>
                                          </p:spTgt>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fade">
                                      <p:cBhvr>
                                        <p:cTn id="55" dur="1000"/>
                                        <p:tgtEl>
                                          <p:spTgt spid="7">
                                            <p:txEl>
                                              <p:pRg st="2" end="2"/>
                                            </p:txEl>
                                          </p:spTgt>
                                        </p:tgtEl>
                                      </p:cBhvr>
                                    </p:animEffect>
                                  </p:child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animEffect transition="in" filter="fade">
                                      <p:cBhvr>
                                        <p:cTn id="59" dur="1000"/>
                                        <p:tgtEl>
                                          <p:spTgt spid="7">
                                            <p:txEl>
                                              <p:pRg st="3" end="3"/>
                                            </p:txEl>
                                          </p:spTgt>
                                        </p:tgtEl>
                                      </p:cBhvr>
                                    </p:animEffect>
                                  </p:childTnLst>
                                </p:cTn>
                              </p:par>
                            </p:childTnLst>
                          </p:cTn>
                        </p:par>
                        <p:par>
                          <p:cTn id="60" fill="hold">
                            <p:stCondLst>
                              <p:cond delay="14000"/>
                            </p:stCondLst>
                            <p:childTnLst>
                              <p:par>
                                <p:cTn id="61" presetID="10" presetClass="entr" presetSubtype="0" fill="hold" nodeType="after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Effect transition="in" filter="fade">
                                      <p:cBhvr>
                                        <p:cTn id="63" dur="1000"/>
                                        <p:tgtEl>
                                          <p:spTgt spid="7">
                                            <p:txEl>
                                              <p:pRg st="4" end="4"/>
                                            </p:txEl>
                                          </p:spTgt>
                                        </p:tgtEl>
                                      </p:cBhvr>
                                    </p:animEffect>
                                  </p:childTnLst>
                                </p:cTn>
                              </p:par>
                            </p:childTnLst>
                          </p:cTn>
                        </p:par>
                        <p:par>
                          <p:cTn id="64" fill="hold">
                            <p:stCondLst>
                              <p:cond delay="15000"/>
                            </p:stCondLst>
                            <p:childTnLst>
                              <p:par>
                                <p:cTn id="65" presetID="10" presetClass="entr" presetSubtype="0" fill="hold" nodeType="after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0"/>
                                        <p:tgtEl>
                                          <p:spTgt spid="7">
                                            <p:txEl>
                                              <p:pRg st="5" end="5"/>
                                            </p:txEl>
                                          </p:spTgt>
                                        </p:tgtEl>
                                      </p:cBhvr>
                                    </p:animEffect>
                                  </p:childTnLst>
                                </p:cTn>
                              </p:par>
                            </p:childTnLst>
                          </p:cTn>
                        </p:par>
                        <p:par>
                          <p:cTn id="68" fill="hold">
                            <p:stCondLst>
                              <p:cond delay="16000"/>
                            </p:stCondLst>
                            <p:childTnLst>
                              <p:par>
                                <p:cTn id="69" presetID="10" presetClass="entr" presetSubtype="0" fill="hold" nodeType="afterEffect">
                                  <p:stCondLst>
                                    <p:cond delay="0"/>
                                  </p:stCondLst>
                                  <p:childTnLst>
                                    <p:set>
                                      <p:cBhvr>
                                        <p:cTn id="70" dur="1" fill="hold">
                                          <p:stCondLst>
                                            <p:cond delay="0"/>
                                          </p:stCondLst>
                                        </p:cTn>
                                        <p:tgtEl>
                                          <p:spTgt spid="7">
                                            <p:txEl>
                                              <p:pRg st="6" end="6"/>
                                            </p:txEl>
                                          </p:spTgt>
                                        </p:tgtEl>
                                        <p:attrNameLst>
                                          <p:attrName>style.visibility</p:attrName>
                                        </p:attrNameLst>
                                      </p:cBhvr>
                                      <p:to>
                                        <p:strVal val="visible"/>
                                      </p:to>
                                    </p:set>
                                    <p:animEffect transition="in" filter="fade">
                                      <p:cBhvr>
                                        <p:cTn id="71" dur="1000"/>
                                        <p:tgtEl>
                                          <p:spTgt spid="7">
                                            <p:txEl>
                                              <p:pRg st="6" end="6"/>
                                            </p:txEl>
                                          </p:spTgt>
                                        </p:tgtEl>
                                      </p:cBhvr>
                                    </p:animEffect>
                                  </p:childTnLst>
                                </p:cTn>
                              </p:par>
                            </p:childTnLst>
                          </p:cTn>
                        </p:par>
                        <p:par>
                          <p:cTn id="72" fill="hold">
                            <p:stCondLst>
                              <p:cond delay="17000"/>
                            </p:stCondLst>
                            <p:childTnLst>
                              <p:par>
                                <p:cTn id="73" presetID="10" presetClass="entr" presetSubtype="0" fill="hold" nodeType="afterEffect">
                                  <p:stCondLst>
                                    <p:cond delay="0"/>
                                  </p:stCondLst>
                                  <p:childTnLst>
                                    <p:set>
                                      <p:cBhvr>
                                        <p:cTn id="74" dur="1" fill="hold">
                                          <p:stCondLst>
                                            <p:cond delay="0"/>
                                          </p:stCondLst>
                                        </p:cTn>
                                        <p:tgtEl>
                                          <p:spTgt spid="7">
                                            <p:txEl>
                                              <p:pRg st="7" end="7"/>
                                            </p:txEl>
                                          </p:spTgt>
                                        </p:tgtEl>
                                        <p:attrNameLst>
                                          <p:attrName>style.visibility</p:attrName>
                                        </p:attrNameLst>
                                      </p:cBhvr>
                                      <p:to>
                                        <p:strVal val="visible"/>
                                      </p:to>
                                    </p:set>
                                    <p:animEffect transition="in" filter="fade">
                                      <p:cBhvr>
                                        <p:cTn id="75"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0"/>
            <a:ext cx="9353228" cy="60101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Omgevingswet komt eraan - maar hoe zit het met informatiebeheer? </a:t>
            </a:r>
          </a:p>
        </p:txBody>
      </p:sp>
      <p:sp>
        <p:nvSpPr>
          <p:cNvPr id="29699" name="Tijdelijke aanduiding voor inhoud 2">
            <a:extLst>
              <a:ext uri="{FF2B5EF4-FFF2-40B4-BE49-F238E27FC236}">
                <a16:creationId xmlns:a16="http://schemas.microsoft.com/office/drawing/2014/main" id="{98B71602-CA61-493C-AFE6-CCD64A98C4E8}"/>
              </a:ext>
            </a:extLst>
          </p:cNvPr>
          <p:cNvSpPr>
            <a:spLocks noGrp="1"/>
          </p:cNvSpPr>
          <p:nvPr>
            <p:ph idx="1"/>
          </p:nvPr>
        </p:nvSpPr>
        <p:spPr>
          <a:xfrm>
            <a:off x="1003177" y="1199747"/>
            <a:ext cx="9207623" cy="4525963"/>
          </a:xfrm>
        </p:spPr>
        <p:txBody>
          <a:bodyPr/>
          <a:lstStyle/>
          <a:p>
            <a:pPr marL="0" indent="0">
              <a:buNone/>
            </a:pPr>
            <a:r>
              <a:rPr lang="nl-NL" altLang="nl-NL" sz="2400" dirty="0">
                <a:latin typeface="Tahoma" panose="020B0604030504040204" pitchFamily="34" charset="0"/>
                <a:ea typeface="ＭＳ Ｐゴシック" panose="020B0600070205080204" pitchFamily="34" charset="-128"/>
              </a:rPr>
              <a:t>Welke afspraken moeten</a:t>
            </a:r>
          </a:p>
          <a:p>
            <a:pPr marL="0" indent="0">
              <a:buNone/>
            </a:pPr>
            <a:r>
              <a:rPr lang="nl-NL" altLang="nl-NL" sz="2400" dirty="0">
                <a:latin typeface="Tahoma" panose="020B0604030504040204" pitchFamily="34" charset="0"/>
                <a:ea typeface="ＭＳ Ｐゴシック" panose="020B0600070205080204" pitchFamily="34" charset="-128"/>
              </a:rPr>
              <a:t>gemeenten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provincies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waterschappen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omgevingsdiensten  veiligheidsregio’s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a:t>
            </a:r>
            <a:r>
              <a:rPr lang="nl-NL" altLang="nl-NL" sz="2400" dirty="0" err="1">
                <a:latin typeface="Tahoma" panose="020B0604030504040204" pitchFamily="34" charset="0"/>
                <a:ea typeface="ＭＳ Ｐゴシック" panose="020B0600070205080204" pitchFamily="34" charset="-128"/>
              </a:rPr>
              <a:t>GGD’en</a:t>
            </a: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maken, om duurzaam informatiebeheer in te richten</a:t>
            </a:r>
          </a:p>
          <a:p>
            <a:pPr marL="0" indent="0">
              <a:buNone/>
            </a:pPr>
            <a:r>
              <a:rPr lang="nl-NL" altLang="nl-NL" sz="2400" dirty="0">
                <a:latin typeface="Tahoma" panose="020B0604030504040204" pitchFamily="34" charset="0"/>
                <a:ea typeface="ＭＳ Ｐゴシック" panose="020B0600070205080204" pitchFamily="34" charset="-128"/>
              </a:rPr>
              <a:t>in hun </a:t>
            </a:r>
            <a:r>
              <a:rPr lang="nl-NL" altLang="nl-NL" sz="2400" dirty="0" err="1">
                <a:latin typeface="Tahoma" panose="020B0604030504040204" pitchFamily="34" charset="0"/>
                <a:ea typeface="ＭＳ Ｐゴシック" panose="020B0600070205080204" pitchFamily="34" charset="-128"/>
              </a:rPr>
              <a:t>procesketens</a:t>
            </a:r>
            <a:r>
              <a:rPr lang="nl-NL" altLang="nl-NL" sz="2400" dirty="0">
                <a:latin typeface="Tahoma" panose="020B0604030504040204" pitchFamily="34" charset="0"/>
                <a:ea typeface="ＭＳ Ｐゴシック" panose="020B0600070205080204" pitchFamily="34" charset="-128"/>
              </a:rPr>
              <a:t> onder de Omgevingswet? </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Hoe past dat op de verantwoordelijkheden</a:t>
            </a:r>
          </a:p>
          <a:p>
            <a:pPr marL="0" indent="0">
              <a:buNone/>
            </a:pPr>
            <a:r>
              <a:rPr lang="nl-NL" altLang="nl-NL" sz="2400" dirty="0">
                <a:latin typeface="Tahoma" panose="020B0604030504040204" pitchFamily="34" charset="0"/>
                <a:ea typeface="ＭＳ Ｐゴシック" panose="020B0600070205080204" pitchFamily="34" charset="-128"/>
              </a:rPr>
              <a:t>voor ieder bevoegd gezag binnen de ketens (dus ook VTH!),</a:t>
            </a:r>
          </a:p>
          <a:p>
            <a:pPr marL="0" indent="0">
              <a:buNone/>
            </a:pPr>
            <a:r>
              <a:rPr lang="nl-NL" altLang="nl-NL" sz="2400" dirty="0">
                <a:latin typeface="Tahoma" panose="020B0604030504040204" pitchFamily="34" charset="0"/>
                <a:ea typeface="ＭＳ Ｐゴシック" panose="020B0600070205080204" pitchFamily="34" charset="-128"/>
              </a:rPr>
              <a:t>in relatie tot de landelijke DSO-voorzieningen?</a:t>
            </a:r>
          </a:p>
        </p:txBody>
      </p:sp>
    </p:spTree>
    <p:extLst>
      <p:ext uri="{BB962C8B-B14F-4D97-AF65-F5344CB8AC3E}">
        <p14:creationId xmlns:p14="http://schemas.microsoft.com/office/powerpoint/2010/main" val="28996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1000"/>
                                        <p:tgtEl>
                                          <p:spTgt spid="29699">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1000"/>
                                        <p:tgtEl>
                                          <p:spTgt spid="29699">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Effect transition="in" filter="fade">
                                      <p:cBhvr>
                                        <p:cTn id="19" dur="1000"/>
                                        <p:tgtEl>
                                          <p:spTgt spid="2969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699">
                                            <p:txEl>
                                              <p:pRg st="5" end="5"/>
                                            </p:txEl>
                                          </p:spTgt>
                                        </p:tgtEl>
                                        <p:attrNameLst>
                                          <p:attrName>style.visibility</p:attrName>
                                        </p:attrNameLst>
                                      </p:cBhvr>
                                      <p:to>
                                        <p:strVal val="visible"/>
                                      </p:to>
                                    </p:set>
                                    <p:animEffect transition="in" filter="fade">
                                      <p:cBhvr>
                                        <p:cTn id="24" dur="1000"/>
                                        <p:tgtEl>
                                          <p:spTgt spid="2969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1000"/>
                                        <p:tgtEl>
                                          <p:spTgt spid="2969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9699">
                                            <p:txEl>
                                              <p:pRg st="7" end="7"/>
                                            </p:txEl>
                                          </p:spTgt>
                                        </p:tgtEl>
                                        <p:attrNameLst>
                                          <p:attrName>style.visibility</p:attrName>
                                        </p:attrNameLst>
                                      </p:cBhvr>
                                      <p:to>
                                        <p:strVal val="visible"/>
                                      </p:to>
                                    </p:set>
                                    <p:animEffect transition="in" filter="fade">
                                      <p:cBhvr>
                                        <p:cTn id="30" dur="10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4" y="44390"/>
            <a:ext cx="8229600" cy="439236"/>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Checklist o.b.v. VNG-checklist Informatievoorziening  </a:t>
            </a:r>
          </a:p>
        </p:txBody>
      </p:sp>
      <p:pic>
        <p:nvPicPr>
          <p:cNvPr id="4" name="Afbeelding 3" descr="Afbeelding met tekst&#10;&#10;Automatisch gegenereerde beschrijving">
            <a:extLst>
              <a:ext uri="{FF2B5EF4-FFF2-40B4-BE49-F238E27FC236}">
                <a16:creationId xmlns:a16="http://schemas.microsoft.com/office/drawing/2014/main" id="{0CF7AB20-2A72-408D-B770-0FB5646130A6}"/>
              </a:ext>
            </a:extLst>
          </p:cNvPr>
          <p:cNvPicPr>
            <a:picLocks noChangeAspect="1"/>
          </p:cNvPicPr>
          <p:nvPr/>
        </p:nvPicPr>
        <p:blipFill>
          <a:blip r:embed="rId2"/>
          <a:stretch>
            <a:fillRect/>
          </a:stretch>
        </p:blipFill>
        <p:spPr>
          <a:xfrm>
            <a:off x="1349281" y="1301504"/>
            <a:ext cx="9493438" cy="46470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4" y="44390"/>
            <a:ext cx="8229600" cy="439236"/>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Checklist o.b.v. VNG-checklist Informatievoorziening  </a:t>
            </a:r>
          </a:p>
        </p:txBody>
      </p:sp>
      <p:pic>
        <p:nvPicPr>
          <p:cNvPr id="67587" name="Tijdelijke aanduiding voor inhoud 7">
            <a:extLst>
              <a:ext uri="{FF2B5EF4-FFF2-40B4-BE49-F238E27FC236}">
                <a16:creationId xmlns:a16="http://schemas.microsoft.com/office/drawing/2014/main" id="{4A3E0B99-86CE-4019-95A8-7DB838C8B1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5904" y="1088777"/>
            <a:ext cx="8990012" cy="4908550"/>
          </a:xfrm>
        </p:spPr>
      </p:pic>
    </p:spTree>
    <p:extLst>
      <p:ext uri="{BB962C8B-B14F-4D97-AF65-F5344CB8AC3E}">
        <p14:creationId xmlns:p14="http://schemas.microsoft.com/office/powerpoint/2010/main" val="1699149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a:extLst>
              <a:ext uri="{FF2B5EF4-FFF2-40B4-BE49-F238E27FC236}">
                <a16:creationId xmlns:a16="http://schemas.microsoft.com/office/drawing/2014/main" id="{F12FAD92-1C78-4AA0-B47E-EAFF428B1092}"/>
              </a:ext>
            </a:extLst>
          </p:cNvPr>
          <p:cNvSpPr>
            <a:spLocks noGrp="1"/>
          </p:cNvSpPr>
          <p:nvPr>
            <p:ph type="title"/>
          </p:nvPr>
        </p:nvSpPr>
        <p:spPr>
          <a:xfrm>
            <a:off x="65655" y="-64616"/>
            <a:ext cx="8229600" cy="678508"/>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Voorbeeld checklist voor interbestuurlijke standaarden</a:t>
            </a:r>
          </a:p>
        </p:txBody>
      </p:sp>
      <p:graphicFrame>
        <p:nvGraphicFramePr>
          <p:cNvPr id="7" name="Tijdelijke aanduiding voor inhoud 6">
            <a:extLst>
              <a:ext uri="{FF2B5EF4-FFF2-40B4-BE49-F238E27FC236}">
                <a16:creationId xmlns:a16="http://schemas.microsoft.com/office/drawing/2014/main" id="{13D551C1-D9CD-4384-A8E0-A0ECD74F752B}"/>
              </a:ext>
            </a:extLst>
          </p:cNvPr>
          <p:cNvGraphicFramePr>
            <a:graphicFrameLocks noGrp="1"/>
          </p:cNvGraphicFramePr>
          <p:nvPr>
            <p:ph idx="1"/>
            <p:extLst>
              <p:ext uri="{D42A27DB-BD31-4B8C-83A1-F6EECF244321}">
                <p14:modId xmlns:p14="http://schemas.microsoft.com/office/powerpoint/2010/main" val="2175109142"/>
              </p:ext>
            </p:extLst>
          </p:nvPr>
        </p:nvGraphicFramePr>
        <p:xfrm>
          <a:off x="1981201" y="1417638"/>
          <a:ext cx="8513763" cy="3570288"/>
        </p:xfrm>
        <a:graphic>
          <a:graphicData uri="http://schemas.openxmlformats.org/drawingml/2006/table">
            <a:tbl>
              <a:tblPr/>
              <a:tblGrid>
                <a:gridCol w="2974975">
                  <a:extLst>
                    <a:ext uri="{9D8B030D-6E8A-4147-A177-3AD203B41FA5}">
                      <a16:colId xmlns:a16="http://schemas.microsoft.com/office/drawing/2014/main" val="348287856"/>
                    </a:ext>
                  </a:extLst>
                </a:gridCol>
                <a:gridCol w="873125">
                  <a:extLst>
                    <a:ext uri="{9D8B030D-6E8A-4147-A177-3AD203B41FA5}">
                      <a16:colId xmlns:a16="http://schemas.microsoft.com/office/drawing/2014/main" val="819814283"/>
                    </a:ext>
                  </a:extLst>
                </a:gridCol>
                <a:gridCol w="525463">
                  <a:extLst>
                    <a:ext uri="{9D8B030D-6E8A-4147-A177-3AD203B41FA5}">
                      <a16:colId xmlns:a16="http://schemas.microsoft.com/office/drawing/2014/main" val="1979261658"/>
                    </a:ext>
                  </a:extLst>
                </a:gridCol>
                <a:gridCol w="2536825">
                  <a:extLst>
                    <a:ext uri="{9D8B030D-6E8A-4147-A177-3AD203B41FA5}">
                      <a16:colId xmlns:a16="http://schemas.microsoft.com/office/drawing/2014/main" val="1662183259"/>
                    </a:ext>
                  </a:extLst>
                </a:gridCol>
                <a:gridCol w="436562">
                  <a:extLst>
                    <a:ext uri="{9D8B030D-6E8A-4147-A177-3AD203B41FA5}">
                      <a16:colId xmlns:a16="http://schemas.microsoft.com/office/drawing/2014/main" val="4271802226"/>
                    </a:ext>
                  </a:extLst>
                </a:gridCol>
                <a:gridCol w="1166813">
                  <a:extLst>
                    <a:ext uri="{9D8B030D-6E8A-4147-A177-3AD203B41FA5}">
                      <a16:colId xmlns:a16="http://schemas.microsoft.com/office/drawing/2014/main" val="871047967"/>
                    </a:ext>
                  </a:extLst>
                </a:gridCol>
              </a:tblGrid>
              <a:tr h="336550">
                <a:tc gridSpan="6">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B4: INTERBESTUURLIJKE STANDAARDEN (METAGEGEVENS)</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269880048"/>
                  </a:ext>
                </a:extLst>
              </a:tr>
              <a:tr h="784225">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1" u="none" strike="noStrike" cap="none" normalizeH="0" baseline="0" dirty="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TODO</a:t>
                      </a:r>
                      <a:endParaRPr kumimoji="0" lang="nl-NL" altLang="nl-NL" sz="1000" b="0" i="0" u="none" strike="noStrike" cap="none" normalizeH="0" baseline="0" dirty="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marL="93663">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3663"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Op te leveren document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W/M/K</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Link / Meer informatie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Status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Opmerkingen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extLst>
                  <a:ext uri="{0D108BD9-81ED-4DB2-BD59-A6C34878D82A}">
                    <a16:rowId xmlns:a16="http://schemas.microsoft.com/office/drawing/2014/main" val="480852758"/>
                  </a:ext>
                </a:extLst>
              </a:tr>
              <a:tr h="1474788">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Toepassen van de interbestuurlijke standaarden in de eigen applicaties: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Interbestuurlijk processenmodel</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Interbestuurlijke Zaaktypencatalogus</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Interbestuurlijk Producten- en dienstencatalogus</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3663">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3663"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Toetsrapport i.v.m. toepassing</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M</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UIVO-I (uitwerking informatievoorziening omgevingswet - interbestuurlijk) heeft een processenmodel opgeleverd waarin de aan de omgevingswet gerelateerde </a:t>
                      </a:r>
                      <a:r>
                        <a:rPr kumimoji="0" lang="nl-NL" altLang="nl-NL" sz="1000" b="0" i="0" u="sng" strike="noStrike" cap="none" normalizeH="0" baseline="0">
                          <a:ln>
                            <a:noFill/>
                          </a:ln>
                          <a:solidFill>
                            <a:srgbClr val="000000"/>
                          </a:solidFill>
                          <a:effectLst/>
                          <a:latin typeface="Tahoma" panose="020B0604030504040204" pitchFamily="34" charset="0"/>
                          <a:ea typeface="ＭＳ Ｐゴシック" panose="020B0600070205080204" pitchFamily="34" charset="-128"/>
                          <a:hlinkClick r:id="rId2"/>
                        </a:rPr>
                        <a:t>bedrijfsprocessen</a:t>
                      </a: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 tot op deelprocesniveau zijn uitgewerkt. Idem voor de </a:t>
                      </a:r>
                      <a:r>
                        <a:rPr kumimoji="0" lang="nl-NL" altLang="nl-NL" sz="1000" b="0" i="0" u="sng" strike="noStrike" cap="none" normalizeH="0" baseline="0">
                          <a:ln>
                            <a:noFill/>
                          </a:ln>
                          <a:solidFill>
                            <a:srgbClr val="000000"/>
                          </a:solidFill>
                          <a:effectLst/>
                          <a:latin typeface="Tahoma" panose="020B0604030504040204" pitchFamily="34" charset="0"/>
                          <a:ea typeface="ＭＳ Ｐゴシック" panose="020B0600070205080204" pitchFamily="34" charset="-128"/>
                          <a:hlinkClick r:id="rId3"/>
                        </a:rPr>
                        <a:t>zaaktypencatalogus</a:t>
                      </a: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 en de </a:t>
                      </a:r>
                      <a:r>
                        <a:rPr kumimoji="0" lang="nl-NL" altLang="nl-NL" sz="1000" b="0" i="0" u="sng" strike="noStrike" cap="none" normalizeH="0" baseline="0">
                          <a:ln>
                            <a:noFill/>
                          </a:ln>
                          <a:solidFill>
                            <a:srgbClr val="000000"/>
                          </a:solidFill>
                          <a:effectLst/>
                          <a:latin typeface="Tahoma" panose="020B0604030504040204" pitchFamily="34" charset="0"/>
                          <a:ea typeface="ＭＳ Ｐゴシック" panose="020B0600070205080204" pitchFamily="34" charset="-128"/>
                          <a:hlinkClick r:id="rId4"/>
                        </a:rPr>
                        <a:t>producten- en dienstencatalogus</a:t>
                      </a: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4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44450"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4116389"/>
                  </a:ext>
                </a:extLst>
              </a:tr>
              <a:tr h="974725">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Topassen van de standaard MDTO: </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‘Metagegevens Duurzaam Toegankelijke Overheidsinformatie’ door een ‘mapping’ te maken op het API’-Register.</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3663">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3663"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Toetsrapport</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K</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342900" marR="0" lvl="0" indent="-34290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sng"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hlinkClick r:id="rId5"/>
                        </a:rPr>
                        <a:t>API - Register</a:t>
                      </a: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342900" marR="0" lvl="0" indent="-34290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sng"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hlinkClick r:id="rId6"/>
                        </a:rPr>
                        <a:t>MDTO</a:t>
                      </a: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342900" marR="0" lvl="0" indent="-34290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#Zie de voorbeelduitwerking Regio Utrecht</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4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44450"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3668768"/>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199" y="2007031"/>
            <a:ext cx="9186909" cy="4119132"/>
          </a:xfrm>
        </p:spPr>
        <p:txBody>
          <a:bodyPr/>
          <a:lstStyle/>
          <a:p>
            <a:pPr marL="457200" indent="-457200">
              <a:lnSpc>
                <a:spcPct val="200000"/>
              </a:lnSpc>
              <a:buFont typeface="+mj-lt"/>
              <a:buAutoNum type="alphaUcPeriod"/>
              <a:defRPr/>
            </a:pPr>
            <a:r>
              <a:rPr lang="nl-NL" dirty="0">
                <a:solidFill>
                  <a:prstClr val="black"/>
                </a:solidFill>
              </a:rPr>
              <a:t>Hoe pakken we het aan en wat is de planning?</a:t>
            </a:r>
          </a:p>
          <a:p>
            <a:pPr marL="457200" indent="-457200">
              <a:lnSpc>
                <a:spcPct val="200000"/>
              </a:lnSpc>
              <a:buFont typeface="+mj-lt"/>
              <a:buAutoNum type="alphaUcPeriod"/>
              <a:defRPr/>
            </a:pPr>
            <a:r>
              <a:rPr lang="nl-NL" dirty="0">
                <a:solidFill>
                  <a:prstClr val="black"/>
                </a:solidFill>
              </a:rPr>
              <a:t>Wat zijn we landelijk al tegengekomen (in vogelvlucht)?</a:t>
            </a:r>
          </a:p>
          <a:p>
            <a:pPr marL="457200" indent="-457200">
              <a:lnSpc>
                <a:spcPct val="200000"/>
              </a:lnSpc>
              <a:buFont typeface="+mj-lt"/>
              <a:buAutoNum type="alphaUcPeriod"/>
              <a:defRPr/>
            </a:pPr>
            <a:r>
              <a:rPr lang="nl-NL" dirty="0">
                <a:solidFill>
                  <a:prstClr val="black"/>
                </a:solidFill>
              </a:rPr>
              <a:t>Wat komt er op hoofdlijnen in de Handreiking? </a:t>
            </a:r>
          </a:p>
          <a:p>
            <a:pPr marL="457200" indent="-457200">
              <a:lnSpc>
                <a:spcPct val="200000"/>
              </a:lnSpc>
              <a:buFont typeface="+mj-lt"/>
              <a:buAutoNum type="alphaUcPeriod"/>
              <a:defRPr/>
            </a:pPr>
            <a:r>
              <a:rPr lang="nl-NL" b="1" dirty="0">
                <a:solidFill>
                  <a:prstClr val="black"/>
                </a:solidFill>
              </a:rPr>
              <a:t>Waar raakt dit aan vergunningverlening, toezicht en handhaving?</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479589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8229600"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Waar raakt bijvoorbeeld aan VTH?</a:t>
            </a:r>
          </a:p>
        </p:txBody>
      </p:sp>
      <p:sp>
        <p:nvSpPr>
          <p:cNvPr id="2" name="Rechthoek 1">
            <a:extLst>
              <a:ext uri="{FF2B5EF4-FFF2-40B4-BE49-F238E27FC236}">
                <a16:creationId xmlns:a16="http://schemas.microsoft.com/office/drawing/2014/main" id="{391D3AF3-D5BB-487B-902A-9DC4326EE26C}"/>
              </a:ext>
            </a:extLst>
          </p:cNvPr>
          <p:cNvSpPr/>
          <p:nvPr/>
        </p:nvSpPr>
        <p:spPr>
          <a:xfrm>
            <a:off x="7554897" y="4216400"/>
            <a:ext cx="3184001" cy="19147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10">
            <a:extLst>
              <a:ext uri="{FF2B5EF4-FFF2-40B4-BE49-F238E27FC236}">
                <a16:creationId xmlns:a16="http://schemas.microsoft.com/office/drawing/2014/main" id="{505B9388-A93D-4891-8D9C-39039B235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966" y="2741515"/>
            <a:ext cx="9448889" cy="133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4">
            <a:extLst>
              <a:ext uri="{FF2B5EF4-FFF2-40B4-BE49-F238E27FC236}">
                <a16:creationId xmlns:a16="http://schemas.microsoft.com/office/drawing/2014/main" id="{C2EE9B73-38A7-47FA-8A29-306336BBF732}"/>
              </a:ext>
            </a:extLst>
          </p:cNvPr>
          <p:cNvCxnSpPr>
            <a:cxnSpLocks/>
          </p:cNvCxnSpPr>
          <p:nvPr/>
        </p:nvCxnSpPr>
        <p:spPr>
          <a:xfrm flipH="1" flipV="1">
            <a:off x="4179323" y="1536091"/>
            <a:ext cx="2310254" cy="1828800"/>
          </a:xfrm>
          <a:prstGeom prst="line">
            <a:avLst/>
          </a:prstGeom>
          <a:ln>
            <a:solidFill>
              <a:srgbClr val="C00000"/>
            </a:solidFill>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13" name="Rechte verbindingslijn 12">
            <a:extLst>
              <a:ext uri="{FF2B5EF4-FFF2-40B4-BE49-F238E27FC236}">
                <a16:creationId xmlns:a16="http://schemas.microsoft.com/office/drawing/2014/main" id="{E8F7499C-1087-430F-AE6C-89AF6B6D0BB4}"/>
              </a:ext>
            </a:extLst>
          </p:cNvPr>
          <p:cNvCxnSpPr>
            <a:cxnSpLocks/>
          </p:cNvCxnSpPr>
          <p:nvPr/>
        </p:nvCxnSpPr>
        <p:spPr>
          <a:xfrm flipH="1">
            <a:off x="870012" y="3364891"/>
            <a:ext cx="1677880" cy="1579971"/>
          </a:xfrm>
          <a:prstGeom prst="line">
            <a:avLst/>
          </a:prstGeom>
          <a:ln>
            <a:solidFill>
              <a:srgbClr val="C00000"/>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17" name="Tijdelijke aanduiding voor inhoud 2">
            <a:extLst>
              <a:ext uri="{FF2B5EF4-FFF2-40B4-BE49-F238E27FC236}">
                <a16:creationId xmlns:a16="http://schemas.microsoft.com/office/drawing/2014/main" id="{EF722852-8669-4E0B-ABE7-0CFC09343335}"/>
              </a:ext>
            </a:extLst>
          </p:cNvPr>
          <p:cNvSpPr txBox="1">
            <a:spLocks/>
          </p:cNvSpPr>
          <p:nvPr/>
        </p:nvSpPr>
        <p:spPr bwMode="auto">
          <a:xfrm>
            <a:off x="380113" y="4955410"/>
            <a:ext cx="5574744" cy="96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nl-NL" altLang="nl-NL" sz="1600" b="1" dirty="0">
                <a:solidFill>
                  <a:srgbClr val="C00000"/>
                </a:solidFill>
                <a:latin typeface="Tahoma" panose="020B0604030504040204" pitchFamily="34" charset="0"/>
                <a:ea typeface="ＭＳ Ｐゴシック" panose="020B0600070205080204" pitchFamily="34" charset="-128"/>
              </a:rPr>
              <a:t>Wat stond er in de (toepasbare) regels?</a:t>
            </a:r>
          </a:p>
          <a:p>
            <a:pPr marL="0" indent="0">
              <a:lnSpc>
                <a:spcPct val="150000"/>
              </a:lnSpc>
              <a:buFont typeface="Arial" panose="020B0604020202020204" pitchFamily="34" charset="0"/>
              <a:buNone/>
            </a:pPr>
            <a:r>
              <a:rPr lang="nl-NL" altLang="nl-NL" sz="1600" b="1" dirty="0">
                <a:solidFill>
                  <a:srgbClr val="C00000"/>
                </a:solidFill>
                <a:latin typeface="Tahoma" panose="020B0604030504040204" pitchFamily="34" charset="0"/>
                <a:ea typeface="ＭＳ Ｐゴシック" panose="020B0600070205080204" pitchFamily="34" charset="-128"/>
              </a:rPr>
              <a:t>(En waarom?)</a:t>
            </a:r>
            <a:endParaRPr lang="nl-NL" altLang="nl-NL" sz="1600" dirty="0">
              <a:solidFill>
                <a:srgbClr val="C00000"/>
              </a:solidFill>
              <a:latin typeface="Tahoma" panose="020B0604030504040204" pitchFamily="34" charset="0"/>
              <a:ea typeface="ＭＳ Ｐゴシック" panose="020B0600070205080204" pitchFamily="34" charset="-128"/>
            </a:endParaRPr>
          </a:p>
        </p:txBody>
      </p:sp>
      <p:sp>
        <p:nvSpPr>
          <p:cNvPr id="19" name="Tijdelijke aanduiding voor inhoud 2">
            <a:extLst>
              <a:ext uri="{FF2B5EF4-FFF2-40B4-BE49-F238E27FC236}">
                <a16:creationId xmlns:a16="http://schemas.microsoft.com/office/drawing/2014/main" id="{B58D6D2D-330F-4248-A8B5-5E31BA6C8F88}"/>
              </a:ext>
            </a:extLst>
          </p:cNvPr>
          <p:cNvSpPr txBox="1">
            <a:spLocks/>
          </p:cNvSpPr>
          <p:nvPr/>
        </p:nvSpPr>
        <p:spPr bwMode="auto">
          <a:xfrm>
            <a:off x="870012" y="1082068"/>
            <a:ext cx="4119238" cy="57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nl-NL" altLang="nl-NL" sz="1600" b="1" dirty="0">
                <a:solidFill>
                  <a:srgbClr val="C00000"/>
                </a:solidFill>
                <a:latin typeface="Tahoma" panose="020B0604030504040204" pitchFamily="34" charset="0"/>
                <a:ea typeface="ＭＳ Ｐゴシック" panose="020B0600070205080204" pitchFamily="34" charset="-128"/>
              </a:rPr>
              <a:t>‘</a:t>
            </a:r>
            <a:r>
              <a:rPr lang="nl-NL" altLang="nl-NL" sz="1600" b="1" dirty="0" err="1">
                <a:solidFill>
                  <a:srgbClr val="C00000"/>
                </a:solidFill>
                <a:latin typeface="Tahoma" panose="020B0604030504040204" pitchFamily="34" charset="0"/>
                <a:ea typeface="ＭＳ Ｐゴシック" panose="020B0600070205080204" pitchFamily="34" charset="-128"/>
              </a:rPr>
              <a:t>By</a:t>
            </a:r>
            <a:r>
              <a:rPr lang="nl-NL" altLang="nl-NL" sz="1600" b="1" dirty="0">
                <a:solidFill>
                  <a:srgbClr val="C00000"/>
                </a:solidFill>
                <a:latin typeface="Tahoma" panose="020B0604030504040204" pitchFamily="34" charset="0"/>
                <a:ea typeface="ＭＳ Ｐゴシック" panose="020B0600070205080204" pitchFamily="34" charset="-128"/>
              </a:rPr>
              <a:t> design’: STAM – RGBZ – MDTO</a:t>
            </a:r>
            <a:endParaRPr lang="nl-NL" altLang="nl-NL" sz="1600" dirty="0">
              <a:solidFill>
                <a:srgbClr val="C00000"/>
              </a:solidFill>
              <a:latin typeface="Tahoma" panose="020B0604030504040204" pitchFamily="34" charset="0"/>
              <a:ea typeface="ＭＳ Ｐゴシック" panose="020B0600070205080204" pitchFamily="34" charset="-128"/>
            </a:endParaRPr>
          </a:p>
        </p:txBody>
      </p:sp>
      <p:cxnSp>
        <p:nvCxnSpPr>
          <p:cNvPr id="20" name="Rechte verbindingslijn 19">
            <a:extLst>
              <a:ext uri="{FF2B5EF4-FFF2-40B4-BE49-F238E27FC236}">
                <a16:creationId xmlns:a16="http://schemas.microsoft.com/office/drawing/2014/main" id="{3B2A9287-4101-427C-819C-3497E3D9EC86}"/>
              </a:ext>
            </a:extLst>
          </p:cNvPr>
          <p:cNvCxnSpPr>
            <a:cxnSpLocks/>
          </p:cNvCxnSpPr>
          <p:nvPr/>
        </p:nvCxnSpPr>
        <p:spPr>
          <a:xfrm flipH="1">
            <a:off x="5996649" y="3364891"/>
            <a:ext cx="1762434" cy="1907032"/>
          </a:xfrm>
          <a:prstGeom prst="line">
            <a:avLst/>
          </a:prstGeom>
          <a:ln>
            <a:solidFill>
              <a:srgbClr val="C00000"/>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1" name="Tijdelijke aanduiding voor inhoud 2">
            <a:extLst>
              <a:ext uri="{FF2B5EF4-FFF2-40B4-BE49-F238E27FC236}">
                <a16:creationId xmlns:a16="http://schemas.microsoft.com/office/drawing/2014/main" id="{2948CF5A-C88F-41C3-9418-EB574451CF23}"/>
              </a:ext>
            </a:extLst>
          </p:cNvPr>
          <p:cNvSpPr txBox="1">
            <a:spLocks/>
          </p:cNvSpPr>
          <p:nvPr/>
        </p:nvSpPr>
        <p:spPr bwMode="auto">
          <a:xfrm>
            <a:off x="5506750" y="5282472"/>
            <a:ext cx="5574744" cy="61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nl-NL" altLang="nl-NL" sz="1600" b="1" dirty="0">
                <a:solidFill>
                  <a:srgbClr val="C00000"/>
                </a:solidFill>
                <a:latin typeface="Tahoma" panose="020B0604030504040204" pitchFamily="34" charset="0"/>
                <a:ea typeface="ＭＳ Ｐゴシック" panose="020B0600070205080204" pitchFamily="34" charset="-128"/>
              </a:rPr>
              <a:t>Zaakdossieropbouw via Samenwerking,</a:t>
            </a:r>
          </a:p>
          <a:p>
            <a:pPr marL="0" indent="0">
              <a:lnSpc>
                <a:spcPct val="150000"/>
              </a:lnSpc>
              <a:buFont typeface="Arial" panose="020B0604020202020204" pitchFamily="34" charset="0"/>
              <a:buNone/>
            </a:pPr>
            <a:r>
              <a:rPr lang="nl-NL" altLang="nl-NL" sz="1600" b="1" dirty="0">
                <a:solidFill>
                  <a:srgbClr val="C00000"/>
                </a:solidFill>
                <a:latin typeface="Tahoma" panose="020B0604030504040204" pitchFamily="34" charset="0"/>
                <a:ea typeface="ＭＳ Ｐゴシック" panose="020B0600070205080204" pitchFamily="34" charset="-128"/>
              </a:rPr>
              <a:t>én in VTH-applicatie / zaaksysteem.</a:t>
            </a:r>
          </a:p>
        </p:txBody>
      </p:sp>
      <p:cxnSp>
        <p:nvCxnSpPr>
          <p:cNvPr id="23" name="Rechte verbindingslijn 22">
            <a:extLst>
              <a:ext uri="{FF2B5EF4-FFF2-40B4-BE49-F238E27FC236}">
                <a16:creationId xmlns:a16="http://schemas.microsoft.com/office/drawing/2014/main" id="{41E3A148-F6DF-4F83-963B-828FF344B511}"/>
              </a:ext>
            </a:extLst>
          </p:cNvPr>
          <p:cNvCxnSpPr>
            <a:cxnSpLocks/>
          </p:cNvCxnSpPr>
          <p:nvPr/>
        </p:nvCxnSpPr>
        <p:spPr>
          <a:xfrm flipH="1" flipV="1">
            <a:off x="8131366" y="1529782"/>
            <a:ext cx="2310254" cy="1828800"/>
          </a:xfrm>
          <a:prstGeom prst="line">
            <a:avLst/>
          </a:prstGeom>
          <a:ln>
            <a:solidFill>
              <a:srgbClr val="C00000"/>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4" name="Tijdelijke aanduiding voor inhoud 2">
            <a:extLst>
              <a:ext uri="{FF2B5EF4-FFF2-40B4-BE49-F238E27FC236}">
                <a16:creationId xmlns:a16="http://schemas.microsoft.com/office/drawing/2014/main" id="{3FDA8495-FB02-4FD8-83B9-507AE46B322B}"/>
              </a:ext>
            </a:extLst>
          </p:cNvPr>
          <p:cNvSpPr txBox="1">
            <a:spLocks/>
          </p:cNvSpPr>
          <p:nvPr/>
        </p:nvSpPr>
        <p:spPr bwMode="auto">
          <a:xfrm>
            <a:off x="6419886" y="685135"/>
            <a:ext cx="5263127" cy="57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nl-NL" altLang="nl-NL" sz="1600" b="1" dirty="0">
                <a:solidFill>
                  <a:srgbClr val="C00000"/>
                </a:solidFill>
                <a:latin typeface="Tahoma" panose="020B0604030504040204" pitchFamily="34" charset="0"/>
                <a:ea typeface="ＭＳ Ｐゴシック" panose="020B0600070205080204" pitchFamily="34" charset="-128"/>
              </a:rPr>
              <a:t>Wanneer is het dossier goed afgesloten,</a:t>
            </a:r>
            <a:br>
              <a:rPr lang="nl-NL" altLang="nl-NL" sz="1600" b="1" dirty="0">
                <a:solidFill>
                  <a:srgbClr val="C00000"/>
                </a:solidFill>
                <a:latin typeface="Tahoma" panose="020B0604030504040204" pitchFamily="34" charset="0"/>
                <a:ea typeface="ＭＳ Ｐゴシック" panose="020B0600070205080204" pitchFamily="34" charset="-128"/>
              </a:rPr>
            </a:br>
            <a:r>
              <a:rPr lang="nl-NL" altLang="nl-NL" sz="1600" b="1" dirty="0">
                <a:solidFill>
                  <a:srgbClr val="C00000"/>
                </a:solidFill>
                <a:latin typeface="Tahoma" panose="020B0604030504040204" pitchFamily="34" charset="0"/>
                <a:ea typeface="ＭＳ Ｐゴシック" panose="020B0600070205080204" pitchFamily="34" charset="-128"/>
              </a:rPr>
              <a:t>en beschikbaar voor toezicht?</a:t>
            </a:r>
            <a:endParaRPr lang="nl-NL" altLang="nl-NL" sz="1600" dirty="0">
              <a:solidFill>
                <a:srgbClr val="C00000"/>
              </a:solidFill>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91669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1000"/>
                                        <p:tgtEl>
                                          <p:spTgt spid="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Effect transition="in" filter="fade">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1000"/>
                                        <p:tgtEl>
                                          <p:spTgt spid="20"/>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fltVal val="0"/>
                                          </p:val>
                                        </p:tav>
                                        <p:tav tm="100000">
                                          <p:val>
                                            <p:strVal val="#ppt_w"/>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animEffect transition="in" filter="fade">
                                      <p:cBhvr>
                                        <p:cTn id="35" dur="1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1000"/>
                                        <p:tgtEl>
                                          <p:spTgt spid="23"/>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fltVal val="0"/>
                                          </p:val>
                                        </p:tav>
                                        <p:tav tm="100000">
                                          <p:val>
                                            <p:strVal val="#ppt_w"/>
                                          </p:val>
                                        </p:tav>
                                      </p:tavLst>
                                    </p:anim>
                                    <p:anim calcmode="lin" valueType="num">
                                      <p:cBhvr>
                                        <p:cTn id="45" dur="1000" fill="hold"/>
                                        <p:tgtEl>
                                          <p:spTgt spid="24"/>
                                        </p:tgtEl>
                                        <p:attrNameLst>
                                          <p:attrName>ppt_h</p:attrName>
                                        </p:attrNameLst>
                                      </p:cBhvr>
                                      <p:tavLst>
                                        <p:tav tm="0">
                                          <p:val>
                                            <p:fltVal val="0"/>
                                          </p:val>
                                        </p:tav>
                                        <p:tav tm="100000">
                                          <p:val>
                                            <p:strVal val="#ppt_h"/>
                                          </p:val>
                                        </p:tav>
                                      </p:tavLst>
                                    </p:anim>
                                    <p:animEffect transition="in" filter="fade">
                                      <p:cBhvr>
                                        <p:cTn id="4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Vraagstukken gerelateerd aan VTH: Samenwerkvoorziening en informatiebeheer </a:t>
            </a:r>
          </a:p>
        </p:txBody>
      </p:sp>
      <p:pic>
        <p:nvPicPr>
          <p:cNvPr id="5" name="Afbeelding 4" descr="Afbeelding met tekst&#10;&#10;Automatisch gegenereerde beschrijving">
            <a:extLst>
              <a:ext uri="{FF2B5EF4-FFF2-40B4-BE49-F238E27FC236}">
                <a16:creationId xmlns:a16="http://schemas.microsoft.com/office/drawing/2014/main" id="{DE51DA32-4486-48F4-90D3-E36179299FBD}"/>
              </a:ext>
            </a:extLst>
          </p:cNvPr>
          <p:cNvPicPr>
            <a:picLocks noChangeAspect="1"/>
          </p:cNvPicPr>
          <p:nvPr/>
        </p:nvPicPr>
        <p:blipFill>
          <a:blip r:embed="rId2"/>
          <a:stretch>
            <a:fillRect/>
          </a:stretch>
        </p:blipFill>
        <p:spPr>
          <a:xfrm>
            <a:off x="376582" y="535447"/>
            <a:ext cx="8808397" cy="6222616"/>
          </a:xfrm>
          <a:prstGeom prst="rect">
            <a:avLst/>
          </a:prstGeom>
        </p:spPr>
      </p:pic>
      <p:sp>
        <p:nvSpPr>
          <p:cNvPr id="8" name="Tijdelijke aanduiding voor inhoud 2">
            <a:extLst>
              <a:ext uri="{FF2B5EF4-FFF2-40B4-BE49-F238E27FC236}">
                <a16:creationId xmlns:a16="http://schemas.microsoft.com/office/drawing/2014/main" id="{77F19330-F586-4A14-8DF7-43873AF5BEDB}"/>
              </a:ext>
            </a:extLst>
          </p:cNvPr>
          <p:cNvSpPr>
            <a:spLocks noGrp="1"/>
          </p:cNvSpPr>
          <p:nvPr>
            <p:ph idx="1"/>
          </p:nvPr>
        </p:nvSpPr>
        <p:spPr>
          <a:xfrm>
            <a:off x="9798881" y="2719745"/>
            <a:ext cx="2203729" cy="1757100"/>
          </a:xfrm>
        </p:spPr>
        <p:txBody>
          <a:bodyPr/>
          <a:lstStyle/>
          <a:p>
            <a:pPr marL="0" indent="0">
              <a:buNone/>
            </a:pPr>
            <a:r>
              <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Metadata</a:t>
            </a:r>
          </a:p>
          <a:p>
            <a:pPr marL="0" indent="0">
              <a:buNone/>
            </a:pPr>
            <a:endPar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Volledigheid</a:t>
            </a:r>
          </a:p>
          <a:p>
            <a:pPr marL="0" indent="0">
              <a:buNone/>
            </a:pPr>
            <a:endPar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Beheermandaat</a:t>
            </a:r>
          </a:p>
          <a:p>
            <a:pPr marL="0" indent="0">
              <a:buNone/>
            </a:pPr>
            <a:endPar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Verplaatsing en</a:t>
            </a:r>
          </a:p>
          <a:p>
            <a:pPr marL="0" indent="0">
              <a:buNone/>
            </a:pPr>
            <a:r>
              <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verwijdering</a:t>
            </a:r>
          </a:p>
          <a:p>
            <a:pPr marL="0" indent="0">
              <a:buNone/>
            </a:pPr>
            <a:endPar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nl-NL" altLang="nl-NL" i="1"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18708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1000"/>
                                        <p:tgtEl>
                                          <p:spTgt spid="8">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up)">
                                      <p:cBhvr>
                                        <p:cTn id="11" dur="1000"/>
                                        <p:tgtEl>
                                          <p:spTgt spid="8">
                                            <p:txEl>
                                              <p:pRg st="2" end="2"/>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up)">
                                      <p:cBhvr>
                                        <p:cTn id="15" dur="1000"/>
                                        <p:tgtEl>
                                          <p:spTgt spid="8">
                                            <p:txEl>
                                              <p:pRg st="4" end="4"/>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wipe(up)">
                                      <p:cBhvr>
                                        <p:cTn id="19" dur="1000"/>
                                        <p:tgtEl>
                                          <p:spTgt spid="8">
                                            <p:txEl>
                                              <p:pRg st="6" end="6"/>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Effect transition="in" filter="wipe(up)">
                                      <p:cBhvr>
                                        <p:cTn id="23"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1716146"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Vraagstukken gerelateerd aan VTH: overdracht bodemtaken en BRO</a:t>
            </a:r>
          </a:p>
        </p:txBody>
      </p:sp>
      <p:sp>
        <p:nvSpPr>
          <p:cNvPr id="69635" name="Tijdelijke aanduiding voor inhoud 2">
            <a:extLst>
              <a:ext uri="{FF2B5EF4-FFF2-40B4-BE49-F238E27FC236}">
                <a16:creationId xmlns:a16="http://schemas.microsoft.com/office/drawing/2014/main" id="{B713B058-B5D9-4D81-B042-5D39FF744B1F}"/>
              </a:ext>
            </a:extLst>
          </p:cNvPr>
          <p:cNvSpPr>
            <a:spLocks noGrp="1"/>
          </p:cNvSpPr>
          <p:nvPr>
            <p:ph idx="1"/>
          </p:nvPr>
        </p:nvSpPr>
        <p:spPr>
          <a:xfrm>
            <a:off x="687373" y="1451974"/>
            <a:ext cx="8825284" cy="4968695"/>
          </a:xfrm>
        </p:spPr>
        <p:txBody>
          <a:bodyPr/>
          <a:lstStyle/>
          <a:p>
            <a:pPr marL="0" indent="0">
              <a:buNone/>
            </a:pPr>
            <a:r>
              <a:rPr lang="nl-NL" altLang="nl-NL" b="1" dirty="0">
                <a:latin typeface="Tahoma" panose="020B0604030504040204" pitchFamily="34" charset="0"/>
                <a:ea typeface="ＭＳ Ｐゴシック" panose="020B0600070205080204" pitchFamily="34" charset="-128"/>
              </a:rPr>
              <a:t>Als gevolg van de Omgevingswet…</a:t>
            </a:r>
          </a:p>
          <a:p>
            <a:r>
              <a:rPr lang="nl-NL" altLang="nl-NL" dirty="0">
                <a:latin typeface="Tahoma" panose="020B0604030504040204" pitchFamily="34" charset="0"/>
                <a:ea typeface="ＭＳ Ｐゴシック" panose="020B0600070205080204" pitchFamily="34" charset="-128"/>
              </a:rPr>
              <a:t>gemeenten krijgen verantwoordelijkheid voor bodemtaken</a:t>
            </a:r>
          </a:p>
          <a:p>
            <a:r>
              <a:rPr lang="nl-NL" altLang="nl-NL" dirty="0">
                <a:latin typeface="Tahoma" panose="020B0604030504040204" pitchFamily="34" charset="0"/>
                <a:ea typeface="ＭＳ Ｐゴシック" panose="020B0600070205080204" pitchFamily="34" charset="-128"/>
              </a:rPr>
              <a:t>provincies voor grondwaterkwaliteit</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rPr>
              <a:t>Welke afspraken over bodeminformatie, </a:t>
            </a:r>
          </a:p>
          <a:p>
            <a:pPr marL="0" indent="0">
              <a:buNone/>
            </a:pPr>
            <a:r>
              <a:rPr lang="nl-NL" altLang="nl-NL" dirty="0">
                <a:latin typeface="Tahoma" panose="020B0604030504040204" pitchFamily="34" charset="0"/>
                <a:ea typeface="ＭＳ Ｐゴシック" panose="020B0600070205080204" pitchFamily="34" charset="-128"/>
              </a:rPr>
              <a:t>-rapporten en dossiers?</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rPr>
              <a:t>Bodemdossiers gaan heel ver terug…</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rPr>
              <a:t>Omgevingsdienst als Informatiehuis Bodem?</a:t>
            </a:r>
          </a:p>
        </p:txBody>
      </p:sp>
      <p:sp>
        <p:nvSpPr>
          <p:cNvPr id="2" name="Rechthoek 1">
            <a:extLst>
              <a:ext uri="{FF2B5EF4-FFF2-40B4-BE49-F238E27FC236}">
                <a16:creationId xmlns:a16="http://schemas.microsoft.com/office/drawing/2014/main" id="{391D3AF3-D5BB-487B-902A-9DC4326EE26C}"/>
              </a:ext>
            </a:extLst>
          </p:cNvPr>
          <p:cNvSpPr/>
          <p:nvPr/>
        </p:nvSpPr>
        <p:spPr>
          <a:xfrm>
            <a:off x="7554897" y="4216400"/>
            <a:ext cx="3184001" cy="19147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D31AA75D-90E9-4E40-B4DA-873E6EA9F85E}"/>
              </a:ext>
            </a:extLst>
          </p:cNvPr>
          <p:cNvPicPr>
            <a:picLocks noChangeAspect="1"/>
          </p:cNvPicPr>
          <p:nvPr/>
        </p:nvPicPr>
        <p:blipFill>
          <a:blip r:embed="rId2"/>
          <a:stretch>
            <a:fillRect/>
          </a:stretch>
        </p:blipFill>
        <p:spPr>
          <a:xfrm>
            <a:off x="7818120" y="862802"/>
            <a:ext cx="4117062" cy="5827558"/>
          </a:xfrm>
          <a:prstGeom prst="rect">
            <a:avLst/>
          </a:prstGeom>
          <a:ln w="12700">
            <a:solidFill>
              <a:schemeClr val="tx1"/>
            </a:solidFill>
          </a:ln>
        </p:spPr>
      </p:pic>
    </p:spTree>
    <p:extLst>
      <p:ext uri="{BB962C8B-B14F-4D97-AF65-F5344CB8AC3E}">
        <p14:creationId xmlns:p14="http://schemas.microsoft.com/office/powerpoint/2010/main" val="91154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4" end="4"/>
                                            </p:txEl>
                                          </p:spTgt>
                                        </p:tgtEl>
                                        <p:attrNameLst>
                                          <p:attrName>style.visibility</p:attrName>
                                        </p:attrNameLst>
                                      </p:cBhvr>
                                      <p:to>
                                        <p:strVal val="visible"/>
                                      </p:to>
                                    </p:set>
                                    <p:animEffect transition="in" filter="fade">
                                      <p:cBhvr>
                                        <p:cTn id="7" dur="1000"/>
                                        <p:tgtEl>
                                          <p:spTgt spid="6963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9635">
                                            <p:txEl>
                                              <p:pRg st="5" end="5"/>
                                            </p:txEl>
                                          </p:spTgt>
                                        </p:tgtEl>
                                        <p:attrNameLst>
                                          <p:attrName>style.visibility</p:attrName>
                                        </p:attrNameLst>
                                      </p:cBhvr>
                                      <p:to>
                                        <p:strVal val="visible"/>
                                      </p:to>
                                    </p:set>
                                    <p:animEffect transition="in" filter="fade">
                                      <p:cBhvr>
                                        <p:cTn id="10" dur="1000"/>
                                        <p:tgtEl>
                                          <p:spTgt spid="69635">
                                            <p:txEl>
                                              <p:pRg st="5" end="5"/>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9635">
                                            <p:txEl>
                                              <p:pRg st="7" end="7"/>
                                            </p:txEl>
                                          </p:spTgt>
                                        </p:tgtEl>
                                        <p:attrNameLst>
                                          <p:attrName>style.visibility</p:attrName>
                                        </p:attrNameLst>
                                      </p:cBhvr>
                                      <p:to>
                                        <p:strVal val="visible"/>
                                      </p:to>
                                    </p:set>
                                    <p:animEffect transition="in" filter="fade">
                                      <p:cBhvr>
                                        <p:cTn id="14" dur="1000"/>
                                        <p:tgtEl>
                                          <p:spTgt spid="69635">
                                            <p:txEl>
                                              <p:pRg st="7" end="7"/>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69635">
                                            <p:txEl>
                                              <p:pRg st="9" end="9"/>
                                            </p:txEl>
                                          </p:spTgt>
                                        </p:tgtEl>
                                        <p:attrNameLst>
                                          <p:attrName>style.visibility</p:attrName>
                                        </p:attrNameLst>
                                      </p:cBhvr>
                                      <p:to>
                                        <p:strVal val="visible"/>
                                      </p:to>
                                    </p:set>
                                    <p:animEffect transition="in" filter="fade">
                                      <p:cBhvr>
                                        <p:cTn id="18" dur="1000"/>
                                        <p:tgtEl>
                                          <p:spTgt spid="696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Vraagstukken gerelateerd aan VTH: ‘magneetactiviteiten’</a:t>
            </a:r>
          </a:p>
        </p:txBody>
      </p:sp>
      <p:pic>
        <p:nvPicPr>
          <p:cNvPr id="4" name="Afbeelding 3" descr="Afbeelding met tekst&#10;&#10;Automatisch gegenereerde beschrijving">
            <a:extLst>
              <a:ext uri="{FF2B5EF4-FFF2-40B4-BE49-F238E27FC236}">
                <a16:creationId xmlns:a16="http://schemas.microsoft.com/office/drawing/2014/main" id="{5732F2FA-75D8-4B87-B820-C09DC167D89E}"/>
              </a:ext>
            </a:extLst>
          </p:cNvPr>
          <p:cNvPicPr>
            <a:picLocks noChangeAspect="1"/>
          </p:cNvPicPr>
          <p:nvPr/>
        </p:nvPicPr>
        <p:blipFill>
          <a:blip r:embed="rId2"/>
          <a:stretch>
            <a:fillRect/>
          </a:stretch>
        </p:blipFill>
        <p:spPr>
          <a:xfrm>
            <a:off x="457199" y="699862"/>
            <a:ext cx="7796431" cy="5975257"/>
          </a:xfrm>
          <a:prstGeom prst="rect">
            <a:avLst/>
          </a:prstGeom>
        </p:spPr>
      </p:pic>
      <p:sp>
        <p:nvSpPr>
          <p:cNvPr id="69635" name="Tijdelijke aanduiding voor inhoud 2">
            <a:extLst>
              <a:ext uri="{FF2B5EF4-FFF2-40B4-BE49-F238E27FC236}">
                <a16:creationId xmlns:a16="http://schemas.microsoft.com/office/drawing/2014/main" id="{B713B058-B5D9-4D81-B042-5D39FF744B1F}"/>
              </a:ext>
            </a:extLst>
          </p:cNvPr>
          <p:cNvSpPr>
            <a:spLocks noGrp="1"/>
          </p:cNvSpPr>
          <p:nvPr>
            <p:ph idx="1"/>
          </p:nvPr>
        </p:nvSpPr>
        <p:spPr>
          <a:xfrm rot="20529654">
            <a:off x="7821385" y="3536489"/>
            <a:ext cx="3734041" cy="1757100"/>
          </a:xfrm>
        </p:spPr>
        <p:txBody>
          <a:bodyPr/>
          <a:lstStyle/>
          <a:p>
            <a:pPr marL="0" indent="0">
              <a:buNone/>
            </a:pPr>
            <a:r>
              <a:rPr lang="nl-NL" altLang="nl-NL" sz="2400"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Afspraken nodig over toegankelijkheid informatie voor medeoverheden?</a:t>
            </a:r>
          </a:p>
          <a:p>
            <a:pPr marL="0" indent="0">
              <a:buNone/>
            </a:pPr>
            <a:endParaRPr lang="nl-NL" altLang="nl-NL" sz="2400" i="1"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58694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10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963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9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Vraagstukken gerelateerd aan VTH: Wet kwaliteitsborging voor het bouwen</a:t>
            </a:r>
          </a:p>
        </p:txBody>
      </p:sp>
      <p:pic>
        <p:nvPicPr>
          <p:cNvPr id="5" name="Afbeelding 4" descr="Afbeelding met tafel&#10;&#10;Automatisch gegenereerde beschrijving">
            <a:extLst>
              <a:ext uri="{FF2B5EF4-FFF2-40B4-BE49-F238E27FC236}">
                <a16:creationId xmlns:a16="http://schemas.microsoft.com/office/drawing/2014/main" id="{A0F07C5C-62C4-4327-996C-C2B12353C45D}"/>
              </a:ext>
            </a:extLst>
          </p:cNvPr>
          <p:cNvPicPr>
            <a:picLocks noChangeAspect="1"/>
          </p:cNvPicPr>
          <p:nvPr/>
        </p:nvPicPr>
        <p:blipFill>
          <a:blip r:embed="rId2"/>
          <a:stretch>
            <a:fillRect/>
          </a:stretch>
        </p:blipFill>
        <p:spPr>
          <a:xfrm>
            <a:off x="977436" y="546846"/>
            <a:ext cx="10078671" cy="6293398"/>
          </a:xfrm>
          <a:prstGeom prst="rect">
            <a:avLst/>
          </a:prstGeom>
        </p:spPr>
      </p:pic>
      <p:sp>
        <p:nvSpPr>
          <p:cNvPr id="8" name="Ovaal 7">
            <a:extLst>
              <a:ext uri="{FF2B5EF4-FFF2-40B4-BE49-F238E27FC236}">
                <a16:creationId xmlns:a16="http://schemas.microsoft.com/office/drawing/2014/main" id="{94C5591E-A204-44BD-8418-72FE6EBEAB1A}"/>
              </a:ext>
            </a:extLst>
          </p:cNvPr>
          <p:cNvSpPr/>
          <p:nvPr/>
        </p:nvSpPr>
        <p:spPr>
          <a:xfrm>
            <a:off x="7004482" y="2734321"/>
            <a:ext cx="2491030" cy="4123679"/>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1962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8229600"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Wat is altijd nog welkom?</a:t>
            </a:r>
          </a:p>
        </p:txBody>
      </p:sp>
      <p:sp>
        <p:nvSpPr>
          <p:cNvPr id="69635" name="Tijdelijke aanduiding voor inhoud 2">
            <a:extLst>
              <a:ext uri="{FF2B5EF4-FFF2-40B4-BE49-F238E27FC236}">
                <a16:creationId xmlns:a16="http://schemas.microsoft.com/office/drawing/2014/main" id="{B713B058-B5D9-4D81-B042-5D39FF744B1F}"/>
              </a:ext>
            </a:extLst>
          </p:cNvPr>
          <p:cNvSpPr>
            <a:spLocks noGrp="1"/>
          </p:cNvSpPr>
          <p:nvPr>
            <p:ph idx="1"/>
          </p:nvPr>
        </p:nvSpPr>
        <p:spPr>
          <a:xfrm>
            <a:off x="1277504" y="1278100"/>
            <a:ext cx="4114800" cy="4968695"/>
          </a:xfrm>
        </p:spPr>
        <p:txBody>
          <a:bodyPr/>
          <a:lstStyle/>
          <a:p>
            <a:pPr marL="0" indent="0">
              <a:buNone/>
            </a:pPr>
            <a:r>
              <a:rPr lang="nl-NL" altLang="nl-NL" b="1" dirty="0">
                <a:latin typeface="Tahoma" panose="020B0604030504040204" pitchFamily="34" charset="0"/>
                <a:ea typeface="ＭＳ Ｐゴシック" panose="020B0600070205080204" pitchFamily="34" charset="-128"/>
              </a:rPr>
              <a:t>Laat ons weten…</a:t>
            </a:r>
          </a:p>
          <a:p>
            <a:pPr marL="0" indent="0">
              <a:buNone/>
            </a:pPr>
            <a:endParaRPr lang="nl-NL" altLang="nl-NL" dirty="0">
              <a:latin typeface="Tahoma" panose="020B0604030504040204" pitchFamily="34" charset="0"/>
              <a:ea typeface="ＭＳ Ｐゴシック" panose="020B0600070205080204" pitchFamily="34" charset="-128"/>
            </a:endParaRPr>
          </a:p>
          <a:p>
            <a:r>
              <a:rPr lang="nl-NL" altLang="nl-NL" dirty="0">
                <a:latin typeface="Tahoma" panose="020B0604030504040204" pitchFamily="34" charset="0"/>
                <a:ea typeface="ＭＳ Ｐゴシック" panose="020B0600070205080204" pitchFamily="34" charset="-128"/>
              </a:rPr>
              <a:t>Initiatieven in andere regio’s (bijv. Flevoland en Groningen)</a:t>
            </a:r>
          </a:p>
          <a:p>
            <a:pPr marL="0" indent="0">
              <a:buNone/>
            </a:pPr>
            <a:endParaRPr lang="nl-NL" altLang="nl-NL" dirty="0">
              <a:latin typeface="Tahoma" panose="020B0604030504040204" pitchFamily="34" charset="0"/>
              <a:ea typeface="ＭＳ Ｐゴシック" panose="020B0600070205080204" pitchFamily="34" charset="-128"/>
            </a:endParaRPr>
          </a:p>
          <a:p>
            <a:r>
              <a:rPr lang="nl-NL" altLang="nl-NL" dirty="0">
                <a:latin typeface="Tahoma" panose="020B0604030504040204" pitchFamily="34" charset="0"/>
                <a:ea typeface="ＭＳ Ｐゴシック" panose="020B0600070205080204" pitchFamily="34" charset="-128"/>
              </a:rPr>
              <a:t>Eigen ontwerpen, procedures, business cases, communicatie…</a:t>
            </a:r>
          </a:p>
          <a:p>
            <a:pPr marL="0" indent="0">
              <a:buNone/>
            </a:pPr>
            <a:endParaRPr lang="nl-NL" altLang="nl-NL" dirty="0">
              <a:latin typeface="Tahoma" panose="020B0604030504040204" pitchFamily="34" charset="0"/>
              <a:ea typeface="ＭＳ Ｐゴシック" panose="020B0600070205080204" pitchFamily="34" charset="-128"/>
            </a:endParaRPr>
          </a:p>
          <a:p>
            <a:r>
              <a:rPr lang="nl-NL" altLang="nl-NL" dirty="0">
                <a:latin typeface="Tahoma" panose="020B0604030504040204" pitchFamily="34" charset="0"/>
                <a:ea typeface="ＭＳ Ｐゴシック" panose="020B0600070205080204" pitchFamily="34" charset="-128"/>
              </a:rPr>
              <a:t>Vragen en suggesties</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hlinkClick r:id="rId2"/>
              </a:rPr>
              <a:t>ben.de.jong@utrecht.nl</a:t>
            </a: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hlinkClick r:id="rId3"/>
              </a:rPr>
              <a:t>j.vankoutrik@hetutrechtsarchief.nl</a:t>
            </a:r>
            <a:endParaRPr lang="nl-NL" altLang="nl-NL" dirty="0">
              <a:latin typeface="Tahoma" panose="020B0604030504040204" pitchFamily="34" charset="0"/>
              <a:ea typeface="ＭＳ Ｐゴシック" panose="020B0600070205080204" pitchFamily="34" charset="-128"/>
            </a:endParaRP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endParaRPr lang="nl-NL" altLang="nl-NL" dirty="0">
              <a:latin typeface="Tahoma" panose="020B0604030504040204" pitchFamily="34" charset="0"/>
              <a:ea typeface="ＭＳ Ｐゴシック" panose="020B0600070205080204" pitchFamily="34" charset="-128"/>
            </a:endParaRPr>
          </a:p>
        </p:txBody>
      </p:sp>
      <p:pic>
        <p:nvPicPr>
          <p:cNvPr id="6" name="Afbeelding 5" descr="Afbeelding met persoon, binnen, schermafbeelding, computer&#10;&#10;Automatisch gegenereerde beschrijving">
            <a:extLst>
              <a:ext uri="{FF2B5EF4-FFF2-40B4-BE49-F238E27FC236}">
                <a16:creationId xmlns:a16="http://schemas.microsoft.com/office/drawing/2014/main" id="{84618B4E-4D7A-446F-B95C-A493BAA2D80D}"/>
              </a:ext>
            </a:extLst>
          </p:cNvPr>
          <p:cNvPicPr>
            <a:picLocks noChangeAspect="1"/>
          </p:cNvPicPr>
          <p:nvPr/>
        </p:nvPicPr>
        <p:blipFill>
          <a:blip r:embed="rId4"/>
          <a:stretch>
            <a:fillRect/>
          </a:stretch>
        </p:blipFill>
        <p:spPr>
          <a:xfrm>
            <a:off x="7492753" y="2674699"/>
            <a:ext cx="3355760" cy="3411075"/>
          </a:xfrm>
          <a:prstGeom prst="rect">
            <a:avLst/>
          </a:prstGeom>
        </p:spPr>
      </p:pic>
      <p:pic>
        <p:nvPicPr>
          <p:cNvPr id="8" name="Afbeelding 7" descr="Afbeelding met schermafbeelding&#10;&#10;Automatisch gegenereerde beschrijving">
            <a:extLst>
              <a:ext uri="{FF2B5EF4-FFF2-40B4-BE49-F238E27FC236}">
                <a16:creationId xmlns:a16="http://schemas.microsoft.com/office/drawing/2014/main" id="{2B6893C2-77D9-4D65-90BF-0A49752D1CF7}"/>
              </a:ext>
            </a:extLst>
          </p:cNvPr>
          <p:cNvPicPr>
            <a:picLocks noChangeAspect="1"/>
          </p:cNvPicPr>
          <p:nvPr/>
        </p:nvPicPr>
        <p:blipFill>
          <a:blip r:embed="rId5"/>
          <a:stretch>
            <a:fillRect/>
          </a:stretch>
        </p:blipFill>
        <p:spPr>
          <a:xfrm>
            <a:off x="7599284" y="207549"/>
            <a:ext cx="3139614" cy="2350786"/>
          </a:xfrm>
          <a:prstGeom prst="rect">
            <a:avLst/>
          </a:prstGeom>
        </p:spPr>
      </p:pic>
      <p:pic>
        <p:nvPicPr>
          <p:cNvPr id="1026" name="Afbeelding 2">
            <a:extLst>
              <a:ext uri="{FF2B5EF4-FFF2-40B4-BE49-F238E27FC236}">
                <a16:creationId xmlns:a16="http://schemas.microsoft.com/office/drawing/2014/main" id="{590786CD-6F5B-47CD-9642-32A65D5100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4897" y="4407870"/>
            <a:ext cx="3293616" cy="235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391D3AF3-D5BB-487B-902A-9DC4326EE26C}"/>
              </a:ext>
            </a:extLst>
          </p:cNvPr>
          <p:cNvSpPr/>
          <p:nvPr/>
        </p:nvSpPr>
        <p:spPr>
          <a:xfrm>
            <a:off x="7554897" y="4216400"/>
            <a:ext cx="3184001" cy="19147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339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1000"/>
                                        <p:tgtEl>
                                          <p:spTgt spid="69635">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9635">
                                            <p:txEl>
                                              <p:pRg st="4" end="4"/>
                                            </p:txEl>
                                          </p:spTgt>
                                        </p:tgtEl>
                                        <p:attrNameLst>
                                          <p:attrName>style.visibility</p:attrName>
                                        </p:attrNameLst>
                                      </p:cBhvr>
                                      <p:to>
                                        <p:strVal val="visible"/>
                                      </p:to>
                                    </p:set>
                                    <p:animEffect transition="in" filter="fade">
                                      <p:cBhvr>
                                        <p:cTn id="11" dur="1000"/>
                                        <p:tgtEl>
                                          <p:spTgt spid="69635">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9635">
                                            <p:txEl>
                                              <p:pRg st="6" end="6"/>
                                            </p:txEl>
                                          </p:spTgt>
                                        </p:tgtEl>
                                        <p:attrNameLst>
                                          <p:attrName>style.visibility</p:attrName>
                                        </p:attrNameLst>
                                      </p:cBhvr>
                                      <p:to>
                                        <p:strVal val="visible"/>
                                      </p:to>
                                    </p:set>
                                    <p:animEffect transition="in" filter="fade">
                                      <p:cBhvr>
                                        <p:cTn id="15" dur="1000"/>
                                        <p:tgtEl>
                                          <p:spTgt spid="69635">
                                            <p:txEl>
                                              <p:pRg st="6" end="6"/>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9635">
                                            <p:txEl>
                                              <p:pRg st="8" end="8"/>
                                            </p:txEl>
                                          </p:spTgt>
                                        </p:tgtEl>
                                        <p:attrNameLst>
                                          <p:attrName>style.visibility</p:attrName>
                                        </p:attrNameLst>
                                      </p:cBhvr>
                                      <p:to>
                                        <p:strVal val="visible"/>
                                      </p:to>
                                    </p:set>
                                    <p:animEffect transition="in" filter="fade">
                                      <p:cBhvr>
                                        <p:cTn id="19" dur="1000"/>
                                        <p:tgtEl>
                                          <p:spTgt spid="69635">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9635">
                                            <p:txEl>
                                              <p:pRg st="9" end="9"/>
                                            </p:txEl>
                                          </p:spTgt>
                                        </p:tgtEl>
                                        <p:attrNameLst>
                                          <p:attrName>style.visibility</p:attrName>
                                        </p:attrNameLst>
                                      </p:cBhvr>
                                      <p:to>
                                        <p:strVal val="visible"/>
                                      </p:to>
                                    </p:set>
                                    <p:animEffect transition="in" filter="fade">
                                      <p:cBhvr>
                                        <p:cTn id="22" dur="1000"/>
                                        <p:tgtEl>
                                          <p:spTgt spid="696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0"/>
            <a:ext cx="8686800" cy="488195"/>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Achtergrond van de Handreiking</a:t>
            </a:r>
          </a:p>
        </p:txBody>
      </p:sp>
      <p:sp>
        <p:nvSpPr>
          <p:cNvPr id="29699" name="Tijdelijke aanduiding voor inhoud 2">
            <a:extLst>
              <a:ext uri="{FF2B5EF4-FFF2-40B4-BE49-F238E27FC236}">
                <a16:creationId xmlns:a16="http://schemas.microsoft.com/office/drawing/2014/main" id="{98B71602-CA61-493C-AFE6-CCD64A98C4E8}"/>
              </a:ext>
            </a:extLst>
          </p:cNvPr>
          <p:cNvSpPr>
            <a:spLocks noGrp="1"/>
          </p:cNvSpPr>
          <p:nvPr>
            <p:ph idx="1"/>
          </p:nvPr>
        </p:nvSpPr>
        <p:spPr>
          <a:xfrm>
            <a:off x="1168639" y="1251489"/>
            <a:ext cx="4568125" cy="4525963"/>
          </a:xfrm>
        </p:spPr>
        <p:txBody>
          <a:bodyPr/>
          <a:lstStyle/>
          <a:p>
            <a:pPr marL="0" indent="0">
              <a:buNone/>
            </a:pPr>
            <a:r>
              <a:rPr lang="nl-NL" altLang="nl-NL" sz="2400" dirty="0">
                <a:solidFill>
                  <a:srgbClr val="C00000"/>
                </a:solidFill>
                <a:latin typeface="Tahoma" panose="020B0604030504040204" pitchFamily="34" charset="0"/>
                <a:ea typeface="ＭＳ Ｐゴシック" panose="020B0600070205080204" pitchFamily="34" charset="-128"/>
              </a:rPr>
              <a:t>2017</a:t>
            </a:r>
            <a:r>
              <a:rPr lang="nl-NL" altLang="nl-NL" sz="2400" dirty="0">
                <a:latin typeface="Tahoma" panose="020B0604030504040204" pitchFamily="34" charset="0"/>
                <a:ea typeface="ＭＳ Ｐゴシック" panose="020B0600070205080204" pitchFamily="34" charset="-128"/>
              </a:rPr>
              <a:t> UIVO-I rapport ‘Archieffuncties’</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solidFill>
                  <a:srgbClr val="C00000"/>
                </a:solidFill>
                <a:latin typeface="Tahoma" panose="020B0604030504040204" pitchFamily="34" charset="0"/>
                <a:ea typeface="ＭＳ Ｐゴシック" panose="020B0600070205080204" pitchFamily="34" charset="-128"/>
              </a:rPr>
              <a:t>2018</a:t>
            </a:r>
            <a:r>
              <a:rPr lang="nl-NL" altLang="nl-NL" sz="2400" dirty="0">
                <a:latin typeface="Tahoma" panose="020B0604030504040204" pitchFamily="34" charset="0"/>
                <a:ea typeface="ＭＳ Ｐゴシック" panose="020B0600070205080204" pitchFamily="34" charset="-128"/>
              </a:rPr>
              <a:t> PIKO en zorg vanuit VNG Adviescommissie Archieven</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solidFill>
                  <a:srgbClr val="C00000"/>
                </a:solidFill>
                <a:latin typeface="Tahoma" panose="020B0604030504040204" pitchFamily="34" charset="0"/>
                <a:ea typeface="ＭＳ Ｐゴシック" panose="020B0600070205080204" pitchFamily="34" charset="-128"/>
              </a:rPr>
              <a:t>2019</a:t>
            </a:r>
            <a:r>
              <a:rPr lang="nl-NL" altLang="nl-NL" sz="2400" dirty="0">
                <a:latin typeface="Tahoma" panose="020B0604030504040204" pitchFamily="34" charset="0"/>
                <a:ea typeface="ＭＳ Ｐゴシック" panose="020B0600070205080204" pitchFamily="34" charset="-128"/>
              </a:rPr>
              <a:t> plan project Handreiking van VNG, IPO en UvW</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solidFill>
                  <a:srgbClr val="C00000"/>
                </a:solidFill>
                <a:latin typeface="Tahoma" panose="020B0604030504040204" pitchFamily="34" charset="0"/>
                <a:ea typeface="ＭＳ Ｐゴシック" panose="020B0600070205080204" pitchFamily="34" charset="-128"/>
              </a:rPr>
              <a:t>2020</a:t>
            </a:r>
            <a:r>
              <a:rPr lang="nl-NL" altLang="nl-NL" sz="2400" dirty="0">
                <a:latin typeface="Tahoma" panose="020B0604030504040204" pitchFamily="34" charset="0"/>
                <a:ea typeface="ＭＳ Ｐゴシック" panose="020B0600070205080204" pitchFamily="34" charset="-128"/>
              </a:rPr>
              <a:t> uitvoering Handreiking</a:t>
            </a:r>
          </a:p>
        </p:txBody>
      </p:sp>
      <p:pic>
        <p:nvPicPr>
          <p:cNvPr id="3" name="Afbeelding 2" descr="Afbeelding met schermafbeelding&#10;&#10;Automatisch gegenereerde beschrijving">
            <a:extLst>
              <a:ext uri="{FF2B5EF4-FFF2-40B4-BE49-F238E27FC236}">
                <a16:creationId xmlns:a16="http://schemas.microsoft.com/office/drawing/2014/main" id="{646FBCB5-7992-4BA0-9CD4-1B4AFF0BD8F6}"/>
              </a:ext>
            </a:extLst>
          </p:cNvPr>
          <p:cNvPicPr>
            <a:picLocks noChangeAspect="1"/>
          </p:cNvPicPr>
          <p:nvPr/>
        </p:nvPicPr>
        <p:blipFill>
          <a:blip r:embed="rId2"/>
          <a:stretch>
            <a:fillRect/>
          </a:stretch>
        </p:blipFill>
        <p:spPr>
          <a:xfrm>
            <a:off x="6722572" y="471644"/>
            <a:ext cx="4128600" cy="5849257"/>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1000"/>
                                        <p:tgtEl>
                                          <p:spTgt spid="29699">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fade">
                                      <p:cBhvr>
                                        <p:cTn id="15" dur="1000"/>
                                        <p:tgtEl>
                                          <p:spTgt spid="29699">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animEffect transition="in" filter="fade">
                                      <p:cBhvr>
                                        <p:cTn id="19" dur="10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9A8A68FA-90A2-4125-BA81-2DD73E62A457}"/>
              </a:ext>
            </a:extLst>
          </p:cNvPr>
          <p:cNvSpPr>
            <a:spLocks noGrp="1"/>
          </p:cNvSpPr>
          <p:nvPr>
            <p:ph type="title"/>
          </p:nvPr>
        </p:nvSpPr>
        <p:spPr>
          <a:xfrm>
            <a:off x="26634" y="46038"/>
            <a:ext cx="109728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Inhoud</a:t>
            </a:r>
          </a:p>
        </p:txBody>
      </p:sp>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8229600" cy="4119132"/>
          </a:xfrm>
        </p:spPr>
        <p:txBody>
          <a:bodyPr/>
          <a:lstStyle/>
          <a:p>
            <a:pPr marL="457200" indent="-457200">
              <a:lnSpc>
                <a:spcPct val="200000"/>
              </a:lnSpc>
              <a:buFont typeface="+mj-lt"/>
              <a:buAutoNum type="alphaUcPeriod"/>
              <a:defRPr/>
            </a:pPr>
            <a:r>
              <a:rPr lang="nl-NL" b="1" dirty="0">
                <a:solidFill>
                  <a:prstClr val="black"/>
                </a:solidFill>
              </a:rPr>
              <a:t>Hoe pakken we het aan en wat is de planning?</a:t>
            </a:r>
          </a:p>
          <a:p>
            <a:pPr marL="457200" indent="-457200">
              <a:lnSpc>
                <a:spcPct val="200000"/>
              </a:lnSpc>
              <a:buFont typeface="+mj-lt"/>
              <a:buAutoNum type="alphaUcPeriod"/>
              <a:defRPr/>
            </a:pPr>
            <a:r>
              <a:rPr lang="nl-NL" dirty="0">
                <a:solidFill>
                  <a:prstClr val="black"/>
                </a:solidFill>
              </a:rPr>
              <a:t>Wat zijn we landelijk al tegengekomen (in vogelvlucht)?</a:t>
            </a:r>
          </a:p>
          <a:p>
            <a:pPr marL="457200" indent="-457200">
              <a:lnSpc>
                <a:spcPct val="200000"/>
              </a:lnSpc>
              <a:buFont typeface="+mj-lt"/>
              <a:buAutoNum type="alphaUcPeriod"/>
              <a:defRPr/>
            </a:pPr>
            <a:r>
              <a:rPr lang="nl-NL" dirty="0">
                <a:solidFill>
                  <a:prstClr val="black"/>
                </a:solidFill>
              </a:rPr>
              <a:t>Wat komt er op hoofdlijnen in de Handreiking? </a:t>
            </a:r>
          </a:p>
          <a:p>
            <a:pPr marL="457200" indent="-457200">
              <a:lnSpc>
                <a:spcPct val="200000"/>
              </a:lnSpc>
              <a:buFont typeface="+mj-lt"/>
              <a:buAutoNum type="alphaUcPeriod"/>
              <a:defRPr/>
            </a:pPr>
            <a:r>
              <a:rPr lang="nl-NL" dirty="0">
                <a:solidFill>
                  <a:prstClr val="black"/>
                </a:solidFill>
              </a:rPr>
              <a:t>Waar raakt dit aan vergunningverlening, toezicht en handhaving?</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0" y="0"/>
            <a:ext cx="10493406" cy="4571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Aanpak voor de Handreiking, huidige planning en corona-maatregelen</a:t>
            </a:r>
          </a:p>
        </p:txBody>
      </p:sp>
      <p:sp>
        <p:nvSpPr>
          <p:cNvPr id="69635" name="Tijdelijke aanduiding voor inhoud 2">
            <a:extLst>
              <a:ext uri="{FF2B5EF4-FFF2-40B4-BE49-F238E27FC236}">
                <a16:creationId xmlns:a16="http://schemas.microsoft.com/office/drawing/2014/main" id="{B713B058-B5D9-4D81-B042-5D39FF744B1F}"/>
              </a:ext>
            </a:extLst>
          </p:cNvPr>
          <p:cNvSpPr>
            <a:spLocks noGrp="1"/>
          </p:cNvSpPr>
          <p:nvPr>
            <p:ph idx="1"/>
          </p:nvPr>
        </p:nvSpPr>
        <p:spPr>
          <a:xfrm>
            <a:off x="1145220" y="922150"/>
            <a:ext cx="9166320" cy="5204014"/>
          </a:xfrm>
        </p:spPr>
        <p:txBody>
          <a:bodyPr/>
          <a:lstStyle/>
          <a:p>
            <a:pPr marL="0" indent="0">
              <a:buNone/>
            </a:pPr>
            <a:r>
              <a:rPr lang="nl-NL" altLang="nl-NL" dirty="0">
                <a:solidFill>
                  <a:srgbClr val="E11E2D"/>
                </a:solidFill>
                <a:latin typeface="Tahoma" panose="020B0604030504040204" pitchFamily="34" charset="0"/>
                <a:ea typeface="ＭＳ Ｐゴシック" panose="020B0600070205080204" pitchFamily="34" charset="-128"/>
              </a:rPr>
              <a:t>maart-september 2020</a:t>
            </a:r>
          </a:p>
          <a:p>
            <a:pPr marL="0" indent="0">
              <a:buNone/>
            </a:pPr>
            <a:r>
              <a:rPr lang="nl-NL" altLang="nl-NL" dirty="0">
                <a:latin typeface="Tahoma" panose="020B0604030504040204" pitchFamily="34" charset="0"/>
                <a:ea typeface="ＭＳ Ｐゴシック" panose="020B0600070205080204" pitchFamily="34" charset="-128"/>
              </a:rPr>
              <a:t>Bronnen programma Aan de Slag e.a., gesprekken met experts</a:t>
            </a:r>
          </a:p>
          <a:p>
            <a:pPr marL="0" indent="0">
              <a:buNone/>
            </a:pPr>
            <a:r>
              <a:rPr lang="nl-NL" altLang="nl-NL" dirty="0">
                <a:latin typeface="Tahoma" panose="020B0604030504040204" pitchFamily="34" charset="0"/>
                <a:ea typeface="ＭＳ Ｐゴシック" panose="020B0600070205080204" pitchFamily="34" charset="-128"/>
              </a:rPr>
              <a:t>Opzet Handreiking en checklist, vaststelling Stuurgroep</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solidFill>
                  <a:srgbClr val="E11E2D"/>
                </a:solidFill>
                <a:latin typeface="Tahoma" panose="020B0604030504040204" pitchFamily="34" charset="0"/>
                <a:ea typeface="ＭＳ Ｐゴシック" panose="020B0600070205080204" pitchFamily="34" charset="-128"/>
              </a:rPr>
              <a:t>november 2020 - januari 2021 </a:t>
            </a: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rPr>
              <a:t>Schrijf- en reviewfase Handreiking en checklist</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solidFill>
                  <a:srgbClr val="E11E2D"/>
                </a:solidFill>
                <a:latin typeface="Tahoma" panose="020B0604030504040204" pitchFamily="34" charset="0"/>
                <a:ea typeface="ＭＳ Ｐゴシック" panose="020B0600070205080204" pitchFamily="34" charset="-128"/>
              </a:rPr>
              <a:t>februari-maart 2021</a:t>
            </a:r>
          </a:p>
          <a:p>
            <a:pPr marL="0" indent="0">
              <a:buNone/>
            </a:pPr>
            <a:r>
              <a:rPr lang="nl-NL" altLang="nl-NL" dirty="0">
                <a:latin typeface="Tahoma" panose="020B0604030504040204" pitchFamily="34" charset="0"/>
                <a:ea typeface="ＭＳ Ｐゴシック" panose="020B0600070205080204" pitchFamily="34" charset="-128"/>
              </a:rPr>
              <a:t>Toetsen in Veldwerk Regio Utrecht (was augustus-november 2020)</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solidFill>
                  <a:srgbClr val="E11E2D"/>
                </a:solidFill>
                <a:latin typeface="Tahoma" panose="020B0604030504040204" pitchFamily="34" charset="0"/>
                <a:ea typeface="ＭＳ Ｐゴシック" panose="020B0600070205080204" pitchFamily="34" charset="-128"/>
              </a:rPr>
              <a:t>eerste kwartaal 2021</a:t>
            </a: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rPr>
              <a:t>Review door Klankbordgroep van de koepelorganisaties:</a:t>
            </a:r>
          </a:p>
          <a:p>
            <a:pPr marL="0" indent="0">
              <a:buNone/>
            </a:pPr>
            <a:r>
              <a:rPr lang="nl-NL" altLang="nl-NL" dirty="0">
                <a:latin typeface="Tahoma" panose="020B0604030504040204" pitchFamily="34" charset="0"/>
                <a:ea typeface="ＭＳ Ｐゴシック" panose="020B0600070205080204" pitchFamily="34" charset="-128"/>
              </a:rPr>
              <a:t>  VNG, IPO, UvW, IFV, Omgevingsdienst NL, BRAIN, i.v.t. GGD-GHOR NL</a:t>
            </a:r>
          </a:p>
          <a:p>
            <a:pPr marL="0" indent="0">
              <a:buNone/>
            </a:pPr>
            <a:r>
              <a:rPr lang="nl-NL" altLang="nl-NL" dirty="0">
                <a:latin typeface="Tahoma" panose="020B0604030504040204" pitchFamily="34" charset="0"/>
                <a:ea typeface="ＭＳ Ｐゴシック" panose="020B0600070205080204" pitchFamily="34" charset="-128"/>
              </a:rPr>
              <a:t>Vaststelling Stuurgroep en communicatie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4" end="4"/>
                                            </p:txEl>
                                          </p:spTgt>
                                        </p:tgtEl>
                                        <p:attrNameLst>
                                          <p:attrName>style.visibility</p:attrName>
                                        </p:attrNameLst>
                                      </p:cBhvr>
                                      <p:to>
                                        <p:strVal val="visible"/>
                                      </p:to>
                                    </p:set>
                                    <p:animEffect transition="in" filter="fade">
                                      <p:cBhvr>
                                        <p:cTn id="7" dur="1000"/>
                                        <p:tgtEl>
                                          <p:spTgt spid="6963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9635">
                                            <p:txEl>
                                              <p:pRg st="5" end="5"/>
                                            </p:txEl>
                                          </p:spTgt>
                                        </p:tgtEl>
                                        <p:attrNameLst>
                                          <p:attrName>style.visibility</p:attrName>
                                        </p:attrNameLst>
                                      </p:cBhvr>
                                      <p:to>
                                        <p:strVal val="visible"/>
                                      </p:to>
                                    </p:set>
                                    <p:animEffect transition="in" filter="fade">
                                      <p:cBhvr>
                                        <p:cTn id="10" dur="1000"/>
                                        <p:tgtEl>
                                          <p:spTgt spid="6963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9635">
                                            <p:txEl>
                                              <p:pRg st="7" end="7"/>
                                            </p:txEl>
                                          </p:spTgt>
                                        </p:tgtEl>
                                        <p:attrNameLst>
                                          <p:attrName>style.visibility</p:attrName>
                                        </p:attrNameLst>
                                      </p:cBhvr>
                                      <p:to>
                                        <p:strVal val="visible"/>
                                      </p:to>
                                    </p:set>
                                    <p:animEffect transition="in" filter="fade">
                                      <p:cBhvr>
                                        <p:cTn id="13" dur="1000"/>
                                        <p:tgtEl>
                                          <p:spTgt spid="6963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9635">
                                            <p:txEl>
                                              <p:pRg st="8" end="8"/>
                                            </p:txEl>
                                          </p:spTgt>
                                        </p:tgtEl>
                                        <p:attrNameLst>
                                          <p:attrName>style.visibility</p:attrName>
                                        </p:attrNameLst>
                                      </p:cBhvr>
                                      <p:to>
                                        <p:strVal val="visible"/>
                                      </p:to>
                                    </p:set>
                                    <p:animEffect transition="in" filter="fade">
                                      <p:cBhvr>
                                        <p:cTn id="16" dur="1000"/>
                                        <p:tgtEl>
                                          <p:spTgt spid="69635">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9635">
                                            <p:txEl>
                                              <p:pRg st="10" end="10"/>
                                            </p:txEl>
                                          </p:spTgt>
                                        </p:tgtEl>
                                        <p:attrNameLst>
                                          <p:attrName>style.visibility</p:attrName>
                                        </p:attrNameLst>
                                      </p:cBhvr>
                                      <p:to>
                                        <p:strVal val="visible"/>
                                      </p:to>
                                    </p:set>
                                    <p:animEffect transition="in" filter="fade">
                                      <p:cBhvr>
                                        <p:cTn id="21" dur="1000"/>
                                        <p:tgtEl>
                                          <p:spTgt spid="69635">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9635">
                                            <p:txEl>
                                              <p:pRg st="13" end="13"/>
                                            </p:txEl>
                                          </p:spTgt>
                                        </p:tgtEl>
                                        <p:attrNameLst>
                                          <p:attrName>style.visibility</p:attrName>
                                        </p:attrNameLst>
                                      </p:cBhvr>
                                      <p:to>
                                        <p:strVal val="visible"/>
                                      </p:to>
                                    </p:set>
                                    <p:animEffect transition="in" filter="fade">
                                      <p:cBhvr>
                                        <p:cTn id="24" dur="1000"/>
                                        <p:tgtEl>
                                          <p:spTgt spid="69635">
                                            <p:txEl>
                                              <p:pRg st="13" end="1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9635">
                                            <p:txEl>
                                              <p:pRg st="11" end="11"/>
                                            </p:txEl>
                                          </p:spTgt>
                                        </p:tgtEl>
                                        <p:attrNameLst>
                                          <p:attrName>style.visibility</p:attrName>
                                        </p:attrNameLst>
                                      </p:cBhvr>
                                      <p:to>
                                        <p:strVal val="visible"/>
                                      </p:to>
                                    </p:set>
                                    <p:animEffect transition="in" filter="fade">
                                      <p:cBhvr>
                                        <p:cTn id="27" dur="1000"/>
                                        <p:tgtEl>
                                          <p:spTgt spid="69635">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9635">
                                            <p:txEl>
                                              <p:pRg st="12" end="12"/>
                                            </p:txEl>
                                          </p:spTgt>
                                        </p:tgtEl>
                                        <p:attrNameLst>
                                          <p:attrName>style.visibility</p:attrName>
                                        </p:attrNameLst>
                                      </p:cBhvr>
                                      <p:to>
                                        <p:strVal val="visible"/>
                                      </p:to>
                                    </p:set>
                                    <p:animEffect transition="in" filter="fade">
                                      <p:cBhvr>
                                        <p:cTn id="30" dur="1000"/>
                                        <p:tgtEl>
                                          <p:spTgt spid="696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7825" y="470304"/>
            <a:ext cx="1505418" cy="11384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5182" y="1939408"/>
            <a:ext cx="1616434" cy="939992"/>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962" y="3961372"/>
            <a:ext cx="1124440" cy="1126209"/>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0029" y="5578093"/>
            <a:ext cx="1063150" cy="1063150"/>
          </a:xfrm>
          <a:prstGeom prst="rect">
            <a:avLst/>
          </a:prstGeom>
        </p:spPr>
      </p:pic>
      <p:pic>
        <p:nvPicPr>
          <p:cNvPr id="14" name="Afbeelding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4285" y="4088662"/>
            <a:ext cx="3050519" cy="828945"/>
          </a:xfrm>
          <a:prstGeom prst="rect">
            <a:avLst/>
          </a:prstGeom>
        </p:spPr>
      </p:pic>
      <p:cxnSp>
        <p:nvCxnSpPr>
          <p:cNvPr id="29" name="Rechte verbindingslijn 28"/>
          <p:cNvCxnSpPr>
            <a:cxnSpLocks/>
          </p:cNvCxnSpPr>
          <p:nvPr/>
        </p:nvCxnSpPr>
        <p:spPr>
          <a:xfrm flipH="1">
            <a:off x="5641604" y="1608777"/>
            <a:ext cx="55688" cy="38313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a:cxnSpLocks/>
          </p:cNvCxnSpPr>
          <p:nvPr/>
        </p:nvCxnSpPr>
        <p:spPr>
          <a:xfrm flipV="1">
            <a:off x="3597762" y="1608777"/>
            <a:ext cx="2043842" cy="2667831"/>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a:cxnSpLocks/>
          </p:cNvCxnSpPr>
          <p:nvPr/>
        </p:nvCxnSpPr>
        <p:spPr>
          <a:xfrm flipV="1">
            <a:off x="3486403" y="1331090"/>
            <a:ext cx="1475735" cy="77550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a:cxnSpLocks/>
          </p:cNvCxnSpPr>
          <p:nvPr/>
        </p:nvCxnSpPr>
        <p:spPr>
          <a:xfrm flipH="1" flipV="1">
            <a:off x="6173180" y="1608776"/>
            <a:ext cx="1209757" cy="255025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a:cxnSpLocks/>
          </p:cNvCxnSpPr>
          <p:nvPr/>
        </p:nvCxnSpPr>
        <p:spPr>
          <a:xfrm flipV="1">
            <a:off x="3518979" y="2384280"/>
            <a:ext cx="4100569" cy="3719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itel 1">
            <a:extLst>
              <a:ext uri="{FF2B5EF4-FFF2-40B4-BE49-F238E27FC236}">
                <a16:creationId xmlns:a16="http://schemas.microsoft.com/office/drawing/2014/main" id="{7EA751A8-C132-4FF8-882C-DBDEBB49EE10}"/>
              </a:ext>
            </a:extLst>
          </p:cNvPr>
          <p:cNvSpPr txBox="1">
            <a:spLocks/>
          </p:cNvSpPr>
          <p:nvPr/>
        </p:nvSpPr>
        <p:spPr bwMode="auto">
          <a:xfrm>
            <a:off x="35296" y="24894"/>
            <a:ext cx="8229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Veldwerk: aanpak, beperkingen en alternatieven</a:t>
            </a:r>
          </a:p>
        </p:txBody>
      </p:sp>
      <p:pic>
        <p:nvPicPr>
          <p:cNvPr id="3" name="Afbeelding 2">
            <a:extLst>
              <a:ext uri="{FF2B5EF4-FFF2-40B4-BE49-F238E27FC236}">
                <a16:creationId xmlns:a16="http://schemas.microsoft.com/office/drawing/2014/main" id="{EEF3D419-3F17-4C07-B929-BD5B54767327}"/>
              </a:ext>
            </a:extLst>
          </p:cNvPr>
          <p:cNvPicPr>
            <a:picLocks noChangeAspect="1"/>
          </p:cNvPicPr>
          <p:nvPr/>
        </p:nvPicPr>
        <p:blipFill>
          <a:blip r:embed="rId7"/>
          <a:stretch>
            <a:fillRect/>
          </a:stretch>
        </p:blipFill>
        <p:spPr>
          <a:xfrm>
            <a:off x="7675235" y="1820432"/>
            <a:ext cx="1868684" cy="948908"/>
          </a:xfrm>
          <a:prstGeom prst="rect">
            <a:avLst/>
          </a:prstGeom>
        </p:spPr>
      </p:pic>
      <p:cxnSp>
        <p:nvCxnSpPr>
          <p:cNvPr id="23" name="Rechte verbindingslijn 22"/>
          <p:cNvCxnSpPr>
            <a:cxnSpLocks/>
          </p:cNvCxnSpPr>
          <p:nvPr/>
        </p:nvCxnSpPr>
        <p:spPr>
          <a:xfrm>
            <a:off x="6523243" y="1406470"/>
            <a:ext cx="1144036" cy="63086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4401749D-FD65-4A84-9EC7-0FC68E824DAB}"/>
              </a:ext>
            </a:extLst>
          </p:cNvPr>
          <p:cNvCxnSpPr>
            <a:cxnSpLocks/>
          </p:cNvCxnSpPr>
          <p:nvPr/>
        </p:nvCxnSpPr>
        <p:spPr>
          <a:xfrm flipH="1" flipV="1">
            <a:off x="3671617" y="2879401"/>
            <a:ext cx="3557504" cy="139720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A71D11E2-08B9-415E-B90B-458E9A2098C1}"/>
              </a:ext>
            </a:extLst>
          </p:cNvPr>
          <p:cNvCxnSpPr>
            <a:cxnSpLocks/>
          </p:cNvCxnSpPr>
          <p:nvPr/>
        </p:nvCxnSpPr>
        <p:spPr>
          <a:xfrm flipH="1" flipV="1">
            <a:off x="3331277" y="2926573"/>
            <a:ext cx="2196000" cy="251352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FEAE15FF-B88E-4EC8-9873-9D1324ABB5DB}"/>
              </a:ext>
            </a:extLst>
          </p:cNvPr>
          <p:cNvCxnSpPr>
            <a:cxnSpLocks/>
          </p:cNvCxnSpPr>
          <p:nvPr/>
        </p:nvCxnSpPr>
        <p:spPr>
          <a:xfrm>
            <a:off x="3282367" y="5028655"/>
            <a:ext cx="1735458" cy="54943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9A6B253F-85B1-4B62-B4FF-2F11FF8C775F}"/>
              </a:ext>
            </a:extLst>
          </p:cNvPr>
          <p:cNvCxnSpPr>
            <a:cxnSpLocks/>
          </p:cNvCxnSpPr>
          <p:nvPr/>
        </p:nvCxnSpPr>
        <p:spPr>
          <a:xfrm>
            <a:off x="2863400" y="2937275"/>
            <a:ext cx="60783" cy="91709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29E8EEA2-D6CD-4F42-BA63-F08464EBECC2}"/>
              </a:ext>
            </a:extLst>
          </p:cNvPr>
          <p:cNvCxnSpPr>
            <a:cxnSpLocks/>
          </p:cNvCxnSpPr>
          <p:nvPr/>
        </p:nvCxnSpPr>
        <p:spPr>
          <a:xfrm flipH="1">
            <a:off x="6265384" y="4827111"/>
            <a:ext cx="1117553" cy="88897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Ovaal 50">
            <a:extLst>
              <a:ext uri="{FF2B5EF4-FFF2-40B4-BE49-F238E27FC236}">
                <a16:creationId xmlns:a16="http://schemas.microsoft.com/office/drawing/2014/main" id="{EF395B36-264C-4520-8720-69CBB058225E}"/>
              </a:ext>
            </a:extLst>
          </p:cNvPr>
          <p:cNvSpPr/>
          <p:nvPr/>
        </p:nvSpPr>
        <p:spPr>
          <a:xfrm rot="20552652">
            <a:off x="2533437" y="818306"/>
            <a:ext cx="5856444" cy="5401709"/>
          </a:xfrm>
          <a:prstGeom prst="ellipse">
            <a:avLst/>
          </a:prstGeom>
          <a:solidFill>
            <a:schemeClr val="tx2">
              <a:lumMod val="20000"/>
              <a:lumOff val="8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500" dirty="0">
                <a:solidFill>
                  <a:schemeClr val="lt1">
                    <a:alpha val="60000"/>
                  </a:schemeClr>
                </a:solidFill>
                <a:latin typeface="Arial Black" panose="020B0A04020102020204" pitchFamily="34" charset="0"/>
              </a:rPr>
              <a:t>DSO</a:t>
            </a:r>
          </a:p>
        </p:txBody>
      </p:sp>
    </p:spTree>
    <p:extLst>
      <p:ext uri="{BB962C8B-B14F-4D97-AF65-F5344CB8AC3E}">
        <p14:creationId xmlns:p14="http://schemas.microsoft.com/office/powerpoint/2010/main" val="35460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outVertical)">
                                      <p:cBhvr>
                                        <p:cTn id="7" dur="1000"/>
                                        <p:tgtEl>
                                          <p:spTgt spid="40"/>
                                        </p:tgtEl>
                                      </p:cBhvr>
                                    </p:animEffect>
                                  </p:childTnLst>
                                </p:cTn>
                              </p:par>
                              <p:par>
                                <p:cTn id="8" presetID="16" presetClass="entr" presetSubtype="37"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outVertical)">
                                      <p:cBhvr>
                                        <p:cTn id="10" dur="1000"/>
                                        <p:tgtEl>
                                          <p:spTgt spid="32"/>
                                        </p:tgtEl>
                                      </p:cBhvr>
                                    </p:animEffect>
                                  </p:childTnLst>
                                </p:cTn>
                              </p:par>
                              <p:par>
                                <p:cTn id="11" presetID="16" presetClass="entr" presetSubtype="37"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outVertical)">
                                      <p:cBhvr>
                                        <p:cTn id="13" dur="1000"/>
                                        <p:tgtEl>
                                          <p:spTgt spid="43"/>
                                        </p:tgtEl>
                                      </p:cBhvr>
                                    </p:animEffect>
                                  </p:childTnLst>
                                </p:cTn>
                              </p:par>
                              <p:par>
                                <p:cTn id="14" presetID="16" presetClass="entr" presetSubtype="37"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outVertical)">
                                      <p:cBhvr>
                                        <p:cTn id="16" dur="1000"/>
                                        <p:tgtEl>
                                          <p:spTgt spid="38"/>
                                        </p:tgtEl>
                                      </p:cBhvr>
                                    </p:animEffect>
                                  </p:childTnLst>
                                </p:cTn>
                              </p:par>
                              <p:par>
                                <p:cTn id="17" presetID="16" presetClass="entr" presetSubtype="37"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outVertical)">
                                      <p:cBhvr>
                                        <p:cTn id="19" dur="1000"/>
                                        <p:tgtEl>
                                          <p:spTgt spid="35"/>
                                        </p:tgtEl>
                                      </p:cBhvr>
                                    </p:animEffect>
                                  </p:childTnLst>
                                </p:cTn>
                              </p:par>
                              <p:par>
                                <p:cTn id="20" presetID="16" presetClass="entr" presetSubtype="37"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arn(outVertical)">
                                      <p:cBhvr>
                                        <p:cTn id="22" dur="1000"/>
                                        <p:tgtEl>
                                          <p:spTgt spid="47"/>
                                        </p:tgtEl>
                                      </p:cBhvr>
                                    </p:animEffect>
                                  </p:childTnLst>
                                </p:cTn>
                              </p:par>
                              <p:par>
                                <p:cTn id="23" presetID="16" presetClass="entr" presetSubtype="37"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outVertical)">
                                      <p:cBhvr>
                                        <p:cTn id="25" dur="1000"/>
                                        <p:tgtEl>
                                          <p:spTgt spid="39"/>
                                        </p:tgtEl>
                                      </p:cBhvr>
                                    </p:animEffect>
                                  </p:childTnLst>
                                </p:cTn>
                              </p:par>
                              <p:par>
                                <p:cTn id="26" presetID="16" presetClass="entr" presetSubtype="37"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outVertical)">
                                      <p:cBhvr>
                                        <p:cTn id="28" dur="1000"/>
                                        <p:tgtEl>
                                          <p:spTgt spid="41"/>
                                        </p:tgtEl>
                                      </p:cBhvr>
                                    </p:animEffect>
                                  </p:childTnLst>
                                </p:cTn>
                              </p:par>
                              <p:par>
                                <p:cTn id="29" presetID="16" presetClass="entr" presetSubtype="4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outHorizontal)">
                                      <p:cBhvr>
                                        <p:cTn id="31" dur="1000"/>
                                        <p:tgtEl>
                                          <p:spTgt spid="29"/>
                                        </p:tgtEl>
                                      </p:cBhvr>
                                    </p:animEffect>
                                  </p:childTnLst>
                                </p:cTn>
                              </p:par>
                              <p:par>
                                <p:cTn id="32" presetID="16" presetClass="entr" presetSubtype="37"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outVertical)">
                                      <p:cBhvr>
                                        <p:cTn id="34" dur="1000"/>
                                        <p:tgtEl>
                                          <p:spTgt spid="36"/>
                                        </p:tgtEl>
                                      </p:cBhvr>
                                    </p:animEffect>
                                  </p:childTnLst>
                                </p:cTn>
                              </p:par>
                              <p:par>
                                <p:cTn id="35" presetID="16" presetClass="entr" presetSubtype="37"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outVertical)">
                                      <p:cBhvr>
                                        <p:cTn id="37" dur="1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circle(out)">
                                      <p:cBhvr>
                                        <p:cTn id="4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8229600" cy="4119132"/>
          </a:xfrm>
        </p:spPr>
        <p:txBody>
          <a:bodyPr/>
          <a:lstStyle/>
          <a:p>
            <a:pPr marL="457200" indent="-457200">
              <a:lnSpc>
                <a:spcPct val="200000"/>
              </a:lnSpc>
              <a:buFont typeface="+mj-lt"/>
              <a:buAutoNum type="alphaUcPeriod"/>
              <a:defRPr/>
            </a:pPr>
            <a:r>
              <a:rPr lang="nl-NL" dirty="0">
                <a:solidFill>
                  <a:prstClr val="black"/>
                </a:solidFill>
              </a:rPr>
              <a:t>Hoe pakken we het aan en wat is de planning?</a:t>
            </a:r>
          </a:p>
          <a:p>
            <a:pPr marL="457200" indent="-457200">
              <a:lnSpc>
                <a:spcPct val="200000"/>
              </a:lnSpc>
              <a:buFont typeface="+mj-lt"/>
              <a:buAutoNum type="alphaUcPeriod"/>
              <a:defRPr/>
            </a:pPr>
            <a:r>
              <a:rPr lang="nl-NL" b="1" dirty="0">
                <a:solidFill>
                  <a:prstClr val="black"/>
                </a:solidFill>
              </a:rPr>
              <a:t>Wat zijn we landelijk al tegengekomen (in vogelvlucht)?</a:t>
            </a:r>
          </a:p>
          <a:p>
            <a:pPr marL="457200" indent="-457200">
              <a:lnSpc>
                <a:spcPct val="200000"/>
              </a:lnSpc>
              <a:buFont typeface="+mj-lt"/>
              <a:buAutoNum type="alphaUcPeriod"/>
              <a:defRPr/>
            </a:pPr>
            <a:r>
              <a:rPr lang="nl-NL" dirty="0">
                <a:solidFill>
                  <a:prstClr val="black"/>
                </a:solidFill>
              </a:rPr>
              <a:t>Wat komt er op hoofdlijnen in de Handreiking? </a:t>
            </a:r>
          </a:p>
          <a:p>
            <a:pPr marL="457200" indent="-457200">
              <a:lnSpc>
                <a:spcPct val="200000"/>
              </a:lnSpc>
              <a:buFont typeface="+mj-lt"/>
              <a:buAutoNum type="alphaUcPeriod"/>
              <a:defRPr/>
            </a:pPr>
            <a:r>
              <a:rPr lang="nl-NL" dirty="0">
                <a:solidFill>
                  <a:prstClr val="black"/>
                </a:solidFill>
              </a:rPr>
              <a:t>Waar raakt dit aan vergunningverlening, toezicht en handhaving?</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68280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7AC4CF4D-3CDA-487C-8D79-505602F43FC2}"/>
              </a:ext>
            </a:extLst>
          </p:cNvPr>
          <p:cNvSpPr>
            <a:spLocks noGrp="1"/>
          </p:cNvSpPr>
          <p:nvPr>
            <p:ph type="title"/>
          </p:nvPr>
        </p:nvSpPr>
        <p:spPr>
          <a:xfrm>
            <a:off x="50800" y="0"/>
            <a:ext cx="11516804" cy="597786"/>
          </a:xfrm>
        </p:spPr>
        <p:txBody>
          <a:bodyPr>
            <a:normAutofit/>
          </a:bodyPr>
          <a:lstStyle/>
          <a:p>
            <a:r>
              <a:rPr lang="nl-NL" altLang="nl-NL" dirty="0" err="1">
                <a:latin typeface="Tahoma" panose="020B0604030504040204" pitchFamily="34" charset="0"/>
                <a:ea typeface="ＭＳ Ｐゴシック" panose="020B0600070205080204" pitchFamily="34" charset="-128"/>
                <a:cs typeface="Tahoma" panose="020B0604030504040204" pitchFamily="34" charset="0"/>
              </a:rPr>
              <a:t>Kaderstellend</a:t>
            </a:r>
            <a:r>
              <a:rPr lang="nl-NL" altLang="nl-NL" dirty="0">
                <a:latin typeface="Tahoma" panose="020B0604030504040204" pitchFamily="34" charset="0"/>
                <a:ea typeface="ＭＳ Ｐゴシック" panose="020B0600070205080204" pitchFamily="34" charset="-128"/>
                <a:cs typeface="Tahoma" panose="020B0604030504040204" pitchFamily="34" charset="0"/>
              </a:rPr>
              <a:t> binnen DSO: waarom, wat, hoe, waarmee?</a:t>
            </a: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2774" name="Tijdelijke aanduiding voor inhoud 8">
            <a:extLst>
              <a:ext uri="{FF2B5EF4-FFF2-40B4-BE49-F238E27FC236}">
                <a16:creationId xmlns:a16="http://schemas.microsoft.com/office/drawing/2014/main" id="{301B341F-CA4B-4DCD-9C32-C3A982EC94A8}"/>
              </a:ext>
            </a:extLst>
          </p:cNvPr>
          <p:cNvSpPr>
            <a:spLocks noGrp="1"/>
          </p:cNvSpPr>
          <p:nvPr>
            <p:ph idx="1"/>
          </p:nvPr>
        </p:nvSpPr>
        <p:spPr>
          <a:xfrm>
            <a:off x="862614" y="1166018"/>
            <a:ext cx="8229600" cy="4525963"/>
          </a:xfrm>
        </p:spPr>
        <p:txBody>
          <a:bodyPr/>
          <a:lstStyle/>
          <a:p>
            <a:r>
              <a:rPr lang="nl-NL" altLang="nl-NL" sz="1900" dirty="0">
                <a:latin typeface="Tahoma" panose="020B0604030504040204" pitchFamily="34" charset="0"/>
                <a:ea typeface="ＭＳ Ｐゴシック" panose="020B0600070205080204" pitchFamily="34" charset="-128"/>
              </a:rPr>
              <a:t>De uiteindelijke werking van het DSO inclusief DSO-LV is vastgelegd in </a:t>
            </a:r>
            <a:r>
              <a:rPr lang="nl-NL" altLang="nl-NL" sz="1900" b="1" dirty="0">
                <a:latin typeface="Tahoma" panose="020B0604030504040204" pitchFamily="34" charset="0"/>
                <a:ea typeface="ＭＳ Ｐゴシック" panose="020B0600070205080204" pitchFamily="34" charset="-128"/>
              </a:rPr>
              <a:t>de Visie 2024 – het </a:t>
            </a:r>
            <a:r>
              <a:rPr lang="nl-NL" altLang="nl-NL" sz="1900" b="1" dirty="0">
                <a:solidFill>
                  <a:srgbClr val="E11E2D"/>
                </a:solidFill>
                <a:latin typeface="Tahoma" panose="020B0604030504040204" pitchFamily="34" charset="0"/>
                <a:ea typeface="ＭＳ Ｐゴシック" panose="020B0600070205080204" pitchFamily="34" charset="-128"/>
              </a:rPr>
              <a:t>‘waarom’</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De eisen aan de functionaliteit liggen vast in het </a:t>
            </a:r>
            <a:br>
              <a:rPr lang="nl-NL" altLang="nl-NL" sz="1900" dirty="0">
                <a:latin typeface="Tahoma" panose="020B0604030504040204" pitchFamily="34" charset="0"/>
                <a:ea typeface="ＭＳ Ｐゴシック" panose="020B0600070205080204" pitchFamily="34" charset="-128"/>
              </a:rPr>
            </a:br>
            <a:r>
              <a:rPr lang="nl-NL" altLang="nl-NL" sz="1900" b="1" dirty="0">
                <a:latin typeface="Tahoma" panose="020B0604030504040204" pitchFamily="34" charset="0"/>
                <a:ea typeface="ＭＳ Ｐゴシック" panose="020B0600070205080204" pitchFamily="34" charset="-128"/>
              </a:rPr>
              <a:t>Globaal Programma van Eisen (</a:t>
            </a:r>
            <a:r>
              <a:rPr lang="nl-NL" altLang="nl-NL" sz="1900" b="1" dirty="0" err="1">
                <a:latin typeface="Tahoma" panose="020B0604030504040204" pitchFamily="34" charset="0"/>
                <a:ea typeface="ＭＳ Ｐゴシック" panose="020B0600070205080204" pitchFamily="34" charset="-128"/>
              </a:rPr>
              <a:t>GPvE</a:t>
            </a:r>
            <a:r>
              <a:rPr lang="nl-NL" altLang="nl-NL" sz="1900" b="1" dirty="0">
                <a:latin typeface="Tahoma" panose="020B0604030504040204" pitchFamily="34" charset="0"/>
                <a:ea typeface="ＭＳ Ｐゴシック" panose="020B0600070205080204" pitchFamily="34" charset="-128"/>
              </a:rPr>
              <a:t>) – het </a:t>
            </a:r>
            <a:r>
              <a:rPr lang="nl-NL" altLang="nl-NL" sz="1900" b="1" dirty="0">
                <a:solidFill>
                  <a:srgbClr val="E11E2D"/>
                </a:solidFill>
                <a:latin typeface="Tahoma" panose="020B0604030504040204" pitchFamily="34" charset="0"/>
                <a:ea typeface="ＭＳ Ｐゴシック" panose="020B0600070205080204" pitchFamily="34" charset="-128"/>
              </a:rPr>
              <a:t>‘wat’</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Eisen aan de wijze waarop de eisen aan de functionaliteit en de verwerking en het gebruik van de content worden gerealiseerd liggen vast in de </a:t>
            </a:r>
            <a:r>
              <a:rPr lang="nl-NL" altLang="nl-NL" sz="1900" b="1" dirty="0">
                <a:latin typeface="Tahoma" panose="020B0604030504040204" pitchFamily="34" charset="0"/>
                <a:ea typeface="ＭＳ Ｐゴシック" panose="020B0600070205080204" pitchFamily="34" charset="-128"/>
              </a:rPr>
              <a:t>Doelarchitectuur</a:t>
            </a:r>
            <a:r>
              <a:rPr lang="nl-NL" altLang="nl-NL" sz="1900" dirty="0">
                <a:latin typeface="Tahoma" panose="020B0604030504040204" pitchFamily="34" charset="0"/>
                <a:ea typeface="ＭＳ Ｐゴシック" panose="020B0600070205080204" pitchFamily="34" charset="-128"/>
              </a:rPr>
              <a:t> </a:t>
            </a:r>
            <a:r>
              <a:rPr lang="nl-NL" altLang="nl-NL" sz="1900" b="1" dirty="0">
                <a:latin typeface="Tahoma" panose="020B0604030504040204" pitchFamily="34" charset="0"/>
                <a:ea typeface="ＭＳ Ｐゴシック" panose="020B0600070205080204" pitchFamily="34" charset="-128"/>
              </a:rPr>
              <a:t>(DA) – het</a:t>
            </a:r>
            <a:r>
              <a:rPr lang="nl-NL" altLang="nl-NL" sz="1900" b="1" dirty="0">
                <a:solidFill>
                  <a:srgbClr val="E11E2D"/>
                </a:solidFill>
                <a:latin typeface="Tahoma" panose="020B0604030504040204" pitchFamily="34" charset="0"/>
                <a:ea typeface="ＭＳ Ｐゴシック" panose="020B0600070205080204" pitchFamily="34" charset="-128"/>
              </a:rPr>
              <a:t> ‘hoe’</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Inzicht in de content die vanuit bronhouders beschikbaar moeten komen en een vertaling van de eisen aan die content vanuit wetgeving en de daarin geborgde standaarden. De specifieke invulling die nodig is om het DSO-LV functioneel te laten werken met deze content liggen vast in het </a:t>
            </a:r>
            <a:r>
              <a:rPr lang="nl-NL" altLang="nl-NL" sz="1900" b="1" dirty="0">
                <a:latin typeface="Tahoma" panose="020B0604030504040204" pitchFamily="34" charset="0"/>
                <a:ea typeface="ＭＳ Ｐゴシック" panose="020B0600070205080204" pitchFamily="34" charset="-128"/>
              </a:rPr>
              <a:t>Globaal Content Raamwerk (GCR) – het </a:t>
            </a:r>
            <a:r>
              <a:rPr lang="nl-NL" altLang="nl-NL" sz="1900" b="1" dirty="0">
                <a:solidFill>
                  <a:srgbClr val="E11E2D"/>
                </a:solidFill>
                <a:latin typeface="Tahoma" panose="020B0604030504040204" pitchFamily="34" charset="0"/>
                <a:ea typeface="ＭＳ Ｐゴシック" panose="020B0600070205080204" pitchFamily="34" charset="-128"/>
              </a:rPr>
              <a:t>‘waarmee’</a:t>
            </a:r>
          </a:p>
          <a:p>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0280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Effect transition="in" filter="fade">
                                      <p:cBhvr>
                                        <p:cTn id="7" dur="1000"/>
                                        <p:tgtEl>
                                          <p:spTgt spid="3277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774">
                                            <p:txEl>
                                              <p:pRg st="2" end="2"/>
                                            </p:txEl>
                                          </p:spTgt>
                                        </p:tgtEl>
                                        <p:attrNameLst>
                                          <p:attrName>style.visibility</p:attrName>
                                        </p:attrNameLst>
                                      </p:cBhvr>
                                      <p:to>
                                        <p:strVal val="visible"/>
                                      </p:to>
                                    </p:set>
                                    <p:animEffect transition="in" filter="fade">
                                      <p:cBhvr>
                                        <p:cTn id="11" dur="1000"/>
                                        <p:tgtEl>
                                          <p:spTgt spid="3277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2774">
                                            <p:txEl>
                                              <p:pRg st="4" end="4"/>
                                            </p:txEl>
                                          </p:spTgt>
                                        </p:tgtEl>
                                        <p:attrNameLst>
                                          <p:attrName>style.visibility</p:attrName>
                                        </p:attrNameLst>
                                      </p:cBhvr>
                                      <p:to>
                                        <p:strVal val="visible"/>
                                      </p:to>
                                    </p:set>
                                    <p:animEffect transition="in" filter="fade">
                                      <p:cBhvr>
                                        <p:cTn id="15" dur="1000"/>
                                        <p:tgtEl>
                                          <p:spTgt spid="32774">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2774">
                                            <p:txEl>
                                              <p:pRg st="6" end="6"/>
                                            </p:txEl>
                                          </p:spTgt>
                                        </p:tgtEl>
                                        <p:attrNameLst>
                                          <p:attrName>style.visibility</p:attrName>
                                        </p:attrNameLst>
                                      </p:cBhvr>
                                      <p:to>
                                        <p:strVal val="visible"/>
                                      </p:to>
                                    </p:set>
                                    <p:animEffect transition="in" filter="fade">
                                      <p:cBhvr>
                                        <p:cTn id="19" dur="1000"/>
                                        <p:tgtEl>
                                          <p:spTgt spid="327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E8B87B35426842948BBE07B397EF0A" ma:contentTypeVersion="13" ma:contentTypeDescription="Een nieuw document maken." ma:contentTypeScope="" ma:versionID="e356b862b7b301d2aab88f3a5e47ba50">
  <xsd:schema xmlns:xsd="http://www.w3.org/2001/XMLSchema" xmlns:xs="http://www.w3.org/2001/XMLSchema" xmlns:p="http://schemas.microsoft.com/office/2006/metadata/properties" xmlns:ns2="cc35083a-82c3-4d90-825c-129faed25957" xmlns:ns3="dd40056b-a536-4161-8a6c-0fad1d319e0f" xmlns:ns4="http://schemas.microsoft.com/sharepoint/v3/fields" targetNamespace="http://schemas.microsoft.com/office/2006/metadata/properties" ma:root="true" ma:fieldsID="4ec7befa92fc7971ef81e262c526a4a8" ns2:_="" ns3:_="" ns4:_="">
    <xsd:import namespace="cc35083a-82c3-4d90-825c-129faed25957"/>
    <xsd:import namespace="dd40056b-a536-4161-8a6c-0fad1d319e0f"/>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3:i357e7dc51a341bdab587d5309a7b19c"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EmDate" minOccurs="0"/>
                <xsd:element ref="ns4:EmFromName" minOccurs="0"/>
                <xsd:element ref="ns4:EmSubject" minOccurs="0"/>
                <xsd:element ref="ns4:Em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5083a-82c3-4d90-825c-129faed2595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63a2c9d9-b28e-4a27-8549-508e16ce0232}" ma:internalName="TaxCatchAll" ma:showField="CatchAllData" ma:web="cc35083a-82c3-4d90-825c-129faed259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40056b-a536-4161-8a6c-0fad1d319e0f" elementFormDefault="qualified">
    <xsd:import namespace="http://schemas.microsoft.com/office/2006/documentManagement/types"/>
    <xsd:import namespace="http://schemas.microsoft.com/office/infopath/2007/PartnerControls"/>
    <xsd:element name="i357e7dc51a341bdab587d5309a7b19c" ma:index="12" nillable="true" ma:taxonomy="true" ma:internalName="i357e7dc51a341bdab587d5309a7b19c" ma:taxonomyFieldName="Documentsoort" ma:displayName="Documentsoort" ma:default="" ma:fieldId="{2357e7dc-51a3-41bd-ab58-7d5309a7b19c}" ma:sspId="33132fc9-410b-4d1c-82d8-e48694c2a002" ma:termSetId="d566b571-80bb-4390-a749-86d73c4bc4f8"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EmDate" ma:index="22" nillable="true" ma:displayName="Email datum" ma:format="DateTime" ma:internalName="EmDate" ma:readOnly="false">
      <xsd:simpleType>
        <xsd:restriction base="dms:DateTime"/>
      </xsd:simpleType>
    </xsd:element>
    <xsd:element name="EmFromName" ma:index="23" nillable="true" ma:displayName="Email van" ma:internalName="EmFromName" ma:readOnly="false">
      <xsd:simpleType>
        <xsd:restriction base="dms:Text"/>
      </xsd:simpleType>
    </xsd:element>
    <xsd:element name="EmSubject" ma:index="24" nillable="true" ma:displayName="Email onderwerp" ma:internalName="EmSubject" ma:readOnly="false">
      <xsd:simpleType>
        <xsd:restriction base="dms:Text"/>
      </xsd:simpleType>
    </xsd:element>
    <xsd:element name="EmTo" ma:index="25" nillable="true" ma:displayName="Email naar" ma:internalName="EmTo"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0941c815-8673-45d9-bee9-a1453d13a96d" xsi:nil="true"/>
    <lcf76f155ced4ddcb4097134ff3c332f xmlns="da01d95d-9a53-4690-91f2-3ea4d21374f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60796B-1C3C-4F1E-8BAA-3313B33DDDC5}"/>
</file>

<file path=customXml/itemProps2.xml><?xml version="1.0" encoding="utf-8"?>
<ds:datastoreItem xmlns:ds="http://schemas.openxmlformats.org/officeDocument/2006/customXml" ds:itemID="{AB9A4A3A-1585-457C-8B89-1C66691B61CF}"/>
</file>

<file path=customXml/itemProps3.xml><?xml version="1.0" encoding="utf-8"?>
<ds:datastoreItem xmlns:ds="http://schemas.openxmlformats.org/officeDocument/2006/customXml" ds:itemID="{DC6120F5-A78A-4F58-8628-A591CD5B36FD}"/>
</file>

<file path=customXml/itemProps4.xml><?xml version="1.0" encoding="utf-8"?>
<ds:datastoreItem xmlns:ds="http://schemas.openxmlformats.org/officeDocument/2006/customXml" ds:itemID="{44045DFE-66AC-4D10-8004-3348EFDF93F1}"/>
</file>

<file path=docProps/app.xml><?xml version="1.0" encoding="utf-8"?>
<Properties xmlns="http://schemas.openxmlformats.org/officeDocument/2006/extended-properties" xmlns:vt="http://schemas.openxmlformats.org/officeDocument/2006/docPropsVTypes">
  <TotalTime>3035</TotalTime>
  <Words>1756</Words>
  <Application>Microsoft Office PowerPoint</Application>
  <PresentationFormat>Breedbeeld</PresentationFormat>
  <Paragraphs>242</Paragraphs>
  <Slides>39</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39</vt:i4>
      </vt:variant>
    </vt:vector>
  </HeadingPairs>
  <TitlesOfParts>
    <vt:vector size="47" baseType="lpstr">
      <vt:lpstr>Arial</vt:lpstr>
      <vt:lpstr>Arial Black</vt:lpstr>
      <vt:lpstr>Calibri</vt:lpstr>
      <vt:lpstr>Cambria</vt:lpstr>
      <vt:lpstr>Symbol</vt:lpstr>
      <vt:lpstr>Tahoma</vt:lpstr>
      <vt:lpstr>Office-thema</vt:lpstr>
      <vt:lpstr>1_Office-thema</vt:lpstr>
      <vt:lpstr> Handreiking Duurzame Toegankelijkheid in de informatieketen van de Omgevingswet  </vt:lpstr>
      <vt:lpstr>Omgevingswet komt eraan - maar hoe zit het met informatiebeheer? </vt:lpstr>
      <vt:lpstr>Omgevingswet komt eraan - maar hoe zit het met informatiebeheer? </vt:lpstr>
      <vt:lpstr>Achtergrond van de Handreiking</vt:lpstr>
      <vt:lpstr>Inhoud</vt:lpstr>
      <vt:lpstr>Aanpak voor de Handreiking, huidige planning en corona-maatregelen</vt:lpstr>
      <vt:lpstr>PowerPoint-presentatie</vt:lpstr>
      <vt:lpstr>PowerPoint-presentatie</vt:lpstr>
      <vt:lpstr>Kaderstellend binnen DSO: waarom, wat, hoe, waarmee?</vt:lpstr>
      <vt:lpstr>Uitgangspunten Visie 2024</vt:lpstr>
      <vt:lpstr>PowerPoint-presentatie</vt:lpstr>
      <vt:lpstr>Globaal Content Raamwerk DSO (GCR, versie 1.0)</vt:lpstr>
      <vt:lpstr>PowerPoint-presentatie</vt:lpstr>
      <vt:lpstr>Veranderende rollen (voorbeeldplaatje provincies)</vt:lpstr>
      <vt:lpstr>Wie is bevoegd voor wat? </vt:lpstr>
      <vt:lpstr>Rolverdeling in GCR 1.0 (vooral Bijlage F)</vt:lpstr>
      <vt:lpstr>Maar ook in het DSO: ‘Behandeldienstconfiguraties’</vt:lpstr>
      <vt:lpstr>Interbestuurlijke processen, I-ZTC en PDC</vt:lpstr>
      <vt:lpstr>De ketenprocessen waaraan we DUTO verbinden </vt:lpstr>
      <vt:lpstr>De ketenprocessen waaraan we DUTO verbinden </vt:lpstr>
      <vt:lpstr>Metagegevens – API’s, standaarden en toepassingen  </vt:lpstr>
      <vt:lpstr>Achterliggende vraag: de ‘mapping’ op metadata-standaard MDTO (NA/VNG/BZK)</vt:lpstr>
      <vt:lpstr>Tijdreizen en relatie met duurzame toegankelijkheid</vt:lpstr>
      <vt:lpstr>PowerPoint-presentatie</vt:lpstr>
      <vt:lpstr>Tijdreizen: uitgangspunten en verhouding Log/Audittrail</vt:lpstr>
      <vt:lpstr>Software-requirements en duurzame toegankelijkheid</vt:lpstr>
      <vt:lpstr>Voorbeeld requirements VTH: VTH097 en VTH098 (beide ‘must haves’) </vt:lpstr>
      <vt:lpstr>PowerPoint-presentatie</vt:lpstr>
      <vt:lpstr>Handreiking en Checklist: ontwerp-indeling en ‘archiving by design’</vt:lpstr>
      <vt:lpstr>Checklist o.b.v. VNG-checklist Informatievoorziening  </vt:lpstr>
      <vt:lpstr>Checklist o.b.v. VNG-checklist Informatievoorziening  </vt:lpstr>
      <vt:lpstr>Voorbeeld checklist voor interbestuurlijke standaarden</vt:lpstr>
      <vt:lpstr>PowerPoint-presentatie</vt:lpstr>
      <vt:lpstr>Waar raakt bijvoorbeeld aan VTH?</vt:lpstr>
      <vt:lpstr>Vraagstukken gerelateerd aan VTH: Samenwerkvoorziening en informatiebeheer </vt:lpstr>
      <vt:lpstr>Vraagstukken gerelateerd aan VTH: overdracht bodemtaken en BRO</vt:lpstr>
      <vt:lpstr>Vraagstukken gerelateerd aan VTH: ‘magneetactiviteiten’</vt:lpstr>
      <vt:lpstr>Vraagstukken gerelateerd aan VTH: Wet kwaliteitsborging voor het bouwen</vt:lpstr>
      <vt:lpstr>Wat is altijd nog welkom?</vt:lpstr>
    </vt:vector>
  </TitlesOfParts>
  <Company>Funcke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Funcke</dc:creator>
  <cp:lastModifiedBy>Joost van Koutrik</cp:lastModifiedBy>
  <cp:revision>294</cp:revision>
  <dcterms:created xsi:type="dcterms:W3CDTF">2015-04-20T15:13:32Z</dcterms:created>
  <dcterms:modified xsi:type="dcterms:W3CDTF">2021-01-15T08:27:14Z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0x010100A3E8B87B35426842948BBE07B397EF0A</vt:lpwstr>
  </property>
  <property fmtid="{D5CDD505-2E9C-101B-9397-08002B2CF9AE}" pid="3" name="_dlc_DocIdItemGuid">
    <vt:lpwstr>097e75f9-be9f-4e66-95f3-f0574f805783</vt:lpwstr>
  </property>
  <property fmtid="{D5CDD505-2E9C-101B-9397-08002B2CF9AE}" pid="4" name="Documentsoort">
    <vt:lpwstr/>
  </property>
</Properties>
</file>