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sldIdLst>
    <p:sldId id="256" r:id="rId6"/>
    <p:sldId id="258" r:id="rId7"/>
    <p:sldId id="523" r:id="rId8"/>
    <p:sldId id="52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986ED2-1DA2-49DE-A36D-4FE5E578F174}" v="6" dt="2023-11-12T23:18:33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4" Type="http://schemas.openxmlformats.org/officeDocument/2006/relationships/tableStyles" Target="tableStyles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 van Koutrik" userId="4d5b4bea-b40d-4dd8-9835-73f4dca1c2d1" providerId="ADAL" clId="{8B986ED2-1DA2-49DE-A36D-4FE5E578F174}"/>
    <pc:docChg chg="custSel delSld modSld sldOrd">
      <pc:chgData name="Joost van Koutrik" userId="4d5b4bea-b40d-4dd8-9835-73f4dca1c2d1" providerId="ADAL" clId="{8B986ED2-1DA2-49DE-A36D-4FE5E578F174}" dt="2023-11-12T23:20:23.332" v="677" actId="207"/>
      <pc:docMkLst>
        <pc:docMk/>
      </pc:docMkLst>
      <pc:sldChg chg="modSp mod">
        <pc:chgData name="Joost van Koutrik" userId="4d5b4bea-b40d-4dd8-9835-73f4dca1c2d1" providerId="ADAL" clId="{8B986ED2-1DA2-49DE-A36D-4FE5E578F174}" dt="2023-11-12T23:20:23.332" v="677" actId="207"/>
        <pc:sldMkLst>
          <pc:docMk/>
          <pc:sldMk cId="3351439039" sldId="256"/>
        </pc:sldMkLst>
        <pc:spChg chg="mod">
          <ac:chgData name="Joost van Koutrik" userId="4d5b4bea-b40d-4dd8-9835-73f4dca1c2d1" providerId="ADAL" clId="{8B986ED2-1DA2-49DE-A36D-4FE5E578F174}" dt="2023-11-12T23:06:55.126" v="115" actId="20577"/>
          <ac:spMkLst>
            <pc:docMk/>
            <pc:sldMk cId="3351439039" sldId="256"/>
            <ac:spMk id="2" creationId="{00000000-0000-0000-0000-000000000000}"/>
          </ac:spMkLst>
        </pc:spChg>
        <pc:spChg chg="mod">
          <ac:chgData name="Joost van Koutrik" userId="4d5b4bea-b40d-4dd8-9835-73f4dca1c2d1" providerId="ADAL" clId="{8B986ED2-1DA2-49DE-A36D-4FE5E578F174}" dt="2023-11-12T23:20:23.332" v="677" actId="207"/>
          <ac:spMkLst>
            <pc:docMk/>
            <pc:sldMk cId="3351439039" sldId="256"/>
            <ac:spMk id="3" creationId="{00000000-0000-0000-0000-000000000000}"/>
          </ac:spMkLst>
        </pc:spChg>
        <pc:picChg chg="mod">
          <ac:chgData name="Joost van Koutrik" userId="4d5b4bea-b40d-4dd8-9835-73f4dca1c2d1" providerId="ADAL" clId="{8B986ED2-1DA2-49DE-A36D-4FE5E578F174}" dt="2023-11-12T23:18:33.435" v="548" actId="14100"/>
          <ac:picMkLst>
            <pc:docMk/>
            <pc:sldMk cId="3351439039" sldId="256"/>
            <ac:picMk id="1026" creationId="{37DFE3DD-9921-7460-B30C-A4112D180DDD}"/>
          </ac:picMkLst>
        </pc:picChg>
      </pc:sldChg>
      <pc:sldChg chg="ord">
        <pc:chgData name="Joost van Koutrik" userId="4d5b4bea-b40d-4dd8-9835-73f4dca1c2d1" providerId="ADAL" clId="{8B986ED2-1DA2-49DE-A36D-4FE5E578F174}" dt="2023-11-12T23:06:03.391" v="103"/>
        <pc:sldMkLst>
          <pc:docMk/>
          <pc:sldMk cId="151199774" sldId="258"/>
        </pc:sldMkLst>
      </pc:sldChg>
      <pc:sldChg chg="del">
        <pc:chgData name="Joost van Koutrik" userId="4d5b4bea-b40d-4dd8-9835-73f4dca1c2d1" providerId="ADAL" clId="{8B986ED2-1DA2-49DE-A36D-4FE5E578F174}" dt="2023-11-12T23:00:49.994" v="62" actId="47"/>
        <pc:sldMkLst>
          <pc:docMk/>
          <pc:sldMk cId="3307051602" sldId="510"/>
        </pc:sldMkLst>
      </pc:sldChg>
      <pc:sldChg chg="modSp mod">
        <pc:chgData name="Joost van Koutrik" userId="4d5b4bea-b40d-4dd8-9835-73f4dca1c2d1" providerId="ADAL" clId="{8B986ED2-1DA2-49DE-A36D-4FE5E578F174}" dt="2023-11-12T23:07:21.483" v="123" actId="20577"/>
        <pc:sldMkLst>
          <pc:docMk/>
          <pc:sldMk cId="2807493072" sldId="523"/>
        </pc:sldMkLst>
        <pc:spChg chg="mod">
          <ac:chgData name="Joost van Koutrik" userId="4d5b4bea-b40d-4dd8-9835-73f4dca1c2d1" providerId="ADAL" clId="{8B986ED2-1DA2-49DE-A36D-4FE5E578F174}" dt="2023-11-12T23:07:21.483" v="123" actId="20577"/>
          <ac:spMkLst>
            <pc:docMk/>
            <pc:sldMk cId="2807493072" sldId="523"/>
            <ac:spMk id="2" creationId="{CE35D95A-D942-A7B9-50F7-AC7244BE43EE}"/>
          </ac:spMkLst>
        </pc:spChg>
      </pc:sldChg>
      <pc:sldChg chg="addSp delSp modSp mod">
        <pc:chgData name="Joost van Koutrik" userId="4d5b4bea-b40d-4dd8-9835-73f4dca1c2d1" providerId="ADAL" clId="{8B986ED2-1DA2-49DE-A36D-4FE5E578F174}" dt="2023-11-12T23:17:25.386" v="525" actId="1036"/>
        <pc:sldMkLst>
          <pc:docMk/>
          <pc:sldMk cId="1000631644" sldId="526"/>
        </pc:sldMkLst>
        <pc:spChg chg="mod">
          <ac:chgData name="Joost van Koutrik" userId="4d5b4bea-b40d-4dd8-9835-73f4dca1c2d1" providerId="ADAL" clId="{8B986ED2-1DA2-49DE-A36D-4FE5E578F174}" dt="2023-11-12T23:17:25.386" v="525" actId="1036"/>
          <ac:spMkLst>
            <pc:docMk/>
            <pc:sldMk cId="1000631644" sldId="526"/>
            <ac:spMk id="4" creationId="{68594FA8-7309-E37A-B94D-D31A9B1537CC}"/>
          </ac:spMkLst>
        </pc:spChg>
        <pc:picChg chg="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3" creationId="{083C70A6-C15D-4E9D-9291-A0FEE1CF00CA}"/>
          </ac:picMkLst>
        </pc:picChg>
        <pc:picChg chg="add mod">
          <ac:chgData name="Joost van Koutrik" userId="4d5b4bea-b40d-4dd8-9835-73f4dca1c2d1" providerId="ADAL" clId="{8B986ED2-1DA2-49DE-A36D-4FE5E578F174}" dt="2023-11-12T23:07:33.154" v="125" actId="571"/>
          <ac:picMkLst>
            <pc:docMk/>
            <pc:sldMk cId="1000631644" sldId="526"/>
            <ac:picMk id="5" creationId="{8472683D-7FBD-6802-1556-B6C0AAFF0A92}"/>
          </ac:picMkLst>
        </pc:picChg>
        <pc:picChg chg="add mod">
          <ac:chgData name="Joost van Koutrik" userId="4d5b4bea-b40d-4dd8-9835-73f4dca1c2d1" providerId="ADAL" clId="{8B986ED2-1DA2-49DE-A36D-4FE5E578F174}" dt="2023-11-12T23:07:33.154" v="125" actId="571"/>
          <ac:picMkLst>
            <pc:docMk/>
            <pc:sldMk cId="1000631644" sldId="526"/>
            <ac:picMk id="6" creationId="{C6D85898-763C-6771-B24A-768F7EE8913D}"/>
          </ac:picMkLst>
        </pc:picChg>
        <pc:picChg chg="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7" creationId="{11F259E1-BA9C-4F19-A302-5317C521E750}"/>
          </ac:picMkLst>
        </pc:picChg>
        <pc:picChg chg="add mod">
          <ac:chgData name="Joost van Koutrik" userId="4d5b4bea-b40d-4dd8-9835-73f4dca1c2d1" providerId="ADAL" clId="{8B986ED2-1DA2-49DE-A36D-4FE5E578F174}" dt="2023-11-12T23:07:33.154" v="125" actId="571"/>
          <ac:picMkLst>
            <pc:docMk/>
            <pc:sldMk cId="1000631644" sldId="526"/>
            <ac:picMk id="8" creationId="{57538BD3-700F-8F19-3A86-8D22C4DB9677}"/>
          </ac:picMkLst>
        </pc:picChg>
        <pc:picChg chg="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9" creationId="{C74D0CDD-A548-49FA-93AA-BD2AFF3FD150}"/>
          </ac:picMkLst>
        </pc:picChg>
        <pc:picChg chg="add 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10" creationId="{5EF72EDE-1FCA-6A97-7C06-CDA855319706}"/>
          </ac:picMkLst>
        </pc:picChg>
        <pc:picChg chg="del mod">
          <ac:chgData name="Joost van Koutrik" userId="4d5b4bea-b40d-4dd8-9835-73f4dca1c2d1" providerId="ADAL" clId="{8B986ED2-1DA2-49DE-A36D-4FE5E578F174}" dt="2023-11-12T23:09:23.242" v="164" actId="478"/>
          <ac:picMkLst>
            <pc:docMk/>
            <pc:sldMk cId="1000631644" sldId="526"/>
            <ac:picMk id="11" creationId="{8C809933-1D75-47CE-B15F-1BF0639E5DBE}"/>
          </ac:picMkLst>
        </pc:picChg>
        <pc:picChg chg="add 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12" creationId="{CAEAE15C-5E8E-72C5-4881-18765F0E1EBC}"/>
          </ac:picMkLst>
        </pc:picChg>
        <pc:picChg chg="add del mod">
          <ac:chgData name="Joost van Koutrik" userId="4d5b4bea-b40d-4dd8-9835-73f4dca1c2d1" providerId="ADAL" clId="{8B986ED2-1DA2-49DE-A36D-4FE5E578F174}" dt="2023-11-12T23:09:03.474" v="161" actId="478"/>
          <ac:picMkLst>
            <pc:docMk/>
            <pc:sldMk cId="1000631644" sldId="526"/>
            <ac:picMk id="13" creationId="{718B444C-068F-4E7A-D165-3AD1435DCA42}"/>
          </ac:picMkLst>
        </pc:picChg>
        <pc:picChg chg="add mod">
          <ac:chgData name="Joost van Koutrik" userId="4d5b4bea-b40d-4dd8-9835-73f4dca1c2d1" providerId="ADAL" clId="{8B986ED2-1DA2-49DE-A36D-4FE5E578F174}" dt="2023-11-12T23:10:16.283" v="202" actId="1035"/>
          <ac:picMkLst>
            <pc:docMk/>
            <pc:sldMk cId="1000631644" sldId="526"/>
            <ac:picMk id="14" creationId="{A9480BF6-3BF4-4E87-887E-C4B15B01E7BF}"/>
          </ac:picMkLst>
        </pc:picChg>
      </pc:sldChg>
      <pc:sldChg chg="del">
        <pc:chgData name="Joost van Koutrik" userId="4d5b4bea-b40d-4dd8-9835-73f4dca1c2d1" providerId="ADAL" clId="{8B986ED2-1DA2-49DE-A36D-4FE5E578F174}" dt="2023-11-12T23:01:24.138" v="63" actId="47"/>
        <pc:sldMkLst>
          <pc:docMk/>
          <pc:sldMk cId="4249007487" sldId="535"/>
        </pc:sldMkLst>
      </pc:sldChg>
      <pc:sldChg chg="del ord">
        <pc:chgData name="Joost van Koutrik" userId="4d5b4bea-b40d-4dd8-9835-73f4dca1c2d1" providerId="ADAL" clId="{8B986ED2-1DA2-49DE-A36D-4FE5E578F174}" dt="2023-11-12T23:06:35.023" v="108" actId="47"/>
        <pc:sldMkLst>
          <pc:docMk/>
          <pc:sldMk cId="2720363838" sldId="541"/>
        </pc:sldMkLst>
      </pc:sldChg>
      <pc:sldChg chg="addSp delSp modSp del mod">
        <pc:chgData name="Joost van Koutrik" userId="4d5b4bea-b40d-4dd8-9835-73f4dca1c2d1" providerId="ADAL" clId="{8B986ED2-1DA2-49DE-A36D-4FE5E578F174}" dt="2023-11-12T23:10:26.204" v="203" actId="47"/>
        <pc:sldMkLst>
          <pc:docMk/>
          <pc:sldMk cId="1488602235" sldId="542"/>
        </pc:sldMkLst>
        <pc:spChg chg="add del mod">
          <ac:chgData name="Joost van Koutrik" userId="4d5b4bea-b40d-4dd8-9835-73f4dca1c2d1" providerId="ADAL" clId="{8B986ED2-1DA2-49DE-A36D-4FE5E578F174}" dt="2023-11-12T23:08:23.892" v="142"/>
          <ac:spMkLst>
            <pc:docMk/>
            <pc:sldMk cId="1488602235" sldId="542"/>
            <ac:spMk id="3" creationId="{AE75A882-4076-F2EA-599E-130F88B3ACE9}"/>
          </ac:spMkLst>
        </pc:spChg>
        <pc:spChg chg="del">
          <ac:chgData name="Joost van Koutrik" userId="4d5b4bea-b40d-4dd8-9835-73f4dca1c2d1" providerId="ADAL" clId="{8B986ED2-1DA2-49DE-A36D-4FE5E578F174}" dt="2023-11-12T23:08:23.884" v="140" actId="478"/>
          <ac:spMkLst>
            <pc:docMk/>
            <pc:sldMk cId="1488602235" sldId="542"/>
            <ac:spMk id="4" creationId="{68594FA8-7309-E37A-B94D-D31A9B1537CC}"/>
          </ac:spMkLst>
        </pc:spChg>
        <pc:picChg chg="del">
          <ac:chgData name="Joost van Koutrik" userId="4d5b4bea-b40d-4dd8-9835-73f4dca1c2d1" providerId="ADAL" clId="{8B986ED2-1DA2-49DE-A36D-4FE5E578F174}" dt="2023-11-12T23:08:44.133" v="154" actId="21"/>
          <ac:picMkLst>
            <pc:docMk/>
            <pc:sldMk cId="1488602235" sldId="542"/>
            <ac:picMk id="6" creationId="{DFB20385-E5D4-8A06-20C5-2FD4FD3D300D}"/>
          </ac:picMkLst>
        </pc:picChg>
        <pc:picChg chg="del">
          <ac:chgData name="Joost van Koutrik" userId="4d5b4bea-b40d-4dd8-9835-73f4dca1c2d1" providerId="ADAL" clId="{8B986ED2-1DA2-49DE-A36D-4FE5E578F174}" dt="2023-11-12T23:08:44.133" v="154" actId="21"/>
          <ac:picMkLst>
            <pc:docMk/>
            <pc:sldMk cId="1488602235" sldId="542"/>
            <ac:picMk id="10" creationId="{0DD7CAB5-96CB-3E65-2234-5E40D240BA02}"/>
          </ac:picMkLst>
        </pc:picChg>
        <pc:picChg chg="del">
          <ac:chgData name="Joost van Koutrik" userId="4d5b4bea-b40d-4dd8-9835-73f4dca1c2d1" providerId="ADAL" clId="{8B986ED2-1DA2-49DE-A36D-4FE5E578F174}" dt="2023-11-12T23:08:44.133" v="154" actId="21"/>
          <ac:picMkLst>
            <pc:docMk/>
            <pc:sldMk cId="1488602235" sldId="542"/>
            <ac:picMk id="13" creationId="{A87E9F0C-8BAD-521A-D3E3-8070524650F6}"/>
          </ac:picMkLst>
        </pc:picChg>
        <pc:picChg chg="del">
          <ac:chgData name="Joost van Koutrik" userId="4d5b4bea-b40d-4dd8-9835-73f4dca1c2d1" providerId="ADAL" clId="{8B986ED2-1DA2-49DE-A36D-4FE5E578F174}" dt="2023-11-12T23:08:44.133" v="154" actId="21"/>
          <ac:picMkLst>
            <pc:docMk/>
            <pc:sldMk cId="1488602235" sldId="542"/>
            <ac:picMk id="15" creationId="{1D6BFA81-9713-91AA-BE84-2A1209A7B07E}"/>
          </ac:picMkLst>
        </pc:picChg>
      </pc:sldChg>
      <pc:sldChg chg="del">
        <pc:chgData name="Joost van Koutrik" userId="4d5b4bea-b40d-4dd8-9835-73f4dca1c2d1" providerId="ADAL" clId="{8B986ED2-1DA2-49DE-A36D-4FE5E578F174}" dt="2023-11-12T23:00:49.994" v="62" actId="47"/>
        <pc:sldMkLst>
          <pc:docMk/>
          <pc:sldMk cId="2411572956" sldId="543"/>
        </pc:sldMkLst>
      </pc:sldChg>
      <pc:sldChg chg="del">
        <pc:chgData name="Joost van Koutrik" userId="4d5b4bea-b40d-4dd8-9835-73f4dca1c2d1" providerId="ADAL" clId="{8B986ED2-1DA2-49DE-A36D-4FE5E578F174}" dt="2023-11-12T23:00:49.994" v="62" actId="47"/>
        <pc:sldMkLst>
          <pc:docMk/>
          <pc:sldMk cId="4163670914" sldId="544"/>
        </pc:sldMkLst>
      </pc:sldChg>
      <pc:sldChg chg="del">
        <pc:chgData name="Joost van Koutrik" userId="4d5b4bea-b40d-4dd8-9835-73f4dca1c2d1" providerId="ADAL" clId="{8B986ED2-1DA2-49DE-A36D-4FE5E578F174}" dt="2023-11-12T23:00:49.994" v="62" actId="47"/>
        <pc:sldMkLst>
          <pc:docMk/>
          <pc:sldMk cId="4104703356" sldId="54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12-11-2023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12.11.2023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12.11.2023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12.11.2023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12.11.2023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12.11.2023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12.11.2023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12.11.2023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INFORMATIEHUISHOUDING EN ARCHIEF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45020" y="4151670"/>
            <a:ext cx="11207288" cy="2600793"/>
          </a:xfrm>
        </p:spPr>
        <p:txBody>
          <a:bodyPr>
            <a:normAutofit/>
          </a:bodyPr>
          <a:lstStyle/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Regiosamenwerking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Omgevingswet Utrecht</a:t>
            </a:r>
          </a:p>
          <a:p>
            <a:pPr algn="l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Dossier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moet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je in de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praktijk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i="1" dirty="0" err="1">
                <a:latin typeface="Arial" panose="020B0604020202020204" pitchFamily="34" charset="0"/>
                <a:cs typeface="Arial" panose="020B0604020202020204" pitchFamily="34" charset="0"/>
              </a:rPr>
              <a:t>kijken</a:t>
            </a:r>
            <a:r>
              <a:rPr lang="de-DE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actualisering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DAP RUD 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DSO-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verzoeken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SWF </a:t>
            </a:r>
            <a:r>
              <a:rPr lang="de-DE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standaarden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7DFE3DD-9921-7460-B30C-A4112D180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547" y="516694"/>
            <a:ext cx="4787622" cy="416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1231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 EN 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onderwerpen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Archief en informatiehuishouding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Bodem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Financiële arrangementen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ICT en informatievoorziening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Leges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Omgevingsoverleg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Omgevingsvergunning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Overdracht van de bevoegd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gezagtaken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Rechtsbeschermingsprocedures, aansprakelijkheid, nadeelcompensatie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Toezicht en handhaving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B7ACBCA-802C-1682-3089-15350643FD10}"/>
              </a:ext>
            </a:extLst>
          </p:cNvPr>
          <p:cNvSpPr/>
          <p:nvPr/>
        </p:nvSpPr>
        <p:spPr>
          <a:xfrm>
            <a:off x="771787" y="1417739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D3A367F-38AF-D83A-D32D-734EB2FD4D9D}"/>
              </a:ext>
            </a:extLst>
          </p:cNvPr>
          <p:cNvSpPr txBox="1">
            <a:spLocks/>
          </p:cNvSpPr>
          <p:nvPr/>
        </p:nvSpPr>
        <p:spPr>
          <a:xfrm>
            <a:off x="7508147" y="1021836"/>
            <a:ext cx="4463893" cy="145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2400"/>
              </a:spcBef>
            </a:pP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Uitgangspunt 3 in considerans Intentieovereenkomst: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“Partijen […] onderkennen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gezamenlijk belang van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goed onderling afgestemde informatiehuishouding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 een goede samenwerking”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9B38D7A-0347-C38F-AEA2-52820342AFD8}"/>
              </a:ext>
            </a:extLst>
          </p:cNvPr>
          <p:cNvSpPr/>
          <p:nvPr/>
        </p:nvSpPr>
        <p:spPr>
          <a:xfrm>
            <a:off x="771787" y="2823447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Verbindingslijn: gekromd 8">
            <a:extLst>
              <a:ext uri="{FF2B5EF4-FFF2-40B4-BE49-F238E27FC236}">
                <a16:creationId xmlns:a16="http://schemas.microsoft.com/office/drawing/2014/main" id="{FB663657-B0D1-D77E-1F80-E41AC6F62A89}"/>
              </a:ext>
            </a:extLst>
          </p:cNvPr>
          <p:cNvCxnSpPr>
            <a:cxnSpLocks/>
            <a:stCxn id="4" idx="3"/>
            <a:endCxn id="6" idx="3"/>
          </p:cNvCxnSpPr>
          <p:nvPr/>
        </p:nvCxnSpPr>
        <p:spPr>
          <a:xfrm>
            <a:off x="5662569" y="1690830"/>
            <a:ext cx="12700" cy="1405708"/>
          </a:xfrm>
          <a:prstGeom prst="curvedConnector3">
            <a:avLst>
              <a:gd name="adj1" fmla="val 627096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Verbindingslijn: gekromd 22">
            <a:extLst>
              <a:ext uri="{FF2B5EF4-FFF2-40B4-BE49-F238E27FC236}">
                <a16:creationId xmlns:a16="http://schemas.microsoft.com/office/drawing/2014/main" id="{9CB02285-DC32-B6BE-A229-1F9624455FB0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425541"/>
          </a:xfrm>
          <a:prstGeom prst="curvedConnector4">
            <a:avLst>
              <a:gd name="adj1" fmla="val -194643"/>
              <a:gd name="adj2" fmla="val 101801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Verbindingslijn: gekromd 35">
            <a:extLst>
              <a:ext uri="{FF2B5EF4-FFF2-40B4-BE49-F238E27FC236}">
                <a16:creationId xmlns:a16="http://schemas.microsoft.com/office/drawing/2014/main" id="{5EF16CF0-4014-59EF-8293-2DBC47F8F5F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53545" cy="2344274"/>
          </a:xfrm>
          <a:prstGeom prst="curvedConnector4">
            <a:avLst>
              <a:gd name="adj1" fmla="val -959613"/>
              <a:gd name="adj2" fmla="val 100198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kromd 43">
            <a:extLst>
              <a:ext uri="{FF2B5EF4-FFF2-40B4-BE49-F238E27FC236}">
                <a16:creationId xmlns:a16="http://schemas.microsoft.com/office/drawing/2014/main" id="{6A417969-D8BA-0D02-0DC4-B0459E7038BE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2839225"/>
          </a:xfrm>
          <a:prstGeom prst="curvedConnector4">
            <a:avLst>
              <a:gd name="adj1" fmla="val -423213"/>
              <a:gd name="adj2" fmla="val 99720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ingslijn: gekromd 50">
            <a:extLst>
              <a:ext uri="{FF2B5EF4-FFF2-40B4-BE49-F238E27FC236}">
                <a16:creationId xmlns:a16="http://schemas.microsoft.com/office/drawing/2014/main" id="{6BF75655-8781-FA80-8354-BE368A5B4702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104743" cy="3324104"/>
          </a:xfrm>
          <a:prstGeom prst="curvedConnector4">
            <a:avLst>
              <a:gd name="adj1" fmla="val -466530"/>
              <a:gd name="adj2" fmla="val 10003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kromd 55">
            <a:extLst>
              <a:ext uri="{FF2B5EF4-FFF2-40B4-BE49-F238E27FC236}">
                <a16:creationId xmlns:a16="http://schemas.microsoft.com/office/drawing/2014/main" id="{7F1008DA-33F1-182C-BECD-5864708E6E1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30"/>
            <a:ext cx="117446" cy="4275888"/>
          </a:xfrm>
          <a:prstGeom prst="curvedConnector4">
            <a:avLst>
              <a:gd name="adj1" fmla="val -430356"/>
              <a:gd name="adj2" fmla="val 100083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F5497EA-CC89-49D0-998D-A01E31CB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004" y="659543"/>
            <a:ext cx="7645991" cy="56970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EERDERE KENNISBRONNEN, PRESENTATIES EN WEBINARS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D5B9709-DCD6-1A51-0D95-134949EA0C77}"/>
              </a:ext>
            </a:extLst>
          </p:cNvPr>
          <p:cNvSpPr txBox="1"/>
          <p:nvPr/>
        </p:nvSpPr>
        <p:spPr>
          <a:xfrm>
            <a:off x="1442802" y="6488668"/>
            <a:ext cx="9306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kia.pleio.nl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Groepen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Kennisplatform Informatiehuishouding Overheden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Wiki’s </a:t>
            </a:r>
          </a:p>
        </p:txBody>
      </p:sp>
    </p:spTree>
    <p:extLst>
      <p:ext uri="{BB962C8B-B14F-4D97-AF65-F5344CB8AC3E}">
        <p14:creationId xmlns:p14="http://schemas.microsoft.com/office/powerpoint/2010/main" val="2807493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muur, binnen, items&#10;&#10;Automatisch gegenereerde beschrijving">
            <a:extLst>
              <a:ext uri="{FF2B5EF4-FFF2-40B4-BE49-F238E27FC236}">
                <a16:creationId xmlns:a16="http://schemas.microsoft.com/office/drawing/2014/main" id="{083C70A6-C15D-4E9D-9291-A0FEE1CF0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02" y="972235"/>
            <a:ext cx="3037454" cy="15372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F259E1-BA9C-4F19-A302-5317C521E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83" y="972235"/>
            <a:ext cx="3037454" cy="1796938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C74D0CDD-A548-49FA-93AA-BD2AFF3FD1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611" y="2761517"/>
            <a:ext cx="3037454" cy="18745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8B6D19-2D38-7D76-E9EC-2A89E594166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VANAF JUNI 2021: REGIOSAMENWERKING UTRECHT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594FA8-7309-E37A-B94D-D31A9B1537CC}"/>
              </a:ext>
            </a:extLst>
          </p:cNvPr>
          <p:cNvSpPr txBox="1"/>
          <p:nvPr/>
        </p:nvSpPr>
        <p:spPr>
          <a:xfrm>
            <a:off x="616916" y="1095228"/>
            <a:ext cx="47148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22 januari 2022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Waar krijg ik als provincie, gemeente, veiligheidsregio etc. buikpijn van?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19 mei 2022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Werkplaats DUTO Aan de slag, archivering omgevingsplannen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9 maart 2023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“Wat moeten we met elkaar afspreken, wat heb ik als gemeente nodig?”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9 mei &amp; 4 juli 2023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Online vragenuren DAP, RHBO, bodem-infobestanden, controle-afspraken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14 september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procescontrole in Stichtse Vecht, afspraken veiligheidsregio &amp; gemeente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fbeelding 9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5EF72EDE-1FCA-6A97-7C06-CDA855319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993" y="4888151"/>
            <a:ext cx="3013072" cy="1680428"/>
          </a:xfrm>
          <a:prstGeom prst="rect">
            <a:avLst/>
          </a:prstGeom>
        </p:spPr>
      </p:pic>
      <p:pic>
        <p:nvPicPr>
          <p:cNvPr id="12" name="Afbeelding 11" descr="Afbeelding met tekst, schermopname, Menselijk gezicht, persoon&#10;&#10;Automatisch gegenereerde beschrijving">
            <a:extLst>
              <a:ext uri="{FF2B5EF4-FFF2-40B4-BE49-F238E27FC236}">
                <a16:creationId xmlns:a16="http://schemas.microsoft.com/office/drawing/2014/main" id="{CAEAE15C-5E8E-72C5-4881-18765F0E1E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46" y="2837510"/>
            <a:ext cx="3085933" cy="1890514"/>
          </a:xfrm>
          <a:prstGeom prst="rect">
            <a:avLst/>
          </a:prstGeom>
        </p:spPr>
      </p:pic>
      <p:pic>
        <p:nvPicPr>
          <p:cNvPr id="14" name="Afbeelding 13" descr="Afbeelding met tekst, schermopname, Website, Onlineadvertenties&#10;&#10;Automatisch gegenereerde beschrijving">
            <a:extLst>
              <a:ext uri="{FF2B5EF4-FFF2-40B4-BE49-F238E27FC236}">
                <a16:creationId xmlns:a16="http://schemas.microsoft.com/office/drawing/2014/main" id="{A9480BF6-3BF4-4E87-887E-C4B15B01E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01" y="4821828"/>
            <a:ext cx="3140826" cy="17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16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19" ma:contentTypeDescription="Een nieuw document maken." ma:contentTypeScope="" ma:versionID="1c806a889818caebcec8ab81eca093f3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4a53dbfb960984d5f5926bc2e30833cd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2B399-569F-4004-8752-36B237379812}">
  <ds:schemaRefs>
    <ds:schemaRef ds:uri="http://purl.org/dc/terms/"/>
    <ds:schemaRef ds:uri="cc35083a-82c3-4d90-825c-129faed25957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sharepoint/v3/fields"/>
    <ds:schemaRef ds:uri="dd40056b-a536-4161-8a6c-0fad1d319e0f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AA73812-D309-4AB0-BCA6-AE290528F299}"/>
</file>

<file path=customXml/itemProps4.xml><?xml version="1.0" encoding="utf-8"?>
<ds:datastoreItem xmlns:ds="http://schemas.openxmlformats.org/officeDocument/2006/customXml" ds:itemID="{BB8EB969-740F-4642-AA7B-8AECDAF0A6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190</Words>
  <Application>Microsoft Office PowerPoint</Application>
  <PresentationFormat>Breedbeeld</PresentationFormat>
  <Paragraphs>36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Kantoorthema</vt:lpstr>
      <vt:lpstr>INFORMATIEHUISHOUDING EN ARCHIEF</vt:lpstr>
      <vt:lpstr>INTENTIEOVEREENKOMST EN WERKAFSPRAKEN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5</cp:revision>
  <dcterms:created xsi:type="dcterms:W3CDTF">2022-04-06T09:31:06Z</dcterms:created>
  <dcterms:modified xsi:type="dcterms:W3CDTF">2023-11-12T23:20:31Z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dc570bf5-5a36-4aa7-8b0f-0d441b1e5f7b</vt:lpwstr>
  </property>
  <property fmtid="{D5CDD505-2E9C-101B-9397-08002B2CF9AE}" pid="4" name="MediaServiceImageTags">
    <vt:lpwstr/>
  </property>
  <property fmtid="{D5CDD505-2E9C-101B-9397-08002B2CF9AE}" pid="5" name="Documentsoort">
    <vt:lpwstr/>
  </property>
</Properties>
</file>