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0"/>
  </p:notesMasterIdLst>
  <p:sldIdLst>
    <p:sldId id="256" r:id="rId6"/>
    <p:sldId id="258" r:id="rId7"/>
    <p:sldId id="523" r:id="rId8"/>
    <p:sldId id="526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B986ED2-1DA2-49DE-A36D-4FE5E578F174}" v="6" dt="2023-11-12T23:18:33.4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4" Type="http://schemas.openxmlformats.org/officeDocument/2006/relationships/tableStyles" Target="tableStyles.xml"/><Relationship Id="rId9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ost van Koutrik" userId="4d5b4bea-b40d-4dd8-9835-73f4dca1c2d1" providerId="ADAL" clId="{8B986ED2-1DA2-49DE-A36D-4FE5E578F174}"/>
    <pc:docChg chg="custSel delSld modSld sldOrd">
      <pc:chgData name="Joost van Koutrik" userId="4d5b4bea-b40d-4dd8-9835-73f4dca1c2d1" providerId="ADAL" clId="{8B986ED2-1DA2-49DE-A36D-4FE5E578F174}" dt="2023-11-12T23:20:23.332" v="677" actId="207"/>
      <pc:docMkLst>
        <pc:docMk/>
      </pc:docMkLst>
      <pc:sldChg chg="modSp mod">
        <pc:chgData name="Joost van Koutrik" userId="4d5b4bea-b40d-4dd8-9835-73f4dca1c2d1" providerId="ADAL" clId="{8B986ED2-1DA2-49DE-A36D-4FE5E578F174}" dt="2023-11-12T23:20:23.332" v="677" actId="207"/>
        <pc:sldMkLst>
          <pc:docMk/>
          <pc:sldMk cId="3351439039" sldId="256"/>
        </pc:sldMkLst>
        <pc:spChg chg="mod">
          <ac:chgData name="Joost van Koutrik" userId="4d5b4bea-b40d-4dd8-9835-73f4dca1c2d1" providerId="ADAL" clId="{8B986ED2-1DA2-49DE-A36D-4FE5E578F174}" dt="2023-11-12T23:06:55.126" v="115" actId="20577"/>
          <ac:spMkLst>
            <pc:docMk/>
            <pc:sldMk cId="3351439039" sldId="256"/>
            <ac:spMk id="2" creationId="{00000000-0000-0000-0000-000000000000}"/>
          </ac:spMkLst>
        </pc:spChg>
        <pc:spChg chg="mod">
          <ac:chgData name="Joost van Koutrik" userId="4d5b4bea-b40d-4dd8-9835-73f4dca1c2d1" providerId="ADAL" clId="{8B986ED2-1DA2-49DE-A36D-4FE5E578F174}" dt="2023-11-12T23:20:23.332" v="677" actId="207"/>
          <ac:spMkLst>
            <pc:docMk/>
            <pc:sldMk cId="3351439039" sldId="256"/>
            <ac:spMk id="3" creationId="{00000000-0000-0000-0000-000000000000}"/>
          </ac:spMkLst>
        </pc:spChg>
        <pc:picChg chg="mod">
          <ac:chgData name="Joost van Koutrik" userId="4d5b4bea-b40d-4dd8-9835-73f4dca1c2d1" providerId="ADAL" clId="{8B986ED2-1DA2-49DE-A36D-4FE5E578F174}" dt="2023-11-12T23:18:33.435" v="548" actId="14100"/>
          <ac:picMkLst>
            <pc:docMk/>
            <pc:sldMk cId="3351439039" sldId="256"/>
            <ac:picMk id="1026" creationId="{37DFE3DD-9921-7460-B30C-A4112D180DDD}"/>
          </ac:picMkLst>
        </pc:picChg>
      </pc:sldChg>
      <pc:sldChg chg="ord">
        <pc:chgData name="Joost van Koutrik" userId="4d5b4bea-b40d-4dd8-9835-73f4dca1c2d1" providerId="ADAL" clId="{8B986ED2-1DA2-49DE-A36D-4FE5E578F174}" dt="2023-11-12T23:06:03.391" v="103"/>
        <pc:sldMkLst>
          <pc:docMk/>
          <pc:sldMk cId="151199774" sldId="258"/>
        </pc:sldMkLst>
      </pc:sldChg>
      <pc:sldChg chg="del">
        <pc:chgData name="Joost van Koutrik" userId="4d5b4bea-b40d-4dd8-9835-73f4dca1c2d1" providerId="ADAL" clId="{8B986ED2-1DA2-49DE-A36D-4FE5E578F174}" dt="2023-11-12T23:00:49.994" v="62" actId="47"/>
        <pc:sldMkLst>
          <pc:docMk/>
          <pc:sldMk cId="3307051602" sldId="510"/>
        </pc:sldMkLst>
      </pc:sldChg>
      <pc:sldChg chg="modSp mod">
        <pc:chgData name="Joost van Koutrik" userId="4d5b4bea-b40d-4dd8-9835-73f4dca1c2d1" providerId="ADAL" clId="{8B986ED2-1DA2-49DE-A36D-4FE5E578F174}" dt="2023-11-12T23:07:21.483" v="123" actId="20577"/>
        <pc:sldMkLst>
          <pc:docMk/>
          <pc:sldMk cId="2807493072" sldId="523"/>
        </pc:sldMkLst>
        <pc:spChg chg="mod">
          <ac:chgData name="Joost van Koutrik" userId="4d5b4bea-b40d-4dd8-9835-73f4dca1c2d1" providerId="ADAL" clId="{8B986ED2-1DA2-49DE-A36D-4FE5E578F174}" dt="2023-11-12T23:07:21.483" v="123" actId="20577"/>
          <ac:spMkLst>
            <pc:docMk/>
            <pc:sldMk cId="2807493072" sldId="523"/>
            <ac:spMk id="2" creationId="{CE35D95A-D942-A7B9-50F7-AC7244BE43EE}"/>
          </ac:spMkLst>
        </pc:spChg>
      </pc:sldChg>
      <pc:sldChg chg="addSp delSp modSp mod">
        <pc:chgData name="Joost van Koutrik" userId="4d5b4bea-b40d-4dd8-9835-73f4dca1c2d1" providerId="ADAL" clId="{8B986ED2-1DA2-49DE-A36D-4FE5E578F174}" dt="2023-11-12T23:17:25.386" v="525" actId="1036"/>
        <pc:sldMkLst>
          <pc:docMk/>
          <pc:sldMk cId="1000631644" sldId="526"/>
        </pc:sldMkLst>
        <pc:spChg chg="mod">
          <ac:chgData name="Joost van Koutrik" userId="4d5b4bea-b40d-4dd8-9835-73f4dca1c2d1" providerId="ADAL" clId="{8B986ED2-1DA2-49DE-A36D-4FE5E578F174}" dt="2023-11-12T23:17:25.386" v="525" actId="1036"/>
          <ac:spMkLst>
            <pc:docMk/>
            <pc:sldMk cId="1000631644" sldId="526"/>
            <ac:spMk id="4" creationId="{68594FA8-7309-E37A-B94D-D31A9B1537CC}"/>
          </ac:spMkLst>
        </pc:spChg>
        <pc:picChg chg="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3" creationId="{083C70A6-C15D-4E9D-9291-A0FEE1CF00CA}"/>
          </ac:picMkLst>
        </pc:picChg>
        <pc:picChg chg="add mod">
          <ac:chgData name="Joost van Koutrik" userId="4d5b4bea-b40d-4dd8-9835-73f4dca1c2d1" providerId="ADAL" clId="{8B986ED2-1DA2-49DE-A36D-4FE5E578F174}" dt="2023-11-12T23:07:33.154" v="125" actId="571"/>
          <ac:picMkLst>
            <pc:docMk/>
            <pc:sldMk cId="1000631644" sldId="526"/>
            <ac:picMk id="5" creationId="{8472683D-7FBD-6802-1556-B6C0AAFF0A92}"/>
          </ac:picMkLst>
        </pc:picChg>
        <pc:picChg chg="add mod">
          <ac:chgData name="Joost van Koutrik" userId="4d5b4bea-b40d-4dd8-9835-73f4dca1c2d1" providerId="ADAL" clId="{8B986ED2-1DA2-49DE-A36D-4FE5E578F174}" dt="2023-11-12T23:07:33.154" v="125" actId="571"/>
          <ac:picMkLst>
            <pc:docMk/>
            <pc:sldMk cId="1000631644" sldId="526"/>
            <ac:picMk id="6" creationId="{C6D85898-763C-6771-B24A-768F7EE8913D}"/>
          </ac:picMkLst>
        </pc:picChg>
        <pc:picChg chg="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7" creationId="{11F259E1-BA9C-4F19-A302-5317C521E750}"/>
          </ac:picMkLst>
        </pc:picChg>
        <pc:picChg chg="add mod">
          <ac:chgData name="Joost van Koutrik" userId="4d5b4bea-b40d-4dd8-9835-73f4dca1c2d1" providerId="ADAL" clId="{8B986ED2-1DA2-49DE-A36D-4FE5E578F174}" dt="2023-11-12T23:07:33.154" v="125" actId="571"/>
          <ac:picMkLst>
            <pc:docMk/>
            <pc:sldMk cId="1000631644" sldId="526"/>
            <ac:picMk id="8" creationId="{57538BD3-700F-8F19-3A86-8D22C4DB9677}"/>
          </ac:picMkLst>
        </pc:picChg>
        <pc:picChg chg="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9" creationId="{C74D0CDD-A548-49FA-93AA-BD2AFF3FD150}"/>
          </ac:picMkLst>
        </pc:picChg>
        <pc:picChg chg="add 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10" creationId="{5EF72EDE-1FCA-6A97-7C06-CDA855319706}"/>
          </ac:picMkLst>
        </pc:picChg>
        <pc:picChg chg="del mod">
          <ac:chgData name="Joost van Koutrik" userId="4d5b4bea-b40d-4dd8-9835-73f4dca1c2d1" providerId="ADAL" clId="{8B986ED2-1DA2-49DE-A36D-4FE5E578F174}" dt="2023-11-12T23:09:23.242" v="164" actId="478"/>
          <ac:picMkLst>
            <pc:docMk/>
            <pc:sldMk cId="1000631644" sldId="526"/>
            <ac:picMk id="11" creationId="{8C809933-1D75-47CE-B15F-1BF0639E5DBE}"/>
          </ac:picMkLst>
        </pc:picChg>
        <pc:picChg chg="add 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12" creationId="{CAEAE15C-5E8E-72C5-4881-18765F0E1EBC}"/>
          </ac:picMkLst>
        </pc:picChg>
        <pc:picChg chg="add del mod">
          <ac:chgData name="Joost van Koutrik" userId="4d5b4bea-b40d-4dd8-9835-73f4dca1c2d1" providerId="ADAL" clId="{8B986ED2-1DA2-49DE-A36D-4FE5E578F174}" dt="2023-11-12T23:09:03.474" v="161" actId="478"/>
          <ac:picMkLst>
            <pc:docMk/>
            <pc:sldMk cId="1000631644" sldId="526"/>
            <ac:picMk id="13" creationId="{718B444C-068F-4E7A-D165-3AD1435DCA42}"/>
          </ac:picMkLst>
        </pc:picChg>
        <pc:picChg chg="add mod">
          <ac:chgData name="Joost van Koutrik" userId="4d5b4bea-b40d-4dd8-9835-73f4dca1c2d1" providerId="ADAL" clId="{8B986ED2-1DA2-49DE-A36D-4FE5E578F174}" dt="2023-11-12T23:10:16.283" v="202" actId="1035"/>
          <ac:picMkLst>
            <pc:docMk/>
            <pc:sldMk cId="1000631644" sldId="526"/>
            <ac:picMk id="14" creationId="{A9480BF6-3BF4-4E87-887E-C4B15B01E7BF}"/>
          </ac:picMkLst>
        </pc:picChg>
      </pc:sldChg>
      <pc:sldChg chg="del">
        <pc:chgData name="Joost van Koutrik" userId="4d5b4bea-b40d-4dd8-9835-73f4dca1c2d1" providerId="ADAL" clId="{8B986ED2-1DA2-49DE-A36D-4FE5E578F174}" dt="2023-11-12T23:01:24.138" v="63" actId="47"/>
        <pc:sldMkLst>
          <pc:docMk/>
          <pc:sldMk cId="4249007487" sldId="535"/>
        </pc:sldMkLst>
      </pc:sldChg>
      <pc:sldChg chg="del ord">
        <pc:chgData name="Joost van Koutrik" userId="4d5b4bea-b40d-4dd8-9835-73f4dca1c2d1" providerId="ADAL" clId="{8B986ED2-1DA2-49DE-A36D-4FE5E578F174}" dt="2023-11-12T23:06:35.023" v="108" actId="47"/>
        <pc:sldMkLst>
          <pc:docMk/>
          <pc:sldMk cId="2720363838" sldId="541"/>
        </pc:sldMkLst>
      </pc:sldChg>
      <pc:sldChg chg="addSp delSp modSp del mod">
        <pc:chgData name="Joost van Koutrik" userId="4d5b4bea-b40d-4dd8-9835-73f4dca1c2d1" providerId="ADAL" clId="{8B986ED2-1DA2-49DE-A36D-4FE5E578F174}" dt="2023-11-12T23:10:26.204" v="203" actId="47"/>
        <pc:sldMkLst>
          <pc:docMk/>
          <pc:sldMk cId="1488602235" sldId="542"/>
        </pc:sldMkLst>
        <pc:spChg chg="add del mod">
          <ac:chgData name="Joost van Koutrik" userId="4d5b4bea-b40d-4dd8-9835-73f4dca1c2d1" providerId="ADAL" clId="{8B986ED2-1DA2-49DE-A36D-4FE5E578F174}" dt="2023-11-12T23:08:23.892" v="142"/>
          <ac:spMkLst>
            <pc:docMk/>
            <pc:sldMk cId="1488602235" sldId="542"/>
            <ac:spMk id="3" creationId="{AE75A882-4076-F2EA-599E-130F88B3ACE9}"/>
          </ac:spMkLst>
        </pc:spChg>
        <pc:spChg chg="del">
          <ac:chgData name="Joost van Koutrik" userId="4d5b4bea-b40d-4dd8-9835-73f4dca1c2d1" providerId="ADAL" clId="{8B986ED2-1DA2-49DE-A36D-4FE5E578F174}" dt="2023-11-12T23:08:23.884" v="140" actId="478"/>
          <ac:spMkLst>
            <pc:docMk/>
            <pc:sldMk cId="1488602235" sldId="542"/>
            <ac:spMk id="4" creationId="{68594FA8-7309-E37A-B94D-D31A9B1537CC}"/>
          </ac:spMkLst>
        </pc:spChg>
        <pc:picChg chg="del">
          <ac:chgData name="Joost van Koutrik" userId="4d5b4bea-b40d-4dd8-9835-73f4dca1c2d1" providerId="ADAL" clId="{8B986ED2-1DA2-49DE-A36D-4FE5E578F174}" dt="2023-11-12T23:08:44.133" v="154" actId="21"/>
          <ac:picMkLst>
            <pc:docMk/>
            <pc:sldMk cId="1488602235" sldId="542"/>
            <ac:picMk id="6" creationId="{DFB20385-E5D4-8A06-20C5-2FD4FD3D300D}"/>
          </ac:picMkLst>
        </pc:picChg>
        <pc:picChg chg="del">
          <ac:chgData name="Joost van Koutrik" userId="4d5b4bea-b40d-4dd8-9835-73f4dca1c2d1" providerId="ADAL" clId="{8B986ED2-1DA2-49DE-A36D-4FE5E578F174}" dt="2023-11-12T23:08:44.133" v="154" actId="21"/>
          <ac:picMkLst>
            <pc:docMk/>
            <pc:sldMk cId="1488602235" sldId="542"/>
            <ac:picMk id="10" creationId="{0DD7CAB5-96CB-3E65-2234-5E40D240BA02}"/>
          </ac:picMkLst>
        </pc:picChg>
        <pc:picChg chg="del">
          <ac:chgData name="Joost van Koutrik" userId="4d5b4bea-b40d-4dd8-9835-73f4dca1c2d1" providerId="ADAL" clId="{8B986ED2-1DA2-49DE-A36D-4FE5E578F174}" dt="2023-11-12T23:08:44.133" v="154" actId="21"/>
          <ac:picMkLst>
            <pc:docMk/>
            <pc:sldMk cId="1488602235" sldId="542"/>
            <ac:picMk id="13" creationId="{A87E9F0C-8BAD-521A-D3E3-8070524650F6}"/>
          </ac:picMkLst>
        </pc:picChg>
        <pc:picChg chg="del">
          <ac:chgData name="Joost van Koutrik" userId="4d5b4bea-b40d-4dd8-9835-73f4dca1c2d1" providerId="ADAL" clId="{8B986ED2-1DA2-49DE-A36D-4FE5E578F174}" dt="2023-11-12T23:08:44.133" v="154" actId="21"/>
          <ac:picMkLst>
            <pc:docMk/>
            <pc:sldMk cId="1488602235" sldId="542"/>
            <ac:picMk id="15" creationId="{1D6BFA81-9713-91AA-BE84-2A1209A7B07E}"/>
          </ac:picMkLst>
        </pc:picChg>
      </pc:sldChg>
      <pc:sldChg chg="del">
        <pc:chgData name="Joost van Koutrik" userId="4d5b4bea-b40d-4dd8-9835-73f4dca1c2d1" providerId="ADAL" clId="{8B986ED2-1DA2-49DE-A36D-4FE5E578F174}" dt="2023-11-12T23:00:49.994" v="62" actId="47"/>
        <pc:sldMkLst>
          <pc:docMk/>
          <pc:sldMk cId="2411572956" sldId="543"/>
        </pc:sldMkLst>
      </pc:sldChg>
      <pc:sldChg chg="del">
        <pc:chgData name="Joost van Koutrik" userId="4d5b4bea-b40d-4dd8-9835-73f4dca1c2d1" providerId="ADAL" clId="{8B986ED2-1DA2-49DE-A36D-4FE5E578F174}" dt="2023-11-12T23:00:49.994" v="62" actId="47"/>
        <pc:sldMkLst>
          <pc:docMk/>
          <pc:sldMk cId="4163670914" sldId="544"/>
        </pc:sldMkLst>
      </pc:sldChg>
      <pc:sldChg chg="del">
        <pc:chgData name="Joost van Koutrik" userId="4d5b4bea-b40d-4dd8-9835-73f4dca1c2d1" providerId="ADAL" clId="{8B986ED2-1DA2-49DE-A36D-4FE5E578F174}" dt="2023-11-12T23:00:49.994" v="62" actId="47"/>
        <pc:sldMkLst>
          <pc:docMk/>
          <pc:sldMk cId="4104703356" sldId="54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633C4-222E-45C6-B3DF-92A8A3BBFD30}" type="datetimeFigureOut">
              <a:rPr lang="nl-NL" smtClean="0"/>
              <a:t>12-11-2023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2E357-D002-4EED-8A55-B5BBDE013A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600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D619B-4937-4E31-9152-6E506AA0196E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929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5EDE0-2EBE-4B11-8441-34B8C638EC1E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596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88EDD-C435-4E32-89E0-4B6E803DF53B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19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6D1D4-3A81-4186-8C4F-4077A5A6D2C0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59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56BB0-17D5-49E2-8E11-AFC5ADB4CD90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3495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399A-98E2-480C-958D-6BCABD7D4DA6}" type="datetime1">
              <a:rPr lang="de-DE" smtClean="0"/>
              <a:t>12.11.2023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11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93032-1967-4BE0-A4A9-8F82BCA9EA36}" type="datetime1">
              <a:rPr lang="de-DE" smtClean="0"/>
              <a:t>12.11.2023</a:t>
            </a:fld>
            <a:endParaRPr lang="de-D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15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DF09C-7A2B-4F2C-AFEA-76B869ADBF05}" type="datetime1">
              <a:rPr lang="de-DE" smtClean="0"/>
              <a:t>12.11.2023</a:t>
            </a:fld>
            <a:endParaRPr lang="de-D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7782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E0624-5F1F-44A8-9B84-A68B0B05F7FF}" type="datetime1">
              <a:rPr lang="de-DE" smtClean="0"/>
              <a:t>12.11.2023</a:t>
            </a:fld>
            <a:endParaRPr lang="de-D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96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087B4-2664-4930-9F55-C3DDC5F63114}" type="datetime1">
              <a:rPr lang="de-DE" smtClean="0"/>
              <a:t>12.11.2023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8389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F8CE0-A8AD-4D24-9684-2CCF31CCADCD}" type="datetime1">
              <a:rPr lang="de-DE" smtClean="0"/>
              <a:t>12.11.2023</a:t>
            </a:fld>
            <a:endParaRPr lang="de-D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92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de-D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de-D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CC4A-3625-49D6-A495-D9E0DFEA1144}" type="datetime1">
              <a:rPr lang="de-DE" smtClean="0"/>
              <a:t>12.11.2023</a:t>
            </a:fld>
            <a:endParaRPr lang="de-D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14C8-F66B-4915-9FEC-D62A1DED0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54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466" y="3781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INFORMATIEHUISHOUDING EN ARCHIEF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45020" y="4151670"/>
            <a:ext cx="11207288" cy="2600793"/>
          </a:xfrm>
        </p:spPr>
        <p:txBody>
          <a:bodyPr>
            <a:normAutofit/>
          </a:bodyPr>
          <a:lstStyle/>
          <a:p>
            <a:pPr algn="l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november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2023</a:t>
            </a: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Regiosamenwerking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Omgevingswet Utrecht</a:t>
            </a:r>
          </a:p>
          <a:p>
            <a:pPr algn="l"/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Dossier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en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procedures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waar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je in de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praktijk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i="1" dirty="0" err="1">
                <a:latin typeface="Arial" panose="020B0604020202020204" pitchFamily="34" charset="0"/>
                <a:cs typeface="Arial" panose="020B0604020202020204" pitchFamily="34" charset="0"/>
              </a:rPr>
              <a:t>kijken</a:t>
            </a:r>
            <a:r>
              <a:rPr lang="de-DE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l"/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actualisering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DAP RUD 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metadata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en DSO-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verzoeken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SWF </a:t>
            </a:r>
            <a:r>
              <a:rPr lang="de-DE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standaarden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37DFE3DD-9921-7460-B30C-A4112D180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47" y="516694"/>
            <a:ext cx="4787622" cy="4165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439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8832" y="123122"/>
            <a:ext cx="11843208" cy="546181"/>
          </a:xfrm>
        </p:spPr>
        <p:txBody>
          <a:bodyPr>
            <a:normAutofit/>
          </a:bodyPr>
          <a:lstStyle/>
          <a:p>
            <a:pPr algn="l"/>
            <a:r>
              <a:rPr lang="de-DE" sz="28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INTENTIEOVEREENKOMST EN WERKAFSPRAKEN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25336" y="1136204"/>
            <a:ext cx="9835300" cy="4363613"/>
          </a:xfrm>
        </p:spPr>
        <p:txBody>
          <a:bodyPr>
            <a:noAutofit/>
          </a:bodyPr>
          <a:lstStyle/>
          <a:p>
            <a:pPr algn="l">
              <a:lnSpc>
                <a:spcPct val="50000"/>
              </a:lnSpc>
              <a:spcBef>
                <a:spcPts val="2400"/>
              </a:spcBef>
            </a:pP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op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onderwerpen</a:t>
            </a:r>
            <a:r>
              <a:rPr lang="de-DE" sz="2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Archief en informatiehuishouding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Bodem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Financiële arrangementen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ICT en informatievoorziening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Leges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Omgevingsoverleg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Omgevingsvergunning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Overdracht van de bevoegd </a:t>
            </a:r>
            <a:r>
              <a:rPr lang="nl-NL" sz="2200" dirty="0" err="1">
                <a:latin typeface="Arial" panose="020B0604020202020204" pitchFamily="34" charset="0"/>
                <a:cs typeface="Arial" panose="020B0604020202020204" pitchFamily="34" charset="0"/>
              </a:rPr>
              <a:t>gezagtaken</a:t>
            </a: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Rechtsbeschermingsprocedures, aansprakelijkheid, nadeelcompensatie </a:t>
            </a:r>
          </a:p>
          <a:p>
            <a:pPr marL="457200" indent="-457200" algn="l">
              <a:lnSpc>
                <a:spcPct val="50000"/>
              </a:lnSpc>
              <a:spcBef>
                <a:spcPts val="2400"/>
              </a:spcBef>
              <a:buFont typeface="+mj-lt"/>
              <a:buAutoNum type="arabicPeriod"/>
            </a:pPr>
            <a:r>
              <a:rPr lang="nl-NL" sz="2200" dirty="0">
                <a:latin typeface="Arial" panose="020B0604020202020204" pitchFamily="34" charset="0"/>
                <a:cs typeface="Arial" panose="020B0604020202020204" pitchFamily="34" charset="0"/>
              </a:rPr>
              <a:t>Toezicht en handhaving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B7ACBCA-802C-1682-3089-15350643FD10}"/>
              </a:ext>
            </a:extLst>
          </p:cNvPr>
          <p:cNvSpPr/>
          <p:nvPr/>
        </p:nvSpPr>
        <p:spPr>
          <a:xfrm>
            <a:off x="771787" y="1417739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8D3A367F-38AF-D83A-D32D-734EB2FD4D9D}"/>
              </a:ext>
            </a:extLst>
          </p:cNvPr>
          <p:cNvSpPr txBox="1">
            <a:spLocks/>
          </p:cNvSpPr>
          <p:nvPr/>
        </p:nvSpPr>
        <p:spPr>
          <a:xfrm>
            <a:off x="7508147" y="1021836"/>
            <a:ext cx="4463893" cy="14564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ts val="2400"/>
              </a:spcBef>
            </a:pPr>
            <a:r>
              <a:rPr lang="nl-NL" sz="22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Uitgangspunt 3 in considerans Intentieovereenkomst: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“Partijen […] onderkennen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 gezamenlijk belang van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een goed onderling afgestemde informatiehuishouding </a:t>
            </a:r>
            <a:b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2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 een goede samenwerking”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9B38D7A-0347-C38F-AEA2-52820342AFD8}"/>
              </a:ext>
            </a:extLst>
          </p:cNvPr>
          <p:cNvSpPr/>
          <p:nvPr/>
        </p:nvSpPr>
        <p:spPr>
          <a:xfrm>
            <a:off x="771787" y="2823447"/>
            <a:ext cx="4890782" cy="54618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" name="Verbindingslijn: gekromd 8">
            <a:extLst>
              <a:ext uri="{FF2B5EF4-FFF2-40B4-BE49-F238E27FC236}">
                <a16:creationId xmlns:a16="http://schemas.microsoft.com/office/drawing/2014/main" id="{FB663657-B0D1-D77E-1F80-E41AC6F62A89}"/>
              </a:ext>
            </a:extLst>
          </p:cNvPr>
          <p:cNvCxnSpPr>
            <a:cxnSpLocks/>
            <a:stCxn id="4" idx="3"/>
            <a:endCxn id="6" idx="3"/>
          </p:cNvCxnSpPr>
          <p:nvPr/>
        </p:nvCxnSpPr>
        <p:spPr>
          <a:xfrm>
            <a:off x="5662569" y="1690830"/>
            <a:ext cx="12700" cy="1405708"/>
          </a:xfrm>
          <a:prstGeom prst="curvedConnector3">
            <a:avLst>
              <a:gd name="adj1" fmla="val 627096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Verbindingslijn: gekromd 22">
            <a:extLst>
              <a:ext uri="{FF2B5EF4-FFF2-40B4-BE49-F238E27FC236}">
                <a16:creationId xmlns:a16="http://schemas.microsoft.com/office/drawing/2014/main" id="{9CB02285-DC32-B6BE-A229-1F9624455FB0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425541"/>
          </a:xfrm>
          <a:prstGeom prst="curvedConnector4">
            <a:avLst>
              <a:gd name="adj1" fmla="val -194643"/>
              <a:gd name="adj2" fmla="val 101801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Verbindingslijn: gekromd 35">
            <a:extLst>
              <a:ext uri="{FF2B5EF4-FFF2-40B4-BE49-F238E27FC236}">
                <a16:creationId xmlns:a16="http://schemas.microsoft.com/office/drawing/2014/main" id="{5EF16CF0-4014-59EF-8293-2DBC47F8F5F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53545" cy="2344274"/>
          </a:xfrm>
          <a:prstGeom prst="curvedConnector4">
            <a:avLst>
              <a:gd name="adj1" fmla="val -959613"/>
              <a:gd name="adj2" fmla="val 100198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Verbindingslijn: gekromd 43">
            <a:extLst>
              <a:ext uri="{FF2B5EF4-FFF2-40B4-BE49-F238E27FC236}">
                <a16:creationId xmlns:a16="http://schemas.microsoft.com/office/drawing/2014/main" id="{6A417969-D8BA-0D02-0DC4-B0459E7038BE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29"/>
            <a:ext cx="117446" cy="2839225"/>
          </a:xfrm>
          <a:prstGeom prst="curvedConnector4">
            <a:avLst>
              <a:gd name="adj1" fmla="val -423213"/>
              <a:gd name="adj2" fmla="val 99720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Verbindingslijn: gekromd 50">
            <a:extLst>
              <a:ext uri="{FF2B5EF4-FFF2-40B4-BE49-F238E27FC236}">
                <a16:creationId xmlns:a16="http://schemas.microsoft.com/office/drawing/2014/main" id="{6BF75655-8781-FA80-8354-BE368A5B4702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6" y="1690830"/>
            <a:ext cx="104743" cy="3324104"/>
          </a:xfrm>
          <a:prstGeom prst="curvedConnector4">
            <a:avLst>
              <a:gd name="adj1" fmla="val -466530"/>
              <a:gd name="adj2" fmla="val 100039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Verbindingslijn: gekromd 55">
            <a:extLst>
              <a:ext uri="{FF2B5EF4-FFF2-40B4-BE49-F238E27FC236}">
                <a16:creationId xmlns:a16="http://schemas.microsoft.com/office/drawing/2014/main" id="{7F1008DA-33F1-182C-BECD-5864708E6E19}"/>
              </a:ext>
            </a:extLst>
          </p:cNvPr>
          <p:cNvCxnSpPr>
            <a:cxnSpLocks/>
            <a:stCxn id="4" idx="1"/>
          </p:cNvCxnSpPr>
          <p:nvPr/>
        </p:nvCxnSpPr>
        <p:spPr>
          <a:xfrm rot="10800000" flipH="1" flipV="1">
            <a:off x="771787" y="1690830"/>
            <a:ext cx="117446" cy="4275888"/>
          </a:xfrm>
          <a:prstGeom prst="curvedConnector4">
            <a:avLst>
              <a:gd name="adj1" fmla="val -430356"/>
              <a:gd name="adj2" fmla="val 100083"/>
            </a:avLst>
          </a:prstGeom>
          <a:ln w="127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9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2F5497EA-CC89-49D0-998D-A01E31CBA5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3004" y="659543"/>
            <a:ext cx="7645991" cy="5697012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35D95A-D942-A7B9-50F7-AC7244BE43EE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EERDERE KENNISBRONNEN, PRESENTATIES EN WEBINARS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D5B9709-DCD6-1A51-0D95-134949EA0C77}"/>
              </a:ext>
            </a:extLst>
          </p:cNvPr>
          <p:cNvSpPr txBox="1"/>
          <p:nvPr/>
        </p:nvSpPr>
        <p:spPr>
          <a:xfrm>
            <a:off x="1442802" y="6488668"/>
            <a:ext cx="9306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kia.pleio.nl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Groepen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Kennisplatform Informatiehuishouding Overheden  </a:t>
            </a:r>
            <a:r>
              <a:rPr lang="nl-NL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►</a:t>
            </a:r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  Wiki’s </a:t>
            </a:r>
          </a:p>
        </p:txBody>
      </p:sp>
    </p:spTree>
    <p:extLst>
      <p:ext uri="{BB962C8B-B14F-4D97-AF65-F5344CB8AC3E}">
        <p14:creationId xmlns:p14="http://schemas.microsoft.com/office/powerpoint/2010/main" val="2807493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muur, binnen, items&#10;&#10;Automatisch gegenereerde beschrijving">
            <a:extLst>
              <a:ext uri="{FF2B5EF4-FFF2-40B4-BE49-F238E27FC236}">
                <a16:creationId xmlns:a16="http://schemas.microsoft.com/office/drawing/2014/main" id="{083C70A6-C15D-4E9D-9291-A0FEE1CF00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802" y="972235"/>
            <a:ext cx="3037454" cy="153720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11F259E1-BA9C-4F19-A302-5317C521E75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83" y="972235"/>
            <a:ext cx="3037454" cy="1796938"/>
          </a:xfrm>
          <a:prstGeom prst="rect">
            <a:avLst/>
          </a:prstGeom>
        </p:spPr>
      </p:pic>
      <p:pic>
        <p:nvPicPr>
          <p:cNvPr id="9" name="Afbeelding 8" descr="Afbeelding met tekst&#10;&#10;Automatisch gegenereerde beschrijving">
            <a:extLst>
              <a:ext uri="{FF2B5EF4-FFF2-40B4-BE49-F238E27FC236}">
                <a16:creationId xmlns:a16="http://schemas.microsoft.com/office/drawing/2014/main" id="{C74D0CDD-A548-49FA-93AA-BD2AFF3FD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611" y="2761517"/>
            <a:ext cx="3037454" cy="18745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48B6D19-2D38-7D76-E9EC-2A89E594166D}"/>
              </a:ext>
            </a:extLst>
          </p:cNvPr>
          <p:cNvSpPr txBox="1">
            <a:spLocks/>
          </p:cNvSpPr>
          <p:nvPr/>
        </p:nvSpPr>
        <p:spPr>
          <a:xfrm>
            <a:off x="62466" y="3781"/>
            <a:ext cx="11843208" cy="5461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6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VANAF JUNI 2021: REGIOSAMENWERKING UTRECHT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8594FA8-7309-E37A-B94D-D31A9B1537CC}"/>
              </a:ext>
            </a:extLst>
          </p:cNvPr>
          <p:cNvSpPr txBox="1"/>
          <p:nvPr/>
        </p:nvSpPr>
        <p:spPr>
          <a:xfrm>
            <a:off x="616916" y="1095228"/>
            <a:ext cx="47148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22 januari 2022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Waar krijg ik als provincie, gemeente, veiligheidsregio etc. buikpijn van?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19 mei 2022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Werkplaats DUTO Aan de slag, archivering omgevingsplannen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9 maart 2023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“Wat moeten we met elkaar afspreken, wat heb ik als gemeente nodig?”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9 mei &amp; 4 juli 2023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Online vragenuren DAP, RHBO, bodem-infobestanden, controle-afspraken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u="sng" dirty="0">
                <a:latin typeface="Arial" panose="020B0604020202020204" pitchFamily="34" charset="0"/>
                <a:cs typeface="Arial" panose="020B0604020202020204" pitchFamily="34" charset="0"/>
              </a:rPr>
              <a:t>14 september</a:t>
            </a:r>
          </a:p>
          <a:p>
            <a:r>
              <a:rPr lang="nl-NL" dirty="0">
                <a:latin typeface="Arial" panose="020B0604020202020204" pitchFamily="34" charset="0"/>
                <a:cs typeface="Arial" panose="020B0604020202020204" pitchFamily="34" charset="0"/>
              </a:rPr>
              <a:t>procescontrole in Stichtse Vecht, afspraken veiligheidsregio &amp; gemeente</a:t>
            </a:r>
          </a:p>
          <a:p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fbeelding 9" descr="Afbeelding met Menselijk gezicht, persoon, kleding, glimlach&#10;&#10;Automatisch gegenereerde beschrijving">
            <a:extLst>
              <a:ext uri="{FF2B5EF4-FFF2-40B4-BE49-F238E27FC236}">
                <a16:creationId xmlns:a16="http://schemas.microsoft.com/office/drawing/2014/main" id="{5EF72EDE-1FCA-6A97-7C06-CDA8553197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993" y="4888151"/>
            <a:ext cx="3013072" cy="1680428"/>
          </a:xfrm>
          <a:prstGeom prst="rect">
            <a:avLst/>
          </a:prstGeom>
        </p:spPr>
      </p:pic>
      <p:pic>
        <p:nvPicPr>
          <p:cNvPr id="12" name="Afbeelding 11" descr="Afbeelding met tekst, schermopname, Menselijk gezicht, persoon&#10;&#10;Automatisch gegenereerde beschrijving">
            <a:extLst>
              <a:ext uri="{FF2B5EF4-FFF2-40B4-BE49-F238E27FC236}">
                <a16:creationId xmlns:a16="http://schemas.microsoft.com/office/drawing/2014/main" id="{CAEAE15C-5E8E-72C5-4881-18765F0E1EB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346" y="2837510"/>
            <a:ext cx="3085933" cy="1890514"/>
          </a:xfrm>
          <a:prstGeom prst="rect">
            <a:avLst/>
          </a:prstGeom>
        </p:spPr>
      </p:pic>
      <p:pic>
        <p:nvPicPr>
          <p:cNvPr id="14" name="Afbeelding 13" descr="Afbeelding met tekst, schermopname, Website, Onlineadvertenties&#10;&#10;Automatisch gegenereerde beschrijving">
            <a:extLst>
              <a:ext uri="{FF2B5EF4-FFF2-40B4-BE49-F238E27FC236}">
                <a16:creationId xmlns:a16="http://schemas.microsoft.com/office/drawing/2014/main" id="{A9480BF6-3BF4-4E87-887E-C4B15B01E7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01" y="4821828"/>
            <a:ext cx="3140826" cy="174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3164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a01d95d-9a53-4690-91f2-3ea4d21374f2">
      <Terms xmlns="http://schemas.microsoft.com/office/infopath/2007/PartnerControls"/>
    </lcf76f155ced4ddcb4097134ff3c332f>
    <TaxCatchAll xmlns="0941c815-8673-45d9-bee9-a1453d13a96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79AC081F1EA545875FD8DCD9B709FA" ma:contentTypeVersion="18" ma:contentTypeDescription="Create a new document." ma:contentTypeScope="" ma:versionID="13c0a23065d9a49ac9a814ac843676c1">
  <xsd:schema xmlns:xsd="http://www.w3.org/2001/XMLSchema" xmlns:xs="http://www.w3.org/2001/XMLSchema" xmlns:p="http://schemas.microsoft.com/office/2006/metadata/properties" xmlns:ns2="0941c815-8673-45d9-bee9-a1453d13a96d" xmlns:ns3="da01d95d-9a53-4690-91f2-3ea4d21374f2" targetNamespace="http://schemas.microsoft.com/office/2006/metadata/properties" ma:root="true" ma:fieldsID="ffed2328b44d3216ab2e4b28d8992e7a" ns2:_="" ns3:_="">
    <xsd:import namespace="0941c815-8673-45d9-bee9-a1453d13a96d"/>
    <xsd:import namespace="da01d95d-9a53-4690-91f2-3ea4d21374f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1c815-8673-45d9-bee9-a1453d13a9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2c36e3-81a3-4f8c-bfa2-ac1adf0ae0c5}" ma:internalName="TaxCatchAll" ma:showField="CatchAllData" ma:web="0941c815-8673-45d9-bee9-a1453d13a9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d95d-9a53-4690-91f2-3ea4d21374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ceaa658-fae8-49cd-a23d-c95849ea1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E8B87B35426842948BBE07B397EF0A" ma:contentTypeVersion="19" ma:contentTypeDescription="Een nieuw document maken." ma:contentTypeScope="" ma:versionID="1c806a889818caebcec8ab81eca093f3">
  <xsd:schema xmlns:xsd="http://www.w3.org/2001/XMLSchema" xmlns:xs="http://www.w3.org/2001/XMLSchema" xmlns:p="http://schemas.microsoft.com/office/2006/metadata/properties" xmlns:ns2="cc35083a-82c3-4d90-825c-129faed25957" xmlns:ns3="dd40056b-a536-4161-8a6c-0fad1d319e0f" xmlns:ns4="http://schemas.microsoft.com/sharepoint/v3/fields" targetNamespace="http://schemas.microsoft.com/office/2006/metadata/properties" ma:root="true" ma:fieldsID="4a53dbfb960984d5f5926bc2e30833cd" ns2:_="" ns3:_="" ns4:_="">
    <xsd:import namespace="cc35083a-82c3-4d90-825c-129faed25957"/>
    <xsd:import namespace="dd40056b-a536-4161-8a6c-0fad1d319e0f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i357e7dc51a341bdab587d5309a7b19c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EmDate" minOccurs="0"/>
                <xsd:element ref="ns4:EmFromName" minOccurs="0"/>
                <xsd:element ref="ns4:EmSubject" minOccurs="0"/>
                <xsd:element ref="ns4:EmTo" minOccurs="0"/>
                <xsd:element ref="ns3:lcf76f155ced4ddcb4097134ff3c332f" minOccurs="0"/>
                <xsd:element ref="ns3:MediaServiceSearchProperties" minOccurs="0"/>
                <xsd:element ref="ns3:MediaServiceDateTake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5083a-82c3-4d90-825c-129faed2595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TaxCatchAll" ma:index="13" nillable="true" ma:displayName="Taxonomy Catch All Column" ma:hidden="true" ma:list="{63a2c9d9-b28e-4a27-8549-508e16ce0232}" ma:internalName="TaxCatchAll" ma:showField="CatchAllData" ma:web="cc35083a-82c3-4d90-825c-129faed25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0056b-a536-4161-8a6c-0fad1d319e0f" elementFormDefault="qualified">
    <xsd:import namespace="http://schemas.microsoft.com/office/2006/documentManagement/types"/>
    <xsd:import namespace="http://schemas.microsoft.com/office/infopath/2007/PartnerControls"/>
    <xsd:element name="i357e7dc51a341bdab587d5309a7b19c" ma:index="12" nillable="true" ma:taxonomy="true" ma:internalName="i357e7dc51a341bdab587d5309a7b19c" ma:taxonomyFieldName="Documentsoort" ma:displayName="Documentsoort" ma:default="" ma:fieldId="{2357e7dc-51a3-41bd-ab58-7d5309a7b19c}" ma:sspId="33132fc9-410b-4d1c-82d8-e48694c2a002" ma:termSetId="d566b571-80bb-4390-a749-86d73c4bc4f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6" nillable="true" ma:taxonomy="true" ma:internalName="lcf76f155ced4ddcb4097134ff3c332f" ma:taxonomyFieldName="MediaServiceImageTags" ma:displayName="Afbeeldingtags" ma:readOnly="false" ma:fieldId="{5cf76f15-5ced-4ddc-b409-7134ff3c332f}" ma:taxonomyMulti="true" ma:sspId="33132fc9-410b-4d1c-82d8-e48694c2a0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EmDate" ma:index="21" nillable="true" ma:displayName="Email datum" ma:format="DateTime" ma:internalName="EmDate" ma:readOnly="false">
      <xsd:simpleType>
        <xsd:restriction base="dms:DateTime"/>
      </xsd:simpleType>
    </xsd:element>
    <xsd:element name="EmFromName" ma:index="22" nillable="true" ma:displayName="Email van" ma:internalName="EmFromName" ma:readOnly="false">
      <xsd:simpleType>
        <xsd:restriction base="dms:Text"/>
      </xsd:simpleType>
    </xsd:element>
    <xsd:element name="EmSubject" ma:index="23" nillable="true" ma:displayName="Email onderwerp" ma:internalName="EmSubject" ma:readOnly="false">
      <xsd:simpleType>
        <xsd:restriction base="dms:Text"/>
      </xsd:simpleType>
    </xsd:element>
    <xsd:element name="EmTo" ma:index="24" nillable="true" ma:displayName="Email naar" ma:internalName="EmTo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83039F8-3CF8-4021-86E3-7F7F457F4C4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B2B399-569F-4004-8752-36B237379812}">
  <ds:schemaRefs>
    <ds:schemaRef ds:uri="http://purl.org/dc/terms/"/>
    <ds:schemaRef ds:uri="cc35083a-82c3-4d90-825c-129faed25957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dd40056b-a536-4161-8a6c-0fad1d319e0f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AA73812-D309-4AB0-BCA6-AE290528F299}"/>
</file>

<file path=customXml/itemProps4.xml><?xml version="1.0" encoding="utf-8"?>
<ds:datastoreItem xmlns:ds="http://schemas.openxmlformats.org/officeDocument/2006/customXml" ds:itemID="{BB8EB969-740F-4642-AA7B-8AECDAF0A61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35083a-82c3-4d90-825c-129faed25957"/>
    <ds:schemaRef ds:uri="dd40056b-a536-4161-8a6c-0fad1d319e0f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1308</TotalTime>
  <Words>190</Words>
  <Application>Microsoft Office PowerPoint</Application>
  <PresentationFormat>Breedbeeld</PresentationFormat>
  <Paragraphs>36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Kantoorthema</vt:lpstr>
      <vt:lpstr>INFORMATIEHUISHOUDING EN ARCHIEF</vt:lpstr>
      <vt:lpstr>INTENTIEOVEREENKOMST EN WERKAFSPRAKEN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Joost van Koutrik</dc:creator>
  <cp:lastModifiedBy>Joost van Koutrik</cp:lastModifiedBy>
  <cp:revision>5</cp:revision>
  <dcterms:created xsi:type="dcterms:W3CDTF">2022-04-06T09:31:06Z</dcterms:created>
  <dcterms:modified xsi:type="dcterms:W3CDTF">2023-11-12T23:20:31Z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0x010100A3E8B87B35426842948BBE07B397EF0A</vt:lpwstr>
  </property>
  <property fmtid="{D5CDD505-2E9C-101B-9397-08002B2CF9AE}" pid="3" name="_dlc_DocIdItemGuid">
    <vt:lpwstr>dc570bf5-5a36-4aa7-8b0f-0d441b1e5f7b</vt:lpwstr>
  </property>
  <property fmtid="{D5CDD505-2E9C-101B-9397-08002B2CF9AE}" pid="4" name="MediaServiceImageTags">
    <vt:lpwstr/>
  </property>
  <property fmtid="{D5CDD505-2E9C-101B-9397-08002B2CF9AE}" pid="5" name="Documentsoort">
    <vt:lpwstr/>
  </property>
</Properties>
</file>