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4"/>
  </p:notesMasterIdLst>
  <p:sldIdLst>
    <p:sldId id="279" r:id="rId5"/>
    <p:sldId id="280" r:id="rId6"/>
    <p:sldId id="282" r:id="rId7"/>
    <p:sldId id="283" r:id="rId8"/>
    <p:sldId id="284" r:id="rId9"/>
    <p:sldId id="288" r:id="rId10"/>
    <p:sldId id="286" r:id="rId11"/>
    <p:sldId id="289" r:id="rId12"/>
    <p:sldId id="2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0A1FD1-D84B-51FB-F94C-81B904A518AD}" name="Caroline van Duinkerken" initials="CD" userId="S::c.vanduinkerken@rudutrecht.nl::1179bead-e8aa-4ef2-8693-b737e96d6a7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ggerding, Cas" initials="EC" lastIdx="2" clrIdx="0">
    <p:extLst>
      <p:ext uri="{19B8F6BF-5375-455C-9EA6-DF929625EA0E}">
        <p15:presenceInfo xmlns:p15="http://schemas.microsoft.com/office/powerpoint/2012/main" userId="S-1-5-21-1395942588-620714629-1381041710-49408" providerId="AD"/>
      </p:ext>
    </p:extLst>
  </p:cmAuthor>
  <p:cmAuthor id="2" name="Lander, Toos" initials="LT" lastIdx="15" clrIdx="1">
    <p:extLst>
      <p:ext uri="{19B8F6BF-5375-455C-9EA6-DF929625EA0E}">
        <p15:presenceInfo xmlns:p15="http://schemas.microsoft.com/office/powerpoint/2012/main" userId="S-1-5-21-1395942588-620714629-1381041710-274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F66"/>
    <a:srgbClr val="644632"/>
    <a:srgbClr val="FF5050"/>
    <a:srgbClr val="CC3300"/>
    <a:srgbClr val="FF9900"/>
    <a:srgbClr val="FF9966"/>
    <a:srgbClr val="FFCC66"/>
    <a:srgbClr val="FFCC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EC3E9-1D4F-C0AA-084F-B5078277361B}" v="73" dt="2023-11-12T19:07:20.229"/>
    <p1510:client id="{6AE62149-5A0B-68BA-7FD3-DFC99B0C0289}" v="14" dt="2023-11-13T10:33:11.667"/>
    <p1510:client id="{705D5A72-E071-4BCD-B69A-8C225CD05CD7}" v="164" dt="2023-11-13T13:19:46.862"/>
    <p1510:client id="{CF8BECB0-0036-F03D-CE06-F2AD238BAC67}" v="449" dt="2023-11-12T20:17:15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 Homan" userId="53ab0002-c754-431a-bf80-9729d9b2a884" providerId="ADAL" clId="{B1F8866F-0434-4AA3-AD5C-A662B8879E54}"/>
    <pc:docChg chg="undo custSel addSld delSld modSld">
      <pc:chgData name="Kriste Homan" userId="53ab0002-c754-431a-bf80-9729d9b2a884" providerId="ADAL" clId="{B1F8866F-0434-4AA3-AD5C-A662B8879E54}" dt="2023-11-08T14:44:18.959" v="2286" actId="13926"/>
      <pc:docMkLst>
        <pc:docMk/>
      </pc:docMkLst>
      <pc:sldChg chg="modSp mod">
        <pc:chgData name="Kriste Homan" userId="53ab0002-c754-431a-bf80-9729d9b2a884" providerId="ADAL" clId="{B1F8866F-0434-4AA3-AD5C-A662B8879E54}" dt="2023-11-08T14:42:34.913" v="2256" actId="20577"/>
        <pc:sldMkLst>
          <pc:docMk/>
          <pc:sldMk cId="405509987" sldId="279"/>
        </pc:sldMkLst>
        <pc:spChg chg="mod">
          <ac:chgData name="Kriste Homan" userId="53ab0002-c754-431a-bf80-9729d9b2a884" providerId="ADAL" clId="{B1F8866F-0434-4AA3-AD5C-A662B8879E54}" dt="2023-11-08T12:30:23.243" v="607" actId="20577"/>
          <ac:spMkLst>
            <pc:docMk/>
            <pc:sldMk cId="405509987" sldId="279"/>
            <ac:spMk id="2" creationId="{00000000-0000-0000-0000-000000000000}"/>
          </ac:spMkLst>
        </pc:spChg>
        <pc:spChg chg="mod">
          <ac:chgData name="Kriste Homan" userId="53ab0002-c754-431a-bf80-9729d9b2a884" providerId="ADAL" clId="{B1F8866F-0434-4AA3-AD5C-A662B8879E54}" dt="2023-11-08T14:42:34.913" v="2256" actId="20577"/>
          <ac:spMkLst>
            <pc:docMk/>
            <pc:sldMk cId="405509987" sldId="279"/>
            <ac:spMk id="3" creationId="{00000000-0000-0000-0000-000000000000}"/>
          </ac:spMkLst>
        </pc:spChg>
      </pc:sldChg>
      <pc:sldChg chg="addSp delSp modSp new mod">
        <pc:chgData name="Kriste Homan" userId="53ab0002-c754-431a-bf80-9729d9b2a884" providerId="ADAL" clId="{B1F8866F-0434-4AA3-AD5C-A662B8879E54}" dt="2023-11-08T14:41:26.380" v="2227" actId="1076"/>
        <pc:sldMkLst>
          <pc:docMk/>
          <pc:sldMk cId="96554936" sldId="280"/>
        </pc:sldMkLst>
        <pc:spChg chg="mod">
          <ac:chgData name="Kriste Homan" userId="53ab0002-c754-431a-bf80-9729d9b2a884" providerId="ADAL" clId="{B1F8866F-0434-4AA3-AD5C-A662B8879E54}" dt="2023-11-08T12:31:24.264" v="608" actId="1076"/>
          <ac:spMkLst>
            <pc:docMk/>
            <pc:sldMk cId="96554936" sldId="280"/>
            <ac:spMk id="2" creationId="{11950854-E8F0-1574-4AE0-675F0C660DD8}"/>
          </ac:spMkLst>
        </pc:spChg>
        <pc:spChg chg="mod">
          <ac:chgData name="Kriste Homan" userId="53ab0002-c754-431a-bf80-9729d9b2a884" providerId="ADAL" clId="{B1F8866F-0434-4AA3-AD5C-A662B8879E54}" dt="2023-11-08T14:41:14.605" v="2226" actId="255"/>
          <ac:spMkLst>
            <pc:docMk/>
            <pc:sldMk cId="96554936" sldId="280"/>
            <ac:spMk id="3" creationId="{8D26C67B-DA36-4092-239F-779E4B1A1FFD}"/>
          </ac:spMkLst>
        </pc:spChg>
        <pc:picChg chg="add del mod ord">
          <ac:chgData name="Kriste Homan" userId="53ab0002-c754-431a-bf80-9729d9b2a884" providerId="ADAL" clId="{B1F8866F-0434-4AA3-AD5C-A662B8879E54}" dt="2023-11-08T14:41:26.380" v="2227" actId="1076"/>
          <ac:picMkLst>
            <pc:docMk/>
            <pc:sldMk cId="96554936" sldId="280"/>
            <ac:picMk id="4" creationId="{52DA36CF-C87F-684C-13BA-9821FCD014B5}"/>
          </ac:picMkLst>
        </pc:picChg>
      </pc:sldChg>
      <pc:sldChg chg="modSp new del mod">
        <pc:chgData name="Kriste Homan" userId="53ab0002-c754-431a-bf80-9729d9b2a884" providerId="ADAL" clId="{B1F8866F-0434-4AA3-AD5C-A662B8879E54}" dt="2023-11-08T14:41:38.293" v="2228" actId="47"/>
        <pc:sldMkLst>
          <pc:docMk/>
          <pc:sldMk cId="360540288" sldId="281"/>
        </pc:sldMkLst>
        <pc:spChg chg="mod">
          <ac:chgData name="Kriste Homan" userId="53ab0002-c754-431a-bf80-9729d9b2a884" providerId="ADAL" clId="{B1F8866F-0434-4AA3-AD5C-A662B8879E54}" dt="2023-11-08T12:31:28.144" v="609" actId="1076"/>
          <ac:spMkLst>
            <pc:docMk/>
            <pc:sldMk cId="360540288" sldId="281"/>
            <ac:spMk id="2" creationId="{50CB8A0C-56B8-9010-F272-12A4F7847FB0}"/>
          </ac:spMkLst>
        </pc:spChg>
        <pc:spChg chg="mod">
          <ac:chgData name="Kriste Homan" userId="53ab0002-c754-431a-bf80-9729d9b2a884" providerId="ADAL" clId="{B1F8866F-0434-4AA3-AD5C-A662B8879E54}" dt="2023-11-08T12:29:53.057" v="581" actId="5793"/>
          <ac:spMkLst>
            <pc:docMk/>
            <pc:sldMk cId="360540288" sldId="281"/>
            <ac:spMk id="3" creationId="{0694F8F2-EF86-487B-E7B9-6C9FAD2C83AC}"/>
          </ac:spMkLst>
        </pc:spChg>
      </pc:sldChg>
      <pc:sldChg chg="addSp modSp new mod">
        <pc:chgData name="Kriste Homan" userId="53ab0002-c754-431a-bf80-9729d9b2a884" providerId="ADAL" clId="{B1F8866F-0434-4AA3-AD5C-A662B8879E54}" dt="2023-11-08T12:49:42.775" v="1112" actId="20577"/>
        <pc:sldMkLst>
          <pc:docMk/>
          <pc:sldMk cId="2612475165" sldId="282"/>
        </pc:sldMkLst>
        <pc:spChg chg="mod">
          <ac:chgData name="Kriste Homan" userId="53ab0002-c754-431a-bf80-9729d9b2a884" providerId="ADAL" clId="{B1F8866F-0434-4AA3-AD5C-A662B8879E54}" dt="2023-11-08T12:49:42.775" v="1112" actId="20577"/>
          <ac:spMkLst>
            <pc:docMk/>
            <pc:sldMk cId="2612475165" sldId="282"/>
            <ac:spMk id="2" creationId="{1A53F6CD-E935-9F3B-1929-8A57B76DB166}"/>
          </ac:spMkLst>
        </pc:spChg>
        <pc:spChg chg="mod">
          <ac:chgData name="Kriste Homan" userId="53ab0002-c754-431a-bf80-9729d9b2a884" providerId="ADAL" clId="{B1F8866F-0434-4AA3-AD5C-A662B8879E54}" dt="2023-11-08T12:32:14.795" v="733" actId="20577"/>
          <ac:spMkLst>
            <pc:docMk/>
            <pc:sldMk cId="2612475165" sldId="282"/>
            <ac:spMk id="3" creationId="{C8E1D1C5-C83E-3A8C-6C5D-AA38BE3E5818}"/>
          </ac:spMkLst>
        </pc:spChg>
        <pc:spChg chg="add mod">
          <ac:chgData name="Kriste Homan" userId="53ab0002-c754-431a-bf80-9729d9b2a884" providerId="ADAL" clId="{B1F8866F-0434-4AA3-AD5C-A662B8879E54}" dt="2023-11-08T12:44:53.088" v="955" actId="1076"/>
          <ac:spMkLst>
            <pc:docMk/>
            <pc:sldMk cId="2612475165" sldId="282"/>
            <ac:spMk id="7" creationId="{76EF897C-36E5-89C4-6952-8356FD58D712}"/>
          </ac:spMkLst>
        </pc:spChg>
        <pc:picChg chg="add mod">
          <ac:chgData name="Kriste Homan" userId="53ab0002-c754-431a-bf80-9729d9b2a884" providerId="ADAL" clId="{B1F8866F-0434-4AA3-AD5C-A662B8879E54}" dt="2023-11-08T12:44:47.218" v="954" actId="1076"/>
          <ac:picMkLst>
            <pc:docMk/>
            <pc:sldMk cId="2612475165" sldId="282"/>
            <ac:picMk id="4" creationId="{5572DBAA-17BE-EEED-E29C-EBDBEA2586A0}"/>
          </ac:picMkLst>
        </pc:picChg>
        <pc:picChg chg="add mod">
          <ac:chgData name="Kriste Homan" userId="53ab0002-c754-431a-bf80-9729d9b2a884" providerId="ADAL" clId="{B1F8866F-0434-4AA3-AD5C-A662B8879E54}" dt="2023-11-08T12:33:44.937" v="776" actId="1076"/>
          <ac:picMkLst>
            <pc:docMk/>
            <pc:sldMk cId="2612475165" sldId="282"/>
            <ac:picMk id="5" creationId="{79EFEEAD-89BA-E87E-1A04-EE3AF03F8E52}"/>
          </ac:picMkLst>
        </pc:picChg>
        <pc:picChg chg="add mod">
          <ac:chgData name="Kriste Homan" userId="53ab0002-c754-431a-bf80-9729d9b2a884" providerId="ADAL" clId="{B1F8866F-0434-4AA3-AD5C-A662B8879E54}" dt="2023-11-08T12:33:42.398" v="775" actId="1076"/>
          <ac:picMkLst>
            <pc:docMk/>
            <pc:sldMk cId="2612475165" sldId="282"/>
            <ac:picMk id="6" creationId="{2C9F8457-994B-B159-463B-39950A80168C}"/>
          </ac:picMkLst>
        </pc:picChg>
      </pc:sldChg>
      <pc:sldChg chg="modSp new mod">
        <pc:chgData name="Kriste Homan" userId="53ab0002-c754-431a-bf80-9729d9b2a884" providerId="ADAL" clId="{B1F8866F-0434-4AA3-AD5C-A662B8879E54}" dt="2023-11-08T14:43:07.455" v="2267" actId="13926"/>
        <pc:sldMkLst>
          <pc:docMk/>
          <pc:sldMk cId="585001416" sldId="283"/>
        </pc:sldMkLst>
        <pc:spChg chg="mod">
          <ac:chgData name="Kriste Homan" userId="53ab0002-c754-431a-bf80-9729d9b2a884" providerId="ADAL" clId="{B1F8866F-0434-4AA3-AD5C-A662B8879E54}" dt="2023-11-08T14:21:51.788" v="1752" actId="20577"/>
          <ac:spMkLst>
            <pc:docMk/>
            <pc:sldMk cId="585001416" sldId="283"/>
            <ac:spMk id="2" creationId="{16C0C6E8-80AB-2DBF-C771-92A0E1754932}"/>
          </ac:spMkLst>
        </pc:spChg>
        <pc:spChg chg="mod">
          <ac:chgData name="Kriste Homan" userId="53ab0002-c754-431a-bf80-9729d9b2a884" providerId="ADAL" clId="{B1F8866F-0434-4AA3-AD5C-A662B8879E54}" dt="2023-11-08T14:43:07.455" v="2267" actId="13926"/>
          <ac:spMkLst>
            <pc:docMk/>
            <pc:sldMk cId="585001416" sldId="283"/>
            <ac:spMk id="3" creationId="{90CE375E-7860-CEDE-7534-4224D0620942}"/>
          </ac:spMkLst>
        </pc:spChg>
      </pc:sldChg>
      <pc:sldChg chg="addSp delSp modSp new mod">
        <pc:chgData name="Kriste Homan" userId="53ab0002-c754-431a-bf80-9729d9b2a884" providerId="ADAL" clId="{B1F8866F-0434-4AA3-AD5C-A662B8879E54}" dt="2023-11-08T12:49:37.495" v="1109" actId="20577"/>
        <pc:sldMkLst>
          <pc:docMk/>
          <pc:sldMk cId="2969520214" sldId="284"/>
        </pc:sldMkLst>
        <pc:spChg chg="mod">
          <ac:chgData name="Kriste Homan" userId="53ab0002-c754-431a-bf80-9729d9b2a884" providerId="ADAL" clId="{B1F8866F-0434-4AA3-AD5C-A662B8879E54}" dt="2023-11-08T12:49:37.495" v="1109" actId="20577"/>
          <ac:spMkLst>
            <pc:docMk/>
            <pc:sldMk cId="2969520214" sldId="284"/>
            <ac:spMk id="2" creationId="{F6ACC63E-3B13-E9FF-1758-26183A10CD85}"/>
          </ac:spMkLst>
        </pc:spChg>
        <pc:spChg chg="del">
          <ac:chgData name="Kriste Homan" userId="53ab0002-c754-431a-bf80-9729d9b2a884" providerId="ADAL" clId="{B1F8866F-0434-4AA3-AD5C-A662B8879E54}" dt="2023-11-08T12:46:23.911" v="1023" actId="22"/>
          <ac:spMkLst>
            <pc:docMk/>
            <pc:sldMk cId="2969520214" sldId="284"/>
            <ac:spMk id="3" creationId="{44115E73-AED2-E566-73BD-08690F221223}"/>
          </ac:spMkLst>
        </pc:spChg>
        <pc:spChg chg="add mod">
          <ac:chgData name="Kriste Homan" userId="53ab0002-c754-431a-bf80-9729d9b2a884" providerId="ADAL" clId="{B1F8866F-0434-4AA3-AD5C-A662B8879E54}" dt="2023-11-08T12:47:45.229" v="1059" actId="255"/>
          <ac:spMkLst>
            <pc:docMk/>
            <pc:sldMk cId="2969520214" sldId="284"/>
            <ac:spMk id="6" creationId="{6E8BF358-3A0B-DF88-9455-BF9F21094FFB}"/>
          </ac:spMkLst>
        </pc:spChg>
        <pc:spChg chg="add mod">
          <ac:chgData name="Kriste Homan" userId="53ab0002-c754-431a-bf80-9729d9b2a884" providerId="ADAL" clId="{B1F8866F-0434-4AA3-AD5C-A662B8879E54}" dt="2023-11-08T12:49:03.341" v="1105" actId="1076"/>
          <ac:spMkLst>
            <pc:docMk/>
            <pc:sldMk cId="2969520214" sldId="284"/>
            <ac:spMk id="8" creationId="{14619D40-7064-4A11-8BBB-398937FCA772}"/>
          </ac:spMkLst>
        </pc:spChg>
        <pc:picChg chg="add mod ord">
          <ac:chgData name="Kriste Homan" userId="53ab0002-c754-431a-bf80-9729d9b2a884" providerId="ADAL" clId="{B1F8866F-0434-4AA3-AD5C-A662B8879E54}" dt="2023-11-08T12:48:46.100" v="1103" actId="1076"/>
          <ac:picMkLst>
            <pc:docMk/>
            <pc:sldMk cId="2969520214" sldId="284"/>
            <ac:picMk id="5" creationId="{139BD2B6-5DA6-443C-5F92-F6FC2B4A4C97}"/>
          </ac:picMkLst>
        </pc:picChg>
        <pc:picChg chg="add mod">
          <ac:chgData name="Kriste Homan" userId="53ab0002-c754-431a-bf80-9729d9b2a884" providerId="ADAL" clId="{B1F8866F-0434-4AA3-AD5C-A662B8879E54}" dt="2023-11-08T12:49:21.302" v="1106" actId="1076"/>
          <ac:picMkLst>
            <pc:docMk/>
            <pc:sldMk cId="2969520214" sldId="284"/>
            <ac:picMk id="10" creationId="{51F2D3BE-E269-13EA-E553-A2624AAE1373}"/>
          </ac:picMkLst>
        </pc:picChg>
      </pc:sldChg>
      <pc:sldChg chg="new del">
        <pc:chgData name="Kriste Homan" userId="53ab0002-c754-431a-bf80-9729d9b2a884" providerId="ADAL" clId="{B1F8866F-0434-4AA3-AD5C-A662B8879E54}" dt="2023-11-08T14:27:34.743" v="1960" actId="47"/>
        <pc:sldMkLst>
          <pc:docMk/>
          <pc:sldMk cId="2340880674" sldId="285"/>
        </pc:sldMkLst>
      </pc:sldChg>
      <pc:sldChg chg="modSp new mod">
        <pc:chgData name="Kriste Homan" userId="53ab0002-c754-431a-bf80-9729d9b2a884" providerId="ADAL" clId="{B1F8866F-0434-4AA3-AD5C-A662B8879E54}" dt="2023-11-08T14:36:49.901" v="2086" actId="13926"/>
        <pc:sldMkLst>
          <pc:docMk/>
          <pc:sldMk cId="3409284365" sldId="286"/>
        </pc:sldMkLst>
        <pc:spChg chg="mod">
          <ac:chgData name="Kriste Homan" userId="53ab0002-c754-431a-bf80-9729d9b2a884" providerId="ADAL" clId="{B1F8866F-0434-4AA3-AD5C-A662B8879E54}" dt="2023-11-08T14:22:48.046" v="1757" actId="20577"/>
          <ac:spMkLst>
            <pc:docMk/>
            <pc:sldMk cId="3409284365" sldId="286"/>
            <ac:spMk id="2" creationId="{6402F1FA-16F7-DF04-6315-FEA16B7C0513}"/>
          </ac:spMkLst>
        </pc:spChg>
        <pc:spChg chg="mod">
          <ac:chgData name="Kriste Homan" userId="53ab0002-c754-431a-bf80-9729d9b2a884" providerId="ADAL" clId="{B1F8866F-0434-4AA3-AD5C-A662B8879E54}" dt="2023-11-08T14:36:49.901" v="2086" actId="13926"/>
          <ac:spMkLst>
            <pc:docMk/>
            <pc:sldMk cId="3409284365" sldId="286"/>
            <ac:spMk id="3" creationId="{C504E4A8-24D3-00E3-AD4C-84E548CDD6B8}"/>
          </ac:spMkLst>
        </pc:spChg>
      </pc:sldChg>
      <pc:sldChg chg="modSp new mod">
        <pc:chgData name="Kriste Homan" userId="53ab0002-c754-431a-bf80-9729d9b2a884" providerId="ADAL" clId="{B1F8866F-0434-4AA3-AD5C-A662B8879E54}" dt="2023-11-08T14:44:18.959" v="2286" actId="13926"/>
        <pc:sldMkLst>
          <pc:docMk/>
          <pc:sldMk cId="4154292505" sldId="287"/>
        </pc:sldMkLst>
        <pc:spChg chg="mod">
          <ac:chgData name="Kriste Homan" userId="53ab0002-c754-431a-bf80-9729d9b2a884" providerId="ADAL" clId="{B1F8866F-0434-4AA3-AD5C-A662B8879E54}" dt="2023-11-08T14:23:35.067" v="1773" actId="20577"/>
          <ac:spMkLst>
            <pc:docMk/>
            <pc:sldMk cId="4154292505" sldId="287"/>
            <ac:spMk id="2" creationId="{44855AE3-F631-13FB-D70E-A0363EEF7827}"/>
          </ac:spMkLst>
        </pc:spChg>
        <pc:spChg chg="mod">
          <ac:chgData name="Kriste Homan" userId="53ab0002-c754-431a-bf80-9729d9b2a884" providerId="ADAL" clId="{B1F8866F-0434-4AA3-AD5C-A662B8879E54}" dt="2023-11-08T14:44:18.959" v="2286" actId="13926"/>
          <ac:spMkLst>
            <pc:docMk/>
            <pc:sldMk cId="4154292505" sldId="287"/>
            <ac:spMk id="3" creationId="{18D26B8A-5DB3-7C33-C4F6-E6F6CF27574B}"/>
          </ac:spMkLst>
        </pc:spChg>
      </pc:sldChg>
    </pc:docChg>
  </pc:docChgLst>
  <pc:docChgLst>
    <pc:chgData name="Kriste Homan" userId="53ab0002-c754-431a-bf80-9729d9b2a884" providerId="ADAL" clId="{705D5A72-E071-4BCD-B69A-8C225CD05CD7}"/>
    <pc:docChg chg="custSel modSld sldOrd">
      <pc:chgData name="Kriste Homan" userId="53ab0002-c754-431a-bf80-9729d9b2a884" providerId="ADAL" clId="{705D5A72-E071-4BCD-B69A-8C225CD05CD7}" dt="2023-11-13T13:19:46.862" v="2653"/>
      <pc:docMkLst>
        <pc:docMk/>
      </pc:docMkLst>
      <pc:sldChg chg="modSp mod modNotesTx">
        <pc:chgData name="Kriste Homan" userId="53ab0002-c754-431a-bf80-9729d9b2a884" providerId="ADAL" clId="{705D5A72-E071-4BCD-B69A-8C225CD05CD7}" dt="2023-11-13T10:26:14.737" v="2531" actId="1076"/>
        <pc:sldMkLst>
          <pc:docMk/>
          <pc:sldMk cId="405509987" sldId="279"/>
        </pc:sldMkLst>
        <pc:spChg chg="mod">
          <ac:chgData name="Kriste Homan" userId="53ab0002-c754-431a-bf80-9729d9b2a884" providerId="ADAL" clId="{705D5A72-E071-4BCD-B69A-8C225CD05CD7}" dt="2023-11-13T10:26:14.737" v="2531" actId="1076"/>
          <ac:spMkLst>
            <pc:docMk/>
            <pc:sldMk cId="405509987" sldId="279"/>
            <ac:spMk id="2" creationId="{00000000-0000-0000-0000-000000000000}"/>
          </ac:spMkLst>
        </pc:spChg>
      </pc:sldChg>
      <pc:sldChg chg="modNotesTx">
        <pc:chgData name="Kriste Homan" userId="53ab0002-c754-431a-bf80-9729d9b2a884" providerId="ADAL" clId="{705D5A72-E071-4BCD-B69A-8C225CD05CD7}" dt="2023-11-13T08:11:38.240" v="1240" actId="20577"/>
        <pc:sldMkLst>
          <pc:docMk/>
          <pc:sldMk cId="96554936" sldId="280"/>
        </pc:sldMkLst>
      </pc:sldChg>
      <pc:sldChg chg="modSp mod ord">
        <pc:chgData name="Kriste Homan" userId="53ab0002-c754-431a-bf80-9729d9b2a884" providerId="ADAL" clId="{705D5A72-E071-4BCD-B69A-8C225CD05CD7}" dt="2023-11-13T13:19:46.862" v="2653"/>
        <pc:sldMkLst>
          <pc:docMk/>
          <pc:sldMk cId="585001416" sldId="283"/>
        </pc:sldMkLst>
        <pc:spChg chg="mod">
          <ac:chgData name="Kriste Homan" userId="53ab0002-c754-431a-bf80-9729d9b2a884" providerId="ADAL" clId="{705D5A72-E071-4BCD-B69A-8C225CD05CD7}" dt="2023-11-13T08:58:23.735" v="2200" actId="20577"/>
          <ac:spMkLst>
            <pc:docMk/>
            <pc:sldMk cId="585001416" sldId="283"/>
            <ac:spMk id="3" creationId="{90CE375E-7860-CEDE-7534-4224D0620942}"/>
          </ac:spMkLst>
        </pc:spChg>
      </pc:sldChg>
      <pc:sldChg chg="addSp modSp mod modNotesTx">
        <pc:chgData name="Kriste Homan" userId="53ab0002-c754-431a-bf80-9729d9b2a884" providerId="ADAL" clId="{705D5A72-E071-4BCD-B69A-8C225CD05CD7}" dt="2023-11-13T08:54:00.880" v="1969" actId="20577"/>
        <pc:sldMkLst>
          <pc:docMk/>
          <pc:sldMk cId="2969520214" sldId="284"/>
        </pc:sldMkLst>
        <pc:spChg chg="add mod">
          <ac:chgData name="Kriste Homan" userId="53ab0002-c754-431a-bf80-9729d9b2a884" providerId="ADAL" clId="{705D5A72-E071-4BCD-B69A-8C225CD05CD7}" dt="2023-11-10T12:35:45.282" v="348" actId="20577"/>
          <ac:spMkLst>
            <pc:docMk/>
            <pc:sldMk cId="2969520214" sldId="284"/>
            <ac:spMk id="3" creationId="{B42F2171-A154-FA68-F4E9-2BA16AF1ED50}"/>
          </ac:spMkLst>
        </pc:spChg>
      </pc:sldChg>
      <pc:sldChg chg="modSp mod">
        <pc:chgData name="Kriste Homan" userId="53ab0002-c754-431a-bf80-9729d9b2a884" providerId="ADAL" clId="{705D5A72-E071-4BCD-B69A-8C225CD05CD7}" dt="2023-11-13T10:25:31.583" v="2530" actId="113"/>
        <pc:sldMkLst>
          <pc:docMk/>
          <pc:sldMk cId="3409284365" sldId="286"/>
        </pc:sldMkLst>
        <pc:spChg chg="mod">
          <ac:chgData name="Kriste Homan" userId="53ab0002-c754-431a-bf80-9729d9b2a884" providerId="ADAL" clId="{705D5A72-E071-4BCD-B69A-8C225CD05CD7}" dt="2023-11-13T10:25:31.583" v="2530" actId="113"/>
          <ac:spMkLst>
            <pc:docMk/>
            <pc:sldMk cId="3409284365" sldId="286"/>
            <ac:spMk id="3" creationId="{C504E4A8-24D3-00E3-AD4C-84E548CDD6B8}"/>
          </ac:spMkLst>
        </pc:spChg>
      </pc:sldChg>
      <pc:sldChg chg="modSp mod modNotesTx">
        <pc:chgData name="Kriste Homan" userId="53ab0002-c754-431a-bf80-9729d9b2a884" providerId="ADAL" clId="{705D5A72-E071-4BCD-B69A-8C225CD05CD7}" dt="2023-11-13T11:54:34.613" v="2651" actId="20577"/>
        <pc:sldMkLst>
          <pc:docMk/>
          <pc:sldMk cId="4154292505" sldId="287"/>
        </pc:sldMkLst>
        <pc:spChg chg="mod">
          <ac:chgData name="Kriste Homan" userId="53ab0002-c754-431a-bf80-9729d9b2a884" providerId="ADAL" clId="{705D5A72-E071-4BCD-B69A-8C225CD05CD7}" dt="2023-11-13T11:53:40.699" v="2537" actId="27636"/>
          <ac:spMkLst>
            <pc:docMk/>
            <pc:sldMk cId="4154292505" sldId="287"/>
            <ac:spMk id="3" creationId="{18D26B8A-5DB3-7C33-C4F6-E6F6CF27574B}"/>
          </ac:spMkLst>
        </pc:spChg>
      </pc:sldChg>
      <pc:sldChg chg="delSp modSp mod">
        <pc:chgData name="Kriste Homan" userId="53ab0002-c754-431a-bf80-9729d9b2a884" providerId="ADAL" clId="{705D5A72-E071-4BCD-B69A-8C225CD05CD7}" dt="2023-11-13T08:58:47.311" v="2203" actId="478"/>
        <pc:sldMkLst>
          <pc:docMk/>
          <pc:sldMk cId="715928117" sldId="288"/>
        </pc:sldMkLst>
        <pc:spChg chg="del mod">
          <ac:chgData name="Kriste Homan" userId="53ab0002-c754-431a-bf80-9729d9b2a884" providerId="ADAL" clId="{705D5A72-E071-4BCD-B69A-8C225CD05CD7}" dt="2023-11-13T08:58:47.311" v="2203" actId="478"/>
          <ac:spMkLst>
            <pc:docMk/>
            <pc:sldMk cId="715928117" sldId="288"/>
            <ac:spMk id="3" creationId="{B42F2171-A154-FA68-F4E9-2BA16AF1ED50}"/>
          </ac:spMkLst>
        </pc:spChg>
      </pc:sldChg>
      <pc:sldChg chg="delSp modSp mod modNotesTx">
        <pc:chgData name="Kriste Homan" userId="53ab0002-c754-431a-bf80-9729d9b2a884" providerId="ADAL" clId="{705D5A72-E071-4BCD-B69A-8C225CD05CD7}" dt="2023-11-13T11:53:36.918" v="2535" actId="478"/>
        <pc:sldMkLst>
          <pc:docMk/>
          <pc:sldMk cId="1156103060" sldId="289"/>
        </pc:sldMkLst>
        <pc:spChg chg="del mod">
          <ac:chgData name="Kriste Homan" userId="53ab0002-c754-431a-bf80-9729d9b2a884" providerId="ADAL" clId="{705D5A72-E071-4BCD-B69A-8C225CD05CD7}" dt="2023-11-13T11:53:36.918" v="2535" actId="478"/>
          <ac:spMkLst>
            <pc:docMk/>
            <pc:sldMk cId="1156103060" sldId="289"/>
            <ac:spMk id="5" creationId="{2BFFF2F1-1431-AA6F-0827-F9009B6F4C3E}"/>
          </ac:spMkLst>
        </pc:spChg>
      </pc:sldChg>
    </pc:docChg>
  </pc:docChgLst>
  <pc:docChgLst>
    <pc:chgData name="Kriste Homan" userId="S::k.homan@rudutrecht.nl::53ab0002-c754-431a-bf80-9729d9b2a884" providerId="AD" clId="Web-{5F45A285-DBB0-0E7F-DC36-79B3BD1B50D2}"/>
    <pc:docChg chg="modSld">
      <pc:chgData name="Kriste Homan" userId="S::k.homan@rudutrecht.nl::53ab0002-c754-431a-bf80-9729d9b2a884" providerId="AD" clId="Web-{5F45A285-DBB0-0E7F-DC36-79B3BD1B50D2}" dt="2023-11-10T12:20:41.264" v="16" actId="20577"/>
      <pc:docMkLst>
        <pc:docMk/>
      </pc:docMkLst>
      <pc:sldChg chg="modSp">
        <pc:chgData name="Kriste Homan" userId="S::k.homan@rudutrecht.nl::53ab0002-c754-431a-bf80-9729d9b2a884" providerId="AD" clId="Web-{5F45A285-DBB0-0E7F-DC36-79B3BD1B50D2}" dt="2023-11-10T12:17:52.712" v="8" actId="20577"/>
        <pc:sldMkLst>
          <pc:docMk/>
          <pc:sldMk cId="405509987" sldId="279"/>
        </pc:sldMkLst>
        <pc:spChg chg="mod">
          <ac:chgData name="Kriste Homan" userId="S::k.homan@rudutrecht.nl::53ab0002-c754-431a-bf80-9729d9b2a884" providerId="AD" clId="Web-{5F45A285-DBB0-0E7F-DC36-79B3BD1B50D2}" dt="2023-11-10T12:17:52.712" v="8" actId="20577"/>
          <ac:spMkLst>
            <pc:docMk/>
            <pc:sldMk cId="405509987" sldId="279"/>
            <ac:spMk id="3" creationId="{00000000-0000-0000-0000-000000000000}"/>
          </ac:spMkLst>
        </pc:spChg>
      </pc:sldChg>
      <pc:sldChg chg="modSp">
        <pc:chgData name="Kriste Homan" userId="S::k.homan@rudutrecht.nl::53ab0002-c754-431a-bf80-9729d9b2a884" providerId="AD" clId="Web-{5F45A285-DBB0-0E7F-DC36-79B3BD1B50D2}" dt="2023-11-10T12:18:21.244" v="10" actId="20577"/>
        <pc:sldMkLst>
          <pc:docMk/>
          <pc:sldMk cId="96554936" sldId="280"/>
        </pc:sldMkLst>
        <pc:spChg chg="mod">
          <ac:chgData name="Kriste Homan" userId="S::k.homan@rudutrecht.nl::53ab0002-c754-431a-bf80-9729d9b2a884" providerId="AD" clId="Web-{5F45A285-DBB0-0E7F-DC36-79B3BD1B50D2}" dt="2023-11-10T12:18:21.244" v="10" actId="20577"/>
          <ac:spMkLst>
            <pc:docMk/>
            <pc:sldMk cId="96554936" sldId="280"/>
            <ac:spMk id="3" creationId="{8D26C67B-DA36-4092-239F-779E4B1A1FFD}"/>
          </ac:spMkLst>
        </pc:spChg>
      </pc:sldChg>
      <pc:sldChg chg="modSp">
        <pc:chgData name="Kriste Homan" userId="S::k.homan@rudutrecht.nl::53ab0002-c754-431a-bf80-9729d9b2a884" providerId="AD" clId="Web-{5F45A285-DBB0-0E7F-DC36-79B3BD1B50D2}" dt="2023-11-10T12:20:41.264" v="16" actId="20577"/>
        <pc:sldMkLst>
          <pc:docMk/>
          <pc:sldMk cId="4154292505" sldId="287"/>
        </pc:sldMkLst>
        <pc:spChg chg="mod">
          <ac:chgData name="Kriste Homan" userId="S::k.homan@rudutrecht.nl::53ab0002-c754-431a-bf80-9729d9b2a884" providerId="AD" clId="Web-{5F45A285-DBB0-0E7F-DC36-79B3BD1B50D2}" dt="2023-11-10T12:20:41.264" v="16" actId="20577"/>
          <ac:spMkLst>
            <pc:docMk/>
            <pc:sldMk cId="4154292505" sldId="287"/>
            <ac:spMk id="3" creationId="{18D26B8A-5DB3-7C33-C4F6-E6F6CF27574B}"/>
          </ac:spMkLst>
        </pc:spChg>
      </pc:sldChg>
    </pc:docChg>
  </pc:docChgLst>
  <pc:docChgLst>
    <pc:chgData name="Kriste Homan" userId="S::k.homan@rudutrecht.nl::53ab0002-c754-431a-bf80-9729d9b2a884" providerId="AD" clId="Web-{4FEEC3E9-1D4F-C0AA-084F-B5078277361B}"/>
    <pc:docChg chg="modSld">
      <pc:chgData name="Kriste Homan" userId="S::k.homan@rudutrecht.nl::53ab0002-c754-431a-bf80-9729d9b2a884" providerId="AD" clId="Web-{4FEEC3E9-1D4F-C0AA-084F-B5078277361B}" dt="2023-11-12T19:07:20.229" v="71" actId="20577"/>
      <pc:docMkLst>
        <pc:docMk/>
      </pc:docMkLst>
      <pc:sldChg chg="modSp">
        <pc:chgData name="Kriste Homan" userId="S::k.homan@rudutrecht.nl::53ab0002-c754-431a-bf80-9729d9b2a884" providerId="AD" clId="Web-{4FEEC3E9-1D4F-C0AA-084F-B5078277361B}" dt="2023-11-12T18:49:17.772" v="28" actId="20577"/>
        <pc:sldMkLst>
          <pc:docMk/>
          <pc:sldMk cId="405509987" sldId="279"/>
        </pc:sldMkLst>
        <pc:spChg chg="mod">
          <ac:chgData name="Kriste Homan" userId="S::k.homan@rudutrecht.nl::53ab0002-c754-431a-bf80-9729d9b2a884" providerId="AD" clId="Web-{4FEEC3E9-1D4F-C0AA-084F-B5078277361B}" dt="2023-11-12T18:49:17.772" v="28" actId="20577"/>
          <ac:spMkLst>
            <pc:docMk/>
            <pc:sldMk cId="405509987" sldId="279"/>
            <ac:spMk id="3" creationId="{00000000-0000-0000-0000-000000000000}"/>
          </ac:spMkLst>
        </pc:spChg>
      </pc:sldChg>
      <pc:sldChg chg="modSp">
        <pc:chgData name="Kriste Homan" userId="S::k.homan@rudutrecht.nl::53ab0002-c754-431a-bf80-9729d9b2a884" providerId="AD" clId="Web-{4FEEC3E9-1D4F-C0AA-084F-B5078277361B}" dt="2023-11-12T19:04:59.959" v="34" actId="20577"/>
        <pc:sldMkLst>
          <pc:docMk/>
          <pc:sldMk cId="2612475165" sldId="282"/>
        </pc:sldMkLst>
        <pc:spChg chg="mod">
          <ac:chgData name="Kriste Homan" userId="S::k.homan@rudutrecht.nl::53ab0002-c754-431a-bf80-9729d9b2a884" providerId="AD" clId="Web-{4FEEC3E9-1D4F-C0AA-084F-B5078277361B}" dt="2023-11-12T19:04:59.959" v="34" actId="20577"/>
          <ac:spMkLst>
            <pc:docMk/>
            <pc:sldMk cId="2612475165" sldId="282"/>
            <ac:spMk id="3" creationId="{C8E1D1C5-C83E-3A8C-6C5D-AA38BE3E5818}"/>
          </ac:spMkLst>
        </pc:spChg>
      </pc:sldChg>
      <pc:sldChg chg="modSp">
        <pc:chgData name="Kriste Homan" userId="S::k.homan@rudutrecht.nl::53ab0002-c754-431a-bf80-9729d9b2a884" providerId="AD" clId="Web-{4FEEC3E9-1D4F-C0AA-084F-B5078277361B}" dt="2023-11-12T19:06:30.602" v="65" actId="20577"/>
        <pc:sldMkLst>
          <pc:docMk/>
          <pc:sldMk cId="3409284365" sldId="286"/>
        </pc:sldMkLst>
        <pc:spChg chg="mod">
          <ac:chgData name="Kriste Homan" userId="S::k.homan@rudutrecht.nl::53ab0002-c754-431a-bf80-9729d9b2a884" providerId="AD" clId="Web-{4FEEC3E9-1D4F-C0AA-084F-B5078277361B}" dt="2023-11-12T19:06:30.602" v="65" actId="20577"/>
          <ac:spMkLst>
            <pc:docMk/>
            <pc:sldMk cId="3409284365" sldId="286"/>
            <ac:spMk id="3" creationId="{C504E4A8-24D3-00E3-AD4C-84E548CDD6B8}"/>
          </ac:spMkLst>
        </pc:spChg>
      </pc:sldChg>
      <pc:sldChg chg="modSp">
        <pc:chgData name="Kriste Homan" userId="S::k.homan@rudutrecht.nl::53ab0002-c754-431a-bf80-9729d9b2a884" providerId="AD" clId="Web-{4FEEC3E9-1D4F-C0AA-084F-B5078277361B}" dt="2023-11-12T19:07:20.229" v="71" actId="20577"/>
        <pc:sldMkLst>
          <pc:docMk/>
          <pc:sldMk cId="4154292505" sldId="287"/>
        </pc:sldMkLst>
        <pc:spChg chg="mod">
          <ac:chgData name="Kriste Homan" userId="S::k.homan@rudutrecht.nl::53ab0002-c754-431a-bf80-9729d9b2a884" providerId="AD" clId="Web-{4FEEC3E9-1D4F-C0AA-084F-B5078277361B}" dt="2023-11-12T19:07:20.229" v="71" actId="20577"/>
          <ac:spMkLst>
            <pc:docMk/>
            <pc:sldMk cId="4154292505" sldId="287"/>
            <ac:spMk id="3" creationId="{18D26B8A-5DB3-7C33-C4F6-E6F6CF27574B}"/>
          </ac:spMkLst>
        </pc:spChg>
      </pc:sldChg>
    </pc:docChg>
  </pc:docChgLst>
  <pc:docChgLst>
    <pc:chgData name="Caroline van Duinkerken" userId="S::c.vanduinkerken@rudutrecht.nl::1179bead-e8aa-4ef2-8693-b737e96d6a74" providerId="AD" clId="Web-{6AE62149-5A0B-68BA-7FD3-DFC99B0C0289}"/>
    <pc:docChg chg="modSld sldOrd">
      <pc:chgData name="Caroline van Duinkerken" userId="S::c.vanduinkerken@rudutrecht.nl::1179bead-e8aa-4ef2-8693-b737e96d6a74" providerId="AD" clId="Web-{6AE62149-5A0B-68BA-7FD3-DFC99B0C0289}" dt="2023-11-13T10:33:11.667" v="12"/>
      <pc:docMkLst>
        <pc:docMk/>
      </pc:docMkLst>
      <pc:sldChg chg="addSp delSp modSp ord">
        <pc:chgData name="Caroline van Duinkerken" userId="S::c.vanduinkerken@rudutrecht.nl::1179bead-e8aa-4ef2-8693-b737e96d6a74" providerId="AD" clId="Web-{6AE62149-5A0B-68BA-7FD3-DFC99B0C0289}" dt="2023-11-13T09:49:10.722" v="6" actId="1076"/>
        <pc:sldMkLst>
          <pc:docMk/>
          <pc:sldMk cId="585001416" sldId="283"/>
        </pc:sldMkLst>
        <pc:spChg chg="del mod">
          <ac:chgData name="Caroline van Duinkerken" userId="S::c.vanduinkerken@rudutrecht.nl::1179bead-e8aa-4ef2-8693-b737e96d6a74" providerId="AD" clId="Web-{6AE62149-5A0B-68BA-7FD3-DFC99B0C0289}" dt="2023-11-13T09:48:48.908" v="3"/>
          <ac:spMkLst>
            <pc:docMk/>
            <pc:sldMk cId="585001416" sldId="283"/>
            <ac:spMk id="3" creationId="{90CE375E-7860-CEDE-7534-4224D0620942}"/>
          </ac:spMkLst>
        </pc:spChg>
        <pc:spChg chg="add del mod">
          <ac:chgData name="Caroline van Duinkerken" userId="S::c.vanduinkerken@rudutrecht.nl::1179bead-e8aa-4ef2-8693-b737e96d6a74" providerId="AD" clId="Web-{6AE62149-5A0B-68BA-7FD3-DFC99B0C0289}" dt="2023-11-13T09:48:58.299" v="4"/>
          <ac:spMkLst>
            <pc:docMk/>
            <pc:sldMk cId="585001416" sldId="283"/>
            <ac:spMk id="7" creationId="{41030AD4-2FAB-E911-C957-9BE188A591C3}"/>
          </ac:spMkLst>
        </pc:spChg>
        <pc:picChg chg="mod">
          <ac:chgData name="Caroline van Duinkerken" userId="S::c.vanduinkerken@rudutrecht.nl::1179bead-e8aa-4ef2-8693-b737e96d6a74" providerId="AD" clId="Web-{6AE62149-5A0B-68BA-7FD3-DFC99B0C0289}" dt="2023-11-13T09:49:08.643" v="5" actId="1076"/>
          <ac:picMkLst>
            <pc:docMk/>
            <pc:sldMk cId="585001416" sldId="283"/>
            <ac:picMk id="4" creationId="{10425274-66C9-7B23-1F35-EF3577D376B7}"/>
          </ac:picMkLst>
        </pc:picChg>
        <pc:picChg chg="mod">
          <ac:chgData name="Caroline van Duinkerken" userId="S::c.vanduinkerken@rudutrecht.nl::1179bead-e8aa-4ef2-8693-b737e96d6a74" providerId="AD" clId="Web-{6AE62149-5A0B-68BA-7FD3-DFC99B0C0289}" dt="2023-11-13T09:49:10.722" v="6" actId="1076"/>
          <ac:picMkLst>
            <pc:docMk/>
            <pc:sldMk cId="585001416" sldId="283"/>
            <ac:picMk id="5" creationId="{9ABF6AB7-86E4-55BF-D5F0-C00EB029CF9C}"/>
          </ac:picMkLst>
        </pc:picChg>
      </pc:sldChg>
      <pc:sldChg chg="addSp delSp modSp">
        <pc:chgData name="Caroline van Duinkerken" userId="S::c.vanduinkerken@rudutrecht.nl::1179bead-e8aa-4ef2-8693-b737e96d6a74" providerId="AD" clId="Web-{6AE62149-5A0B-68BA-7FD3-DFC99B0C0289}" dt="2023-11-13T10:33:11.667" v="12"/>
        <pc:sldMkLst>
          <pc:docMk/>
          <pc:sldMk cId="1156103060" sldId="289"/>
        </pc:sldMkLst>
        <pc:spChg chg="mod">
          <ac:chgData name="Caroline van Duinkerken" userId="S::c.vanduinkerken@rudutrecht.nl::1179bead-e8aa-4ef2-8693-b737e96d6a74" providerId="AD" clId="Web-{6AE62149-5A0B-68BA-7FD3-DFC99B0C0289}" dt="2023-11-13T10:31:06.163" v="7" actId="1076"/>
          <ac:spMkLst>
            <pc:docMk/>
            <pc:sldMk cId="1156103060" sldId="289"/>
            <ac:spMk id="5" creationId="{2BFFF2F1-1431-AA6F-0827-F9009B6F4C3E}"/>
          </ac:spMkLst>
        </pc:spChg>
        <pc:spChg chg="add del mod">
          <ac:chgData name="Caroline van Duinkerken" userId="S::c.vanduinkerken@rudutrecht.nl::1179bead-e8aa-4ef2-8693-b737e96d6a74" providerId="AD" clId="Web-{6AE62149-5A0B-68BA-7FD3-DFC99B0C0289}" dt="2023-11-13T10:33:11.667" v="12"/>
          <ac:spMkLst>
            <pc:docMk/>
            <pc:sldMk cId="1156103060" sldId="289"/>
            <ac:spMk id="8" creationId="{4FAF79BA-DA74-E6D3-4A97-B8872A2ACD1E}"/>
          </ac:spMkLst>
        </pc:spChg>
      </pc:sldChg>
    </pc:docChg>
  </pc:docChgLst>
  <pc:docChgLst>
    <pc:chgData name="Caroline van Duinkerken" userId="S::c.vanduinkerken@rudutrecht.nl::1179bead-e8aa-4ef2-8693-b737e96d6a74" providerId="AD" clId="Web-{CF8BECB0-0036-F03D-CE06-F2AD238BAC67}"/>
    <pc:docChg chg="addSld delSld modSld sldOrd">
      <pc:chgData name="Caroline van Duinkerken" userId="S::c.vanduinkerken@rudutrecht.nl::1179bead-e8aa-4ef2-8693-b737e96d6a74" providerId="AD" clId="Web-{CF8BECB0-0036-F03D-CE06-F2AD238BAC67}" dt="2023-11-12T20:17:12.629" v="437" actId="20577"/>
      <pc:docMkLst>
        <pc:docMk/>
      </pc:docMkLst>
      <pc:sldChg chg="addSp delSp modSp">
        <pc:chgData name="Caroline van Duinkerken" userId="S::c.vanduinkerken@rudutrecht.nl::1179bead-e8aa-4ef2-8693-b737e96d6a74" providerId="AD" clId="Web-{CF8BECB0-0036-F03D-CE06-F2AD238BAC67}" dt="2023-11-12T19:35:40.496" v="201" actId="1076"/>
        <pc:sldMkLst>
          <pc:docMk/>
          <pc:sldMk cId="585001416" sldId="283"/>
        </pc:sldMkLst>
        <pc:spChg chg="add del mod">
          <ac:chgData name="Caroline van Duinkerken" userId="S::c.vanduinkerken@rudutrecht.nl::1179bead-e8aa-4ef2-8693-b737e96d6a74" providerId="AD" clId="Web-{CF8BECB0-0036-F03D-CE06-F2AD238BAC67}" dt="2023-11-12T19:20:54.405" v="97" actId="14100"/>
          <ac:spMkLst>
            <pc:docMk/>
            <pc:sldMk cId="585001416" sldId="283"/>
            <ac:spMk id="3" creationId="{90CE375E-7860-CEDE-7534-4224D0620942}"/>
          </ac:spMkLst>
        </pc:spChg>
        <pc:spChg chg="add del mod">
          <ac:chgData name="Caroline van Duinkerken" userId="S::c.vanduinkerken@rudutrecht.nl::1179bead-e8aa-4ef2-8693-b737e96d6a74" providerId="AD" clId="Web-{CF8BECB0-0036-F03D-CE06-F2AD238BAC67}" dt="2023-11-12T19:14:25.627" v="56"/>
          <ac:spMkLst>
            <pc:docMk/>
            <pc:sldMk cId="585001416" sldId="283"/>
            <ac:spMk id="7" creationId="{B0AC91C0-2DE4-DA3C-9E92-75F0E3F33A07}"/>
          </ac:spMkLst>
        </pc:spChg>
        <pc:spChg chg="add mod">
          <ac:chgData name="Caroline van Duinkerken" userId="S::c.vanduinkerken@rudutrecht.nl::1179bead-e8aa-4ef2-8693-b737e96d6a74" providerId="AD" clId="Web-{CF8BECB0-0036-F03D-CE06-F2AD238BAC67}" dt="2023-11-12T19:19:18.277" v="87" actId="20577"/>
          <ac:spMkLst>
            <pc:docMk/>
            <pc:sldMk cId="585001416" sldId="283"/>
            <ac:spMk id="8" creationId="{C5F039F9-A897-5445-F933-6B9210879F4D}"/>
          </ac:spMkLst>
        </pc:spChg>
        <pc:spChg chg="add del mod">
          <ac:chgData name="Caroline van Duinkerken" userId="S::c.vanduinkerken@rudutrecht.nl::1179bead-e8aa-4ef2-8693-b737e96d6a74" providerId="AD" clId="Web-{CF8BECB0-0036-F03D-CE06-F2AD238BAC67}" dt="2023-11-12T19:18:12.322" v="77"/>
          <ac:spMkLst>
            <pc:docMk/>
            <pc:sldMk cId="585001416" sldId="283"/>
            <ac:spMk id="9" creationId="{890474D6-D733-0EB7-6B48-AD1C5BE9AC52}"/>
          </ac:spMkLst>
        </pc:spChg>
        <pc:spChg chg="add mod">
          <ac:chgData name="Caroline van Duinkerken" userId="S::c.vanduinkerken@rudutrecht.nl::1179bead-e8aa-4ef2-8693-b737e96d6a74" providerId="AD" clId="Web-{CF8BECB0-0036-F03D-CE06-F2AD238BAC67}" dt="2023-11-12T19:20:11.076" v="96" actId="20577"/>
          <ac:spMkLst>
            <pc:docMk/>
            <pc:sldMk cId="585001416" sldId="283"/>
            <ac:spMk id="11" creationId="{D12D2741-1D6C-F980-1426-4EB8BD7A9924}"/>
          </ac:spMkLst>
        </pc:spChg>
        <pc:spChg chg="add del">
          <ac:chgData name="Caroline van Duinkerken" userId="S::c.vanduinkerken@rudutrecht.nl::1179bead-e8aa-4ef2-8693-b737e96d6a74" providerId="AD" clId="Web-{CF8BECB0-0036-F03D-CE06-F2AD238BAC67}" dt="2023-11-12T19:32:28.600" v="132"/>
          <ac:spMkLst>
            <pc:docMk/>
            <pc:sldMk cId="585001416" sldId="283"/>
            <ac:spMk id="12" creationId="{E4152D8A-213C-FF15-33A0-672C45C01D4C}"/>
          </ac:spMkLst>
        </pc:spChg>
        <pc:picChg chg="add mod">
          <ac:chgData name="Caroline van Duinkerken" userId="S::c.vanduinkerken@rudutrecht.nl::1179bead-e8aa-4ef2-8693-b737e96d6a74" providerId="AD" clId="Web-{CF8BECB0-0036-F03D-CE06-F2AD238BAC67}" dt="2023-11-12T19:34:46.948" v="179" actId="1076"/>
          <ac:picMkLst>
            <pc:docMk/>
            <pc:sldMk cId="585001416" sldId="283"/>
            <ac:picMk id="4" creationId="{10425274-66C9-7B23-1F35-EF3577D376B7}"/>
          </ac:picMkLst>
        </pc:picChg>
        <pc:picChg chg="add mod modCrop">
          <ac:chgData name="Caroline van Duinkerken" userId="S::c.vanduinkerken@rudutrecht.nl::1179bead-e8aa-4ef2-8693-b737e96d6a74" providerId="AD" clId="Web-{CF8BECB0-0036-F03D-CE06-F2AD238BAC67}" dt="2023-11-12T19:35:40.496" v="201" actId="1076"/>
          <ac:picMkLst>
            <pc:docMk/>
            <pc:sldMk cId="585001416" sldId="283"/>
            <ac:picMk id="5" creationId="{9ABF6AB7-86E4-55BF-D5F0-C00EB029CF9C}"/>
          </ac:picMkLst>
        </pc:picChg>
        <pc:picChg chg="add del mod">
          <ac:chgData name="Caroline van Duinkerken" userId="S::c.vanduinkerken@rudutrecht.nl::1179bead-e8aa-4ef2-8693-b737e96d6a74" providerId="AD" clId="Web-{CF8BECB0-0036-F03D-CE06-F2AD238BAC67}" dt="2023-11-12T19:19:18.824" v="88"/>
          <ac:picMkLst>
            <pc:docMk/>
            <pc:sldMk cId="585001416" sldId="283"/>
            <ac:picMk id="10" creationId="{9C0C08B0-2E7B-7C18-6FD2-127F157199F2}"/>
          </ac:picMkLst>
        </pc:picChg>
      </pc:sldChg>
      <pc:sldChg chg="delSp">
        <pc:chgData name="Caroline van Duinkerken" userId="S::c.vanduinkerken@rudutrecht.nl::1179bead-e8aa-4ef2-8693-b737e96d6a74" providerId="AD" clId="Web-{CF8BECB0-0036-F03D-CE06-F2AD238BAC67}" dt="2023-11-12T19:23:38.582" v="105"/>
        <pc:sldMkLst>
          <pc:docMk/>
          <pc:sldMk cId="2969520214" sldId="284"/>
        </pc:sldMkLst>
        <pc:spChg chg="del">
          <ac:chgData name="Caroline van Duinkerken" userId="S::c.vanduinkerken@rudutrecht.nl::1179bead-e8aa-4ef2-8693-b737e96d6a74" providerId="AD" clId="Web-{CF8BECB0-0036-F03D-CE06-F2AD238BAC67}" dt="2023-11-12T19:23:38.582" v="105"/>
          <ac:spMkLst>
            <pc:docMk/>
            <pc:sldMk cId="2969520214" sldId="284"/>
            <ac:spMk id="3" creationId="{B42F2171-A154-FA68-F4E9-2BA16AF1ED50}"/>
          </ac:spMkLst>
        </pc:spChg>
      </pc:sldChg>
      <pc:sldChg chg="addSp delSp modSp">
        <pc:chgData name="Caroline van Duinkerken" userId="S::c.vanduinkerken@rudutrecht.nl::1179bead-e8aa-4ef2-8693-b737e96d6a74" providerId="AD" clId="Web-{CF8BECB0-0036-F03D-CE06-F2AD238BAC67}" dt="2023-11-12T19:53:30.530" v="407"/>
        <pc:sldMkLst>
          <pc:docMk/>
          <pc:sldMk cId="3409284365" sldId="286"/>
        </pc:sldMkLst>
        <pc:spChg chg="mod">
          <ac:chgData name="Caroline van Duinkerken" userId="S::c.vanduinkerken@rudutrecht.nl::1179bead-e8aa-4ef2-8693-b737e96d6a74" providerId="AD" clId="Web-{CF8BECB0-0036-F03D-CE06-F2AD238BAC67}" dt="2023-11-12T19:45:54.515" v="248" actId="20577"/>
          <ac:spMkLst>
            <pc:docMk/>
            <pc:sldMk cId="3409284365" sldId="286"/>
            <ac:spMk id="3" creationId="{C504E4A8-24D3-00E3-AD4C-84E548CDD6B8}"/>
          </ac:spMkLst>
        </pc:spChg>
        <pc:picChg chg="add del mod">
          <ac:chgData name="Caroline van Duinkerken" userId="S::c.vanduinkerken@rudutrecht.nl::1179bead-e8aa-4ef2-8693-b737e96d6a74" providerId="AD" clId="Web-{CF8BECB0-0036-F03D-CE06-F2AD238BAC67}" dt="2023-11-12T19:53:30.530" v="407"/>
          <ac:picMkLst>
            <pc:docMk/>
            <pc:sldMk cId="3409284365" sldId="286"/>
            <ac:picMk id="4" creationId="{0A82E893-B77D-6BE9-B6E5-0AED2CF412F3}"/>
          </ac:picMkLst>
        </pc:picChg>
      </pc:sldChg>
      <pc:sldChg chg="addSp delSp modSp add replId">
        <pc:chgData name="Caroline van Duinkerken" userId="S::c.vanduinkerken@rudutrecht.nl::1179bead-e8aa-4ef2-8693-b737e96d6a74" providerId="AD" clId="Web-{CF8BECB0-0036-F03D-CE06-F2AD238BAC67}" dt="2023-11-12T19:35:54.122" v="204"/>
        <pc:sldMkLst>
          <pc:docMk/>
          <pc:sldMk cId="715928117" sldId="288"/>
        </pc:sldMkLst>
        <pc:spChg chg="mod">
          <ac:chgData name="Caroline van Duinkerken" userId="S::c.vanduinkerken@rudutrecht.nl::1179bead-e8aa-4ef2-8693-b737e96d6a74" providerId="AD" clId="Web-{CF8BECB0-0036-F03D-CE06-F2AD238BAC67}" dt="2023-11-12T19:31:53.942" v="128" actId="1076"/>
          <ac:spMkLst>
            <pc:docMk/>
            <pc:sldMk cId="715928117" sldId="288"/>
            <ac:spMk id="3" creationId="{B42F2171-A154-FA68-F4E9-2BA16AF1ED50}"/>
          </ac:spMkLst>
        </pc:spChg>
        <pc:spChg chg="del">
          <ac:chgData name="Caroline van Duinkerken" userId="S::c.vanduinkerken@rudutrecht.nl::1179bead-e8aa-4ef2-8693-b737e96d6a74" providerId="AD" clId="Web-{CF8BECB0-0036-F03D-CE06-F2AD238BAC67}" dt="2023-11-12T19:23:28.285" v="102"/>
          <ac:spMkLst>
            <pc:docMk/>
            <pc:sldMk cId="715928117" sldId="288"/>
            <ac:spMk id="6" creationId="{6E8BF358-3A0B-DF88-9455-BF9F21094FFB}"/>
          </ac:spMkLst>
        </pc:spChg>
        <pc:spChg chg="add del mod">
          <ac:chgData name="Caroline van Duinkerken" userId="S::c.vanduinkerken@rudutrecht.nl::1179bead-e8aa-4ef2-8693-b737e96d6a74" providerId="AD" clId="Web-{CF8BECB0-0036-F03D-CE06-F2AD238BAC67}" dt="2023-11-12T19:27:25.886" v="106"/>
          <ac:spMkLst>
            <pc:docMk/>
            <pc:sldMk cId="715928117" sldId="288"/>
            <ac:spMk id="7" creationId="{E549707C-3643-969E-2F76-1CB91806B611}"/>
          </ac:spMkLst>
        </pc:spChg>
        <pc:spChg chg="del">
          <ac:chgData name="Caroline van Duinkerken" userId="S::c.vanduinkerken@rudutrecht.nl::1179bead-e8aa-4ef2-8693-b737e96d6a74" providerId="AD" clId="Web-{CF8BECB0-0036-F03D-CE06-F2AD238BAC67}" dt="2023-11-12T19:23:31.410" v="103"/>
          <ac:spMkLst>
            <pc:docMk/>
            <pc:sldMk cId="715928117" sldId="288"/>
            <ac:spMk id="8" creationId="{14619D40-7064-4A11-8BBB-398937FCA772}"/>
          </ac:spMkLst>
        </pc:spChg>
        <pc:spChg chg="add del mod">
          <ac:chgData name="Caroline van Duinkerken" userId="S::c.vanduinkerken@rudutrecht.nl::1179bead-e8aa-4ef2-8693-b737e96d6a74" providerId="AD" clId="Web-{CF8BECB0-0036-F03D-CE06-F2AD238BAC67}" dt="2023-11-12T19:31:47.676" v="126"/>
          <ac:spMkLst>
            <pc:docMk/>
            <pc:sldMk cId="715928117" sldId="288"/>
            <ac:spMk id="17" creationId="{A6D87DC6-724F-CCA3-87CF-1396FFAF0AE5}"/>
          </ac:spMkLst>
        </pc:spChg>
        <pc:spChg chg="add mod">
          <ac:chgData name="Caroline van Duinkerken" userId="S::c.vanduinkerken@rudutrecht.nl::1179bead-e8aa-4ef2-8693-b737e96d6a74" providerId="AD" clId="Web-{CF8BECB0-0036-F03D-CE06-F2AD238BAC67}" dt="2023-11-12T19:35:38.465" v="197" actId="1076"/>
          <ac:spMkLst>
            <pc:docMk/>
            <pc:sldMk cId="715928117" sldId="288"/>
            <ac:spMk id="19" creationId="{EFBA91DE-DA7F-A81D-7382-A30343969C2C}"/>
          </ac:spMkLst>
        </pc:spChg>
        <pc:spChg chg="add mod">
          <ac:chgData name="Caroline van Duinkerken" userId="S::c.vanduinkerken@rudutrecht.nl::1179bead-e8aa-4ef2-8693-b737e96d6a74" providerId="AD" clId="Web-{CF8BECB0-0036-F03D-CE06-F2AD238BAC67}" dt="2023-11-12T19:35:37.981" v="196" actId="1076"/>
          <ac:spMkLst>
            <pc:docMk/>
            <pc:sldMk cId="715928117" sldId="288"/>
            <ac:spMk id="20" creationId="{10054BF5-BF04-7E06-387E-4D46A0322EA2}"/>
          </ac:spMkLst>
        </pc:spChg>
        <pc:graphicFrameChg chg="add del mod modGraphic">
          <ac:chgData name="Caroline van Duinkerken" userId="S::c.vanduinkerken@rudutrecht.nl::1179bead-e8aa-4ef2-8693-b737e96d6a74" providerId="AD" clId="Web-{CF8BECB0-0036-F03D-CE06-F2AD238BAC67}" dt="2023-11-12T19:29:34.187" v="117"/>
          <ac:graphicFrameMkLst>
            <pc:docMk/>
            <pc:sldMk cId="715928117" sldId="288"/>
            <ac:graphicFrameMk id="14" creationId="{034756E1-14D2-4B4E-21BD-D16C72ECB99B}"/>
          </ac:graphicFrameMkLst>
        </pc:graphicFrameChg>
        <pc:picChg chg="del">
          <ac:chgData name="Caroline van Duinkerken" userId="S::c.vanduinkerken@rudutrecht.nl::1179bead-e8aa-4ef2-8693-b737e96d6a74" providerId="AD" clId="Web-{CF8BECB0-0036-F03D-CE06-F2AD238BAC67}" dt="2023-11-12T19:23:09.363" v="99"/>
          <ac:picMkLst>
            <pc:docMk/>
            <pc:sldMk cId="715928117" sldId="288"/>
            <ac:picMk id="5" creationId="{139BD2B6-5DA6-443C-5F92-F6FC2B4A4C97}"/>
          </ac:picMkLst>
        </pc:picChg>
        <pc:picChg chg="add del mod ord">
          <ac:chgData name="Caroline van Duinkerken" userId="S::c.vanduinkerken@rudutrecht.nl::1179bead-e8aa-4ef2-8693-b737e96d6a74" providerId="AD" clId="Web-{CF8BECB0-0036-F03D-CE06-F2AD238BAC67}" dt="2023-11-12T19:31:15.800" v="124"/>
          <ac:picMkLst>
            <pc:docMk/>
            <pc:sldMk cId="715928117" sldId="288"/>
            <ac:picMk id="9" creationId="{8108AD87-43C5-34A5-30C9-0BF4E6405B72}"/>
          </ac:picMkLst>
        </pc:picChg>
        <pc:picChg chg="del">
          <ac:chgData name="Caroline van Duinkerken" userId="S::c.vanduinkerken@rudutrecht.nl::1179bead-e8aa-4ef2-8693-b737e96d6a74" providerId="AD" clId="Web-{CF8BECB0-0036-F03D-CE06-F2AD238BAC67}" dt="2023-11-12T19:23:33.270" v="104"/>
          <ac:picMkLst>
            <pc:docMk/>
            <pc:sldMk cId="715928117" sldId="288"/>
            <ac:picMk id="10" creationId="{51F2D3BE-E269-13EA-E553-A2624AAE1373}"/>
          </ac:picMkLst>
        </pc:picChg>
        <pc:picChg chg="add del mod">
          <ac:chgData name="Caroline van Duinkerken" userId="S::c.vanduinkerken@rudutrecht.nl::1179bead-e8aa-4ef2-8693-b737e96d6a74" providerId="AD" clId="Web-{CF8BECB0-0036-F03D-CE06-F2AD238BAC67}" dt="2023-11-12T19:27:51.590" v="110"/>
          <ac:picMkLst>
            <pc:docMk/>
            <pc:sldMk cId="715928117" sldId="288"/>
            <ac:picMk id="12" creationId="{696E6158-0830-60ED-4EF0-B64950E4F1C4}"/>
          </ac:picMkLst>
        </pc:picChg>
        <pc:picChg chg="add mod ord">
          <ac:chgData name="Caroline van Duinkerken" userId="S::c.vanduinkerken@rudutrecht.nl::1179bead-e8aa-4ef2-8693-b737e96d6a74" providerId="AD" clId="Web-{CF8BECB0-0036-F03D-CE06-F2AD238BAC67}" dt="2023-11-12T19:35:54.122" v="204"/>
          <ac:picMkLst>
            <pc:docMk/>
            <pc:sldMk cId="715928117" sldId="288"/>
            <ac:picMk id="15" creationId="{CC1B0E64-7B82-DAD7-EEC9-AC3780952A2F}"/>
          </ac:picMkLst>
        </pc:picChg>
        <pc:picChg chg="add mod ord">
          <ac:chgData name="Caroline van Duinkerken" userId="S::c.vanduinkerken@rudutrecht.nl::1179bead-e8aa-4ef2-8693-b737e96d6a74" providerId="AD" clId="Web-{CF8BECB0-0036-F03D-CE06-F2AD238BAC67}" dt="2023-11-12T19:35:50.372" v="203" actId="1076"/>
          <ac:picMkLst>
            <pc:docMk/>
            <pc:sldMk cId="715928117" sldId="288"/>
            <ac:picMk id="18" creationId="{FA75C66C-693C-F959-4134-7C4573B5F93B}"/>
          </ac:picMkLst>
        </pc:picChg>
      </pc:sldChg>
      <pc:sldChg chg="add del">
        <pc:chgData name="Caroline van Duinkerken" userId="S::c.vanduinkerken@rudutrecht.nl::1179bead-e8aa-4ef2-8693-b737e96d6a74" providerId="AD" clId="Web-{CF8BECB0-0036-F03D-CE06-F2AD238BAC67}" dt="2023-11-12T15:27:54.397" v="1"/>
        <pc:sldMkLst>
          <pc:docMk/>
          <pc:sldMk cId="1776331189" sldId="288"/>
        </pc:sldMkLst>
      </pc:sldChg>
      <pc:sldChg chg="new del ord">
        <pc:chgData name="Caroline van Duinkerken" userId="S::c.vanduinkerken@rudutrecht.nl::1179bead-e8aa-4ef2-8693-b737e96d6a74" providerId="AD" clId="Web-{CF8BECB0-0036-F03D-CE06-F2AD238BAC67}" dt="2023-11-12T15:28:22.492" v="8"/>
        <pc:sldMkLst>
          <pc:docMk/>
          <pc:sldMk cId="3712901954" sldId="288"/>
        </pc:sldMkLst>
      </pc:sldChg>
      <pc:sldChg chg="new del">
        <pc:chgData name="Caroline van Duinkerken" userId="S::c.vanduinkerken@rudutrecht.nl::1179bead-e8aa-4ef2-8693-b737e96d6a74" providerId="AD" clId="Web-{CF8BECB0-0036-F03D-CE06-F2AD238BAC67}" dt="2023-11-12T15:28:20.742" v="7"/>
        <pc:sldMkLst>
          <pc:docMk/>
          <pc:sldMk cId="958224715" sldId="289"/>
        </pc:sldMkLst>
      </pc:sldChg>
      <pc:sldChg chg="addSp delSp modSp add">
        <pc:chgData name="Caroline van Duinkerken" userId="S::c.vanduinkerken@rudutrecht.nl::1179bead-e8aa-4ef2-8693-b737e96d6a74" providerId="AD" clId="Web-{CF8BECB0-0036-F03D-CE06-F2AD238BAC67}" dt="2023-11-12T20:17:12.629" v="437" actId="20577"/>
        <pc:sldMkLst>
          <pc:docMk/>
          <pc:sldMk cId="1156103060" sldId="289"/>
        </pc:sldMkLst>
        <pc:spChg chg="mod">
          <ac:chgData name="Caroline van Duinkerken" userId="S::c.vanduinkerken@rudutrecht.nl::1179bead-e8aa-4ef2-8693-b737e96d6a74" providerId="AD" clId="Web-{CF8BECB0-0036-F03D-CE06-F2AD238BAC67}" dt="2023-11-12T20:17:03.738" v="435" actId="1076"/>
          <ac:spMkLst>
            <pc:docMk/>
            <pc:sldMk cId="1156103060" sldId="289"/>
            <ac:spMk id="3" creationId="{C504E4A8-24D3-00E3-AD4C-84E548CDD6B8}"/>
          </ac:spMkLst>
        </pc:spChg>
        <pc:spChg chg="add mod ord">
          <ac:chgData name="Caroline van Duinkerken" userId="S::c.vanduinkerken@rudutrecht.nl::1179bead-e8aa-4ef2-8693-b737e96d6a74" providerId="AD" clId="Web-{CF8BECB0-0036-F03D-CE06-F2AD238BAC67}" dt="2023-11-12T20:16:22.314" v="425"/>
          <ac:spMkLst>
            <pc:docMk/>
            <pc:sldMk cId="1156103060" sldId="289"/>
            <ac:spMk id="5" creationId="{2BFFF2F1-1431-AA6F-0827-F9009B6F4C3E}"/>
          </ac:spMkLst>
        </pc:spChg>
        <pc:spChg chg="add mod">
          <ac:chgData name="Caroline van Duinkerken" userId="S::c.vanduinkerken@rudutrecht.nl::1179bead-e8aa-4ef2-8693-b737e96d6a74" providerId="AD" clId="Web-{CF8BECB0-0036-F03D-CE06-F2AD238BAC67}" dt="2023-11-12T20:17:12.629" v="437" actId="20577"/>
          <ac:spMkLst>
            <pc:docMk/>
            <pc:sldMk cId="1156103060" sldId="289"/>
            <ac:spMk id="7" creationId="{70F82FA5-210D-6CB1-BCDD-4A14EA8DC2CE}"/>
          </ac:spMkLst>
        </pc:spChg>
        <pc:spChg chg="add del mod">
          <ac:chgData name="Caroline van Duinkerken" userId="S::c.vanduinkerken@rudutrecht.nl::1179bead-e8aa-4ef2-8693-b737e96d6a74" providerId="AD" clId="Web-{CF8BECB0-0036-F03D-CE06-F2AD238BAC67}" dt="2023-11-12T19:50:56.322" v="399"/>
          <ac:spMkLst>
            <pc:docMk/>
            <pc:sldMk cId="1156103060" sldId="289"/>
            <ac:spMk id="7" creationId="{8E931A30-5166-E3A4-3926-6ED6C151CC87}"/>
          </ac:spMkLst>
        </pc:spChg>
        <pc:spChg chg="add mod">
          <ac:chgData name="Caroline van Duinkerken" userId="S::c.vanduinkerken@rudutrecht.nl::1179bead-e8aa-4ef2-8693-b737e96d6a74" providerId="AD" clId="Web-{CF8BECB0-0036-F03D-CE06-F2AD238BAC67}" dt="2023-11-12T20:17:07.410" v="436" actId="1076"/>
          <ac:spMkLst>
            <pc:docMk/>
            <pc:sldMk cId="1156103060" sldId="289"/>
            <ac:spMk id="9" creationId="{0C74C1C0-E61B-F099-E4D9-82149E4A8480}"/>
          </ac:spMkLst>
        </pc:spChg>
        <pc:picChg chg="del mod">
          <ac:chgData name="Caroline van Duinkerken" userId="S::c.vanduinkerken@rudutrecht.nl::1179bead-e8aa-4ef2-8693-b737e96d6a74" providerId="AD" clId="Web-{CF8BECB0-0036-F03D-CE06-F2AD238BAC67}" dt="2023-11-12T20:15:45.422" v="417"/>
          <ac:picMkLst>
            <pc:docMk/>
            <pc:sldMk cId="1156103060" sldId="289"/>
            <ac:picMk id="4" creationId="{0A82E893-B77D-6BE9-B6E5-0AED2CF412F3}"/>
          </ac:picMkLst>
        </pc:picChg>
        <pc:picChg chg="add mod">
          <ac:chgData name="Caroline van Duinkerken" userId="S::c.vanduinkerken@rudutrecht.nl::1179bead-e8aa-4ef2-8693-b737e96d6a74" providerId="AD" clId="Web-{CF8BECB0-0036-F03D-CE06-F2AD238BAC67}" dt="2023-11-12T20:15:57.188" v="421" actId="1076"/>
          <ac:picMkLst>
            <pc:docMk/>
            <pc:sldMk cId="1156103060" sldId="289"/>
            <ac:picMk id="6" creationId="{5DC06AE0-94EC-C6A5-A1F3-7C5603FD775A}"/>
          </ac:picMkLst>
        </pc:picChg>
      </pc:sldChg>
      <pc:sldChg chg="add del">
        <pc:chgData name="Caroline van Duinkerken" userId="S::c.vanduinkerken@rudutrecht.nl::1179bead-e8aa-4ef2-8693-b737e96d6a74" providerId="AD" clId="Web-{CF8BECB0-0036-F03D-CE06-F2AD238BAC67}" dt="2023-11-12T15:28:16.429" v="5"/>
        <pc:sldMkLst>
          <pc:docMk/>
          <pc:sldMk cId="4037028582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431E5-39CC-4025-BF63-63B7043B580C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73CA1-EC2D-4A3C-8BB7-4D0BD8DEF16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74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- Focus vooral op kennisdeling</a:t>
            </a:r>
          </a:p>
          <a:p>
            <a:r>
              <a:rPr lang="nl-NL"/>
              <a:t>- </a:t>
            </a:r>
            <a:r>
              <a:rPr lang="nl-NL" err="1"/>
              <a:t>Mentimeter</a:t>
            </a:r>
            <a:r>
              <a:rPr lang="nl-NL"/>
              <a:t> </a:t>
            </a:r>
            <a:r>
              <a:rPr lang="nl-NL">
                <a:sym typeface="Wingdings" panose="05000000000000000000" pitchFamily="2" charset="2"/>
              </a:rPr>
              <a:t> Welke organisatie en functie?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73CA1-EC2D-4A3C-8BB7-4D0BD8DEF16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02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- Bestuurlijk traject </a:t>
            </a:r>
            <a:r>
              <a:rPr lang="nl-NL">
                <a:sym typeface="Wingdings" panose="05000000000000000000" pitchFamily="2" charset="2"/>
              </a:rPr>
              <a:t> vervolg op trajecten in de regio.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73CA1-EC2D-4A3C-8BB7-4D0BD8DEF16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76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73CA1-EC2D-4A3C-8BB7-4D0BD8DEF16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47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- Net als bij </a:t>
            </a:r>
            <a:r>
              <a:rPr lang="nl-NL" err="1"/>
              <a:t>bij</a:t>
            </a:r>
            <a:r>
              <a:rPr lang="nl-NL"/>
              <a:t> aanvraag, ook samenwerk opgenomen. Verplichtingen omtrent metadata </a:t>
            </a:r>
            <a:r>
              <a:rPr lang="nl-NL" err="1"/>
              <a:t>meegnoemne</a:t>
            </a:r>
            <a:r>
              <a:rPr lang="nl-NL"/>
              <a:t> / ook documentregistratie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73CA1-EC2D-4A3C-8BB7-4D0BD8DEF16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84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nl-NL" sz="1300">
                <a:solidFill>
                  <a:srgbClr val="404040"/>
                </a:solidFill>
                <a:highlight>
                  <a:srgbClr val="00FF00"/>
                </a:highlight>
                <a:cs typeface="Arial"/>
              </a:rPr>
              <a:t>VRAAG AAN GROEP: </a:t>
            </a:r>
            <a:r>
              <a:rPr lang="nl-NL" sz="1300">
                <a:solidFill>
                  <a:srgbClr val="404040"/>
                </a:solidFill>
                <a:cs typeface="Arial"/>
              </a:rPr>
              <a:t>​</a:t>
            </a:r>
          </a:p>
          <a:p>
            <a:pPr marL="228600" lvl="2" indent="-264795">
              <a:buChar char="•"/>
            </a:pPr>
            <a:r>
              <a:rPr lang="nl-NL" sz="1100">
                <a:solidFill>
                  <a:srgbClr val="404040"/>
                </a:solidFill>
                <a:highlight>
                  <a:srgbClr val="00FF00"/>
                </a:highlight>
                <a:cs typeface="Arial"/>
              </a:rPr>
              <a:t>Zijn er werkafsprakengemaakt dat de </a:t>
            </a:r>
            <a:r>
              <a:rPr lang="nl-NL" sz="1100" err="1">
                <a:solidFill>
                  <a:srgbClr val="404040"/>
                </a:solidFill>
                <a:highlight>
                  <a:srgbClr val="00FF00"/>
                </a:highlight>
                <a:cs typeface="Arial"/>
              </a:rPr>
              <a:t>benodige</a:t>
            </a:r>
            <a:r>
              <a:rPr lang="nl-NL" sz="1100">
                <a:solidFill>
                  <a:srgbClr val="404040"/>
                </a:solidFill>
                <a:highlight>
                  <a:srgbClr val="00FF00"/>
                </a:highlight>
                <a:cs typeface="Arial"/>
              </a:rPr>
              <a:t> informatie uit samenwerking wordt gehaald voor archivering binnen jullie organisatie?</a:t>
            </a:r>
            <a:r>
              <a:rPr lang="nl-NL" sz="1100">
                <a:solidFill>
                  <a:srgbClr val="404040"/>
                </a:solidFill>
                <a:cs typeface="Arial"/>
              </a:rPr>
              <a:t>​</a:t>
            </a:r>
          </a:p>
          <a:p>
            <a:pPr marL="228600" lvl="2" indent="-264795">
              <a:buChar char="•"/>
            </a:pPr>
            <a:r>
              <a:rPr lang="nl-NL" sz="1100">
                <a:solidFill>
                  <a:srgbClr val="404040"/>
                </a:solidFill>
                <a:highlight>
                  <a:srgbClr val="00FF00"/>
                </a:highlight>
                <a:cs typeface="Arial"/>
              </a:rPr>
              <a:t>Risico dat informatie op meerdere plekken gearchiveerd wordt als er geen duidelijke afspraken zijn. Hoe erg is dat?</a:t>
            </a:r>
            <a:r>
              <a:rPr lang="nl-NL" sz="1100">
                <a:solidFill>
                  <a:srgbClr val="404040"/>
                </a:solidFill>
                <a:cs typeface="Arial"/>
              </a:rPr>
              <a:t>​ (word </a:t>
            </a:r>
            <a:r>
              <a:rPr lang="nl-NL" sz="1100" err="1">
                <a:solidFill>
                  <a:srgbClr val="404040"/>
                </a:solidFill>
                <a:cs typeface="Arial"/>
              </a:rPr>
              <a:t>cloud</a:t>
            </a:r>
            <a:r>
              <a:rPr lang="nl-NL" sz="1100">
                <a:solidFill>
                  <a:srgbClr val="404040"/>
                </a:solidFill>
                <a:cs typeface="Arial"/>
              </a:rPr>
              <a:t>)</a:t>
            </a:r>
          </a:p>
          <a:p>
            <a:pPr marL="228600" lvl="2" indent="-264795">
              <a:buChar char="•"/>
            </a:pPr>
            <a:r>
              <a:rPr lang="nl-NL" sz="1100">
                <a:solidFill>
                  <a:srgbClr val="404040"/>
                </a:solidFill>
                <a:highlight>
                  <a:srgbClr val="00FF00"/>
                </a:highlight>
                <a:cs typeface="Arial"/>
              </a:rPr>
              <a:t>Noodzakelijk van specifiëren van informatie die overgenomen wordt? En waarom? Haalbaar?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73CA1-EC2D-4A3C-8BB7-4D0BD8DEF16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342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6870" indent="-356870"/>
            <a:r>
              <a:rPr lang="nl-NL">
                <a:highlight>
                  <a:srgbClr val="00FF00"/>
                </a:highlight>
              </a:rPr>
              <a:t>Vraag aan groep?</a:t>
            </a:r>
          </a:p>
          <a:p>
            <a:pPr marL="629920" lvl="1" indent="-356870"/>
            <a:r>
              <a:rPr lang="nl-NL">
                <a:highlight>
                  <a:srgbClr val="00FF00"/>
                </a:highlight>
                <a:ea typeface="Calibri" panose="020F0502020204030204"/>
                <a:cs typeface="Calibri" panose="020F0502020204030204"/>
              </a:rPr>
              <a:t>Gebruiken jullie de i-</a:t>
            </a:r>
            <a:r>
              <a:rPr lang="nl-NL" err="1">
                <a:highlight>
                  <a:srgbClr val="00FF00"/>
                </a:highlight>
                <a:ea typeface="Calibri" panose="020F0502020204030204"/>
                <a:cs typeface="Calibri" panose="020F0502020204030204"/>
              </a:rPr>
              <a:t>ztc</a:t>
            </a:r>
            <a:r>
              <a:rPr lang="nl-NL">
                <a:highlight>
                  <a:srgbClr val="00FF00"/>
                </a:highlight>
                <a:ea typeface="Calibri" panose="020F0502020204030204"/>
                <a:cs typeface="Calibri" panose="020F0502020204030204"/>
              </a:rPr>
              <a:t> (zaaktypen, bewaartermijnen, resultaten, informatieobjecten)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73CA1-EC2D-4A3C-8BB7-4D0BD8DEF16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512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B33-3298-4712-BDD8-CC6C6AE497C7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9002-BB8B-4679-A9C6-2ECE96B519C3}" type="slidenum">
              <a:rPr lang="nl-NL" smtClean="0"/>
              <a:t>‹#›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2635BD47-A2A2-82F9-DCDC-5D2FE6395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747" y="565142"/>
            <a:ext cx="937706" cy="92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721AB8F4-D1F7-3E10-55F4-0B56C72C17AE}"/>
              </a:ext>
            </a:extLst>
          </p:cNvPr>
          <p:cNvSpPr/>
          <p:nvPr userDrawn="1"/>
        </p:nvSpPr>
        <p:spPr>
          <a:xfrm>
            <a:off x="0" y="6390344"/>
            <a:ext cx="12192000" cy="694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10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B33-3298-4712-BDD8-CC6C6AE497C7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9002-BB8B-4679-A9C6-2ECE96B519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41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B33-3298-4712-BDD8-CC6C6AE497C7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9002-BB8B-4679-A9C6-2ECE96B519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19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994392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115203" cy="4481914"/>
          </a:xfrm>
        </p:spPr>
        <p:txBody>
          <a:bodyPr/>
          <a:lstStyle>
            <a:lvl1pPr marL="357188" indent="-357188">
              <a:buFont typeface="Courier New" panose="02070309020205020404" pitchFamily="49" charset="0"/>
              <a:buChar char="o"/>
              <a:defRPr/>
            </a:lvl1pPr>
            <a:lvl2pPr marL="630238" indent="-273050">
              <a:defRPr/>
            </a:lvl2pPr>
            <a:lvl3pPr marL="895350" indent="-265113">
              <a:defRPr sz="1600"/>
            </a:lvl3pPr>
            <a:lvl4pPr marL="1079500" indent="-182563">
              <a:defRPr/>
            </a:lvl4pPr>
            <a:lvl5pPr marL="1252538" indent="-182563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B33-3298-4712-BDD8-CC6C6AE497C7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9002-BB8B-4679-A9C6-2ECE96B519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14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B33-3298-4712-BDD8-CC6C6AE497C7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9002-BB8B-4679-A9C6-2ECE96B519C3}" type="slidenum">
              <a:rPr lang="nl-NL" smtClean="0"/>
              <a:t>‹#›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40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>
            <a:lvl3pPr marL="712788" indent="-182563"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B33-3298-4712-BDD8-CC6C6AE497C7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9002-BB8B-4679-A9C6-2ECE96B519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82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B33-3298-4712-BDD8-CC6C6AE497C7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9002-BB8B-4679-A9C6-2ECE96B519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10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B33-3298-4712-BDD8-CC6C6AE497C7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9002-BB8B-4679-A9C6-2ECE96B519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44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B33-3298-4712-BDD8-CC6C6AE497C7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9002-BB8B-4679-A9C6-2ECE96B519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09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30FB33-3298-4712-BDD8-CC6C6AE497C7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D69002-BB8B-4679-A9C6-2ECE96B519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12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FB33-3298-4712-BDD8-CC6C6AE497C7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9002-BB8B-4679-A9C6-2ECE96B519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5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272016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30FB33-3298-4712-BDD8-CC6C6AE497C7}" type="datetimeFigureOut">
              <a:rPr lang="nl-NL" smtClean="0"/>
              <a:t>13-11-2023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D69002-BB8B-4679-A9C6-2ECE96B519C3}" type="slidenum">
              <a:rPr lang="nl-NL" smtClean="0"/>
              <a:t>‹#›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CF3DF97E-66E6-88DA-69C9-D2B8AE3B1D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747" y="565142"/>
            <a:ext cx="937706" cy="92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421577B0-DB81-667E-84B8-88B3BEE72C5D}"/>
              </a:ext>
            </a:extLst>
          </p:cNvPr>
          <p:cNvSpPr/>
          <p:nvPr userDrawn="1"/>
        </p:nvSpPr>
        <p:spPr>
          <a:xfrm>
            <a:off x="0" y="6391921"/>
            <a:ext cx="12192000" cy="866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34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1825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8804" y="0"/>
            <a:ext cx="9994392" cy="1450757"/>
          </a:xfrm>
        </p:spPr>
        <p:txBody>
          <a:bodyPr>
            <a:normAutofit/>
          </a:bodyPr>
          <a:lstStyle/>
          <a:p>
            <a:r>
              <a:rPr lang="nl-NL" err="1"/>
              <a:t>Regiodag</a:t>
            </a:r>
            <a:r>
              <a:rPr lang="nl-NL"/>
              <a:t> Omgevingswet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3104" y="1809879"/>
            <a:ext cx="10115203" cy="4660579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nl-NL">
                <a:cs typeface="Calibri"/>
              </a:rPr>
              <a:t>Agenda</a:t>
            </a:r>
          </a:p>
          <a:p>
            <a:pPr marL="356870" indent="-356870"/>
            <a:r>
              <a:rPr lang="nl-NL" sz="1600">
                <a:cs typeface="Calibri"/>
              </a:rPr>
              <a:t>Toelichting DAP</a:t>
            </a:r>
            <a:endParaRPr lang="nl-NL" sz="1600">
              <a:ea typeface="Calibri" panose="020F0502020204030204"/>
              <a:cs typeface="Calibri"/>
            </a:endParaRPr>
          </a:p>
          <a:p>
            <a:pPr marL="356870" indent="-356870"/>
            <a:r>
              <a:rPr lang="nl-NL" sz="1600">
                <a:cs typeface="Calibri"/>
              </a:rPr>
              <a:t>Onderdelen DAP – hoe in de praktijk geborgd bij de RUD en andere organisaties?</a:t>
            </a:r>
            <a:endParaRPr lang="nl-NL" sz="1600">
              <a:ea typeface="Calibri"/>
              <a:cs typeface="Calibri"/>
            </a:endParaRPr>
          </a:p>
          <a:p>
            <a:pPr marL="699770" lvl="1" indent="-342900">
              <a:buFont typeface="+mj-lt"/>
              <a:buAutoNum type="arabicPeriod"/>
            </a:pPr>
            <a:r>
              <a:rPr lang="nl-NL" sz="1400">
                <a:cs typeface="Calibri"/>
              </a:rPr>
              <a:t>Metadata (aanvragen DSO)	</a:t>
            </a:r>
            <a:endParaRPr lang="nl-NL" sz="1400">
              <a:ea typeface="Calibri" panose="020F0502020204030204"/>
              <a:cs typeface="Calibri"/>
            </a:endParaRPr>
          </a:p>
          <a:p>
            <a:pPr marL="699770" lvl="1" indent="-342900">
              <a:buFont typeface="+mj-lt"/>
              <a:buAutoNum type="arabicPeriod"/>
            </a:pPr>
            <a:r>
              <a:rPr lang="nl-NL" sz="1400">
                <a:cs typeface="Calibri"/>
              </a:rPr>
              <a:t>Samenwerkingsfunctionaliteit</a:t>
            </a:r>
            <a:endParaRPr lang="nl-NL" sz="1400">
              <a:ea typeface="Calibri" panose="020F0502020204030204"/>
              <a:cs typeface="Calibri"/>
            </a:endParaRPr>
          </a:p>
          <a:p>
            <a:pPr marL="699770" lvl="1" indent="-342900">
              <a:buFont typeface="+mj-lt"/>
              <a:buAutoNum type="arabicPeriod"/>
            </a:pPr>
            <a:r>
              <a:rPr lang="nl-NL" sz="1400">
                <a:cs typeface="Calibri"/>
              </a:rPr>
              <a:t>Standaarden</a:t>
            </a:r>
            <a:endParaRPr lang="nl-NL" sz="1400">
              <a:ea typeface="Calibri" panose="020F0502020204030204"/>
              <a:cs typeface="Calibri"/>
            </a:endParaRPr>
          </a:p>
          <a:p>
            <a:pPr marL="356870" indent="-356870"/>
            <a:r>
              <a:rPr lang="nl-NL" sz="1600">
                <a:cs typeface="Calibri"/>
              </a:rPr>
              <a:t>Uitwisselen van informatie &amp; kennis</a:t>
            </a:r>
          </a:p>
          <a:p>
            <a:pPr marL="629920" lvl="1"/>
            <a:r>
              <a:rPr lang="nl-NL" sz="1400">
                <a:cs typeface="Calibri"/>
              </a:rPr>
              <a:t>Waar lopen andere organisaties tegen aan?</a:t>
            </a:r>
            <a:endParaRPr lang="nl-NL" sz="1400">
              <a:ea typeface="Calibri" panose="020F0502020204030204"/>
              <a:cs typeface="Calibri"/>
            </a:endParaRPr>
          </a:p>
          <a:p>
            <a:pPr marL="629920" lvl="1"/>
            <a:r>
              <a:rPr lang="nl-NL" sz="1400">
                <a:ea typeface="Calibri" panose="020F0502020204030204"/>
                <a:cs typeface="Calibri"/>
              </a:rPr>
              <a:t>Welke aanvullende afspraken zijn er evt. nog nodig?</a:t>
            </a:r>
          </a:p>
          <a:p>
            <a:pPr marL="629920" lvl="1"/>
            <a:endParaRPr lang="nl-NL" sz="140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50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50854-E8F0-1574-4AE0-675F0C66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35924"/>
            <a:ext cx="9994392" cy="1450757"/>
          </a:xfrm>
        </p:spPr>
        <p:txBody>
          <a:bodyPr/>
          <a:lstStyle/>
          <a:p>
            <a:r>
              <a:rPr lang="nl-NL"/>
              <a:t>Model-DAP 2024 RUD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26C67B-DA36-4092-239F-779E4B1A1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356870" indent="-356870"/>
            <a:r>
              <a:rPr lang="nl-NL" sz="1800"/>
              <a:t>Aanpassingen op Model-DAP 2020 n.a.v. Omgevingswet</a:t>
            </a:r>
            <a:endParaRPr lang="en-US"/>
          </a:p>
          <a:p>
            <a:pPr marL="356870" indent="-356870"/>
            <a:r>
              <a:rPr lang="nl-NL" sz="1800"/>
              <a:t>Verwerking van Intentieovereenkomst &amp; Regionale samenwerkingsafspraken</a:t>
            </a:r>
            <a:endParaRPr lang="nl-NL" sz="1800">
              <a:ea typeface="Calibri" panose="020F0502020204030204"/>
              <a:cs typeface="Calibri" panose="020F0502020204030204"/>
            </a:endParaRPr>
          </a:p>
          <a:p>
            <a:pPr marL="356870" indent="-356870"/>
            <a:r>
              <a:rPr lang="nl-NL" sz="1800"/>
              <a:t>Via RVO naar AB van 16 november om vastgesteld te worden</a:t>
            </a:r>
            <a:endParaRPr lang="nl-NL" sz="1800">
              <a:ea typeface="Calibri"/>
              <a:cs typeface="Calibri"/>
            </a:endParaRPr>
          </a:p>
          <a:p>
            <a:pPr marL="356870" indent="-356870"/>
            <a:r>
              <a:rPr lang="nl-NL" sz="1800"/>
              <a:t>Evaluatie 2024 n.a.v. ervaringen uit de praktijk</a:t>
            </a:r>
            <a:endParaRPr lang="nl-NL" sz="1800">
              <a:ea typeface="Calibri" panose="020F0502020204030204"/>
              <a:cs typeface="Calibri" panose="020F0502020204030204"/>
            </a:endParaRPr>
          </a:p>
          <a:p>
            <a:pPr marL="356870" indent="-356870"/>
            <a:r>
              <a:rPr lang="nl-NL" sz="1800"/>
              <a:t>Toekomst: één regionaal DAP</a:t>
            </a:r>
            <a:endParaRPr lang="nl-NL" sz="1800">
              <a:ea typeface="Calibri" panose="020F0502020204030204"/>
              <a:cs typeface="Calibri" panose="020F0502020204030204"/>
            </a:endParaRPr>
          </a:p>
          <a:p>
            <a:pPr marL="356870" indent="-356870"/>
            <a:endParaRPr lang="nl-NL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DA36CF-C87F-684C-13BA-9821FCD0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216" y="3214783"/>
            <a:ext cx="3601271" cy="282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3F6CD-E935-9F3B-1929-8A57B76D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1. Metadata (aanvragen DSO)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E1D1C5-C83E-3A8C-6C5D-AA38BE3E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356870" indent="-356870"/>
            <a:r>
              <a:rPr lang="nl-NL"/>
              <a:t>Aanvullingen t.o.v. 2020  -&gt; Aanvullingen metadata vanuit de STAM-koppeling</a:t>
            </a:r>
            <a:endParaRPr lang="en-US"/>
          </a:p>
          <a:p>
            <a:pPr marL="356870" indent="-356870"/>
            <a:endParaRPr lang="nl-NL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5572DBAA-17BE-EEED-E29C-EBDBEA258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80" y="2200708"/>
            <a:ext cx="4312701" cy="3771965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9EFEEAD-89BA-E87E-1A04-EE3AF03F8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609" y="2273517"/>
            <a:ext cx="2779116" cy="365553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C9F8457-994B-B159-463B-39950A801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888" y="2273517"/>
            <a:ext cx="2716051" cy="3655538"/>
          </a:xfrm>
          <a:prstGeom prst="rect">
            <a:avLst/>
          </a:prstGeo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76EF897C-36E5-89C4-6952-8356FD58D712}"/>
              </a:ext>
            </a:extLst>
          </p:cNvPr>
          <p:cNvSpPr/>
          <p:nvPr/>
        </p:nvSpPr>
        <p:spPr>
          <a:xfrm>
            <a:off x="4896796" y="3558074"/>
            <a:ext cx="1026367" cy="4727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47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0C6E8-80AB-2DBF-C771-92A0E175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1. Metadata – Inrichting in Zaaksysteem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0425274-66C9-7B23-1F35-EF3577D37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91" y="2497583"/>
            <a:ext cx="4894262" cy="3118355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ABF6AB7-86E4-55BF-D5F0-C00EB029CF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" t="12000" r="-1177" b="-12667"/>
          <a:stretch/>
        </p:blipFill>
        <p:spPr>
          <a:xfrm>
            <a:off x="6079761" y="2349956"/>
            <a:ext cx="6113198" cy="361228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F039F9-A897-5445-F933-6B9210879F4D}"/>
              </a:ext>
            </a:extLst>
          </p:cNvPr>
          <p:cNvSpPr/>
          <p:nvPr/>
        </p:nvSpPr>
        <p:spPr>
          <a:xfrm>
            <a:off x="1824506" y="1867436"/>
            <a:ext cx="3638281" cy="397098"/>
          </a:xfrm>
          <a:prstGeom prst="roundRect">
            <a:avLst/>
          </a:prstGeom>
          <a:solidFill>
            <a:srgbClr val="014F66"/>
          </a:solidFill>
          <a:ln>
            <a:solidFill>
              <a:srgbClr val="644632">
                <a:alpha val="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err="1">
                <a:cs typeface="Calibri"/>
              </a:rPr>
              <a:t>PowerBrowser</a:t>
            </a:r>
            <a:r>
              <a:rPr lang="en-GB">
                <a:cs typeface="Calibri"/>
              </a:rPr>
              <a:t>; Beheer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2D2741-1D6C-F980-1426-4EB8BD7A9924}"/>
              </a:ext>
            </a:extLst>
          </p:cNvPr>
          <p:cNvSpPr/>
          <p:nvPr/>
        </p:nvSpPr>
        <p:spPr>
          <a:xfrm>
            <a:off x="7008252" y="1867436"/>
            <a:ext cx="3638281" cy="397098"/>
          </a:xfrm>
          <a:prstGeom prst="roundRect">
            <a:avLst/>
          </a:prstGeom>
          <a:solidFill>
            <a:srgbClr val="014F66"/>
          </a:solidFill>
          <a:ln>
            <a:solidFill>
              <a:srgbClr val="644632">
                <a:alpha val="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err="1">
                <a:cs typeface="Calibri"/>
              </a:rPr>
              <a:t>PowerBrowser</a:t>
            </a:r>
            <a:r>
              <a:rPr lang="en-GB">
                <a:cs typeface="Calibri"/>
              </a:rPr>
              <a:t>; </a:t>
            </a:r>
            <a:r>
              <a:rPr lang="en-GB" err="1">
                <a:cs typeface="Calibri"/>
              </a:rPr>
              <a:t>Gebruik</a:t>
            </a:r>
          </a:p>
        </p:txBody>
      </p:sp>
    </p:spTree>
    <p:extLst>
      <p:ext uri="{BB962C8B-B14F-4D97-AF65-F5344CB8AC3E}">
        <p14:creationId xmlns:p14="http://schemas.microsoft.com/office/powerpoint/2010/main" val="58500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CC63E-3B13-E9FF-1758-26183A10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2. Samenwerkingsfunctionaliteit DSO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9BD2B6-5DA6-443C-5F92-F6FC2B4A4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8076" y="2124536"/>
            <a:ext cx="3360803" cy="4205497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E8BF358-3A0B-DF88-9455-BF9F21094FFB}"/>
              </a:ext>
            </a:extLst>
          </p:cNvPr>
          <p:cNvSpPr txBox="1"/>
          <p:nvPr/>
        </p:nvSpPr>
        <p:spPr>
          <a:xfrm>
            <a:off x="1180095" y="1809065"/>
            <a:ext cx="3476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/>
              <a:t>Metadata samenwerkingsverzoek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619D40-7064-4A11-8BBB-398937FCA772}"/>
              </a:ext>
            </a:extLst>
          </p:cNvPr>
          <p:cNvSpPr txBox="1"/>
          <p:nvPr/>
        </p:nvSpPr>
        <p:spPr>
          <a:xfrm>
            <a:off x="5470122" y="1809065"/>
            <a:ext cx="61014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/>
              <a:t>Metadata documentregistratie in samenwerking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1F2D3BE-E269-13EA-E553-A2624AAE1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122" y="2142380"/>
            <a:ext cx="4760945" cy="30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2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CC1B0E64-7B82-DAD7-EEC9-AC3780952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58" y="2846256"/>
            <a:ext cx="6988628" cy="32545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ACC63E-3B13-E9FF-1758-26183A10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2. Samenwerkingsfunctionaliteit DSO</a:t>
            </a:r>
          </a:p>
        </p:txBody>
      </p:sp>
      <p:pic>
        <p:nvPicPr>
          <p:cNvPr id="18" name="Content Placeholder 17" descr="A screenshot of a computer&#10;&#10;Description automatically generated">
            <a:extLst>
              <a:ext uri="{FF2B5EF4-FFF2-40B4-BE49-F238E27FC236}">
                <a16:creationId xmlns:a16="http://schemas.microsoft.com/office/drawing/2014/main" id="{FA75C66C-693C-F959-4134-7C4573B5F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19959" y="2840209"/>
            <a:ext cx="2735608" cy="3422863"/>
          </a:xfr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BA91DE-DA7F-A81D-7382-A30343969C2C}"/>
              </a:ext>
            </a:extLst>
          </p:cNvPr>
          <p:cNvSpPr/>
          <p:nvPr/>
        </p:nvSpPr>
        <p:spPr>
          <a:xfrm>
            <a:off x="1708268" y="1867435"/>
            <a:ext cx="3638281" cy="397098"/>
          </a:xfrm>
          <a:prstGeom prst="roundRect">
            <a:avLst/>
          </a:prstGeom>
          <a:solidFill>
            <a:srgbClr val="014F66"/>
          </a:solidFill>
          <a:ln>
            <a:solidFill>
              <a:srgbClr val="644632">
                <a:alpha val="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err="1">
                <a:cs typeface="Calibri"/>
              </a:rPr>
              <a:t>Werkafspraken</a:t>
            </a:r>
            <a:r>
              <a:rPr lang="en-GB">
                <a:cs typeface="Calibri"/>
              </a:rPr>
              <a:t> intranet 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0054BF5-BF04-7E06-387E-4D46A0322EA2}"/>
              </a:ext>
            </a:extLst>
          </p:cNvPr>
          <p:cNvSpPr/>
          <p:nvPr/>
        </p:nvSpPr>
        <p:spPr>
          <a:xfrm>
            <a:off x="8256301" y="1867434"/>
            <a:ext cx="3638281" cy="513335"/>
          </a:xfrm>
          <a:prstGeom prst="roundRect">
            <a:avLst/>
          </a:prstGeom>
          <a:solidFill>
            <a:srgbClr val="014F66"/>
          </a:solidFill>
          <a:ln>
            <a:solidFill>
              <a:srgbClr val="644632">
                <a:alpha val="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err="1">
                <a:cs typeface="Calibri"/>
              </a:rPr>
              <a:t>Samenwerking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starten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PowerBrowser</a:t>
            </a:r>
            <a:r>
              <a:rPr lang="en-GB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1592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2F1FA-16F7-DF04-6315-FEA16B7C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2. Samenwerkingsfunctionaliteit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04E4A8-24D3-00E3-AD4C-84E548CDD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nl-NL" b="1"/>
              <a:t>Afsluiten en archiveren informatie uit samenwerking </a:t>
            </a:r>
          </a:p>
          <a:p>
            <a:pPr marL="0" indent="0">
              <a:buNone/>
            </a:pPr>
            <a:endParaRPr lang="nl-NL" sz="1600"/>
          </a:p>
          <a:p>
            <a:pPr marL="0" indent="0">
              <a:buNone/>
            </a:pPr>
            <a:r>
              <a:rPr lang="nl-NL" sz="1600"/>
              <a:t>Afspraken in DAP</a:t>
            </a:r>
            <a:endParaRPr lang="nl-NL"/>
          </a:p>
          <a:p>
            <a:pPr marL="629920" lvl="1">
              <a:buFont typeface="Wingdings" panose="05000000000000000000" pitchFamily="2" charset="2"/>
              <a:buChar char="§"/>
            </a:pPr>
            <a:r>
              <a:rPr lang="nl-NL" sz="1600"/>
              <a:t>De initiator van een samenwerking neemt na afloop van een samenwerking het samenwerkingsdossier uit het DSO-LV over in het eigen VTH-systeem of zaaksysteem</a:t>
            </a:r>
            <a:endParaRPr lang="nl-NL" sz="1600">
              <a:ea typeface="Calibri" panose="020F0502020204030204"/>
              <a:cs typeface="Calibri" panose="020F0502020204030204"/>
            </a:endParaRPr>
          </a:p>
          <a:p>
            <a:pPr marL="629920" lvl="1">
              <a:buFont typeface="Wingdings" panose="05000000000000000000" pitchFamily="2" charset="2"/>
              <a:buChar char="§"/>
            </a:pPr>
            <a:r>
              <a:rPr lang="nl-NL" sz="1600"/>
              <a:t>Bij bijvoorbeeld een adviesverzoek alleen de benodigde informatie naar eigen zaaksysteem halen</a:t>
            </a:r>
            <a:endParaRPr lang="nl-NL" sz="1600">
              <a:ea typeface="Calibri" panose="020F0502020204030204"/>
              <a:cs typeface="Calibri" panose="020F0502020204030204"/>
            </a:endParaRPr>
          </a:p>
          <a:p>
            <a:pPr marL="629920" lvl="1">
              <a:buFont typeface="Wingdings" panose="05000000000000000000" pitchFamily="2" charset="2"/>
              <a:buChar char="§"/>
            </a:pPr>
            <a:endParaRPr lang="nl-NL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nl-NL" sz="1600"/>
              <a:t>Werkafspraken en inrichting RUD Utrecht </a:t>
            </a:r>
            <a:endParaRPr lang="nl-NL" sz="1600">
              <a:cs typeface="Calibri"/>
            </a:endParaRPr>
          </a:p>
          <a:p>
            <a:pPr marL="629920" lvl="1">
              <a:buFont typeface="Wingdings" panose="05000000000000000000" pitchFamily="2" charset="2"/>
              <a:buChar char="§"/>
            </a:pPr>
            <a:r>
              <a:rPr lang="nl-NL" sz="1400">
                <a:sym typeface="Wingdings" panose="05000000000000000000" pitchFamily="2" charset="2"/>
              </a:rPr>
              <a:t>Taak in de procedure ingericht in de zaaktypen</a:t>
            </a:r>
            <a:endParaRPr lang="nl-NL" sz="1400">
              <a:ea typeface="Calibri" panose="020F0502020204030204"/>
              <a:cs typeface="Calibri" panose="020F0502020204030204"/>
            </a:endParaRPr>
          </a:p>
          <a:p>
            <a:pPr marL="629920" lvl="1">
              <a:buFont typeface="Wingdings" panose="05000000000000000000" pitchFamily="2" charset="2"/>
              <a:buChar char="§"/>
            </a:pPr>
            <a:r>
              <a:rPr lang="nl-NL" sz="1400">
                <a:ea typeface="Calibri" panose="020F0502020204030204"/>
                <a:cs typeface="Calibri" panose="020F0502020204030204"/>
              </a:rPr>
              <a:t>Werkafspraken op intranet RUD Utrecht </a:t>
            </a:r>
          </a:p>
          <a:p>
            <a:pPr marL="629920" lvl="1">
              <a:buFont typeface="Wingdings" panose="05000000000000000000" pitchFamily="2" charset="2"/>
              <a:buChar char="§"/>
            </a:pPr>
            <a:endParaRPr lang="nl-NL" sz="1400">
              <a:ea typeface="Calibri" panose="020F0502020204030204"/>
              <a:cs typeface="Calibri" panose="020F0502020204030204"/>
            </a:endParaRPr>
          </a:p>
          <a:p>
            <a:pPr marL="356870" lvl="1" indent="0">
              <a:buNone/>
            </a:pPr>
            <a:endParaRPr lang="nl-NL" sz="14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928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2F1FA-16F7-DF04-6315-FEA16B7C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2. Samenwerkingsfunctionaliteit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04E4A8-24D3-00E3-AD4C-84E548CDD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94819"/>
            <a:ext cx="4484151" cy="2583371"/>
          </a:xfrm>
        </p:spPr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nl-NL">
                <a:cs typeface="Calibri"/>
              </a:rPr>
              <a:t>Documenten automatisch overgenomen  bij aanmaken samenwerking vanuit zaak</a:t>
            </a:r>
          </a:p>
          <a:p>
            <a:pPr marL="457200" indent="-457200">
              <a:buAutoNum type="arabicPeriod"/>
            </a:pPr>
            <a:endParaRPr lang="nl-NL">
              <a:cs typeface="Calibri"/>
            </a:endParaRPr>
          </a:p>
          <a:p>
            <a:pPr marL="457200" indent="-457200">
              <a:buAutoNum type="arabicPeriod"/>
            </a:pPr>
            <a:r>
              <a:rPr lang="nl-NL">
                <a:cs typeface="Calibri"/>
              </a:rPr>
              <a:t>Documenten handmatig overzetten bij aanmaken zaak vanuit samenwerking</a:t>
            </a:r>
          </a:p>
          <a:p>
            <a:pPr marL="457200" indent="-457200">
              <a:buAutoNum type="arabicPeriod"/>
            </a:pPr>
            <a:endParaRPr lang="nl-NL">
              <a:ea typeface="Calibri" panose="020F0502020204030204"/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nl-NL">
              <a:ea typeface="Calibri" panose="020F0502020204030204"/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nl-NL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nl-NL" sz="1600">
              <a:ea typeface="Calibri" panose="020F0502020204030204"/>
              <a:cs typeface="Calibri" panose="020F0502020204030204"/>
            </a:endParaRPr>
          </a:p>
          <a:p>
            <a:pPr marL="629920" lvl="1">
              <a:buFont typeface="Wingdings" panose="05000000000000000000" pitchFamily="2" charset="2"/>
              <a:buChar char="§"/>
            </a:pPr>
            <a:endParaRPr lang="nl-NL" sz="1400">
              <a:ea typeface="Calibri" panose="020F0502020204030204"/>
              <a:cs typeface="Calibri" panose="020F0502020204030204"/>
            </a:endParaRPr>
          </a:p>
          <a:p>
            <a:pPr marL="629920" lvl="1">
              <a:buFont typeface="Wingdings" panose="05000000000000000000" pitchFamily="2" charset="2"/>
              <a:buChar char="§"/>
            </a:pPr>
            <a:endParaRPr lang="nl-NL" sz="1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74C1C0-E61B-F099-E4D9-82149E4A8480}"/>
              </a:ext>
            </a:extLst>
          </p:cNvPr>
          <p:cNvSpPr/>
          <p:nvPr/>
        </p:nvSpPr>
        <p:spPr>
          <a:xfrm>
            <a:off x="1230404" y="5057502"/>
            <a:ext cx="3638281" cy="397098"/>
          </a:xfrm>
          <a:prstGeom prst="roundRect">
            <a:avLst/>
          </a:prstGeom>
          <a:solidFill>
            <a:srgbClr val="014F66"/>
          </a:solidFill>
          <a:ln>
            <a:solidFill>
              <a:srgbClr val="644632">
                <a:alpha val="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err="1">
                <a:cs typeface="Calibri"/>
              </a:rPr>
              <a:t>Werkafspraken</a:t>
            </a:r>
            <a:r>
              <a:rPr lang="en-GB">
                <a:cs typeface="Calibri"/>
              </a:rPr>
              <a:t> 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DC06AE0-94EC-C6A5-A1F3-7C5603FD7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536" y="2165846"/>
            <a:ext cx="5855776" cy="367576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F82FA5-210D-6CB1-BCDD-4A14EA8DC2CE}"/>
              </a:ext>
            </a:extLst>
          </p:cNvPr>
          <p:cNvSpPr/>
          <p:nvPr/>
        </p:nvSpPr>
        <p:spPr>
          <a:xfrm>
            <a:off x="1230403" y="1932010"/>
            <a:ext cx="3638281" cy="397098"/>
          </a:xfrm>
          <a:prstGeom prst="roundRect">
            <a:avLst/>
          </a:prstGeom>
          <a:solidFill>
            <a:srgbClr val="014F66"/>
          </a:solidFill>
          <a:ln>
            <a:solidFill>
              <a:srgbClr val="644632">
                <a:alpha val="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err="1">
                <a:cs typeface="Calibri"/>
              </a:rPr>
              <a:t>Inrichting</a:t>
            </a:r>
            <a:r>
              <a:rPr lang="en-GB">
                <a:cs typeface="Calibri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15610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55AE3-F631-13FB-D70E-A0363EEF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3. Standaarden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D26B8A-5DB3-7C33-C4F6-E6F6CF275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356870" indent="-356870"/>
            <a:r>
              <a:rPr lang="nl-NL"/>
              <a:t>Conformeren aan MDTO en STAM</a:t>
            </a:r>
            <a:endParaRPr lang="en-US"/>
          </a:p>
          <a:p>
            <a:pPr marL="356870" indent="-356870"/>
            <a:r>
              <a:rPr lang="nl-NL"/>
              <a:t>Partijen hanteren de zaaktypen uit de Interbestuurlijke Zaaktypencatalogus Omgevingswet (</a:t>
            </a:r>
            <a:r>
              <a:rPr lang="nl-NL" err="1"/>
              <a:t>iZTC</a:t>
            </a:r>
            <a:r>
              <a:rPr lang="nl-NL"/>
              <a:t>-Ow 1.4 versie)</a:t>
            </a:r>
          </a:p>
          <a:p>
            <a:pPr marL="629920" lvl="1" indent="-356870"/>
            <a:r>
              <a:rPr lang="nl-NL" i="1"/>
              <a:t>DAP: Bij afwijkingen zorgt de deelnemer voor een </a:t>
            </a:r>
            <a:r>
              <a:rPr lang="nl-NL" i="1" err="1"/>
              <a:t>mapping</a:t>
            </a:r>
            <a:r>
              <a:rPr lang="nl-NL" i="1"/>
              <a:t> op de I-ZTC </a:t>
            </a:r>
            <a:r>
              <a:rPr lang="nl-NL"/>
              <a:t>(VB: </a:t>
            </a:r>
            <a:r>
              <a:rPr lang="nl-NL" err="1"/>
              <a:t>mappingtabel</a:t>
            </a:r>
            <a:r>
              <a:rPr lang="nl-NL"/>
              <a:t> i-</a:t>
            </a:r>
            <a:r>
              <a:rPr lang="nl-NL" err="1"/>
              <a:t>ztc</a:t>
            </a:r>
            <a:r>
              <a:rPr lang="nl-NL"/>
              <a:t> op i-navigator) </a:t>
            </a:r>
          </a:p>
          <a:p>
            <a:pPr marL="356870" indent="-356870"/>
            <a:r>
              <a:rPr lang="nl-NL"/>
              <a:t>Informatieobjecten</a:t>
            </a:r>
            <a:endParaRPr lang="nl-NL">
              <a:ea typeface="Calibri" panose="020F0502020204030204"/>
              <a:cs typeface="Calibri" panose="020F0502020204030204"/>
            </a:endParaRPr>
          </a:p>
          <a:p>
            <a:pPr marL="356870" indent="-356870"/>
            <a:r>
              <a:rPr lang="nl-NL"/>
              <a:t>Zaakresultaat en bewaartermijnen </a:t>
            </a:r>
            <a:endParaRPr lang="nl-NL">
              <a:ea typeface="Calibri" panose="020F0502020204030204"/>
              <a:cs typeface="Calibri" panose="020F0502020204030204"/>
            </a:endParaRPr>
          </a:p>
          <a:p>
            <a:pPr marL="356870" indent="-356870"/>
            <a:r>
              <a:rPr lang="nl-NL"/>
              <a:t>PDC</a:t>
            </a:r>
            <a:endParaRPr lang="nl-NL">
              <a:ea typeface="Calibri" panose="020F0502020204030204"/>
              <a:cs typeface="Calibri" panose="020F0502020204030204"/>
            </a:endParaRPr>
          </a:p>
          <a:p>
            <a:pPr marL="356870" indent="-356870"/>
            <a:endParaRPr lang="nl-NL">
              <a:ea typeface="Calibri" panose="020F0502020204030204"/>
              <a:cs typeface="Calibri" panose="020F0502020204030204"/>
            </a:endParaRPr>
          </a:p>
          <a:p>
            <a:pPr marL="356870" indent="-356870"/>
            <a:endParaRPr lang="nl-NL">
              <a:ea typeface="Calibri" panose="020F0502020204030204"/>
              <a:cs typeface="Calibri" panose="020F0502020204030204"/>
            </a:endParaRPr>
          </a:p>
          <a:p>
            <a:pPr marL="356870" indent="-356870"/>
            <a:endParaRPr lang="nl-NL">
              <a:ea typeface="Calibri" panose="020F0502020204030204"/>
              <a:cs typeface="Calibri" panose="020F0502020204030204"/>
            </a:endParaRPr>
          </a:p>
          <a:p>
            <a:pPr marL="356870" indent="-356870"/>
            <a:endParaRPr lang="nl-NL">
              <a:ea typeface="Calibri" panose="020F0502020204030204"/>
              <a:cs typeface="Calibri" panose="020F0502020204030204"/>
            </a:endParaRPr>
          </a:p>
          <a:p>
            <a:pPr marL="356870" indent="-356870"/>
            <a:endParaRPr lang="nl-NL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4292505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Terugbli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160FD787-A868-48E8-AB39-84482D6C91ED}" vid="{43CFB6FC-FC93-4539-BC0A-456B4649F31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941c815-8673-45d9-bee9-a1453d13a96d">
      <UserInfo>
        <DisplayName>Kriste Homan</DisplayName>
        <AccountId>29</AccountId>
        <AccountType/>
      </UserInfo>
    </SharedWithUsers>
    <TaxCatchAll xmlns="0941c815-8673-45d9-bee9-a1453d13a96d" xsi:nil="true"/>
    <lcf76f155ced4ddcb4097134ff3c332f xmlns="da01d95d-9a53-4690-91f2-3ea4d21374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5F5CBE-D351-47A8-BD6F-97C2334EDFB5}"/>
</file>

<file path=customXml/itemProps2.xml><?xml version="1.0" encoding="utf-8"?>
<ds:datastoreItem xmlns:ds="http://schemas.openxmlformats.org/officeDocument/2006/customXml" ds:itemID="{265220AB-4435-4620-8A4C-FEF8354ECD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5CD0D3-20A1-4CA1-AA1E-002972308261}">
  <ds:schemaRefs>
    <ds:schemaRef ds:uri="8fafdc28-98f9-4641-9142-17ccf705dcfd"/>
    <ds:schemaRef ds:uri="c5f6f486-d038-44c2-8b6e-453b8d9c59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Application>Microsoft Office PowerPoint</Application>
  <PresentationFormat>Widescreen</PresentationFormat>
  <Slides>9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Thema1</vt:lpstr>
      <vt:lpstr>Regiodag Omgevingswet </vt:lpstr>
      <vt:lpstr>Model-DAP 2024 RUD</vt:lpstr>
      <vt:lpstr>1. Metadata (aanvragen DSO)</vt:lpstr>
      <vt:lpstr>1. Metadata – Inrichting in Zaaksysteem</vt:lpstr>
      <vt:lpstr>2. Samenwerkingsfunctionaliteit DSO</vt:lpstr>
      <vt:lpstr>2. Samenwerkingsfunctionaliteit DSO</vt:lpstr>
      <vt:lpstr>2. Samenwerkingsfunctionaliteit</vt:lpstr>
      <vt:lpstr>2. Samenwerkingsfunctionaliteit</vt:lpstr>
      <vt:lpstr>3. Standaarden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Informatiebeheer op orde</dc:title>
  <dc:creator>Hoffman, Wilfried</dc:creator>
  <cp:revision>1</cp:revision>
  <dcterms:created xsi:type="dcterms:W3CDTF">2018-09-19T11:35:43Z</dcterms:created>
  <dcterms:modified xsi:type="dcterms:W3CDTF">2023-11-13T13:19:49Z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8" name="ContentTypeId">
    <vt:lpwstr>0x010100F86DA6EED3227840A8AE9C46FF15BE93</vt:lpwstr>
  </property>
  <property fmtid="{D5CDD505-2E9C-101B-9397-08002B2CF9AE}" pid="9" name="MSIP_Label_b5d75120-829e-4e7e-bae9-b31a9ec02009_Enabled">
    <vt:lpwstr>true</vt:lpwstr>
  </property>
  <property fmtid="{D5CDD505-2E9C-101B-9397-08002B2CF9AE}" pid="10" name="MSIP_Label_b5d75120-829e-4e7e-bae9-b31a9ec02009_SetDate">
    <vt:lpwstr>2022-02-25T15:01:08Z</vt:lpwstr>
  </property>
  <property fmtid="{D5CDD505-2E9C-101B-9397-08002B2CF9AE}" pid="11" name="MSIP_Label_b5d75120-829e-4e7e-bae9-b31a9ec02009_Method">
    <vt:lpwstr>Privileged</vt:lpwstr>
  </property>
  <property fmtid="{D5CDD505-2E9C-101B-9397-08002B2CF9AE}" pid="12" name="MSIP_Label_b5d75120-829e-4e7e-bae9-b31a9ec02009_Name">
    <vt:lpwstr>Openbaar</vt:lpwstr>
  </property>
  <property fmtid="{D5CDD505-2E9C-101B-9397-08002B2CF9AE}" pid="13" name="MSIP_Label_b5d75120-829e-4e7e-bae9-b31a9ec02009_SiteId">
    <vt:lpwstr>4c3b82f9-a594-4dd6-a60e-1f43ac6fa22e</vt:lpwstr>
  </property>
  <property fmtid="{D5CDD505-2E9C-101B-9397-08002B2CF9AE}" pid="14" name="MSIP_Label_b5d75120-829e-4e7e-bae9-b31a9ec02009_ActionId">
    <vt:lpwstr>95cdac7a-b96a-4709-80d4-6c2c70585cf6</vt:lpwstr>
  </property>
  <property fmtid="{D5CDD505-2E9C-101B-9397-08002B2CF9AE}" pid="15" name="MSIP_Label_b5d75120-829e-4e7e-bae9-b31a9ec02009_ContentBits">
    <vt:lpwstr>0</vt:lpwstr>
  </property>
</Properties>
</file>