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ldx" ContentType="application/vnd.openxmlformats-officedocument.presentationml.slide"/>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s/slide20.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21.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7" r:id="rId1"/>
  </p:sldMasterIdLst>
  <p:notesMasterIdLst>
    <p:notesMasterId r:id="rId23"/>
  </p:notesMasterIdLst>
  <p:handoutMasterIdLst>
    <p:handoutMasterId r:id="rId24"/>
  </p:handoutMasterIdLst>
  <p:sldIdLst>
    <p:sldId id="262" r:id="rId2"/>
    <p:sldId id="266" r:id="rId3"/>
    <p:sldId id="294" r:id="rId4"/>
    <p:sldId id="295" r:id="rId5"/>
    <p:sldId id="296" r:id="rId6"/>
    <p:sldId id="297" r:id="rId7"/>
    <p:sldId id="298" r:id="rId8"/>
    <p:sldId id="299" r:id="rId9"/>
    <p:sldId id="300" r:id="rId10"/>
    <p:sldId id="301" r:id="rId11"/>
    <p:sldId id="302" r:id="rId12"/>
    <p:sldId id="265" r:id="rId13"/>
    <p:sldId id="307" r:id="rId14"/>
    <p:sldId id="303" r:id="rId15"/>
    <p:sldId id="308" r:id="rId16"/>
    <p:sldId id="304" r:id="rId17"/>
    <p:sldId id="305" r:id="rId18"/>
    <p:sldId id="310" r:id="rId19"/>
    <p:sldId id="306" r:id="rId20"/>
    <p:sldId id="309" r:id="rId21"/>
    <p:sldId id="277" r:id="rId22"/>
  </p:sldIdLst>
  <p:sldSz cx="9144000" cy="6858000" type="screen4x3"/>
  <p:notesSz cx="6858000" cy="9144000"/>
  <p:defaultTextStyle>
    <a:defPPr lvl="0">
      <a:defRPr lang="nl-NL"/>
    </a:defPPr>
    <a:lvl1pPr marL="0" lvl="1" algn="l" defTabSz="914400" rtl="0" eaLnBrk="1" latinLnBrk="0" hangingPunct="1">
      <a:defRPr sz="1800" kern="1200">
        <a:solidFill>
          <a:schemeClr val="tx1"/>
        </a:solidFill>
        <a:latin typeface="+mn-lt"/>
        <a:ea typeface="+mn-ea"/>
        <a:cs typeface="+mn-cs"/>
      </a:defRPr>
    </a:lvl1pPr>
    <a:lvl2pPr marL="457200" lvl="2" algn="l" defTabSz="914400" rtl="0" eaLnBrk="1" latinLnBrk="0" hangingPunct="1">
      <a:defRPr sz="1800" kern="1200">
        <a:solidFill>
          <a:schemeClr val="tx1"/>
        </a:solidFill>
        <a:latin typeface="+mn-lt"/>
        <a:ea typeface="+mn-ea"/>
        <a:cs typeface="+mn-cs"/>
      </a:defRPr>
    </a:lvl2pPr>
    <a:lvl3pPr marL="914400" lvl="3" algn="l" defTabSz="914400" rtl="0" eaLnBrk="1" latinLnBrk="0" hangingPunct="1">
      <a:defRPr sz="1800" kern="1200">
        <a:solidFill>
          <a:schemeClr val="tx1"/>
        </a:solidFill>
        <a:latin typeface="+mn-lt"/>
        <a:ea typeface="+mn-ea"/>
        <a:cs typeface="+mn-cs"/>
      </a:defRPr>
    </a:lvl3pPr>
    <a:lvl4pPr marL="1371600" lvl="4"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013">
          <p15:clr>
            <a:srgbClr val="A4A3A4"/>
          </p15:clr>
        </p15:guide>
        <p15:guide id="2" orient="horz" pos="3871">
          <p15:clr>
            <a:srgbClr val="A4A3A4"/>
          </p15:clr>
        </p15:guide>
        <p15:guide id="3" pos="2880">
          <p15:clr>
            <a:srgbClr val="A4A3A4"/>
          </p15:clr>
        </p15:guide>
        <p15:guide id="4" pos="310">
          <p15:clr>
            <a:srgbClr val="A4A3A4"/>
          </p15:clr>
        </p15:guide>
        <p15:guide id="5" pos="5498">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6" d="100"/>
          <a:sy n="116" d="100"/>
        </p:scale>
        <p:origin x="-1500" y="-96"/>
      </p:cViewPr>
      <p:guideLst>
        <p:guide orient="horz" pos="1026"/>
        <p:guide orient="horz" pos="3871"/>
        <p:guide pos="2880"/>
        <p:guide pos="310"/>
        <p:guide pos="5545"/>
      </p:guideLst>
    </p:cSldViewPr>
  </p:slideViewPr>
  <p:notesTextViewPr>
    <p:cViewPr>
      <p:scale>
        <a:sx n="100" d="100"/>
        <a:sy n="100" d="100"/>
      </p:scale>
      <p:origin x="0" y="0"/>
    </p:cViewPr>
  </p:notesTextViewPr>
  <p:notesViewPr>
    <p:cSldViewPr>
      <p:cViewPr varScale="1">
        <p:scale>
          <a:sx n="62" d="100"/>
          <a:sy n="62" d="100"/>
        </p:scale>
        <p:origin x="-2626" y="-7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openxmlformats.org/officeDocument/2006/relationships/customXml" Target="../customXml/item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6.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E7F393C-6EC8-45EA-8A7B-CAE425F76153}" type="datetimeFigureOut">
              <a:rPr lang="nl-NL" smtClean="0"/>
              <a:pPr/>
              <a:t>27-2-2019</a:t>
            </a:fld>
            <a:endParaRPr lang="nl-NL" dirty="0"/>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F57E2F9-E7B3-403F-BF57-C22921875C4F}" type="slidenum">
              <a:rPr lang="nl-NL" smtClean="0"/>
              <a:pPr/>
              <a:t>‹nr.›</a:t>
            </a:fld>
            <a:endParaRPr lang="nl-NL" dirty="0"/>
          </a:p>
        </p:txBody>
      </p:sp>
    </p:spTree>
    <p:extLst>
      <p:ext uri="{BB962C8B-B14F-4D97-AF65-F5344CB8AC3E}">
        <p14:creationId xmlns:p14="http://schemas.microsoft.com/office/powerpoint/2010/main" val="1699866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AC0B33-3943-42F1-973C-9CDD51C76BBD}" type="datetimeFigureOut">
              <a:rPr lang="nl-NL" smtClean="0"/>
              <a:pPr/>
              <a:t>27-2-2019</a:t>
            </a:fld>
            <a:endParaRPr lang="nl-NL" dirty="0"/>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dirty="0" smtClean="0"/>
              <a:t>Klik om de modelstijlen te bewerken</a:t>
            </a:r>
          </a:p>
          <a:p>
            <a:pPr lvl="1"/>
            <a:r>
              <a:rPr lang="nl-NL" dirty="0" smtClean="0"/>
              <a:t>Tweede niveau</a:t>
            </a:r>
          </a:p>
          <a:p>
            <a:pPr lvl="2"/>
            <a:r>
              <a:rPr lang="nl-NL" dirty="0" smtClean="0"/>
              <a:t>Derde niveau</a:t>
            </a:r>
          </a:p>
          <a:p>
            <a:pPr lvl="3"/>
            <a:r>
              <a:rPr lang="nl-NL" dirty="0" smtClean="0"/>
              <a:t>Vierde niveau</a:t>
            </a:r>
          </a:p>
          <a:p>
            <a:pPr lvl="4"/>
            <a:r>
              <a:rPr lang="nl-NL" dirty="0" smtClean="0"/>
              <a:t>Vijfde niveau</a:t>
            </a:r>
            <a:endParaRPr lang="nl-NL" dirty="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7381A9-0C9E-4D3A-A28B-AC4E168A57BC}" type="slidenum">
              <a:rPr lang="nl-NL" smtClean="0"/>
              <a:pPr/>
              <a:t>‹nr.›</a:t>
            </a:fld>
            <a:endParaRPr lang="nl-NL" dirty="0"/>
          </a:p>
        </p:txBody>
      </p:sp>
    </p:spTree>
    <p:extLst>
      <p:ext uri="{BB962C8B-B14F-4D97-AF65-F5344CB8AC3E}">
        <p14:creationId xmlns:p14="http://schemas.microsoft.com/office/powerpoint/2010/main" val="18057646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met ruimte voor eigen foto">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0" name="Rechthoek 29"/>
          <p:cNvSpPr>
            <a:spLocks noSelect="1"/>
          </p:cNvSpPr>
          <p:nvPr userDrawn="1"/>
        </p:nvSpPr>
        <p:spPr bwMode="white">
          <a:xfrm>
            <a:off x="0" y="0"/>
            <a:ext cx="7884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nvGrpSpPr>
          <p:cNvPr id="5" name="Groep 8"/>
          <p:cNvGrpSpPr>
            <a:grpSpLocks noSelect="1"/>
          </p:cNvGrpSpPr>
          <p:nvPr userDrawn="1"/>
        </p:nvGrpSpPr>
        <p:grpSpPr bwMode="black">
          <a:xfrm>
            <a:off x="182563" y="108649"/>
            <a:ext cx="2563812" cy="1447800"/>
            <a:chOff x="182563" y="163513"/>
            <a:chExt cx="2563812" cy="1447800"/>
          </a:xfrm>
        </p:grpSpPr>
        <p:sp>
          <p:nvSpPr>
            <p:cNvPr id="10" name="Freeform 7"/>
            <p:cNvSpPr>
              <a:spLocks noSelect="1"/>
            </p:cNvSpPr>
            <p:nvPr/>
          </p:nvSpPr>
          <p:spPr bwMode="black">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1" name="Freeform 8"/>
            <p:cNvSpPr>
              <a:spLocks noSelect="1"/>
            </p:cNvSpPr>
            <p:nvPr/>
          </p:nvSpPr>
          <p:spPr bwMode="black">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2" name="Freeform 9"/>
            <p:cNvSpPr>
              <a:spLocks noSelect="1"/>
            </p:cNvSpPr>
            <p:nvPr/>
          </p:nvSpPr>
          <p:spPr bwMode="black">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3" name="Freeform 10"/>
            <p:cNvSpPr>
              <a:spLocks noSelect="1"/>
            </p:cNvSpPr>
            <p:nvPr/>
          </p:nvSpPr>
          <p:spPr bwMode="black">
            <a:xfrm>
              <a:off x="1031875" y="184151"/>
              <a:ext cx="214313" cy="241300"/>
            </a:xfrm>
            <a:custGeom>
              <a:avLst/>
              <a:gdLst/>
              <a:ahLst/>
              <a:cxnLst>
                <a:cxn ang="0">
                  <a:pos x="966" y="976"/>
                </a:cxn>
                <a:cxn ang="0">
                  <a:pos x="542" y="1077"/>
                </a:cxn>
                <a:cxn ang="0">
                  <a:pos x="0" y="543"/>
                </a:cxn>
                <a:cxn ang="0">
                  <a:pos x="542" y="0"/>
                </a:cxn>
                <a:cxn ang="0">
                  <a:pos x="946" y="129"/>
                </a:cxn>
                <a:cxn ang="0">
                  <a:pos x="811" y="265"/>
                </a:cxn>
                <a:cxn ang="0">
                  <a:pos x="543" y="165"/>
                </a:cxn>
                <a:cxn ang="0">
                  <a:pos x="191" y="531"/>
                </a:cxn>
                <a:cxn ang="0">
                  <a:pos x="543" y="912"/>
                </a:cxn>
                <a:cxn ang="0">
                  <a:pos x="784" y="859"/>
                </a:cxn>
                <a:cxn ang="0">
                  <a:pos x="784" y="617"/>
                </a:cxn>
                <a:cxn ang="0">
                  <a:pos x="574" y="617"/>
                </a:cxn>
                <a:cxn ang="0">
                  <a:pos x="574" y="452"/>
                </a:cxn>
                <a:cxn ang="0">
                  <a:pos x="966" y="452"/>
                </a:cxn>
                <a:cxn ang="0">
                  <a:pos x="966" y="976"/>
                </a:cxn>
              </a:cxnLst>
              <a:rect l="0" t="0" r="r" b="b"/>
              <a:pathLst>
                <a:path w="966" h="1077">
                  <a:moveTo>
                    <a:pt x="966" y="976"/>
                  </a:moveTo>
                  <a:cubicBezTo>
                    <a:pt x="842" y="1043"/>
                    <a:pt x="700" y="1077"/>
                    <a:pt x="542" y="1077"/>
                  </a:cubicBezTo>
                  <a:cubicBezTo>
                    <a:pt x="226" y="1077"/>
                    <a:pt x="0" y="863"/>
                    <a:pt x="0" y="543"/>
                  </a:cubicBezTo>
                  <a:cubicBezTo>
                    <a:pt x="0" y="214"/>
                    <a:pt x="226" y="0"/>
                    <a:pt x="542" y="0"/>
                  </a:cubicBezTo>
                  <a:cubicBezTo>
                    <a:pt x="698" y="0"/>
                    <a:pt x="839" y="33"/>
                    <a:pt x="946" y="129"/>
                  </a:cubicBezTo>
                  <a:cubicBezTo>
                    <a:pt x="811" y="265"/>
                    <a:pt x="811" y="265"/>
                    <a:pt x="811" y="265"/>
                  </a:cubicBezTo>
                  <a:cubicBezTo>
                    <a:pt x="746" y="201"/>
                    <a:pt x="646" y="165"/>
                    <a:pt x="543" y="165"/>
                  </a:cubicBezTo>
                  <a:cubicBezTo>
                    <a:pt x="332" y="165"/>
                    <a:pt x="191" y="327"/>
                    <a:pt x="191" y="531"/>
                  </a:cubicBezTo>
                  <a:cubicBezTo>
                    <a:pt x="191" y="750"/>
                    <a:pt x="332" y="912"/>
                    <a:pt x="543" y="912"/>
                  </a:cubicBezTo>
                  <a:cubicBezTo>
                    <a:pt x="636" y="912"/>
                    <a:pt x="720" y="895"/>
                    <a:pt x="784" y="859"/>
                  </a:cubicBezTo>
                  <a:cubicBezTo>
                    <a:pt x="784" y="617"/>
                    <a:pt x="784" y="617"/>
                    <a:pt x="784" y="617"/>
                  </a:cubicBezTo>
                  <a:cubicBezTo>
                    <a:pt x="574" y="617"/>
                    <a:pt x="574" y="617"/>
                    <a:pt x="574" y="617"/>
                  </a:cubicBezTo>
                  <a:cubicBezTo>
                    <a:pt x="574" y="452"/>
                    <a:pt x="574" y="452"/>
                    <a:pt x="574" y="452"/>
                  </a:cubicBezTo>
                  <a:cubicBezTo>
                    <a:pt x="966" y="452"/>
                    <a:pt x="966" y="452"/>
                    <a:pt x="966" y="452"/>
                  </a:cubicBezTo>
                  <a:lnTo>
                    <a:pt x="966" y="9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4" name="Freeform 11"/>
            <p:cNvSpPr>
              <a:spLocks noSelect="1"/>
            </p:cNvSpPr>
            <p:nvPr/>
          </p:nvSpPr>
          <p:spPr bwMode="black">
            <a:xfrm>
              <a:off x="1284288" y="260351"/>
              <a:ext cx="157163" cy="163513"/>
            </a:xfrm>
            <a:custGeom>
              <a:avLst/>
              <a:gdLst/>
              <a:ahLst/>
              <a:cxnLst>
                <a:cxn ang="0">
                  <a:pos x="174" y="426"/>
                </a:cxn>
                <a:cxn ang="0">
                  <a:pos x="361"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1"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5" name="Freeform 12"/>
            <p:cNvSpPr>
              <a:spLocks noSelect="1"/>
            </p:cNvSpPr>
            <p:nvPr/>
          </p:nvSpPr>
          <p:spPr bwMode="black">
            <a:xfrm>
              <a:off x="1476375" y="260351"/>
              <a:ext cx="239713" cy="158750"/>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2"/>
                </a:cxn>
                <a:cxn ang="0">
                  <a:pos x="904" y="712"/>
                </a:cxn>
                <a:cxn ang="0">
                  <a:pos x="904" y="318"/>
                </a:cxn>
                <a:cxn ang="0">
                  <a:pos x="775" y="156"/>
                </a:cxn>
                <a:cxn ang="0">
                  <a:pos x="626" y="336"/>
                </a:cxn>
                <a:cxn ang="0">
                  <a:pos x="626" y="712"/>
                </a:cxn>
                <a:cxn ang="0">
                  <a:pos x="452" y="712"/>
                </a:cxn>
                <a:cxn ang="0">
                  <a:pos x="452" y="298"/>
                </a:cxn>
                <a:cxn ang="0">
                  <a:pos x="333" y="156"/>
                </a:cxn>
                <a:cxn ang="0">
                  <a:pos x="174" y="333"/>
                </a:cxn>
                <a:cxn ang="0">
                  <a:pos x="174" y="712"/>
                </a:cxn>
                <a:cxn ang="0">
                  <a:pos x="0" y="712"/>
                </a:cxn>
                <a:cxn ang="0">
                  <a:pos x="0" y="17"/>
                </a:cxn>
              </a:cxnLst>
              <a:rect l="0" t="0" r="r" b="b"/>
              <a:pathLst>
                <a:path w="1078" h="712">
                  <a:moveTo>
                    <a:pt x="0" y="17"/>
                  </a:moveTo>
                  <a:cubicBezTo>
                    <a:pt x="165" y="17"/>
                    <a:pt x="165" y="17"/>
                    <a:pt x="165" y="17"/>
                  </a:cubicBezTo>
                  <a:cubicBezTo>
                    <a:pt x="165" y="126"/>
                    <a:pt x="165" y="126"/>
                    <a:pt x="165" y="126"/>
                  </a:cubicBezTo>
                  <a:cubicBezTo>
                    <a:pt x="168" y="126"/>
                    <a:pt x="168" y="126"/>
                    <a:pt x="168" y="126"/>
                  </a:cubicBezTo>
                  <a:cubicBezTo>
                    <a:pt x="198" y="61"/>
                    <a:pt x="265" y="0"/>
                    <a:pt x="381" y="0"/>
                  </a:cubicBezTo>
                  <a:cubicBezTo>
                    <a:pt x="488" y="0"/>
                    <a:pt x="562" y="42"/>
                    <a:pt x="598" y="129"/>
                  </a:cubicBezTo>
                  <a:cubicBezTo>
                    <a:pt x="649" y="40"/>
                    <a:pt x="723" y="0"/>
                    <a:pt x="827" y="0"/>
                  </a:cubicBezTo>
                  <a:cubicBezTo>
                    <a:pt x="1013" y="0"/>
                    <a:pt x="1078" y="132"/>
                    <a:pt x="1078" y="298"/>
                  </a:cubicBezTo>
                  <a:cubicBezTo>
                    <a:pt x="1078" y="712"/>
                    <a:pt x="1078" y="712"/>
                    <a:pt x="1078" y="712"/>
                  </a:cubicBezTo>
                  <a:cubicBezTo>
                    <a:pt x="904" y="712"/>
                    <a:pt x="904" y="712"/>
                    <a:pt x="904" y="712"/>
                  </a:cubicBezTo>
                  <a:cubicBezTo>
                    <a:pt x="904" y="318"/>
                    <a:pt x="904" y="318"/>
                    <a:pt x="904" y="318"/>
                  </a:cubicBezTo>
                  <a:cubicBezTo>
                    <a:pt x="904" y="231"/>
                    <a:pt x="878" y="156"/>
                    <a:pt x="775" y="156"/>
                  </a:cubicBezTo>
                  <a:cubicBezTo>
                    <a:pt x="666" y="156"/>
                    <a:pt x="626" y="246"/>
                    <a:pt x="626" y="336"/>
                  </a:cubicBezTo>
                  <a:cubicBezTo>
                    <a:pt x="626" y="712"/>
                    <a:pt x="626" y="712"/>
                    <a:pt x="626" y="712"/>
                  </a:cubicBezTo>
                  <a:cubicBezTo>
                    <a:pt x="452" y="712"/>
                    <a:pt x="452" y="712"/>
                    <a:pt x="452" y="712"/>
                  </a:cubicBezTo>
                  <a:cubicBezTo>
                    <a:pt x="452" y="298"/>
                    <a:pt x="452" y="298"/>
                    <a:pt x="452" y="298"/>
                  </a:cubicBezTo>
                  <a:cubicBezTo>
                    <a:pt x="452" y="213"/>
                    <a:pt x="417"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6" name="Freeform 13"/>
            <p:cNvSpPr>
              <a:spLocks noSelect="1"/>
            </p:cNvSpPr>
            <p:nvPr/>
          </p:nvSpPr>
          <p:spPr bwMode="black">
            <a:xfrm>
              <a:off x="1751013" y="260351"/>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5" y="528"/>
                    <a:pt x="264" y="591"/>
                    <a:pt x="361" y="591"/>
                  </a:cubicBezTo>
                  <a:cubicBezTo>
                    <a:pt x="448" y="591"/>
                    <a:pt x="504" y="550"/>
                    <a:pt x="548"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7" name="Freeform 14"/>
            <p:cNvSpPr>
              <a:spLocks noSelect="1"/>
            </p:cNvSpPr>
            <p:nvPr/>
          </p:nvSpPr>
          <p:spPr bwMode="black">
            <a:xfrm>
              <a:off x="1936750" y="260351"/>
              <a:ext cx="157163" cy="163513"/>
            </a:xfrm>
            <a:custGeom>
              <a:avLst/>
              <a:gdLst/>
              <a:ahLst/>
              <a:cxnLst>
                <a:cxn ang="0">
                  <a:pos x="174" y="426"/>
                </a:cxn>
                <a:cxn ang="0">
                  <a:pos x="360"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8"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8" name="Freeform 15"/>
            <p:cNvSpPr>
              <a:spLocks noSelect="1"/>
            </p:cNvSpPr>
            <p:nvPr/>
          </p:nvSpPr>
          <p:spPr bwMode="black">
            <a:xfrm>
              <a:off x="2128838" y="260351"/>
              <a:ext cx="142875" cy="158750"/>
            </a:xfrm>
            <a:custGeom>
              <a:avLst/>
              <a:gdLst/>
              <a:ahLst/>
              <a:cxnLst>
                <a:cxn ang="0">
                  <a:pos x="0" y="17"/>
                </a:cxn>
                <a:cxn ang="0">
                  <a:pos x="165" y="17"/>
                </a:cxn>
                <a:cxn ang="0">
                  <a:pos x="165" y="129"/>
                </a:cxn>
                <a:cxn ang="0">
                  <a:pos x="168" y="129"/>
                </a:cxn>
                <a:cxn ang="0">
                  <a:pos x="381" y="0"/>
                </a:cxn>
                <a:cxn ang="0">
                  <a:pos x="635" y="273"/>
                </a:cxn>
                <a:cxn ang="0">
                  <a:pos x="635" y="712"/>
                </a:cxn>
                <a:cxn ang="0">
                  <a:pos x="461" y="712"/>
                </a:cxn>
                <a:cxn ang="0">
                  <a:pos x="461" y="360"/>
                </a:cxn>
                <a:cxn ang="0">
                  <a:pos x="333" y="156"/>
                </a:cxn>
                <a:cxn ang="0">
                  <a:pos x="174" y="333"/>
                </a:cxn>
                <a:cxn ang="0">
                  <a:pos x="174" y="712"/>
                </a:cxn>
                <a:cxn ang="0">
                  <a:pos x="0" y="712"/>
                </a:cxn>
                <a:cxn ang="0">
                  <a:pos x="0" y="17"/>
                </a:cxn>
              </a:cxnLst>
              <a:rect l="0" t="0" r="r" b="b"/>
              <a:pathLst>
                <a:path w="635" h="712">
                  <a:moveTo>
                    <a:pt x="0" y="17"/>
                  </a:moveTo>
                  <a:cubicBezTo>
                    <a:pt x="165" y="17"/>
                    <a:pt x="165" y="17"/>
                    <a:pt x="165" y="17"/>
                  </a:cubicBezTo>
                  <a:cubicBezTo>
                    <a:pt x="165" y="129"/>
                    <a:pt x="165" y="129"/>
                    <a:pt x="165" y="129"/>
                  </a:cubicBezTo>
                  <a:cubicBezTo>
                    <a:pt x="168" y="129"/>
                    <a:pt x="168" y="129"/>
                    <a:pt x="168" y="129"/>
                  </a:cubicBezTo>
                  <a:cubicBezTo>
                    <a:pt x="200" y="59"/>
                    <a:pt x="265" y="0"/>
                    <a:pt x="381" y="0"/>
                  </a:cubicBezTo>
                  <a:cubicBezTo>
                    <a:pt x="568" y="0"/>
                    <a:pt x="635" y="132"/>
                    <a:pt x="635" y="273"/>
                  </a:cubicBezTo>
                  <a:cubicBezTo>
                    <a:pt x="635" y="712"/>
                    <a:pt x="635" y="712"/>
                    <a:pt x="635" y="712"/>
                  </a:cubicBezTo>
                  <a:cubicBezTo>
                    <a:pt x="461" y="712"/>
                    <a:pt x="461" y="712"/>
                    <a:pt x="461" y="712"/>
                  </a:cubicBezTo>
                  <a:cubicBezTo>
                    <a:pt x="461" y="360"/>
                    <a:pt x="461" y="360"/>
                    <a:pt x="461" y="360"/>
                  </a:cubicBezTo>
                  <a:cubicBezTo>
                    <a:pt x="461" y="284"/>
                    <a:pt x="455"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9" name="Freeform 16"/>
            <p:cNvSpPr>
              <a:spLocks noSelect="1"/>
            </p:cNvSpPr>
            <p:nvPr/>
          </p:nvSpPr>
          <p:spPr bwMode="black">
            <a:xfrm>
              <a:off x="2297113" y="219076"/>
              <a:ext cx="112713" cy="204788"/>
            </a:xfrm>
            <a:custGeom>
              <a:avLst/>
              <a:gdLst/>
              <a:ahLst/>
              <a:cxnLst>
                <a:cxn ang="0">
                  <a:pos x="0" y="349"/>
                </a:cxn>
                <a:cxn ang="0">
                  <a:pos x="0" y="201"/>
                </a:cxn>
                <a:cxn ang="0">
                  <a:pos x="143" y="201"/>
                </a:cxn>
                <a:cxn ang="0">
                  <a:pos x="143" y="0"/>
                </a:cxn>
                <a:cxn ang="0">
                  <a:pos x="317" y="0"/>
                </a:cxn>
                <a:cxn ang="0">
                  <a:pos x="317" y="201"/>
                </a:cxn>
                <a:cxn ang="0">
                  <a:pos x="508" y="201"/>
                </a:cxn>
                <a:cxn ang="0">
                  <a:pos x="508" y="349"/>
                </a:cxn>
                <a:cxn ang="0">
                  <a:pos x="317" y="349"/>
                </a:cxn>
                <a:cxn ang="0">
                  <a:pos x="317" y="653"/>
                </a:cxn>
                <a:cxn ang="0">
                  <a:pos x="414" y="766"/>
                </a:cxn>
                <a:cxn ang="0">
                  <a:pos x="508" y="744"/>
                </a:cxn>
                <a:cxn ang="0">
                  <a:pos x="508" y="891"/>
                </a:cxn>
                <a:cxn ang="0">
                  <a:pos x="371" y="914"/>
                </a:cxn>
                <a:cxn ang="0">
                  <a:pos x="143" y="668"/>
                </a:cxn>
                <a:cxn ang="0">
                  <a:pos x="143" y="349"/>
                </a:cxn>
                <a:cxn ang="0">
                  <a:pos x="0" y="349"/>
                </a:cxn>
              </a:cxnLst>
              <a:rect l="0" t="0" r="r" b="b"/>
              <a:pathLst>
                <a:path w="508"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8" y="201"/>
                    <a:pt x="508" y="201"/>
                    <a:pt x="508" y="201"/>
                  </a:cubicBezTo>
                  <a:cubicBezTo>
                    <a:pt x="508" y="349"/>
                    <a:pt x="508" y="349"/>
                    <a:pt x="508" y="349"/>
                  </a:cubicBezTo>
                  <a:cubicBezTo>
                    <a:pt x="317" y="349"/>
                    <a:pt x="317" y="349"/>
                    <a:pt x="317" y="349"/>
                  </a:cubicBezTo>
                  <a:cubicBezTo>
                    <a:pt x="317" y="653"/>
                    <a:pt x="317" y="653"/>
                    <a:pt x="317" y="653"/>
                  </a:cubicBezTo>
                  <a:cubicBezTo>
                    <a:pt x="317" y="723"/>
                    <a:pt x="337" y="766"/>
                    <a:pt x="414" y="766"/>
                  </a:cubicBezTo>
                  <a:cubicBezTo>
                    <a:pt x="444" y="766"/>
                    <a:pt x="486" y="760"/>
                    <a:pt x="508" y="744"/>
                  </a:cubicBezTo>
                  <a:cubicBezTo>
                    <a:pt x="508" y="891"/>
                    <a:pt x="508" y="891"/>
                    <a:pt x="508" y="891"/>
                  </a:cubicBezTo>
                  <a:cubicBezTo>
                    <a:pt x="472" y="908"/>
                    <a:pt x="411" y="914"/>
                    <a:pt x="371" y="914"/>
                  </a:cubicBezTo>
                  <a:cubicBezTo>
                    <a:pt x="186"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0" name="Freeform 17"/>
            <p:cNvSpPr>
              <a:spLocks noSelect="1"/>
            </p:cNvSpPr>
            <p:nvPr/>
          </p:nvSpPr>
          <p:spPr bwMode="black">
            <a:xfrm>
              <a:off x="2433638" y="260351"/>
              <a:ext cx="157163" cy="163513"/>
            </a:xfrm>
            <a:custGeom>
              <a:avLst/>
              <a:gdLst/>
              <a:ahLst/>
              <a:cxnLst>
                <a:cxn ang="0">
                  <a:pos x="173" y="426"/>
                </a:cxn>
                <a:cxn ang="0">
                  <a:pos x="360" y="591"/>
                </a:cxn>
                <a:cxn ang="0">
                  <a:pos x="547" y="497"/>
                </a:cxn>
                <a:cxn ang="0">
                  <a:pos x="672" y="591"/>
                </a:cxn>
                <a:cxn ang="0">
                  <a:pos x="378" y="730"/>
                </a:cxn>
                <a:cxn ang="0">
                  <a:pos x="0" y="365"/>
                </a:cxn>
                <a:cxn ang="0">
                  <a:pos x="378" y="0"/>
                </a:cxn>
                <a:cxn ang="0">
                  <a:pos x="704" y="378"/>
                </a:cxn>
                <a:cxn ang="0">
                  <a:pos x="704" y="426"/>
                </a:cxn>
                <a:cxn ang="0">
                  <a:pos x="173" y="426"/>
                </a:cxn>
                <a:cxn ang="0">
                  <a:pos x="530" y="295"/>
                </a:cxn>
                <a:cxn ang="0">
                  <a:pos x="353" y="130"/>
                </a:cxn>
                <a:cxn ang="0">
                  <a:pos x="173" y="295"/>
                </a:cxn>
                <a:cxn ang="0">
                  <a:pos x="530" y="295"/>
                </a:cxn>
              </a:cxnLst>
              <a:rect l="0" t="0" r="r" b="b"/>
              <a:pathLst>
                <a:path w="704" h="730">
                  <a:moveTo>
                    <a:pt x="173"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3" y="426"/>
                  </a:lnTo>
                  <a:close/>
                  <a:moveTo>
                    <a:pt x="530" y="295"/>
                  </a:moveTo>
                  <a:cubicBezTo>
                    <a:pt x="528" y="194"/>
                    <a:pt x="462" y="130"/>
                    <a:pt x="353" y="130"/>
                  </a:cubicBezTo>
                  <a:cubicBezTo>
                    <a:pt x="250" y="130"/>
                    <a:pt x="186" y="195"/>
                    <a:pt x="173"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1" name="Freeform 18"/>
            <p:cNvSpPr>
              <a:spLocks noSelect="1"/>
            </p:cNvSpPr>
            <p:nvPr/>
          </p:nvSpPr>
          <p:spPr bwMode="black">
            <a:xfrm>
              <a:off x="1017588" y="530226"/>
              <a:ext cx="233363" cy="230188"/>
            </a:xfrm>
            <a:custGeom>
              <a:avLst/>
              <a:gdLst/>
              <a:ahLst/>
              <a:cxnLst>
                <a:cxn ang="0">
                  <a:pos x="63" y="0"/>
                </a:cxn>
                <a:cxn ang="0">
                  <a:pos x="85" y="0"/>
                </a:cxn>
                <a:cxn ang="0">
                  <a:pos x="147" y="145"/>
                </a:cxn>
                <a:cxn ang="0">
                  <a:pos x="118" y="145"/>
                </a:cxn>
                <a:cxn ang="0">
                  <a:pos x="105" y="112"/>
                </a:cxn>
                <a:cxn ang="0">
                  <a:pos x="42" y="112"/>
                </a:cxn>
                <a:cxn ang="0">
                  <a:pos x="29" y="145"/>
                </a:cxn>
                <a:cxn ang="0">
                  <a:pos x="0" y="145"/>
                </a:cxn>
                <a:cxn ang="0">
                  <a:pos x="63" y="0"/>
                </a:cxn>
                <a:cxn ang="0">
                  <a:pos x="96" y="90"/>
                </a:cxn>
                <a:cxn ang="0">
                  <a:pos x="74" y="31"/>
                </a:cxn>
                <a:cxn ang="0">
                  <a:pos x="51" y="90"/>
                </a:cxn>
                <a:cxn ang="0">
                  <a:pos x="96" y="90"/>
                </a:cxn>
              </a:cxnLst>
              <a:rect l="0" t="0" r="r" b="b"/>
              <a:pathLst>
                <a:path w="147" h="145">
                  <a:moveTo>
                    <a:pt x="63" y="0"/>
                  </a:moveTo>
                  <a:lnTo>
                    <a:pt x="85" y="0"/>
                  </a:lnTo>
                  <a:lnTo>
                    <a:pt x="147" y="145"/>
                  </a:lnTo>
                  <a:lnTo>
                    <a:pt x="118" y="145"/>
                  </a:lnTo>
                  <a:lnTo>
                    <a:pt x="105" y="112"/>
                  </a:lnTo>
                  <a:lnTo>
                    <a:pt x="42" y="112"/>
                  </a:lnTo>
                  <a:lnTo>
                    <a:pt x="29" y="145"/>
                  </a:lnTo>
                  <a:lnTo>
                    <a:pt x="0" y="145"/>
                  </a:lnTo>
                  <a:lnTo>
                    <a:pt x="63" y="0"/>
                  </a:lnTo>
                  <a:close/>
                  <a:moveTo>
                    <a:pt x="96" y="90"/>
                  </a:moveTo>
                  <a:lnTo>
                    <a:pt x="74" y="31"/>
                  </a:lnTo>
                  <a:lnTo>
                    <a:pt x="51" y="90"/>
                  </a:lnTo>
                  <a:lnTo>
                    <a:pt x="96" y="9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2" name="Freeform 19"/>
            <p:cNvSpPr>
              <a:spLocks noSelect="1"/>
            </p:cNvSpPr>
            <p:nvPr/>
          </p:nvSpPr>
          <p:spPr bwMode="black">
            <a:xfrm>
              <a:off x="1271588" y="600076"/>
              <a:ext cx="241300" cy="160338"/>
            </a:xfrm>
            <a:custGeom>
              <a:avLst/>
              <a:gdLst/>
              <a:ahLst/>
              <a:cxnLst>
                <a:cxn ang="0">
                  <a:pos x="0" y="17"/>
                </a:cxn>
                <a:cxn ang="0">
                  <a:pos x="165" y="17"/>
                </a:cxn>
                <a:cxn ang="0">
                  <a:pos x="165" y="126"/>
                </a:cxn>
                <a:cxn ang="0">
                  <a:pos x="168" y="126"/>
                </a:cxn>
                <a:cxn ang="0">
                  <a:pos x="381" y="0"/>
                </a:cxn>
                <a:cxn ang="0">
                  <a:pos x="599"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9"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7"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3" name="Freeform 20"/>
            <p:cNvSpPr>
              <a:spLocks noSelect="1"/>
            </p:cNvSpPr>
            <p:nvPr/>
          </p:nvSpPr>
          <p:spPr bwMode="black">
            <a:xfrm>
              <a:off x="1541463" y="600076"/>
              <a:ext cx="127000" cy="163513"/>
            </a:xfrm>
            <a:custGeom>
              <a:avLst/>
              <a:gdLst/>
              <a:ahLst/>
              <a:cxnLst>
                <a:cxn ang="0">
                  <a:pos x="433" y="210"/>
                </a:cxn>
                <a:cxn ang="0">
                  <a:pos x="297" y="139"/>
                </a:cxn>
                <a:cxn ang="0">
                  <a:pos x="195" y="213"/>
                </a:cxn>
                <a:cxn ang="0">
                  <a:pos x="570" y="507"/>
                </a:cxn>
                <a:cxn ang="0">
                  <a:pos x="271" y="730"/>
                </a:cxn>
                <a:cxn ang="0">
                  <a:pos x="0" y="623"/>
                </a:cxn>
                <a:cxn ang="0">
                  <a:pos x="116" y="514"/>
                </a:cxn>
                <a:cxn ang="0">
                  <a:pos x="281" y="600"/>
                </a:cxn>
                <a:cxn ang="0">
                  <a:pos x="397" y="520"/>
                </a:cxn>
                <a:cxn ang="0">
                  <a:pos x="21" y="224"/>
                </a:cxn>
                <a:cxn ang="0">
                  <a:pos x="301" y="0"/>
                </a:cxn>
                <a:cxn ang="0">
                  <a:pos x="549" y="106"/>
                </a:cxn>
                <a:cxn ang="0">
                  <a:pos x="433" y="210"/>
                </a:cxn>
              </a:cxnLst>
              <a:rect l="0" t="0" r="r" b="b"/>
              <a:pathLst>
                <a:path w="570" h="730">
                  <a:moveTo>
                    <a:pt x="433" y="210"/>
                  </a:moveTo>
                  <a:cubicBezTo>
                    <a:pt x="399" y="164"/>
                    <a:pt x="356" y="139"/>
                    <a:pt x="297" y="139"/>
                  </a:cubicBezTo>
                  <a:cubicBezTo>
                    <a:pt x="250" y="139"/>
                    <a:pt x="195" y="161"/>
                    <a:pt x="195" y="213"/>
                  </a:cubicBezTo>
                  <a:cubicBezTo>
                    <a:pt x="195" y="337"/>
                    <a:pt x="570" y="236"/>
                    <a:pt x="570" y="507"/>
                  </a:cubicBezTo>
                  <a:cubicBezTo>
                    <a:pt x="570" y="672"/>
                    <a:pt x="413" y="730"/>
                    <a:pt x="271" y="730"/>
                  </a:cubicBezTo>
                  <a:cubicBezTo>
                    <a:pt x="163" y="730"/>
                    <a:pt x="71" y="702"/>
                    <a:pt x="0" y="623"/>
                  </a:cubicBezTo>
                  <a:cubicBezTo>
                    <a:pt x="116" y="514"/>
                    <a:pt x="116" y="514"/>
                    <a:pt x="116" y="514"/>
                  </a:cubicBezTo>
                  <a:cubicBezTo>
                    <a:pt x="161" y="563"/>
                    <a:pt x="207" y="600"/>
                    <a:pt x="281" y="600"/>
                  </a:cubicBezTo>
                  <a:cubicBezTo>
                    <a:pt x="331" y="600"/>
                    <a:pt x="397" y="575"/>
                    <a:pt x="397" y="520"/>
                  </a:cubicBezTo>
                  <a:cubicBezTo>
                    <a:pt x="397" y="376"/>
                    <a:pt x="21" y="489"/>
                    <a:pt x="21" y="224"/>
                  </a:cubicBezTo>
                  <a:cubicBezTo>
                    <a:pt x="21" y="69"/>
                    <a:pt x="161" y="0"/>
                    <a:pt x="301" y="0"/>
                  </a:cubicBezTo>
                  <a:cubicBezTo>
                    <a:pt x="394" y="0"/>
                    <a:pt x="492" y="29"/>
                    <a:pt x="549" y="106"/>
                  </a:cubicBezTo>
                  <a:lnTo>
                    <a:pt x="433" y="21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4" name="Freeform 21"/>
            <p:cNvSpPr>
              <a:spLocks noSelect="1"/>
            </p:cNvSpPr>
            <p:nvPr/>
          </p:nvSpPr>
          <p:spPr bwMode="black">
            <a:xfrm>
              <a:off x="1679575" y="560388"/>
              <a:ext cx="114300" cy="203200"/>
            </a:xfrm>
            <a:custGeom>
              <a:avLst/>
              <a:gdLst/>
              <a:ahLst/>
              <a:cxnLst>
                <a:cxn ang="0">
                  <a:pos x="0" y="349"/>
                </a:cxn>
                <a:cxn ang="0">
                  <a:pos x="0" y="201"/>
                </a:cxn>
                <a:cxn ang="0">
                  <a:pos x="143" y="201"/>
                </a:cxn>
                <a:cxn ang="0">
                  <a:pos x="143" y="0"/>
                </a:cxn>
                <a:cxn ang="0">
                  <a:pos x="317" y="0"/>
                </a:cxn>
                <a:cxn ang="0">
                  <a:pos x="317" y="201"/>
                </a:cxn>
                <a:cxn ang="0">
                  <a:pos x="509" y="201"/>
                </a:cxn>
                <a:cxn ang="0">
                  <a:pos x="509" y="349"/>
                </a:cxn>
                <a:cxn ang="0">
                  <a:pos x="317" y="349"/>
                </a:cxn>
                <a:cxn ang="0">
                  <a:pos x="317" y="653"/>
                </a:cxn>
                <a:cxn ang="0">
                  <a:pos x="414" y="766"/>
                </a:cxn>
                <a:cxn ang="0">
                  <a:pos x="509" y="744"/>
                </a:cxn>
                <a:cxn ang="0">
                  <a:pos x="509" y="891"/>
                </a:cxn>
                <a:cxn ang="0">
                  <a:pos x="371" y="914"/>
                </a:cxn>
                <a:cxn ang="0">
                  <a:pos x="143" y="668"/>
                </a:cxn>
                <a:cxn ang="0">
                  <a:pos x="143" y="349"/>
                </a:cxn>
                <a:cxn ang="0">
                  <a:pos x="0" y="349"/>
                </a:cxn>
              </a:cxnLst>
              <a:rect l="0" t="0" r="r" b="b"/>
              <a:pathLst>
                <a:path w="509"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9" y="201"/>
                    <a:pt x="509" y="201"/>
                    <a:pt x="509" y="201"/>
                  </a:cubicBezTo>
                  <a:cubicBezTo>
                    <a:pt x="509" y="349"/>
                    <a:pt x="509" y="349"/>
                    <a:pt x="509" y="349"/>
                  </a:cubicBezTo>
                  <a:cubicBezTo>
                    <a:pt x="317" y="349"/>
                    <a:pt x="317" y="349"/>
                    <a:pt x="317" y="349"/>
                  </a:cubicBezTo>
                  <a:cubicBezTo>
                    <a:pt x="317" y="653"/>
                    <a:pt x="317" y="653"/>
                    <a:pt x="317" y="653"/>
                  </a:cubicBezTo>
                  <a:cubicBezTo>
                    <a:pt x="317" y="723"/>
                    <a:pt x="338" y="766"/>
                    <a:pt x="414" y="766"/>
                  </a:cubicBezTo>
                  <a:cubicBezTo>
                    <a:pt x="445" y="766"/>
                    <a:pt x="487" y="760"/>
                    <a:pt x="509" y="744"/>
                  </a:cubicBezTo>
                  <a:cubicBezTo>
                    <a:pt x="509" y="891"/>
                    <a:pt x="509" y="891"/>
                    <a:pt x="509" y="891"/>
                  </a:cubicBezTo>
                  <a:cubicBezTo>
                    <a:pt x="472" y="908"/>
                    <a:pt x="412" y="914"/>
                    <a:pt x="371" y="914"/>
                  </a:cubicBezTo>
                  <a:cubicBezTo>
                    <a:pt x="187"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5" name="Freeform 22"/>
            <p:cNvSpPr>
              <a:spLocks noSelect="1"/>
            </p:cNvSpPr>
            <p:nvPr/>
          </p:nvSpPr>
          <p:spPr bwMode="black">
            <a:xfrm>
              <a:off x="1816100" y="600076"/>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6" y="529"/>
                    <a:pt x="264" y="591"/>
                    <a:pt x="361" y="591"/>
                  </a:cubicBezTo>
                  <a:cubicBezTo>
                    <a:pt x="448" y="591"/>
                    <a:pt x="504" y="550"/>
                    <a:pt x="548" y="497"/>
                  </a:cubicBezTo>
                  <a:cubicBezTo>
                    <a:pt x="672" y="591"/>
                    <a:pt x="672" y="591"/>
                    <a:pt x="672" y="591"/>
                  </a:cubicBezTo>
                  <a:cubicBezTo>
                    <a:pt x="591" y="691"/>
                    <a:pt x="488" y="730"/>
                    <a:pt x="378" y="730"/>
                  </a:cubicBezTo>
                  <a:cubicBezTo>
                    <a:pt x="168" y="730"/>
                    <a:pt x="0" y="584"/>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6" name="Freeform 23"/>
            <p:cNvSpPr>
              <a:spLocks noSelect="1"/>
            </p:cNvSpPr>
            <p:nvPr/>
          </p:nvSpPr>
          <p:spPr bwMode="black">
            <a:xfrm>
              <a:off x="2009775" y="600076"/>
              <a:ext cx="98425" cy="160338"/>
            </a:xfrm>
            <a:custGeom>
              <a:avLst/>
              <a:gdLst/>
              <a:ahLst/>
              <a:cxnLst>
                <a:cxn ang="0">
                  <a:pos x="0" y="17"/>
                </a:cxn>
                <a:cxn ang="0">
                  <a:pos x="174" y="17"/>
                </a:cxn>
                <a:cxn ang="0">
                  <a:pos x="174" y="127"/>
                </a:cxn>
                <a:cxn ang="0">
                  <a:pos x="177" y="127"/>
                </a:cxn>
                <a:cxn ang="0">
                  <a:pos x="383" y="0"/>
                </a:cxn>
                <a:cxn ang="0">
                  <a:pos x="445" y="10"/>
                </a:cxn>
                <a:cxn ang="0">
                  <a:pos x="445" y="178"/>
                </a:cxn>
                <a:cxn ang="0">
                  <a:pos x="361" y="165"/>
                </a:cxn>
                <a:cxn ang="0">
                  <a:pos x="174" y="340"/>
                </a:cxn>
                <a:cxn ang="0">
                  <a:pos x="174" y="713"/>
                </a:cxn>
                <a:cxn ang="0">
                  <a:pos x="0" y="713"/>
                </a:cxn>
                <a:cxn ang="0">
                  <a:pos x="0" y="17"/>
                </a:cxn>
              </a:cxnLst>
              <a:rect l="0" t="0" r="r" b="b"/>
              <a:pathLst>
                <a:path w="445" h="713">
                  <a:moveTo>
                    <a:pt x="0" y="17"/>
                  </a:moveTo>
                  <a:cubicBezTo>
                    <a:pt x="174" y="17"/>
                    <a:pt x="174" y="17"/>
                    <a:pt x="174" y="17"/>
                  </a:cubicBezTo>
                  <a:cubicBezTo>
                    <a:pt x="174" y="127"/>
                    <a:pt x="174" y="127"/>
                    <a:pt x="174" y="127"/>
                  </a:cubicBezTo>
                  <a:cubicBezTo>
                    <a:pt x="177" y="127"/>
                    <a:pt x="177" y="127"/>
                    <a:pt x="177" y="127"/>
                  </a:cubicBezTo>
                  <a:cubicBezTo>
                    <a:pt x="215" y="48"/>
                    <a:pt x="292" y="0"/>
                    <a:pt x="383" y="0"/>
                  </a:cubicBezTo>
                  <a:cubicBezTo>
                    <a:pt x="405" y="0"/>
                    <a:pt x="425" y="4"/>
                    <a:pt x="445" y="10"/>
                  </a:cubicBezTo>
                  <a:cubicBezTo>
                    <a:pt x="445" y="178"/>
                    <a:pt x="445" y="178"/>
                    <a:pt x="445" y="178"/>
                  </a:cubicBezTo>
                  <a:cubicBezTo>
                    <a:pt x="416" y="171"/>
                    <a:pt x="389" y="165"/>
                    <a:pt x="361" y="165"/>
                  </a:cubicBezTo>
                  <a:cubicBezTo>
                    <a:pt x="198" y="165"/>
                    <a:pt x="174" y="303"/>
                    <a:pt x="174" y="340"/>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7" name="Freeform 24"/>
            <p:cNvSpPr>
              <a:spLocks noSelect="1"/>
            </p:cNvSpPr>
            <p:nvPr/>
          </p:nvSpPr>
          <p:spPr bwMode="black">
            <a:xfrm>
              <a:off x="2122488" y="515938"/>
              <a:ext cx="166688" cy="247650"/>
            </a:xfrm>
            <a:custGeom>
              <a:avLst/>
              <a:gdLst/>
              <a:ahLst/>
              <a:cxnLst>
                <a:cxn ang="0">
                  <a:pos x="585" y="991"/>
                </a:cxn>
                <a:cxn ang="0">
                  <a:pos x="582" y="991"/>
                </a:cxn>
                <a:cxn ang="0">
                  <a:pos x="343" y="1113"/>
                </a:cxn>
                <a:cxn ang="0">
                  <a:pos x="0" y="748"/>
                </a:cxn>
                <a:cxn ang="0">
                  <a:pos x="336" y="383"/>
                </a:cxn>
                <a:cxn ang="0">
                  <a:pos x="572" y="489"/>
                </a:cxn>
                <a:cxn ang="0">
                  <a:pos x="576" y="489"/>
                </a:cxn>
                <a:cxn ang="0">
                  <a:pos x="576" y="0"/>
                </a:cxn>
                <a:cxn ang="0">
                  <a:pos x="750" y="0"/>
                </a:cxn>
                <a:cxn ang="0">
                  <a:pos x="750" y="1096"/>
                </a:cxn>
                <a:cxn ang="0">
                  <a:pos x="585" y="1096"/>
                </a:cxn>
                <a:cxn ang="0">
                  <a:pos x="585" y="991"/>
                </a:cxn>
                <a:cxn ang="0">
                  <a:pos x="378" y="956"/>
                </a:cxn>
                <a:cxn ang="0">
                  <a:pos x="582" y="748"/>
                </a:cxn>
                <a:cxn ang="0">
                  <a:pos x="378" y="539"/>
                </a:cxn>
                <a:cxn ang="0">
                  <a:pos x="174" y="748"/>
                </a:cxn>
                <a:cxn ang="0">
                  <a:pos x="378" y="956"/>
                </a:cxn>
              </a:cxnLst>
              <a:rect l="0" t="0" r="r" b="b"/>
              <a:pathLst>
                <a:path w="750" h="1113">
                  <a:moveTo>
                    <a:pt x="585" y="991"/>
                  </a:moveTo>
                  <a:cubicBezTo>
                    <a:pt x="582" y="991"/>
                    <a:pt x="582" y="991"/>
                    <a:pt x="582" y="991"/>
                  </a:cubicBezTo>
                  <a:cubicBezTo>
                    <a:pt x="531" y="1075"/>
                    <a:pt x="440" y="1113"/>
                    <a:pt x="343" y="1113"/>
                  </a:cubicBezTo>
                  <a:cubicBezTo>
                    <a:pt x="129" y="1113"/>
                    <a:pt x="0" y="954"/>
                    <a:pt x="0" y="748"/>
                  </a:cubicBezTo>
                  <a:cubicBezTo>
                    <a:pt x="0" y="542"/>
                    <a:pt x="137" y="383"/>
                    <a:pt x="336" y="383"/>
                  </a:cubicBezTo>
                  <a:cubicBezTo>
                    <a:pt x="466" y="383"/>
                    <a:pt x="536" y="444"/>
                    <a:pt x="572" y="489"/>
                  </a:cubicBezTo>
                  <a:cubicBezTo>
                    <a:pt x="576" y="489"/>
                    <a:pt x="576" y="489"/>
                    <a:pt x="576" y="489"/>
                  </a:cubicBezTo>
                  <a:cubicBezTo>
                    <a:pt x="576" y="0"/>
                    <a:pt x="576" y="0"/>
                    <a:pt x="576" y="0"/>
                  </a:cubicBezTo>
                  <a:cubicBezTo>
                    <a:pt x="750" y="0"/>
                    <a:pt x="750" y="0"/>
                    <a:pt x="750" y="0"/>
                  </a:cubicBezTo>
                  <a:cubicBezTo>
                    <a:pt x="750" y="1096"/>
                    <a:pt x="750" y="1096"/>
                    <a:pt x="750" y="1096"/>
                  </a:cubicBezTo>
                  <a:cubicBezTo>
                    <a:pt x="585" y="1096"/>
                    <a:pt x="585" y="1096"/>
                    <a:pt x="585" y="1096"/>
                  </a:cubicBezTo>
                  <a:lnTo>
                    <a:pt x="585" y="991"/>
                  </a:lnTo>
                  <a:close/>
                  <a:moveTo>
                    <a:pt x="378" y="956"/>
                  </a:moveTo>
                  <a:cubicBezTo>
                    <a:pt x="505" y="956"/>
                    <a:pt x="582" y="857"/>
                    <a:pt x="582" y="748"/>
                  </a:cubicBezTo>
                  <a:cubicBezTo>
                    <a:pt x="582" y="639"/>
                    <a:pt x="505" y="539"/>
                    <a:pt x="378" y="539"/>
                  </a:cubicBezTo>
                  <a:cubicBezTo>
                    <a:pt x="250" y="539"/>
                    <a:pt x="174" y="639"/>
                    <a:pt x="174" y="748"/>
                  </a:cubicBezTo>
                  <a:cubicBezTo>
                    <a:pt x="174" y="857"/>
                    <a:pt x="250" y="956"/>
                    <a:pt x="378" y="956"/>
                  </a:cubicBezTo>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8" name="Freeform 25"/>
            <p:cNvSpPr>
              <a:spLocks noSelect="1"/>
            </p:cNvSpPr>
            <p:nvPr/>
          </p:nvSpPr>
          <p:spPr bwMode="black">
            <a:xfrm>
              <a:off x="2322513" y="600076"/>
              <a:ext cx="142875" cy="163513"/>
            </a:xfrm>
            <a:custGeom>
              <a:avLst/>
              <a:gdLst/>
              <a:ahLst/>
              <a:cxnLst>
                <a:cxn ang="0">
                  <a:pos x="481" y="617"/>
                </a:cxn>
                <a:cxn ang="0">
                  <a:pos x="477" y="617"/>
                </a:cxn>
                <a:cxn ang="0">
                  <a:pos x="254" y="730"/>
                </a:cxn>
                <a:cxn ang="0">
                  <a:pos x="0" y="521"/>
                </a:cxn>
                <a:cxn ang="0">
                  <a:pos x="437" y="279"/>
                </a:cxn>
                <a:cxn ang="0">
                  <a:pos x="481" y="279"/>
                </a:cxn>
                <a:cxn ang="0">
                  <a:pos x="481" y="261"/>
                </a:cxn>
                <a:cxn ang="0">
                  <a:pos x="322" y="130"/>
                </a:cxn>
                <a:cxn ang="0">
                  <a:pos x="136" y="203"/>
                </a:cxn>
                <a:cxn ang="0">
                  <a:pos x="45" y="111"/>
                </a:cxn>
                <a:cxn ang="0">
                  <a:pos x="340" y="0"/>
                </a:cxn>
                <a:cxn ang="0">
                  <a:pos x="637" y="313"/>
                </a:cxn>
                <a:cxn ang="0">
                  <a:pos x="637" y="713"/>
                </a:cxn>
                <a:cxn ang="0">
                  <a:pos x="481" y="713"/>
                </a:cxn>
                <a:cxn ang="0">
                  <a:pos x="481" y="617"/>
                </a:cxn>
                <a:cxn ang="0">
                  <a:pos x="471" y="401"/>
                </a:cxn>
                <a:cxn ang="0">
                  <a:pos x="435" y="401"/>
                </a:cxn>
                <a:cxn ang="0">
                  <a:pos x="174" y="508"/>
                </a:cxn>
                <a:cxn ang="0">
                  <a:pos x="295" y="600"/>
                </a:cxn>
                <a:cxn ang="0">
                  <a:pos x="471" y="440"/>
                </a:cxn>
                <a:cxn ang="0">
                  <a:pos x="471" y="401"/>
                </a:cxn>
              </a:cxnLst>
              <a:rect l="0" t="0" r="r" b="b"/>
              <a:pathLst>
                <a:path w="637" h="730">
                  <a:moveTo>
                    <a:pt x="481" y="617"/>
                  </a:moveTo>
                  <a:cubicBezTo>
                    <a:pt x="477" y="617"/>
                    <a:pt x="477" y="617"/>
                    <a:pt x="477" y="617"/>
                  </a:cubicBezTo>
                  <a:cubicBezTo>
                    <a:pt x="427" y="695"/>
                    <a:pt x="346" y="730"/>
                    <a:pt x="254" y="730"/>
                  </a:cubicBezTo>
                  <a:cubicBezTo>
                    <a:pt x="125" y="730"/>
                    <a:pt x="0" y="659"/>
                    <a:pt x="0" y="521"/>
                  </a:cubicBezTo>
                  <a:cubicBezTo>
                    <a:pt x="0" y="295"/>
                    <a:pt x="264" y="279"/>
                    <a:pt x="437" y="279"/>
                  </a:cubicBezTo>
                  <a:cubicBezTo>
                    <a:pt x="481" y="279"/>
                    <a:pt x="481" y="279"/>
                    <a:pt x="481" y="279"/>
                  </a:cubicBezTo>
                  <a:cubicBezTo>
                    <a:pt x="481" y="261"/>
                    <a:pt x="481" y="261"/>
                    <a:pt x="481" y="261"/>
                  </a:cubicBezTo>
                  <a:cubicBezTo>
                    <a:pt x="481" y="175"/>
                    <a:pt x="414" y="130"/>
                    <a:pt x="322" y="130"/>
                  </a:cubicBezTo>
                  <a:cubicBezTo>
                    <a:pt x="249" y="130"/>
                    <a:pt x="182" y="159"/>
                    <a:pt x="136" y="203"/>
                  </a:cubicBezTo>
                  <a:cubicBezTo>
                    <a:pt x="45" y="111"/>
                    <a:pt x="45" y="111"/>
                    <a:pt x="45" y="111"/>
                  </a:cubicBezTo>
                  <a:cubicBezTo>
                    <a:pt x="122" y="33"/>
                    <a:pt x="230" y="0"/>
                    <a:pt x="340" y="0"/>
                  </a:cubicBezTo>
                  <a:cubicBezTo>
                    <a:pt x="637" y="0"/>
                    <a:pt x="637" y="214"/>
                    <a:pt x="637" y="313"/>
                  </a:cubicBezTo>
                  <a:cubicBezTo>
                    <a:pt x="637" y="713"/>
                    <a:pt x="637" y="713"/>
                    <a:pt x="637" y="713"/>
                  </a:cubicBezTo>
                  <a:cubicBezTo>
                    <a:pt x="481" y="713"/>
                    <a:pt x="481" y="713"/>
                    <a:pt x="481" y="713"/>
                  </a:cubicBezTo>
                  <a:lnTo>
                    <a:pt x="481" y="617"/>
                  </a:lnTo>
                  <a:close/>
                  <a:moveTo>
                    <a:pt x="471" y="401"/>
                  </a:moveTo>
                  <a:cubicBezTo>
                    <a:pt x="435" y="401"/>
                    <a:pt x="435" y="401"/>
                    <a:pt x="435" y="401"/>
                  </a:cubicBezTo>
                  <a:cubicBezTo>
                    <a:pt x="339" y="401"/>
                    <a:pt x="174" y="408"/>
                    <a:pt x="174" y="508"/>
                  </a:cubicBezTo>
                  <a:cubicBezTo>
                    <a:pt x="174" y="572"/>
                    <a:pt x="239" y="600"/>
                    <a:pt x="295" y="600"/>
                  </a:cubicBezTo>
                  <a:cubicBezTo>
                    <a:pt x="414" y="600"/>
                    <a:pt x="471" y="537"/>
                    <a:pt x="471" y="440"/>
                  </a:cubicBezTo>
                  <a:lnTo>
                    <a:pt x="471" y="401"/>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9" name="Freeform 26"/>
            <p:cNvSpPr>
              <a:spLocks noSelect="1"/>
            </p:cNvSpPr>
            <p:nvPr/>
          </p:nvSpPr>
          <p:spPr bwMode="black">
            <a:xfrm>
              <a:off x="2505075" y="600076"/>
              <a:ext cx="241300" cy="160338"/>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8"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6"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grpSp>
      <p:sp>
        <p:nvSpPr>
          <p:cNvPr id="2" name="Titel 1"/>
          <p:cNvSpPr>
            <a:spLocks noGrp="1" noSelect="1"/>
          </p:cNvSpPr>
          <p:nvPr userDrawn="1">
            <p:ph type="ctrTitle" hasCustomPrompt="1"/>
          </p:nvPr>
        </p:nvSpPr>
        <p:spPr bwMode="gray">
          <a:xfrm>
            <a:off x="981045" y="1758949"/>
            <a:ext cx="7344000" cy="1836000"/>
          </a:xfrm>
        </p:spPr>
        <p:txBody>
          <a:bodyPr anchor="t" anchorCtr="0"/>
          <a:lstStyle>
            <a:lvl1pPr algn="l">
              <a:defRPr sz="5500">
                <a:solidFill>
                  <a:schemeClr val="bg1"/>
                </a:solidFill>
              </a:defRPr>
            </a:lvl1pPr>
          </a:lstStyle>
          <a:p>
            <a:r>
              <a:rPr lang="nl-NL" noProof="1" smtClean="0"/>
              <a:t>Titel</a:t>
            </a:r>
            <a:endParaRPr lang="nl-NL" noProof="1"/>
          </a:p>
        </p:txBody>
      </p:sp>
      <p:sp>
        <p:nvSpPr>
          <p:cNvPr id="3" name="Ondertitel 2"/>
          <p:cNvSpPr>
            <a:spLocks noGrp="1" noSelect="1"/>
          </p:cNvSpPr>
          <p:nvPr userDrawn="1">
            <p:ph type="subTitle" idx="1" hasCustomPrompt="1"/>
          </p:nvPr>
        </p:nvSpPr>
        <p:spPr bwMode="gray">
          <a:xfrm>
            <a:off x="981045" y="3603786"/>
            <a:ext cx="7344000" cy="1752600"/>
          </a:xfrm>
        </p:spPr>
        <p:txBody>
          <a:bodyPr/>
          <a:lstStyle>
            <a:lvl1pPr marL="0" indent="0" algn="l">
              <a:buNone/>
              <a:defRPr sz="3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smtClean="0"/>
              <a:t>jaar / subtitel</a:t>
            </a:r>
            <a:endParaRPr lang="nl-NL" noProof="1"/>
          </a:p>
        </p:txBody>
      </p:sp>
      <p:sp>
        <p:nvSpPr>
          <p:cNvPr id="4" name="***Tijdelijke aanduiding voor datum 3"/>
          <p:cNvSpPr>
            <a:spLocks noGrp="1" noSelect="1"/>
          </p:cNvSpPr>
          <p:nvPr userDrawn="1">
            <p:ph type="dt" sz="half" idx="10"/>
          </p:nvPr>
        </p:nvSpPr>
        <p:spPr bwMode="gray">
          <a:xfrm>
            <a:off x="887100" y="6357009"/>
            <a:ext cx="2133600" cy="365125"/>
          </a:xfrm>
          <a:prstGeom prst="rect">
            <a:avLst/>
          </a:prstGeom>
        </p:spPr>
        <p:txBody>
          <a:bodyPr/>
          <a:lstStyle>
            <a:lvl1pPr algn="l">
              <a:defRPr sz="1750" b="1">
                <a:solidFill>
                  <a:schemeClr val="bg1"/>
                </a:solidFill>
              </a:defRPr>
            </a:lvl1pPr>
          </a:lstStyle>
          <a:p>
            <a:fld id="{2B73D82E-34C7-4443-9795-4B5B5DED72AE}" type="datetime1">
              <a:rPr lang="nl-NL" noProof="1" smtClean="0"/>
              <a:t>27-2-2019</a:t>
            </a:fld>
            <a:endParaRPr lang="nl-NL" noProof="1"/>
          </a:p>
        </p:txBody>
      </p:sp>
      <p:sp>
        <p:nvSpPr>
          <p:cNvPr id="33" name="Afgeronde rechthoek 32"/>
          <p:cNvSpPr>
            <a:spLocks noSelect="1"/>
          </p:cNvSpPr>
          <p:nvPr userDrawn="1"/>
        </p:nvSpPr>
        <p:spPr bwMode="gray">
          <a:xfrm>
            <a:off x="-1731443" y="98556"/>
            <a:ext cx="1609522" cy="4770636"/>
          </a:xfrm>
          <a:prstGeom prst="roundRect">
            <a:avLst>
              <a:gd name="adj" fmla="val 9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gn="l"/>
            <a:r>
              <a:rPr lang="nl-NL" sz="1000" noProof="1" smtClean="0">
                <a:solidFill>
                  <a:schemeClr val="tx1"/>
                </a:solidFill>
              </a:rPr>
              <a:t>Deze dia  is zo gemaakt dat je zelf een afbeelding kan invoegen. </a:t>
            </a:r>
          </a:p>
          <a:p>
            <a:pPr algn="l"/>
            <a:endParaRPr lang="nl-NL" sz="1000" noProof="1" smtClean="0">
              <a:solidFill>
                <a:schemeClr val="tx1"/>
              </a:solidFill>
            </a:endParaRPr>
          </a:p>
          <a:p>
            <a:pPr algn="l"/>
            <a:r>
              <a:rPr lang="nl-NL" sz="1000" noProof="1" smtClean="0">
                <a:solidFill>
                  <a:schemeClr val="tx1"/>
                </a:solidFill>
              </a:rPr>
              <a:t>Klik met de rechtermuisknop in de achtergrond en kies Achtergrond opmaken. Klik op Opvulling met figuur of bitmappatroon en dan op Invoegen uit bestand. Kies de afbeelding en klik op Invoegen en Sluiten.</a:t>
            </a:r>
          </a:p>
          <a:p>
            <a:pPr algn="l"/>
            <a:endParaRPr lang="nl-NL" sz="1000" noProof="1" smtClean="0">
              <a:solidFill>
                <a:schemeClr val="tx1"/>
              </a:solidFill>
            </a:endParaRPr>
          </a:p>
          <a:p>
            <a:pPr algn="l"/>
            <a:r>
              <a:rPr lang="nl-NL" sz="1000" noProof="1" smtClean="0">
                <a:solidFill>
                  <a:schemeClr val="tx1"/>
                </a:solidFill>
              </a:rPr>
              <a:t>Klik niet op Overal toepassen omdat de afbeelding dan op alle dia’s komt. Met ctrl + z kan je dit ongedaan maken.</a:t>
            </a:r>
          </a:p>
          <a:p>
            <a:pPr algn="l"/>
            <a:endParaRPr lang="nl-NL" sz="1000" noProof="1" smtClean="0">
              <a:solidFill>
                <a:schemeClr val="tx1"/>
              </a:solidFill>
            </a:endParaRPr>
          </a:p>
          <a:p>
            <a:pPr algn="l"/>
            <a:r>
              <a:rPr lang="nl-NL" sz="1000" noProof="1" smtClean="0">
                <a:solidFill>
                  <a:schemeClr val="tx1"/>
                </a:solidFill>
              </a:rPr>
              <a:t>Voor het mooiste resultaat is de beeldverhouding 1024 x 768 pixels. Het beeld blijft dan scherp en vervormt niet.</a:t>
            </a:r>
          </a:p>
          <a:p>
            <a:pPr algn="l"/>
            <a:endParaRPr lang="nl-NL" sz="1000" noProof="1">
              <a:solidFill>
                <a:schemeClr val="tx1"/>
              </a:solidFill>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noSelect="1"/>
          </p:cNvSpPr>
          <p:nvPr>
            <p:ph type="title" hasCustomPrompt="1"/>
          </p:nvPr>
        </p:nvSpPr>
        <p:spPr bwMode="gray"/>
        <p:txBody>
          <a:bodyPr/>
          <a:lstStyle>
            <a:lvl1pPr>
              <a:defRPr/>
            </a:lvl1pPr>
          </a:lstStyle>
          <a:p>
            <a:r>
              <a:rPr lang="nl-NL" noProof="1" smtClean="0"/>
              <a:t>Titel</a:t>
            </a:r>
            <a:endParaRPr lang="nl-NL" noProof="1"/>
          </a:p>
        </p:txBody>
      </p:sp>
      <p:sp>
        <p:nvSpPr>
          <p:cNvPr id="3" name="Tijdelijke aanduiding voor datum 2"/>
          <p:cNvSpPr>
            <a:spLocks noGrp="1" noSelect="1"/>
          </p:cNvSpPr>
          <p:nvPr>
            <p:ph type="dt" sz="half" idx="10"/>
          </p:nvPr>
        </p:nvSpPr>
        <p:spPr bwMode="gray"/>
        <p:txBody>
          <a:bodyPr/>
          <a:lstStyle/>
          <a:p>
            <a:fld id="{1A77BA14-42C5-46AA-9FAD-892BA193696F}" type="datetime1">
              <a:rPr lang="nl-NL" smtClean="0"/>
              <a:t>27-2-2019</a:t>
            </a:fld>
            <a:endParaRPr lang="nl-NL" dirty="0"/>
          </a:p>
        </p:txBody>
      </p:sp>
      <p:sp>
        <p:nvSpPr>
          <p:cNvPr id="4" name="Tijdelijke aanduiding voor voettekst 3"/>
          <p:cNvSpPr>
            <a:spLocks noGrp="1" noSelect="1"/>
          </p:cNvSpPr>
          <p:nvPr>
            <p:ph type="ftr" sz="quarter" idx="11"/>
          </p:nvPr>
        </p:nvSpPr>
        <p:spPr bwMode="gray"/>
        <p:txBody>
          <a:bodyPr/>
          <a:lstStyle/>
          <a:p>
            <a:r>
              <a:rPr lang="nl-NL" dirty="0" smtClean="0"/>
              <a:t>Via Invoegen | Koptekst en voettekst kunt u de tekst wijzigen</a:t>
            </a:r>
            <a:endParaRPr lang="nl-NL" dirty="0"/>
          </a:p>
        </p:txBody>
      </p:sp>
      <p:sp>
        <p:nvSpPr>
          <p:cNvPr id="5" name="Tijdelijke aanduiding voor dianummer 4"/>
          <p:cNvSpPr>
            <a:spLocks noGrp="1" noSelect="1"/>
          </p:cNvSpPr>
          <p:nvPr>
            <p:ph type="sldNum" sz="quarter" idx="12"/>
          </p:nvPr>
        </p:nvSpPr>
        <p:spPr bwMode="gray"/>
        <p:txBody>
          <a:bodyPr/>
          <a:lstStyle/>
          <a:p>
            <a:r>
              <a:rPr lang="nl-NL" dirty="0" smtClean="0"/>
              <a:t>| </a:t>
            </a:r>
            <a:fld id="{5A73F218-DCB0-4894-9B51-05C25669D534}" type="slidenum">
              <a:rPr lang="nl-NL" smtClean="0"/>
              <a:pPr/>
              <a:t>‹nr.›</a:t>
            </a:fld>
            <a:endParaRPr lang="nl-NL"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Leeg met logo">
    <p:spTree>
      <p:nvGrpSpPr>
        <p:cNvPr id="1" name=""/>
        <p:cNvGrpSpPr/>
        <p:nvPr/>
      </p:nvGrpSpPr>
      <p:grpSpPr>
        <a:xfrm>
          <a:off x="0" y="0"/>
          <a:ext cx="0" cy="0"/>
          <a:chOff x="0" y="0"/>
          <a:chExt cx="0" cy="0"/>
        </a:xfrm>
      </p:grpSpPr>
      <p:sp>
        <p:nvSpPr>
          <p:cNvPr id="2" name="Tijdelijke aanduiding voor datum 1"/>
          <p:cNvSpPr>
            <a:spLocks noGrp="1" noSelect="1"/>
          </p:cNvSpPr>
          <p:nvPr>
            <p:ph type="dt" sz="half" idx="10"/>
          </p:nvPr>
        </p:nvSpPr>
        <p:spPr bwMode="gray"/>
        <p:txBody>
          <a:bodyPr/>
          <a:lstStyle/>
          <a:p>
            <a:fld id="{DD87E8CE-33A9-43EE-B25B-F09963B573BA}" type="datetime1">
              <a:rPr lang="nl-NL" smtClean="0"/>
              <a:t>27-2-2019</a:t>
            </a:fld>
            <a:endParaRPr lang="nl-NL" dirty="0"/>
          </a:p>
        </p:txBody>
      </p:sp>
      <p:sp>
        <p:nvSpPr>
          <p:cNvPr id="3" name="Tijdelijke aanduiding voor voettekst 2"/>
          <p:cNvSpPr>
            <a:spLocks noGrp="1" noSelect="1"/>
          </p:cNvSpPr>
          <p:nvPr>
            <p:ph type="ftr" sz="quarter" idx="11"/>
          </p:nvPr>
        </p:nvSpPr>
        <p:spPr bwMode="gray"/>
        <p:txBody>
          <a:bodyPr/>
          <a:lstStyle/>
          <a:p>
            <a:r>
              <a:rPr lang="nl-NL" dirty="0" smtClean="0"/>
              <a:t>Via Invoegen | Koptekst en voettekst kunt u de tekst wijzigen</a:t>
            </a:r>
            <a:endParaRPr lang="nl-NL" dirty="0"/>
          </a:p>
        </p:txBody>
      </p:sp>
      <p:sp>
        <p:nvSpPr>
          <p:cNvPr id="4" name="Tijdelijke aanduiding voor dianummer 3"/>
          <p:cNvSpPr>
            <a:spLocks noGrp="1" noSelect="1"/>
          </p:cNvSpPr>
          <p:nvPr>
            <p:ph type="sldNum" sz="quarter" idx="12"/>
          </p:nvPr>
        </p:nvSpPr>
        <p:spPr bwMode="gray"/>
        <p:txBody>
          <a:bodyPr/>
          <a:lstStyle/>
          <a:p>
            <a:r>
              <a:rPr lang="nl-NL" dirty="0" smtClean="0"/>
              <a:t>| </a:t>
            </a:r>
            <a:fld id="{5A73F218-DCB0-4894-9B51-05C25669D534}" type="slidenum">
              <a:rPr lang="nl-NL" smtClean="0"/>
              <a:pPr/>
              <a:t>‹nr.›</a:t>
            </a:fld>
            <a:endParaRPr lang="nl-NL"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Tijdelijke aanduiding voor datum 1"/>
          <p:cNvSpPr>
            <a:spLocks noGrp="1" noSelect="1"/>
          </p:cNvSpPr>
          <p:nvPr>
            <p:ph type="dt" sz="half" idx="10"/>
          </p:nvPr>
        </p:nvSpPr>
        <p:spPr bwMode="gray"/>
        <p:txBody>
          <a:bodyPr/>
          <a:lstStyle/>
          <a:p>
            <a:fld id="{D1BCA4B4-8389-46FE-AE0C-0A1FAFD8F720}" type="datetime1">
              <a:rPr lang="nl-NL" smtClean="0"/>
              <a:t>27-2-2019</a:t>
            </a:fld>
            <a:endParaRPr lang="nl-NL" dirty="0"/>
          </a:p>
        </p:txBody>
      </p:sp>
      <p:sp>
        <p:nvSpPr>
          <p:cNvPr id="3" name="Tijdelijke aanduiding voor voettekst 2"/>
          <p:cNvSpPr>
            <a:spLocks noGrp="1" noSelect="1"/>
          </p:cNvSpPr>
          <p:nvPr>
            <p:ph type="ftr" sz="quarter" idx="11"/>
          </p:nvPr>
        </p:nvSpPr>
        <p:spPr bwMode="gray"/>
        <p:txBody>
          <a:bodyPr/>
          <a:lstStyle/>
          <a:p>
            <a:r>
              <a:rPr lang="nl-NL" dirty="0" smtClean="0"/>
              <a:t>Via Invoegen | Koptekst en voettekst kunt u de tekst wijzigen</a:t>
            </a:r>
            <a:endParaRPr lang="nl-NL" dirty="0"/>
          </a:p>
        </p:txBody>
      </p:sp>
      <p:sp>
        <p:nvSpPr>
          <p:cNvPr id="4" name="Tijdelijke aanduiding voor dianummer 3"/>
          <p:cNvSpPr>
            <a:spLocks noGrp="1" noSelect="1"/>
          </p:cNvSpPr>
          <p:nvPr>
            <p:ph type="sldNum" sz="quarter" idx="12"/>
          </p:nvPr>
        </p:nvSpPr>
        <p:spPr bwMode="gray"/>
        <p:txBody>
          <a:bodyPr/>
          <a:lstStyle/>
          <a:p>
            <a:r>
              <a:rPr lang="nl-NL" dirty="0" smtClean="0"/>
              <a:t>| </a:t>
            </a:r>
            <a:fld id="{5A73F218-DCB0-4894-9B51-05C25669D534}" type="slidenum">
              <a:rPr lang="nl-NL" smtClean="0"/>
              <a:pPr/>
              <a:t>‹nr.›</a:t>
            </a:fld>
            <a:endParaRPr lang="nl-NL"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kader">
    <p:spTree>
      <p:nvGrpSpPr>
        <p:cNvPr id="1" name=""/>
        <p:cNvGrpSpPr/>
        <p:nvPr/>
      </p:nvGrpSpPr>
      <p:grpSpPr>
        <a:xfrm>
          <a:off x="0" y="0"/>
          <a:ext cx="0" cy="0"/>
          <a:chOff x="0" y="0"/>
          <a:chExt cx="0" cy="0"/>
        </a:xfrm>
      </p:grpSpPr>
      <p:sp>
        <p:nvSpPr>
          <p:cNvPr id="2" name="Titel 1"/>
          <p:cNvSpPr>
            <a:spLocks noGrp="1" noSelect="1"/>
          </p:cNvSpPr>
          <p:nvPr>
            <p:ph type="title" hasCustomPrompt="1"/>
          </p:nvPr>
        </p:nvSpPr>
        <p:spPr bwMode="gray"/>
        <p:txBody>
          <a:bodyPr/>
          <a:lstStyle>
            <a:lvl1pPr>
              <a:defRPr/>
            </a:lvl1pPr>
          </a:lstStyle>
          <a:p>
            <a:r>
              <a:rPr lang="nl-NL" noProof="1" smtClean="0"/>
              <a:t>Titel</a:t>
            </a:r>
            <a:endParaRPr lang="nl-NL" noProof="1"/>
          </a:p>
        </p:txBody>
      </p:sp>
      <p:sp>
        <p:nvSpPr>
          <p:cNvPr id="3" name="Tijdelijke aanduiding voor inhoud 2"/>
          <p:cNvSpPr>
            <a:spLocks noGrp="1" noSelect="1"/>
          </p:cNvSpPr>
          <p:nvPr>
            <p:ph idx="1"/>
          </p:nvPr>
        </p:nvSpPr>
        <p:spPr bwMode="gray"/>
        <p:txBody>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endParaRPr lang="nl-NL" noProof="1"/>
          </a:p>
        </p:txBody>
      </p:sp>
      <p:sp>
        <p:nvSpPr>
          <p:cNvPr id="4" name="Tijdelijke aanduiding voor datum 3"/>
          <p:cNvSpPr>
            <a:spLocks noGrp="1" noSelect="1"/>
          </p:cNvSpPr>
          <p:nvPr>
            <p:ph type="dt" sz="half" idx="10"/>
          </p:nvPr>
        </p:nvSpPr>
        <p:spPr bwMode="gray"/>
        <p:txBody>
          <a:bodyPr/>
          <a:lstStyle/>
          <a:p>
            <a:fld id="{71936F60-D347-4247-AE22-ECCF67410F82}" type="datetime1">
              <a:rPr lang="nl-NL" smtClean="0"/>
              <a:t>27-2-2019</a:t>
            </a:fld>
            <a:endParaRPr lang="nl-NL" dirty="0"/>
          </a:p>
        </p:txBody>
      </p:sp>
      <p:sp>
        <p:nvSpPr>
          <p:cNvPr id="5" name="Tijdelijke aanduiding voor voettekst 4"/>
          <p:cNvSpPr>
            <a:spLocks noGrp="1" noSelect="1"/>
          </p:cNvSpPr>
          <p:nvPr>
            <p:ph type="ftr" sz="quarter" idx="11"/>
          </p:nvPr>
        </p:nvSpPr>
        <p:spPr bwMode="gray"/>
        <p:txBody>
          <a:bodyPr/>
          <a:lstStyle/>
          <a:p>
            <a:r>
              <a:rPr lang="nl-NL" dirty="0" smtClean="0"/>
              <a:t>Via Invoegen | Koptekst en voettekst kunt u de tekst wijzigen</a:t>
            </a:r>
            <a:endParaRPr lang="nl-NL" dirty="0"/>
          </a:p>
        </p:txBody>
      </p:sp>
      <p:sp>
        <p:nvSpPr>
          <p:cNvPr id="6" name="Tijdelijke aanduiding voor dianummer 5"/>
          <p:cNvSpPr>
            <a:spLocks noGrp="1" noSelect="1"/>
          </p:cNvSpPr>
          <p:nvPr>
            <p:ph type="sldNum" sz="quarter" idx="12"/>
          </p:nvPr>
        </p:nvSpPr>
        <p:spPr bwMode="gray"/>
        <p:txBody>
          <a:bodyPr/>
          <a:lstStyle/>
          <a:p>
            <a:r>
              <a:rPr lang="nl-NL" dirty="0" smtClean="0"/>
              <a:t>| </a:t>
            </a:r>
            <a:fld id="{5A73F218-DCB0-4894-9B51-05C25669D534}" type="slidenum">
              <a:rPr lang="nl-NL" smtClean="0"/>
              <a:pPr/>
              <a:t>‹nr.›</a:t>
            </a:fld>
            <a:endParaRPr lang="nl-NL"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eldia rood">
    <p:spTree>
      <p:nvGrpSpPr>
        <p:cNvPr id="1" name=""/>
        <p:cNvGrpSpPr/>
        <p:nvPr/>
      </p:nvGrpSpPr>
      <p:grpSpPr>
        <a:xfrm>
          <a:off x="0" y="0"/>
          <a:ext cx="0" cy="0"/>
          <a:chOff x="0" y="0"/>
          <a:chExt cx="0" cy="0"/>
        </a:xfrm>
      </p:grpSpPr>
      <p:sp>
        <p:nvSpPr>
          <p:cNvPr id="9" name="Rectangle 5"/>
          <p:cNvSpPr>
            <a:spLocks noSelect="1" noChangeArrowheads="1"/>
          </p:cNvSpPr>
          <p:nvPr/>
        </p:nvSpPr>
        <p:spPr bwMode="ltGray">
          <a:xfrm>
            <a:off x="0" y="0"/>
            <a:ext cx="9137650" cy="6854825"/>
          </a:xfrm>
          <a:prstGeom prst="rect">
            <a:avLst/>
          </a:prstGeom>
          <a:solidFill>
            <a:srgbClr val="FF0000"/>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dirty="0"/>
          </a:p>
        </p:txBody>
      </p:sp>
      <p:sp>
        <p:nvSpPr>
          <p:cNvPr id="10" name="Rectangle 6"/>
          <p:cNvSpPr>
            <a:spLocks noSelect="1" noChangeArrowheads="1"/>
          </p:cNvSpPr>
          <p:nvPr/>
        </p:nvSpPr>
        <p:spPr bwMode="white">
          <a:xfrm>
            <a:off x="0" y="1588"/>
            <a:ext cx="787400" cy="68548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dirty="0"/>
          </a:p>
        </p:txBody>
      </p:sp>
      <p:grpSp>
        <p:nvGrpSpPr>
          <p:cNvPr id="5" name="Groep 4"/>
          <p:cNvGrpSpPr>
            <a:grpSpLocks noSelect="1"/>
          </p:cNvGrpSpPr>
          <p:nvPr userDrawn="1"/>
        </p:nvGrpSpPr>
        <p:grpSpPr bwMode="black">
          <a:xfrm>
            <a:off x="182563" y="163513"/>
            <a:ext cx="2563812" cy="1447800"/>
            <a:chOff x="182563" y="163513"/>
            <a:chExt cx="2563812" cy="1447800"/>
          </a:xfrm>
        </p:grpSpPr>
        <p:sp>
          <p:nvSpPr>
            <p:cNvPr id="11" name="Freeform 7"/>
            <p:cNvSpPr>
              <a:spLocks noSelect="1"/>
            </p:cNvSpPr>
            <p:nvPr/>
          </p:nvSpPr>
          <p:spPr bwMode="black">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2" name="Freeform 8"/>
            <p:cNvSpPr>
              <a:spLocks noSelect="1"/>
            </p:cNvSpPr>
            <p:nvPr/>
          </p:nvSpPr>
          <p:spPr bwMode="black">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3" name="Freeform 9"/>
            <p:cNvSpPr>
              <a:spLocks noSelect="1"/>
            </p:cNvSpPr>
            <p:nvPr/>
          </p:nvSpPr>
          <p:spPr bwMode="black">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4" name="Freeform 10"/>
            <p:cNvSpPr>
              <a:spLocks noSelect="1"/>
            </p:cNvSpPr>
            <p:nvPr/>
          </p:nvSpPr>
          <p:spPr bwMode="black">
            <a:xfrm>
              <a:off x="1031875" y="184151"/>
              <a:ext cx="214313" cy="241300"/>
            </a:xfrm>
            <a:custGeom>
              <a:avLst/>
              <a:gdLst/>
              <a:ahLst/>
              <a:cxnLst>
                <a:cxn ang="0">
                  <a:pos x="966" y="976"/>
                </a:cxn>
                <a:cxn ang="0">
                  <a:pos x="542" y="1077"/>
                </a:cxn>
                <a:cxn ang="0">
                  <a:pos x="0" y="543"/>
                </a:cxn>
                <a:cxn ang="0">
                  <a:pos x="542" y="0"/>
                </a:cxn>
                <a:cxn ang="0">
                  <a:pos x="946" y="129"/>
                </a:cxn>
                <a:cxn ang="0">
                  <a:pos x="811" y="265"/>
                </a:cxn>
                <a:cxn ang="0">
                  <a:pos x="543" y="165"/>
                </a:cxn>
                <a:cxn ang="0">
                  <a:pos x="191" y="531"/>
                </a:cxn>
                <a:cxn ang="0">
                  <a:pos x="543" y="912"/>
                </a:cxn>
                <a:cxn ang="0">
                  <a:pos x="784" y="859"/>
                </a:cxn>
                <a:cxn ang="0">
                  <a:pos x="784" y="617"/>
                </a:cxn>
                <a:cxn ang="0">
                  <a:pos x="574" y="617"/>
                </a:cxn>
                <a:cxn ang="0">
                  <a:pos x="574" y="452"/>
                </a:cxn>
                <a:cxn ang="0">
                  <a:pos x="966" y="452"/>
                </a:cxn>
                <a:cxn ang="0">
                  <a:pos x="966" y="976"/>
                </a:cxn>
              </a:cxnLst>
              <a:rect l="0" t="0" r="r" b="b"/>
              <a:pathLst>
                <a:path w="966" h="1077">
                  <a:moveTo>
                    <a:pt x="966" y="976"/>
                  </a:moveTo>
                  <a:cubicBezTo>
                    <a:pt x="842" y="1043"/>
                    <a:pt x="700" y="1077"/>
                    <a:pt x="542" y="1077"/>
                  </a:cubicBezTo>
                  <a:cubicBezTo>
                    <a:pt x="226" y="1077"/>
                    <a:pt x="0" y="863"/>
                    <a:pt x="0" y="543"/>
                  </a:cubicBezTo>
                  <a:cubicBezTo>
                    <a:pt x="0" y="214"/>
                    <a:pt x="226" y="0"/>
                    <a:pt x="542" y="0"/>
                  </a:cubicBezTo>
                  <a:cubicBezTo>
                    <a:pt x="698" y="0"/>
                    <a:pt x="839" y="33"/>
                    <a:pt x="946" y="129"/>
                  </a:cubicBezTo>
                  <a:cubicBezTo>
                    <a:pt x="811" y="265"/>
                    <a:pt x="811" y="265"/>
                    <a:pt x="811" y="265"/>
                  </a:cubicBezTo>
                  <a:cubicBezTo>
                    <a:pt x="746" y="201"/>
                    <a:pt x="646" y="165"/>
                    <a:pt x="543" y="165"/>
                  </a:cubicBezTo>
                  <a:cubicBezTo>
                    <a:pt x="332" y="165"/>
                    <a:pt x="191" y="327"/>
                    <a:pt x="191" y="531"/>
                  </a:cubicBezTo>
                  <a:cubicBezTo>
                    <a:pt x="191" y="750"/>
                    <a:pt x="332" y="912"/>
                    <a:pt x="543" y="912"/>
                  </a:cubicBezTo>
                  <a:cubicBezTo>
                    <a:pt x="636" y="912"/>
                    <a:pt x="720" y="895"/>
                    <a:pt x="784" y="859"/>
                  </a:cubicBezTo>
                  <a:cubicBezTo>
                    <a:pt x="784" y="617"/>
                    <a:pt x="784" y="617"/>
                    <a:pt x="784" y="617"/>
                  </a:cubicBezTo>
                  <a:cubicBezTo>
                    <a:pt x="574" y="617"/>
                    <a:pt x="574" y="617"/>
                    <a:pt x="574" y="617"/>
                  </a:cubicBezTo>
                  <a:cubicBezTo>
                    <a:pt x="574" y="452"/>
                    <a:pt x="574" y="452"/>
                    <a:pt x="574" y="452"/>
                  </a:cubicBezTo>
                  <a:cubicBezTo>
                    <a:pt x="966" y="452"/>
                    <a:pt x="966" y="452"/>
                    <a:pt x="966" y="452"/>
                  </a:cubicBezTo>
                  <a:lnTo>
                    <a:pt x="966" y="9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5" name="Freeform 11"/>
            <p:cNvSpPr>
              <a:spLocks noSelect="1"/>
            </p:cNvSpPr>
            <p:nvPr/>
          </p:nvSpPr>
          <p:spPr bwMode="black">
            <a:xfrm>
              <a:off x="1284288" y="260351"/>
              <a:ext cx="157163" cy="163513"/>
            </a:xfrm>
            <a:custGeom>
              <a:avLst/>
              <a:gdLst/>
              <a:ahLst/>
              <a:cxnLst>
                <a:cxn ang="0">
                  <a:pos x="174" y="426"/>
                </a:cxn>
                <a:cxn ang="0">
                  <a:pos x="361"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1"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6" name="Freeform 12"/>
            <p:cNvSpPr>
              <a:spLocks noSelect="1"/>
            </p:cNvSpPr>
            <p:nvPr/>
          </p:nvSpPr>
          <p:spPr bwMode="black">
            <a:xfrm>
              <a:off x="1476375" y="260351"/>
              <a:ext cx="239713" cy="158750"/>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2"/>
                </a:cxn>
                <a:cxn ang="0">
                  <a:pos x="904" y="712"/>
                </a:cxn>
                <a:cxn ang="0">
                  <a:pos x="904" y="318"/>
                </a:cxn>
                <a:cxn ang="0">
                  <a:pos x="775" y="156"/>
                </a:cxn>
                <a:cxn ang="0">
                  <a:pos x="626" y="336"/>
                </a:cxn>
                <a:cxn ang="0">
                  <a:pos x="626" y="712"/>
                </a:cxn>
                <a:cxn ang="0">
                  <a:pos x="452" y="712"/>
                </a:cxn>
                <a:cxn ang="0">
                  <a:pos x="452" y="298"/>
                </a:cxn>
                <a:cxn ang="0">
                  <a:pos x="333" y="156"/>
                </a:cxn>
                <a:cxn ang="0">
                  <a:pos x="174" y="333"/>
                </a:cxn>
                <a:cxn ang="0">
                  <a:pos x="174" y="712"/>
                </a:cxn>
                <a:cxn ang="0">
                  <a:pos x="0" y="712"/>
                </a:cxn>
                <a:cxn ang="0">
                  <a:pos x="0" y="17"/>
                </a:cxn>
              </a:cxnLst>
              <a:rect l="0" t="0" r="r" b="b"/>
              <a:pathLst>
                <a:path w="1078" h="712">
                  <a:moveTo>
                    <a:pt x="0" y="17"/>
                  </a:moveTo>
                  <a:cubicBezTo>
                    <a:pt x="165" y="17"/>
                    <a:pt x="165" y="17"/>
                    <a:pt x="165" y="17"/>
                  </a:cubicBezTo>
                  <a:cubicBezTo>
                    <a:pt x="165" y="126"/>
                    <a:pt x="165" y="126"/>
                    <a:pt x="165" y="126"/>
                  </a:cubicBezTo>
                  <a:cubicBezTo>
                    <a:pt x="168" y="126"/>
                    <a:pt x="168" y="126"/>
                    <a:pt x="168" y="126"/>
                  </a:cubicBezTo>
                  <a:cubicBezTo>
                    <a:pt x="198" y="61"/>
                    <a:pt x="265" y="0"/>
                    <a:pt x="381" y="0"/>
                  </a:cubicBezTo>
                  <a:cubicBezTo>
                    <a:pt x="488" y="0"/>
                    <a:pt x="562" y="42"/>
                    <a:pt x="598" y="129"/>
                  </a:cubicBezTo>
                  <a:cubicBezTo>
                    <a:pt x="649" y="40"/>
                    <a:pt x="723" y="0"/>
                    <a:pt x="827" y="0"/>
                  </a:cubicBezTo>
                  <a:cubicBezTo>
                    <a:pt x="1013" y="0"/>
                    <a:pt x="1078" y="132"/>
                    <a:pt x="1078" y="298"/>
                  </a:cubicBezTo>
                  <a:cubicBezTo>
                    <a:pt x="1078" y="712"/>
                    <a:pt x="1078" y="712"/>
                    <a:pt x="1078" y="712"/>
                  </a:cubicBezTo>
                  <a:cubicBezTo>
                    <a:pt x="904" y="712"/>
                    <a:pt x="904" y="712"/>
                    <a:pt x="904" y="712"/>
                  </a:cubicBezTo>
                  <a:cubicBezTo>
                    <a:pt x="904" y="318"/>
                    <a:pt x="904" y="318"/>
                    <a:pt x="904" y="318"/>
                  </a:cubicBezTo>
                  <a:cubicBezTo>
                    <a:pt x="904" y="231"/>
                    <a:pt x="878" y="156"/>
                    <a:pt x="775" y="156"/>
                  </a:cubicBezTo>
                  <a:cubicBezTo>
                    <a:pt x="666" y="156"/>
                    <a:pt x="626" y="246"/>
                    <a:pt x="626" y="336"/>
                  </a:cubicBezTo>
                  <a:cubicBezTo>
                    <a:pt x="626" y="712"/>
                    <a:pt x="626" y="712"/>
                    <a:pt x="626" y="712"/>
                  </a:cubicBezTo>
                  <a:cubicBezTo>
                    <a:pt x="452" y="712"/>
                    <a:pt x="452" y="712"/>
                    <a:pt x="452" y="712"/>
                  </a:cubicBezTo>
                  <a:cubicBezTo>
                    <a:pt x="452" y="298"/>
                    <a:pt x="452" y="298"/>
                    <a:pt x="452" y="298"/>
                  </a:cubicBezTo>
                  <a:cubicBezTo>
                    <a:pt x="452" y="213"/>
                    <a:pt x="417"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7" name="Freeform 13"/>
            <p:cNvSpPr>
              <a:spLocks noSelect="1"/>
            </p:cNvSpPr>
            <p:nvPr/>
          </p:nvSpPr>
          <p:spPr bwMode="black">
            <a:xfrm>
              <a:off x="1751013" y="260351"/>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5" y="528"/>
                    <a:pt x="264" y="591"/>
                    <a:pt x="361" y="591"/>
                  </a:cubicBezTo>
                  <a:cubicBezTo>
                    <a:pt x="448" y="591"/>
                    <a:pt x="504" y="550"/>
                    <a:pt x="548"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8" name="Freeform 14"/>
            <p:cNvSpPr>
              <a:spLocks noSelect="1"/>
            </p:cNvSpPr>
            <p:nvPr/>
          </p:nvSpPr>
          <p:spPr bwMode="black">
            <a:xfrm>
              <a:off x="1936750" y="260351"/>
              <a:ext cx="157163" cy="163513"/>
            </a:xfrm>
            <a:custGeom>
              <a:avLst/>
              <a:gdLst/>
              <a:ahLst/>
              <a:cxnLst>
                <a:cxn ang="0">
                  <a:pos x="174" y="426"/>
                </a:cxn>
                <a:cxn ang="0">
                  <a:pos x="360"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8"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9" name="Freeform 15"/>
            <p:cNvSpPr>
              <a:spLocks noSelect="1"/>
            </p:cNvSpPr>
            <p:nvPr/>
          </p:nvSpPr>
          <p:spPr bwMode="black">
            <a:xfrm>
              <a:off x="2128838" y="260351"/>
              <a:ext cx="142875" cy="158750"/>
            </a:xfrm>
            <a:custGeom>
              <a:avLst/>
              <a:gdLst/>
              <a:ahLst/>
              <a:cxnLst>
                <a:cxn ang="0">
                  <a:pos x="0" y="17"/>
                </a:cxn>
                <a:cxn ang="0">
                  <a:pos x="165" y="17"/>
                </a:cxn>
                <a:cxn ang="0">
                  <a:pos x="165" y="129"/>
                </a:cxn>
                <a:cxn ang="0">
                  <a:pos x="168" y="129"/>
                </a:cxn>
                <a:cxn ang="0">
                  <a:pos x="381" y="0"/>
                </a:cxn>
                <a:cxn ang="0">
                  <a:pos x="635" y="273"/>
                </a:cxn>
                <a:cxn ang="0">
                  <a:pos x="635" y="712"/>
                </a:cxn>
                <a:cxn ang="0">
                  <a:pos x="461" y="712"/>
                </a:cxn>
                <a:cxn ang="0">
                  <a:pos x="461" y="360"/>
                </a:cxn>
                <a:cxn ang="0">
                  <a:pos x="333" y="156"/>
                </a:cxn>
                <a:cxn ang="0">
                  <a:pos x="174" y="333"/>
                </a:cxn>
                <a:cxn ang="0">
                  <a:pos x="174" y="712"/>
                </a:cxn>
                <a:cxn ang="0">
                  <a:pos x="0" y="712"/>
                </a:cxn>
                <a:cxn ang="0">
                  <a:pos x="0" y="17"/>
                </a:cxn>
              </a:cxnLst>
              <a:rect l="0" t="0" r="r" b="b"/>
              <a:pathLst>
                <a:path w="635" h="712">
                  <a:moveTo>
                    <a:pt x="0" y="17"/>
                  </a:moveTo>
                  <a:cubicBezTo>
                    <a:pt x="165" y="17"/>
                    <a:pt x="165" y="17"/>
                    <a:pt x="165" y="17"/>
                  </a:cubicBezTo>
                  <a:cubicBezTo>
                    <a:pt x="165" y="129"/>
                    <a:pt x="165" y="129"/>
                    <a:pt x="165" y="129"/>
                  </a:cubicBezTo>
                  <a:cubicBezTo>
                    <a:pt x="168" y="129"/>
                    <a:pt x="168" y="129"/>
                    <a:pt x="168" y="129"/>
                  </a:cubicBezTo>
                  <a:cubicBezTo>
                    <a:pt x="200" y="59"/>
                    <a:pt x="265" y="0"/>
                    <a:pt x="381" y="0"/>
                  </a:cubicBezTo>
                  <a:cubicBezTo>
                    <a:pt x="568" y="0"/>
                    <a:pt x="635" y="132"/>
                    <a:pt x="635" y="273"/>
                  </a:cubicBezTo>
                  <a:cubicBezTo>
                    <a:pt x="635" y="712"/>
                    <a:pt x="635" y="712"/>
                    <a:pt x="635" y="712"/>
                  </a:cubicBezTo>
                  <a:cubicBezTo>
                    <a:pt x="461" y="712"/>
                    <a:pt x="461" y="712"/>
                    <a:pt x="461" y="712"/>
                  </a:cubicBezTo>
                  <a:cubicBezTo>
                    <a:pt x="461" y="360"/>
                    <a:pt x="461" y="360"/>
                    <a:pt x="461" y="360"/>
                  </a:cubicBezTo>
                  <a:cubicBezTo>
                    <a:pt x="461" y="284"/>
                    <a:pt x="455"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0" name="Freeform 16"/>
            <p:cNvSpPr>
              <a:spLocks noSelect="1"/>
            </p:cNvSpPr>
            <p:nvPr/>
          </p:nvSpPr>
          <p:spPr bwMode="black">
            <a:xfrm>
              <a:off x="2297113" y="219076"/>
              <a:ext cx="112713" cy="204788"/>
            </a:xfrm>
            <a:custGeom>
              <a:avLst/>
              <a:gdLst/>
              <a:ahLst/>
              <a:cxnLst>
                <a:cxn ang="0">
                  <a:pos x="0" y="349"/>
                </a:cxn>
                <a:cxn ang="0">
                  <a:pos x="0" y="201"/>
                </a:cxn>
                <a:cxn ang="0">
                  <a:pos x="143" y="201"/>
                </a:cxn>
                <a:cxn ang="0">
                  <a:pos x="143" y="0"/>
                </a:cxn>
                <a:cxn ang="0">
                  <a:pos x="317" y="0"/>
                </a:cxn>
                <a:cxn ang="0">
                  <a:pos x="317" y="201"/>
                </a:cxn>
                <a:cxn ang="0">
                  <a:pos x="508" y="201"/>
                </a:cxn>
                <a:cxn ang="0">
                  <a:pos x="508" y="349"/>
                </a:cxn>
                <a:cxn ang="0">
                  <a:pos x="317" y="349"/>
                </a:cxn>
                <a:cxn ang="0">
                  <a:pos x="317" y="653"/>
                </a:cxn>
                <a:cxn ang="0">
                  <a:pos x="414" y="766"/>
                </a:cxn>
                <a:cxn ang="0">
                  <a:pos x="508" y="744"/>
                </a:cxn>
                <a:cxn ang="0">
                  <a:pos x="508" y="891"/>
                </a:cxn>
                <a:cxn ang="0">
                  <a:pos x="371" y="914"/>
                </a:cxn>
                <a:cxn ang="0">
                  <a:pos x="143" y="668"/>
                </a:cxn>
                <a:cxn ang="0">
                  <a:pos x="143" y="349"/>
                </a:cxn>
                <a:cxn ang="0">
                  <a:pos x="0" y="349"/>
                </a:cxn>
              </a:cxnLst>
              <a:rect l="0" t="0" r="r" b="b"/>
              <a:pathLst>
                <a:path w="508"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8" y="201"/>
                    <a:pt x="508" y="201"/>
                    <a:pt x="508" y="201"/>
                  </a:cubicBezTo>
                  <a:cubicBezTo>
                    <a:pt x="508" y="349"/>
                    <a:pt x="508" y="349"/>
                    <a:pt x="508" y="349"/>
                  </a:cubicBezTo>
                  <a:cubicBezTo>
                    <a:pt x="317" y="349"/>
                    <a:pt x="317" y="349"/>
                    <a:pt x="317" y="349"/>
                  </a:cubicBezTo>
                  <a:cubicBezTo>
                    <a:pt x="317" y="653"/>
                    <a:pt x="317" y="653"/>
                    <a:pt x="317" y="653"/>
                  </a:cubicBezTo>
                  <a:cubicBezTo>
                    <a:pt x="317" y="723"/>
                    <a:pt x="337" y="766"/>
                    <a:pt x="414" y="766"/>
                  </a:cubicBezTo>
                  <a:cubicBezTo>
                    <a:pt x="444" y="766"/>
                    <a:pt x="486" y="760"/>
                    <a:pt x="508" y="744"/>
                  </a:cubicBezTo>
                  <a:cubicBezTo>
                    <a:pt x="508" y="891"/>
                    <a:pt x="508" y="891"/>
                    <a:pt x="508" y="891"/>
                  </a:cubicBezTo>
                  <a:cubicBezTo>
                    <a:pt x="472" y="908"/>
                    <a:pt x="411" y="914"/>
                    <a:pt x="371" y="914"/>
                  </a:cubicBezTo>
                  <a:cubicBezTo>
                    <a:pt x="186"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1" name="Freeform 17"/>
            <p:cNvSpPr>
              <a:spLocks noSelect="1"/>
            </p:cNvSpPr>
            <p:nvPr/>
          </p:nvSpPr>
          <p:spPr bwMode="black">
            <a:xfrm>
              <a:off x="2433638" y="260351"/>
              <a:ext cx="157163" cy="163513"/>
            </a:xfrm>
            <a:custGeom>
              <a:avLst/>
              <a:gdLst/>
              <a:ahLst/>
              <a:cxnLst>
                <a:cxn ang="0">
                  <a:pos x="173" y="426"/>
                </a:cxn>
                <a:cxn ang="0">
                  <a:pos x="360" y="591"/>
                </a:cxn>
                <a:cxn ang="0">
                  <a:pos x="547" y="497"/>
                </a:cxn>
                <a:cxn ang="0">
                  <a:pos x="672" y="591"/>
                </a:cxn>
                <a:cxn ang="0">
                  <a:pos x="378" y="730"/>
                </a:cxn>
                <a:cxn ang="0">
                  <a:pos x="0" y="365"/>
                </a:cxn>
                <a:cxn ang="0">
                  <a:pos x="378" y="0"/>
                </a:cxn>
                <a:cxn ang="0">
                  <a:pos x="704" y="378"/>
                </a:cxn>
                <a:cxn ang="0">
                  <a:pos x="704" y="426"/>
                </a:cxn>
                <a:cxn ang="0">
                  <a:pos x="173" y="426"/>
                </a:cxn>
                <a:cxn ang="0">
                  <a:pos x="530" y="295"/>
                </a:cxn>
                <a:cxn ang="0">
                  <a:pos x="353" y="130"/>
                </a:cxn>
                <a:cxn ang="0">
                  <a:pos x="173" y="295"/>
                </a:cxn>
                <a:cxn ang="0">
                  <a:pos x="530" y="295"/>
                </a:cxn>
              </a:cxnLst>
              <a:rect l="0" t="0" r="r" b="b"/>
              <a:pathLst>
                <a:path w="704" h="730">
                  <a:moveTo>
                    <a:pt x="173"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3" y="426"/>
                  </a:lnTo>
                  <a:close/>
                  <a:moveTo>
                    <a:pt x="530" y="295"/>
                  </a:moveTo>
                  <a:cubicBezTo>
                    <a:pt x="528" y="194"/>
                    <a:pt x="462" y="130"/>
                    <a:pt x="353" y="130"/>
                  </a:cubicBezTo>
                  <a:cubicBezTo>
                    <a:pt x="250" y="130"/>
                    <a:pt x="186" y="195"/>
                    <a:pt x="173"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2" name="Freeform 18"/>
            <p:cNvSpPr>
              <a:spLocks noSelect="1"/>
            </p:cNvSpPr>
            <p:nvPr/>
          </p:nvSpPr>
          <p:spPr bwMode="black">
            <a:xfrm>
              <a:off x="1017588" y="530226"/>
              <a:ext cx="233363" cy="230188"/>
            </a:xfrm>
            <a:custGeom>
              <a:avLst/>
              <a:gdLst/>
              <a:ahLst/>
              <a:cxnLst>
                <a:cxn ang="0">
                  <a:pos x="63" y="0"/>
                </a:cxn>
                <a:cxn ang="0">
                  <a:pos x="85" y="0"/>
                </a:cxn>
                <a:cxn ang="0">
                  <a:pos x="147" y="145"/>
                </a:cxn>
                <a:cxn ang="0">
                  <a:pos x="118" y="145"/>
                </a:cxn>
                <a:cxn ang="0">
                  <a:pos x="105" y="112"/>
                </a:cxn>
                <a:cxn ang="0">
                  <a:pos x="42" y="112"/>
                </a:cxn>
                <a:cxn ang="0">
                  <a:pos x="29" y="145"/>
                </a:cxn>
                <a:cxn ang="0">
                  <a:pos x="0" y="145"/>
                </a:cxn>
                <a:cxn ang="0">
                  <a:pos x="63" y="0"/>
                </a:cxn>
                <a:cxn ang="0">
                  <a:pos x="96" y="90"/>
                </a:cxn>
                <a:cxn ang="0">
                  <a:pos x="74" y="31"/>
                </a:cxn>
                <a:cxn ang="0">
                  <a:pos x="51" y="90"/>
                </a:cxn>
                <a:cxn ang="0">
                  <a:pos x="96" y="90"/>
                </a:cxn>
              </a:cxnLst>
              <a:rect l="0" t="0" r="r" b="b"/>
              <a:pathLst>
                <a:path w="147" h="145">
                  <a:moveTo>
                    <a:pt x="63" y="0"/>
                  </a:moveTo>
                  <a:lnTo>
                    <a:pt x="85" y="0"/>
                  </a:lnTo>
                  <a:lnTo>
                    <a:pt x="147" y="145"/>
                  </a:lnTo>
                  <a:lnTo>
                    <a:pt x="118" y="145"/>
                  </a:lnTo>
                  <a:lnTo>
                    <a:pt x="105" y="112"/>
                  </a:lnTo>
                  <a:lnTo>
                    <a:pt x="42" y="112"/>
                  </a:lnTo>
                  <a:lnTo>
                    <a:pt x="29" y="145"/>
                  </a:lnTo>
                  <a:lnTo>
                    <a:pt x="0" y="145"/>
                  </a:lnTo>
                  <a:lnTo>
                    <a:pt x="63" y="0"/>
                  </a:lnTo>
                  <a:close/>
                  <a:moveTo>
                    <a:pt x="96" y="90"/>
                  </a:moveTo>
                  <a:lnTo>
                    <a:pt x="74" y="31"/>
                  </a:lnTo>
                  <a:lnTo>
                    <a:pt x="51" y="90"/>
                  </a:lnTo>
                  <a:lnTo>
                    <a:pt x="96" y="9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3" name="Freeform 19"/>
            <p:cNvSpPr>
              <a:spLocks noSelect="1"/>
            </p:cNvSpPr>
            <p:nvPr/>
          </p:nvSpPr>
          <p:spPr bwMode="black">
            <a:xfrm>
              <a:off x="1271588" y="600076"/>
              <a:ext cx="241300" cy="160338"/>
            </a:xfrm>
            <a:custGeom>
              <a:avLst/>
              <a:gdLst/>
              <a:ahLst/>
              <a:cxnLst>
                <a:cxn ang="0">
                  <a:pos x="0" y="17"/>
                </a:cxn>
                <a:cxn ang="0">
                  <a:pos x="165" y="17"/>
                </a:cxn>
                <a:cxn ang="0">
                  <a:pos x="165" y="126"/>
                </a:cxn>
                <a:cxn ang="0">
                  <a:pos x="168" y="126"/>
                </a:cxn>
                <a:cxn ang="0">
                  <a:pos x="381" y="0"/>
                </a:cxn>
                <a:cxn ang="0">
                  <a:pos x="599"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9"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7"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4" name="Freeform 20"/>
            <p:cNvSpPr>
              <a:spLocks noSelect="1"/>
            </p:cNvSpPr>
            <p:nvPr/>
          </p:nvSpPr>
          <p:spPr bwMode="black">
            <a:xfrm>
              <a:off x="1541463" y="600076"/>
              <a:ext cx="127000" cy="163513"/>
            </a:xfrm>
            <a:custGeom>
              <a:avLst/>
              <a:gdLst/>
              <a:ahLst/>
              <a:cxnLst>
                <a:cxn ang="0">
                  <a:pos x="433" y="210"/>
                </a:cxn>
                <a:cxn ang="0">
                  <a:pos x="297" y="139"/>
                </a:cxn>
                <a:cxn ang="0">
                  <a:pos x="195" y="213"/>
                </a:cxn>
                <a:cxn ang="0">
                  <a:pos x="570" y="507"/>
                </a:cxn>
                <a:cxn ang="0">
                  <a:pos x="271" y="730"/>
                </a:cxn>
                <a:cxn ang="0">
                  <a:pos x="0" y="623"/>
                </a:cxn>
                <a:cxn ang="0">
                  <a:pos x="116" y="514"/>
                </a:cxn>
                <a:cxn ang="0">
                  <a:pos x="281" y="600"/>
                </a:cxn>
                <a:cxn ang="0">
                  <a:pos x="397" y="520"/>
                </a:cxn>
                <a:cxn ang="0">
                  <a:pos x="21" y="224"/>
                </a:cxn>
                <a:cxn ang="0">
                  <a:pos x="301" y="0"/>
                </a:cxn>
                <a:cxn ang="0">
                  <a:pos x="549" y="106"/>
                </a:cxn>
                <a:cxn ang="0">
                  <a:pos x="433" y="210"/>
                </a:cxn>
              </a:cxnLst>
              <a:rect l="0" t="0" r="r" b="b"/>
              <a:pathLst>
                <a:path w="570" h="730">
                  <a:moveTo>
                    <a:pt x="433" y="210"/>
                  </a:moveTo>
                  <a:cubicBezTo>
                    <a:pt x="399" y="164"/>
                    <a:pt x="356" y="139"/>
                    <a:pt x="297" y="139"/>
                  </a:cubicBezTo>
                  <a:cubicBezTo>
                    <a:pt x="250" y="139"/>
                    <a:pt x="195" y="161"/>
                    <a:pt x="195" y="213"/>
                  </a:cubicBezTo>
                  <a:cubicBezTo>
                    <a:pt x="195" y="337"/>
                    <a:pt x="570" y="236"/>
                    <a:pt x="570" y="507"/>
                  </a:cubicBezTo>
                  <a:cubicBezTo>
                    <a:pt x="570" y="672"/>
                    <a:pt x="413" y="730"/>
                    <a:pt x="271" y="730"/>
                  </a:cubicBezTo>
                  <a:cubicBezTo>
                    <a:pt x="163" y="730"/>
                    <a:pt x="71" y="702"/>
                    <a:pt x="0" y="623"/>
                  </a:cubicBezTo>
                  <a:cubicBezTo>
                    <a:pt x="116" y="514"/>
                    <a:pt x="116" y="514"/>
                    <a:pt x="116" y="514"/>
                  </a:cubicBezTo>
                  <a:cubicBezTo>
                    <a:pt x="161" y="563"/>
                    <a:pt x="207" y="600"/>
                    <a:pt x="281" y="600"/>
                  </a:cubicBezTo>
                  <a:cubicBezTo>
                    <a:pt x="331" y="600"/>
                    <a:pt x="397" y="575"/>
                    <a:pt x="397" y="520"/>
                  </a:cubicBezTo>
                  <a:cubicBezTo>
                    <a:pt x="397" y="376"/>
                    <a:pt x="21" y="489"/>
                    <a:pt x="21" y="224"/>
                  </a:cubicBezTo>
                  <a:cubicBezTo>
                    <a:pt x="21" y="69"/>
                    <a:pt x="161" y="0"/>
                    <a:pt x="301" y="0"/>
                  </a:cubicBezTo>
                  <a:cubicBezTo>
                    <a:pt x="394" y="0"/>
                    <a:pt x="492" y="29"/>
                    <a:pt x="549" y="106"/>
                  </a:cubicBezTo>
                  <a:lnTo>
                    <a:pt x="433" y="21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5" name="Freeform 21"/>
            <p:cNvSpPr>
              <a:spLocks noSelect="1"/>
            </p:cNvSpPr>
            <p:nvPr/>
          </p:nvSpPr>
          <p:spPr bwMode="black">
            <a:xfrm>
              <a:off x="1679575" y="560388"/>
              <a:ext cx="114300" cy="203200"/>
            </a:xfrm>
            <a:custGeom>
              <a:avLst/>
              <a:gdLst/>
              <a:ahLst/>
              <a:cxnLst>
                <a:cxn ang="0">
                  <a:pos x="0" y="349"/>
                </a:cxn>
                <a:cxn ang="0">
                  <a:pos x="0" y="201"/>
                </a:cxn>
                <a:cxn ang="0">
                  <a:pos x="143" y="201"/>
                </a:cxn>
                <a:cxn ang="0">
                  <a:pos x="143" y="0"/>
                </a:cxn>
                <a:cxn ang="0">
                  <a:pos x="317" y="0"/>
                </a:cxn>
                <a:cxn ang="0">
                  <a:pos x="317" y="201"/>
                </a:cxn>
                <a:cxn ang="0">
                  <a:pos x="509" y="201"/>
                </a:cxn>
                <a:cxn ang="0">
                  <a:pos x="509" y="349"/>
                </a:cxn>
                <a:cxn ang="0">
                  <a:pos x="317" y="349"/>
                </a:cxn>
                <a:cxn ang="0">
                  <a:pos x="317" y="653"/>
                </a:cxn>
                <a:cxn ang="0">
                  <a:pos x="414" y="766"/>
                </a:cxn>
                <a:cxn ang="0">
                  <a:pos x="509" y="744"/>
                </a:cxn>
                <a:cxn ang="0">
                  <a:pos x="509" y="891"/>
                </a:cxn>
                <a:cxn ang="0">
                  <a:pos x="371" y="914"/>
                </a:cxn>
                <a:cxn ang="0">
                  <a:pos x="143" y="668"/>
                </a:cxn>
                <a:cxn ang="0">
                  <a:pos x="143" y="349"/>
                </a:cxn>
                <a:cxn ang="0">
                  <a:pos x="0" y="349"/>
                </a:cxn>
              </a:cxnLst>
              <a:rect l="0" t="0" r="r" b="b"/>
              <a:pathLst>
                <a:path w="509"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9" y="201"/>
                    <a:pt x="509" y="201"/>
                    <a:pt x="509" y="201"/>
                  </a:cubicBezTo>
                  <a:cubicBezTo>
                    <a:pt x="509" y="349"/>
                    <a:pt x="509" y="349"/>
                    <a:pt x="509" y="349"/>
                  </a:cubicBezTo>
                  <a:cubicBezTo>
                    <a:pt x="317" y="349"/>
                    <a:pt x="317" y="349"/>
                    <a:pt x="317" y="349"/>
                  </a:cubicBezTo>
                  <a:cubicBezTo>
                    <a:pt x="317" y="653"/>
                    <a:pt x="317" y="653"/>
                    <a:pt x="317" y="653"/>
                  </a:cubicBezTo>
                  <a:cubicBezTo>
                    <a:pt x="317" y="723"/>
                    <a:pt x="338" y="766"/>
                    <a:pt x="414" y="766"/>
                  </a:cubicBezTo>
                  <a:cubicBezTo>
                    <a:pt x="445" y="766"/>
                    <a:pt x="487" y="760"/>
                    <a:pt x="509" y="744"/>
                  </a:cubicBezTo>
                  <a:cubicBezTo>
                    <a:pt x="509" y="891"/>
                    <a:pt x="509" y="891"/>
                    <a:pt x="509" y="891"/>
                  </a:cubicBezTo>
                  <a:cubicBezTo>
                    <a:pt x="472" y="908"/>
                    <a:pt x="412" y="914"/>
                    <a:pt x="371" y="914"/>
                  </a:cubicBezTo>
                  <a:cubicBezTo>
                    <a:pt x="187"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6" name="Freeform 22"/>
            <p:cNvSpPr>
              <a:spLocks noSelect="1"/>
            </p:cNvSpPr>
            <p:nvPr/>
          </p:nvSpPr>
          <p:spPr bwMode="black">
            <a:xfrm>
              <a:off x="1816100" y="600076"/>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6" y="529"/>
                    <a:pt x="264" y="591"/>
                    <a:pt x="361" y="591"/>
                  </a:cubicBezTo>
                  <a:cubicBezTo>
                    <a:pt x="448" y="591"/>
                    <a:pt x="504" y="550"/>
                    <a:pt x="548" y="497"/>
                  </a:cubicBezTo>
                  <a:cubicBezTo>
                    <a:pt x="672" y="591"/>
                    <a:pt x="672" y="591"/>
                    <a:pt x="672" y="591"/>
                  </a:cubicBezTo>
                  <a:cubicBezTo>
                    <a:pt x="591" y="691"/>
                    <a:pt x="488" y="730"/>
                    <a:pt x="378" y="730"/>
                  </a:cubicBezTo>
                  <a:cubicBezTo>
                    <a:pt x="168" y="730"/>
                    <a:pt x="0" y="584"/>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7" name="Freeform 23"/>
            <p:cNvSpPr>
              <a:spLocks noSelect="1"/>
            </p:cNvSpPr>
            <p:nvPr/>
          </p:nvSpPr>
          <p:spPr bwMode="black">
            <a:xfrm>
              <a:off x="2009775" y="600076"/>
              <a:ext cx="98425" cy="160338"/>
            </a:xfrm>
            <a:custGeom>
              <a:avLst/>
              <a:gdLst/>
              <a:ahLst/>
              <a:cxnLst>
                <a:cxn ang="0">
                  <a:pos x="0" y="17"/>
                </a:cxn>
                <a:cxn ang="0">
                  <a:pos x="174" y="17"/>
                </a:cxn>
                <a:cxn ang="0">
                  <a:pos x="174" y="127"/>
                </a:cxn>
                <a:cxn ang="0">
                  <a:pos x="177" y="127"/>
                </a:cxn>
                <a:cxn ang="0">
                  <a:pos x="383" y="0"/>
                </a:cxn>
                <a:cxn ang="0">
                  <a:pos x="445" y="10"/>
                </a:cxn>
                <a:cxn ang="0">
                  <a:pos x="445" y="178"/>
                </a:cxn>
                <a:cxn ang="0">
                  <a:pos x="361" y="165"/>
                </a:cxn>
                <a:cxn ang="0">
                  <a:pos x="174" y="340"/>
                </a:cxn>
                <a:cxn ang="0">
                  <a:pos x="174" y="713"/>
                </a:cxn>
                <a:cxn ang="0">
                  <a:pos x="0" y="713"/>
                </a:cxn>
                <a:cxn ang="0">
                  <a:pos x="0" y="17"/>
                </a:cxn>
              </a:cxnLst>
              <a:rect l="0" t="0" r="r" b="b"/>
              <a:pathLst>
                <a:path w="445" h="713">
                  <a:moveTo>
                    <a:pt x="0" y="17"/>
                  </a:moveTo>
                  <a:cubicBezTo>
                    <a:pt x="174" y="17"/>
                    <a:pt x="174" y="17"/>
                    <a:pt x="174" y="17"/>
                  </a:cubicBezTo>
                  <a:cubicBezTo>
                    <a:pt x="174" y="127"/>
                    <a:pt x="174" y="127"/>
                    <a:pt x="174" y="127"/>
                  </a:cubicBezTo>
                  <a:cubicBezTo>
                    <a:pt x="177" y="127"/>
                    <a:pt x="177" y="127"/>
                    <a:pt x="177" y="127"/>
                  </a:cubicBezTo>
                  <a:cubicBezTo>
                    <a:pt x="215" y="48"/>
                    <a:pt x="292" y="0"/>
                    <a:pt x="383" y="0"/>
                  </a:cubicBezTo>
                  <a:cubicBezTo>
                    <a:pt x="405" y="0"/>
                    <a:pt x="425" y="4"/>
                    <a:pt x="445" y="10"/>
                  </a:cubicBezTo>
                  <a:cubicBezTo>
                    <a:pt x="445" y="178"/>
                    <a:pt x="445" y="178"/>
                    <a:pt x="445" y="178"/>
                  </a:cubicBezTo>
                  <a:cubicBezTo>
                    <a:pt x="416" y="171"/>
                    <a:pt x="389" y="165"/>
                    <a:pt x="361" y="165"/>
                  </a:cubicBezTo>
                  <a:cubicBezTo>
                    <a:pt x="198" y="165"/>
                    <a:pt x="174" y="303"/>
                    <a:pt x="174" y="340"/>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8" name="Freeform 24"/>
            <p:cNvSpPr>
              <a:spLocks noSelect="1"/>
            </p:cNvSpPr>
            <p:nvPr/>
          </p:nvSpPr>
          <p:spPr bwMode="black">
            <a:xfrm>
              <a:off x="2122488" y="515938"/>
              <a:ext cx="166688" cy="247650"/>
            </a:xfrm>
            <a:custGeom>
              <a:avLst/>
              <a:gdLst/>
              <a:ahLst/>
              <a:cxnLst>
                <a:cxn ang="0">
                  <a:pos x="585" y="991"/>
                </a:cxn>
                <a:cxn ang="0">
                  <a:pos x="582" y="991"/>
                </a:cxn>
                <a:cxn ang="0">
                  <a:pos x="343" y="1113"/>
                </a:cxn>
                <a:cxn ang="0">
                  <a:pos x="0" y="748"/>
                </a:cxn>
                <a:cxn ang="0">
                  <a:pos x="336" y="383"/>
                </a:cxn>
                <a:cxn ang="0">
                  <a:pos x="572" y="489"/>
                </a:cxn>
                <a:cxn ang="0">
                  <a:pos x="576" y="489"/>
                </a:cxn>
                <a:cxn ang="0">
                  <a:pos x="576" y="0"/>
                </a:cxn>
                <a:cxn ang="0">
                  <a:pos x="750" y="0"/>
                </a:cxn>
                <a:cxn ang="0">
                  <a:pos x="750" y="1096"/>
                </a:cxn>
                <a:cxn ang="0">
                  <a:pos x="585" y="1096"/>
                </a:cxn>
                <a:cxn ang="0">
                  <a:pos x="585" y="991"/>
                </a:cxn>
                <a:cxn ang="0">
                  <a:pos x="378" y="956"/>
                </a:cxn>
                <a:cxn ang="0">
                  <a:pos x="582" y="748"/>
                </a:cxn>
                <a:cxn ang="0">
                  <a:pos x="378" y="539"/>
                </a:cxn>
                <a:cxn ang="0">
                  <a:pos x="174" y="748"/>
                </a:cxn>
                <a:cxn ang="0">
                  <a:pos x="378" y="956"/>
                </a:cxn>
              </a:cxnLst>
              <a:rect l="0" t="0" r="r" b="b"/>
              <a:pathLst>
                <a:path w="750" h="1113">
                  <a:moveTo>
                    <a:pt x="585" y="991"/>
                  </a:moveTo>
                  <a:cubicBezTo>
                    <a:pt x="582" y="991"/>
                    <a:pt x="582" y="991"/>
                    <a:pt x="582" y="991"/>
                  </a:cubicBezTo>
                  <a:cubicBezTo>
                    <a:pt x="531" y="1075"/>
                    <a:pt x="440" y="1113"/>
                    <a:pt x="343" y="1113"/>
                  </a:cubicBezTo>
                  <a:cubicBezTo>
                    <a:pt x="129" y="1113"/>
                    <a:pt x="0" y="954"/>
                    <a:pt x="0" y="748"/>
                  </a:cubicBezTo>
                  <a:cubicBezTo>
                    <a:pt x="0" y="542"/>
                    <a:pt x="137" y="383"/>
                    <a:pt x="336" y="383"/>
                  </a:cubicBezTo>
                  <a:cubicBezTo>
                    <a:pt x="466" y="383"/>
                    <a:pt x="536" y="444"/>
                    <a:pt x="572" y="489"/>
                  </a:cubicBezTo>
                  <a:cubicBezTo>
                    <a:pt x="576" y="489"/>
                    <a:pt x="576" y="489"/>
                    <a:pt x="576" y="489"/>
                  </a:cubicBezTo>
                  <a:cubicBezTo>
                    <a:pt x="576" y="0"/>
                    <a:pt x="576" y="0"/>
                    <a:pt x="576" y="0"/>
                  </a:cubicBezTo>
                  <a:cubicBezTo>
                    <a:pt x="750" y="0"/>
                    <a:pt x="750" y="0"/>
                    <a:pt x="750" y="0"/>
                  </a:cubicBezTo>
                  <a:cubicBezTo>
                    <a:pt x="750" y="1096"/>
                    <a:pt x="750" y="1096"/>
                    <a:pt x="750" y="1096"/>
                  </a:cubicBezTo>
                  <a:cubicBezTo>
                    <a:pt x="585" y="1096"/>
                    <a:pt x="585" y="1096"/>
                    <a:pt x="585" y="1096"/>
                  </a:cubicBezTo>
                  <a:lnTo>
                    <a:pt x="585" y="991"/>
                  </a:lnTo>
                  <a:close/>
                  <a:moveTo>
                    <a:pt x="378" y="956"/>
                  </a:moveTo>
                  <a:cubicBezTo>
                    <a:pt x="505" y="956"/>
                    <a:pt x="582" y="857"/>
                    <a:pt x="582" y="748"/>
                  </a:cubicBezTo>
                  <a:cubicBezTo>
                    <a:pt x="582" y="639"/>
                    <a:pt x="505" y="539"/>
                    <a:pt x="378" y="539"/>
                  </a:cubicBezTo>
                  <a:cubicBezTo>
                    <a:pt x="250" y="539"/>
                    <a:pt x="174" y="639"/>
                    <a:pt x="174" y="748"/>
                  </a:cubicBezTo>
                  <a:cubicBezTo>
                    <a:pt x="174" y="857"/>
                    <a:pt x="250" y="956"/>
                    <a:pt x="378" y="956"/>
                  </a:cubicBezTo>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29" name="Freeform 25"/>
            <p:cNvSpPr>
              <a:spLocks noSelect="1"/>
            </p:cNvSpPr>
            <p:nvPr/>
          </p:nvSpPr>
          <p:spPr bwMode="black">
            <a:xfrm>
              <a:off x="2322513" y="600076"/>
              <a:ext cx="142875" cy="163513"/>
            </a:xfrm>
            <a:custGeom>
              <a:avLst/>
              <a:gdLst/>
              <a:ahLst/>
              <a:cxnLst>
                <a:cxn ang="0">
                  <a:pos x="481" y="617"/>
                </a:cxn>
                <a:cxn ang="0">
                  <a:pos x="477" y="617"/>
                </a:cxn>
                <a:cxn ang="0">
                  <a:pos x="254" y="730"/>
                </a:cxn>
                <a:cxn ang="0">
                  <a:pos x="0" y="521"/>
                </a:cxn>
                <a:cxn ang="0">
                  <a:pos x="437" y="279"/>
                </a:cxn>
                <a:cxn ang="0">
                  <a:pos x="481" y="279"/>
                </a:cxn>
                <a:cxn ang="0">
                  <a:pos x="481" y="261"/>
                </a:cxn>
                <a:cxn ang="0">
                  <a:pos x="322" y="130"/>
                </a:cxn>
                <a:cxn ang="0">
                  <a:pos x="136" y="203"/>
                </a:cxn>
                <a:cxn ang="0">
                  <a:pos x="45" y="111"/>
                </a:cxn>
                <a:cxn ang="0">
                  <a:pos x="340" y="0"/>
                </a:cxn>
                <a:cxn ang="0">
                  <a:pos x="637" y="313"/>
                </a:cxn>
                <a:cxn ang="0">
                  <a:pos x="637" y="713"/>
                </a:cxn>
                <a:cxn ang="0">
                  <a:pos x="481" y="713"/>
                </a:cxn>
                <a:cxn ang="0">
                  <a:pos x="481" y="617"/>
                </a:cxn>
                <a:cxn ang="0">
                  <a:pos x="471" y="401"/>
                </a:cxn>
                <a:cxn ang="0">
                  <a:pos x="435" y="401"/>
                </a:cxn>
                <a:cxn ang="0">
                  <a:pos x="174" y="508"/>
                </a:cxn>
                <a:cxn ang="0">
                  <a:pos x="295" y="600"/>
                </a:cxn>
                <a:cxn ang="0">
                  <a:pos x="471" y="440"/>
                </a:cxn>
                <a:cxn ang="0">
                  <a:pos x="471" y="401"/>
                </a:cxn>
              </a:cxnLst>
              <a:rect l="0" t="0" r="r" b="b"/>
              <a:pathLst>
                <a:path w="637" h="730">
                  <a:moveTo>
                    <a:pt x="481" y="617"/>
                  </a:moveTo>
                  <a:cubicBezTo>
                    <a:pt x="477" y="617"/>
                    <a:pt x="477" y="617"/>
                    <a:pt x="477" y="617"/>
                  </a:cubicBezTo>
                  <a:cubicBezTo>
                    <a:pt x="427" y="695"/>
                    <a:pt x="346" y="730"/>
                    <a:pt x="254" y="730"/>
                  </a:cubicBezTo>
                  <a:cubicBezTo>
                    <a:pt x="125" y="730"/>
                    <a:pt x="0" y="659"/>
                    <a:pt x="0" y="521"/>
                  </a:cubicBezTo>
                  <a:cubicBezTo>
                    <a:pt x="0" y="295"/>
                    <a:pt x="264" y="279"/>
                    <a:pt x="437" y="279"/>
                  </a:cubicBezTo>
                  <a:cubicBezTo>
                    <a:pt x="481" y="279"/>
                    <a:pt x="481" y="279"/>
                    <a:pt x="481" y="279"/>
                  </a:cubicBezTo>
                  <a:cubicBezTo>
                    <a:pt x="481" y="261"/>
                    <a:pt x="481" y="261"/>
                    <a:pt x="481" y="261"/>
                  </a:cubicBezTo>
                  <a:cubicBezTo>
                    <a:pt x="481" y="175"/>
                    <a:pt x="414" y="130"/>
                    <a:pt x="322" y="130"/>
                  </a:cubicBezTo>
                  <a:cubicBezTo>
                    <a:pt x="249" y="130"/>
                    <a:pt x="182" y="159"/>
                    <a:pt x="136" y="203"/>
                  </a:cubicBezTo>
                  <a:cubicBezTo>
                    <a:pt x="45" y="111"/>
                    <a:pt x="45" y="111"/>
                    <a:pt x="45" y="111"/>
                  </a:cubicBezTo>
                  <a:cubicBezTo>
                    <a:pt x="122" y="33"/>
                    <a:pt x="230" y="0"/>
                    <a:pt x="340" y="0"/>
                  </a:cubicBezTo>
                  <a:cubicBezTo>
                    <a:pt x="637" y="0"/>
                    <a:pt x="637" y="214"/>
                    <a:pt x="637" y="313"/>
                  </a:cubicBezTo>
                  <a:cubicBezTo>
                    <a:pt x="637" y="713"/>
                    <a:pt x="637" y="713"/>
                    <a:pt x="637" y="713"/>
                  </a:cubicBezTo>
                  <a:cubicBezTo>
                    <a:pt x="481" y="713"/>
                    <a:pt x="481" y="713"/>
                    <a:pt x="481" y="713"/>
                  </a:cubicBezTo>
                  <a:lnTo>
                    <a:pt x="481" y="617"/>
                  </a:lnTo>
                  <a:close/>
                  <a:moveTo>
                    <a:pt x="471" y="401"/>
                  </a:moveTo>
                  <a:cubicBezTo>
                    <a:pt x="435" y="401"/>
                    <a:pt x="435" y="401"/>
                    <a:pt x="435" y="401"/>
                  </a:cubicBezTo>
                  <a:cubicBezTo>
                    <a:pt x="339" y="401"/>
                    <a:pt x="174" y="408"/>
                    <a:pt x="174" y="508"/>
                  </a:cubicBezTo>
                  <a:cubicBezTo>
                    <a:pt x="174" y="572"/>
                    <a:pt x="239" y="600"/>
                    <a:pt x="295" y="600"/>
                  </a:cubicBezTo>
                  <a:cubicBezTo>
                    <a:pt x="414" y="600"/>
                    <a:pt x="471" y="537"/>
                    <a:pt x="471" y="440"/>
                  </a:cubicBezTo>
                  <a:lnTo>
                    <a:pt x="471" y="401"/>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0" name="Freeform 26"/>
            <p:cNvSpPr>
              <a:spLocks noSelect="1"/>
            </p:cNvSpPr>
            <p:nvPr/>
          </p:nvSpPr>
          <p:spPr bwMode="black">
            <a:xfrm>
              <a:off x="2505075" y="600076"/>
              <a:ext cx="241300" cy="160338"/>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8"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6"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grpSp>
      <p:sp>
        <p:nvSpPr>
          <p:cNvPr id="2" name="Titel 1"/>
          <p:cNvSpPr>
            <a:spLocks noGrp="1" noSelect="1"/>
          </p:cNvSpPr>
          <p:nvPr userDrawn="1">
            <p:ph type="ctrTitle" hasCustomPrompt="1"/>
          </p:nvPr>
        </p:nvSpPr>
        <p:spPr bwMode="gray">
          <a:xfrm>
            <a:off x="981045" y="1750071"/>
            <a:ext cx="7344000" cy="1836000"/>
          </a:xfrm>
        </p:spPr>
        <p:txBody>
          <a:bodyPr anchor="t" anchorCtr="0"/>
          <a:lstStyle>
            <a:lvl1pPr algn="l">
              <a:defRPr sz="5500">
                <a:solidFill>
                  <a:schemeClr val="bg1"/>
                </a:solidFill>
              </a:defRPr>
            </a:lvl1pPr>
          </a:lstStyle>
          <a:p>
            <a:r>
              <a:rPr lang="nl-NL" noProof="1" smtClean="0"/>
              <a:t>Titel</a:t>
            </a:r>
            <a:endParaRPr lang="nl-NL" noProof="1"/>
          </a:p>
        </p:txBody>
      </p:sp>
      <p:sp>
        <p:nvSpPr>
          <p:cNvPr id="3" name="Ondertitel 2"/>
          <p:cNvSpPr>
            <a:spLocks noGrp="1" noSelect="1"/>
          </p:cNvSpPr>
          <p:nvPr userDrawn="1">
            <p:ph type="subTitle" idx="1" hasCustomPrompt="1"/>
          </p:nvPr>
        </p:nvSpPr>
        <p:spPr bwMode="gray">
          <a:xfrm>
            <a:off x="981045" y="3594908"/>
            <a:ext cx="7344000" cy="1752600"/>
          </a:xfrm>
        </p:spPr>
        <p:txBody>
          <a:bodyPr/>
          <a:lstStyle>
            <a:lvl1pPr marL="0" indent="0" algn="l">
              <a:buNone/>
              <a:defRPr sz="3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smtClean="0"/>
              <a:t>jaar / subtitel</a:t>
            </a:r>
            <a:endParaRPr lang="nl-NL" noProof="1"/>
          </a:p>
        </p:txBody>
      </p:sp>
      <p:sp>
        <p:nvSpPr>
          <p:cNvPr id="4" name="***Tijdelijke aanduiding voor datum 3"/>
          <p:cNvSpPr>
            <a:spLocks noGrp="1" noSelect="1"/>
          </p:cNvSpPr>
          <p:nvPr userDrawn="1">
            <p:ph type="dt" sz="half" idx="10"/>
          </p:nvPr>
        </p:nvSpPr>
        <p:spPr bwMode="gray">
          <a:xfrm>
            <a:off x="887100" y="6357009"/>
            <a:ext cx="2133600" cy="365125"/>
          </a:xfrm>
          <a:prstGeom prst="rect">
            <a:avLst/>
          </a:prstGeom>
        </p:spPr>
        <p:txBody>
          <a:bodyPr/>
          <a:lstStyle>
            <a:lvl1pPr algn="l">
              <a:defRPr sz="1750" b="1">
                <a:solidFill>
                  <a:schemeClr val="bg1"/>
                </a:solidFill>
              </a:defRPr>
            </a:lvl1pPr>
          </a:lstStyle>
          <a:p>
            <a:fld id="{50B920D6-429A-4D24-80D4-83EA9CF7A845}" type="datetime1">
              <a:rPr lang="nl-NL" noProof="1" smtClean="0"/>
              <a:t>27-2-2019</a:t>
            </a:fld>
            <a:endParaRPr lang="nl-NL" noProof="1"/>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ussendia">
    <p:spTree>
      <p:nvGrpSpPr>
        <p:cNvPr id="1" name=""/>
        <p:cNvGrpSpPr/>
        <p:nvPr/>
      </p:nvGrpSpPr>
      <p:grpSpPr>
        <a:xfrm>
          <a:off x="0" y="0"/>
          <a:ext cx="0" cy="0"/>
          <a:chOff x="0" y="0"/>
          <a:chExt cx="0" cy="0"/>
        </a:xfrm>
      </p:grpSpPr>
      <p:sp>
        <p:nvSpPr>
          <p:cNvPr id="9" name="Rectangle 5"/>
          <p:cNvSpPr>
            <a:spLocks noSelect="1" noChangeArrowheads="1"/>
          </p:cNvSpPr>
          <p:nvPr/>
        </p:nvSpPr>
        <p:spPr bwMode="ltGray">
          <a:xfrm>
            <a:off x="0" y="1588"/>
            <a:ext cx="9137650" cy="6854825"/>
          </a:xfrm>
          <a:prstGeom prst="rect">
            <a:avLst/>
          </a:prstGeom>
          <a:solidFill>
            <a:srgbClr val="FF0000"/>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dirty="0"/>
          </a:p>
        </p:txBody>
      </p:sp>
      <p:sp>
        <p:nvSpPr>
          <p:cNvPr id="10" name="Rectangle 6"/>
          <p:cNvSpPr>
            <a:spLocks noSelect="1" noChangeArrowheads="1"/>
          </p:cNvSpPr>
          <p:nvPr/>
        </p:nvSpPr>
        <p:spPr bwMode="white">
          <a:xfrm>
            <a:off x="0" y="1588"/>
            <a:ext cx="787400" cy="6854825"/>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nl-NL" dirty="0"/>
          </a:p>
        </p:txBody>
      </p:sp>
      <p:sp>
        <p:nvSpPr>
          <p:cNvPr id="3" name="Ondertitel 2"/>
          <p:cNvSpPr>
            <a:spLocks noGrp="1" noSelect="1"/>
          </p:cNvSpPr>
          <p:nvPr userDrawn="1">
            <p:ph type="subTitle" idx="1" hasCustomPrompt="1"/>
          </p:nvPr>
        </p:nvSpPr>
        <p:spPr bwMode="gray">
          <a:xfrm>
            <a:off x="981045" y="2752261"/>
            <a:ext cx="7344000" cy="1752600"/>
          </a:xfrm>
        </p:spPr>
        <p:txBody>
          <a:bodyPr/>
          <a:lstStyle>
            <a:lvl1pPr marL="0" indent="0" algn="l">
              <a:buNone/>
              <a:defRPr sz="35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noProof="1" smtClean="0"/>
              <a:t>Subtitel</a:t>
            </a:r>
            <a:endParaRPr lang="nl-NL" noProof="1"/>
          </a:p>
        </p:txBody>
      </p:sp>
      <p:sp>
        <p:nvSpPr>
          <p:cNvPr id="2" name="Titel 1"/>
          <p:cNvSpPr>
            <a:spLocks noGrp="1" noSelect="1"/>
          </p:cNvSpPr>
          <p:nvPr userDrawn="1">
            <p:ph type="ctrTitle" hasCustomPrompt="1"/>
          </p:nvPr>
        </p:nvSpPr>
        <p:spPr bwMode="gray">
          <a:xfrm>
            <a:off x="981045" y="1758949"/>
            <a:ext cx="7344000" cy="1039967"/>
          </a:xfrm>
        </p:spPr>
        <p:txBody>
          <a:bodyPr anchor="t" anchorCtr="0"/>
          <a:lstStyle>
            <a:lvl1pPr algn="l">
              <a:defRPr sz="5500">
                <a:solidFill>
                  <a:schemeClr val="bg1"/>
                </a:solidFill>
              </a:defRPr>
            </a:lvl1pPr>
          </a:lstStyle>
          <a:p>
            <a:r>
              <a:rPr lang="nl-NL" noProof="1" smtClean="0"/>
              <a:t>Titel</a:t>
            </a:r>
            <a:endParaRPr lang="nl-NL" noProof="1"/>
          </a:p>
        </p:txBody>
      </p:sp>
      <p:grpSp>
        <p:nvGrpSpPr>
          <p:cNvPr id="31" name="Groep 4"/>
          <p:cNvGrpSpPr>
            <a:grpSpLocks noSelect="1"/>
          </p:cNvGrpSpPr>
          <p:nvPr userDrawn="1"/>
        </p:nvGrpSpPr>
        <p:grpSpPr bwMode="black">
          <a:xfrm>
            <a:off x="182563" y="163513"/>
            <a:ext cx="2563812" cy="1447800"/>
            <a:chOff x="182563" y="163513"/>
            <a:chExt cx="2563812" cy="1447800"/>
          </a:xfrm>
        </p:grpSpPr>
        <p:sp>
          <p:nvSpPr>
            <p:cNvPr id="32" name="Freeform 7"/>
            <p:cNvSpPr>
              <a:spLocks noSelect="1"/>
            </p:cNvSpPr>
            <p:nvPr/>
          </p:nvSpPr>
          <p:spPr bwMode="black">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3" name="Freeform 8"/>
            <p:cNvSpPr>
              <a:spLocks noSelect="1"/>
            </p:cNvSpPr>
            <p:nvPr/>
          </p:nvSpPr>
          <p:spPr bwMode="black">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4" name="Freeform 9"/>
            <p:cNvSpPr>
              <a:spLocks noSelect="1"/>
            </p:cNvSpPr>
            <p:nvPr/>
          </p:nvSpPr>
          <p:spPr bwMode="black">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solidFill>
              <a:srgbClr val="FF0000"/>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5" name="Freeform 10"/>
            <p:cNvSpPr>
              <a:spLocks noSelect="1"/>
            </p:cNvSpPr>
            <p:nvPr/>
          </p:nvSpPr>
          <p:spPr bwMode="black">
            <a:xfrm>
              <a:off x="1031875" y="184151"/>
              <a:ext cx="214313" cy="241300"/>
            </a:xfrm>
            <a:custGeom>
              <a:avLst/>
              <a:gdLst/>
              <a:ahLst/>
              <a:cxnLst>
                <a:cxn ang="0">
                  <a:pos x="966" y="976"/>
                </a:cxn>
                <a:cxn ang="0">
                  <a:pos x="542" y="1077"/>
                </a:cxn>
                <a:cxn ang="0">
                  <a:pos x="0" y="543"/>
                </a:cxn>
                <a:cxn ang="0">
                  <a:pos x="542" y="0"/>
                </a:cxn>
                <a:cxn ang="0">
                  <a:pos x="946" y="129"/>
                </a:cxn>
                <a:cxn ang="0">
                  <a:pos x="811" y="265"/>
                </a:cxn>
                <a:cxn ang="0">
                  <a:pos x="543" y="165"/>
                </a:cxn>
                <a:cxn ang="0">
                  <a:pos x="191" y="531"/>
                </a:cxn>
                <a:cxn ang="0">
                  <a:pos x="543" y="912"/>
                </a:cxn>
                <a:cxn ang="0">
                  <a:pos x="784" y="859"/>
                </a:cxn>
                <a:cxn ang="0">
                  <a:pos x="784" y="617"/>
                </a:cxn>
                <a:cxn ang="0">
                  <a:pos x="574" y="617"/>
                </a:cxn>
                <a:cxn ang="0">
                  <a:pos x="574" y="452"/>
                </a:cxn>
                <a:cxn ang="0">
                  <a:pos x="966" y="452"/>
                </a:cxn>
                <a:cxn ang="0">
                  <a:pos x="966" y="976"/>
                </a:cxn>
              </a:cxnLst>
              <a:rect l="0" t="0" r="r" b="b"/>
              <a:pathLst>
                <a:path w="966" h="1077">
                  <a:moveTo>
                    <a:pt x="966" y="976"/>
                  </a:moveTo>
                  <a:cubicBezTo>
                    <a:pt x="842" y="1043"/>
                    <a:pt x="700" y="1077"/>
                    <a:pt x="542" y="1077"/>
                  </a:cubicBezTo>
                  <a:cubicBezTo>
                    <a:pt x="226" y="1077"/>
                    <a:pt x="0" y="863"/>
                    <a:pt x="0" y="543"/>
                  </a:cubicBezTo>
                  <a:cubicBezTo>
                    <a:pt x="0" y="214"/>
                    <a:pt x="226" y="0"/>
                    <a:pt x="542" y="0"/>
                  </a:cubicBezTo>
                  <a:cubicBezTo>
                    <a:pt x="698" y="0"/>
                    <a:pt x="839" y="33"/>
                    <a:pt x="946" y="129"/>
                  </a:cubicBezTo>
                  <a:cubicBezTo>
                    <a:pt x="811" y="265"/>
                    <a:pt x="811" y="265"/>
                    <a:pt x="811" y="265"/>
                  </a:cubicBezTo>
                  <a:cubicBezTo>
                    <a:pt x="746" y="201"/>
                    <a:pt x="646" y="165"/>
                    <a:pt x="543" y="165"/>
                  </a:cubicBezTo>
                  <a:cubicBezTo>
                    <a:pt x="332" y="165"/>
                    <a:pt x="191" y="327"/>
                    <a:pt x="191" y="531"/>
                  </a:cubicBezTo>
                  <a:cubicBezTo>
                    <a:pt x="191" y="750"/>
                    <a:pt x="332" y="912"/>
                    <a:pt x="543" y="912"/>
                  </a:cubicBezTo>
                  <a:cubicBezTo>
                    <a:pt x="636" y="912"/>
                    <a:pt x="720" y="895"/>
                    <a:pt x="784" y="859"/>
                  </a:cubicBezTo>
                  <a:cubicBezTo>
                    <a:pt x="784" y="617"/>
                    <a:pt x="784" y="617"/>
                    <a:pt x="784" y="617"/>
                  </a:cubicBezTo>
                  <a:cubicBezTo>
                    <a:pt x="574" y="617"/>
                    <a:pt x="574" y="617"/>
                    <a:pt x="574" y="617"/>
                  </a:cubicBezTo>
                  <a:cubicBezTo>
                    <a:pt x="574" y="452"/>
                    <a:pt x="574" y="452"/>
                    <a:pt x="574" y="452"/>
                  </a:cubicBezTo>
                  <a:cubicBezTo>
                    <a:pt x="966" y="452"/>
                    <a:pt x="966" y="452"/>
                    <a:pt x="966" y="452"/>
                  </a:cubicBezTo>
                  <a:lnTo>
                    <a:pt x="966" y="97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6" name="Freeform 11"/>
            <p:cNvSpPr>
              <a:spLocks noSelect="1"/>
            </p:cNvSpPr>
            <p:nvPr/>
          </p:nvSpPr>
          <p:spPr bwMode="black">
            <a:xfrm>
              <a:off x="1284288" y="260351"/>
              <a:ext cx="157163" cy="163513"/>
            </a:xfrm>
            <a:custGeom>
              <a:avLst/>
              <a:gdLst/>
              <a:ahLst/>
              <a:cxnLst>
                <a:cxn ang="0">
                  <a:pos x="174" y="426"/>
                </a:cxn>
                <a:cxn ang="0">
                  <a:pos x="361"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1"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7" name="Freeform 12"/>
            <p:cNvSpPr>
              <a:spLocks noSelect="1"/>
            </p:cNvSpPr>
            <p:nvPr/>
          </p:nvSpPr>
          <p:spPr bwMode="black">
            <a:xfrm>
              <a:off x="1476375" y="260351"/>
              <a:ext cx="239713" cy="158750"/>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2"/>
                </a:cxn>
                <a:cxn ang="0">
                  <a:pos x="904" y="712"/>
                </a:cxn>
                <a:cxn ang="0">
                  <a:pos x="904" y="318"/>
                </a:cxn>
                <a:cxn ang="0">
                  <a:pos x="775" y="156"/>
                </a:cxn>
                <a:cxn ang="0">
                  <a:pos x="626" y="336"/>
                </a:cxn>
                <a:cxn ang="0">
                  <a:pos x="626" y="712"/>
                </a:cxn>
                <a:cxn ang="0">
                  <a:pos x="452" y="712"/>
                </a:cxn>
                <a:cxn ang="0">
                  <a:pos x="452" y="298"/>
                </a:cxn>
                <a:cxn ang="0">
                  <a:pos x="333" y="156"/>
                </a:cxn>
                <a:cxn ang="0">
                  <a:pos x="174" y="333"/>
                </a:cxn>
                <a:cxn ang="0">
                  <a:pos x="174" y="712"/>
                </a:cxn>
                <a:cxn ang="0">
                  <a:pos x="0" y="712"/>
                </a:cxn>
                <a:cxn ang="0">
                  <a:pos x="0" y="17"/>
                </a:cxn>
              </a:cxnLst>
              <a:rect l="0" t="0" r="r" b="b"/>
              <a:pathLst>
                <a:path w="1078" h="712">
                  <a:moveTo>
                    <a:pt x="0" y="17"/>
                  </a:moveTo>
                  <a:cubicBezTo>
                    <a:pt x="165" y="17"/>
                    <a:pt x="165" y="17"/>
                    <a:pt x="165" y="17"/>
                  </a:cubicBezTo>
                  <a:cubicBezTo>
                    <a:pt x="165" y="126"/>
                    <a:pt x="165" y="126"/>
                    <a:pt x="165" y="126"/>
                  </a:cubicBezTo>
                  <a:cubicBezTo>
                    <a:pt x="168" y="126"/>
                    <a:pt x="168" y="126"/>
                    <a:pt x="168" y="126"/>
                  </a:cubicBezTo>
                  <a:cubicBezTo>
                    <a:pt x="198" y="61"/>
                    <a:pt x="265" y="0"/>
                    <a:pt x="381" y="0"/>
                  </a:cubicBezTo>
                  <a:cubicBezTo>
                    <a:pt x="488" y="0"/>
                    <a:pt x="562" y="42"/>
                    <a:pt x="598" y="129"/>
                  </a:cubicBezTo>
                  <a:cubicBezTo>
                    <a:pt x="649" y="40"/>
                    <a:pt x="723" y="0"/>
                    <a:pt x="827" y="0"/>
                  </a:cubicBezTo>
                  <a:cubicBezTo>
                    <a:pt x="1013" y="0"/>
                    <a:pt x="1078" y="132"/>
                    <a:pt x="1078" y="298"/>
                  </a:cubicBezTo>
                  <a:cubicBezTo>
                    <a:pt x="1078" y="712"/>
                    <a:pt x="1078" y="712"/>
                    <a:pt x="1078" y="712"/>
                  </a:cubicBezTo>
                  <a:cubicBezTo>
                    <a:pt x="904" y="712"/>
                    <a:pt x="904" y="712"/>
                    <a:pt x="904" y="712"/>
                  </a:cubicBezTo>
                  <a:cubicBezTo>
                    <a:pt x="904" y="318"/>
                    <a:pt x="904" y="318"/>
                    <a:pt x="904" y="318"/>
                  </a:cubicBezTo>
                  <a:cubicBezTo>
                    <a:pt x="904" y="231"/>
                    <a:pt x="878" y="156"/>
                    <a:pt x="775" y="156"/>
                  </a:cubicBezTo>
                  <a:cubicBezTo>
                    <a:pt x="666" y="156"/>
                    <a:pt x="626" y="246"/>
                    <a:pt x="626" y="336"/>
                  </a:cubicBezTo>
                  <a:cubicBezTo>
                    <a:pt x="626" y="712"/>
                    <a:pt x="626" y="712"/>
                    <a:pt x="626" y="712"/>
                  </a:cubicBezTo>
                  <a:cubicBezTo>
                    <a:pt x="452" y="712"/>
                    <a:pt x="452" y="712"/>
                    <a:pt x="452" y="712"/>
                  </a:cubicBezTo>
                  <a:cubicBezTo>
                    <a:pt x="452" y="298"/>
                    <a:pt x="452" y="298"/>
                    <a:pt x="452" y="298"/>
                  </a:cubicBezTo>
                  <a:cubicBezTo>
                    <a:pt x="452" y="213"/>
                    <a:pt x="417"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8" name="Freeform 13"/>
            <p:cNvSpPr>
              <a:spLocks noSelect="1"/>
            </p:cNvSpPr>
            <p:nvPr/>
          </p:nvSpPr>
          <p:spPr bwMode="black">
            <a:xfrm>
              <a:off x="1751013" y="260351"/>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5" y="528"/>
                    <a:pt x="264" y="591"/>
                    <a:pt x="361" y="591"/>
                  </a:cubicBezTo>
                  <a:cubicBezTo>
                    <a:pt x="448" y="591"/>
                    <a:pt x="504" y="550"/>
                    <a:pt x="548"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9" name="Freeform 14"/>
            <p:cNvSpPr>
              <a:spLocks noSelect="1"/>
            </p:cNvSpPr>
            <p:nvPr/>
          </p:nvSpPr>
          <p:spPr bwMode="black">
            <a:xfrm>
              <a:off x="1936750" y="260351"/>
              <a:ext cx="157163" cy="163513"/>
            </a:xfrm>
            <a:custGeom>
              <a:avLst/>
              <a:gdLst/>
              <a:ahLst/>
              <a:cxnLst>
                <a:cxn ang="0">
                  <a:pos x="174" y="426"/>
                </a:cxn>
                <a:cxn ang="0">
                  <a:pos x="360" y="591"/>
                </a:cxn>
                <a:cxn ang="0">
                  <a:pos x="547" y="497"/>
                </a:cxn>
                <a:cxn ang="0">
                  <a:pos x="672" y="591"/>
                </a:cxn>
                <a:cxn ang="0">
                  <a:pos x="378" y="730"/>
                </a:cxn>
                <a:cxn ang="0">
                  <a:pos x="0" y="365"/>
                </a:cxn>
                <a:cxn ang="0">
                  <a:pos x="378" y="0"/>
                </a:cxn>
                <a:cxn ang="0">
                  <a:pos x="704" y="378"/>
                </a:cxn>
                <a:cxn ang="0">
                  <a:pos x="704" y="426"/>
                </a:cxn>
                <a:cxn ang="0">
                  <a:pos x="174" y="426"/>
                </a:cxn>
                <a:cxn ang="0">
                  <a:pos x="530" y="295"/>
                </a:cxn>
                <a:cxn ang="0">
                  <a:pos x="353" y="130"/>
                </a:cxn>
                <a:cxn ang="0">
                  <a:pos x="174" y="295"/>
                </a:cxn>
                <a:cxn ang="0">
                  <a:pos x="530" y="295"/>
                </a:cxn>
              </a:cxnLst>
              <a:rect l="0" t="0" r="r" b="b"/>
              <a:pathLst>
                <a:path w="704" h="730">
                  <a:moveTo>
                    <a:pt x="174"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8" y="194"/>
                    <a:pt x="462" y="130"/>
                    <a:pt x="353" y="130"/>
                  </a:cubicBezTo>
                  <a:cubicBezTo>
                    <a:pt x="250"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0" name="Freeform 15"/>
            <p:cNvSpPr>
              <a:spLocks noSelect="1"/>
            </p:cNvSpPr>
            <p:nvPr/>
          </p:nvSpPr>
          <p:spPr bwMode="black">
            <a:xfrm>
              <a:off x="2128838" y="260351"/>
              <a:ext cx="142875" cy="158750"/>
            </a:xfrm>
            <a:custGeom>
              <a:avLst/>
              <a:gdLst/>
              <a:ahLst/>
              <a:cxnLst>
                <a:cxn ang="0">
                  <a:pos x="0" y="17"/>
                </a:cxn>
                <a:cxn ang="0">
                  <a:pos x="165" y="17"/>
                </a:cxn>
                <a:cxn ang="0">
                  <a:pos x="165" y="129"/>
                </a:cxn>
                <a:cxn ang="0">
                  <a:pos x="168" y="129"/>
                </a:cxn>
                <a:cxn ang="0">
                  <a:pos x="381" y="0"/>
                </a:cxn>
                <a:cxn ang="0">
                  <a:pos x="635" y="273"/>
                </a:cxn>
                <a:cxn ang="0">
                  <a:pos x="635" y="712"/>
                </a:cxn>
                <a:cxn ang="0">
                  <a:pos x="461" y="712"/>
                </a:cxn>
                <a:cxn ang="0">
                  <a:pos x="461" y="360"/>
                </a:cxn>
                <a:cxn ang="0">
                  <a:pos x="333" y="156"/>
                </a:cxn>
                <a:cxn ang="0">
                  <a:pos x="174" y="333"/>
                </a:cxn>
                <a:cxn ang="0">
                  <a:pos x="174" y="712"/>
                </a:cxn>
                <a:cxn ang="0">
                  <a:pos x="0" y="712"/>
                </a:cxn>
                <a:cxn ang="0">
                  <a:pos x="0" y="17"/>
                </a:cxn>
              </a:cxnLst>
              <a:rect l="0" t="0" r="r" b="b"/>
              <a:pathLst>
                <a:path w="635" h="712">
                  <a:moveTo>
                    <a:pt x="0" y="17"/>
                  </a:moveTo>
                  <a:cubicBezTo>
                    <a:pt x="165" y="17"/>
                    <a:pt x="165" y="17"/>
                    <a:pt x="165" y="17"/>
                  </a:cubicBezTo>
                  <a:cubicBezTo>
                    <a:pt x="165" y="129"/>
                    <a:pt x="165" y="129"/>
                    <a:pt x="165" y="129"/>
                  </a:cubicBezTo>
                  <a:cubicBezTo>
                    <a:pt x="168" y="129"/>
                    <a:pt x="168" y="129"/>
                    <a:pt x="168" y="129"/>
                  </a:cubicBezTo>
                  <a:cubicBezTo>
                    <a:pt x="200" y="59"/>
                    <a:pt x="265" y="0"/>
                    <a:pt x="381" y="0"/>
                  </a:cubicBezTo>
                  <a:cubicBezTo>
                    <a:pt x="568" y="0"/>
                    <a:pt x="635" y="132"/>
                    <a:pt x="635" y="273"/>
                  </a:cubicBezTo>
                  <a:cubicBezTo>
                    <a:pt x="635" y="712"/>
                    <a:pt x="635" y="712"/>
                    <a:pt x="635" y="712"/>
                  </a:cubicBezTo>
                  <a:cubicBezTo>
                    <a:pt x="461" y="712"/>
                    <a:pt x="461" y="712"/>
                    <a:pt x="461" y="712"/>
                  </a:cubicBezTo>
                  <a:cubicBezTo>
                    <a:pt x="461" y="360"/>
                    <a:pt x="461" y="360"/>
                    <a:pt x="461" y="360"/>
                  </a:cubicBezTo>
                  <a:cubicBezTo>
                    <a:pt x="461" y="284"/>
                    <a:pt x="455" y="156"/>
                    <a:pt x="333" y="156"/>
                  </a:cubicBezTo>
                  <a:cubicBezTo>
                    <a:pt x="219" y="156"/>
                    <a:pt x="174" y="240"/>
                    <a:pt x="174" y="333"/>
                  </a:cubicBezTo>
                  <a:cubicBezTo>
                    <a:pt x="174" y="712"/>
                    <a:pt x="174" y="712"/>
                    <a:pt x="174" y="712"/>
                  </a:cubicBezTo>
                  <a:cubicBezTo>
                    <a:pt x="0" y="712"/>
                    <a:pt x="0" y="712"/>
                    <a:pt x="0" y="712"/>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1" name="Freeform 16"/>
            <p:cNvSpPr>
              <a:spLocks noSelect="1"/>
            </p:cNvSpPr>
            <p:nvPr/>
          </p:nvSpPr>
          <p:spPr bwMode="black">
            <a:xfrm>
              <a:off x="2297113" y="219076"/>
              <a:ext cx="112713" cy="204788"/>
            </a:xfrm>
            <a:custGeom>
              <a:avLst/>
              <a:gdLst/>
              <a:ahLst/>
              <a:cxnLst>
                <a:cxn ang="0">
                  <a:pos x="0" y="349"/>
                </a:cxn>
                <a:cxn ang="0">
                  <a:pos x="0" y="201"/>
                </a:cxn>
                <a:cxn ang="0">
                  <a:pos x="143" y="201"/>
                </a:cxn>
                <a:cxn ang="0">
                  <a:pos x="143" y="0"/>
                </a:cxn>
                <a:cxn ang="0">
                  <a:pos x="317" y="0"/>
                </a:cxn>
                <a:cxn ang="0">
                  <a:pos x="317" y="201"/>
                </a:cxn>
                <a:cxn ang="0">
                  <a:pos x="508" y="201"/>
                </a:cxn>
                <a:cxn ang="0">
                  <a:pos x="508" y="349"/>
                </a:cxn>
                <a:cxn ang="0">
                  <a:pos x="317" y="349"/>
                </a:cxn>
                <a:cxn ang="0">
                  <a:pos x="317" y="653"/>
                </a:cxn>
                <a:cxn ang="0">
                  <a:pos x="414" y="766"/>
                </a:cxn>
                <a:cxn ang="0">
                  <a:pos x="508" y="744"/>
                </a:cxn>
                <a:cxn ang="0">
                  <a:pos x="508" y="891"/>
                </a:cxn>
                <a:cxn ang="0">
                  <a:pos x="371" y="914"/>
                </a:cxn>
                <a:cxn ang="0">
                  <a:pos x="143" y="668"/>
                </a:cxn>
                <a:cxn ang="0">
                  <a:pos x="143" y="349"/>
                </a:cxn>
                <a:cxn ang="0">
                  <a:pos x="0" y="349"/>
                </a:cxn>
              </a:cxnLst>
              <a:rect l="0" t="0" r="r" b="b"/>
              <a:pathLst>
                <a:path w="508"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8" y="201"/>
                    <a:pt x="508" y="201"/>
                    <a:pt x="508" y="201"/>
                  </a:cubicBezTo>
                  <a:cubicBezTo>
                    <a:pt x="508" y="349"/>
                    <a:pt x="508" y="349"/>
                    <a:pt x="508" y="349"/>
                  </a:cubicBezTo>
                  <a:cubicBezTo>
                    <a:pt x="317" y="349"/>
                    <a:pt x="317" y="349"/>
                    <a:pt x="317" y="349"/>
                  </a:cubicBezTo>
                  <a:cubicBezTo>
                    <a:pt x="317" y="653"/>
                    <a:pt x="317" y="653"/>
                    <a:pt x="317" y="653"/>
                  </a:cubicBezTo>
                  <a:cubicBezTo>
                    <a:pt x="317" y="723"/>
                    <a:pt x="337" y="766"/>
                    <a:pt x="414" y="766"/>
                  </a:cubicBezTo>
                  <a:cubicBezTo>
                    <a:pt x="444" y="766"/>
                    <a:pt x="486" y="760"/>
                    <a:pt x="508" y="744"/>
                  </a:cubicBezTo>
                  <a:cubicBezTo>
                    <a:pt x="508" y="891"/>
                    <a:pt x="508" y="891"/>
                    <a:pt x="508" y="891"/>
                  </a:cubicBezTo>
                  <a:cubicBezTo>
                    <a:pt x="472" y="908"/>
                    <a:pt x="411" y="914"/>
                    <a:pt x="371" y="914"/>
                  </a:cubicBezTo>
                  <a:cubicBezTo>
                    <a:pt x="186"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2" name="Freeform 17"/>
            <p:cNvSpPr>
              <a:spLocks noSelect="1"/>
            </p:cNvSpPr>
            <p:nvPr/>
          </p:nvSpPr>
          <p:spPr bwMode="black">
            <a:xfrm>
              <a:off x="2433638" y="260351"/>
              <a:ext cx="157163" cy="163513"/>
            </a:xfrm>
            <a:custGeom>
              <a:avLst/>
              <a:gdLst/>
              <a:ahLst/>
              <a:cxnLst>
                <a:cxn ang="0">
                  <a:pos x="173" y="426"/>
                </a:cxn>
                <a:cxn ang="0">
                  <a:pos x="360" y="591"/>
                </a:cxn>
                <a:cxn ang="0">
                  <a:pos x="547" y="497"/>
                </a:cxn>
                <a:cxn ang="0">
                  <a:pos x="672" y="591"/>
                </a:cxn>
                <a:cxn ang="0">
                  <a:pos x="378" y="730"/>
                </a:cxn>
                <a:cxn ang="0">
                  <a:pos x="0" y="365"/>
                </a:cxn>
                <a:cxn ang="0">
                  <a:pos x="378" y="0"/>
                </a:cxn>
                <a:cxn ang="0">
                  <a:pos x="704" y="378"/>
                </a:cxn>
                <a:cxn ang="0">
                  <a:pos x="704" y="426"/>
                </a:cxn>
                <a:cxn ang="0">
                  <a:pos x="173" y="426"/>
                </a:cxn>
                <a:cxn ang="0">
                  <a:pos x="530" y="295"/>
                </a:cxn>
                <a:cxn ang="0">
                  <a:pos x="353" y="130"/>
                </a:cxn>
                <a:cxn ang="0">
                  <a:pos x="173" y="295"/>
                </a:cxn>
                <a:cxn ang="0">
                  <a:pos x="530" y="295"/>
                </a:cxn>
              </a:cxnLst>
              <a:rect l="0" t="0" r="r" b="b"/>
              <a:pathLst>
                <a:path w="704" h="730">
                  <a:moveTo>
                    <a:pt x="173" y="426"/>
                  </a:moveTo>
                  <a:cubicBezTo>
                    <a:pt x="185" y="528"/>
                    <a:pt x="263" y="591"/>
                    <a:pt x="360" y="591"/>
                  </a:cubicBezTo>
                  <a:cubicBezTo>
                    <a:pt x="447" y="591"/>
                    <a:pt x="504" y="550"/>
                    <a:pt x="547" y="497"/>
                  </a:cubicBezTo>
                  <a:cubicBezTo>
                    <a:pt x="672" y="591"/>
                    <a:pt x="672" y="591"/>
                    <a:pt x="672" y="591"/>
                  </a:cubicBezTo>
                  <a:cubicBezTo>
                    <a:pt x="591" y="691"/>
                    <a:pt x="488" y="730"/>
                    <a:pt x="378" y="730"/>
                  </a:cubicBezTo>
                  <a:cubicBezTo>
                    <a:pt x="168" y="730"/>
                    <a:pt x="0" y="583"/>
                    <a:pt x="0" y="365"/>
                  </a:cubicBezTo>
                  <a:cubicBezTo>
                    <a:pt x="0" y="146"/>
                    <a:pt x="168" y="0"/>
                    <a:pt x="378" y="0"/>
                  </a:cubicBezTo>
                  <a:cubicBezTo>
                    <a:pt x="572" y="0"/>
                    <a:pt x="704" y="136"/>
                    <a:pt x="704" y="378"/>
                  </a:cubicBezTo>
                  <a:cubicBezTo>
                    <a:pt x="704" y="426"/>
                    <a:pt x="704" y="426"/>
                    <a:pt x="704" y="426"/>
                  </a:cubicBezTo>
                  <a:lnTo>
                    <a:pt x="173" y="426"/>
                  </a:lnTo>
                  <a:close/>
                  <a:moveTo>
                    <a:pt x="530" y="295"/>
                  </a:moveTo>
                  <a:cubicBezTo>
                    <a:pt x="528" y="194"/>
                    <a:pt x="462" y="130"/>
                    <a:pt x="353" y="130"/>
                  </a:cubicBezTo>
                  <a:cubicBezTo>
                    <a:pt x="250" y="130"/>
                    <a:pt x="186" y="195"/>
                    <a:pt x="173"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3" name="Freeform 18"/>
            <p:cNvSpPr>
              <a:spLocks noSelect="1"/>
            </p:cNvSpPr>
            <p:nvPr/>
          </p:nvSpPr>
          <p:spPr bwMode="black">
            <a:xfrm>
              <a:off x="1017588" y="530226"/>
              <a:ext cx="233363" cy="230188"/>
            </a:xfrm>
            <a:custGeom>
              <a:avLst/>
              <a:gdLst/>
              <a:ahLst/>
              <a:cxnLst>
                <a:cxn ang="0">
                  <a:pos x="63" y="0"/>
                </a:cxn>
                <a:cxn ang="0">
                  <a:pos x="85" y="0"/>
                </a:cxn>
                <a:cxn ang="0">
                  <a:pos x="147" y="145"/>
                </a:cxn>
                <a:cxn ang="0">
                  <a:pos x="118" y="145"/>
                </a:cxn>
                <a:cxn ang="0">
                  <a:pos x="105" y="112"/>
                </a:cxn>
                <a:cxn ang="0">
                  <a:pos x="42" y="112"/>
                </a:cxn>
                <a:cxn ang="0">
                  <a:pos x="29" y="145"/>
                </a:cxn>
                <a:cxn ang="0">
                  <a:pos x="0" y="145"/>
                </a:cxn>
                <a:cxn ang="0">
                  <a:pos x="63" y="0"/>
                </a:cxn>
                <a:cxn ang="0">
                  <a:pos x="96" y="90"/>
                </a:cxn>
                <a:cxn ang="0">
                  <a:pos x="74" y="31"/>
                </a:cxn>
                <a:cxn ang="0">
                  <a:pos x="51" y="90"/>
                </a:cxn>
                <a:cxn ang="0">
                  <a:pos x="96" y="90"/>
                </a:cxn>
              </a:cxnLst>
              <a:rect l="0" t="0" r="r" b="b"/>
              <a:pathLst>
                <a:path w="147" h="145">
                  <a:moveTo>
                    <a:pt x="63" y="0"/>
                  </a:moveTo>
                  <a:lnTo>
                    <a:pt x="85" y="0"/>
                  </a:lnTo>
                  <a:lnTo>
                    <a:pt x="147" y="145"/>
                  </a:lnTo>
                  <a:lnTo>
                    <a:pt x="118" y="145"/>
                  </a:lnTo>
                  <a:lnTo>
                    <a:pt x="105" y="112"/>
                  </a:lnTo>
                  <a:lnTo>
                    <a:pt x="42" y="112"/>
                  </a:lnTo>
                  <a:lnTo>
                    <a:pt x="29" y="145"/>
                  </a:lnTo>
                  <a:lnTo>
                    <a:pt x="0" y="145"/>
                  </a:lnTo>
                  <a:lnTo>
                    <a:pt x="63" y="0"/>
                  </a:lnTo>
                  <a:close/>
                  <a:moveTo>
                    <a:pt x="96" y="90"/>
                  </a:moveTo>
                  <a:lnTo>
                    <a:pt x="74" y="31"/>
                  </a:lnTo>
                  <a:lnTo>
                    <a:pt x="51" y="90"/>
                  </a:lnTo>
                  <a:lnTo>
                    <a:pt x="96" y="9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4" name="Freeform 19"/>
            <p:cNvSpPr>
              <a:spLocks noSelect="1"/>
            </p:cNvSpPr>
            <p:nvPr/>
          </p:nvSpPr>
          <p:spPr bwMode="black">
            <a:xfrm>
              <a:off x="1271588" y="600076"/>
              <a:ext cx="241300" cy="160338"/>
            </a:xfrm>
            <a:custGeom>
              <a:avLst/>
              <a:gdLst/>
              <a:ahLst/>
              <a:cxnLst>
                <a:cxn ang="0">
                  <a:pos x="0" y="17"/>
                </a:cxn>
                <a:cxn ang="0">
                  <a:pos x="165" y="17"/>
                </a:cxn>
                <a:cxn ang="0">
                  <a:pos x="165" y="126"/>
                </a:cxn>
                <a:cxn ang="0">
                  <a:pos x="168" y="126"/>
                </a:cxn>
                <a:cxn ang="0">
                  <a:pos x="381" y="0"/>
                </a:cxn>
                <a:cxn ang="0">
                  <a:pos x="599"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9"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7"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5" name="Freeform 20"/>
            <p:cNvSpPr>
              <a:spLocks noSelect="1"/>
            </p:cNvSpPr>
            <p:nvPr/>
          </p:nvSpPr>
          <p:spPr bwMode="black">
            <a:xfrm>
              <a:off x="1541463" y="600076"/>
              <a:ext cx="127000" cy="163513"/>
            </a:xfrm>
            <a:custGeom>
              <a:avLst/>
              <a:gdLst/>
              <a:ahLst/>
              <a:cxnLst>
                <a:cxn ang="0">
                  <a:pos x="433" y="210"/>
                </a:cxn>
                <a:cxn ang="0">
                  <a:pos x="297" y="139"/>
                </a:cxn>
                <a:cxn ang="0">
                  <a:pos x="195" y="213"/>
                </a:cxn>
                <a:cxn ang="0">
                  <a:pos x="570" y="507"/>
                </a:cxn>
                <a:cxn ang="0">
                  <a:pos x="271" y="730"/>
                </a:cxn>
                <a:cxn ang="0">
                  <a:pos x="0" y="623"/>
                </a:cxn>
                <a:cxn ang="0">
                  <a:pos x="116" y="514"/>
                </a:cxn>
                <a:cxn ang="0">
                  <a:pos x="281" y="600"/>
                </a:cxn>
                <a:cxn ang="0">
                  <a:pos x="397" y="520"/>
                </a:cxn>
                <a:cxn ang="0">
                  <a:pos x="21" y="224"/>
                </a:cxn>
                <a:cxn ang="0">
                  <a:pos x="301" y="0"/>
                </a:cxn>
                <a:cxn ang="0">
                  <a:pos x="549" y="106"/>
                </a:cxn>
                <a:cxn ang="0">
                  <a:pos x="433" y="210"/>
                </a:cxn>
              </a:cxnLst>
              <a:rect l="0" t="0" r="r" b="b"/>
              <a:pathLst>
                <a:path w="570" h="730">
                  <a:moveTo>
                    <a:pt x="433" y="210"/>
                  </a:moveTo>
                  <a:cubicBezTo>
                    <a:pt x="399" y="164"/>
                    <a:pt x="356" y="139"/>
                    <a:pt x="297" y="139"/>
                  </a:cubicBezTo>
                  <a:cubicBezTo>
                    <a:pt x="250" y="139"/>
                    <a:pt x="195" y="161"/>
                    <a:pt x="195" y="213"/>
                  </a:cubicBezTo>
                  <a:cubicBezTo>
                    <a:pt x="195" y="337"/>
                    <a:pt x="570" y="236"/>
                    <a:pt x="570" y="507"/>
                  </a:cubicBezTo>
                  <a:cubicBezTo>
                    <a:pt x="570" y="672"/>
                    <a:pt x="413" y="730"/>
                    <a:pt x="271" y="730"/>
                  </a:cubicBezTo>
                  <a:cubicBezTo>
                    <a:pt x="163" y="730"/>
                    <a:pt x="71" y="702"/>
                    <a:pt x="0" y="623"/>
                  </a:cubicBezTo>
                  <a:cubicBezTo>
                    <a:pt x="116" y="514"/>
                    <a:pt x="116" y="514"/>
                    <a:pt x="116" y="514"/>
                  </a:cubicBezTo>
                  <a:cubicBezTo>
                    <a:pt x="161" y="563"/>
                    <a:pt x="207" y="600"/>
                    <a:pt x="281" y="600"/>
                  </a:cubicBezTo>
                  <a:cubicBezTo>
                    <a:pt x="331" y="600"/>
                    <a:pt x="397" y="575"/>
                    <a:pt x="397" y="520"/>
                  </a:cubicBezTo>
                  <a:cubicBezTo>
                    <a:pt x="397" y="376"/>
                    <a:pt x="21" y="489"/>
                    <a:pt x="21" y="224"/>
                  </a:cubicBezTo>
                  <a:cubicBezTo>
                    <a:pt x="21" y="69"/>
                    <a:pt x="161" y="0"/>
                    <a:pt x="301" y="0"/>
                  </a:cubicBezTo>
                  <a:cubicBezTo>
                    <a:pt x="394" y="0"/>
                    <a:pt x="492" y="29"/>
                    <a:pt x="549" y="106"/>
                  </a:cubicBezTo>
                  <a:lnTo>
                    <a:pt x="433" y="21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6" name="Freeform 21"/>
            <p:cNvSpPr>
              <a:spLocks noSelect="1"/>
            </p:cNvSpPr>
            <p:nvPr/>
          </p:nvSpPr>
          <p:spPr bwMode="black">
            <a:xfrm>
              <a:off x="1679575" y="560388"/>
              <a:ext cx="114300" cy="203200"/>
            </a:xfrm>
            <a:custGeom>
              <a:avLst/>
              <a:gdLst/>
              <a:ahLst/>
              <a:cxnLst>
                <a:cxn ang="0">
                  <a:pos x="0" y="349"/>
                </a:cxn>
                <a:cxn ang="0">
                  <a:pos x="0" y="201"/>
                </a:cxn>
                <a:cxn ang="0">
                  <a:pos x="143" y="201"/>
                </a:cxn>
                <a:cxn ang="0">
                  <a:pos x="143" y="0"/>
                </a:cxn>
                <a:cxn ang="0">
                  <a:pos x="317" y="0"/>
                </a:cxn>
                <a:cxn ang="0">
                  <a:pos x="317" y="201"/>
                </a:cxn>
                <a:cxn ang="0">
                  <a:pos x="509" y="201"/>
                </a:cxn>
                <a:cxn ang="0">
                  <a:pos x="509" y="349"/>
                </a:cxn>
                <a:cxn ang="0">
                  <a:pos x="317" y="349"/>
                </a:cxn>
                <a:cxn ang="0">
                  <a:pos x="317" y="653"/>
                </a:cxn>
                <a:cxn ang="0">
                  <a:pos x="414" y="766"/>
                </a:cxn>
                <a:cxn ang="0">
                  <a:pos x="509" y="744"/>
                </a:cxn>
                <a:cxn ang="0">
                  <a:pos x="509" y="891"/>
                </a:cxn>
                <a:cxn ang="0">
                  <a:pos x="371" y="914"/>
                </a:cxn>
                <a:cxn ang="0">
                  <a:pos x="143" y="668"/>
                </a:cxn>
                <a:cxn ang="0">
                  <a:pos x="143" y="349"/>
                </a:cxn>
                <a:cxn ang="0">
                  <a:pos x="0" y="349"/>
                </a:cxn>
              </a:cxnLst>
              <a:rect l="0" t="0" r="r" b="b"/>
              <a:pathLst>
                <a:path w="509" h="914">
                  <a:moveTo>
                    <a:pt x="0" y="349"/>
                  </a:moveTo>
                  <a:cubicBezTo>
                    <a:pt x="0" y="201"/>
                    <a:pt x="0" y="201"/>
                    <a:pt x="0" y="201"/>
                  </a:cubicBezTo>
                  <a:cubicBezTo>
                    <a:pt x="143" y="201"/>
                    <a:pt x="143" y="201"/>
                    <a:pt x="143" y="201"/>
                  </a:cubicBezTo>
                  <a:cubicBezTo>
                    <a:pt x="143" y="0"/>
                    <a:pt x="143" y="0"/>
                    <a:pt x="143" y="0"/>
                  </a:cubicBezTo>
                  <a:cubicBezTo>
                    <a:pt x="317" y="0"/>
                    <a:pt x="317" y="0"/>
                    <a:pt x="317" y="0"/>
                  </a:cubicBezTo>
                  <a:cubicBezTo>
                    <a:pt x="317" y="201"/>
                    <a:pt x="317" y="201"/>
                    <a:pt x="317" y="201"/>
                  </a:cubicBezTo>
                  <a:cubicBezTo>
                    <a:pt x="509" y="201"/>
                    <a:pt x="509" y="201"/>
                    <a:pt x="509" y="201"/>
                  </a:cubicBezTo>
                  <a:cubicBezTo>
                    <a:pt x="509" y="349"/>
                    <a:pt x="509" y="349"/>
                    <a:pt x="509" y="349"/>
                  </a:cubicBezTo>
                  <a:cubicBezTo>
                    <a:pt x="317" y="349"/>
                    <a:pt x="317" y="349"/>
                    <a:pt x="317" y="349"/>
                  </a:cubicBezTo>
                  <a:cubicBezTo>
                    <a:pt x="317" y="653"/>
                    <a:pt x="317" y="653"/>
                    <a:pt x="317" y="653"/>
                  </a:cubicBezTo>
                  <a:cubicBezTo>
                    <a:pt x="317" y="723"/>
                    <a:pt x="338" y="766"/>
                    <a:pt x="414" y="766"/>
                  </a:cubicBezTo>
                  <a:cubicBezTo>
                    <a:pt x="445" y="766"/>
                    <a:pt x="487" y="760"/>
                    <a:pt x="509" y="744"/>
                  </a:cubicBezTo>
                  <a:cubicBezTo>
                    <a:pt x="509" y="891"/>
                    <a:pt x="509" y="891"/>
                    <a:pt x="509" y="891"/>
                  </a:cubicBezTo>
                  <a:cubicBezTo>
                    <a:pt x="472" y="908"/>
                    <a:pt x="412" y="914"/>
                    <a:pt x="371" y="914"/>
                  </a:cubicBezTo>
                  <a:cubicBezTo>
                    <a:pt x="187" y="914"/>
                    <a:pt x="143" y="831"/>
                    <a:pt x="143" y="668"/>
                  </a:cubicBezTo>
                  <a:cubicBezTo>
                    <a:pt x="143" y="349"/>
                    <a:pt x="143" y="349"/>
                    <a:pt x="143" y="349"/>
                  </a:cubicBezTo>
                  <a:lnTo>
                    <a:pt x="0" y="349"/>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7" name="Freeform 22"/>
            <p:cNvSpPr>
              <a:spLocks noSelect="1"/>
            </p:cNvSpPr>
            <p:nvPr/>
          </p:nvSpPr>
          <p:spPr bwMode="black">
            <a:xfrm>
              <a:off x="1816100" y="600076"/>
              <a:ext cx="157163" cy="163513"/>
            </a:xfrm>
            <a:custGeom>
              <a:avLst/>
              <a:gdLst/>
              <a:ahLst/>
              <a:cxnLst>
                <a:cxn ang="0">
                  <a:pos x="174" y="426"/>
                </a:cxn>
                <a:cxn ang="0">
                  <a:pos x="361" y="591"/>
                </a:cxn>
                <a:cxn ang="0">
                  <a:pos x="548" y="497"/>
                </a:cxn>
                <a:cxn ang="0">
                  <a:pos x="672" y="591"/>
                </a:cxn>
                <a:cxn ang="0">
                  <a:pos x="378" y="730"/>
                </a:cxn>
                <a:cxn ang="0">
                  <a:pos x="0" y="365"/>
                </a:cxn>
                <a:cxn ang="0">
                  <a:pos x="378" y="0"/>
                </a:cxn>
                <a:cxn ang="0">
                  <a:pos x="704" y="378"/>
                </a:cxn>
                <a:cxn ang="0">
                  <a:pos x="704" y="426"/>
                </a:cxn>
                <a:cxn ang="0">
                  <a:pos x="174" y="426"/>
                </a:cxn>
                <a:cxn ang="0">
                  <a:pos x="530" y="295"/>
                </a:cxn>
                <a:cxn ang="0">
                  <a:pos x="354" y="130"/>
                </a:cxn>
                <a:cxn ang="0">
                  <a:pos x="174" y="295"/>
                </a:cxn>
                <a:cxn ang="0">
                  <a:pos x="530" y="295"/>
                </a:cxn>
              </a:cxnLst>
              <a:rect l="0" t="0" r="r" b="b"/>
              <a:pathLst>
                <a:path w="704" h="730">
                  <a:moveTo>
                    <a:pt x="174" y="426"/>
                  </a:moveTo>
                  <a:cubicBezTo>
                    <a:pt x="186" y="529"/>
                    <a:pt x="264" y="591"/>
                    <a:pt x="361" y="591"/>
                  </a:cubicBezTo>
                  <a:cubicBezTo>
                    <a:pt x="448" y="591"/>
                    <a:pt x="504" y="550"/>
                    <a:pt x="548" y="497"/>
                  </a:cubicBezTo>
                  <a:cubicBezTo>
                    <a:pt x="672" y="591"/>
                    <a:pt x="672" y="591"/>
                    <a:pt x="672" y="591"/>
                  </a:cubicBezTo>
                  <a:cubicBezTo>
                    <a:pt x="591" y="691"/>
                    <a:pt x="488" y="730"/>
                    <a:pt x="378" y="730"/>
                  </a:cubicBezTo>
                  <a:cubicBezTo>
                    <a:pt x="168" y="730"/>
                    <a:pt x="0" y="584"/>
                    <a:pt x="0" y="365"/>
                  </a:cubicBezTo>
                  <a:cubicBezTo>
                    <a:pt x="0" y="146"/>
                    <a:pt x="168" y="0"/>
                    <a:pt x="378" y="0"/>
                  </a:cubicBezTo>
                  <a:cubicBezTo>
                    <a:pt x="572" y="0"/>
                    <a:pt x="704" y="136"/>
                    <a:pt x="704" y="378"/>
                  </a:cubicBezTo>
                  <a:cubicBezTo>
                    <a:pt x="704" y="426"/>
                    <a:pt x="704" y="426"/>
                    <a:pt x="704" y="426"/>
                  </a:cubicBezTo>
                  <a:lnTo>
                    <a:pt x="174" y="426"/>
                  </a:lnTo>
                  <a:close/>
                  <a:moveTo>
                    <a:pt x="530" y="295"/>
                  </a:moveTo>
                  <a:cubicBezTo>
                    <a:pt x="529" y="194"/>
                    <a:pt x="462" y="130"/>
                    <a:pt x="354" y="130"/>
                  </a:cubicBezTo>
                  <a:cubicBezTo>
                    <a:pt x="251" y="130"/>
                    <a:pt x="187" y="195"/>
                    <a:pt x="174" y="295"/>
                  </a:cubicBezTo>
                  <a:lnTo>
                    <a:pt x="530" y="295"/>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8" name="Freeform 23"/>
            <p:cNvSpPr>
              <a:spLocks noSelect="1"/>
            </p:cNvSpPr>
            <p:nvPr/>
          </p:nvSpPr>
          <p:spPr bwMode="black">
            <a:xfrm>
              <a:off x="2009775" y="600076"/>
              <a:ext cx="98425" cy="160338"/>
            </a:xfrm>
            <a:custGeom>
              <a:avLst/>
              <a:gdLst/>
              <a:ahLst/>
              <a:cxnLst>
                <a:cxn ang="0">
                  <a:pos x="0" y="17"/>
                </a:cxn>
                <a:cxn ang="0">
                  <a:pos x="174" y="17"/>
                </a:cxn>
                <a:cxn ang="0">
                  <a:pos x="174" y="127"/>
                </a:cxn>
                <a:cxn ang="0">
                  <a:pos x="177" y="127"/>
                </a:cxn>
                <a:cxn ang="0">
                  <a:pos x="383" y="0"/>
                </a:cxn>
                <a:cxn ang="0">
                  <a:pos x="445" y="10"/>
                </a:cxn>
                <a:cxn ang="0">
                  <a:pos x="445" y="178"/>
                </a:cxn>
                <a:cxn ang="0">
                  <a:pos x="361" y="165"/>
                </a:cxn>
                <a:cxn ang="0">
                  <a:pos x="174" y="340"/>
                </a:cxn>
                <a:cxn ang="0">
                  <a:pos x="174" y="713"/>
                </a:cxn>
                <a:cxn ang="0">
                  <a:pos x="0" y="713"/>
                </a:cxn>
                <a:cxn ang="0">
                  <a:pos x="0" y="17"/>
                </a:cxn>
              </a:cxnLst>
              <a:rect l="0" t="0" r="r" b="b"/>
              <a:pathLst>
                <a:path w="445" h="713">
                  <a:moveTo>
                    <a:pt x="0" y="17"/>
                  </a:moveTo>
                  <a:cubicBezTo>
                    <a:pt x="174" y="17"/>
                    <a:pt x="174" y="17"/>
                    <a:pt x="174" y="17"/>
                  </a:cubicBezTo>
                  <a:cubicBezTo>
                    <a:pt x="174" y="127"/>
                    <a:pt x="174" y="127"/>
                    <a:pt x="174" y="127"/>
                  </a:cubicBezTo>
                  <a:cubicBezTo>
                    <a:pt x="177" y="127"/>
                    <a:pt x="177" y="127"/>
                    <a:pt x="177" y="127"/>
                  </a:cubicBezTo>
                  <a:cubicBezTo>
                    <a:pt x="215" y="48"/>
                    <a:pt x="292" y="0"/>
                    <a:pt x="383" y="0"/>
                  </a:cubicBezTo>
                  <a:cubicBezTo>
                    <a:pt x="405" y="0"/>
                    <a:pt x="425" y="4"/>
                    <a:pt x="445" y="10"/>
                  </a:cubicBezTo>
                  <a:cubicBezTo>
                    <a:pt x="445" y="178"/>
                    <a:pt x="445" y="178"/>
                    <a:pt x="445" y="178"/>
                  </a:cubicBezTo>
                  <a:cubicBezTo>
                    <a:pt x="416" y="171"/>
                    <a:pt x="389" y="165"/>
                    <a:pt x="361" y="165"/>
                  </a:cubicBezTo>
                  <a:cubicBezTo>
                    <a:pt x="198" y="165"/>
                    <a:pt x="174" y="303"/>
                    <a:pt x="174" y="340"/>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49" name="Freeform 24"/>
            <p:cNvSpPr>
              <a:spLocks noSelect="1"/>
            </p:cNvSpPr>
            <p:nvPr/>
          </p:nvSpPr>
          <p:spPr bwMode="black">
            <a:xfrm>
              <a:off x="2122488" y="515938"/>
              <a:ext cx="166688" cy="247650"/>
            </a:xfrm>
            <a:custGeom>
              <a:avLst/>
              <a:gdLst/>
              <a:ahLst/>
              <a:cxnLst>
                <a:cxn ang="0">
                  <a:pos x="585" y="991"/>
                </a:cxn>
                <a:cxn ang="0">
                  <a:pos x="582" y="991"/>
                </a:cxn>
                <a:cxn ang="0">
                  <a:pos x="343" y="1113"/>
                </a:cxn>
                <a:cxn ang="0">
                  <a:pos x="0" y="748"/>
                </a:cxn>
                <a:cxn ang="0">
                  <a:pos x="336" y="383"/>
                </a:cxn>
                <a:cxn ang="0">
                  <a:pos x="572" y="489"/>
                </a:cxn>
                <a:cxn ang="0">
                  <a:pos x="576" y="489"/>
                </a:cxn>
                <a:cxn ang="0">
                  <a:pos x="576" y="0"/>
                </a:cxn>
                <a:cxn ang="0">
                  <a:pos x="750" y="0"/>
                </a:cxn>
                <a:cxn ang="0">
                  <a:pos x="750" y="1096"/>
                </a:cxn>
                <a:cxn ang="0">
                  <a:pos x="585" y="1096"/>
                </a:cxn>
                <a:cxn ang="0">
                  <a:pos x="585" y="991"/>
                </a:cxn>
                <a:cxn ang="0">
                  <a:pos x="378" y="956"/>
                </a:cxn>
                <a:cxn ang="0">
                  <a:pos x="582" y="748"/>
                </a:cxn>
                <a:cxn ang="0">
                  <a:pos x="378" y="539"/>
                </a:cxn>
                <a:cxn ang="0">
                  <a:pos x="174" y="748"/>
                </a:cxn>
                <a:cxn ang="0">
                  <a:pos x="378" y="956"/>
                </a:cxn>
              </a:cxnLst>
              <a:rect l="0" t="0" r="r" b="b"/>
              <a:pathLst>
                <a:path w="750" h="1113">
                  <a:moveTo>
                    <a:pt x="585" y="991"/>
                  </a:moveTo>
                  <a:cubicBezTo>
                    <a:pt x="582" y="991"/>
                    <a:pt x="582" y="991"/>
                    <a:pt x="582" y="991"/>
                  </a:cubicBezTo>
                  <a:cubicBezTo>
                    <a:pt x="531" y="1075"/>
                    <a:pt x="440" y="1113"/>
                    <a:pt x="343" y="1113"/>
                  </a:cubicBezTo>
                  <a:cubicBezTo>
                    <a:pt x="129" y="1113"/>
                    <a:pt x="0" y="954"/>
                    <a:pt x="0" y="748"/>
                  </a:cubicBezTo>
                  <a:cubicBezTo>
                    <a:pt x="0" y="542"/>
                    <a:pt x="137" y="383"/>
                    <a:pt x="336" y="383"/>
                  </a:cubicBezTo>
                  <a:cubicBezTo>
                    <a:pt x="466" y="383"/>
                    <a:pt x="536" y="444"/>
                    <a:pt x="572" y="489"/>
                  </a:cubicBezTo>
                  <a:cubicBezTo>
                    <a:pt x="576" y="489"/>
                    <a:pt x="576" y="489"/>
                    <a:pt x="576" y="489"/>
                  </a:cubicBezTo>
                  <a:cubicBezTo>
                    <a:pt x="576" y="0"/>
                    <a:pt x="576" y="0"/>
                    <a:pt x="576" y="0"/>
                  </a:cubicBezTo>
                  <a:cubicBezTo>
                    <a:pt x="750" y="0"/>
                    <a:pt x="750" y="0"/>
                    <a:pt x="750" y="0"/>
                  </a:cubicBezTo>
                  <a:cubicBezTo>
                    <a:pt x="750" y="1096"/>
                    <a:pt x="750" y="1096"/>
                    <a:pt x="750" y="1096"/>
                  </a:cubicBezTo>
                  <a:cubicBezTo>
                    <a:pt x="585" y="1096"/>
                    <a:pt x="585" y="1096"/>
                    <a:pt x="585" y="1096"/>
                  </a:cubicBezTo>
                  <a:lnTo>
                    <a:pt x="585" y="991"/>
                  </a:lnTo>
                  <a:close/>
                  <a:moveTo>
                    <a:pt x="378" y="956"/>
                  </a:moveTo>
                  <a:cubicBezTo>
                    <a:pt x="505" y="956"/>
                    <a:pt x="582" y="857"/>
                    <a:pt x="582" y="748"/>
                  </a:cubicBezTo>
                  <a:cubicBezTo>
                    <a:pt x="582" y="639"/>
                    <a:pt x="505" y="539"/>
                    <a:pt x="378" y="539"/>
                  </a:cubicBezTo>
                  <a:cubicBezTo>
                    <a:pt x="250" y="539"/>
                    <a:pt x="174" y="639"/>
                    <a:pt x="174" y="748"/>
                  </a:cubicBezTo>
                  <a:cubicBezTo>
                    <a:pt x="174" y="857"/>
                    <a:pt x="250" y="956"/>
                    <a:pt x="378" y="956"/>
                  </a:cubicBezTo>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50" name="Freeform 25"/>
            <p:cNvSpPr>
              <a:spLocks noSelect="1"/>
            </p:cNvSpPr>
            <p:nvPr/>
          </p:nvSpPr>
          <p:spPr bwMode="black">
            <a:xfrm>
              <a:off x="2322513" y="600076"/>
              <a:ext cx="142875" cy="163513"/>
            </a:xfrm>
            <a:custGeom>
              <a:avLst/>
              <a:gdLst/>
              <a:ahLst/>
              <a:cxnLst>
                <a:cxn ang="0">
                  <a:pos x="481" y="617"/>
                </a:cxn>
                <a:cxn ang="0">
                  <a:pos x="477" y="617"/>
                </a:cxn>
                <a:cxn ang="0">
                  <a:pos x="254" y="730"/>
                </a:cxn>
                <a:cxn ang="0">
                  <a:pos x="0" y="521"/>
                </a:cxn>
                <a:cxn ang="0">
                  <a:pos x="437" y="279"/>
                </a:cxn>
                <a:cxn ang="0">
                  <a:pos x="481" y="279"/>
                </a:cxn>
                <a:cxn ang="0">
                  <a:pos x="481" y="261"/>
                </a:cxn>
                <a:cxn ang="0">
                  <a:pos x="322" y="130"/>
                </a:cxn>
                <a:cxn ang="0">
                  <a:pos x="136" y="203"/>
                </a:cxn>
                <a:cxn ang="0">
                  <a:pos x="45" y="111"/>
                </a:cxn>
                <a:cxn ang="0">
                  <a:pos x="340" y="0"/>
                </a:cxn>
                <a:cxn ang="0">
                  <a:pos x="637" y="313"/>
                </a:cxn>
                <a:cxn ang="0">
                  <a:pos x="637" y="713"/>
                </a:cxn>
                <a:cxn ang="0">
                  <a:pos x="481" y="713"/>
                </a:cxn>
                <a:cxn ang="0">
                  <a:pos x="481" y="617"/>
                </a:cxn>
                <a:cxn ang="0">
                  <a:pos x="471" y="401"/>
                </a:cxn>
                <a:cxn ang="0">
                  <a:pos x="435" y="401"/>
                </a:cxn>
                <a:cxn ang="0">
                  <a:pos x="174" y="508"/>
                </a:cxn>
                <a:cxn ang="0">
                  <a:pos x="295" y="600"/>
                </a:cxn>
                <a:cxn ang="0">
                  <a:pos x="471" y="440"/>
                </a:cxn>
                <a:cxn ang="0">
                  <a:pos x="471" y="401"/>
                </a:cxn>
              </a:cxnLst>
              <a:rect l="0" t="0" r="r" b="b"/>
              <a:pathLst>
                <a:path w="637" h="730">
                  <a:moveTo>
                    <a:pt x="481" y="617"/>
                  </a:moveTo>
                  <a:cubicBezTo>
                    <a:pt x="477" y="617"/>
                    <a:pt x="477" y="617"/>
                    <a:pt x="477" y="617"/>
                  </a:cubicBezTo>
                  <a:cubicBezTo>
                    <a:pt x="427" y="695"/>
                    <a:pt x="346" y="730"/>
                    <a:pt x="254" y="730"/>
                  </a:cubicBezTo>
                  <a:cubicBezTo>
                    <a:pt x="125" y="730"/>
                    <a:pt x="0" y="659"/>
                    <a:pt x="0" y="521"/>
                  </a:cubicBezTo>
                  <a:cubicBezTo>
                    <a:pt x="0" y="295"/>
                    <a:pt x="264" y="279"/>
                    <a:pt x="437" y="279"/>
                  </a:cubicBezTo>
                  <a:cubicBezTo>
                    <a:pt x="481" y="279"/>
                    <a:pt x="481" y="279"/>
                    <a:pt x="481" y="279"/>
                  </a:cubicBezTo>
                  <a:cubicBezTo>
                    <a:pt x="481" y="261"/>
                    <a:pt x="481" y="261"/>
                    <a:pt x="481" y="261"/>
                  </a:cubicBezTo>
                  <a:cubicBezTo>
                    <a:pt x="481" y="175"/>
                    <a:pt x="414" y="130"/>
                    <a:pt x="322" y="130"/>
                  </a:cubicBezTo>
                  <a:cubicBezTo>
                    <a:pt x="249" y="130"/>
                    <a:pt x="182" y="159"/>
                    <a:pt x="136" y="203"/>
                  </a:cubicBezTo>
                  <a:cubicBezTo>
                    <a:pt x="45" y="111"/>
                    <a:pt x="45" y="111"/>
                    <a:pt x="45" y="111"/>
                  </a:cubicBezTo>
                  <a:cubicBezTo>
                    <a:pt x="122" y="33"/>
                    <a:pt x="230" y="0"/>
                    <a:pt x="340" y="0"/>
                  </a:cubicBezTo>
                  <a:cubicBezTo>
                    <a:pt x="637" y="0"/>
                    <a:pt x="637" y="214"/>
                    <a:pt x="637" y="313"/>
                  </a:cubicBezTo>
                  <a:cubicBezTo>
                    <a:pt x="637" y="713"/>
                    <a:pt x="637" y="713"/>
                    <a:pt x="637" y="713"/>
                  </a:cubicBezTo>
                  <a:cubicBezTo>
                    <a:pt x="481" y="713"/>
                    <a:pt x="481" y="713"/>
                    <a:pt x="481" y="713"/>
                  </a:cubicBezTo>
                  <a:lnTo>
                    <a:pt x="481" y="617"/>
                  </a:lnTo>
                  <a:close/>
                  <a:moveTo>
                    <a:pt x="471" y="401"/>
                  </a:moveTo>
                  <a:cubicBezTo>
                    <a:pt x="435" y="401"/>
                    <a:pt x="435" y="401"/>
                    <a:pt x="435" y="401"/>
                  </a:cubicBezTo>
                  <a:cubicBezTo>
                    <a:pt x="339" y="401"/>
                    <a:pt x="174" y="408"/>
                    <a:pt x="174" y="508"/>
                  </a:cubicBezTo>
                  <a:cubicBezTo>
                    <a:pt x="174" y="572"/>
                    <a:pt x="239" y="600"/>
                    <a:pt x="295" y="600"/>
                  </a:cubicBezTo>
                  <a:cubicBezTo>
                    <a:pt x="414" y="600"/>
                    <a:pt x="471" y="537"/>
                    <a:pt x="471" y="440"/>
                  </a:cubicBezTo>
                  <a:lnTo>
                    <a:pt x="471" y="401"/>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51" name="Freeform 26"/>
            <p:cNvSpPr>
              <a:spLocks noSelect="1"/>
            </p:cNvSpPr>
            <p:nvPr/>
          </p:nvSpPr>
          <p:spPr bwMode="black">
            <a:xfrm>
              <a:off x="2505075" y="600076"/>
              <a:ext cx="241300" cy="160338"/>
            </a:xfrm>
            <a:custGeom>
              <a:avLst/>
              <a:gdLst/>
              <a:ahLst/>
              <a:cxnLst>
                <a:cxn ang="0">
                  <a:pos x="0" y="17"/>
                </a:cxn>
                <a:cxn ang="0">
                  <a:pos x="165" y="17"/>
                </a:cxn>
                <a:cxn ang="0">
                  <a:pos x="165" y="126"/>
                </a:cxn>
                <a:cxn ang="0">
                  <a:pos x="168" y="126"/>
                </a:cxn>
                <a:cxn ang="0">
                  <a:pos x="381" y="0"/>
                </a:cxn>
                <a:cxn ang="0">
                  <a:pos x="598" y="129"/>
                </a:cxn>
                <a:cxn ang="0">
                  <a:pos x="827" y="0"/>
                </a:cxn>
                <a:cxn ang="0">
                  <a:pos x="1078" y="298"/>
                </a:cxn>
                <a:cxn ang="0">
                  <a:pos x="1078" y="713"/>
                </a:cxn>
                <a:cxn ang="0">
                  <a:pos x="904" y="713"/>
                </a:cxn>
                <a:cxn ang="0">
                  <a:pos x="904" y="319"/>
                </a:cxn>
                <a:cxn ang="0">
                  <a:pos x="775" y="156"/>
                </a:cxn>
                <a:cxn ang="0">
                  <a:pos x="626" y="336"/>
                </a:cxn>
                <a:cxn ang="0">
                  <a:pos x="626" y="713"/>
                </a:cxn>
                <a:cxn ang="0">
                  <a:pos x="452" y="713"/>
                </a:cxn>
                <a:cxn ang="0">
                  <a:pos x="452" y="298"/>
                </a:cxn>
                <a:cxn ang="0">
                  <a:pos x="333" y="156"/>
                </a:cxn>
                <a:cxn ang="0">
                  <a:pos x="174" y="333"/>
                </a:cxn>
                <a:cxn ang="0">
                  <a:pos x="174" y="713"/>
                </a:cxn>
                <a:cxn ang="0">
                  <a:pos x="0" y="713"/>
                </a:cxn>
                <a:cxn ang="0">
                  <a:pos x="0" y="17"/>
                </a:cxn>
              </a:cxnLst>
              <a:rect l="0" t="0" r="r" b="b"/>
              <a:pathLst>
                <a:path w="1078" h="713">
                  <a:moveTo>
                    <a:pt x="0" y="17"/>
                  </a:moveTo>
                  <a:cubicBezTo>
                    <a:pt x="165" y="17"/>
                    <a:pt x="165" y="17"/>
                    <a:pt x="165" y="17"/>
                  </a:cubicBezTo>
                  <a:cubicBezTo>
                    <a:pt x="165" y="126"/>
                    <a:pt x="165" y="126"/>
                    <a:pt x="165" y="126"/>
                  </a:cubicBezTo>
                  <a:cubicBezTo>
                    <a:pt x="168" y="126"/>
                    <a:pt x="168" y="126"/>
                    <a:pt x="168" y="126"/>
                  </a:cubicBezTo>
                  <a:cubicBezTo>
                    <a:pt x="199" y="61"/>
                    <a:pt x="265" y="0"/>
                    <a:pt x="381" y="0"/>
                  </a:cubicBezTo>
                  <a:cubicBezTo>
                    <a:pt x="488" y="0"/>
                    <a:pt x="562" y="42"/>
                    <a:pt x="598" y="129"/>
                  </a:cubicBezTo>
                  <a:cubicBezTo>
                    <a:pt x="649" y="40"/>
                    <a:pt x="723" y="0"/>
                    <a:pt x="827" y="0"/>
                  </a:cubicBezTo>
                  <a:cubicBezTo>
                    <a:pt x="1013" y="0"/>
                    <a:pt x="1078" y="132"/>
                    <a:pt x="1078" y="298"/>
                  </a:cubicBezTo>
                  <a:cubicBezTo>
                    <a:pt x="1078" y="713"/>
                    <a:pt x="1078" y="713"/>
                    <a:pt x="1078" y="713"/>
                  </a:cubicBezTo>
                  <a:cubicBezTo>
                    <a:pt x="904" y="713"/>
                    <a:pt x="904" y="713"/>
                    <a:pt x="904" y="713"/>
                  </a:cubicBezTo>
                  <a:cubicBezTo>
                    <a:pt x="904" y="319"/>
                    <a:pt x="904" y="319"/>
                    <a:pt x="904" y="319"/>
                  </a:cubicBezTo>
                  <a:cubicBezTo>
                    <a:pt x="904" y="232"/>
                    <a:pt x="878" y="156"/>
                    <a:pt x="775" y="156"/>
                  </a:cubicBezTo>
                  <a:cubicBezTo>
                    <a:pt x="666" y="156"/>
                    <a:pt x="626" y="246"/>
                    <a:pt x="626" y="336"/>
                  </a:cubicBezTo>
                  <a:cubicBezTo>
                    <a:pt x="626" y="713"/>
                    <a:pt x="626" y="713"/>
                    <a:pt x="626" y="713"/>
                  </a:cubicBezTo>
                  <a:cubicBezTo>
                    <a:pt x="452" y="713"/>
                    <a:pt x="452" y="713"/>
                    <a:pt x="452" y="713"/>
                  </a:cubicBezTo>
                  <a:cubicBezTo>
                    <a:pt x="452" y="298"/>
                    <a:pt x="452" y="298"/>
                    <a:pt x="452" y="298"/>
                  </a:cubicBezTo>
                  <a:cubicBezTo>
                    <a:pt x="452" y="213"/>
                    <a:pt x="417" y="156"/>
                    <a:pt x="333" y="156"/>
                  </a:cubicBezTo>
                  <a:cubicBezTo>
                    <a:pt x="219" y="156"/>
                    <a:pt x="174" y="240"/>
                    <a:pt x="174" y="333"/>
                  </a:cubicBezTo>
                  <a:cubicBezTo>
                    <a:pt x="174" y="713"/>
                    <a:pt x="174" y="713"/>
                    <a:pt x="174" y="713"/>
                  </a:cubicBezTo>
                  <a:cubicBezTo>
                    <a:pt x="0" y="713"/>
                    <a:pt x="0" y="713"/>
                    <a:pt x="0" y="713"/>
                  </a:cubicBezTo>
                  <a:lnTo>
                    <a:pt x="0" y="17"/>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gr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Foto (klein) links, tekst rechts">
    <p:spTree>
      <p:nvGrpSpPr>
        <p:cNvPr id="1" name=""/>
        <p:cNvGrpSpPr/>
        <p:nvPr/>
      </p:nvGrpSpPr>
      <p:grpSpPr>
        <a:xfrm>
          <a:off x="0" y="0"/>
          <a:ext cx="0" cy="0"/>
          <a:chOff x="0" y="0"/>
          <a:chExt cx="0" cy="0"/>
        </a:xfrm>
      </p:grpSpPr>
      <p:sp>
        <p:nvSpPr>
          <p:cNvPr id="3" name="Tijdelijke aanduiding voor inhoud 2"/>
          <p:cNvSpPr>
            <a:spLocks noGrp="1" noSelect="1"/>
          </p:cNvSpPr>
          <p:nvPr>
            <p:ph idx="1"/>
          </p:nvPr>
        </p:nvSpPr>
        <p:spPr bwMode="gray">
          <a:xfrm>
            <a:off x="4337934" y="2053441"/>
            <a:ext cx="4464000" cy="4428000"/>
          </a:xfrm>
        </p:spPr>
        <p:txBody>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endParaRPr lang="nl-NL" noProof="1"/>
          </a:p>
        </p:txBody>
      </p:sp>
      <p:sp>
        <p:nvSpPr>
          <p:cNvPr id="6" name="Tijdelijke aanduiding voor afbeelding 5"/>
          <p:cNvSpPr>
            <a:spLocks noGrp="1" noSelect="1"/>
          </p:cNvSpPr>
          <p:nvPr>
            <p:ph type="pic" sz="quarter" idx="10" hasCustomPrompt="1"/>
          </p:nvPr>
        </p:nvSpPr>
        <p:spPr bwMode="gray">
          <a:xfrm>
            <a:off x="820800" y="2124000"/>
            <a:ext cx="3268800" cy="4248000"/>
          </a:xfrm>
        </p:spPr>
        <p:txBody>
          <a:bodyPr/>
          <a:lstStyle>
            <a:lvl1pPr marL="0" indent="0">
              <a:buNone/>
              <a:defRPr b="0" baseline="0"/>
            </a:lvl1pPr>
          </a:lstStyle>
          <a:p>
            <a:r>
              <a:rPr lang="nl-NL" dirty="0" smtClean="0"/>
              <a:t>Afbeelding formaat: 367 x 476 pixels.</a:t>
            </a:r>
            <a:endParaRPr lang="nl-NL" dirty="0"/>
          </a:p>
        </p:txBody>
      </p:sp>
      <p:sp>
        <p:nvSpPr>
          <p:cNvPr id="2" name="Tijdelijke aanduiding voor datum 1"/>
          <p:cNvSpPr>
            <a:spLocks noGrp="1" noSelect="1"/>
          </p:cNvSpPr>
          <p:nvPr>
            <p:ph type="dt" sz="half" idx="11"/>
          </p:nvPr>
        </p:nvSpPr>
        <p:spPr bwMode="gray"/>
        <p:txBody>
          <a:bodyPr/>
          <a:lstStyle/>
          <a:p>
            <a:fld id="{FCBAE101-7B56-4F70-B433-BCD6A308CBE8}" type="datetime1">
              <a:rPr lang="nl-NL" smtClean="0"/>
              <a:t>27-2-2019</a:t>
            </a:fld>
            <a:endParaRPr lang="nl-NL" dirty="0"/>
          </a:p>
        </p:txBody>
      </p:sp>
      <p:sp>
        <p:nvSpPr>
          <p:cNvPr id="4" name="Tijdelijke aanduiding voor voettekst 3"/>
          <p:cNvSpPr>
            <a:spLocks noGrp="1" noSelect="1"/>
          </p:cNvSpPr>
          <p:nvPr>
            <p:ph type="ftr" sz="quarter" idx="12"/>
          </p:nvPr>
        </p:nvSpPr>
        <p:spPr bwMode="gray"/>
        <p:txBody>
          <a:bodyPr/>
          <a:lstStyle/>
          <a:p>
            <a:r>
              <a:rPr lang="nl-NL" dirty="0" smtClean="0"/>
              <a:t>Via Invoegen | Koptekst en voettekst kunt u de tekst wijzigen</a:t>
            </a:r>
            <a:endParaRPr lang="nl-NL" dirty="0"/>
          </a:p>
        </p:txBody>
      </p:sp>
      <p:sp>
        <p:nvSpPr>
          <p:cNvPr id="5" name="Tijdelijke aanduiding voor dianummer 4"/>
          <p:cNvSpPr>
            <a:spLocks noGrp="1" noSelect="1"/>
          </p:cNvSpPr>
          <p:nvPr>
            <p:ph type="sldNum" sz="quarter" idx="13"/>
          </p:nvPr>
        </p:nvSpPr>
        <p:spPr bwMode="gray"/>
        <p:txBody>
          <a:bodyPr/>
          <a:lstStyle/>
          <a:p>
            <a:r>
              <a:rPr lang="nl-NL" dirty="0" smtClean="0"/>
              <a:t>| </a:t>
            </a:r>
            <a:fld id="{5A73F218-DCB0-4894-9B51-05C25669D534}" type="slidenum">
              <a:rPr lang="nl-NL" smtClean="0"/>
              <a:pPr/>
              <a:t>‹nr.›</a:t>
            </a:fld>
            <a:endParaRPr lang="nl-NL"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Foto (breed) links, tekst rechts">
    <p:spTree>
      <p:nvGrpSpPr>
        <p:cNvPr id="1" name=""/>
        <p:cNvGrpSpPr/>
        <p:nvPr/>
      </p:nvGrpSpPr>
      <p:grpSpPr>
        <a:xfrm>
          <a:off x="0" y="0"/>
          <a:ext cx="0" cy="0"/>
          <a:chOff x="0" y="0"/>
          <a:chExt cx="0" cy="0"/>
        </a:xfrm>
      </p:grpSpPr>
      <p:sp>
        <p:nvSpPr>
          <p:cNvPr id="3" name="Tijdelijke aanduiding voor inhoud 2"/>
          <p:cNvSpPr>
            <a:spLocks noGrp="1" noSelect="1"/>
          </p:cNvSpPr>
          <p:nvPr>
            <p:ph idx="1"/>
          </p:nvPr>
        </p:nvSpPr>
        <p:spPr bwMode="gray">
          <a:xfrm>
            <a:off x="6689901" y="2053441"/>
            <a:ext cx="2088000" cy="4176000"/>
          </a:xfrm>
        </p:spPr>
        <p:txBody>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endParaRPr lang="nl-NL" noProof="1"/>
          </a:p>
        </p:txBody>
      </p:sp>
      <p:sp>
        <p:nvSpPr>
          <p:cNvPr id="6" name="Tijdelijke aanduiding voor afbeelding 5"/>
          <p:cNvSpPr>
            <a:spLocks noGrp="1" noSelect="1"/>
          </p:cNvSpPr>
          <p:nvPr>
            <p:ph type="pic" sz="quarter" idx="10" hasCustomPrompt="1"/>
          </p:nvPr>
        </p:nvSpPr>
        <p:spPr bwMode="gray">
          <a:xfrm>
            <a:off x="766800" y="2124000"/>
            <a:ext cx="5720400" cy="3812400"/>
          </a:xfrm>
        </p:spPr>
        <p:txBody>
          <a:bodyPr/>
          <a:lstStyle>
            <a:lvl1pPr marL="0" indent="0">
              <a:buNone/>
              <a:defRPr b="0" baseline="0"/>
            </a:lvl1pPr>
          </a:lstStyle>
          <a:p>
            <a:r>
              <a:rPr lang="nl-NL" dirty="0" smtClean="0"/>
              <a:t>Afbeelding formaat: 641 x 427 pixels.</a:t>
            </a:r>
            <a:endParaRPr lang="nl-NL" dirty="0"/>
          </a:p>
        </p:txBody>
      </p:sp>
      <p:sp>
        <p:nvSpPr>
          <p:cNvPr id="2" name="Tijdelijke aanduiding voor datum 1"/>
          <p:cNvSpPr>
            <a:spLocks noGrp="1" noSelect="1"/>
          </p:cNvSpPr>
          <p:nvPr>
            <p:ph type="dt" sz="half" idx="11"/>
          </p:nvPr>
        </p:nvSpPr>
        <p:spPr bwMode="gray"/>
        <p:txBody>
          <a:bodyPr/>
          <a:lstStyle/>
          <a:p>
            <a:fld id="{FE38F4F4-8539-4950-8887-781FE15DA1C9}" type="datetime1">
              <a:rPr lang="nl-NL" smtClean="0"/>
              <a:t>27-2-2019</a:t>
            </a:fld>
            <a:endParaRPr lang="nl-NL" dirty="0"/>
          </a:p>
        </p:txBody>
      </p:sp>
      <p:sp>
        <p:nvSpPr>
          <p:cNvPr id="4" name="Tijdelijke aanduiding voor voettekst 3"/>
          <p:cNvSpPr>
            <a:spLocks noGrp="1" noSelect="1"/>
          </p:cNvSpPr>
          <p:nvPr>
            <p:ph type="ftr" sz="quarter" idx="12"/>
          </p:nvPr>
        </p:nvSpPr>
        <p:spPr bwMode="gray"/>
        <p:txBody>
          <a:bodyPr/>
          <a:lstStyle/>
          <a:p>
            <a:r>
              <a:rPr lang="nl-NL" dirty="0" smtClean="0"/>
              <a:t>Via Invoegen | Koptekst en voettekst kunt u de tekst wijzigen</a:t>
            </a:r>
            <a:endParaRPr lang="nl-NL" dirty="0"/>
          </a:p>
        </p:txBody>
      </p:sp>
      <p:sp>
        <p:nvSpPr>
          <p:cNvPr id="5" name="Tijdelijke aanduiding voor dianummer 4"/>
          <p:cNvSpPr>
            <a:spLocks noGrp="1" noSelect="1"/>
          </p:cNvSpPr>
          <p:nvPr>
            <p:ph type="sldNum" sz="quarter" idx="13"/>
          </p:nvPr>
        </p:nvSpPr>
        <p:spPr bwMode="gray"/>
        <p:txBody>
          <a:bodyPr/>
          <a:lstStyle/>
          <a:p>
            <a:r>
              <a:rPr lang="nl-NL" dirty="0" smtClean="0"/>
              <a:t>| </a:t>
            </a:r>
            <a:fld id="{5A73F218-DCB0-4894-9B51-05C25669D534}" type="slidenum">
              <a:rPr lang="nl-NL" smtClean="0"/>
              <a:pPr/>
              <a:t>‹nr.›</a:t>
            </a:fld>
            <a:endParaRPr lang="nl-NL"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oto (hoog) links, tekst rechts">
    <p:spTree>
      <p:nvGrpSpPr>
        <p:cNvPr id="1" name=""/>
        <p:cNvGrpSpPr/>
        <p:nvPr/>
      </p:nvGrpSpPr>
      <p:grpSpPr>
        <a:xfrm>
          <a:off x="0" y="0"/>
          <a:ext cx="0" cy="0"/>
          <a:chOff x="0" y="0"/>
          <a:chExt cx="0" cy="0"/>
        </a:xfrm>
      </p:grpSpPr>
      <p:sp>
        <p:nvSpPr>
          <p:cNvPr id="6" name="Tijdelijke aanduiding voor afbeelding 5"/>
          <p:cNvSpPr>
            <a:spLocks noGrp="1" noSelect="1"/>
          </p:cNvSpPr>
          <p:nvPr>
            <p:ph type="pic" sz="quarter" idx="10" hasCustomPrompt="1"/>
          </p:nvPr>
        </p:nvSpPr>
        <p:spPr bwMode="gray">
          <a:xfrm>
            <a:off x="792000" y="0"/>
            <a:ext cx="4950000" cy="6858000"/>
          </a:xfrm>
        </p:spPr>
        <p:txBody>
          <a:bodyPr/>
          <a:lstStyle>
            <a:lvl1pPr marL="0" indent="0">
              <a:buNone/>
              <a:defRPr b="0" baseline="0"/>
            </a:lvl1pPr>
          </a:lstStyle>
          <a:p>
            <a:r>
              <a:rPr lang="nl-NL" dirty="0" smtClean="0"/>
              <a:t>Afbeelding formaat: 367 x 476 pixels.</a:t>
            </a:r>
            <a:endParaRPr lang="nl-NL" dirty="0"/>
          </a:p>
        </p:txBody>
      </p:sp>
      <p:sp>
        <p:nvSpPr>
          <p:cNvPr id="3" name="Tijdelijke aanduiding voor inhoud 2"/>
          <p:cNvSpPr>
            <a:spLocks noGrp="1" noSelect="1"/>
          </p:cNvSpPr>
          <p:nvPr>
            <p:ph idx="1"/>
          </p:nvPr>
        </p:nvSpPr>
        <p:spPr bwMode="gray">
          <a:xfrm>
            <a:off x="6040767" y="2053441"/>
            <a:ext cx="2736000" cy="4428000"/>
          </a:xfrm>
        </p:spPr>
        <p:txBody>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endParaRPr lang="nl-NL" noProof="1"/>
          </a:p>
        </p:txBody>
      </p:sp>
      <p:sp>
        <p:nvSpPr>
          <p:cNvPr id="2" name="Tijdelijke aanduiding voor datum 1"/>
          <p:cNvSpPr>
            <a:spLocks noGrp="1" noSelect="1"/>
          </p:cNvSpPr>
          <p:nvPr>
            <p:ph type="dt" sz="half" idx="11"/>
          </p:nvPr>
        </p:nvSpPr>
        <p:spPr bwMode="gray"/>
        <p:txBody>
          <a:bodyPr/>
          <a:lstStyle/>
          <a:p>
            <a:fld id="{89DEDE49-9D2D-42AE-A648-4B38FBF7B534}" type="datetime1">
              <a:rPr lang="nl-NL" smtClean="0"/>
              <a:t>27-2-2019</a:t>
            </a:fld>
            <a:endParaRPr lang="nl-NL" dirty="0"/>
          </a:p>
        </p:txBody>
      </p:sp>
      <p:sp>
        <p:nvSpPr>
          <p:cNvPr id="4" name="Tijdelijke aanduiding voor voettekst 3"/>
          <p:cNvSpPr>
            <a:spLocks noGrp="1" noSelect="1"/>
          </p:cNvSpPr>
          <p:nvPr>
            <p:ph type="ftr" sz="quarter" idx="12"/>
          </p:nvPr>
        </p:nvSpPr>
        <p:spPr bwMode="gray"/>
        <p:txBody>
          <a:bodyPr/>
          <a:lstStyle/>
          <a:p>
            <a:r>
              <a:rPr lang="nl-NL" dirty="0" smtClean="0"/>
              <a:t>Via Invoegen | Koptekst en voettekst kunt u de tekst wijzigen</a:t>
            </a:r>
            <a:endParaRPr lang="nl-NL" dirty="0"/>
          </a:p>
        </p:txBody>
      </p:sp>
      <p:sp>
        <p:nvSpPr>
          <p:cNvPr id="5" name="Tijdelijke aanduiding voor dianummer 4"/>
          <p:cNvSpPr>
            <a:spLocks noGrp="1" noSelect="1"/>
          </p:cNvSpPr>
          <p:nvPr>
            <p:ph type="sldNum" sz="quarter" idx="13"/>
          </p:nvPr>
        </p:nvSpPr>
        <p:spPr bwMode="gray"/>
        <p:txBody>
          <a:bodyPr/>
          <a:lstStyle/>
          <a:p>
            <a:r>
              <a:rPr lang="nl-NL" dirty="0" smtClean="0"/>
              <a:t>| </a:t>
            </a:r>
            <a:fld id="{5A73F218-DCB0-4894-9B51-05C25669D534}" type="slidenum">
              <a:rPr lang="nl-NL" smtClean="0"/>
              <a:pPr/>
              <a:t>‹nr.›</a:t>
            </a:fld>
            <a:endParaRPr lang="nl-NL"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en 2 kaders">
    <p:spTree>
      <p:nvGrpSpPr>
        <p:cNvPr id="1" name=""/>
        <p:cNvGrpSpPr/>
        <p:nvPr/>
      </p:nvGrpSpPr>
      <p:grpSpPr>
        <a:xfrm>
          <a:off x="0" y="0"/>
          <a:ext cx="0" cy="0"/>
          <a:chOff x="0" y="0"/>
          <a:chExt cx="0" cy="0"/>
        </a:xfrm>
      </p:grpSpPr>
      <p:sp>
        <p:nvSpPr>
          <p:cNvPr id="9" name="Tijdelijke aanduiding voor inhoud 8"/>
          <p:cNvSpPr>
            <a:spLocks noGrp="1" noSelect="1"/>
          </p:cNvSpPr>
          <p:nvPr>
            <p:ph sz="quarter" idx="13"/>
          </p:nvPr>
        </p:nvSpPr>
        <p:spPr bwMode="gray">
          <a:xfrm>
            <a:off x="4975971" y="3366000"/>
            <a:ext cx="3816000" cy="2786400"/>
          </a:xfrm>
        </p:spPr>
        <p:txBody>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endParaRPr lang="nl-NL" noProof="1"/>
          </a:p>
        </p:txBody>
      </p:sp>
      <p:sp>
        <p:nvSpPr>
          <p:cNvPr id="11" name="Tijdelijke aanduiding voor inhoud 10"/>
          <p:cNvSpPr>
            <a:spLocks noGrp="1" noSelect="1"/>
          </p:cNvSpPr>
          <p:nvPr>
            <p:ph sz="quarter" idx="14"/>
          </p:nvPr>
        </p:nvSpPr>
        <p:spPr bwMode="gray">
          <a:xfrm>
            <a:off x="781971" y="3366000"/>
            <a:ext cx="3816000" cy="2786400"/>
          </a:xfrm>
        </p:spPr>
        <p:txBody>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endParaRPr lang="nl-NL" noProof="1"/>
          </a:p>
        </p:txBody>
      </p:sp>
      <p:sp>
        <p:nvSpPr>
          <p:cNvPr id="2" name="Tijdelijke aanduiding voor datum 1"/>
          <p:cNvSpPr>
            <a:spLocks noGrp="1" noSelect="1"/>
          </p:cNvSpPr>
          <p:nvPr>
            <p:ph type="dt" sz="half" idx="15"/>
          </p:nvPr>
        </p:nvSpPr>
        <p:spPr bwMode="gray"/>
        <p:txBody>
          <a:bodyPr/>
          <a:lstStyle/>
          <a:p>
            <a:fld id="{2D1277E9-F704-4CFD-B73A-443B538B0297}" type="datetime1">
              <a:rPr lang="nl-NL" smtClean="0"/>
              <a:t>27-2-2019</a:t>
            </a:fld>
            <a:endParaRPr lang="nl-NL" dirty="0"/>
          </a:p>
        </p:txBody>
      </p:sp>
      <p:sp>
        <p:nvSpPr>
          <p:cNvPr id="3" name="Tijdelijke aanduiding voor voettekst 2"/>
          <p:cNvSpPr>
            <a:spLocks noGrp="1" noSelect="1"/>
          </p:cNvSpPr>
          <p:nvPr>
            <p:ph type="ftr" sz="quarter" idx="16"/>
          </p:nvPr>
        </p:nvSpPr>
        <p:spPr bwMode="gray"/>
        <p:txBody>
          <a:bodyPr/>
          <a:lstStyle/>
          <a:p>
            <a:r>
              <a:rPr lang="nl-NL" dirty="0" smtClean="0"/>
              <a:t>Via Invoegen | Koptekst en voettekst kunt u de tekst wijzigen</a:t>
            </a:r>
            <a:endParaRPr lang="nl-NL" dirty="0"/>
          </a:p>
        </p:txBody>
      </p:sp>
      <p:sp>
        <p:nvSpPr>
          <p:cNvPr id="4" name="Tijdelijke aanduiding voor dianummer 3"/>
          <p:cNvSpPr>
            <a:spLocks noGrp="1" noSelect="1"/>
          </p:cNvSpPr>
          <p:nvPr>
            <p:ph type="sldNum" sz="quarter" idx="17"/>
          </p:nvPr>
        </p:nvSpPr>
        <p:spPr bwMode="gray"/>
        <p:txBody>
          <a:bodyPr/>
          <a:lstStyle/>
          <a:p>
            <a:r>
              <a:rPr lang="nl-NL" dirty="0" smtClean="0"/>
              <a:t>| </a:t>
            </a:r>
            <a:fld id="{5A73F218-DCB0-4894-9B51-05C25669D534}" type="slidenum">
              <a:rPr lang="nl-NL" smtClean="0"/>
              <a:pPr/>
              <a:t>‹nr.›</a:t>
            </a:fld>
            <a:endParaRPr lang="nl-NL" dirty="0"/>
          </a:p>
        </p:txBody>
      </p:sp>
      <p:sp>
        <p:nvSpPr>
          <p:cNvPr id="5" name="Title 4"/>
          <p:cNvSpPr>
            <a:spLocks noGrp="1" noSelect="1"/>
          </p:cNvSpPr>
          <p:nvPr>
            <p:ph type="title" hasCustomPrompt="1"/>
          </p:nvPr>
        </p:nvSpPr>
        <p:spPr bwMode="gray">
          <a:xfrm>
            <a:off x="781971" y="1998333"/>
            <a:ext cx="8010000" cy="1143000"/>
          </a:xfrm>
        </p:spPr>
        <p:txBody>
          <a:bodyPr/>
          <a:lstStyle>
            <a:lvl1pPr>
              <a:defRPr/>
            </a:lvl1pPr>
          </a:lstStyle>
          <a:p>
            <a:r>
              <a:rPr lang="nl-NL" dirty="0" smtClean="0"/>
              <a:t>Titel</a:t>
            </a:r>
            <a:endParaRPr lang="nl-NL"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Fotodia">
    <p:bg bwMode="gray">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2" name="Afgeronde rechthoek 31"/>
          <p:cNvSpPr>
            <a:spLocks noSelect="1"/>
          </p:cNvSpPr>
          <p:nvPr userDrawn="1"/>
        </p:nvSpPr>
        <p:spPr bwMode="gray">
          <a:xfrm>
            <a:off x="-1731443" y="98556"/>
            <a:ext cx="1609522" cy="4770636"/>
          </a:xfrm>
          <a:prstGeom prst="roundRect">
            <a:avLst>
              <a:gd name="adj" fmla="val 9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gn="l"/>
            <a:r>
              <a:rPr lang="nl-NL" sz="1000" noProof="1" smtClean="0">
                <a:solidFill>
                  <a:schemeClr val="tx1"/>
                </a:solidFill>
              </a:rPr>
              <a:t>Deze dia  is zo gemaakt dat je zelf een afbeelding kan invoegen. </a:t>
            </a:r>
          </a:p>
          <a:p>
            <a:pPr algn="l"/>
            <a:endParaRPr lang="nl-NL" sz="1000" noProof="1" smtClean="0">
              <a:solidFill>
                <a:schemeClr val="tx1"/>
              </a:solidFill>
            </a:endParaRPr>
          </a:p>
          <a:p>
            <a:pPr algn="l"/>
            <a:r>
              <a:rPr lang="nl-NL" sz="1000" noProof="1" smtClean="0">
                <a:solidFill>
                  <a:schemeClr val="tx1"/>
                </a:solidFill>
              </a:rPr>
              <a:t>Klik met de rechtermuisknop in de achtergrond en kies Achtergrond opmaken. Klik op Opvulling met figuur of bitmappatroon en dan op Invoegen uit bestand. Kies de afbeelding en klik op Invoegen en Sluiten.</a:t>
            </a:r>
          </a:p>
          <a:p>
            <a:pPr algn="l"/>
            <a:endParaRPr lang="nl-NL" sz="1000" noProof="1" smtClean="0">
              <a:solidFill>
                <a:schemeClr val="tx1"/>
              </a:solidFill>
            </a:endParaRPr>
          </a:p>
          <a:p>
            <a:pPr algn="l"/>
            <a:r>
              <a:rPr lang="nl-NL" sz="1000" noProof="1" smtClean="0">
                <a:solidFill>
                  <a:schemeClr val="tx1"/>
                </a:solidFill>
              </a:rPr>
              <a:t>Klik niet op Overal toepassen omdat de afbeelding dan op alle dia’s komt. Met ctrl + z kan je dit ongedaan maken.</a:t>
            </a:r>
          </a:p>
          <a:p>
            <a:pPr algn="l"/>
            <a:endParaRPr lang="nl-NL" sz="1000" noProof="1" smtClean="0">
              <a:solidFill>
                <a:schemeClr val="tx1"/>
              </a:solidFill>
            </a:endParaRPr>
          </a:p>
          <a:p>
            <a:pPr algn="l"/>
            <a:r>
              <a:rPr lang="nl-NL" sz="1000" noProof="1" smtClean="0">
                <a:solidFill>
                  <a:schemeClr val="tx1"/>
                </a:solidFill>
              </a:rPr>
              <a:t>Voor het mooiste resultaat is de beeldverhouding 1024 x 768 pixels. Het beeld blijft dan scherp en vervormt niet.</a:t>
            </a:r>
          </a:p>
          <a:p>
            <a:pPr algn="l"/>
            <a:endParaRPr lang="nl-NL" sz="1000" noProof="1">
              <a:solidFill>
                <a:schemeClr val="tx1"/>
              </a:solidFill>
            </a:endParaRPr>
          </a:p>
        </p:txBody>
      </p:sp>
      <p:sp>
        <p:nvSpPr>
          <p:cNvPr id="30" name="Rechthoek 29"/>
          <p:cNvSpPr>
            <a:spLocks noSelect="1"/>
          </p:cNvSpPr>
          <p:nvPr userDrawn="1"/>
        </p:nvSpPr>
        <p:spPr bwMode="white">
          <a:xfrm>
            <a:off x="0" y="0"/>
            <a:ext cx="7884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nvGrpSpPr>
          <p:cNvPr id="3" name="Groep 30"/>
          <p:cNvGrpSpPr>
            <a:grpSpLocks noSelect="1"/>
          </p:cNvGrpSpPr>
          <p:nvPr userDrawn="1"/>
        </p:nvGrpSpPr>
        <p:grpSpPr bwMode="black">
          <a:xfrm>
            <a:off x="182563" y="163513"/>
            <a:ext cx="425450" cy="1447800"/>
            <a:chOff x="182563" y="163513"/>
            <a:chExt cx="425450" cy="1447800"/>
          </a:xfrm>
          <a:solidFill>
            <a:srgbClr val="FF0000"/>
          </a:solidFill>
        </p:grpSpPr>
        <p:sp>
          <p:nvSpPr>
            <p:cNvPr id="33" name="Freeform 7"/>
            <p:cNvSpPr>
              <a:spLocks noSelect="1"/>
            </p:cNvSpPr>
            <p:nvPr/>
          </p:nvSpPr>
          <p:spPr bwMode="black">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4" name="Freeform 8"/>
            <p:cNvSpPr>
              <a:spLocks noSelect="1"/>
            </p:cNvSpPr>
            <p:nvPr/>
          </p:nvSpPr>
          <p:spPr bwMode="black">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35" name="Freeform 9"/>
            <p:cNvSpPr>
              <a:spLocks noSelect="1"/>
            </p:cNvSpPr>
            <p:nvPr/>
          </p:nvSpPr>
          <p:spPr bwMode="black">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grpSp>
      <p:sp>
        <p:nvSpPr>
          <p:cNvPr id="4" name="Tijdelijke aanduiding voor datum 3"/>
          <p:cNvSpPr>
            <a:spLocks noGrp="1" noSelect="1"/>
          </p:cNvSpPr>
          <p:nvPr userDrawn="1">
            <p:ph type="dt" sz="half" idx="10"/>
          </p:nvPr>
        </p:nvSpPr>
        <p:spPr bwMode="gray"/>
        <p:txBody>
          <a:bodyPr/>
          <a:lstStyle/>
          <a:p>
            <a:fld id="{AB71B66F-B9F3-4AD6-A701-448160D8D8F1}" type="datetime1">
              <a:rPr lang="nl-NL" smtClean="0"/>
              <a:t>27-2-2019</a:t>
            </a:fld>
            <a:endParaRPr lang="nl-NL" dirty="0"/>
          </a:p>
        </p:txBody>
      </p:sp>
      <p:sp>
        <p:nvSpPr>
          <p:cNvPr id="5" name="Tijdelijke aanduiding voor voettekst 4"/>
          <p:cNvSpPr>
            <a:spLocks noGrp="1" noSelect="1"/>
          </p:cNvSpPr>
          <p:nvPr userDrawn="1">
            <p:ph type="ftr" sz="quarter" idx="11"/>
          </p:nvPr>
        </p:nvSpPr>
        <p:spPr bwMode="gray"/>
        <p:txBody>
          <a:bodyPr/>
          <a:lstStyle/>
          <a:p>
            <a:r>
              <a:rPr lang="nl-NL" dirty="0" smtClean="0"/>
              <a:t>Via Invoegen | Koptekst en voettekst kunt u de tekst wijzigen</a:t>
            </a:r>
            <a:endParaRPr lang="nl-NL" dirty="0"/>
          </a:p>
        </p:txBody>
      </p:sp>
      <p:sp>
        <p:nvSpPr>
          <p:cNvPr id="6" name="Tijdelijke aanduiding voor dianummer 5"/>
          <p:cNvSpPr>
            <a:spLocks noGrp="1" noSelect="1"/>
          </p:cNvSpPr>
          <p:nvPr userDrawn="1">
            <p:ph type="sldNum" sz="quarter" idx="12"/>
          </p:nvPr>
        </p:nvSpPr>
        <p:spPr bwMode="gray"/>
        <p:txBody>
          <a:bodyPr/>
          <a:lstStyle/>
          <a:p>
            <a:r>
              <a:rPr lang="nl-NL" dirty="0" smtClean="0"/>
              <a:t>| </a:t>
            </a:r>
            <a:fld id="{5A73F218-DCB0-4894-9B51-05C25669D534}" type="slidenum">
              <a:rPr lang="nl-NL" smtClean="0"/>
              <a:pPr/>
              <a:t>‹nr.›</a:t>
            </a:fld>
            <a:endParaRPr lang="nl-NL"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gray">
      <p:bgRef idx="1001">
        <a:schemeClr val="bg1"/>
      </p:bgRef>
    </p:bg>
    <p:spTree>
      <p:nvGrpSpPr>
        <p:cNvPr id="1" name=""/>
        <p:cNvGrpSpPr/>
        <p:nvPr/>
      </p:nvGrpSpPr>
      <p:grpSpPr>
        <a:xfrm>
          <a:off x="0" y="0"/>
          <a:ext cx="0" cy="0"/>
          <a:chOff x="0" y="0"/>
          <a:chExt cx="0" cy="0"/>
        </a:xfrm>
      </p:grpSpPr>
      <p:grpSp>
        <p:nvGrpSpPr>
          <p:cNvPr id="12" name="Groep 11"/>
          <p:cNvGrpSpPr>
            <a:grpSpLocks noSelect="1"/>
          </p:cNvGrpSpPr>
          <p:nvPr/>
        </p:nvGrpSpPr>
        <p:grpSpPr bwMode="black">
          <a:xfrm>
            <a:off x="182563" y="163513"/>
            <a:ext cx="425450" cy="1447800"/>
            <a:chOff x="182563" y="163513"/>
            <a:chExt cx="425450" cy="1447800"/>
          </a:xfrm>
          <a:solidFill>
            <a:srgbClr val="FF0000"/>
          </a:solidFill>
        </p:grpSpPr>
        <p:sp>
          <p:nvSpPr>
            <p:cNvPr id="13" name="Freeform 7"/>
            <p:cNvSpPr>
              <a:spLocks noSelect="1"/>
            </p:cNvSpPr>
            <p:nvPr/>
          </p:nvSpPr>
          <p:spPr bwMode="black">
            <a:xfrm>
              <a:off x="182563" y="1185863"/>
              <a:ext cx="425450" cy="425450"/>
            </a:xfrm>
            <a:custGeom>
              <a:avLst/>
              <a:gdLst/>
              <a:ahLst/>
              <a:cxnLst>
                <a:cxn ang="0">
                  <a:pos x="0" y="214"/>
                </a:cxn>
                <a:cxn ang="0">
                  <a:pos x="81" y="134"/>
                </a:cxn>
                <a:cxn ang="0">
                  <a:pos x="0" y="54"/>
                </a:cxn>
                <a:cxn ang="0">
                  <a:pos x="54" y="0"/>
                </a:cxn>
                <a:cxn ang="0">
                  <a:pos x="134" y="80"/>
                </a:cxn>
                <a:cxn ang="0">
                  <a:pos x="214" y="0"/>
                </a:cxn>
                <a:cxn ang="0">
                  <a:pos x="268" y="54"/>
                </a:cxn>
                <a:cxn ang="0">
                  <a:pos x="188" y="134"/>
                </a:cxn>
                <a:cxn ang="0">
                  <a:pos x="268" y="214"/>
                </a:cxn>
                <a:cxn ang="0">
                  <a:pos x="214" y="268"/>
                </a:cxn>
                <a:cxn ang="0">
                  <a:pos x="134" y="187"/>
                </a:cxn>
                <a:cxn ang="0">
                  <a:pos x="54" y="268"/>
                </a:cxn>
                <a:cxn ang="0">
                  <a:pos x="0" y="214"/>
                </a:cxn>
              </a:cxnLst>
              <a:rect l="0" t="0" r="r" b="b"/>
              <a:pathLst>
                <a:path w="268" h="268">
                  <a:moveTo>
                    <a:pt x="0" y="214"/>
                  </a:moveTo>
                  <a:lnTo>
                    <a:pt x="81" y="134"/>
                  </a:lnTo>
                  <a:lnTo>
                    <a:pt x="0" y="54"/>
                  </a:lnTo>
                  <a:lnTo>
                    <a:pt x="54" y="0"/>
                  </a:lnTo>
                  <a:lnTo>
                    <a:pt x="134" y="80"/>
                  </a:lnTo>
                  <a:lnTo>
                    <a:pt x="214" y="0"/>
                  </a:lnTo>
                  <a:lnTo>
                    <a:pt x="268" y="54"/>
                  </a:lnTo>
                  <a:lnTo>
                    <a:pt x="188" y="134"/>
                  </a:lnTo>
                  <a:lnTo>
                    <a:pt x="268" y="214"/>
                  </a:lnTo>
                  <a:lnTo>
                    <a:pt x="214" y="268"/>
                  </a:lnTo>
                  <a:lnTo>
                    <a:pt x="134" y="187"/>
                  </a:lnTo>
                  <a:lnTo>
                    <a:pt x="54" y="268"/>
                  </a:lnTo>
                  <a:lnTo>
                    <a:pt x="0" y="2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4" name="Freeform 8"/>
            <p:cNvSpPr>
              <a:spLocks noSelect="1"/>
            </p:cNvSpPr>
            <p:nvPr/>
          </p:nvSpPr>
          <p:spPr bwMode="black">
            <a:xfrm>
              <a:off x="182563" y="163513"/>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sp>
          <p:nvSpPr>
            <p:cNvPr id="15" name="Freeform 9"/>
            <p:cNvSpPr>
              <a:spLocks noSelect="1"/>
            </p:cNvSpPr>
            <p:nvPr/>
          </p:nvSpPr>
          <p:spPr bwMode="black">
            <a:xfrm>
              <a:off x="182563" y="674688"/>
              <a:ext cx="425450" cy="425450"/>
            </a:xfrm>
            <a:custGeom>
              <a:avLst/>
              <a:gdLst/>
              <a:ahLst/>
              <a:cxnLst>
                <a:cxn ang="0">
                  <a:pos x="0" y="215"/>
                </a:cxn>
                <a:cxn ang="0">
                  <a:pos x="81" y="134"/>
                </a:cxn>
                <a:cxn ang="0">
                  <a:pos x="0" y="54"/>
                </a:cxn>
                <a:cxn ang="0">
                  <a:pos x="54" y="0"/>
                </a:cxn>
                <a:cxn ang="0">
                  <a:pos x="134" y="81"/>
                </a:cxn>
                <a:cxn ang="0">
                  <a:pos x="214" y="0"/>
                </a:cxn>
                <a:cxn ang="0">
                  <a:pos x="268" y="54"/>
                </a:cxn>
                <a:cxn ang="0">
                  <a:pos x="188" y="134"/>
                </a:cxn>
                <a:cxn ang="0">
                  <a:pos x="268" y="215"/>
                </a:cxn>
                <a:cxn ang="0">
                  <a:pos x="214" y="268"/>
                </a:cxn>
                <a:cxn ang="0">
                  <a:pos x="134" y="188"/>
                </a:cxn>
                <a:cxn ang="0">
                  <a:pos x="54" y="268"/>
                </a:cxn>
                <a:cxn ang="0">
                  <a:pos x="0" y="215"/>
                </a:cxn>
              </a:cxnLst>
              <a:rect l="0" t="0" r="r" b="b"/>
              <a:pathLst>
                <a:path w="268" h="268">
                  <a:moveTo>
                    <a:pt x="0" y="215"/>
                  </a:moveTo>
                  <a:lnTo>
                    <a:pt x="81" y="134"/>
                  </a:lnTo>
                  <a:lnTo>
                    <a:pt x="0" y="54"/>
                  </a:lnTo>
                  <a:lnTo>
                    <a:pt x="54" y="0"/>
                  </a:lnTo>
                  <a:lnTo>
                    <a:pt x="134" y="81"/>
                  </a:lnTo>
                  <a:lnTo>
                    <a:pt x="214" y="0"/>
                  </a:lnTo>
                  <a:lnTo>
                    <a:pt x="268" y="54"/>
                  </a:lnTo>
                  <a:lnTo>
                    <a:pt x="188" y="134"/>
                  </a:lnTo>
                  <a:lnTo>
                    <a:pt x="268" y="215"/>
                  </a:lnTo>
                  <a:lnTo>
                    <a:pt x="214" y="268"/>
                  </a:lnTo>
                  <a:lnTo>
                    <a:pt x="134" y="188"/>
                  </a:lnTo>
                  <a:lnTo>
                    <a:pt x="54" y="268"/>
                  </a:lnTo>
                  <a:lnTo>
                    <a:pt x="0" y="215"/>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nl-NL" dirty="0"/>
            </a:p>
          </p:txBody>
        </p:sp>
      </p:grpSp>
      <p:sp>
        <p:nvSpPr>
          <p:cNvPr id="2" name="Tijdelijke aanduiding voor titel 1"/>
          <p:cNvSpPr>
            <a:spLocks noGrp="1" noSelect="1"/>
          </p:cNvSpPr>
          <p:nvPr>
            <p:ph type="title"/>
          </p:nvPr>
        </p:nvSpPr>
        <p:spPr bwMode="gray">
          <a:xfrm>
            <a:off x="781971" y="1998333"/>
            <a:ext cx="8010000" cy="1143000"/>
          </a:xfrm>
          <a:prstGeom prst="rect">
            <a:avLst/>
          </a:prstGeom>
        </p:spPr>
        <p:txBody>
          <a:bodyPr vert="horz" lIns="0" tIns="0" rIns="0" bIns="0" rtlCol="0" anchor="t">
            <a:noAutofit/>
          </a:bodyPr>
          <a:lstStyle/>
          <a:p>
            <a:r>
              <a:rPr lang="nl-NL" noProof="1" smtClean="0"/>
              <a:t>Klik om de stijl te bewerken</a:t>
            </a:r>
            <a:endParaRPr lang="nl-NL" noProof="1"/>
          </a:p>
        </p:txBody>
      </p:sp>
      <p:sp>
        <p:nvSpPr>
          <p:cNvPr id="3" name="Tijdelijke aanduiding voor tekst 2"/>
          <p:cNvSpPr>
            <a:spLocks noGrp="1" noSelect="1"/>
          </p:cNvSpPr>
          <p:nvPr>
            <p:ph type="body" idx="1"/>
          </p:nvPr>
        </p:nvSpPr>
        <p:spPr bwMode="gray">
          <a:xfrm>
            <a:off x="781563" y="3367563"/>
            <a:ext cx="8010000" cy="2787175"/>
          </a:xfrm>
          <a:prstGeom prst="rect">
            <a:avLst/>
          </a:prstGeom>
        </p:spPr>
        <p:txBody>
          <a:bodyPr vert="horz" lIns="0" tIns="0" rIns="0" bIns="0" rtlCol="0">
            <a:noAutofit/>
          </a:bodyPr>
          <a:lstStyle/>
          <a:p>
            <a:pPr lvl="0"/>
            <a:r>
              <a:rPr lang="nl-NL" noProof="1" smtClean="0"/>
              <a:t>Klik om de modelstijlen te bewerken</a:t>
            </a:r>
          </a:p>
          <a:p>
            <a:pPr lvl="1"/>
            <a:r>
              <a:rPr lang="nl-NL" noProof="1" smtClean="0"/>
              <a:t>Tweede niveau</a:t>
            </a:r>
          </a:p>
          <a:p>
            <a:pPr lvl="2"/>
            <a:r>
              <a:rPr lang="nl-NL" noProof="1" smtClean="0"/>
              <a:t>Derde niveau</a:t>
            </a:r>
          </a:p>
          <a:p>
            <a:pPr lvl="3"/>
            <a:r>
              <a:rPr lang="nl-NL" noProof="1" smtClean="0"/>
              <a:t>Vierde niveau</a:t>
            </a:r>
          </a:p>
          <a:p>
            <a:pPr lvl="4"/>
            <a:r>
              <a:rPr lang="nl-NL" noProof="1" smtClean="0"/>
              <a:t>Vijfde niveau</a:t>
            </a:r>
          </a:p>
          <a:p>
            <a:pPr lvl="5"/>
            <a:r>
              <a:rPr lang="nl-NL" noProof="1" smtClean="0"/>
              <a:t>Zesde niveau</a:t>
            </a:r>
          </a:p>
          <a:p>
            <a:pPr lvl="6"/>
            <a:r>
              <a:rPr lang="nl-NL" noProof="1" smtClean="0"/>
              <a:t>Zevende niveau</a:t>
            </a:r>
          </a:p>
          <a:p>
            <a:pPr lvl="7"/>
            <a:r>
              <a:rPr lang="nl-NL" noProof="1" smtClean="0"/>
              <a:t>Achtste niveau</a:t>
            </a:r>
          </a:p>
          <a:p>
            <a:pPr lvl="8"/>
            <a:r>
              <a:rPr lang="nl-NL" noProof="1" smtClean="0"/>
              <a:t>Negende niveau</a:t>
            </a:r>
            <a:endParaRPr lang="nl-NL" noProof="1"/>
          </a:p>
        </p:txBody>
      </p:sp>
      <p:grpSp>
        <p:nvGrpSpPr>
          <p:cNvPr id="20" name="Groep 19"/>
          <p:cNvGrpSpPr>
            <a:grpSpLocks noSelect="1"/>
          </p:cNvGrpSpPr>
          <p:nvPr/>
        </p:nvGrpSpPr>
        <p:grpSpPr bwMode="gray">
          <a:xfrm>
            <a:off x="9252624" y="-47626"/>
            <a:ext cx="1609522" cy="6948000"/>
            <a:chOff x="9252624" y="-47626"/>
            <a:chExt cx="1609522" cy="6948000"/>
          </a:xfrm>
        </p:grpSpPr>
        <p:sp>
          <p:nvSpPr>
            <p:cNvPr id="16" name="Afgeronde rechthoek 15"/>
            <p:cNvSpPr>
              <a:spLocks noSelect="1"/>
            </p:cNvSpPr>
            <p:nvPr userDrawn="1"/>
          </p:nvSpPr>
          <p:spPr bwMode="gray">
            <a:xfrm>
              <a:off x="9252624" y="-47626"/>
              <a:ext cx="1609522" cy="6948000"/>
            </a:xfrm>
            <a:prstGeom prst="roundRect">
              <a:avLst>
                <a:gd name="adj" fmla="val 970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square" rtlCol="0" anchor="t">
              <a:noAutofit/>
            </a:bodyPr>
            <a:lstStyle/>
            <a:p>
              <a:pPr algn="l"/>
              <a:r>
                <a:rPr lang="nl-NL" sz="900" noProof="1" smtClean="0">
                  <a:solidFill>
                    <a:schemeClr val="tx1"/>
                  </a:solidFill>
                </a:rPr>
                <a:t>Klik op het pijltje naast Nieuwe dia om een nieuwe dia aan te maken. Kies een van de indelingen.</a:t>
              </a:r>
            </a:p>
            <a:p>
              <a:pPr algn="l"/>
              <a:endParaRPr lang="nl-NL" sz="900" noProof="1" smtClean="0">
                <a:solidFill>
                  <a:schemeClr val="tx1"/>
                </a:solidFill>
              </a:endParaRPr>
            </a:p>
            <a:p>
              <a:pPr algn="l"/>
              <a:r>
                <a:rPr lang="nl-NL" sz="900" noProof="1" smtClean="0">
                  <a:solidFill>
                    <a:schemeClr val="tx1"/>
                  </a:solidFill>
                </a:rPr>
                <a:t>Klik op Indeling als de dia opnieuw moet worden aangepast aan de huidige indeling, of om een andere indeling toe te passen.</a:t>
              </a:r>
            </a:p>
            <a:p>
              <a:pPr algn="l"/>
              <a:endParaRPr lang="nl-NL" sz="900" noProof="1" smtClean="0">
                <a:solidFill>
                  <a:schemeClr val="tx1"/>
                </a:solidFill>
              </a:endParaRPr>
            </a:p>
            <a:p>
              <a:pPr algn="l"/>
              <a:r>
                <a:rPr lang="nl-NL" sz="900" noProof="1" smtClean="0">
                  <a:solidFill>
                    <a:schemeClr val="tx1"/>
                  </a:solidFill>
                </a:rPr>
                <a:t>De tekstvakken van de dia’s hebben allen 9 niveaus.</a:t>
              </a:r>
            </a:p>
            <a:p>
              <a:pPr algn="l"/>
              <a:r>
                <a:rPr lang="nl-NL" sz="900" noProof="1" smtClean="0">
                  <a:solidFill>
                    <a:schemeClr val="tx1"/>
                  </a:solidFill>
                </a:rPr>
                <a:t>Eerste, tweede en derde niveau hebben</a:t>
              </a:r>
              <a:r>
                <a:rPr lang="nl-NL" sz="900" baseline="0" noProof="1" smtClean="0">
                  <a:solidFill>
                    <a:schemeClr val="tx1"/>
                  </a:solidFill>
                </a:rPr>
                <a:t> een opsomming. Het vierde niveau is bold en geschikt voor een kopje.</a:t>
              </a:r>
            </a:p>
            <a:p>
              <a:pPr algn="l"/>
              <a:r>
                <a:rPr lang="nl-NL" sz="900" baseline="0" noProof="1" smtClean="0">
                  <a:solidFill>
                    <a:schemeClr val="tx1"/>
                  </a:solidFill>
                </a:rPr>
                <a:t>Het vijfde niveau is voor de basistekst. Zowel niveau  vier als vijf lijnen automatisch uit aan de linkerkantlijn.</a:t>
              </a:r>
            </a:p>
            <a:p>
              <a:pPr algn="l"/>
              <a:r>
                <a:rPr lang="nl-NL" sz="900" baseline="0" noProof="1" smtClean="0">
                  <a:solidFill>
                    <a:schemeClr val="tx1"/>
                  </a:solidFill>
                </a:rPr>
                <a:t>Het zesde, zevende en achtste niveau lijnen uit onder resp. eerste, tweede en derde opsomming.</a:t>
              </a:r>
            </a:p>
            <a:p>
              <a:pPr algn="l"/>
              <a:r>
                <a:rPr lang="nl-NL" sz="900" baseline="0" noProof="1" smtClean="0">
                  <a:solidFill>
                    <a:schemeClr val="tx1"/>
                  </a:solidFill>
                </a:rPr>
                <a:t>Het negende niveau is een kleiner lettertype dat uitlijnt aan de linkermarge. Deze is geschikt voor bijvoorbeeld een bijschrift.</a:t>
              </a:r>
            </a:p>
            <a:p>
              <a:pPr algn="l"/>
              <a:endParaRPr lang="nl-NL" sz="900" baseline="0" noProof="1" smtClean="0">
                <a:solidFill>
                  <a:schemeClr val="tx1"/>
                </a:solidFill>
              </a:endParaRPr>
            </a:p>
            <a:p>
              <a:pPr algn="l"/>
              <a:r>
                <a:rPr lang="nl-NL" sz="900" b="1" baseline="0" noProof="1" smtClean="0">
                  <a:solidFill>
                    <a:schemeClr val="tx1"/>
                  </a:solidFill>
                </a:rPr>
                <a:t>Let op:</a:t>
              </a:r>
              <a:r>
                <a:rPr lang="nl-NL" sz="900" b="0" baseline="0" noProof="1" smtClean="0">
                  <a:solidFill>
                    <a:schemeClr val="tx1"/>
                  </a:solidFill>
                </a:rPr>
                <a:t>  Let op: wissel van stijl met de knoppen              voor lijstniveau verhogen of verlagen, of in MS Office met verkorte toetscombinatie Alt+Shift+← of Alt+Shift+→</a:t>
              </a:r>
            </a:p>
            <a:p>
              <a:pPr algn="l"/>
              <a:endParaRPr lang="nl-NL" sz="900" b="0" baseline="0" noProof="1" smtClean="0">
                <a:solidFill>
                  <a:schemeClr val="tx1"/>
                </a:solidFill>
              </a:endParaRPr>
            </a:p>
            <a:p>
              <a:pPr algn="l"/>
              <a:endParaRPr lang="nl-NL" sz="900" b="0" baseline="0" noProof="1" smtClean="0">
                <a:solidFill>
                  <a:schemeClr val="tx1"/>
                </a:solidFill>
              </a:endParaRPr>
            </a:p>
            <a:p>
              <a:pPr algn="l"/>
              <a:r>
                <a:rPr lang="nl-NL" sz="900" b="0" baseline="0" noProof="1" smtClean="0">
                  <a:solidFill>
                    <a:schemeClr val="tx1"/>
                  </a:solidFill>
                </a:rPr>
                <a:t>Gebruik dus niet de standaard opsomming- knoppen van MS Office om de stijl te veranderen!</a:t>
              </a:r>
              <a:endParaRPr lang="nl-NL" sz="900" b="1" noProof="1">
                <a:solidFill>
                  <a:schemeClr val="tx1"/>
                </a:solidFill>
              </a:endParaRPr>
            </a:p>
          </p:txBody>
        </p:sp>
        <p:pic>
          <p:nvPicPr>
            <p:cNvPr id="17" name="Afbeelding 16" descr="knoppen inspringen.png"/>
            <p:cNvPicPr>
              <a:picLocks noSelect="1" noChangeAspect="1"/>
            </p:cNvPicPr>
            <p:nvPr userDrawn="1"/>
          </p:nvPicPr>
          <p:blipFill>
            <a:blip r:embed="rId14"/>
            <a:stretch>
              <a:fillRect/>
            </a:stretch>
          </p:blipFill>
          <p:spPr bwMode="gray">
            <a:xfrm>
              <a:off x="9664584" y="5669775"/>
              <a:ext cx="419100" cy="228600"/>
            </a:xfrm>
            <a:prstGeom prst="rect">
              <a:avLst/>
            </a:prstGeom>
          </p:spPr>
        </p:pic>
        <p:grpSp>
          <p:nvGrpSpPr>
            <p:cNvPr id="19" name="Groep 18"/>
            <p:cNvGrpSpPr>
              <a:grpSpLocks noSelect="1"/>
            </p:cNvGrpSpPr>
            <p:nvPr userDrawn="1"/>
          </p:nvGrpSpPr>
          <p:grpSpPr bwMode="gray">
            <a:xfrm>
              <a:off x="9632100" y="6521279"/>
              <a:ext cx="752580" cy="285790"/>
              <a:chOff x="9670200" y="6559379"/>
              <a:chExt cx="752580" cy="285790"/>
            </a:xfrm>
          </p:grpSpPr>
          <p:pic>
            <p:nvPicPr>
              <p:cNvPr id="18" name="Afbeelding 17" descr="knoppen ms office niet gebruiken.png"/>
              <p:cNvPicPr>
                <a:picLocks noSelect="1" noChangeAspect="1"/>
              </p:cNvPicPr>
              <p:nvPr userDrawn="1"/>
            </p:nvPicPr>
            <p:blipFill>
              <a:blip r:embed="rId15"/>
              <a:stretch>
                <a:fillRect/>
              </a:stretch>
            </p:blipFill>
            <p:spPr bwMode="gray">
              <a:xfrm>
                <a:off x="9670200" y="6559379"/>
                <a:ext cx="752580" cy="285790"/>
              </a:xfrm>
              <a:prstGeom prst="rect">
                <a:avLst/>
              </a:prstGeom>
            </p:spPr>
          </p:pic>
          <p:cxnSp>
            <p:nvCxnSpPr>
              <p:cNvPr id="22" name="Rechte verbindingslijn 21"/>
              <p:cNvCxnSpPr/>
              <p:nvPr userDrawn="1"/>
            </p:nvCxnSpPr>
            <p:spPr bwMode="gray">
              <a:xfrm flipH="1">
                <a:off x="9702684" y="6565608"/>
                <a:ext cx="677709" cy="279561"/>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Rechte verbindingslijn 23"/>
              <p:cNvCxnSpPr/>
              <p:nvPr userDrawn="1"/>
            </p:nvCxnSpPr>
            <p:spPr bwMode="gray">
              <a:xfrm flipH="1" flipV="1">
                <a:off x="9702684" y="6565608"/>
                <a:ext cx="677709" cy="279561"/>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grpSp>
      </p:grpSp>
      <p:sp>
        <p:nvSpPr>
          <p:cNvPr id="4" name="Tijdelijke aanduiding voor datum 3"/>
          <p:cNvSpPr>
            <a:spLocks noGrp="1" noSelect="1"/>
          </p:cNvSpPr>
          <p:nvPr>
            <p:ph type="dt" sz="half" idx="2"/>
          </p:nvPr>
        </p:nvSpPr>
        <p:spPr bwMode="gray">
          <a:xfrm>
            <a:off x="7706281" y="6489408"/>
            <a:ext cx="756000" cy="180000"/>
          </a:xfrm>
          <a:prstGeom prst="rect">
            <a:avLst/>
          </a:prstGeom>
        </p:spPr>
        <p:txBody>
          <a:bodyPr vert="horz" lIns="0" tIns="0" rIns="0" bIns="0" rtlCol="0" anchor="t"/>
          <a:lstStyle>
            <a:lvl1pPr algn="r">
              <a:defRPr sz="1000">
                <a:solidFill>
                  <a:schemeClr val="bg2"/>
                </a:solidFill>
              </a:defRPr>
            </a:lvl1pPr>
          </a:lstStyle>
          <a:p>
            <a:fld id="{36921589-CD93-4D20-8A8E-09CA9DDD5301}" type="datetime1">
              <a:rPr lang="nl-NL" smtClean="0"/>
              <a:t>27-2-2019</a:t>
            </a:fld>
            <a:endParaRPr lang="nl-NL" dirty="0"/>
          </a:p>
        </p:txBody>
      </p:sp>
      <p:sp>
        <p:nvSpPr>
          <p:cNvPr id="5" name="Tijdelijke aanduiding voor voettekst 4"/>
          <p:cNvSpPr>
            <a:spLocks noGrp="1" noSelect="1"/>
          </p:cNvSpPr>
          <p:nvPr>
            <p:ph type="ftr" sz="quarter" idx="3"/>
          </p:nvPr>
        </p:nvSpPr>
        <p:spPr bwMode="gray">
          <a:xfrm>
            <a:off x="781563" y="6489408"/>
            <a:ext cx="6192000" cy="180000"/>
          </a:xfrm>
          <a:prstGeom prst="rect">
            <a:avLst/>
          </a:prstGeom>
        </p:spPr>
        <p:txBody>
          <a:bodyPr vert="horz" lIns="0" tIns="0" rIns="0" bIns="0" rtlCol="0" anchor="t"/>
          <a:lstStyle>
            <a:lvl1pPr algn="l">
              <a:defRPr sz="1000">
                <a:solidFill>
                  <a:schemeClr val="bg2"/>
                </a:solidFill>
              </a:defRPr>
            </a:lvl1pPr>
          </a:lstStyle>
          <a:p>
            <a:r>
              <a:rPr lang="nl-NL" dirty="0" smtClean="0"/>
              <a:t>Via Invoegen | Koptekst en voettekst kunt u de tekst wijzigen</a:t>
            </a:r>
            <a:endParaRPr lang="nl-NL" dirty="0"/>
          </a:p>
        </p:txBody>
      </p:sp>
      <p:sp>
        <p:nvSpPr>
          <p:cNvPr id="6" name="Tijdelijke aanduiding voor dianummer 5"/>
          <p:cNvSpPr>
            <a:spLocks noGrp="1" noSelect="1"/>
          </p:cNvSpPr>
          <p:nvPr>
            <p:ph type="sldNum" sz="quarter" idx="4"/>
          </p:nvPr>
        </p:nvSpPr>
        <p:spPr bwMode="gray">
          <a:xfrm>
            <a:off x="8496808" y="6489408"/>
            <a:ext cx="288000" cy="180000"/>
          </a:xfrm>
          <a:prstGeom prst="rect">
            <a:avLst/>
          </a:prstGeom>
        </p:spPr>
        <p:txBody>
          <a:bodyPr vert="horz" lIns="0" tIns="0" rIns="0" bIns="0" rtlCol="0" anchor="t"/>
          <a:lstStyle>
            <a:lvl1pPr algn="l">
              <a:defRPr sz="1000">
                <a:solidFill>
                  <a:schemeClr val="bg2"/>
                </a:solidFill>
              </a:defRPr>
            </a:lvl1pPr>
          </a:lstStyle>
          <a:p>
            <a:r>
              <a:rPr lang="nl-NL" dirty="0" smtClean="0"/>
              <a:t>| </a:t>
            </a:r>
            <a:fld id="{5A73F218-DCB0-4894-9B51-05C25669D534}" type="slidenum">
              <a:rPr lang="nl-NL" smtClean="0"/>
              <a:pPr/>
              <a:t>‹nr.›</a:t>
            </a:fld>
            <a:endParaRPr lang="nl-NL" dirty="0"/>
          </a:p>
        </p:txBody>
      </p:sp>
    </p:spTree>
  </p:cSld>
  <p:clrMap bg1="lt1" tx1="dk1" bg2="lt2" tx2="dk2" accent1="accent1" accent2="accent2" accent3="accent3" accent4="accent4" accent5="accent5" accent6="accent6" hlink="hlink" folHlink="folHlink"/>
  <p:sldLayoutIdLst>
    <p:sldLayoutId id="2147483727" r:id="rId1"/>
    <p:sldLayoutId id="2147483719" r:id="rId2"/>
    <p:sldLayoutId id="2147483718" r:id="rId3"/>
    <p:sldLayoutId id="2147483728" r:id="rId4"/>
    <p:sldLayoutId id="2147483725" r:id="rId5"/>
    <p:sldLayoutId id="2147483730" r:id="rId6"/>
    <p:sldLayoutId id="2147483732" r:id="rId7"/>
    <p:sldLayoutId id="2147483720" r:id="rId8"/>
    <p:sldLayoutId id="2147483735" r:id="rId9"/>
    <p:sldLayoutId id="2147483722" r:id="rId10"/>
    <p:sldLayoutId id="2147483723" r:id="rId11"/>
    <p:sldLayoutId id="2147483736" r:id="rId12"/>
  </p:sldLayoutIdLst>
  <p:timing>
    <p:tnLst>
      <p:par>
        <p:cTn id="1" dur="indefinite" restart="never" nodeType="tmRoot"/>
      </p:par>
    </p:tnLst>
  </p:timing>
  <p:hf hdr="0"/>
  <p:txStyles>
    <p:titleStyle>
      <a:lvl1pPr algn="l" defTabSz="914400" rtl="0" eaLnBrk="1" latinLnBrk="0" hangingPunct="1">
        <a:spcBef>
          <a:spcPct val="0"/>
        </a:spcBef>
        <a:buNone/>
        <a:defRPr sz="3500" b="1" kern="1200">
          <a:solidFill>
            <a:schemeClr val="accent1"/>
          </a:solidFill>
          <a:latin typeface="+mj-lt"/>
          <a:ea typeface="+mj-ea"/>
          <a:cs typeface="+mj-cs"/>
        </a:defRPr>
      </a:lvl1pPr>
    </p:titleStyle>
    <p:bodyStyle>
      <a:lvl1pPr marL="216000" indent="-216000" algn="l" defTabSz="914400" rtl="0" eaLnBrk="1" latinLnBrk="0" hangingPunct="1">
        <a:spcBef>
          <a:spcPts val="0"/>
        </a:spcBef>
        <a:buClr>
          <a:schemeClr val="accent1"/>
        </a:buClr>
        <a:buSzPct val="65000"/>
        <a:buFont typeface="Wingdings" pitchFamily="2" charset="2"/>
        <a:buChar char=""/>
        <a:defRPr sz="2200" b="0" kern="1200">
          <a:solidFill>
            <a:schemeClr val="tx1"/>
          </a:solidFill>
          <a:latin typeface="+mn-lt"/>
          <a:ea typeface="+mn-ea"/>
          <a:cs typeface="+mn-cs"/>
        </a:defRPr>
      </a:lvl1pPr>
      <a:lvl2pPr marL="432000" indent="-216000" algn="l" defTabSz="914400" rtl="0" eaLnBrk="1" latinLnBrk="0" hangingPunct="1">
        <a:spcBef>
          <a:spcPts val="0"/>
        </a:spcBef>
        <a:buFont typeface="Corbel" pitchFamily="34" charset="0"/>
        <a:buChar char="–"/>
        <a:defRPr sz="2200" kern="1200">
          <a:solidFill>
            <a:schemeClr val="tx1"/>
          </a:solidFill>
          <a:latin typeface="+mn-lt"/>
          <a:ea typeface="+mn-ea"/>
          <a:cs typeface="+mn-cs"/>
        </a:defRPr>
      </a:lvl2pPr>
      <a:lvl3pPr marL="648000" indent="-216000" algn="l" defTabSz="914400" rtl="0" eaLnBrk="1" latinLnBrk="0" hangingPunct="1">
        <a:spcBef>
          <a:spcPts val="0"/>
        </a:spcBef>
        <a:buClrTx/>
        <a:buSzPct val="100000"/>
        <a:buFont typeface="Corbel" pitchFamily="34" charset="0"/>
        <a:buChar char="-"/>
        <a:defRPr sz="1800" kern="1200">
          <a:solidFill>
            <a:schemeClr val="tx1"/>
          </a:solidFill>
          <a:latin typeface="+mn-lt"/>
          <a:ea typeface="+mn-ea"/>
          <a:cs typeface="+mn-cs"/>
        </a:defRPr>
      </a:lvl3pPr>
      <a:lvl4pPr marL="0" indent="0" algn="l" defTabSz="914400" rtl="0" eaLnBrk="1" latinLnBrk="0" hangingPunct="1">
        <a:spcBef>
          <a:spcPts val="0"/>
        </a:spcBef>
        <a:buFont typeface="Corbel" pitchFamily="34" charset="0"/>
        <a:buNone/>
        <a:defRPr sz="2200" b="1" kern="1200">
          <a:solidFill>
            <a:schemeClr val="tx1"/>
          </a:solidFill>
          <a:latin typeface="+mn-lt"/>
          <a:ea typeface="+mn-ea"/>
          <a:cs typeface="+mn-cs"/>
        </a:defRPr>
      </a:lvl4pPr>
      <a:lvl5pPr marL="0" indent="0" algn="l" defTabSz="914400" rtl="0" eaLnBrk="1" latinLnBrk="0" hangingPunct="1">
        <a:spcBef>
          <a:spcPts val="0"/>
        </a:spcBef>
        <a:buFont typeface="Corbel" pitchFamily="34" charset="0"/>
        <a:buNone/>
        <a:defRPr sz="2200" kern="1200">
          <a:solidFill>
            <a:schemeClr val="tx1"/>
          </a:solidFill>
          <a:latin typeface="+mn-lt"/>
          <a:ea typeface="+mn-ea"/>
          <a:cs typeface="+mn-cs"/>
        </a:defRPr>
      </a:lvl5pPr>
      <a:lvl6pPr marL="216000" indent="0" algn="l" defTabSz="914400" rtl="0" eaLnBrk="1" latinLnBrk="0" hangingPunct="1">
        <a:spcBef>
          <a:spcPts val="0"/>
        </a:spcBef>
        <a:buFont typeface="Arial" pitchFamily="34" charset="0"/>
        <a:buNone/>
        <a:defRPr sz="2200" kern="1200">
          <a:solidFill>
            <a:schemeClr val="tx1"/>
          </a:solidFill>
          <a:latin typeface="+mn-lt"/>
          <a:ea typeface="+mn-ea"/>
          <a:cs typeface="+mn-cs"/>
        </a:defRPr>
      </a:lvl6pPr>
      <a:lvl7pPr marL="432000" indent="0" algn="l" defTabSz="914400" rtl="0" eaLnBrk="1" latinLnBrk="0" hangingPunct="1">
        <a:spcBef>
          <a:spcPts val="0"/>
        </a:spcBef>
        <a:buFont typeface="Arial" pitchFamily="34" charset="0"/>
        <a:buNone/>
        <a:defRPr sz="2200" kern="1200">
          <a:solidFill>
            <a:schemeClr val="tx1"/>
          </a:solidFill>
          <a:latin typeface="+mn-lt"/>
          <a:ea typeface="+mn-ea"/>
          <a:cs typeface="+mn-cs"/>
        </a:defRPr>
      </a:lvl7pPr>
      <a:lvl8pPr marL="648000" indent="0" algn="l" defTabSz="914400" rtl="0" eaLnBrk="1" latinLnBrk="0" hangingPunct="1">
        <a:spcBef>
          <a:spcPts val="0"/>
        </a:spcBef>
        <a:buFont typeface="Arial" pitchFamily="34" charset="0"/>
        <a:buNone/>
        <a:defRPr sz="1800" kern="1200">
          <a:solidFill>
            <a:schemeClr val="tx1"/>
          </a:solidFill>
          <a:latin typeface="+mn-lt"/>
          <a:ea typeface="+mn-ea"/>
          <a:cs typeface="+mn-cs"/>
        </a:defRPr>
      </a:lvl8pPr>
      <a:lvl9pPr marL="0" indent="0" algn="l" defTabSz="914400" rtl="0" eaLnBrk="1" latinLnBrk="0" hangingPunct="1">
        <a:spcBef>
          <a:spcPts val="0"/>
        </a:spcBef>
        <a:buFont typeface="Arial" pitchFamily="34" charset="0"/>
        <a:buNone/>
        <a:defRPr sz="14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7.wmf"/><Relationship Id="rId5" Type="http://schemas.openxmlformats.org/officeDocument/2006/relationships/image" Target="../media/image6.emf"/><Relationship Id="rId4" Type="http://schemas.openxmlformats.org/officeDocument/2006/relationships/package" Target="../embeddings/Microsoft_PowerPoint_Slide1.sldx"/></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Eindpresentatie DUTO</a:t>
            </a:r>
            <a:endParaRPr lang="nl-NL" dirty="0"/>
          </a:p>
        </p:txBody>
      </p:sp>
      <p:sp>
        <p:nvSpPr>
          <p:cNvPr id="3" name="Ondertitel 2"/>
          <p:cNvSpPr>
            <a:spLocks noGrp="1"/>
          </p:cNvSpPr>
          <p:nvPr>
            <p:ph type="subTitle" idx="1"/>
          </p:nvPr>
        </p:nvSpPr>
        <p:spPr/>
        <p:txBody>
          <a:bodyPr/>
          <a:lstStyle/>
          <a:p>
            <a:pPr marL="457200" indent="-457200">
              <a:buFont typeface="Arial" panose="020B0604020202020204" pitchFamily="34" charset="0"/>
              <a:buChar char="•"/>
            </a:pPr>
            <a:r>
              <a:rPr lang="nl-NL" dirty="0" smtClean="0"/>
              <a:t>Onderzoeksrapport</a:t>
            </a:r>
          </a:p>
          <a:p>
            <a:pPr marL="457200" indent="-457200">
              <a:buFont typeface="Arial" panose="020B0604020202020204" pitchFamily="34" charset="0"/>
              <a:buChar char="•"/>
            </a:pPr>
            <a:r>
              <a:rPr lang="nl-NL" dirty="0" smtClean="0"/>
              <a:t>DUTO-Pilot </a:t>
            </a:r>
            <a:r>
              <a:rPr lang="nl-NL" dirty="0" err="1" smtClean="0"/>
              <a:t>BlueDolphin</a:t>
            </a:r>
            <a:r>
              <a:rPr lang="nl-NL" dirty="0" smtClean="0"/>
              <a:t> </a:t>
            </a:r>
            <a:endParaRPr lang="nl-NL" dirty="0"/>
          </a:p>
        </p:txBody>
      </p:sp>
      <p:sp>
        <p:nvSpPr>
          <p:cNvPr id="4" name="Tijdelijke aanduiding voor datum 3"/>
          <p:cNvSpPr>
            <a:spLocks noGrp="1"/>
          </p:cNvSpPr>
          <p:nvPr>
            <p:ph type="dt" sz="half" idx="10"/>
          </p:nvPr>
        </p:nvSpPr>
        <p:spPr/>
        <p:txBody>
          <a:bodyPr/>
          <a:lstStyle/>
          <a:p>
            <a:r>
              <a:rPr lang="nl-NL" noProof="1" smtClean="0"/>
              <a:t>27-2-2019</a:t>
            </a:r>
            <a:endParaRPr lang="nl-NL" noProof="1"/>
          </a:p>
        </p:txBody>
      </p:sp>
    </p:spTree>
    <p:extLst>
      <p:ext uri="{BB962C8B-B14F-4D97-AF65-F5344CB8AC3E}">
        <p14:creationId xmlns:p14="http://schemas.microsoft.com/office/powerpoint/2010/main" val="41391831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404664"/>
            <a:ext cx="8010000" cy="1143000"/>
          </a:xfrm>
        </p:spPr>
        <p:txBody>
          <a:bodyPr/>
          <a:lstStyle/>
          <a:p>
            <a:r>
              <a:rPr lang="nl-NL" dirty="0" err="1" smtClean="0"/>
              <a:t>BlueDolphin</a:t>
            </a:r>
            <a:r>
              <a:rPr lang="nl-NL" dirty="0" smtClean="0"/>
              <a:t> en scope</a:t>
            </a:r>
            <a:endParaRPr lang="nl-NL" dirty="0"/>
          </a:p>
        </p:txBody>
      </p:sp>
      <p:sp>
        <p:nvSpPr>
          <p:cNvPr id="4" name="Tijdelijke aanduiding voor datum 3"/>
          <p:cNvSpPr>
            <a:spLocks noGrp="1"/>
          </p:cNvSpPr>
          <p:nvPr>
            <p:ph type="dt" sz="half" idx="10"/>
          </p:nvPr>
        </p:nvSpPr>
        <p:spPr/>
        <p:txBody>
          <a:bodyPr/>
          <a:lstStyle/>
          <a:p>
            <a:fld id="{71936F60-D347-4247-AE22-ECCF67410F82}" type="datetime1">
              <a:rPr lang="nl-NL" smtClean="0"/>
              <a:t>27-2-2019</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10</a:t>
            </a:fld>
            <a:endParaRPr lang="nl-NL" dirty="0"/>
          </a:p>
        </p:txBody>
      </p:sp>
      <p:sp>
        <p:nvSpPr>
          <p:cNvPr id="7"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p>
        </p:txBody>
      </p:sp>
      <p:graphicFrame>
        <p:nvGraphicFramePr>
          <p:cNvPr id="8" name="Object 7"/>
          <p:cNvGraphicFramePr>
            <a:graphicFrameLocks noChangeAspect="1"/>
          </p:cNvGraphicFramePr>
          <p:nvPr>
            <p:extLst>
              <p:ext uri="{D42A27DB-BD31-4B8C-83A1-F6EECF244321}">
                <p14:modId xmlns:p14="http://schemas.microsoft.com/office/powerpoint/2010/main" val="1941982189"/>
              </p:ext>
            </p:extLst>
          </p:nvPr>
        </p:nvGraphicFramePr>
        <p:xfrm>
          <a:off x="755576" y="2060848"/>
          <a:ext cx="3960441" cy="2593658"/>
        </p:xfrm>
        <a:graphic>
          <a:graphicData uri="http://schemas.openxmlformats.org/presentationml/2006/ole">
            <mc:AlternateContent xmlns:mc="http://schemas.openxmlformats.org/markup-compatibility/2006">
              <mc:Choice xmlns:v="urn:schemas-microsoft-com:vml" Requires="v">
                <p:oleObj spid="_x0000_s1038" name="Dia" r:id="rId4" imgW="4570532" imgH="3427618" progId="PowerPoint.Slide.12">
                  <p:embed/>
                </p:oleObj>
              </mc:Choice>
              <mc:Fallback>
                <p:oleObj name="Dia" r:id="rId4" imgW="4570532" imgH="3427618" progId="PowerPoint.Slide.12">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b="12762"/>
                      <a:stretch>
                        <a:fillRect/>
                      </a:stretch>
                    </p:blipFill>
                    <p:spPr bwMode="auto">
                      <a:xfrm>
                        <a:off x="755576" y="2060848"/>
                        <a:ext cx="3960441" cy="2593658"/>
                      </a:xfrm>
                      <a:prstGeom prst="rect">
                        <a:avLst/>
                      </a:prstGeom>
                      <a:noFill/>
                    </p:spPr>
                  </p:pic>
                </p:oleObj>
              </mc:Fallback>
            </mc:AlternateContent>
          </a:graphicData>
        </a:graphic>
      </p:graphicFrame>
      <p:pic>
        <p:nvPicPr>
          <p:cNvPr id="9" name="Tijdelijke aanduiding voor inhoud 8"/>
          <p:cNvPicPr>
            <a:picLocks noGrp="1"/>
          </p:cNvPicPr>
          <p:nvPr>
            <p:ph idx="1"/>
          </p:nvPr>
        </p:nvPicPr>
        <p:blipFill>
          <a:blip r:embed="rId6" cstate="print">
            <a:extLst>
              <a:ext uri="{28A0092B-C50C-407E-A947-70E740481C1C}">
                <a14:useLocalDpi xmlns:a14="http://schemas.microsoft.com/office/drawing/2010/main" val="0"/>
              </a:ext>
            </a:extLst>
          </a:blip>
          <a:srcRect/>
          <a:stretch>
            <a:fillRect/>
          </a:stretch>
        </p:blipFill>
        <p:spPr bwMode="auto">
          <a:xfrm>
            <a:off x="4968044" y="2221596"/>
            <a:ext cx="3714750" cy="2786063"/>
          </a:xfrm>
          <a:prstGeom prst="rect">
            <a:avLst/>
          </a:prstGeom>
          <a:noFill/>
          <a:ln>
            <a:noFill/>
          </a:ln>
        </p:spPr>
      </p:pic>
      <p:sp>
        <p:nvSpPr>
          <p:cNvPr id="10" name="Tekstvak 9"/>
          <p:cNvSpPr txBox="1"/>
          <p:nvPr/>
        </p:nvSpPr>
        <p:spPr>
          <a:xfrm>
            <a:off x="1907704" y="4869160"/>
            <a:ext cx="6120680" cy="276999"/>
          </a:xfrm>
          <a:prstGeom prst="rect">
            <a:avLst/>
          </a:prstGeom>
          <a:noFill/>
        </p:spPr>
        <p:txBody>
          <a:bodyPr wrap="square" lIns="0" tIns="0" rIns="0" bIns="0" rtlCol="0">
            <a:spAutoFit/>
          </a:bodyPr>
          <a:lstStyle/>
          <a:p>
            <a:r>
              <a:rPr lang="nl-NL" dirty="0" smtClean="0">
                <a:sym typeface="Wingdings" panose="05000000000000000000" pitchFamily="2" charset="2"/>
              </a:rPr>
              <a:t> </a:t>
            </a:r>
            <a:r>
              <a:rPr lang="nl-NL" dirty="0" err="1" smtClean="0"/>
              <a:t>BlueDolphin</a:t>
            </a:r>
            <a:r>
              <a:rPr lang="nl-NL" dirty="0" smtClean="0"/>
              <a:t> als Database &amp; Blue </a:t>
            </a:r>
            <a:r>
              <a:rPr lang="nl-NL" dirty="0" err="1" smtClean="0"/>
              <a:t>Dolphin</a:t>
            </a:r>
            <a:r>
              <a:rPr lang="nl-NL" dirty="0" smtClean="0"/>
              <a:t> als portal </a:t>
            </a:r>
            <a:endParaRPr lang="nl-NL" dirty="0"/>
          </a:p>
        </p:txBody>
      </p:sp>
      <p:sp>
        <p:nvSpPr>
          <p:cNvPr id="3" name="Tekstvak 2"/>
          <p:cNvSpPr txBox="1"/>
          <p:nvPr/>
        </p:nvSpPr>
        <p:spPr>
          <a:xfrm>
            <a:off x="899592" y="1700808"/>
            <a:ext cx="7128792" cy="276999"/>
          </a:xfrm>
          <a:prstGeom prst="rect">
            <a:avLst/>
          </a:prstGeom>
          <a:noFill/>
        </p:spPr>
        <p:txBody>
          <a:bodyPr wrap="square" lIns="0" tIns="0" rIns="0" bIns="0" rtlCol="0">
            <a:spAutoFit/>
          </a:bodyPr>
          <a:lstStyle/>
          <a:p>
            <a:r>
              <a:rPr lang="nl-NL" dirty="0" smtClean="0"/>
              <a:t>Eis 0: Er is een actuele beschrijving van het proces/ de gebruikte applicatie </a:t>
            </a:r>
            <a:endParaRPr lang="nl-NL" dirty="0"/>
          </a:p>
        </p:txBody>
      </p:sp>
    </p:spTree>
    <p:extLst>
      <p:ext uri="{BB962C8B-B14F-4D97-AF65-F5344CB8AC3E}">
        <p14:creationId xmlns:p14="http://schemas.microsoft.com/office/powerpoint/2010/main" val="2212102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608" y="332656"/>
            <a:ext cx="8010000" cy="1143000"/>
          </a:xfrm>
        </p:spPr>
        <p:txBody>
          <a:bodyPr/>
          <a:lstStyle/>
          <a:p>
            <a:r>
              <a:rPr lang="nl-NL" dirty="0" smtClean="0"/>
              <a:t>Stappenplan </a:t>
            </a:r>
            <a:endParaRPr lang="nl-NL" dirty="0"/>
          </a:p>
        </p:txBody>
      </p:sp>
      <p:sp>
        <p:nvSpPr>
          <p:cNvPr id="3" name="Tijdelijke aanduiding voor inhoud 2"/>
          <p:cNvSpPr>
            <a:spLocks noGrp="1"/>
          </p:cNvSpPr>
          <p:nvPr>
            <p:ph idx="1"/>
          </p:nvPr>
        </p:nvSpPr>
        <p:spPr>
          <a:xfrm>
            <a:off x="755576" y="1700808"/>
            <a:ext cx="8010000" cy="4392488"/>
          </a:xfrm>
        </p:spPr>
        <p:txBody>
          <a:bodyPr/>
          <a:lstStyle/>
          <a:p>
            <a:pPr marL="457200" indent="-457200">
              <a:buFont typeface="+mj-lt"/>
              <a:buAutoNum type="arabicPeriod"/>
            </a:pPr>
            <a:r>
              <a:rPr lang="nl-NL" dirty="0" smtClean="0"/>
              <a:t>Oriëntatie</a:t>
            </a:r>
          </a:p>
          <a:p>
            <a:pPr marL="457200" indent="-457200">
              <a:buFont typeface="+mj-lt"/>
              <a:buAutoNum type="arabicPeriod"/>
            </a:pPr>
            <a:r>
              <a:rPr lang="nl-NL" dirty="0" smtClean="0"/>
              <a:t>Inventarisatie</a:t>
            </a:r>
          </a:p>
          <a:p>
            <a:pPr marL="457200" indent="-457200">
              <a:buFont typeface="+mj-lt"/>
              <a:buAutoNum type="arabicPeriod"/>
            </a:pPr>
            <a:r>
              <a:rPr lang="nl-NL" dirty="0" smtClean="0"/>
              <a:t>Bepalen reikwijdte en scope</a:t>
            </a:r>
          </a:p>
          <a:p>
            <a:pPr marL="457200" indent="-457200">
              <a:buFont typeface="+mj-lt"/>
              <a:buAutoNum type="arabicPeriod"/>
            </a:pPr>
            <a:r>
              <a:rPr lang="nl-NL" dirty="0" smtClean="0"/>
              <a:t>Welke rollen aan tafel?</a:t>
            </a:r>
          </a:p>
          <a:p>
            <a:pPr marL="457200" indent="-457200">
              <a:buFont typeface="+mj-lt"/>
              <a:buAutoNum type="arabicPeriod"/>
            </a:pPr>
            <a:r>
              <a:rPr lang="nl-NL" dirty="0" smtClean="0"/>
              <a:t>Informeren + plannen groepsbijeenkomsten </a:t>
            </a:r>
          </a:p>
          <a:p>
            <a:pPr marL="457200" indent="-457200">
              <a:buFont typeface="+mj-lt"/>
              <a:buAutoNum type="arabicPeriod"/>
            </a:pPr>
            <a:r>
              <a:rPr lang="nl-NL" dirty="0" smtClean="0"/>
              <a:t>De DUTO-scan </a:t>
            </a:r>
          </a:p>
          <a:p>
            <a:pPr marL="457200" indent="-457200">
              <a:buFont typeface="+mj-lt"/>
              <a:buAutoNum type="arabicPeriod"/>
            </a:pPr>
            <a:r>
              <a:rPr lang="nl-NL" dirty="0" smtClean="0"/>
              <a:t>Besluitvorming/ het verbeterplan </a:t>
            </a:r>
          </a:p>
          <a:p>
            <a:pPr marL="457200" indent="-457200">
              <a:buFont typeface="+mj-lt"/>
              <a:buAutoNum type="arabicPeriod"/>
            </a:pPr>
            <a:r>
              <a:rPr lang="nl-NL" dirty="0" smtClean="0"/>
              <a:t>Uitbreiding reikwijdte en scope </a:t>
            </a:r>
          </a:p>
          <a:p>
            <a:pPr marL="457200" indent="-457200">
              <a:buFont typeface="+mj-lt"/>
              <a:buAutoNum type="arabicPeriod"/>
            </a:pPr>
            <a:r>
              <a:rPr lang="nl-NL" dirty="0" smtClean="0"/>
              <a:t>Borging en evaluatie </a:t>
            </a:r>
          </a:p>
          <a:p>
            <a:pPr marL="457200" indent="-457200">
              <a:buFont typeface="+mj-lt"/>
              <a:buAutoNum type="arabicPeriod"/>
            </a:pPr>
            <a:endParaRPr lang="nl-NL" dirty="0" smtClean="0"/>
          </a:p>
          <a:p>
            <a:pPr marL="457200" indent="-457200">
              <a:buFont typeface="+mj-lt"/>
              <a:buAutoNum type="arabicPeriod"/>
            </a:pPr>
            <a:endParaRPr lang="nl-NL" dirty="0"/>
          </a:p>
        </p:txBody>
      </p:sp>
      <p:sp>
        <p:nvSpPr>
          <p:cNvPr id="4" name="Tijdelijke aanduiding voor datum 3"/>
          <p:cNvSpPr>
            <a:spLocks noGrp="1"/>
          </p:cNvSpPr>
          <p:nvPr>
            <p:ph type="dt" sz="half" idx="10"/>
          </p:nvPr>
        </p:nvSpPr>
        <p:spPr/>
        <p:txBody>
          <a:bodyPr/>
          <a:lstStyle/>
          <a:p>
            <a:fld id="{71936F60-D347-4247-AE22-ECCF67410F82}" type="datetime1">
              <a:rPr lang="nl-NL" smtClean="0"/>
              <a:t>27-2-2019</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11</a:t>
            </a:fld>
            <a:endParaRPr lang="nl-NL" dirty="0"/>
          </a:p>
        </p:txBody>
      </p:sp>
    </p:spTree>
    <p:extLst>
      <p:ext uri="{BB962C8B-B14F-4D97-AF65-F5344CB8AC3E}">
        <p14:creationId xmlns:p14="http://schemas.microsoft.com/office/powerpoint/2010/main" val="742651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87624" y="404664"/>
            <a:ext cx="7577952" cy="1143000"/>
          </a:xfrm>
        </p:spPr>
        <p:txBody>
          <a:bodyPr/>
          <a:lstStyle/>
          <a:p>
            <a:r>
              <a:rPr lang="nl-NL" dirty="0" smtClean="0"/>
              <a:t>Uitslag Scorebord</a:t>
            </a:r>
            <a:br>
              <a:rPr lang="nl-NL" dirty="0" smtClean="0"/>
            </a:br>
            <a:endParaRPr lang="nl-NL" dirty="0"/>
          </a:p>
        </p:txBody>
      </p:sp>
      <p:sp>
        <p:nvSpPr>
          <p:cNvPr id="3" name="Tijdelijke aanduiding voor inhoud 2"/>
          <p:cNvSpPr>
            <a:spLocks noGrp="1"/>
          </p:cNvSpPr>
          <p:nvPr>
            <p:ph idx="1"/>
          </p:nvPr>
        </p:nvSpPr>
        <p:spPr>
          <a:xfrm>
            <a:off x="781563" y="1556793"/>
            <a:ext cx="8010000" cy="4597946"/>
          </a:xfrm>
        </p:spPr>
        <p:txBody>
          <a:bodyPr/>
          <a:lstStyle/>
          <a:p>
            <a:pPr marL="457200" indent="-457200">
              <a:buFont typeface="+mj-lt"/>
              <a:buAutoNum type="arabicPeriod"/>
            </a:pPr>
            <a:r>
              <a:rPr lang="nl-NL" sz="2000" dirty="0" smtClean="0"/>
              <a:t>Er is inzicht in het risicoprofiel van het proces.</a:t>
            </a:r>
          </a:p>
          <a:p>
            <a:pPr marL="457200" indent="-457200">
              <a:buFont typeface="+mj-lt"/>
              <a:buAutoNum type="arabicPeriod"/>
            </a:pPr>
            <a:r>
              <a:rPr lang="nl-NL" sz="2000" dirty="0" smtClean="0"/>
              <a:t>De informatie is vindbaar en beschikbaar. </a:t>
            </a:r>
          </a:p>
          <a:p>
            <a:pPr marL="457200" indent="-457200">
              <a:buFont typeface="+mj-lt"/>
              <a:buAutoNum type="arabicPeriod"/>
            </a:pPr>
            <a:r>
              <a:rPr lang="nl-NL" sz="2000" dirty="0" smtClean="0"/>
              <a:t>De informatie is toegankelijk voor iedereen die de informatie nodig heeft en er gebruik van mag maken.</a:t>
            </a:r>
          </a:p>
          <a:p>
            <a:pPr marL="457200" indent="-457200">
              <a:buFont typeface="+mj-lt"/>
              <a:buAutoNum type="arabicPeriod"/>
            </a:pPr>
            <a:r>
              <a:rPr lang="nl-NL" sz="2000" dirty="0" smtClean="0"/>
              <a:t>Er is voor de gebruikte applicatie een exit-strategie.</a:t>
            </a:r>
          </a:p>
          <a:p>
            <a:pPr marL="457200" indent="-457200">
              <a:buFont typeface="+mj-lt"/>
              <a:buAutoNum type="arabicPeriod"/>
            </a:pPr>
            <a:r>
              <a:rPr lang="nl-NL" sz="2000" dirty="0" smtClean="0"/>
              <a:t>De informatie is beveiligd tegen onbedoelde en onbevoegde wijzigingen.</a:t>
            </a:r>
          </a:p>
          <a:p>
            <a:pPr marL="457200" indent="-457200">
              <a:buFont typeface="+mj-lt"/>
              <a:buAutoNum type="arabicPeriod"/>
            </a:pPr>
            <a:r>
              <a:rPr lang="nl-NL" sz="2000" dirty="0" smtClean="0"/>
              <a:t>De export van informatie moet zonder informatieverlies kunnen plaatsvinden. </a:t>
            </a:r>
          </a:p>
          <a:p>
            <a:pPr marL="457200" indent="-457200">
              <a:buFont typeface="+mj-lt"/>
              <a:buAutoNum type="arabicPeriod"/>
            </a:pPr>
            <a:r>
              <a:rPr lang="nl-NL" sz="2000" dirty="0" smtClean="0"/>
              <a:t>De informatie blijft beschikbaar zolang de selectielijst dat voorschrijft. </a:t>
            </a:r>
          </a:p>
          <a:p>
            <a:pPr marL="0" indent="0">
              <a:buNone/>
            </a:pPr>
            <a:endParaRPr lang="nl-NL" dirty="0"/>
          </a:p>
        </p:txBody>
      </p:sp>
      <p:sp>
        <p:nvSpPr>
          <p:cNvPr id="4" name="Tijdelijke aanduiding voor datum 3"/>
          <p:cNvSpPr>
            <a:spLocks noGrp="1"/>
          </p:cNvSpPr>
          <p:nvPr>
            <p:ph type="dt" sz="half" idx="10"/>
          </p:nvPr>
        </p:nvSpPr>
        <p:spPr/>
        <p:txBody>
          <a:bodyPr/>
          <a:lstStyle/>
          <a:p>
            <a:fld id="{71936F60-D347-4247-AE22-ECCF67410F82}" type="datetime1">
              <a:rPr lang="nl-NL" smtClean="0"/>
              <a:t>27-2-2019</a:t>
            </a:fld>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12</a:t>
            </a:fld>
            <a:endParaRPr lang="nl-NL" dirty="0"/>
          </a:p>
        </p:txBody>
      </p:sp>
      <p:graphicFrame>
        <p:nvGraphicFramePr>
          <p:cNvPr id="7" name="Tabel 6"/>
          <p:cNvGraphicFramePr>
            <a:graphicFrameLocks noGrp="1"/>
          </p:cNvGraphicFramePr>
          <p:nvPr>
            <p:extLst>
              <p:ext uri="{D42A27DB-BD31-4B8C-83A1-F6EECF244321}">
                <p14:modId xmlns:p14="http://schemas.microsoft.com/office/powerpoint/2010/main" val="189241685"/>
              </p:ext>
            </p:extLst>
          </p:nvPr>
        </p:nvGraphicFramePr>
        <p:xfrm>
          <a:off x="1475656" y="5085184"/>
          <a:ext cx="6497052" cy="1440160"/>
        </p:xfrm>
        <a:graphic>
          <a:graphicData uri="http://schemas.openxmlformats.org/drawingml/2006/table">
            <a:tbl>
              <a:tblPr firstRow="1" firstCol="1" bandRow="1">
                <a:tableStyleId>{5C22544A-7EE6-4342-B048-85BDC9FD1C3A}</a:tableStyleId>
              </a:tblPr>
              <a:tblGrid>
                <a:gridCol w="811756"/>
                <a:gridCol w="811756"/>
                <a:gridCol w="811756"/>
                <a:gridCol w="811756"/>
                <a:gridCol w="812507"/>
                <a:gridCol w="812507"/>
                <a:gridCol w="812507"/>
                <a:gridCol w="812507"/>
              </a:tblGrid>
              <a:tr h="540060">
                <a:tc>
                  <a:txBody>
                    <a:bodyPr/>
                    <a:lstStyle/>
                    <a:p>
                      <a:pPr>
                        <a:lnSpc>
                          <a:spcPts val="1400"/>
                        </a:lnSpc>
                        <a:spcAft>
                          <a:spcPts val="0"/>
                        </a:spcAft>
                      </a:pPr>
                      <a:r>
                        <a:rPr lang="nl-NL" sz="1050" dirty="0">
                          <a:effectLst/>
                        </a:rPr>
                        <a:t>Totaal score per eis</a:t>
                      </a:r>
                      <a:endParaRPr lang="nl-NL" sz="1050" dirty="0">
                        <a:effectLst/>
                        <a:latin typeface="Corbel"/>
                        <a:ea typeface="Times New Roman"/>
                        <a:cs typeface="Times New Roman"/>
                      </a:endParaRPr>
                    </a:p>
                  </a:txBody>
                  <a:tcPr marL="68580" marR="68580" marT="0" marB="0"/>
                </a:tc>
                <a:tc>
                  <a:txBody>
                    <a:bodyPr/>
                    <a:lstStyle/>
                    <a:p>
                      <a:pPr>
                        <a:lnSpc>
                          <a:spcPts val="1400"/>
                        </a:lnSpc>
                        <a:spcAft>
                          <a:spcPts val="0"/>
                        </a:spcAft>
                      </a:pPr>
                      <a:r>
                        <a:rPr lang="nl-NL" sz="1050">
                          <a:effectLst/>
                        </a:rPr>
                        <a:t>Eis 1</a:t>
                      </a:r>
                      <a:endParaRPr lang="nl-NL" sz="1050">
                        <a:effectLst/>
                        <a:latin typeface="Corbel"/>
                        <a:ea typeface="Times New Roman"/>
                        <a:cs typeface="Times New Roman"/>
                      </a:endParaRPr>
                    </a:p>
                  </a:txBody>
                  <a:tcPr marL="68580" marR="68580" marT="0" marB="0"/>
                </a:tc>
                <a:tc>
                  <a:txBody>
                    <a:bodyPr/>
                    <a:lstStyle/>
                    <a:p>
                      <a:pPr>
                        <a:lnSpc>
                          <a:spcPts val="1400"/>
                        </a:lnSpc>
                        <a:spcAft>
                          <a:spcPts val="0"/>
                        </a:spcAft>
                      </a:pPr>
                      <a:r>
                        <a:rPr lang="nl-NL" sz="1050">
                          <a:effectLst/>
                        </a:rPr>
                        <a:t>Eis 2</a:t>
                      </a:r>
                      <a:endParaRPr lang="nl-NL" sz="1050">
                        <a:effectLst/>
                        <a:latin typeface="Corbel"/>
                        <a:ea typeface="Times New Roman"/>
                        <a:cs typeface="Times New Roman"/>
                      </a:endParaRPr>
                    </a:p>
                  </a:txBody>
                  <a:tcPr marL="68580" marR="68580" marT="0" marB="0"/>
                </a:tc>
                <a:tc>
                  <a:txBody>
                    <a:bodyPr/>
                    <a:lstStyle/>
                    <a:p>
                      <a:pPr>
                        <a:lnSpc>
                          <a:spcPts val="1400"/>
                        </a:lnSpc>
                        <a:spcAft>
                          <a:spcPts val="0"/>
                        </a:spcAft>
                      </a:pPr>
                      <a:r>
                        <a:rPr lang="nl-NL" sz="1050">
                          <a:effectLst/>
                        </a:rPr>
                        <a:t>Eis 3</a:t>
                      </a:r>
                      <a:endParaRPr lang="nl-NL" sz="1050">
                        <a:effectLst/>
                        <a:latin typeface="Corbel"/>
                        <a:ea typeface="Times New Roman"/>
                        <a:cs typeface="Times New Roman"/>
                      </a:endParaRPr>
                    </a:p>
                  </a:txBody>
                  <a:tcPr marL="68580" marR="68580" marT="0" marB="0"/>
                </a:tc>
                <a:tc>
                  <a:txBody>
                    <a:bodyPr/>
                    <a:lstStyle/>
                    <a:p>
                      <a:pPr>
                        <a:lnSpc>
                          <a:spcPts val="1400"/>
                        </a:lnSpc>
                        <a:spcAft>
                          <a:spcPts val="0"/>
                        </a:spcAft>
                      </a:pPr>
                      <a:r>
                        <a:rPr lang="nl-NL" sz="1050">
                          <a:effectLst/>
                        </a:rPr>
                        <a:t>Eis 4</a:t>
                      </a:r>
                      <a:endParaRPr lang="nl-NL" sz="1050">
                        <a:effectLst/>
                        <a:latin typeface="Corbel"/>
                        <a:ea typeface="Times New Roman"/>
                        <a:cs typeface="Times New Roman"/>
                      </a:endParaRPr>
                    </a:p>
                  </a:txBody>
                  <a:tcPr marL="68580" marR="68580" marT="0" marB="0"/>
                </a:tc>
                <a:tc>
                  <a:txBody>
                    <a:bodyPr/>
                    <a:lstStyle/>
                    <a:p>
                      <a:pPr>
                        <a:lnSpc>
                          <a:spcPts val="1400"/>
                        </a:lnSpc>
                        <a:spcAft>
                          <a:spcPts val="0"/>
                        </a:spcAft>
                      </a:pPr>
                      <a:r>
                        <a:rPr lang="nl-NL" sz="1050">
                          <a:effectLst/>
                        </a:rPr>
                        <a:t>Eis 5</a:t>
                      </a:r>
                      <a:endParaRPr lang="nl-NL" sz="1050">
                        <a:effectLst/>
                        <a:latin typeface="Corbel"/>
                        <a:ea typeface="Times New Roman"/>
                        <a:cs typeface="Times New Roman"/>
                      </a:endParaRPr>
                    </a:p>
                  </a:txBody>
                  <a:tcPr marL="68580" marR="68580" marT="0" marB="0"/>
                </a:tc>
                <a:tc>
                  <a:txBody>
                    <a:bodyPr/>
                    <a:lstStyle/>
                    <a:p>
                      <a:pPr>
                        <a:lnSpc>
                          <a:spcPts val="1400"/>
                        </a:lnSpc>
                        <a:spcAft>
                          <a:spcPts val="0"/>
                        </a:spcAft>
                      </a:pPr>
                      <a:r>
                        <a:rPr lang="nl-NL" sz="1050">
                          <a:effectLst/>
                        </a:rPr>
                        <a:t>Eis 6</a:t>
                      </a:r>
                      <a:endParaRPr lang="nl-NL" sz="1050">
                        <a:effectLst/>
                        <a:latin typeface="Corbel"/>
                        <a:ea typeface="Times New Roman"/>
                        <a:cs typeface="Times New Roman"/>
                      </a:endParaRPr>
                    </a:p>
                  </a:txBody>
                  <a:tcPr marL="68580" marR="68580" marT="0" marB="0"/>
                </a:tc>
                <a:tc>
                  <a:txBody>
                    <a:bodyPr/>
                    <a:lstStyle/>
                    <a:p>
                      <a:pPr>
                        <a:lnSpc>
                          <a:spcPts val="1400"/>
                        </a:lnSpc>
                        <a:spcAft>
                          <a:spcPts val="0"/>
                        </a:spcAft>
                      </a:pPr>
                      <a:r>
                        <a:rPr lang="nl-NL" sz="1050">
                          <a:effectLst/>
                        </a:rPr>
                        <a:t>Eis 7</a:t>
                      </a:r>
                      <a:endParaRPr lang="nl-NL" sz="1050">
                        <a:effectLst/>
                        <a:latin typeface="Corbel"/>
                        <a:ea typeface="Times New Roman"/>
                        <a:cs typeface="Times New Roman"/>
                      </a:endParaRPr>
                    </a:p>
                  </a:txBody>
                  <a:tcPr marL="68580" marR="68580" marT="0" marB="0"/>
                </a:tc>
              </a:tr>
              <a:tr h="180020">
                <a:tc>
                  <a:txBody>
                    <a:bodyPr/>
                    <a:lstStyle/>
                    <a:p>
                      <a:pPr>
                        <a:lnSpc>
                          <a:spcPts val="1400"/>
                        </a:lnSpc>
                        <a:spcAft>
                          <a:spcPts val="0"/>
                        </a:spcAft>
                      </a:pPr>
                      <a:r>
                        <a:rPr lang="nl-NL" sz="1050">
                          <a:effectLst/>
                        </a:rPr>
                        <a:t>Rood</a:t>
                      </a:r>
                      <a:endParaRPr lang="nl-NL" sz="1050">
                        <a:effectLst/>
                        <a:latin typeface="Corbel"/>
                        <a:ea typeface="Times New Roman"/>
                        <a:cs typeface="Times New Roman"/>
                      </a:endParaRPr>
                    </a:p>
                  </a:txBody>
                  <a:tcPr marL="68580" marR="68580" marT="0" marB="0"/>
                </a:tc>
                <a:tc>
                  <a:txBody>
                    <a:bodyPr/>
                    <a:lstStyle/>
                    <a:p>
                      <a:pPr>
                        <a:lnSpc>
                          <a:spcPts val="1400"/>
                        </a:lnSpc>
                        <a:spcAft>
                          <a:spcPts val="0"/>
                        </a:spcAft>
                      </a:pPr>
                      <a:r>
                        <a:rPr lang="nl-NL" sz="1050">
                          <a:effectLst/>
                        </a:rPr>
                        <a:t>1</a:t>
                      </a:r>
                      <a:endParaRPr lang="nl-NL" sz="1050">
                        <a:effectLst/>
                        <a:latin typeface="Corbel"/>
                        <a:ea typeface="Times New Roman"/>
                        <a:cs typeface="Times New Roman"/>
                      </a:endParaRPr>
                    </a:p>
                  </a:txBody>
                  <a:tcPr marL="68580" marR="68580" marT="0" marB="0"/>
                </a:tc>
                <a:tc>
                  <a:txBody>
                    <a:bodyPr/>
                    <a:lstStyle/>
                    <a:p>
                      <a:pPr>
                        <a:lnSpc>
                          <a:spcPts val="1400"/>
                        </a:lnSpc>
                        <a:spcAft>
                          <a:spcPts val="0"/>
                        </a:spcAft>
                      </a:pPr>
                      <a:r>
                        <a:rPr lang="nl-NL" sz="1050">
                          <a:effectLst/>
                        </a:rPr>
                        <a:t>3</a:t>
                      </a:r>
                      <a:endParaRPr lang="nl-NL" sz="1050">
                        <a:effectLst/>
                        <a:latin typeface="Corbel"/>
                        <a:ea typeface="Times New Roman"/>
                        <a:cs typeface="Times New Roman"/>
                      </a:endParaRPr>
                    </a:p>
                  </a:txBody>
                  <a:tcPr marL="68580" marR="68580" marT="0" marB="0"/>
                </a:tc>
                <a:tc>
                  <a:txBody>
                    <a:bodyPr/>
                    <a:lstStyle/>
                    <a:p>
                      <a:pPr>
                        <a:lnSpc>
                          <a:spcPts val="1400"/>
                        </a:lnSpc>
                        <a:spcAft>
                          <a:spcPts val="0"/>
                        </a:spcAft>
                      </a:pPr>
                      <a:r>
                        <a:rPr lang="nl-NL" sz="1050">
                          <a:effectLst/>
                        </a:rPr>
                        <a:t>1</a:t>
                      </a:r>
                      <a:endParaRPr lang="nl-NL" sz="1050">
                        <a:effectLst/>
                        <a:latin typeface="Corbel"/>
                        <a:ea typeface="Times New Roman"/>
                        <a:cs typeface="Times New Roman"/>
                      </a:endParaRPr>
                    </a:p>
                  </a:txBody>
                  <a:tcPr marL="68580" marR="68580" marT="0" marB="0"/>
                </a:tc>
                <a:tc>
                  <a:txBody>
                    <a:bodyPr/>
                    <a:lstStyle/>
                    <a:p>
                      <a:pPr>
                        <a:lnSpc>
                          <a:spcPts val="1400"/>
                        </a:lnSpc>
                        <a:spcAft>
                          <a:spcPts val="0"/>
                        </a:spcAft>
                      </a:pPr>
                      <a:r>
                        <a:rPr lang="nl-NL" sz="1050">
                          <a:effectLst/>
                        </a:rPr>
                        <a:t>6</a:t>
                      </a:r>
                      <a:endParaRPr lang="nl-NL" sz="1050">
                        <a:effectLst/>
                        <a:latin typeface="Corbel"/>
                        <a:ea typeface="Times New Roman"/>
                        <a:cs typeface="Times New Roman"/>
                      </a:endParaRPr>
                    </a:p>
                  </a:txBody>
                  <a:tcPr marL="68580" marR="68580" marT="0" marB="0"/>
                </a:tc>
                <a:tc>
                  <a:txBody>
                    <a:bodyPr/>
                    <a:lstStyle/>
                    <a:p>
                      <a:pPr>
                        <a:lnSpc>
                          <a:spcPts val="1400"/>
                        </a:lnSpc>
                        <a:spcAft>
                          <a:spcPts val="0"/>
                        </a:spcAft>
                      </a:pPr>
                      <a:r>
                        <a:rPr lang="nl-NL" sz="1050">
                          <a:effectLst/>
                        </a:rPr>
                        <a:t>2</a:t>
                      </a:r>
                      <a:endParaRPr lang="nl-NL" sz="1050">
                        <a:effectLst/>
                        <a:latin typeface="Corbel"/>
                        <a:ea typeface="Times New Roman"/>
                        <a:cs typeface="Times New Roman"/>
                      </a:endParaRPr>
                    </a:p>
                  </a:txBody>
                  <a:tcPr marL="68580" marR="68580" marT="0" marB="0"/>
                </a:tc>
                <a:tc>
                  <a:txBody>
                    <a:bodyPr/>
                    <a:lstStyle/>
                    <a:p>
                      <a:pPr>
                        <a:lnSpc>
                          <a:spcPts val="1400"/>
                        </a:lnSpc>
                        <a:spcAft>
                          <a:spcPts val="0"/>
                        </a:spcAft>
                      </a:pPr>
                      <a:r>
                        <a:rPr lang="nl-NL" sz="1050">
                          <a:effectLst/>
                        </a:rPr>
                        <a:t>1</a:t>
                      </a:r>
                      <a:endParaRPr lang="nl-NL" sz="1050">
                        <a:effectLst/>
                        <a:latin typeface="Corbel"/>
                        <a:ea typeface="Times New Roman"/>
                        <a:cs typeface="Times New Roman"/>
                      </a:endParaRPr>
                    </a:p>
                  </a:txBody>
                  <a:tcPr marL="68580" marR="68580" marT="0" marB="0"/>
                </a:tc>
                <a:tc>
                  <a:txBody>
                    <a:bodyPr/>
                    <a:lstStyle/>
                    <a:p>
                      <a:pPr>
                        <a:lnSpc>
                          <a:spcPts val="1400"/>
                        </a:lnSpc>
                        <a:spcAft>
                          <a:spcPts val="0"/>
                        </a:spcAft>
                      </a:pPr>
                      <a:r>
                        <a:rPr lang="nl-NL" sz="1050">
                          <a:effectLst/>
                        </a:rPr>
                        <a:t>7</a:t>
                      </a:r>
                      <a:endParaRPr lang="nl-NL" sz="1050">
                        <a:effectLst/>
                        <a:latin typeface="Corbel"/>
                        <a:ea typeface="Times New Roman"/>
                        <a:cs typeface="Times New Roman"/>
                      </a:endParaRPr>
                    </a:p>
                  </a:txBody>
                  <a:tcPr marL="68580" marR="68580" marT="0" marB="0"/>
                </a:tc>
              </a:tr>
              <a:tr h="180020">
                <a:tc>
                  <a:txBody>
                    <a:bodyPr/>
                    <a:lstStyle/>
                    <a:p>
                      <a:pPr>
                        <a:lnSpc>
                          <a:spcPts val="1400"/>
                        </a:lnSpc>
                        <a:spcAft>
                          <a:spcPts val="0"/>
                        </a:spcAft>
                      </a:pPr>
                      <a:r>
                        <a:rPr lang="nl-NL" sz="1050">
                          <a:effectLst/>
                        </a:rPr>
                        <a:t>Geel</a:t>
                      </a:r>
                      <a:endParaRPr lang="nl-NL" sz="1050">
                        <a:effectLst/>
                        <a:latin typeface="Corbel"/>
                        <a:ea typeface="Times New Roman"/>
                        <a:cs typeface="Times New Roman"/>
                      </a:endParaRPr>
                    </a:p>
                  </a:txBody>
                  <a:tcPr marL="68580" marR="68580" marT="0" marB="0"/>
                </a:tc>
                <a:tc>
                  <a:txBody>
                    <a:bodyPr/>
                    <a:lstStyle/>
                    <a:p>
                      <a:pPr>
                        <a:lnSpc>
                          <a:spcPts val="1400"/>
                        </a:lnSpc>
                        <a:spcAft>
                          <a:spcPts val="0"/>
                        </a:spcAft>
                      </a:pPr>
                      <a:r>
                        <a:rPr lang="nl-NL" sz="1050">
                          <a:effectLst/>
                        </a:rPr>
                        <a:t>4</a:t>
                      </a:r>
                      <a:endParaRPr lang="nl-NL" sz="1050">
                        <a:effectLst/>
                        <a:latin typeface="Corbel"/>
                        <a:ea typeface="Times New Roman"/>
                        <a:cs typeface="Times New Roman"/>
                      </a:endParaRPr>
                    </a:p>
                  </a:txBody>
                  <a:tcPr marL="68580" marR="68580" marT="0" marB="0"/>
                </a:tc>
                <a:tc>
                  <a:txBody>
                    <a:bodyPr/>
                    <a:lstStyle/>
                    <a:p>
                      <a:pPr>
                        <a:lnSpc>
                          <a:spcPts val="1400"/>
                        </a:lnSpc>
                        <a:spcAft>
                          <a:spcPts val="0"/>
                        </a:spcAft>
                      </a:pPr>
                      <a:r>
                        <a:rPr lang="nl-NL" sz="1050">
                          <a:effectLst/>
                        </a:rPr>
                        <a:t>3</a:t>
                      </a:r>
                      <a:endParaRPr lang="nl-NL" sz="1050">
                        <a:effectLst/>
                        <a:latin typeface="Corbel"/>
                        <a:ea typeface="Times New Roman"/>
                        <a:cs typeface="Times New Roman"/>
                      </a:endParaRPr>
                    </a:p>
                  </a:txBody>
                  <a:tcPr marL="68580" marR="68580" marT="0" marB="0"/>
                </a:tc>
                <a:tc>
                  <a:txBody>
                    <a:bodyPr/>
                    <a:lstStyle/>
                    <a:p>
                      <a:pPr>
                        <a:lnSpc>
                          <a:spcPts val="1400"/>
                        </a:lnSpc>
                        <a:spcAft>
                          <a:spcPts val="0"/>
                        </a:spcAft>
                      </a:pPr>
                      <a:r>
                        <a:rPr lang="nl-NL" sz="1050">
                          <a:effectLst/>
                        </a:rPr>
                        <a:t>6</a:t>
                      </a:r>
                      <a:endParaRPr lang="nl-NL" sz="1050">
                        <a:effectLst/>
                        <a:latin typeface="Corbel"/>
                        <a:ea typeface="Times New Roman"/>
                        <a:cs typeface="Times New Roman"/>
                      </a:endParaRPr>
                    </a:p>
                  </a:txBody>
                  <a:tcPr marL="68580" marR="68580" marT="0" marB="0"/>
                </a:tc>
                <a:tc>
                  <a:txBody>
                    <a:bodyPr/>
                    <a:lstStyle/>
                    <a:p>
                      <a:pPr>
                        <a:lnSpc>
                          <a:spcPts val="1400"/>
                        </a:lnSpc>
                        <a:spcAft>
                          <a:spcPts val="0"/>
                        </a:spcAft>
                      </a:pPr>
                      <a:r>
                        <a:rPr lang="nl-NL" sz="1050">
                          <a:effectLst/>
                        </a:rPr>
                        <a:t>2</a:t>
                      </a:r>
                      <a:endParaRPr lang="nl-NL" sz="1050">
                        <a:effectLst/>
                        <a:latin typeface="Corbel"/>
                        <a:ea typeface="Times New Roman"/>
                        <a:cs typeface="Times New Roman"/>
                      </a:endParaRPr>
                    </a:p>
                  </a:txBody>
                  <a:tcPr marL="68580" marR="68580" marT="0" marB="0"/>
                </a:tc>
                <a:tc>
                  <a:txBody>
                    <a:bodyPr/>
                    <a:lstStyle/>
                    <a:p>
                      <a:pPr>
                        <a:lnSpc>
                          <a:spcPts val="1400"/>
                        </a:lnSpc>
                        <a:spcAft>
                          <a:spcPts val="0"/>
                        </a:spcAft>
                      </a:pPr>
                      <a:r>
                        <a:rPr lang="nl-NL" sz="1050">
                          <a:effectLst/>
                        </a:rPr>
                        <a:t>6</a:t>
                      </a:r>
                      <a:endParaRPr lang="nl-NL" sz="1050">
                        <a:effectLst/>
                        <a:latin typeface="Corbel"/>
                        <a:ea typeface="Times New Roman"/>
                        <a:cs typeface="Times New Roman"/>
                      </a:endParaRPr>
                    </a:p>
                  </a:txBody>
                  <a:tcPr marL="68580" marR="68580" marT="0" marB="0"/>
                </a:tc>
                <a:tc>
                  <a:txBody>
                    <a:bodyPr/>
                    <a:lstStyle/>
                    <a:p>
                      <a:pPr>
                        <a:lnSpc>
                          <a:spcPts val="1400"/>
                        </a:lnSpc>
                        <a:spcAft>
                          <a:spcPts val="0"/>
                        </a:spcAft>
                      </a:pPr>
                      <a:r>
                        <a:rPr lang="nl-NL" sz="1050">
                          <a:effectLst/>
                        </a:rPr>
                        <a:t>6</a:t>
                      </a:r>
                      <a:endParaRPr lang="nl-NL" sz="1050">
                        <a:effectLst/>
                        <a:latin typeface="Corbel"/>
                        <a:ea typeface="Times New Roman"/>
                        <a:cs typeface="Times New Roman"/>
                      </a:endParaRPr>
                    </a:p>
                  </a:txBody>
                  <a:tcPr marL="68580" marR="68580" marT="0" marB="0"/>
                </a:tc>
                <a:tc>
                  <a:txBody>
                    <a:bodyPr/>
                    <a:lstStyle/>
                    <a:p>
                      <a:pPr>
                        <a:lnSpc>
                          <a:spcPts val="1400"/>
                        </a:lnSpc>
                        <a:spcAft>
                          <a:spcPts val="0"/>
                        </a:spcAft>
                      </a:pPr>
                      <a:r>
                        <a:rPr lang="nl-NL" sz="1050">
                          <a:effectLst/>
                        </a:rPr>
                        <a:t>1</a:t>
                      </a:r>
                      <a:endParaRPr lang="nl-NL" sz="1050">
                        <a:effectLst/>
                        <a:latin typeface="Corbel"/>
                        <a:ea typeface="Times New Roman"/>
                        <a:cs typeface="Times New Roman"/>
                      </a:endParaRPr>
                    </a:p>
                  </a:txBody>
                  <a:tcPr marL="68580" marR="68580" marT="0" marB="0"/>
                </a:tc>
              </a:tr>
              <a:tr h="180020">
                <a:tc>
                  <a:txBody>
                    <a:bodyPr/>
                    <a:lstStyle/>
                    <a:p>
                      <a:pPr>
                        <a:lnSpc>
                          <a:spcPts val="1400"/>
                        </a:lnSpc>
                        <a:spcAft>
                          <a:spcPts val="0"/>
                        </a:spcAft>
                      </a:pPr>
                      <a:r>
                        <a:rPr lang="nl-NL" sz="1050">
                          <a:effectLst/>
                        </a:rPr>
                        <a:t>Groen</a:t>
                      </a:r>
                      <a:endParaRPr lang="nl-NL" sz="1050">
                        <a:effectLst/>
                        <a:latin typeface="Corbel"/>
                        <a:ea typeface="Times New Roman"/>
                        <a:cs typeface="Times New Roman"/>
                      </a:endParaRPr>
                    </a:p>
                  </a:txBody>
                  <a:tcPr marL="68580" marR="68580" marT="0" marB="0"/>
                </a:tc>
                <a:tc>
                  <a:txBody>
                    <a:bodyPr/>
                    <a:lstStyle/>
                    <a:p>
                      <a:pPr>
                        <a:lnSpc>
                          <a:spcPts val="1400"/>
                        </a:lnSpc>
                        <a:spcAft>
                          <a:spcPts val="0"/>
                        </a:spcAft>
                      </a:pPr>
                      <a:r>
                        <a:rPr lang="nl-NL" sz="1050">
                          <a:effectLst/>
                        </a:rPr>
                        <a:t>2</a:t>
                      </a:r>
                      <a:endParaRPr lang="nl-NL" sz="1050">
                        <a:effectLst/>
                        <a:latin typeface="Corbel"/>
                        <a:ea typeface="Times New Roman"/>
                        <a:cs typeface="Times New Roman"/>
                      </a:endParaRPr>
                    </a:p>
                  </a:txBody>
                  <a:tcPr marL="68580" marR="68580" marT="0" marB="0"/>
                </a:tc>
                <a:tc>
                  <a:txBody>
                    <a:bodyPr/>
                    <a:lstStyle/>
                    <a:p>
                      <a:pPr>
                        <a:lnSpc>
                          <a:spcPts val="1400"/>
                        </a:lnSpc>
                        <a:spcAft>
                          <a:spcPts val="0"/>
                        </a:spcAft>
                      </a:pPr>
                      <a:r>
                        <a:rPr lang="nl-NL" sz="1050">
                          <a:effectLst/>
                        </a:rPr>
                        <a:t>1</a:t>
                      </a:r>
                      <a:endParaRPr lang="nl-NL" sz="1050">
                        <a:effectLst/>
                        <a:latin typeface="Corbel"/>
                        <a:ea typeface="Times New Roman"/>
                        <a:cs typeface="Times New Roman"/>
                      </a:endParaRPr>
                    </a:p>
                  </a:txBody>
                  <a:tcPr marL="68580" marR="68580" marT="0" marB="0"/>
                </a:tc>
                <a:tc>
                  <a:txBody>
                    <a:bodyPr/>
                    <a:lstStyle/>
                    <a:p>
                      <a:pPr>
                        <a:lnSpc>
                          <a:spcPts val="1400"/>
                        </a:lnSpc>
                        <a:spcAft>
                          <a:spcPts val="0"/>
                        </a:spcAft>
                      </a:pPr>
                      <a:r>
                        <a:rPr lang="nl-NL" sz="1050">
                          <a:effectLst/>
                        </a:rPr>
                        <a:t>1</a:t>
                      </a:r>
                      <a:endParaRPr lang="nl-NL" sz="1050">
                        <a:effectLst/>
                        <a:latin typeface="Corbel"/>
                        <a:ea typeface="Times New Roman"/>
                        <a:cs typeface="Times New Roman"/>
                      </a:endParaRPr>
                    </a:p>
                  </a:txBody>
                  <a:tcPr marL="68580" marR="68580" marT="0" marB="0"/>
                </a:tc>
                <a:tc>
                  <a:txBody>
                    <a:bodyPr/>
                    <a:lstStyle/>
                    <a:p>
                      <a:pPr>
                        <a:lnSpc>
                          <a:spcPts val="1400"/>
                        </a:lnSpc>
                        <a:spcAft>
                          <a:spcPts val="0"/>
                        </a:spcAft>
                      </a:pPr>
                      <a:r>
                        <a:rPr lang="nl-NL" sz="1050">
                          <a:effectLst/>
                        </a:rPr>
                        <a:t>0</a:t>
                      </a:r>
                      <a:endParaRPr lang="nl-NL" sz="1050">
                        <a:effectLst/>
                        <a:latin typeface="Corbel"/>
                        <a:ea typeface="Times New Roman"/>
                        <a:cs typeface="Times New Roman"/>
                      </a:endParaRPr>
                    </a:p>
                  </a:txBody>
                  <a:tcPr marL="68580" marR="68580" marT="0" marB="0"/>
                </a:tc>
                <a:tc>
                  <a:txBody>
                    <a:bodyPr/>
                    <a:lstStyle/>
                    <a:p>
                      <a:pPr>
                        <a:lnSpc>
                          <a:spcPts val="1400"/>
                        </a:lnSpc>
                        <a:spcAft>
                          <a:spcPts val="0"/>
                        </a:spcAft>
                      </a:pPr>
                      <a:r>
                        <a:rPr lang="nl-NL" sz="1050">
                          <a:effectLst/>
                        </a:rPr>
                        <a:t>0</a:t>
                      </a:r>
                      <a:endParaRPr lang="nl-NL" sz="1050">
                        <a:effectLst/>
                        <a:latin typeface="Corbel"/>
                        <a:ea typeface="Times New Roman"/>
                        <a:cs typeface="Times New Roman"/>
                      </a:endParaRPr>
                    </a:p>
                  </a:txBody>
                  <a:tcPr marL="68580" marR="68580" marT="0" marB="0"/>
                </a:tc>
                <a:tc>
                  <a:txBody>
                    <a:bodyPr/>
                    <a:lstStyle/>
                    <a:p>
                      <a:pPr>
                        <a:lnSpc>
                          <a:spcPts val="1400"/>
                        </a:lnSpc>
                        <a:spcAft>
                          <a:spcPts val="0"/>
                        </a:spcAft>
                      </a:pPr>
                      <a:r>
                        <a:rPr lang="nl-NL" sz="1050">
                          <a:effectLst/>
                        </a:rPr>
                        <a:t>1</a:t>
                      </a:r>
                      <a:endParaRPr lang="nl-NL" sz="1050">
                        <a:effectLst/>
                        <a:latin typeface="Corbel"/>
                        <a:ea typeface="Times New Roman"/>
                        <a:cs typeface="Times New Roman"/>
                      </a:endParaRPr>
                    </a:p>
                  </a:txBody>
                  <a:tcPr marL="68580" marR="68580" marT="0" marB="0"/>
                </a:tc>
                <a:tc>
                  <a:txBody>
                    <a:bodyPr/>
                    <a:lstStyle/>
                    <a:p>
                      <a:pPr>
                        <a:lnSpc>
                          <a:spcPts val="1400"/>
                        </a:lnSpc>
                        <a:spcAft>
                          <a:spcPts val="0"/>
                        </a:spcAft>
                      </a:pPr>
                      <a:r>
                        <a:rPr lang="nl-NL" sz="1050">
                          <a:effectLst/>
                        </a:rPr>
                        <a:t>0</a:t>
                      </a:r>
                      <a:endParaRPr lang="nl-NL" sz="1050">
                        <a:effectLst/>
                        <a:latin typeface="Corbel"/>
                        <a:ea typeface="Times New Roman"/>
                        <a:cs typeface="Times New Roman"/>
                      </a:endParaRPr>
                    </a:p>
                  </a:txBody>
                  <a:tcPr marL="68580" marR="68580" marT="0" marB="0"/>
                </a:tc>
              </a:tr>
              <a:tr h="360040">
                <a:tc>
                  <a:txBody>
                    <a:bodyPr/>
                    <a:lstStyle/>
                    <a:p>
                      <a:pPr>
                        <a:lnSpc>
                          <a:spcPts val="1400"/>
                        </a:lnSpc>
                        <a:spcAft>
                          <a:spcPts val="0"/>
                        </a:spcAft>
                      </a:pPr>
                      <a:r>
                        <a:rPr lang="nl-NL" sz="1050" dirty="0">
                          <a:effectLst/>
                        </a:rPr>
                        <a:t>Waardering</a:t>
                      </a:r>
                      <a:endParaRPr lang="nl-NL" sz="1050" dirty="0">
                        <a:effectLst/>
                        <a:latin typeface="Corbel"/>
                        <a:ea typeface="Times New Roman"/>
                        <a:cs typeface="Times New Roman"/>
                      </a:endParaRPr>
                    </a:p>
                  </a:txBody>
                  <a:tcPr marL="68580" marR="68580" marT="0" marB="0"/>
                </a:tc>
                <a:tc>
                  <a:txBody>
                    <a:bodyPr/>
                    <a:lstStyle/>
                    <a:p>
                      <a:pPr>
                        <a:lnSpc>
                          <a:spcPts val="1400"/>
                        </a:lnSpc>
                        <a:spcAft>
                          <a:spcPts val="0"/>
                        </a:spcAft>
                      </a:pPr>
                      <a:r>
                        <a:rPr lang="nl-NL" sz="1050" dirty="0">
                          <a:effectLst/>
                        </a:rPr>
                        <a:t> </a:t>
                      </a:r>
                      <a:endParaRPr lang="nl-NL" sz="1050" dirty="0">
                        <a:effectLst/>
                        <a:latin typeface="Corbel"/>
                        <a:ea typeface="Times New Roman"/>
                        <a:cs typeface="Times New Roman"/>
                      </a:endParaRPr>
                    </a:p>
                  </a:txBody>
                  <a:tcPr marL="68580" marR="68580" marT="0" marB="0">
                    <a:solidFill>
                      <a:srgbClr val="92D050"/>
                    </a:solidFill>
                  </a:tcPr>
                </a:tc>
                <a:tc>
                  <a:txBody>
                    <a:bodyPr/>
                    <a:lstStyle/>
                    <a:p>
                      <a:pPr>
                        <a:lnSpc>
                          <a:spcPts val="1400"/>
                        </a:lnSpc>
                        <a:spcAft>
                          <a:spcPts val="0"/>
                        </a:spcAft>
                      </a:pPr>
                      <a:r>
                        <a:rPr lang="nl-NL" sz="1050" dirty="0">
                          <a:effectLst/>
                        </a:rPr>
                        <a:t> </a:t>
                      </a:r>
                      <a:endParaRPr lang="nl-NL" sz="1050" dirty="0">
                        <a:effectLst/>
                        <a:latin typeface="Corbel"/>
                        <a:ea typeface="Times New Roman"/>
                        <a:cs typeface="Times New Roman"/>
                      </a:endParaRPr>
                    </a:p>
                  </a:txBody>
                  <a:tcPr marL="68580" marR="68580" marT="0" marB="0">
                    <a:solidFill>
                      <a:srgbClr val="FFC000"/>
                    </a:solidFill>
                  </a:tcPr>
                </a:tc>
                <a:tc>
                  <a:txBody>
                    <a:bodyPr/>
                    <a:lstStyle/>
                    <a:p>
                      <a:pPr>
                        <a:lnSpc>
                          <a:spcPts val="1400"/>
                        </a:lnSpc>
                        <a:spcAft>
                          <a:spcPts val="0"/>
                        </a:spcAft>
                      </a:pPr>
                      <a:r>
                        <a:rPr lang="nl-NL" sz="1050" dirty="0">
                          <a:effectLst/>
                        </a:rPr>
                        <a:t> </a:t>
                      </a:r>
                      <a:endParaRPr lang="nl-NL" sz="1050" dirty="0">
                        <a:effectLst/>
                        <a:latin typeface="Corbel"/>
                        <a:ea typeface="Times New Roman"/>
                        <a:cs typeface="Times New Roman"/>
                      </a:endParaRPr>
                    </a:p>
                  </a:txBody>
                  <a:tcPr marL="68580" marR="68580" marT="0" marB="0">
                    <a:solidFill>
                      <a:schemeClr val="accent3"/>
                    </a:solidFill>
                  </a:tcPr>
                </a:tc>
                <a:tc>
                  <a:txBody>
                    <a:bodyPr/>
                    <a:lstStyle/>
                    <a:p>
                      <a:pPr>
                        <a:lnSpc>
                          <a:spcPts val="1400"/>
                        </a:lnSpc>
                        <a:spcAft>
                          <a:spcPts val="0"/>
                        </a:spcAft>
                      </a:pPr>
                      <a:r>
                        <a:rPr lang="nl-NL" sz="1050" dirty="0">
                          <a:effectLst/>
                        </a:rPr>
                        <a:t> </a:t>
                      </a:r>
                      <a:endParaRPr lang="nl-NL" sz="1050" dirty="0">
                        <a:effectLst/>
                        <a:latin typeface="Corbel"/>
                        <a:ea typeface="Times New Roman"/>
                        <a:cs typeface="Times New Roman"/>
                      </a:endParaRPr>
                    </a:p>
                  </a:txBody>
                  <a:tcPr marL="68580" marR="68580" marT="0" marB="0">
                    <a:solidFill>
                      <a:srgbClr val="FF0000"/>
                    </a:solidFill>
                  </a:tcPr>
                </a:tc>
                <a:tc>
                  <a:txBody>
                    <a:bodyPr/>
                    <a:lstStyle/>
                    <a:p>
                      <a:pPr>
                        <a:lnSpc>
                          <a:spcPts val="1400"/>
                        </a:lnSpc>
                        <a:spcAft>
                          <a:spcPts val="0"/>
                        </a:spcAft>
                      </a:pPr>
                      <a:r>
                        <a:rPr lang="nl-NL" sz="1050" dirty="0">
                          <a:effectLst/>
                        </a:rPr>
                        <a:t> </a:t>
                      </a:r>
                      <a:endParaRPr lang="nl-NL" sz="1050" dirty="0">
                        <a:effectLst/>
                        <a:latin typeface="Corbel"/>
                        <a:ea typeface="Times New Roman"/>
                        <a:cs typeface="Times New Roman"/>
                      </a:endParaRPr>
                    </a:p>
                  </a:txBody>
                  <a:tcPr marL="68580" marR="68580" marT="0" marB="0">
                    <a:solidFill>
                      <a:schemeClr val="accent2"/>
                    </a:solidFill>
                  </a:tcPr>
                </a:tc>
                <a:tc>
                  <a:txBody>
                    <a:bodyPr/>
                    <a:lstStyle/>
                    <a:p>
                      <a:pPr>
                        <a:lnSpc>
                          <a:spcPts val="1400"/>
                        </a:lnSpc>
                        <a:spcAft>
                          <a:spcPts val="0"/>
                        </a:spcAft>
                      </a:pPr>
                      <a:r>
                        <a:rPr lang="nl-NL" sz="1050" dirty="0">
                          <a:effectLst/>
                        </a:rPr>
                        <a:t> </a:t>
                      </a:r>
                      <a:endParaRPr lang="nl-NL" sz="1050" dirty="0">
                        <a:effectLst/>
                        <a:latin typeface="Corbel"/>
                        <a:ea typeface="Times New Roman"/>
                        <a:cs typeface="Times New Roman"/>
                      </a:endParaRPr>
                    </a:p>
                  </a:txBody>
                  <a:tcPr marL="68580" marR="68580" marT="0" marB="0">
                    <a:solidFill>
                      <a:schemeClr val="accent3"/>
                    </a:solidFill>
                  </a:tcPr>
                </a:tc>
                <a:tc>
                  <a:txBody>
                    <a:bodyPr/>
                    <a:lstStyle/>
                    <a:p>
                      <a:pPr>
                        <a:lnSpc>
                          <a:spcPts val="1400"/>
                        </a:lnSpc>
                        <a:spcAft>
                          <a:spcPts val="0"/>
                        </a:spcAft>
                      </a:pPr>
                      <a:r>
                        <a:rPr lang="nl-NL" sz="1050" dirty="0">
                          <a:effectLst/>
                        </a:rPr>
                        <a:t> </a:t>
                      </a:r>
                      <a:endParaRPr lang="nl-NL" sz="1050" dirty="0">
                        <a:effectLst/>
                        <a:latin typeface="Corbel"/>
                        <a:ea typeface="Times New Roman"/>
                        <a:cs typeface="Times New Roman"/>
                      </a:endParaRPr>
                    </a:p>
                  </a:txBody>
                  <a:tcPr marL="68580" marR="68580" marT="0" marB="0">
                    <a:solidFill>
                      <a:schemeClr val="accent1"/>
                    </a:solidFill>
                  </a:tcPr>
                </a:tc>
              </a:tr>
            </a:tbl>
          </a:graphicData>
        </a:graphic>
      </p:graphicFrame>
    </p:spTree>
    <p:extLst>
      <p:ext uri="{BB962C8B-B14F-4D97-AF65-F5344CB8AC3E}">
        <p14:creationId xmlns:p14="http://schemas.microsoft.com/office/powerpoint/2010/main" val="27432988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608" y="332656"/>
            <a:ext cx="8010000" cy="1143000"/>
          </a:xfrm>
        </p:spPr>
        <p:txBody>
          <a:bodyPr/>
          <a:lstStyle/>
          <a:p>
            <a:pPr marL="514350" indent="-514350">
              <a:buFont typeface="+mj-lt"/>
              <a:buAutoNum type="arabicPeriod"/>
            </a:pPr>
            <a:r>
              <a:rPr lang="nl-NL" dirty="0" smtClean="0"/>
              <a:t>Er is inzicht in het risicoprofiel van het proces </a:t>
            </a:r>
            <a:endParaRPr lang="nl-NL" dirty="0"/>
          </a:p>
        </p:txBody>
      </p:sp>
      <p:sp>
        <p:nvSpPr>
          <p:cNvPr id="3" name="Tijdelijke aanduiding voor inhoud 2"/>
          <p:cNvSpPr>
            <a:spLocks noGrp="1"/>
          </p:cNvSpPr>
          <p:nvPr>
            <p:ph idx="1"/>
          </p:nvPr>
        </p:nvSpPr>
        <p:spPr>
          <a:xfrm>
            <a:off x="755576" y="2060848"/>
            <a:ext cx="8010000" cy="2787175"/>
          </a:xfrm>
        </p:spPr>
        <p:txBody>
          <a:bodyPr/>
          <a:lstStyle/>
          <a:p>
            <a:r>
              <a:rPr lang="nl-NL" dirty="0" smtClean="0"/>
              <a:t>Weinig informatieobjecten ontsloten binnen BD</a:t>
            </a:r>
          </a:p>
          <a:p>
            <a:r>
              <a:rPr lang="nl-NL" dirty="0" smtClean="0"/>
              <a:t>Inzicht in risicoprofiel als we BD bekijken als applicatieportfolio</a:t>
            </a:r>
          </a:p>
          <a:p>
            <a:r>
              <a:rPr lang="nl-NL" smtClean="0"/>
              <a:t>Beveiligingsmaatregelen getroffen. </a:t>
            </a:r>
            <a:endParaRPr lang="nl-NL" dirty="0"/>
          </a:p>
        </p:txBody>
      </p:sp>
      <p:sp>
        <p:nvSpPr>
          <p:cNvPr id="4" name="Tijdelijke aanduiding voor datum 3"/>
          <p:cNvSpPr>
            <a:spLocks noGrp="1"/>
          </p:cNvSpPr>
          <p:nvPr>
            <p:ph type="dt" sz="half" idx="10"/>
          </p:nvPr>
        </p:nvSpPr>
        <p:spPr/>
        <p:txBody>
          <a:bodyPr/>
          <a:lstStyle/>
          <a:p>
            <a:fld id="{71936F60-D347-4247-AE22-ECCF67410F82}" type="datetime1">
              <a:rPr lang="nl-NL" smtClean="0"/>
              <a:t>27-2-2019</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13</a:t>
            </a:fld>
            <a:endParaRPr lang="nl-NL" dirty="0"/>
          </a:p>
        </p:txBody>
      </p:sp>
    </p:spTree>
    <p:extLst>
      <p:ext uri="{BB962C8B-B14F-4D97-AF65-F5344CB8AC3E}">
        <p14:creationId xmlns:p14="http://schemas.microsoft.com/office/powerpoint/2010/main" val="24208464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608" y="332656"/>
            <a:ext cx="8010000" cy="1584176"/>
          </a:xfrm>
        </p:spPr>
        <p:txBody>
          <a:bodyPr/>
          <a:lstStyle/>
          <a:p>
            <a:r>
              <a:rPr lang="nl-NL" dirty="0" smtClean="0"/>
              <a:t>2. 	De informatie is vindbaar en 	beschikbaar.</a:t>
            </a:r>
            <a:br>
              <a:rPr lang="nl-NL" dirty="0" smtClean="0"/>
            </a:br>
            <a:endParaRPr lang="nl-NL" dirty="0"/>
          </a:p>
        </p:txBody>
      </p:sp>
      <p:sp>
        <p:nvSpPr>
          <p:cNvPr id="3" name="Tijdelijke aanduiding voor inhoud 2"/>
          <p:cNvSpPr>
            <a:spLocks noGrp="1"/>
          </p:cNvSpPr>
          <p:nvPr>
            <p:ph idx="1"/>
          </p:nvPr>
        </p:nvSpPr>
        <p:spPr>
          <a:xfrm>
            <a:off x="755576" y="2204864"/>
            <a:ext cx="8010000" cy="2787175"/>
          </a:xfrm>
        </p:spPr>
        <p:txBody>
          <a:bodyPr/>
          <a:lstStyle/>
          <a:p>
            <a:pPr marL="0" indent="0">
              <a:buNone/>
            </a:pPr>
            <a:r>
              <a:rPr lang="nl-NL" sz="1800" b="1" dirty="0" smtClean="0"/>
              <a:t>Algemeen:</a:t>
            </a:r>
          </a:p>
          <a:p>
            <a:r>
              <a:rPr lang="nl-NL" sz="1800" dirty="0" smtClean="0"/>
              <a:t>Goede </a:t>
            </a:r>
            <a:r>
              <a:rPr lang="nl-NL" sz="1800" dirty="0" err="1" smtClean="0"/>
              <a:t>logging</a:t>
            </a:r>
            <a:r>
              <a:rPr lang="nl-NL" sz="1800" dirty="0" smtClean="0"/>
              <a:t> belangrijk om de actualiteit en betrouwbaarheid van informatie in te schatten </a:t>
            </a:r>
            <a:r>
              <a:rPr lang="nl-NL" sz="1800" dirty="0" smtClean="0">
                <a:sym typeface="Wingdings" panose="05000000000000000000" pitchFamily="2" charset="2"/>
              </a:rPr>
              <a:t> zie ook eis 5</a:t>
            </a:r>
          </a:p>
          <a:p>
            <a:r>
              <a:rPr lang="nl-NL" sz="1800" dirty="0" smtClean="0">
                <a:sym typeface="Wingdings" panose="05000000000000000000" pitchFamily="2" charset="2"/>
              </a:rPr>
              <a:t>Audit-</a:t>
            </a:r>
            <a:r>
              <a:rPr lang="nl-NL" sz="1800" dirty="0" err="1" smtClean="0">
                <a:sym typeface="Wingdings" panose="05000000000000000000" pitchFamily="2" charset="2"/>
              </a:rPr>
              <a:t>trail</a:t>
            </a:r>
            <a:r>
              <a:rPr lang="nl-NL" sz="1800" dirty="0" smtClean="0">
                <a:sym typeface="Wingdings" panose="05000000000000000000" pitchFamily="2" charset="2"/>
              </a:rPr>
              <a:t> is onderdeel van complete informatie</a:t>
            </a:r>
          </a:p>
          <a:p>
            <a:r>
              <a:rPr lang="nl-NL" sz="1800" dirty="0" smtClean="0">
                <a:sym typeface="Wingdings" panose="05000000000000000000" pitchFamily="2" charset="2"/>
              </a:rPr>
              <a:t>Heldere instructies en controle op handmatig ingevulde metadata </a:t>
            </a:r>
            <a:endParaRPr lang="nl-NL" sz="1800" dirty="0" smtClean="0"/>
          </a:p>
          <a:p>
            <a:endParaRPr lang="nl-NL" dirty="0"/>
          </a:p>
          <a:p>
            <a:pPr marL="0" indent="0">
              <a:buNone/>
            </a:pPr>
            <a:r>
              <a:rPr lang="nl-NL" b="1" dirty="0" smtClean="0"/>
              <a:t>Bevinding/ aanbeveling:</a:t>
            </a:r>
          </a:p>
          <a:p>
            <a:r>
              <a:rPr lang="nl-NL" dirty="0" smtClean="0"/>
              <a:t>Kwaliteit van de gegevens verbeteren door middel van 1. controle en 2. koppelingen met andere bronnen (op data &amp; real time)!</a:t>
            </a:r>
          </a:p>
          <a:p>
            <a:pPr lvl="1"/>
            <a:r>
              <a:rPr lang="nl-NL" dirty="0" smtClean="0"/>
              <a:t>Zorgen voor een vaste procedure zodat er een actualisatie van de bron is</a:t>
            </a:r>
          </a:p>
          <a:p>
            <a:pPr lvl="1"/>
            <a:r>
              <a:rPr lang="nl-NL" dirty="0" smtClean="0"/>
              <a:t>Overzicht creëren van procesafhankelijkheden </a:t>
            </a:r>
          </a:p>
          <a:p>
            <a:pPr lvl="1"/>
            <a:r>
              <a:rPr lang="nl-NL" dirty="0" smtClean="0"/>
              <a:t>Bewustwordingscampagne bij bronhouders om het besef te vergroten dat informatie voor andere partijen relevant is</a:t>
            </a:r>
          </a:p>
          <a:p>
            <a:endParaRPr lang="nl-NL" dirty="0"/>
          </a:p>
          <a:p>
            <a:pPr marL="0" indent="0">
              <a:buNone/>
            </a:pPr>
            <a:endParaRPr lang="nl-NL" dirty="0"/>
          </a:p>
          <a:p>
            <a:pPr marL="0" indent="0">
              <a:buNone/>
            </a:pPr>
            <a:endParaRPr lang="nl-NL" dirty="0"/>
          </a:p>
        </p:txBody>
      </p:sp>
      <p:sp>
        <p:nvSpPr>
          <p:cNvPr id="4" name="Tijdelijke aanduiding voor datum 3"/>
          <p:cNvSpPr>
            <a:spLocks noGrp="1"/>
          </p:cNvSpPr>
          <p:nvPr>
            <p:ph type="dt" sz="half" idx="10"/>
          </p:nvPr>
        </p:nvSpPr>
        <p:spPr/>
        <p:txBody>
          <a:bodyPr/>
          <a:lstStyle/>
          <a:p>
            <a:fld id="{71936F60-D347-4247-AE22-ECCF67410F82}" type="datetime1">
              <a:rPr lang="nl-NL" smtClean="0"/>
              <a:t>27-2-2019</a:t>
            </a:fld>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14</a:t>
            </a:fld>
            <a:endParaRPr lang="nl-NL" dirty="0"/>
          </a:p>
        </p:txBody>
      </p:sp>
    </p:spTree>
    <p:extLst>
      <p:ext uri="{BB962C8B-B14F-4D97-AF65-F5344CB8AC3E}">
        <p14:creationId xmlns:p14="http://schemas.microsoft.com/office/powerpoint/2010/main" val="230917955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71600" y="188640"/>
            <a:ext cx="8010000" cy="1143000"/>
          </a:xfrm>
        </p:spPr>
        <p:txBody>
          <a:bodyPr/>
          <a:lstStyle/>
          <a:p>
            <a:pPr marL="514350" indent="-514350">
              <a:buFont typeface="+mj-lt"/>
              <a:buAutoNum type="arabicPeriod" startAt="3"/>
            </a:pPr>
            <a:r>
              <a:rPr lang="nl-NL" dirty="0" smtClean="0"/>
              <a:t>De informatie is toegankelijk voor iedereen die de informatie nodig heeft en er gebruik van mag maken </a:t>
            </a:r>
            <a:endParaRPr lang="nl-NL" dirty="0"/>
          </a:p>
        </p:txBody>
      </p:sp>
      <p:sp>
        <p:nvSpPr>
          <p:cNvPr id="3" name="Tijdelijke aanduiding voor inhoud 2"/>
          <p:cNvSpPr>
            <a:spLocks noGrp="1"/>
          </p:cNvSpPr>
          <p:nvPr>
            <p:ph idx="1"/>
          </p:nvPr>
        </p:nvSpPr>
        <p:spPr>
          <a:xfrm>
            <a:off x="755576" y="2204864"/>
            <a:ext cx="8010000" cy="2787175"/>
          </a:xfrm>
        </p:spPr>
        <p:txBody>
          <a:bodyPr/>
          <a:lstStyle/>
          <a:p>
            <a:pPr marL="0" indent="0">
              <a:buNone/>
            </a:pPr>
            <a:r>
              <a:rPr lang="nl-NL" sz="1800" b="1" dirty="0" smtClean="0"/>
              <a:t>Algemeen</a:t>
            </a:r>
          </a:p>
          <a:p>
            <a:r>
              <a:rPr lang="nl-NL" sz="1800" dirty="0" smtClean="0"/>
              <a:t>Informatie is ook via de bron toegankelijk – daar zijn geen belemmeringen </a:t>
            </a:r>
          </a:p>
          <a:p>
            <a:r>
              <a:rPr lang="nl-NL" sz="1800" dirty="0" smtClean="0"/>
              <a:t>Formulier interne gegevenslevering niet bekend </a:t>
            </a:r>
          </a:p>
          <a:p>
            <a:r>
              <a:rPr lang="nl-NL" sz="1800" dirty="0" smtClean="0"/>
              <a:t>Testomgeving </a:t>
            </a:r>
          </a:p>
          <a:p>
            <a:pPr marL="0" indent="0">
              <a:buNone/>
            </a:pPr>
            <a:endParaRPr lang="nl-NL" dirty="0" smtClean="0"/>
          </a:p>
          <a:p>
            <a:pPr marL="0" indent="0">
              <a:buNone/>
            </a:pPr>
            <a:r>
              <a:rPr lang="nl-NL" b="1" dirty="0" smtClean="0"/>
              <a:t>Bevinding/ aanbeveling</a:t>
            </a:r>
          </a:p>
          <a:p>
            <a:r>
              <a:rPr lang="nl-NL" dirty="0" smtClean="0"/>
              <a:t>Standaardeisen nodig voor contractafspraken met SaaS </a:t>
            </a:r>
          </a:p>
          <a:p>
            <a:pPr lvl="1"/>
            <a:r>
              <a:rPr lang="nl-NL" dirty="0" smtClean="0"/>
              <a:t>Afspraken maken over de borging van de continuïteit bij uitvoering van updates &amp; upgrades</a:t>
            </a:r>
          </a:p>
          <a:p>
            <a:pPr lvl="1"/>
            <a:r>
              <a:rPr lang="nl-NL" dirty="0" smtClean="0"/>
              <a:t>Opstellen en vastleggen van generieke eisen aan intellectueel eigenaarschap </a:t>
            </a:r>
            <a:endParaRPr lang="nl-NL" dirty="0"/>
          </a:p>
        </p:txBody>
      </p:sp>
      <p:sp>
        <p:nvSpPr>
          <p:cNvPr id="4" name="Tijdelijke aanduiding voor datum 3"/>
          <p:cNvSpPr>
            <a:spLocks noGrp="1"/>
          </p:cNvSpPr>
          <p:nvPr>
            <p:ph type="dt" sz="half" idx="10"/>
          </p:nvPr>
        </p:nvSpPr>
        <p:spPr/>
        <p:txBody>
          <a:bodyPr/>
          <a:lstStyle/>
          <a:p>
            <a:fld id="{71936F60-D347-4247-AE22-ECCF67410F82}" type="datetime1">
              <a:rPr lang="nl-NL" smtClean="0"/>
              <a:t>27-2-2019</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15</a:t>
            </a:fld>
            <a:endParaRPr lang="nl-NL" dirty="0"/>
          </a:p>
        </p:txBody>
      </p:sp>
    </p:spTree>
    <p:extLst>
      <p:ext uri="{BB962C8B-B14F-4D97-AF65-F5344CB8AC3E}">
        <p14:creationId xmlns:p14="http://schemas.microsoft.com/office/powerpoint/2010/main" val="16357166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404664"/>
            <a:ext cx="8010000" cy="1584176"/>
          </a:xfrm>
        </p:spPr>
        <p:txBody>
          <a:bodyPr/>
          <a:lstStyle/>
          <a:p>
            <a:r>
              <a:rPr lang="nl-NL" dirty="0" smtClean="0"/>
              <a:t>4. 	Er is voor de gebruikte applicatie een	exit-strategie. </a:t>
            </a:r>
            <a:br>
              <a:rPr lang="nl-NL" dirty="0" smtClean="0"/>
            </a:br>
            <a:endParaRPr lang="nl-NL" dirty="0"/>
          </a:p>
        </p:txBody>
      </p:sp>
      <p:sp>
        <p:nvSpPr>
          <p:cNvPr id="3" name="Tijdelijke aanduiding voor inhoud 2"/>
          <p:cNvSpPr>
            <a:spLocks noGrp="1"/>
          </p:cNvSpPr>
          <p:nvPr>
            <p:ph idx="1"/>
          </p:nvPr>
        </p:nvSpPr>
        <p:spPr>
          <a:xfrm>
            <a:off x="827584" y="2204864"/>
            <a:ext cx="8010000" cy="3960440"/>
          </a:xfrm>
        </p:spPr>
        <p:txBody>
          <a:bodyPr/>
          <a:lstStyle/>
          <a:p>
            <a:pPr marL="0" indent="0">
              <a:buNone/>
            </a:pPr>
            <a:r>
              <a:rPr lang="nl-NL" sz="1800" b="1" dirty="0" smtClean="0"/>
              <a:t>Algemeen:</a:t>
            </a:r>
            <a:r>
              <a:rPr lang="nl-NL" sz="1800" dirty="0" smtClean="0"/>
              <a:t> </a:t>
            </a:r>
            <a:endParaRPr lang="nl-NL" sz="1800" dirty="0"/>
          </a:p>
          <a:p>
            <a:r>
              <a:rPr lang="nl-NL" sz="1800" dirty="0" smtClean="0"/>
              <a:t>Momenteel geen exit-strategie</a:t>
            </a:r>
          </a:p>
          <a:p>
            <a:pPr lvl="1"/>
            <a:r>
              <a:rPr lang="nl-NL" sz="1800" dirty="0" smtClean="0"/>
              <a:t>Is er een mogelijkheid tot dump van informatie? </a:t>
            </a:r>
          </a:p>
          <a:p>
            <a:pPr lvl="1"/>
            <a:r>
              <a:rPr lang="nl-NL" sz="1800" dirty="0" smtClean="0"/>
              <a:t>Missen generieke voorwaarden </a:t>
            </a:r>
          </a:p>
          <a:p>
            <a:r>
              <a:rPr lang="nl-NL" sz="1800" dirty="0" smtClean="0"/>
              <a:t>Maatregel aan de voorkan</a:t>
            </a:r>
            <a:r>
              <a:rPr lang="nl-NL" sz="1800" dirty="0"/>
              <a:t>t</a:t>
            </a:r>
            <a:endParaRPr lang="nl-NL" sz="1800" dirty="0" smtClean="0"/>
          </a:p>
          <a:p>
            <a:pPr marL="0" indent="0">
              <a:buNone/>
            </a:pPr>
            <a:endParaRPr lang="nl-NL" dirty="0"/>
          </a:p>
          <a:p>
            <a:pPr marL="0" indent="0">
              <a:buNone/>
            </a:pPr>
            <a:r>
              <a:rPr lang="nl-NL" b="1" dirty="0" smtClean="0"/>
              <a:t>Bevinding:</a:t>
            </a:r>
          </a:p>
          <a:p>
            <a:r>
              <a:rPr lang="nl-NL" dirty="0" smtClean="0"/>
              <a:t>Opstellen exit plan moet een vaste stap worden in het life-</a:t>
            </a:r>
            <a:r>
              <a:rPr lang="nl-NL" dirty="0" err="1" smtClean="0"/>
              <a:t>cycle</a:t>
            </a:r>
            <a:r>
              <a:rPr lang="nl-NL" dirty="0" smtClean="0"/>
              <a:t> proces</a:t>
            </a:r>
          </a:p>
          <a:p>
            <a:pPr lvl="1"/>
            <a:r>
              <a:rPr lang="nl-NL" dirty="0" smtClean="0"/>
              <a:t>Samen met de leverancier afspraken vastleggen rondom een exit-plan</a:t>
            </a:r>
          </a:p>
          <a:p>
            <a:pPr lvl="1"/>
            <a:r>
              <a:rPr lang="nl-NL" dirty="0" smtClean="0"/>
              <a:t>Export procedure maken / Migratie strategie meenemen in exit-plan</a:t>
            </a:r>
          </a:p>
          <a:p>
            <a:pPr lvl="1"/>
            <a:r>
              <a:rPr lang="nl-NL" dirty="0" smtClean="0"/>
              <a:t>GIBIT art. 22.4 </a:t>
            </a:r>
          </a:p>
          <a:p>
            <a:pPr lvl="1"/>
            <a:endParaRPr lang="nl-NL" dirty="0" smtClean="0"/>
          </a:p>
          <a:p>
            <a:pPr marL="0" indent="0">
              <a:buNone/>
            </a:pPr>
            <a:endParaRPr lang="nl-NL" dirty="0"/>
          </a:p>
        </p:txBody>
      </p:sp>
      <p:sp>
        <p:nvSpPr>
          <p:cNvPr id="4" name="Tijdelijke aanduiding voor datum 3"/>
          <p:cNvSpPr>
            <a:spLocks noGrp="1"/>
          </p:cNvSpPr>
          <p:nvPr>
            <p:ph type="dt" sz="half" idx="10"/>
          </p:nvPr>
        </p:nvSpPr>
        <p:spPr/>
        <p:txBody>
          <a:bodyPr/>
          <a:lstStyle/>
          <a:p>
            <a:fld id="{71936F60-D347-4247-AE22-ECCF67410F82}" type="datetime1">
              <a:rPr lang="nl-NL" smtClean="0"/>
              <a:t>27-2-2019</a:t>
            </a:fld>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16</a:t>
            </a:fld>
            <a:endParaRPr lang="nl-NL" dirty="0"/>
          </a:p>
        </p:txBody>
      </p:sp>
    </p:spTree>
    <p:extLst>
      <p:ext uri="{BB962C8B-B14F-4D97-AF65-F5344CB8AC3E}">
        <p14:creationId xmlns:p14="http://schemas.microsoft.com/office/powerpoint/2010/main" val="308557321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sz="quarter" idx="13"/>
          </p:nvPr>
        </p:nvSpPr>
        <p:spPr>
          <a:xfrm>
            <a:off x="4860032" y="2276872"/>
            <a:ext cx="3816000" cy="1224136"/>
          </a:xfrm>
        </p:spPr>
        <p:txBody>
          <a:bodyPr/>
          <a:lstStyle/>
          <a:p>
            <a:pPr marL="0" indent="0">
              <a:buNone/>
            </a:pPr>
            <a:r>
              <a:rPr lang="nl-NL" b="1" dirty="0" smtClean="0"/>
              <a:t>Bevinding 2:</a:t>
            </a:r>
          </a:p>
          <a:p>
            <a:r>
              <a:rPr lang="nl-NL" dirty="0" smtClean="0"/>
              <a:t>Opstellen van een autorisatiematrix</a:t>
            </a:r>
            <a:endParaRPr lang="nl-NL" dirty="0"/>
          </a:p>
        </p:txBody>
      </p:sp>
      <p:sp>
        <p:nvSpPr>
          <p:cNvPr id="3" name="Tijdelijke aanduiding voor inhoud 2"/>
          <p:cNvSpPr>
            <a:spLocks noGrp="1"/>
          </p:cNvSpPr>
          <p:nvPr>
            <p:ph sz="quarter" idx="14"/>
          </p:nvPr>
        </p:nvSpPr>
        <p:spPr>
          <a:xfrm>
            <a:off x="467544" y="2276872"/>
            <a:ext cx="3816000" cy="2786400"/>
          </a:xfrm>
        </p:spPr>
        <p:txBody>
          <a:bodyPr/>
          <a:lstStyle/>
          <a:p>
            <a:pPr marL="0" indent="0">
              <a:buNone/>
            </a:pPr>
            <a:r>
              <a:rPr lang="nl-NL" b="1" dirty="0" smtClean="0"/>
              <a:t>Bevinding 1:</a:t>
            </a:r>
          </a:p>
          <a:p>
            <a:r>
              <a:rPr lang="nl-NL" dirty="0" smtClean="0"/>
              <a:t>Van belang dat de </a:t>
            </a:r>
            <a:r>
              <a:rPr lang="nl-NL" dirty="0" err="1" smtClean="0"/>
              <a:t>logging</a:t>
            </a:r>
            <a:r>
              <a:rPr lang="nl-NL" dirty="0" smtClean="0"/>
              <a:t> op niveau is</a:t>
            </a:r>
          </a:p>
          <a:p>
            <a:pPr lvl="1"/>
            <a:r>
              <a:rPr lang="nl-NL" dirty="0" err="1" smtClean="0"/>
              <a:t>Logging</a:t>
            </a:r>
            <a:r>
              <a:rPr lang="nl-NL" dirty="0" smtClean="0"/>
              <a:t> tabellen </a:t>
            </a:r>
          </a:p>
          <a:p>
            <a:pPr lvl="1"/>
            <a:r>
              <a:rPr lang="nl-NL" dirty="0" smtClean="0"/>
              <a:t>Beheersmaatregelen conform de BIG/BIO</a:t>
            </a:r>
          </a:p>
          <a:p>
            <a:pPr lvl="1"/>
            <a:r>
              <a:rPr lang="nl-NL" dirty="0" smtClean="0"/>
              <a:t>Mogelijkheid om Gebruikersrapportage op te vragen </a:t>
            </a:r>
          </a:p>
          <a:p>
            <a:pPr lvl="1"/>
            <a:r>
              <a:rPr lang="nl-NL" dirty="0" smtClean="0"/>
              <a:t>Aandacht voor privacy (recht om vergeten te worden)</a:t>
            </a:r>
          </a:p>
          <a:p>
            <a:pPr marL="0" indent="0">
              <a:buNone/>
            </a:pPr>
            <a:r>
              <a:rPr lang="nl-NL" dirty="0" smtClean="0"/>
              <a:t> </a:t>
            </a:r>
            <a:endParaRPr lang="nl-NL" b="1" dirty="0"/>
          </a:p>
        </p:txBody>
      </p:sp>
      <p:sp>
        <p:nvSpPr>
          <p:cNvPr id="4" name="Tijdelijke aanduiding voor datum 3"/>
          <p:cNvSpPr>
            <a:spLocks noGrp="1"/>
          </p:cNvSpPr>
          <p:nvPr>
            <p:ph type="dt" sz="half" idx="15"/>
          </p:nvPr>
        </p:nvSpPr>
        <p:spPr/>
        <p:txBody>
          <a:bodyPr/>
          <a:lstStyle/>
          <a:p>
            <a:fld id="{2D1277E9-F704-4CFD-B73A-443B538B0297}" type="datetime1">
              <a:rPr lang="nl-NL" smtClean="0"/>
              <a:t>27-2-2019</a:t>
            </a:fld>
            <a:endParaRPr lang="nl-NL" dirty="0"/>
          </a:p>
        </p:txBody>
      </p:sp>
      <p:sp>
        <p:nvSpPr>
          <p:cNvPr id="5" name="Tijdelijke aanduiding voor voettekst 4"/>
          <p:cNvSpPr>
            <a:spLocks noGrp="1"/>
          </p:cNvSpPr>
          <p:nvPr>
            <p:ph type="ftr" sz="quarter" idx="16"/>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7"/>
          </p:nvPr>
        </p:nvSpPr>
        <p:spPr/>
        <p:txBody>
          <a:bodyPr/>
          <a:lstStyle/>
          <a:p>
            <a:r>
              <a:rPr lang="nl-NL" smtClean="0"/>
              <a:t>| </a:t>
            </a:r>
            <a:fld id="{5A73F218-DCB0-4894-9B51-05C25669D534}" type="slidenum">
              <a:rPr lang="nl-NL" smtClean="0"/>
              <a:pPr/>
              <a:t>17</a:t>
            </a:fld>
            <a:endParaRPr lang="nl-NL" dirty="0"/>
          </a:p>
        </p:txBody>
      </p:sp>
      <p:sp>
        <p:nvSpPr>
          <p:cNvPr id="7" name="Titel 6"/>
          <p:cNvSpPr>
            <a:spLocks noGrp="1"/>
          </p:cNvSpPr>
          <p:nvPr>
            <p:ph type="title"/>
          </p:nvPr>
        </p:nvSpPr>
        <p:spPr>
          <a:xfrm>
            <a:off x="755576" y="188640"/>
            <a:ext cx="8010000" cy="1944216"/>
          </a:xfrm>
        </p:spPr>
        <p:txBody>
          <a:bodyPr/>
          <a:lstStyle/>
          <a:p>
            <a:r>
              <a:rPr lang="nl-NL" dirty="0" smtClean="0"/>
              <a:t>5. 	De </a:t>
            </a:r>
            <a:r>
              <a:rPr lang="nl-NL" dirty="0"/>
              <a:t>informatie is beveiligd tegen 	onbedoelde en onbevoegde 	wijzigingen</a:t>
            </a:r>
            <a:r>
              <a:rPr lang="nl-NL" dirty="0" smtClean="0"/>
              <a:t>.</a:t>
            </a:r>
            <a:br>
              <a:rPr lang="nl-NL" dirty="0" smtClean="0"/>
            </a:br>
            <a:r>
              <a:rPr lang="nl-NL" dirty="0"/>
              <a:t/>
            </a:r>
            <a:br>
              <a:rPr lang="nl-NL" dirty="0"/>
            </a:br>
            <a:r>
              <a:rPr lang="nl-NL" dirty="0" smtClean="0"/>
              <a:t/>
            </a:r>
            <a:br>
              <a:rPr lang="nl-NL" dirty="0" smtClean="0"/>
            </a:br>
            <a:endParaRPr lang="nl-NL" dirty="0"/>
          </a:p>
        </p:txBody>
      </p:sp>
      <p:sp>
        <p:nvSpPr>
          <p:cNvPr id="8" name="Tekstvak 7"/>
          <p:cNvSpPr txBox="1"/>
          <p:nvPr/>
        </p:nvSpPr>
        <p:spPr>
          <a:xfrm>
            <a:off x="4932040" y="3645024"/>
            <a:ext cx="3312368" cy="1384995"/>
          </a:xfrm>
          <a:prstGeom prst="rect">
            <a:avLst/>
          </a:prstGeom>
          <a:noFill/>
        </p:spPr>
        <p:txBody>
          <a:bodyPr wrap="square" lIns="0" tIns="0" rIns="0" bIns="0" rtlCol="0">
            <a:spAutoFit/>
          </a:bodyPr>
          <a:lstStyle/>
          <a:p>
            <a:r>
              <a:rPr lang="nl-NL" b="1" dirty="0" smtClean="0"/>
              <a:t>Overige opmerkingen:</a:t>
            </a:r>
          </a:p>
          <a:p>
            <a:pPr marL="285750" indent="-285750">
              <a:buFont typeface="Arial" panose="020B0604020202020204" pitchFamily="34" charset="0"/>
              <a:buChar char="•"/>
            </a:pPr>
            <a:r>
              <a:rPr lang="nl-NL" dirty="0" smtClean="0"/>
              <a:t>Pen en Haaktest (uitkomsten opvragen of uit laten voeren)</a:t>
            </a:r>
          </a:p>
          <a:p>
            <a:pPr marL="285750" indent="-285750">
              <a:buFont typeface="Arial" panose="020B0604020202020204" pitchFamily="34" charset="0"/>
              <a:buChar char="•"/>
            </a:pPr>
            <a:r>
              <a:rPr lang="nl-NL" dirty="0" smtClean="0"/>
              <a:t>Zijn de back-up en recovery ook getest door de leverancier</a:t>
            </a:r>
            <a:endParaRPr lang="nl-NL" dirty="0"/>
          </a:p>
        </p:txBody>
      </p:sp>
    </p:spTree>
    <p:extLst>
      <p:ext uri="{BB962C8B-B14F-4D97-AF65-F5344CB8AC3E}">
        <p14:creationId xmlns:p14="http://schemas.microsoft.com/office/powerpoint/2010/main" val="21178532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332656"/>
            <a:ext cx="8010000" cy="1143000"/>
          </a:xfrm>
        </p:spPr>
        <p:txBody>
          <a:bodyPr/>
          <a:lstStyle/>
          <a:p>
            <a:pPr marL="514350" indent="-514350">
              <a:buFont typeface="+mj-lt"/>
              <a:buAutoNum type="arabicPeriod" startAt="6"/>
            </a:pPr>
            <a:r>
              <a:rPr lang="nl-NL" dirty="0" smtClean="0"/>
              <a:t>De export van informatie moet zonder informatie verlies kunnen plaatsvinden</a:t>
            </a:r>
            <a:endParaRPr lang="nl-NL" dirty="0"/>
          </a:p>
        </p:txBody>
      </p:sp>
      <p:sp>
        <p:nvSpPr>
          <p:cNvPr id="3" name="Tijdelijke aanduiding voor inhoud 2"/>
          <p:cNvSpPr>
            <a:spLocks noGrp="1"/>
          </p:cNvSpPr>
          <p:nvPr>
            <p:ph idx="1"/>
          </p:nvPr>
        </p:nvSpPr>
        <p:spPr>
          <a:xfrm>
            <a:off x="755576" y="2060848"/>
            <a:ext cx="8010000" cy="2787175"/>
          </a:xfrm>
        </p:spPr>
        <p:txBody>
          <a:bodyPr/>
          <a:lstStyle/>
          <a:p>
            <a:pPr marL="0" indent="0">
              <a:buNone/>
            </a:pPr>
            <a:r>
              <a:rPr lang="nl-NL" sz="1800" b="1" dirty="0" smtClean="0"/>
              <a:t>Algemeen</a:t>
            </a:r>
          </a:p>
          <a:p>
            <a:r>
              <a:rPr lang="nl-NL" sz="1800" dirty="0" smtClean="0"/>
              <a:t>De export van BD als applicatieportfolio is afgedekt </a:t>
            </a:r>
          </a:p>
          <a:p>
            <a:r>
              <a:rPr lang="nl-NL" sz="1800" dirty="0" smtClean="0"/>
              <a:t>Geen export van portal </a:t>
            </a:r>
          </a:p>
          <a:p>
            <a:r>
              <a:rPr lang="nl-NL" sz="1800" dirty="0" smtClean="0"/>
              <a:t>Bij correct gebruik informatie verlies te voorkomen </a:t>
            </a:r>
          </a:p>
          <a:p>
            <a:endParaRPr lang="nl-NL" dirty="0"/>
          </a:p>
          <a:p>
            <a:pPr marL="0" indent="0">
              <a:buNone/>
            </a:pPr>
            <a:r>
              <a:rPr lang="nl-NL" b="1" dirty="0" smtClean="0"/>
              <a:t>Bevinding/ aanbeveling</a:t>
            </a:r>
          </a:p>
          <a:p>
            <a:r>
              <a:rPr lang="nl-NL" dirty="0" smtClean="0"/>
              <a:t>AP-nummers als kernregistratie gebruiken en daarmee bronnen koppelen</a:t>
            </a:r>
          </a:p>
          <a:p>
            <a:pPr lvl="1"/>
            <a:r>
              <a:rPr lang="nl-NL" dirty="0" smtClean="0"/>
              <a:t>Unieke sleutels voor families (zijn er nu niet) in opnemen </a:t>
            </a:r>
          </a:p>
          <a:p>
            <a:pPr lvl="1"/>
            <a:r>
              <a:rPr lang="nl-NL" dirty="0" smtClean="0"/>
              <a:t>Sub-vragen uitbreiden met functionaliteit</a:t>
            </a:r>
          </a:p>
        </p:txBody>
      </p:sp>
      <p:sp>
        <p:nvSpPr>
          <p:cNvPr id="4" name="Tijdelijke aanduiding voor datum 3"/>
          <p:cNvSpPr>
            <a:spLocks noGrp="1"/>
          </p:cNvSpPr>
          <p:nvPr>
            <p:ph type="dt" sz="half" idx="10"/>
          </p:nvPr>
        </p:nvSpPr>
        <p:spPr/>
        <p:txBody>
          <a:bodyPr/>
          <a:lstStyle/>
          <a:p>
            <a:fld id="{71936F60-D347-4247-AE22-ECCF67410F82}" type="datetime1">
              <a:rPr lang="nl-NL" smtClean="0"/>
              <a:t>27-2-2019</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18</a:t>
            </a:fld>
            <a:endParaRPr lang="nl-NL" dirty="0"/>
          </a:p>
        </p:txBody>
      </p:sp>
    </p:spTree>
    <p:extLst>
      <p:ext uri="{BB962C8B-B14F-4D97-AF65-F5344CB8AC3E}">
        <p14:creationId xmlns:p14="http://schemas.microsoft.com/office/powerpoint/2010/main" val="26710844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p:cNvSpPr>
            <a:spLocks noGrp="1"/>
          </p:cNvSpPr>
          <p:nvPr>
            <p:ph sz="quarter" idx="13"/>
          </p:nvPr>
        </p:nvSpPr>
        <p:spPr>
          <a:xfrm>
            <a:off x="4860032" y="3789040"/>
            <a:ext cx="3816000" cy="2786400"/>
          </a:xfrm>
        </p:spPr>
        <p:txBody>
          <a:bodyPr/>
          <a:lstStyle/>
          <a:p>
            <a:pPr marL="0" indent="0">
              <a:buNone/>
            </a:pPr>
            <a:r>
              <a:rPr lang="nl-NL" b="1" dirty="0" smtClean="0"/>
              <a:t>Bevinding 2:</a:t>
            </a:r>
          </a:p>
          <a:p>
            <a:pPr marL="0" indent="0">
              <a:buNone/>
            </a:pPr>
            <a:r>
              <a:rPr lang="nl-NL" dirty="0" smtClean="0"/>
              <a:t>Vernietigingsprotocol en overbrengingsprotocol moeten opgesteld worden.</a:t>
            </a:r>
            <a:endParaRPr lang="nl-NL" dirty="0"/>
          </a:p>
        </p:txBody>
      </p:sp>
      <p:sp>
        <p:nvSpPr>
          <p:cNvPr id="3" name="Tijdelijke aanduiding voor inhoud 2"/>
          <p:cNvSpPr>
            <a:spLocks noGrp="1"/>
          </p:cNvSpPr>
          <p:nvPr>
            <p:ph sz="quarter" idx="14"/>
          </p:nvPr>
        </p:nvSpPr>
        <p:spPr>
          <a:xfrm>
            <a:off x="467544" y="3789040"/>
            <a:ext cx="3816000" cy="2786400"/>
          </a:xfrm>
        </p:spPr>
        <p:txBody>
          <a:bodyPr/>
          <a:lstStyle/>
          <a:p>
            <a:pPr marL="0" indent="0">
              <a:buNone/>
            </a:pPr>
            <a:r>
              <a:rPr lang="nl-NL" b="1" dirty="0" smtClean="0"/>
              <a:t>Bevinding 1: </a:t>
            </a:r>
          </a:p>
          <a:p>
            <a:pPr marL="0" indent="0">
              <a:buNone/>
            </a:pPr>
            <a:r>
              <a:rPr lang="nl-NL" dirty="0" smtClean="0"/>
              <a:t>Er moet een verwerkingsovereenkomst opgesteld worden met de leverancier en/of ketenpartners</a:t>
            </a:r>
            <a:endParaRPr lang="nl-NL" dirty="0"/>
          </a:p>
        </p:txBody>
      </p:sp>
      <p:sp>
        <p:nvSpPr>
          <p:cNvPr id="4" name="Tijdelijke aanduiding voor datum 3"/>
          <p:cNvSpPr>
            <a:spLocks noGrp="1"/>
          </p:cNvSpPr>
          <p:nvPr>
            <p:ph type="dt" sz="half" idx="15"/>
          </p:nvPr>
        </p:nvSpPr>
        <p:spPr/>
        <p:txBody>
          <a:bodyPr/>
          <a:lstStyle/>
          <a:p>
            <a:fld id="{2D1277E9-F704-4CFD-B73A-443B538B0297}" type="datetime1">
              <a:rPr lang="nl-NL" smtClean="0"/>
              <a:t>27-2-2019</a:t>
            </a:fld>
            <a:endParaRPr lang="nl-NL" dirty="0"/>
          </a:p>
        </p:txBody>
      </p:sp>
      <p:sp>
        <p:nvSpPr>
          <p:cNvPr id="5" name="Tijdelijke aanduiding voor voettekst 4"/>
          <p:cNvSpPr>
            <a:spLocks noGrp="1"/>
          </p:cNvSpPr>
          <p:nvPr>
            <p:ph type="ftr" sz="quarter" idx="16"/>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7"/>
          </p:nvPr>
        </p:nvSpPr>
        <p:spPr/>
        <p:txBody>
          <a:bodyPr/>
          <a:lstStyle/>
          <a:p>
            <a:r>
              <a:rPr lang="nl-NL" smtClean="0"/>
              <a:t>| </a:t>
            </a:r>
            <a:fld id="{5A73F218-DCB0-4894-9B51-05C25669D534}" type="slidenum">
              <a:rPr lang="nl-NL" smtClean="0"/>
              <a:pPr/>
              <a:t>19</a:t>
            </a:fld>
            <a:endParaRPr lang="nl-NL" dirty="0"/>
          </a:p>
        </p:txBody>
      </p:sp>
      <p:sp>
        <p:nvSpPr>
          <p:cNvPr id="7" name="Titel 6"/>
          <p:cNvSpPr>
            <a:spLocks noGrp="1"/>
          </p:cNvSpPr>
          <p:nvPr>
            <p:ph type="title"/>
          </p:nvPr>
        </p:nvSpPr>
        <p:spPr>
          <a:xfrm>
            <a:off x="755576" y="188640"/>
            <a:ext cx="8010000" cy="1944216"/>
          </a:xfrm>
        </p:spPr>
        <p:txBody>
          <a:bodyPr/>
          <a:lstStyle/>
          <a:p>
            <a:r>
              <a:rPr lang="nl-NL" dirty="0"/>
              <a:t>7. 	De informatie blijft beschikbaar 	zolang de selectielijst dat 	voorschrijft</a:t>
            </a:r>
            <a:r>
              <a:rPr lang="nl-NL" dirty="0" smtClean="0"/>
              <a:t>.</a:t>
            </a:r>
            <a:br>
              <a:rPr lang="nl-NL" dirty="0" smtClean="0"/>
            </a:br>
            <a:r>
              <a:rPr lang="nl-NL" dirty="0" smtClean="0"/>
              <a:t/>
            </a:r>
            <a:br>
              <a:rPr lang="nl-NL" dirty="0" smtClean="0"/>
            </a:br>
            <a:endParaRPr lang="nl-NL" dirty="0"/>
          </a:p>
        </p:txBody>
      </p:sp>
      <p:sp>
        <p:nvSpPr>
          <p:cNvPr id="9" name="Tekstvak 8"/>
          <p:cNvSpPr txBox="1"/>
          <p:nvPr/>
        </p:nvSpPr>
        <p:spPr>
          <a:xfrm>
            <a:off x="611560" y="2420888"/>
            <a:ext cx="8352928" cy="1107996"/>
          </a:xfrm>
          <a:prstGeom prst="rect">
            <a:avLst/>
          </a:prstGeom>
          <a:noFill/>
        </p:spPr>
        <p:txBody>
          <a:bodyPr wrap="square" lIns="0" tIns="0" rIns="0" bIns="0" rtlCol="0">
            <a:spAutoFit/>
          </a:bodyPr>
          <a:lstStyle/>
          <a:p>
            <a:r>
              <a:rPr lang="nl-NL" b="1" dirty="0" smtClean="0"/>
              <a:t>Algemeen:</a:t>
            </a:r>
          </a:p>
          <a:p>
            <a:pPr marL="285750" indent="-285750">
              <a:buFont typeface="Arial" panose="020B0604020202020204" pitchFamily="34" charset="0"/>
              <a:buChar char="•"/>
            </a:pPr>
            <a:r>
              <a:rPr lang="nl-NL" dirty="0" smtClean="0"/>
              <a:t>Aandacht voor AVG-verwerkingsregister</a:t>
            </a:r>
          </a:p>
          <a:p>
            <a:pPr marL="285750" indent="-285750">
              <a:buFont typeface="Arial" panose="020B0604020202020204" pitchFamily="34" charset="0"/>
              <a:buChar char="•"/>
            </a:pPr>
            <a:r>
              <a:rPr lang="nl-NL" dirty="0" smtClean="0"/>
              <a:t>Goed bekijken van huidige processen voor dit punt </a:t>
            </a:r>
          </a:p>
          <a:p>
            <a:pPr marL="285750" indent="-285750">
              <a:buFont typeface="Arial" panose="020B0604020202020204" pitchFamily="34" charset="0"/>
              <a:buChar char="•"/>
            </a:pPr>
            <a:r>
              <a:rPr lang="nl-NL" dirty="0" smtClean="0"/>
              <a:t>Blijven in het geval van aanpassing de mutaties beschikbaar </a:t>
            </a:r>
            <a:r>
              <a:rPr lang="nl-NL" dirty="0" smtClean="0">
                <a:sym typeface="Wingdings" panose="05000000000000000000" pitchFamily="2" charset="2"/>
              </a:rPr>
              <a:t> overlap eis 5 &amp; 6</a:t>
            </a:r>
            <a:endParaRPr lang="nl-NL" dirty="0"/>
          </a:p>
        </p:txBody>
      </p:sp>
    </p:spTree>
    <p:extLst>
      <p:ext uri="{BB962C8B-B14F-4D97-AF65-F5344CB8AC3E}">
        <p14:creationId xmlns:p14="http://schemas.microsoft.com/office/powerpoint/2010/main" val="18892567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87624" y="476672"/>
            <a:ext cx="7577952" cy="1143000"/>
          </a:xfrm>
        </p:spPr>
        <p:txBody>
          <a:bodyPr/>
          <a:lstStyle/>
          <a:p>
            <a:r>
              <a:rPr lang="nl-NL" noProof="1" smtClean="0"/>
              <a:t>Inhoud </a:t>
            </a:r>
            <a:br>
              <a:rPr lang="nl-NL" noProof="1" smtClean="0"/>
            </a:br>
            <a:endParaRPr lang="nl-NL" dirty="0"/>
          </a:p>
        </p:txBody>
      </p:sp>
      <p:sp>
        <p:nvSpPr>
          <p:cNvPr id="3" name="Tijdelijke aanduiding voor inhoud 2"/>
          <p:cNvSpPr>
            <a:spLocks noGrp="1"/>
          </p:cNvSpPr>
          <p:nvPr>
            <p:ph idx="1"/>
          </p:nvPr>
        </p:nvSpPr>
        <p:spPr>
          <a:xfrm>
            <a:off x="755576" y="1124744"/>
            <a:ext cx="8010000" cy="5688632"/>
          </a:xfrm>
        </p:spPr>
        <p:txBody>
          <a:bodyPr/>
          <a:lstStyle/>
          <a:p>
            <a:pPr marL="0" indent="0">
              <a:buNone/>
            </a:pPr>
            <a:r>
              <a:rPr lang="nl-NL" b="1" dirty="0" smtClean="0"/>
              <a:t>Deel 1: Het onderzoeksrapport</a:t>
            </a:r>
          </a:p>
          <a:p>
            <a:r>
              <a:rPr lang="nl-NL" dirty="0" smtClean="0"/>
              <a:t>De opdracht</a:t>
            </a:r>
          </a:p>
          <a:p>
            <a:r>
              <a:rPr lang="nl-NL" dirty="0" smtClean="0"/>
              <a:t>Achtergrond DUTO-methodiek</a:t>
            </a:r>
          </a:p>
          <a:p>
            <a:pPr lvl="1"/>
            <a:r>
              <a:rPr lang="nl-NL" dirty="0" smtClean="0"/>
              <a:t>Belang van duurzaam toegankelijk informatiebeheer</a:t>
            </a:r>
          </a:p>
          <a:p>
            <a:pPr lvl="1"/>
            <a:r>
              <a:rPr lang="nl-NL" dirty="0" smtClean="0"/>
              <a:t>Het archiveringsproces en digitalisering </a:t>
            </a:r>
          </a:p>
          <a:p>
            <a:r>
              <a:rPr lang="nl-NL" dirty="0" smtClean="0"/>
              <a:t>De DUTO-methodiek</a:t>
            </a:r>
          </a:p>
          <a:p>
            <a:r>
              <a:rPr lang="nl-NL" dirty="0" smtClean="0"/>
              <a:t>Het onderzoeksrapport</a:t>
            </a:r>
          </a:p>
          <a:p>
            <a:pPr lvl="1"/>
            <a:r>
              <a:rPr lang="nl-NL" dirty="0" smtClean="0"/>
              <a:t>Vertaling van de kwaliteitseisen </a:t>
            </a:r>
            <a:endParaRPr lang="nl-NL" dirty="0"/>
          </a:p>
          <a:p>
            <a:pPr marL="0" indent="0">
              <a:buNone/>
            </a:pPr>
            <a:endParaRPr lang="nl-NL" dirty="0"/>
          </a:p>
          <a:p>
            <a:pPr marL="0" indent="0">
              <a:buNone/>
            </a:pPr>
            <a:r>
              <a:rPr lang="nl-NL" b="1" dirty="0" smtClean="0"/>
              <a:t>Deel 2: De Pilot</a:t>
            </a:r>
          </a:p>
          <a:p>
            <a:r>
              <a:rPr lang="nl-NL" dirty="0" smtClean="0"/>
              <a:t>Het doel van de pilot</a:t>
            </a:r>
          </a:p>
          <a:p>
            <a:r>
              <a:rPr lang="nl-NL" dirty="0" err="1" smtClean="0"/>
              <a:t>BlueDolphin</a:t>
            </a:r>
            <a:r>
              <a:rPr lang="nl-NL" dirty="0" smtClean="0"/>
              <a:t> en Scope</a:t>
            </a:r>
          </a:p>
          <a:p>
            <a:r>
              <a:rPr lang="nl-NL" dirty="0" smtClean="0"/>
              <a:t>Stappenplan</a:t>
            </a:r>
          </a:p>
          <a:p>
            <a:r>
              <a:rPr lang="nl-NL" dirty="0" smtClean="0"/>
              <a:t>Het Scorebord </a:t>
            </a:r>
          </a:p>
          <a:p>
            <a:r>
              <a:rPr lang="nl-NL" dirty="0" smtClean="0"/>
              <a:t>De eisen </a:t>
            </a:r>
          </a:p>
          <a:p>
            <a:r>
              <a:rPr lang="nl-NL" dirty="0" smtClean="0"/>
              <a:t>Evaluatie</a:t>
            </a:r>
          </a:p>
          <a:p>
            <a:r>
              <a:rPr lang="nl-NL" dirty="0" smtClean="0"/>
              <a:t>Slot </a:t>
            </a:r>
            <a:endParaRPr lang="nl-NL" dirty="0"/>
          </a:p>
          <a:p>
            <a:pPr lvl="8"/>
            <a:endParaRPr lang="nl-NL" noProof="1"/>
          </a:p>
          <a:p>
            <a:pPr marL="0" indent="0">
              <a:buNone/>
            </a:pPr>
            <a:endParaRPr lang="nl-NL" dirty="0"/>
          </a:p>
        </p:txBody>
      </p:sp>
      <p:sp>
        <p:nvSpPr>
          <p:cNvPr id="4" name="Tijdelijke aanduiding voor datum 3"/>
          <p:cNvSpPr>
            <a:spLocks noGrp="1"/>
          </p:cNvSpPr>
          <p:nvPr>
            <p:ph type="dt" sz="half" idx="10"/>
          </p:nvPr>
        </p:nvSpPr>
        <p:spPr/>
        <p:txBody>
          <a:bodyPr/>
          <a:lstStyle/>
          <a:p>
            <a:fld id="{71936F60-D347-4247-AE22-ECCF67410F82}" type="datetime1">
              <a:rPr lang="nl-NL" smtClean="0"/>
              <a:t>27-2-2019</a:t>
            </a:fld>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2</a:t>
            </a:fld>
            <a:endParaRPr lang="nl-NL" dirty="0"/>
          </a:p>
        </p:txBody>
      </p:sp>
    </p:spTree>
    <p:extLst>
      <p:ext uri="{BB962C8B-B14F-4D97-AF65-F5344CB8AC3E}">
        <p14:creationId xmlns:p14="http://schemas.microsoft.com/office/powerpoint/2010/main" val="320867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332656"/>
            <a:ext cx="8010000" cy="1143000"/>
          </a:xfrm>
        </p:spPr>
        <p:txBody>
          <a:bodyPr/>
          <a:lstStyle/>
          <a:p>
            <a:r>
              <a:rPr lang="nl-NL" dirty="0" smtClean="0"/>
              <a:t>Evaluatie</a:t>
            </a:r>
            <a:br>
              <a:rPr lang="nl-NL" dirty="0" smtClean="0"/>
            </a:br>
            <a:endParaRPr lang="nl-NL" dirty="0"/>
          </a:p>
        </p:txBody>
      </p:sp>
      <p:sp>
        <p:nvSpPr>
          <p:cNvPr id="3" name="Tijdelijke aanduiding voor inhoud 2"/>
          <p:cNvSpPr>
            <a:spLocks noGrp="1"/>
          </p:cNvSpPr>
          <p:nvPr>
            <p:ph idx="1"/>
          </p:nvPr>
        </p:nvSpPr>
        <p:spPr>
          <a:xfrm>
            <a:off x="755576" y="2204864"/>
            <a:ext cx="8010000" cy="3960440"/>
          </a:xfrm>
        </p:spPr>
        <p:txBody>
          <a:bodyPr/>
          <a:lstStyle/>
          <a:p>
            <a:pPr marL="0" indent="0">
              <a:buNone/>
            </a:pPr>
            <a:r>
              <a:rPr lang="nl-NL" b="1" dirty="0" smtClean="0"/>
              <a:t>Benoemde punten</a:t>
            </a:r>
          </a:p>
          <a:p>
            <a:r>
              <a:rPr lang="nl-NL" dirty="0"/>
              <a:t>Onderscheid gegevens (technische focus) en informatie (proces focus) </a:t>
            </a:r>
            <a:r>
              <a:rPr lang="nl-NL" dirty="0" smtClean="0"/>
              <a:t>af en toe vaag </a:t>
            </a:r>
          </a:p>
          <a:p>
            <a:pPr lvl="1"/>
            <a:r>
              <a:rPr lang="nl-NL" dirty="0" smtClean="0"/>
              <a:t>Eisen in user-</a:t>
            </a:r>
            <a:r>
              <a:rPr lang="nl-NL" dirty="0" err="1" smtClean="0"/>
              <a:t>stories</a:t>
            </a:r>
            <a:r>
              <a:rPr lang="nl-NL" dirty="0" smtClean="0"/>
              <a:t> formuleren zodat het doel duidelijker is</a:t>
            </a:r>
          </a:p>
          <a:p>
            <a:r>
              <a:rPr lang="nl-NL" dirty="0" smtClean="0"/>
              <a:t>Aantal vragen toevoegen vanuit de </a:t>
            </a:r>
            <a:r>
              <a:rPr lang="nl-NL" dirty="0" err="1" smtClean="0"/>
              <a:t>beveiligingsinvalhoek</a:t>
            </a:r>
            <a:endParaRPr lang="nl-NL" dirty="0" smtClean="0"/>
          </a:p>
          <a:p>
            <a:r>
              <a:rPr lang="nl-NL" dirty="0" smtClean="0"/>
              <a:t>De Blanco stem </a:t>
            </a:r>
          </a:p>
          <a:p>
            <a:r>
              <a:rPr lang="nl-NL" dirty="0" smtClean="0"/>
              <a:t>Verschillende inzichten/ leerproces </a:t>
            </a:r>
            <a:r>
              <a:rPr lang="nl-NL" dirty="0" smtClean="0">
                <a:sym typeface="Wingdings" panose="05000000000000000000" pitchFamily="2" charset="2"/>
              </a:rPr>
              <a:t> bloedgroepen gaan elkaar beter begrijpen </a:t>
            </a:r>
          </a:p>
          <a:p>
            <a:r>
              <a:rPr lang="nl-NL" dirty="0" smtClean="0">
                <a:sym typeface="Wingdings" panose="05000000000000000000" pitchFamily="2" charset="2"/>
              </a:rPr>
              <a:t>DUTO-scan </a:t>
            </a:r>
            <a:r>
              <a:rPr lang="nl-NL" dirty="0" smtClean="0">
                <a:sym typeface="Wingdings" panose="05000000000000000000" pitchFamily="2" charset="2"/>
              </a:rPr>
              <a:t>mooie methodiek wanneer je een applicatie gaat vervangen </a:t>
            </a:r>
            <a:r>
              <a:rPr lang="nl-NL" dirty="0" smtClean="0">
                <a:sym typeface="Wingdings" panose="05000000000000000000" pitchFamily="2" charset="2"/>
              </a:rPr>
              <a:t> input </a:t>
            </a:r>
            <a:r>
              <a:rPr lang="nl-NL" dirty="0" err="1" smtClean="0">
                <a:sym typeface="Wingdings" panose="05000000000000000000" pitchFamily="2" charset="2"/>
              </a:rPr>
              <a:t>pve</a:t>
            </a:r>
            <a:r>
              <a:rPr lang="nl-NL" dirty="0" smtClean="0">
                <a:sym typeface="Wingdings" panose="05000000000000000000" pitchFamily="2" charset="2"/>
              </a:rPr>
              <a:t> nieuwe applicatie</a:t>
            </a:r>
            <a:endParaRPr lang="nl-NL" dirty="0" smtClean="0"/>
          </a:p>
          <a:p>
            <a:pPr marL="0" indent="0">
              <a:buNone/>
            </a:pPr>
            <a:endParaRPr lang="nl-NL" dirty="0" smtClean="0"/>
          </a:p>
          <a:p>
            <a:pPr marL="0" indent="0">
              <a:buNone/>
            </a:pPr>
            <a:endParaRPr lang="nl-NL" dirty="0"/>
          </a:p>
          <a:p>
            <a:endParaRPr lang="nl-NL" dirty="0" smtClean="0"/>
          </a:p>
        </p:txBody>
      </p:sp>
      <p:sp>
        <p:nvSpPr>
          <p:cNvPr id="4" name="Tijdelijke aanduiding voor datum 3"/>
          <p:cNvSpPr>
            <a:spLocks noGrp="1"/>
          </p:cNvSpPr>
          <p:nvPr>
            <p:ph type="dt" sz="half" idx="10"/>
          </p:nvPr>
        </p:nvSpPr>
        <p:spPr/>
        <p:txBody>
          <a:bodyPr/>
          <a:lstStyle/>
          <a:p>
            <a:fld id="{71936F60-D347-4247-AE22-ECCF67410F82}" type="datetime1">
              <a:rPr lang="nl-NL" smtClean="0"/>
              <a:t>27-2-2019</a:t>
            </a:fld>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20</a:t>
            </a:fld>
            <a:endParaRPr lang="nl-NL" dirty="0"/>
          </a:p>
        </p:txBody>
      </p:sp>
    </p:spTree>
    <p:extLst>
      <p:ext uri="{BB962C8B-B14F-4D97-AF65-F5344CB8AC3E}">
        <p14:creationId xmlns:p14="http://schemas.microsoft.com/office/powerpoint/2010/main" val="64833313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260648"/>
            <a:ext cx="8010000" cy="1143000"/>
          </a:xfrm>
        </p:spPr>
        <p:txBody>
          <a:bodyPr/>
          <a:lstStyle/>
          <a:p>
            <a:r>
              <a:rPr lang="nl-NL" dirty="0" smtClean="0"/>
              <a:t>Afsluiting</a:t>
            </a:r>
            <a:br>
              <a:rPr lang="nl-NL" dirty="0" smtClean="0"/>
            </a:br>
            <a:endParaRPr lang="nl-NL" dirty="0"/>
          </a:p>
        </p:txBody>
      </p:sp>
      <p:sp>
        <p:nvSpPr>
          <p:cNvPr id="3" name="Tijdelijke aanduiding voor inhoud 2"/>
          <p:cNvSpPr>
            <a:spLocks noGrp="1"/>
          </p:cNvSpPr>
          <p:nvPr>
            <p:ph idx="1"/>
          </p:nvPr>
        </p:nvSpPr>
        <p:spPr>
          <a:xfrm>
            <a:off x="827584" y="1844824"/>
            <a:ext cx="8010000" cy="2787175"/>
          </a:xfrm>
        </p:spPr>
        <p:txBody>
          <a:bodyPr/>
          <a:lstStyle/>
          <a:p>
            <a:r>
              <a:rPr lang="nl-NL" dirty="0" smtClean="0">
                <a:sym typeface="Wingdings" panose="05000000000000000000" pitchFamily="2" charset="2"/>
              </a:rPr>
              <a:t>Bedankt </a:t>
            </a:r>
            <a:r>
              <a:rPr lang="nl-NL" dirty="0" smtClean="0">
                <a:sym typeface="Wingdings" panose="05000000000000000000" pitchFamily="2" charset="2"/>
              </a:rPr>
              <a:t>voor jullie komst!</a:t>
            </a:r>
          </a:p>
        </p:txBody>
      </p:sp>
      <p:sp>
        <p:nvSpPr>
          <p:cNvPr id="4" name="Tijdelijke aanduiding voor datum 3"/>
          <p:cNvSpPr>
            <a:spLocks noGrp="1"/>
          </p:cNvSpPr>
          <p:nvPr>
            <p:ph type="dt" sz="half" idx="10"/>
          </p:nvPr>
        </p:nvSpPr>
        <p:spPr/>
        <p:txBody>
          <a:bodyPr/>
          <a:lstStyle/>
          <a:p>
            <a:fld id="{71936F60-D347-4247-AE22-ECCF67410F82}" type="datetime1">
              <a:rPr lang="nl-NL" smtClean="0"/>
              <a:t>27-2-2019</a:t>
            </a:fld>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21</a:t>
            </a:fld>
            <a:endParaRPr lang="nl-NL" dirty="0"/>
          </a:p>
        </p:txBody>
      </p:sp>
    </p:spTree>
    <p:extLst>
      <p:ext uri="{BB962C8B-B14F-4D97-AF65-F5344CB8AC3E}">
        <p14:creationId xmlns:p14="http://schemas.microsoft.com/office/powerpoint/2010/main" val="35687321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332656"/>
            <a:ext cx="8010000" cy="1143000"/>
          </a:xfrm>
        </p:spPr>
        <p:txBody>
          <a:bodyPr/>
          <a:lstStyle/>
          <a:p>
            <a:r>
              <a:rPr lang="nl-NL" dirty="0" smtClean="0"/>
              <a:t>De Opdracht</a:t>
            </a:r>
            <a:endParaRPr lang="nl-NL" dirty="0"/>
          </a:p>
        </p:txBody>
      </p:sp>
      <p:sp>
        <p:nvSpPr>
          <p:cNvPr id="3" name="Tijdelijke aanduiding voor inhoud 2"/>
          <p:cNvSpPr>
            <a:spLocks noGrp="1"/>
          </p:cNvSpPr>
          <p:nvPr>
            <p:ph idx="1"/>
          </p:nvPr>
        </p:nvSpPr>
        <p:spPr>
          <a:xfrm>
            <a:off x="755576" y="1916832"/>
            <a:ext cx="8010000" cy="2787175"/>
          </a:xfrm>
        </p:spPr>
        <p:txBody>
          <a:bodyPr/>
          <a:lstStyle/>
          <a:p>
            <a:r>
              <a:rPr lang="nl-NL" dirty="0" smtClean="0"/>
              <a:t>Applicatielandschap aan het opschonen/ </a:t>
            </a:r>
            <a:r>
              <a:rPr lang="nl-NL" dirty="0" err="1" smtClean="0"/>
              <a:t>uitfaseren</a:t>
            </a:r>
            <a:r>
              <a:rPr lang="nl-NL" dirty="0" smtClean="0"/>
              <a:t> </a:t>
            </a:r>
          </a:p>
          <a:p>
            <a:r>
              <a:rPr lang="nl-NL" dirty="0" smtClean="0"/>
              <a:t>Inzicht in duurzaam toegankelijk informatiebeheer</a:t>
            </a:r>
          </a:p>
          <a:p>
            <a:r>
              <a:rPr lang="nl-NL" dirty="0" smtClean="0"/>
              <a:t>Onderzoeksrapport </a:t>
            </a:r>
            <a:r>
              <a:rPr lang="nl-NL" dirty="0" smtClean="0">
                <a:sym typeface="Wingdings" panose="05000000000000000000" pitchFamily="2" charset="2"/>
              </a:rPr>
              <a:t> Pilot </a:t>
            </a:r>
            <a:endParaRPr lang="nl-NL" dirty="0"/>
          </a:p>
        </p:txBody>
      </p:sp>
      <p:sp>
        <p:nvSpPr>
          <p:cNvPr id="4" name="Tijdelijke aanduiding voor datum 3"/>
          <p:cNvSpPr>
            <a:spLocks noGrp="1"/>
          </p:cNvSpPr>
          <p:nvPr>
            <p:ph type="dt" sz="half" idx="10"/>
          </p:nvPr>
        </p:nvSpPr>
        <p:spPr/>
        <p:txBody>
          <a:bodyPr/>
          <a:lstStyle/>
          <a:p>
            <a:fld id="{71936F60-D347-4247-AE22-ECCF67410F82}" type="datetime1">
              <a:rPr lang="nl-NL" smtClean="0"/>
              <a:t>27-2-2019</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3</a:t>
            </a:fld>
            <a:endParaRPr lang="nl-NL" dirty="0"/>
          </a:p>
        </p:txBody>
      </p:sp>
    </p:spTree>
    <p:extLst>
      <p:ext uri="{BB962C8B-B14F-4D97-AF65-F5344CB8AC3E}">
        <p14:creationId xmlns:p14="http://schemas.microsoft.com/office/powerpoint/2010/main" val="19998462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332656"/>
            <a:ext cx="8010000" cy="1143000"/>
          </a:xfrm>
        </p:spPr>
        <p:txBody>
          <a:bodyPr/>
          <a:lstStyle/>
          <a:p>
            <a:r>
              <a:rPr lang="nl-NL" dirty="0" smtClean="0"/>
              <a:t>Achtergrond DUTO</a:t>
            </a:r>
            <a:endParaRPr lang="nl-NL" dirty="0"/>
          </a:p>
        </p:txBody>
      </p:sp>
      <p:sp>
        <p:nvSpPr>
          <p:cNvPr id="3" name="Tijdelijke aanduiding voor inhoud 2"/>
          <p:cNvSpPr>
            <a:spLocks noGrp="1"/>
          </p:cNvSpPr>
          <p:nvPr>
            <p:ph idx="1"/>
          </p:nvPr>
        </p:nvSpPr>
        <p:spPr>
          <a:xfrm>
            <a:off x="827584" y="2060848"/>
            <a:ext cx="8010000" cy="2787175"/>
          </a:xfrm>
        </p:spPr>
        <p:txBody>
          <a:bodyPr/>
          <a:lstStyle/>
          <a:p>
            <a:pPr marL="0" indent="0">
              <a:buNone/>
            </a:pPr>
            <a:r>
              <a:rPr lang="nl-NL" b="1" dirty="0" smtClean="0"/>
              <a:t>DUTO-methodiek</a:t>
            </a:r>
          </a:p>
          <a:p>
            <a:r>
              <a:rPr lang="nl-NL" dirty="0" smtClean="0"/>
              <a:t>Duurzame toegankelijkheid van overheidsinformatie</a:t>
            </a:r>
          </a:p>
          <a:p>
            <a:pPr marL="216000" lvl="1" indent="0">
              <a:buNone/>
            </a:pPr>
            <a:r>
              <a:rPr lang="nl-NL" dirty="0" smtClean="0">
                <a:sym typeface="Wingdings" panose="05000000000000000000" pitchFamily="2" charset="2"/>
              </a:rPr>
              <a:t>	 Informatie is vanaf het moment van ontstaan beschikbaar 	      en bruikbaar voor iedereen die daar recht op heeft zolang 	      dit noodzakelijk is.</a:t>
            </a:r>
          </a:p>
          <a:p>
            <a:r>
              <a:rPr lang="nl-NL" dirty="0" smtClean="0">
                <a:sym typeface="Wingdings" panose="05000000000000000000" pitchFamily="2" charset="2"/>
              </a:rPr>
              <a:t>Authentiek, volledig en leesbaar </a:t>
            </a:r>
            <a:endParaRPr lang="nl-NL" dirty="0"/>
          </a:p>
        </p:txBody>
      </p:sp>
      <p:sp>
        <p:nvSpPr>
          <p:cNvPr id="4" name="Tijdelijke aanduiding voor datum 3"/>
          <p:cNvSpPr>
            <a:spLocks noGrp="1"/>
          </p:cNvSpPr>
          <p:nvPr>
            <p:ph type="dt" sz="half" idx="10"/>
          </p:nvPr>
        </p:nvSpPr>
        <p:spPr/>
        <p:txBody>
          <a:bodyPr/>
          <a:lstStyle/>
          <a:p>
            <a:fld id="{71936F60-D347-4247-AE22-ECCF67410F82}" type="datetime1">
              <a:rPr lang="nl-NL" smtClean="0"/>
              <a:t>27-2-2019</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4</a:t>
            </a:fld>
            <a:endParaRPr lang="nl-NL" dirty="0"/>
          </a:p>
        </p:txBody>
      </p:sp>
    </p:spTree>
    <p:extLst>
      <p:ext uri="{BB962C8B-B14F-4D97-AF65-F5344CB8AC3E}">
        <p14:creationId xmlns:p14="http://schemas.microsoft.com/office/powerpoint/2010/main" val="719614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27584" y="260648"/>
            <a:ext cx="8010000" cy="1143000"/>
          </a:xfrm>
        </p:spPr>
        <p:txBody>
          <a:bodyPr/>
          <a:lstStyle/>
          <a:p>
            <a:r>
              <a:rPr lang="nl-NL" dirty="0" smtClean="0"/>
              <a:t>Achtergrond DUTO</a:t>
            </a:r>
            <a:endParaRPr lang="nl-NL" dirty="0"/>
          </a:p>
        </p:txBody>
      </p:sp>
      <p:sp>
        <p:nvSpPr>
          <p:cNvPr id="3" name="Tijdelijke aanduiding voor inhoud 2"/>
          <p:cNvSpPr>
            <a:spLocks noGrp="1"/>
          </p:cNvSpPr>
          <p:nvPr>
            <p:ph idx="1"/>
          </p:nvPr>
        </p:nvSpPr>
        <p:spPr>
          <a:xfrm>
            <a:off x="755576" y="1772816"/>
            <a:ext cx="8010000" cy="2787175"/>
          </a:xfrm>
        </p:spPr>
        <p:txBody>
          <a:bodyPr/>
          <a:lstStyle/>
          <a:p>
            <a:pPr marL="0" indent="0">
              <a:buNone/>
            </a:pPr>
            <a:r>
              <a:rPr lang="nl-NL" b="1" dirty="0" smtClean="0"/>
              <a:t>Waarom duurzaam toegankelijk informatie beheren?</a:t>
            </a:r>
          </a:p>
          <a:p>
            <a:pPr marL="0" indent="0">
              <a:buNone/>
            </a:pPr>
            <a:r>
              <a:rPr lang="nl-NL" dirty="0" smtClean="0"/>
              <a:t>Artikel 3 van de Archiefwet 1995: overheden zijn verplicht ‘de onder hen berustende archiefbescheiden in goede, geordende en toegankelijke staat te brengen en te bewaren, alsmede zorg te dragen voor de vernietiging van de daarvoor in aanmerking komende archiefbescheiden. </a:t>
            </a:r>
          </a:p>
          <a:p>
            <a:pPr marL="0" indent="0">
              <a:buNone/>
            </a:pPr>
            <a:endParaRPr lang="nl-NL" dirty="0"/>
          </a:p>
          <a:p>
            <a:pPr marL="0" indent="0">
              <a:buNone/>
            </a:pPr>
            <a:r>
              <a:rPr lang="nl-NL" b="1" dirty="0" smtClean="0"/>
              <a:t>Belang:</a:t>
            </a:r>
          </a:p>
          <a:p>
            <a:r>
              <a:rPr lang="nl-NL" dirty="0" smtClean="0"/>
              <a:t>Waarborging goede dienstverlening;</a:t>
            </a:r>
          </a:p>
          <a:p>
            <a:r>
              <a:rPr lang="nl-NL" dirty="0" smtClean="0"/>
              <a:t>Eventuele ketensamenwerking;</a:t>
            </a:r>
          </a:p>
          <a:p>
            <a:r>
              <a:rPr lang="nl-NL" dirty="0" smtClean="0"/>
              <a:t>Publiekelijke verantwoording;</a:t>
            </a:r>
          </a:p>
          <a:p>
            <a:r>
              <a:rPr lang="nl-NL" dirty="0" smtClean="0"/>
              <a:t>De bedrijfsvoering snel en ongestoord plaatsvindt;</a:t>
            </a:r>
          </a:p>
          <a:p>
            <a:r>
              <a:rPr lang="nl-NL" dirty="0" smtClean="0"/>
              <a:t>Behoud historische informatie en nationaal erfgoed </a:t>
            </a:r>
            <a:endParaRPr lang="nl-NL" dirty="0"/>
          </a:p>
        </p:txBody>
      </p:sp>
      <p:sp>
        <p:nvSpPr>
          <p:cNvPr id="4" name="Tijdelijke aanduiding voor datum 3"/>
          <p:cNvSpPr>
            <a:spLocks noGrp="1"/>
          </p:cNvSpPr>
          <p:nvPr>
            <p:ph type="dt" sz="half" idx="10"/>
          </p:nvPr>
        </p:nvSpPr>
        <p:spPr/>
        <p:txBody>
          <a:bodyPr/>
          <a:lstStyle/>
          <a:p>
            <a:fld id="{71936F60-D347-4247-AE22-ECCF67410F82}" type="datetime1">
              <a:rPr lang="nl-NL" smtClean="0"/>
              <a:t>27-2-2019</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5</a:t>
            </a:fld>
            <a:endParaRPr lang="nl-NL" dirty="0"/>
          </a:p>
        </p:txBody>
      </p:sp>
    </p:spTree>
    <p:extLst>
      <p:ext uri="{BB962C8B-B14F-4D97-AF65-F5344CB8AC3E}">
        <p14:creationId xmlns:p14="http://schemas.microsoft.com/office/powerpoint/2010/main" val="7376151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71600" y="404664"/>
            <a:ext cx="8010000" cy="1143000"/>
          </a:xfrm>
        </p:spPr>
        <p:txBody>
          <a:bodyPr/>
          <a:lstStyle/>
          <a:p>
            <a:r>
              <a:rPr lang="nl-NL" dirty="0" smtClean="0"/>
              <a:t>Achtergrond DUTO</a:t>
            </a:r>
            <a:endParaRPr lang="nl-NL" dirty="0"/>
          </a:p>
        </p:txBody>
      </p:sp>
      <p:sp>
        <p:nvSpPr>
          <p:cNvPr id="3" name="Tijdelijke aanduiding voor inhoud 2"/>
          <p:cNvSpPr>
            <a:spLocks noGrp="1"/>
          </p:cNvSpPr>
          <p:nvPr>
            <p:ph idx="1"/>
          </p:nvPr>
        </p:nvSpPr>
        <p:spPr>
          <a:xfrm>
            <a:off x="827584" y="2060848"/>
            <a:ext cx="8010000" cy="2787175"/>
          </a:xfrm>
        </p:spPr>
        <p:txBody>
          <a:bodyPr/>
          <a:lstStyle/>
          <a:p>
            <a:pPr marL="0" indent="0">
              <a:buNone/>
            </a:pPr>
            <a:r>
              <a:rPr lang="nl-NL" b="1" dirty="0" smtClean="0"/>
              <a:t> </a:t>
            </a:r>
            <a:endParaRPr lang="nl-NL" b="1" dirty="0"/>
          </a:p>
        </p:txBody>
      </p:sp>
      <p:sp>
        <p:nvSpPr>
          <p:cNvPr id="4" name="Tijdelijke aanduiding voor datum 3"/>
          <p:cNvSpPr>
            <a:spLocks noGrp="1"/>
          </p:cNvSpPr>
          <p:nvPr>
            <p:ph type="dt" sz="half" idx="10"/>
          </p:nvPr>
        </p:nvSpPr>
        <p:spPr/>
        <p:txBody>
          <a:bodyPr/>
          <a:lstStyle/>
          <a:p>
            <a:fld id="{71936F60-D347-4247-AE22-ECCF67410F82}" type="datetime1">
              <a:rPr lang="nl-NL" smtClean="0"/>
              <a:t>27-2-2019</a:t>
            </a:fld>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6</a:t>
            </a:fld>
            <a:endParaRPr lang="nl-NL" dirty="0"/>
          </a:p>
        </p:txBody>
      </p:sp>
      <p:pic>
        <p:nvPicPr>
          <p:cNvPr id="7" name="Afbeelding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5616" y="1772816"/>
            <a:ext cx="7052270" cy="3365124"/>
          </a:xfrm>
          <a:prstGeom prst="rect">
            <a:avLst/>
          </a:prstGeom>
        </p:spPr>
      </p:pic>
    </p:spTree>
    <p:extLst>
      <p:ext uri="{BB962C8B-B14F-4D97-AF65-F5344CB8AC3E}">
        <p14:creationId xmlns:p14="http://schemas.microsoft.com/office/powerpoint/2010/main" val="3910900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331640" y="476672"/>
            <a:ext cx="7433936" cy="1143000"/>
          </a:xfrm>
        </p:spPr>
        <p:txBody>
          <a:bodyPr/>
          <a:lstStyle/>
          <a:p>
            <a:r>
              <a:rPr lang="nl-NL" dirty="0" smtClean="0"/>
              <a:t>DUTO-methodiek</a:t>
            </a:r>
            <a:br>
              <a:rPr lang="nl-NL" dirty="0" smtClean="0"/>
            </a:br>
            <a:endParaRPr lang="nl-NL" dirty="0"/>
          </a:p>
        </p:txBody>
      </p:sp>
      <p:sp>
        <p:nvSpPr>
          <p:cNvPr id="3" name="Tijdelijke aanduiding voor inhoud 2"/>
          <p:cNvSpPr>
            <a:spLocks noGrp="1"/>
          </p:cNvSpPr>
          <p:nvPr>
            <p:ph idx="1"/>
          </p:nvPr>
        </p:nvSpPr>
        <p:spPr>
          <a:xfrm>
            <a:off x="781563" y="1772817"/>
            <a:ext cx="8010000" cy="4381922"/>
          </a:xfrm>
        </p:spPr>
        <p:txBody>
          <a:bodyPr/>
          <a:lstStyle/>
          <a:p>
            <a:r>
              <a:rPr lang="nl-NL" dirty="0" smtClean="0"/>
              <a:t>DUTO: Standaardprogramma van kwaliteitseisen </a:t>
            </a:r>
          </a:p>
          <a:p>
            <a:r>
              <a:rPr lang="nl-NL" dirty="0" smtClean="0"/>
              <a:t>Fases in archiveringsproces vervagen </a:t>
            </a:r>
          </a:p>
          <a:p>
            <a:endParaRPr lang="nl-NL" dirty="0" smtClean="0"/>
          </a:p>
          <a:p>
            <a:pPr marL="0" lvl="0" indent="0">
              <a:buClr>
                <a:srgbClr val="FF0000"/>
              </a:buClr>
              <a:buNone/>
            </a:pPr>
            <a:r>
              <a:rPr lang="nl-NL" b="1" dirty="0" smtClean="0">
                <a:solidFill>
                  <a:srgbClr val="000000"/>
                </a:solidFill>
              </a:rPr>
              <a:t>Minister </a:t>
            </a:r>
            <a:r>
              <a:rPr lang="nl-NL" b="1" dirty="0">
                <a:solidFill>
                  <a:srgbClr val="000000"/>
                </a:solidFill>
              </a:rPr>
              <a:t>van OCW</a:t>
            </a:r>
          </a:p>
          <a:p>
            <a:pPr marL="0" lvl="0" indent="0">
              <a:buClr>
                <a:srgbClr val="FF0000"/>
              </a:buClr>
              <a:buNone/>
            </a:pPr>
            <a:endParaRPr lang="nl-NL" b="1" dirty="0">
              <a:solidFill>
                <a:srgbClr val="000000"/>
              </a:solidFill>
            </a:endParaRPr>
          </a:p>
          <a:p>
            <a:pPr marL="0" lvl="0" indent="0">
              <a:buClr>
                <a:srgbClr val="FF0000"/>
              </a:buClr>
              <a:buNone/>
            </a:pPr>
            <a:r>
              <a:rPr lang="nl-NL" b="1" dirty="0">
                <a:solidFill>
                  <a:srgbClr val="000000"/>
                </a:solidFill>
              </a:rPr>
              <a:t>					Nationaal Archief</a:t>
            </a:r>
          </a:p>
          <a:p>
            <a:pPr marL="0" lvl="0" indent="0">
              <a:buClr>
                <a:srgbClr val="FF0000"/>
              </a:buClr>
              <a:buNone/>
            </a:pPr>
            <a:endParaRPr lang="nl-NL" b="1" dirty="0">
              <a:solidFill>
                <a:srgbClr val="000000"/>
              </a:solidFill>
            </a:endParaRPr>
          </a:p>
          <a:p>
            <a:pPr marL="0" lvl="0" indent="0">
              <a:buClr>
                <a:srgbClr val="FF0000"/>
              </a:buClr>
              <a:buNone/>
            </a:pPr>
            <a:r>
              <a:rPr lang="nl-NL" b="1" dirty="0">
                <a:solidFill>
                  <a:srgbClr val="000000"/>
                </a:solidFill>
              </a:rPr>
              <a:t>	DUTO-methodiek</a:t>
            </a:r>
          </a:p>
          <a:p>
            <a:pPr marL="0" lvl="0" indent="0">
              <a:buClr>
                <a:srgbClr val="FF0000"/>
              </a:buClr>
              <a:buNone/>
            </a:pPr>
            <a:endParaRPr lang="nl-NL" b="1" dirty="0">
              <a:solidFill>
                <a:srgbClr val="000000"/>
              </a:solidFill>
            </a:endParaRPr>
          </a:p>
          <a:p>
            <a:pPr marL="0" lvl="0" indent="0">
              <a:buClr>
                <a:srgbClr val="FF0000"/>
              </a:buClr>
              <a:buNone/>
            </a:pPr>
            <a:r>
              <a:rPr lang="nl-NL" b="1" dirty="0">
                <a:solidFill>
                  <a:srgbClr val="000000"/>
                </a:solidFill>
              </a:rPr>
              <a:t>				</a:t>
            </a:r>
            <a:r>
              <a:rPr lang="nl-NL" b="1" dirty="0" smtClean="0">
                <a:solidFill>
                  <a:srgbClr val="000000"/>
                </a:solidFill>
              </a:rPr>
              <a:t>Onderzoeksrapport</a:t>
            </a:r>
          </a:p>
          <a:p>
            <a:pPr marL="0" lvl="0" indent="0">
              <a:buClr>
                <a:srgbClr val="FF0000"/>
              </a:buClr>
              <a:buNone/>
            </a:pPr>
            <a:r>
              <a:rPr lang="nl-NL" b="1" dirty="0">
                <a:solidFill>
                  <a:srgbClr val="000000"/>
                </a:solidFill>
              </a:rPr>
              <a:t>	</a:t>
            </a:r>
            <a:endParaRPr lang="nl-NL" b="1" dirty="0" smtClean="0">
              <a:solidFill>
                <a:srgbClr val="000000"/>
              </a:solidFill>
            </a:endParaRPr>
          </a:p>
          <a:p>
            <a:pPr marL="0" lvl="0" indent="0">
              <a:buClr>
                <a:srgbClr val="FF0000"/>
              </a:buClr>
              <a:buNone/>
            </a:pPr>
            <a:r>
              <a:rPr lang="nl-NL" b="1" dirty="0">
                <a:solidFill>
                  <a:srgbClr val="000000"/>
                </a:solidFill>
              </a:rPr>
              <a:t>	</a:t>
            </a:r>
            <a:r>
              <a:rPr lang="nl-NL" b="1" dirty="0" smtClean="0">
                <a:solidFill>
                  <a:srgbClr val="000000"/>
                </a:solidFill>
              </a:rPr>
              <a:t>Amsterdamse vertaling</a:t>
            </a:r>
            <a:endParaRPr lang="nl-NL" b="1" dirty="0">
              <a:solidFill>
                <a:srgbClr val="000000"/>
              </a:solidFill>
            </a:endParaRPr>
          </a:p>
          <a:p>
            <a:pPr marL="0" indent="0">
              <a:buNone/>
            </a:pPr>
            <a:endParaRPr lang="nl-NL" dirty="0" smtClean="0"/>
          </a:p>
          <a:p>
            <a:endParaRPr lang="nl-NL" dirty="0"/>
          </a:p>
        </p:txBody>
      </p:sp>
      <p:sp>
        <p:nvSpPr>
          <p:cNvPr id="4" name="Tijdelijke aanduiding voor datum 3"/>
          <p:cNvSpPr>
            <a:spLocks noGrp="1"/>
          </p:cNvSpPr>
          <p:nvPr>
            <p:ph type="dt" sz="half" idx="10"/>
          </p:nvPr>
        </p:nvSpPr>
        <p:spPr/>
        <p:txBody>
          <a:bodyPr/>
          <a:lstStyle/>
          <a:p>
            <a:fld id="{71936F60-D347-4247-AE22-ECCF67410F82}" type="datetime1">
              <a:rPr lang="nl-NL" smtClean="0"/>
              <a:t>27-2-2019</a:t>
            </a:fld>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7</a:t>
            </a:fld>
            <a:endParaRPr lang="nl-NL" dirty="0"/>
          </a:p>
        </p:txBody>
      </p:sp>
      <p:cxnSp>
        <p:nvCxnSpPr>
          <p:cNvPr id="10" name="Rechte verbindingslijn met pijl 9"/>
          <p:cNvCxnSpPr/>
          <p:nvPr/>
        </p:nvCxnSpPr>
        <p:spPr>
          <a:xfrm>
            <a:off x="3131840" y="3068960"/>
            <a:ext cx="2088232"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Rechte verbindingslijn met pijl 11"/>
          <p:cNvCxnSpPr/>
          <p:nvPr/>
        </p:nvCxnSpPr>
        <p:spPr>
          <a:xfrm>
            <a:off x="3923928" y="4365104"/>
            <a:ext cx="648983" cy="3361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Rechte verbindingslijn met pijl 15"/>
          <p:cNvCxnSpPr/>
          <p:nvPr/>
        </p:nvCxnSpPr>
        <p:spPr>
          <a:xfrm flipH="1">
            <a:off x="4068693" y="3789040"/>
            <a:ext cx="1188132" cy="3600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Rechte verbindingslijn met pijl 10"/>
          <p:cNvCxnSpPr/>
          <p:nvPr/>
        </p:nvCxnSpPr>
        <p:spPr>
          <a:xfrm flipH="1">
            <a:off x="4427984" y="5157192"/>
            <a:ext cx="611907" cy="2880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426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87624" y="404664"/>
            <a:ext cx="7577952" cy="1143000"/>
          </a:xfrm>
        </p:spPr>
        <p:txBody>
          <a:bodyPr/>
          <a:lstStyle/>
          <a:p>
            <a:r>
              <a:rPr lang="nl-NL" dirty="0" smtClean="0"/>
              <a:t>De Amsterdamse vertaling</a:t>
            </a:r>
            <a:br>
              <a:rPr lang="nl-NL" dirty="0" smtClean="0"/>
            </a:br>
            <a:endParaRPr lang="nl-NL" dirty="0"/>
          </a:p>
        </p:txBody>
      </p:sp>
      <p:sp>
        <p:nvSpPr>
          <p:cNvPr id="3" name="Tijdelijke aanduiding voor inhoud 2"/>
          <p:cNvSpPr>
            <a:spLocks noGrp="1"/>
          </p:cNvSpPr>
          <p:nvPr>
            <p:ph idx="1"/>
          </p:nvPr>
        </p:nvSpPr>
        <p:spPr>
          <a:xfrm>
            <a:off x="781563" y="1556793"/>
            <a:ext cx="8010000" cy="4597946"/>
          </a:xfrm>
        </p:spPr>
        <p:txBody>
          <a:bodyPr/>
          <a:lstStyle/>
          <a:p>
            <a:pPr marL="457200" indent="-457200">
              <a:buFont typeface="+mj-lt"/>
              <a:buAutoNum type="arabicPeriod"/>
            </a:pPr>
            <a:r>
              <a:rPr lang="nl-NL" dirty="0" smtClean="0"/>
              <a:t>Er is inzicht in het risicoprofiel van het proces.</a:t>
            </a:r>
          </a:p>
          <a:p>
            <a:pPr marL="457200" indent="-457200">
              <a:buFont typeface="+mj-lt"/>
              <a:buAutoNum type="arabicPeriod"/>
            </a:pPr>
            <a:r>
              <a:rPr lang="nl-NL" dirty="0" smtClean="0"/>
              <a:t>De informatie is vindbaar en beschikbaar. </a:t>
            </a:r>
          </a:p>
          <a:p>
            <a:pPr marL="457200" indent="-457200">
              <a:buFont typeface="+mj-lt"/>
              <a:buAutoNum type="arabicPeriod"/>
            </a:pPr>
            <a:r>
              <a:rPr lang="nl-NL" dirty="0" smtClean="0"/>
              <a:t>De informatie is toegankelijk voor iedereen die de informatie nodig heeft en er gebruik van mag maken.</a:t>
            </a:r>
          </a:p>
          <a:p>
            <a:pPr marL="457200" indent="-457200">
              <a:buFont typeface="+mj-lt"/>
              <a:buAutoNum type="arabicPeriod"/>
            </a:pPr>
            <a:r>
              <a:rPr lang="nl-NL" dirty="0" smtClean="0"/>
              <a:t>Er is voor de gebruikte applicatie een exit-strategie.</a:t>
            </a:r>
          </a:p>
          <a:p>
            <a:pPr marL="457200" indent="-457200">
              <a:buFont typeface="+mj-lt"/>
              <a:buAutoNum type="arabicPeriod"/>
            </a:pPr>
            <a:r>
              <a:rPr lang="nl-NL" dirty="0" smtClean="0"/>
              <a:t>De informatie is beveiligd tegen onbedoelde en onbevoegde wijzigingen.</a:t>
            </a:r>
          </a:p>
          <a:p>
            <a:pPr marL="457200" indent="-457200">
              <a:buFont typeface="+mj-lt"/>
              <a:buAutoNum type="arabicPeriod"/>
            </a:pPr>
            <a:r>
              <a:rPr lang="nl-NL" dirty="0" smtClean="0"/>
              <a:t>De export van informatie moet zonder informatieverlies kunnen plaatsvinden. </a:t>
            </a:r>
          </a:p>
          <a:p>
            <a:pPr marL="457200" indent="-457200">
              <a:buFont typeface="+mj-lt"/>
              <a:buAutoNum type="arabicPeriod"/>
            </a:pPr>
            <a:r>
              <a:rPr lang="nl-NL" dirty="0" smtClean="0"/>
              <a:t>De informatie blijft beschikbaar zolang de selectielijst dat voorschrijft. </a:t>
            </a:r>
          </a:p>
          <a:p>
            <a:pPr marL="0" indent="0">
              <a:buNone/>
            </a:pPr>
            <a:endParaRPr lang="nl-NL" dirty="0"/>
          </a:p>
        </p:txBody>
      </p:sp>
      <p:sp>
        <p:nvSpPr>
          <p:cNvPr id="4" name="Tijdelijke aanduiding voor datum 3"/>
          <p:cNvSpPr>
            <a:spLocks noGrp="1"/>
          </p:cNvSpPr>
          <p:nvPr>
            <p:ph type="dt" sz="half" idx="10"/>
          </p:nvPr>
        </p:nvSpPr>
        <p:spPr/>
        <p:txBody>
          <a:bodyPr/>
          <a:lstStyle/>
          <a:p>
            <a:fld id="{71936F60-D347-4247-AE22-ECCF67410F82}" type="datetime1">
              <a:rPr lang="nl-NL" smtClean="0"/>
              <a:t>27-2-2019</a:t>
            </a:fld>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8</a:t>
            </a:fld>
            <a:endParaRPr lang="nl-NL" dirty="0"/>
          </a:p>
        </p:txBody>
      </p:sp>
    </p:spTree>
    <p:extLst>
      <p:ext uri="{BB962C8B-B14F-4D97-AF65-F5344CB8AC3E}">
        <p14:creationId xmlns:p14="http://schemas.microsoft.com/office/powerpoint/2010/main" val="17089601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99592" y="404664"/>
            <a:ext cx="8010000" cy="1143000"/>
          </a:xfrm>
        </p:spPr>
        <p:txBody>
          <a:bodyPr/>
          <a:lstStyle/>
          <a:p>
            <a:r>
              <a:rPr lang="nl-NL" dirty="0" smtClean="0"/>
              <a:t>De Pilot</a:t>
            </a:r>
            <a:endParaRPr lang="nl-NL" dirty="0"/>
          </a:p>
        </p:txBody>
      </p:sp>
      <p:sp>
        <p:nvSpPr>
          <p:cNvPr id="3" name="Tijdelijke aanduiding voor inhoud 2"/>
          <p:cNvSpPr>
            <a:spLocks noGrp="1"/>
          </p:cNvSpPr>
          <p:nvPr>
            <p:ph idx="1"/>
          </p:nvPr>
        </p:nvSpPr>
        <p:spPr>
          <a:xfrm>
            <a:off x="755576" y="1844824"/>
            <a:ext cx="8010000" cy="2787175"/>
          </a:xfrm>
        </p:spPr>
        <p:txBody>
          <a:bodyPr/>
          <a:lstStyle/>
          <a:p>
            <a:r>
              <a:rPr lang="nl-NL" dirty="0" err="1" smtClean="0"/>
              <a:t>BlueDolphin</a:t>
            </a:r>
            <a:r>
              <a:rPr lang="nl-NL" dirty="0" smtClean="0"/>
              <a:t> </a:t>
            </a:r>
          </a:p>
          <a:p>
            <a:pPr lvl="1"/>
            <a:r>
              <a:rPr lang="nl-NL" dirty="0" err="1" smtClean="0"/>
              <a:t>Stadsbreed</a:t>
            </a:r>
            <a:r>
              <a:rPr lang="nl-NL" dirty="0" smtClean="0"/>
              <a:t> mee gewerkt</a:t>
            </a:r>
          </a:p>
          <a:p>
            <a:pPr lvl="1"/>
            <a:r>
              <a:rPr lang="nl-NL" dirty="0" smtClean="0"/>
              <a:t>IV-ID Familie eigenaar</a:t>
            </a:r>
            <a:endParaRPr lang="nl-NL" dirty="0"/>
          </a:p>
          <a:p>
            <a:pPr marL="0" indent="0">
              <a:buNone/>
            </a:pPr>
            <a:endParaRPr lang="nl-NL" dirty="0" smtClean="0"/>
          </a:p>
          <a:p>
            <a:pPr marL="0" indent="0">
              <a:buNone/>
            </a:pPr>
            <a:r>
              <a:rPr lang="nl-NL" b="1" dirty="0" smtClean="0"/>
              <a:t>2 doelen:</a:t>
            </a:r>
          </a:p>
          <a:p>
            <a:pPr marL="457200" indent="-457200">
              <a:buFont typeface="+mj-lt"/>
              <a:buAutoNum type="arabicPeriod"/>
            </a:pPr>
            <a:r>
              <a:rPr lang="nl-NL" dirty="0" smtClean="0"/>
              <a:t>Het toetsen of deze methodiek in de praktijk werkt en zodoende ook op andere gewenste (doel)applicaties/ werkprocessen kan worden toegepast; </a:t>
            </a:r>
          </a:p>
          <a:p>
            <a:pPr marL="457200" indent="-457200">
              <a:buFont typeface="+mj-lt"/>
              <a:buAutoNum type="arabicPeriod"/>
            </a:pPr>
            <a:r>
              <a:rPr lang="nl-NL" dirty="0" smtClean="0"/>
              <a:t>Het formuleren van verbetermaatregelen en aanbevelingen ten aanzien van de duurzame toegankelijkheid van informatie in </a:t>
            </a:r>
            <a:r>
              <a:rPr lang="nl-NL" dirty="0" err="1" smtClean="0"/>
              <a:t>BlueDolphin</a:t>
            </a:r>
            <a:r>
              <a:rPr lang="nl-NL" dirty="0" smtClean="0"/>
              <a:t>. </a:t>
            </a:r>
          </a:p>
        </p:txBody>
      </p:sp>
      <p:sp>
        <p:nvSpPr>
          <p:cNvPr id="4" name="Tijdelijke aanduiding voor datum 3"/>
          <p:cNvSpPr>
            <a:spLocks noGrp="1"/>
          </p:cNvSpPr>
          <p:nvPr>
            <p:ph type="dt" sz="half" idx="10"/>
          </p:nvPr>
        </p:nvSpPr>
        <p:spPr/>
        <p:txBody>
          <a:bodyPr/>
          <a:lstStyle/>
          <a:p>
            <a:fld id="{71936F60-D347-4247-AE22-ECCF67410F82}" type="datetime1">
              <a:rPr lang="nl-NL" smtClean="0"/>
              <a:t>27-2-2019</a:t>
            </a:fld>
            <a:endParaRPr lang="nl-NL" dirty="0"/>
          </a:p>
        </p:txBody>
      </p:sp>
      <p:sp>
        <p:nvSpPr>
          <p:cNvPr id="5" name="Tijdelijke aanduiding voor voettekst 4"/>
          <p:cNvSpPr>
            <a:spLocks noGrp="1"/>
          </p:cNvSpPr>
          <p:nvPr>
            <p:ph type="ftr" sz="quarter" idx="11"/>
          </p:nvPr>
        </p:nvSpPr>
        <p:spPr/>
        <p:txBody>
          <a:bodyPr/>
          <a:lstStyle/>
          <a:p>
            <a:r>
              <a:rPr lang="nl-NL" smtClean="0"/>
              <a:t>Via Invoegen | Koptekst en voettekst kunt u de tekst wijzigen</a:t>
            </a:r>
            <a:endParaRPr lang="nl-NL" dirty="0"/>
          </a:p>
        </p:txBody>
      </p:sp>
      <p:sp>
        <p:nvSpPr>
          <p:cNvPr id="6" name="Tijdelijke aanduiding voor dianummer 5"/>
          <p:cNvSpPr>
            <a:spLocks noGrp="1"/>
          </p:cNvSpPr>
          <p:nvPr>
            <p:ph type="sldNum" sz="quarter" idx="12"/>
          </p:nvPr>
        </p:nvSpPr>
        <p:spPr/>
        <p:txBody>
          <a:bodyPr/>
          <a:lstStyle/>
          <a:p>
            <a:r>
              <a:rPr lang="nl-NL" smtClean="0"/>
              <a:t>| </a:t>
            </a:r>
            <a:fld id="{5A73F218-DCB0-4894-9B51-05C25669D534}" type="slidenum">
              <a:rPr lang="nl-NL" smtClean="0"/>
              <a:pPr/>
              <a:t>9</a:t>
            </a:fld>
            <a:endParaRPr lang="nl-NL" dirty="0"/>
          </a:p>
        </p:txBody>
      </p:sp>
    </p:spTree>
    <p:extLst>
      <p:ext uri="{BB962C8B-B14F-4D97-AF65-F5344CB8AC3E}">
        <p14:creationId xmlns:p14="http://schemas.microsoft.com/office/powerpoint/2010/main" val="8173894"/>
      </p:ext>
    </p:extLst>
  </p:cSld>
  <p:clrMapOvr>
    <a:masterClrMapping/>
  </p:clrMapOvr>
</p:sld>
</file>

<file path=ppt/theme/theme1.xml><?xml version="1.0" encoding="utf-8"?>
<a:theme xmlns:a="http://schemas.openxmlformats.org/drawingml/2006/main" name="Blank">
  <a:themeElements>
    <a:clrScheme name="Kleurenschema Gemeente Amsterdam">
      <a:dk1>
        <a:srgbClr val="000000"/>
      </a:dk1>
      <a:lt1>
        <a:srgbClr val="FFFFFF"/>
      </a:lt1>
      <a:dk2>
        <a:srgbClr val="000000"/>
      </a:dk2>
      <a:lt2>
        <a:srgbClr val="BEBEBE"/>
      </a:lt2>
      <a:accent1>
        <a:srgbClr val="FF0000"/>
      </a:accent1>
      <a:accent2>
        <a:srgbClr val="FF9100"/>
      </a:accent2>
      <a:accent3>
        <a:srgbClr val="FFE600"/>
      </a:accent3>
      <a:accent4>
        <a:srgbClr val="00A0E6"/>
      </a:accent4>
      <a:accent5>
        <a:srgbClr val="00A03C"/>
      </a:accent5>
      <a:accent6>
        <a:srgbClr val="E60082"/>
      </a:accent6>
      <a:hlink>
        <a:srgbClr val="000000"/>
      </a:hlink>
      <a:folHlink>
        <a:srgbClr val="000000"/>
      </a:folHlink>
    </a:clrScheme>
    <a:fontScheme name="Lettertype Gemeente Amsterdam">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lIns="0" tIns="0" rIns="0" bIns="0" rtlCol="0">
        <a:spAutoFit/>
      </a:bodyPr>
      <a:lstStyle>
        <a:defPPr>
          <a:defRPr/>
        </a:defPPr>
      </a:lstStyle>
    </a:txDef>
  </a:objectDefaults>
  <a:extraClrSchemeLst/>
  <a:extLst>
    <a:ext uri="{05A4C25C-085E-4340-85A3-A5531E510DB2}">
      <thm15:themeFamily xmlns="" xmlns:thm15="http://schemas.microsoft.com/office/thememl/2012/main" name="Presentatie Gemeente Amsterdam.potx" id="{C7836E94-AE2C-4432-B7F6-8F24116E5142}" vid="{30D10CD8-47BF-4285-920D-749C150B9B8D}"/>
    </a:ext>
  </a:extLst>
</a:theme>
</file>

<file path=ppt/theme/theme2.xml><?xml version="1.0" encoding="utf-8"?>
<a:theme xmlns:a="http://schemas.openxmlformats.org/drawingml/2006/main" name="Office-thema">
  <a:themeElements>
    <a:clrScheme name="Kleurenschema Gemeente Amsterdam">
      <a:dk1>
        <a:srgbClr val="000000"/>
      </a:dk1>
      <a:lt1>
        <a:srgbClr val="FFFFFF"/>
      </a:lt1>
      <a:dk2>
        <a:srgbClr val="000000"/>
      </a:dk2>
      <a:lt2>
        <a:srgbClr val="BEBEBE"/>
      </a:lt2>
      <a:accent1>
        <a:srgbClr val="FF0000"/>
      </a:accent1>
      <a:accent2>
        <a:srgbClr val="FF9100"/>
      </a:accent2>
      <a:accent3>
        <a:srgbClr val="FFE600"/>
      </a:accent3>
      <a:accent4>
        <a:srgbClr val="00A0E6"/>
      </a:accent4>
      <a:accent5>
        <a:srgbClr val="00A03C"/>
      </a:accent5>
      <a:accent6>
        <a:srgbClr val="E60082"/>
      </a:accent6>
      <a:hlink>
        <a:srgbClr val="000000"/>
      </a:hlink>
      <a:folHlink>
        <a:srgbClr val="000000"/>
      </a:folHlink>
    </a:clrScheme>
    <a:fontScheme name="Lettertype Gemeente Amsterdam">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Kleurenschema Gemeente Amsterdam">
      <a:dk1>
        <a:srgbClr val="000000"/>
      </a:dk1>
      <a:lt1>
        <a:srgbClr val="FFFFFF"/>
      </a:lt1>
      <a:dk2>
        <a:srgbClr val="000000"/>
      </a:dk2>
      <a:lt2>
        <a:srgbClr val="BEBEBE"/>
      </a:lt2>
      <a:accent1>
        <a:srgbClr val="FF0000"/>
      </a:accent1>
      <a:accent2>
        <a:srgbClr val="FF9100"/>
      </a:accent2>
      <a:accent3>
        <a:srgbClr val="FFE600"/>
      </a:accent3>
      <a:accent4>
        <a:srgbClr val="00A0E6"/>
      </a:accent4>
      <a:accent5>
        <a:srgbClr val="00A03C"/>
      </a:accent5>
      <a:accent6>
        <a:srgbClr val="E60082"/>
      </a:accent6>
      <a:hlink>
        <a:srgbClr val="000000"/>
      </a:hlink>
      <a:folHlink>
        <a:srgbClr val="000000"/>
      </a:folHlink>
    </a:clrScheme>
    <a:fontScheme name="Lettertype Gemeente Amsterdam">
      <a:majorFont>
        <a:latin typeface="Corbel"/>
        <a:ea typeface=""/>
        <a:cs typeface=""/>
      </a:majorFont>
      <a:minorFont>
        <a:latin typeface="Corbe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979AC081F1EA545875FD8DCD9B709FA" ma:contentTypeVersion="18" ma:contentTypeDescription="Create a new document." ma:contentTypeScope="" ma:versionID="13c0a23065d9a49ac9a814ac843676c1">
  <xsd:schema xmlns:xsd="http://www.w3.org/2001/XMLSchema" xmlns:xs="http://www.w3.org/2001/XMLSchema" xmlns:p="http://schemas.microsoft.com/office/2006/metadata/properties" xmlns:ns2="0941c815-8673-45d9-bee9-a1453d13a96d" xmlns:ns3="da01d95d-9a53-4690-91f2-3ea4d21374f2" targetNamespace="http://schemas.microsoft.com/office/2006/metadata/properties" ma:root="true" ma:fieldsID="ffed2328b44d3216ab2e4b28d8992e7a" ns2:_="" ns3:_="">
    <xsd:import namespace="0941c815-8673-45d9-bee9-a1453d13a96d"/>
    <xsd:import namespace="da01d95d-9a53-4690-91f2-3ea4d21374f2"/>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MediaServiceLocation" minOccurs="0"/>
                <xsd:element ref="ns3:lcf76f155ced4ddcb4097134ff3c332f" minOccurs="0"/>
                <xsd:element ref="ns2:TaxCatchAll"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941c815-8673-45d9-bee9-a1453d13a96d"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3" nillable="true" ma:displayName="Taxonomy Catch All Column" ma:hidden="true" ma:list="{702c36e3-81a3-4f8c-bfa2-ac1adf0ae0c5}" ma:internalName="TaxCatchAll" ma:showField="CatchAllData" ma:web="0941c815-8673-45d9-bee9-a1453d13a96d">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da01d95d-9a53-4690-91f2-3ea4d21374f2"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ceaa658-fae8-49cd-a23d-c95849ea146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E7362DF-CBD7-4676-A55E-D602A59A78DB}"/>
</file>

<file path=customXml/itemProps2.xml><?xml version="1.0" encoding="utf-8"?>
<ds:datastoreItem xmlns:ds="http://schemas.openxmlformats.org/officeDocument/2006/customXml" ds:itemID="{CE78BFAB-DAF9-4111-B9FD-277A79D11939}"/>
</file>

<file path=docProps/app.xml><?xml version="1.0" encoding="utf-8"?>
<Properties xmlns="http://schemas.openxmlformats.org/officeDocument/2006/extended-properties" xmlns:vt="http://schemas.openxmlformats.org/officeDocument/2006/docPropsVTypes">
  <Template>Blank</Template>
  <TotalTime>2007</TotalTime>
  <Words>1149</Words>
  <Application>Microsoft Office PowerPoint</Application>
  <PresentationFormat>Diavoorstelling (4:3)</PresentationFormat>
  <Paragraphs>265</Paragraphs>
  <Slides>21</Slides>
  <Notes>0</Notes>
  <HiddenSlides>0</HiddenSlides>
  <MMClips>0</MMClips>
  <ScaleCrop>false</ScaleCrop>
  <HeadingPairs>
    <vt:vector size="6" baseType="variant">
      <vt:variant>
        <vt:lpstr>Thema</vt:lpstr>
      </vt:variant>
      <vt:variant>
        <vt:i4>1</vt:i4>
      </vt:variant>
      <vt:variant>
        <vt:lpstr>Ingesloten OLE-bronprogramma's</vt:lpstr>
      </vt:variant>
      <vt:variant>
        <vt:i4>1</vt:i4>
      </vt:variant>
      <vt:variant>
        <vt:lpstr>Diatitels</vt:lpstr>
      </vt:variant>
      <vt:variant>
        <vt:i4>21</vt:i4>
      </vt:variant>
    </vt:vector>
  </HeadingPairs>
  <TitlesOfParts>
    <vt:vector size="23" baseType="lpstr">
      <vt:lpstr>Blank</vt:lpstr>
      <vt:lpstr>Dia</vt:lpstr>
      <vt:lpstr>Eindpresentatie DUTO</vt:lpstr>
      <vt:lpstr>Inhoud  </vt:lpstr>
      <vt:lpstr>De Opdracht</vt:lpstr>
      <vt:lpstr>Achtergrond DUTO</vt:lpstr>
      <vt:lpstr>Achtergrond DUTO</vt:lpstr>
      <vt:lpstr>Achtergrond DUTO</vt:lpstr>
      <vt:lpstr>DUTO-methodiek </vt:lpstr>
      <vt:lpstr>De Amsterdamse vertaling </vt:lpstr>
      <vt:lpstr>De Pilot</vt:lpstr>
      <vt:lpstr>BlueDolphin en scope</vt:lpstr>
      <vt:lpstr>Stappenplan </vt:lpstr>
      <vt:lpstr>Uitslag Scorebord </vt:lpstr>
      <vt:lpstr>Er is inzicht in het risicoprofiel van het proces </vt:lpstr>
      <vt:lpstr>2.  De informatie is vindbaar en  beschikbaar. </vt:lpstr>
      <vt:lpstr>De informatie is toegankelijk voor iedereen die de informatie nodig heeft en er gebruik van mag maken </vt:lpstr>
      <vt:lpstr>4.  Er is voor de gebruikte applicatie een exit-strategie.  </vt:lpstr>
      <vt:lpstr>5.  De informatie is beveiligd tegen  onbedoelde en onbevoegde  wijzigingen.   </vt:lpstr>
      <vt:lpstr>De export van informatie moet zonder informatie verlies kunnen plaatsvinden</vt:lpstr>
      <vt:lpstr>7.  De informatie blijft beschikbaar  zolang de selectielijst dat  voorschrijft.  </vt:lpstr>
      <vt:lpstr>Evaluatie </vt:lpstr>
      <vt:lpstr>Afsluiting </vt:lpstr>
    </vt:vector>
  </TitlesOfParts>
  <Company>Gemeente Amsterdam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DUTO-scan BlueDolphin</dc:title>
  <dc:creator>Scholten, Rick</dc:creator>
  <dc:description>Versie 1.3 - 1 juli 2015_x000d_
Ontwikkeling sjabloon en macro's:_x000d_
www.JoulesUnlimited.nl</dc:description>
  <cp:lastModifiedBy>Scholten, Rick</cp:lastModifiedBy>
  <cp:revision>44</cp:revision>
  <dcterms:created xsi:type="dcterms:W3CDTF">2019-02-11T13:43:46Z</dcterms:created>
  <dcterms:modified xsi:type="dcterms:W3CDTF">2019-02-27T13:37:03Z</dcterms:modified>
</cp:coreProperties>
</file>