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media/image9.jpg" ContentType="image/png"/>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8" r:id="rId2"/>
  </p:sldMasterIdLst>
  <p:notesMasterIdLst>
    <p:notesMasterId r:id="rId12"/>
  </p:notesMasterIdLst>
  <p:handoutMasterIdLst>
    <p:handoutMasterId r:id="rId13"/>
  </p:handoutMasterIdLst>
  <p:sldIdLst>
    <p:sldId id="256" r:id="rId3"/>
    <p:sldId id="268" r:id="rId4"/>
    <p:sldId id="278" r:id="rId5"/>
    <p:sldId id="273" r:id="rId6"/>
    <p:sldId id="281" r:id="rId7"/>
    <p:sldId id="282" r:id="rId8"/>
    <p:sldId id="283" r:id="rId9"/>
    <p:sldId id="274" r:id="rId10"/>
    <p:sldId id="284" r:id="rId11"/>
  </p:sldIdLst>
  <p:sldSz cx="12192000" cy="6858000"/>
  <p:notesSz cx="6858000" cy="9144000"/>
  <p:custDataLst>
    <p:tags r:id="rId14"/>
  </p:custDataLst>
  <p:defaultTextStyle>
    <a:defPPr>
      <a:defRPr lang="nl-NL"/>
    </a:defPPr>
    <a:lvl1pPr algn="l" rtl="0" fontAlgn="base">
      <a:spcBef>
        <a:spcPct val="0"/>
      </a:spcBef>
      <a:spcAft>
        <a:spcPct val="0"/>
      </a:spcAft>
      <a:defRPr sz="2400" kern="1200">
        <a:solidFill>
          <a:schemeClr val="tx1"/>
        </a:solidFill>
        <a:latin typeface="Verdana" pitchFamily="34" charset="0"/>
        <a:ea typeface="+mn-ea"/>
        <a:cs typeface="+mn-cs"/>
      </a:defRPr>
    </a:lvl1pPr>
    <a:lvl2pPr marL="457291" algn="l" rtl="0" fontAlgn="base">
      <a:spcBef>
        <a:spcPct val="0"/>
      </a:spcBef>
      <a:spcAft>
        <a:spcPct val="0"/>
      </a:spcAft>
      <a:defRPr sz="2400" kern="1200">
        <a:solidFill>
          <a:schemeClr val="tx1"/>
        </a:solidFill>
        <a:latin typeface="Verdana" pitchFamily="34" charset="0"/>
        <a:ea typeface="+mn-ea"/>
        <a:cs typeface="+mn-cs"/>
      </a:defRPr>
    </a:lvl2pPr>
    <a:lvl3pPr marL="914583" algn="l" rtl="0" fontAlgn="base">
      <a:spcBef>
        <a:spcPct val="0"/>
      </a:spcBef>
      <a:spcAft>
        <a:spcPct val="0"/>
      </a:spcAft>
      <a:defRPr sz="2400" kern="1200">
        <a:solidFill>
          <a:schemeClr val="tx1"/>
        </a:solidFill>
        <a:latin typeface="Verdana" pitchFamily="34" charset="0"/>
        <a:ea typeface="+mn-ea"/>
        <a:cs typeface="+mn-cs"/>
      </a:defRPr>
    </a:lvl3pPr>
    <a:lvl4pPr marL="1371874" algn="l" rtl="0" fontAlgn="base">
      <a:spcBef>
        <a:spcPct val="0"/>
      </a:spcBef>
      <a:spcAft>
        <a:spcPct val="0"/>
      </a:spcAft>
      <a:defRPr sz="2400" kern="1200">
        <a:solidFill>
          <a:schemeClr val="tx1"/>
        </a:solidFill>
        <a:latin typeface="Verdana" pitchFamily="34" charset="0"/>
        <a:ea typeface="+mn-ea"/>
        <a:cs typeface="+mn-cs"/>
      </a:defRPr>
    </a:lvl4pPr>
    <a:lvl5pPr marL="1829166" algn="l" rtl="0" fontAlgn="base">
      <a:spcBef>
        <a:spcPct val="0"/>
      </a:spcBef>
      <a:spcAft>
        <a:spcPct val="0"/>
      </a:spcAft>
      <a:defRPr sz="2400" kern="1200">
        <a:solidFill>
          <a:schemeClr val="tx1"/>
        </a:solidFill>
        <a:latin typeface="Verdana" pitchFamily="34" charset="0"/>
        <a:ea typeface="+mn-ea"/>
        <a:cs typeface="+mn-cs"/>
      </a:defRPr>
    </a:lvl5pPr>
    <a:lvl6pPr marL="2286457" algn="l" defTabSz="914583" rtl="0" eaLnBrk="1" latinLnBrk="0" hangingPunct="1">
      <a:defRPr sz="2400" kern="1200">
        <a:solidFill>
          <a:schemeClr val="tx1"/>
        </a:solidFill>
        <a:latin typeface="Verdana" pitchFamily="34" charset="0"/>
        <a:ea typeface="+mn-ea"/>
        <a:cs typeface="+mn-cs"/>
      </a:defRPr>
    </a:lvl6pPr>
    <a:lvl7pPr marL="2743749" algn="l" defTabSz="914583" rtl="0" eaLnBrk="1" latinLnBrk="0" hangingPunct="1">
      <a:defRPr sz="2400" kern="1200">
        <a:solidFill>
          <a:schemeClr val="tx1"/>
        </a:solidFill>
        <a:latin typeface="Verdana" pitchFamily="34" charset="0"/>
        <a:ea typeface="+mn-ea"/>
        <a:cs typeface="+mn-cs"/>
      </a:defRPr>
    </a:lvl7pPr>
    <a:lvl8pPr marL="3201040" algn="l" defTabSz="914583" rtl="0" eaLnBrk="1" latinLnBrk="0" hangingPunct="1">
      <a:defRPr sz="2400" kern="1200">
        <a:solidFill>
          <a:schemeClr val="tx1"/>
        </a:solidFill>
        <a:latin typeface="Verdana" pitchFamily="34" charset="0"/>
        <a:ea typeface="+mn-ea"/>
        <a:cs typeface="+mn-cs"/>
      </a:defRPr>
    </a:lvl8pPr>
    <a:lvl9pPr marL="3658332" algn="l" defTabSz="914583"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20">
          <p15:clr>
            <a:srgbClr val="A4A3A4"/>
          </p15:clr>
        </p15:guide>
        <p15:guide id="3" orient="horz" pos="720">
          <p15:clr>
            <a:srgbClr val="A4A3A4"/>
          </p15:clr>
        </p15:guide>
        <p15:guide id="4" orient="horz" pos="432">
          <p15:clr>
            <a:srgbClr val="A4A3A4"/>
          </p15:clr>
        </p15:guide>
        <p15:guide id="5" pos="3840">
          <p15:clr>
            <a:srgbClr val="A4A3A4"/>
          </p15:clr>
        </p15:guide>
        <p15:guide id="6" pos="3696">
          <p15:clr>
            <a:srgbClr val="A4A3A4"/>
          </p15:clr>
        </p15:guide>
        <p15:guide id="7" pos="3985">
          <p15:clr>
            <a:srgbClr val="A4A3A4"/>
          </p15:clr>
        </p15:guide>
        <p15:guide id="8" pos="3637">
          <p15:clr>
            <a:srgbClr val="A4A3A4"/>
          </p15:clr>
        </p15:guide>
        <p15:guide id="9" pos="4032">
          <p15:clr>
            <a:srgbClr val="A4A3A4"/>
          </p15:clr>
        </p15:guide>
        <p15:guide id="10" pos="75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52A"/>
    <a:srgbClr val="0E4A10"/>
    <a:srgbClr val="47145C"/>
    <a:srgbClr val="960044"/>
    <a:srgbClr val="2494C5"/>
    <a:srgbClr val="9ACCD4"/>
    <a:srgbClr val="ED8FBB"/>
    <a:srgbClr val="996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4660"/>
  </p:normalViewPr>
  <p:slideViewPr>
    <p:cSldViewPr snapToObjects="1" showGuides="1">
      <p:cViewPr varScale="1">
        <p:scale>
          <a:sx n="99" d="100"/>
          <a:sy n="99" d="100"/>
        </p:scale>
        <p:origin x="41" y="74"/>
      </p:cViewPr>
      <p:guideLst>
        <p:guide orient="horz" pos="2160"/>
        <p:guide orient="horz" pos="4120"/>
        <p:guide orient="horz" pos="720"/>
        <p:guide orient="horz" pos="432"/>
        <p:guide pos="3840"/>
        <p:guide pos="3696"/>
        <p:guide pos="3985"/>
        <p:guide pos="3637"/>
        <p:guide pos="4032"/>
        <p:guide pos="7518"/>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7" d="100"/>
          <a:sy n="67" d="100"/>
        </p:scale>
        <p:origin x="-36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dirty="0">
              <a:latin typeface="+mn-lt"/>
            </a:endParaRP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dirty="0">
              <a:latin typeface="+mn-lt"/>
            </a:endParaRP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dirty="0">
              <a:latin typeface="+mn-lt"/>
            </a:endParaRPr>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26C340-8A58-4000-A910-BBE118ACD55B}" type="slidenum">
              <a:rPr lang="nl-NL" altLang="nl-NL">
                <a:latin typeface="+mn-lt"/>
              </a:rPr>
              <a:pPr/>
              <a:t>‹nr.›</a:t>
            </a:fld>
            <a:endParaRPr lang="nl-NL" altLang="nl-NL" dirty="0">
              <a:latin typeface="+mn-lt"/>
            </a:endParaRPr>
          </a:p>
        </p:txBody>
      </p:sp>
    </p:spTree>
    <p:extLst>
      <p:ext uri="{BB962C8B-B14F-4D97-AF65-F5344CB8AC3E}">
        <p14:creationId xmlns:p14="http://schemas.microsoft.com/office/powerpoint/2010/main" val="125890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GB" altLang="nl-NL"/>
              <a:t>Verbeterplannen IHH BD (POK)</a:t>
            </a:r>
            <a:endParaRPr lang="en-GB" altLang="nl-NL" dirty="0"/>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r>
              <a:rPr lang="en-GB" altLang="nl-NL"/>
              <a:t>12 april 2021</a:t>
            </a:r>
            <a:endParaRPr lang="en-GB" altLang="nl-NL" dirty="0"/>
          </a:p>
        </p:txBody>
      </p:sp>
      <p:sp>
        <p:nvSpPr>
          <p:cNvPr id="286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dirty="0"/>
              <a:t>Click to edit Master text styles</a:t>
            </a:r>
          </a:p>
          <a:p>
            <a:pPr lvl="1"/>
            <a:r>
              <a:rPr lang="en-GB" altLang="nl-NL" dirty="0"/>
              <a:t>Second level</a:t>
            </a:r>
          </a:p>
          <a:p>
            <a:pPr lvl="2"/>
            <a:r>
              <a:rPr lang="en-GB" altLang="nl-NL" dirty="0"/>
              <a:t>Third level</a:t>
            </a:r>
          </a:p>
          <a:p>
            <a:pPr lvl="3"/>
            <a:r>
              <a:rPr lang="en-GB" altLang="nl-NL" dirty="0"/>
              <a:t>Fourth level</a:t>
            </a:r>
          </a:p>
          <a:p>
            <a:pPr lvl="4"/>
            <a:r>
              <a:rPr lang="en-GB" altLang="nl-NL" dirty="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r>
              <a:rPr lang="en-GB" altLang="nl-NL"/>
              <a:t>Verbeterplannen IHH BD (POK)</a:t>
            </a:r>
            <a:endParaRPr lang="en-GB" altLang="nl-NL" dirty="0"/>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CB23A63C-561F-4E0A-89ED-BED38469BC02}" type="slidenum">
              <a:rPr lang="en-GB" altLang="nl-NL" smtClean="0"/>
              <a:pPr/>
              <a:t>‹nr.›</a:t>
            </a:fld>
            <a:endParaRPr lang="en-GB" altLang="nl-NL" dirty="0"/>
          </a:p>
        </p:txBody>
      </p:sp>
    </p:spTree>
    <p:extLst>
      <p:ext uri="{BB962C8B-B14F-4D97-AF65-F5344CB8AC3E}">
        <p14:creationId xmlns:p14="http://schemas.microsoft.com/office/powerpoint/2010/main" val="345946424"/>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91" algn="l" rtl="0" fontAlgn="base">
      <a:spcBef>
        <a:spcPct val="30000"/>
      </a:spcBef>
      <a:spcAft>
        <a:spcPct val="0"/>
      </a:spcAft>
      <a:defRPr sz="1200" kern="1200">
        <a:solidFill>
          <a:schemeClr val="tx1"/>
        </a:solidFill>
        <a:latin typeface="+mn-lt"/>
        <a:ea typeface="+mn-ea"/>
        <a:cs typeface="+mn-cs"/>
      </a:defRPr>
    </a:lvl2pPr>
    <a:lvl3pPr marL="914583" algn="l" rtl="0" fontAlgn="base">
      <a:spcBef>
        <a:spcPct val="30000"/>
      </a:spcBef>
      <a:spcAft>
        <a:spcPct val="0"/>
      </a:spcAft>
      <a:defRPr sz="1200" kern="1200">
        <a:solidFill>
          <a:schemeClr val="tx1"/>
        </a:solidFill>
        <a:latin typeface="+mn-lt"/>
        <a:ea typeface="+mn-ea"/>
        <a:cs typeface="+mn-cs"/>
      </a:defRPr>
    </a:lvl3pPr>
    <a:lvl4pPr marL="1371874" algn="l" rtl="0" fontAlgn="base">
      <a:spcBef>
        <a:spcPct val="30000"/>
      </a:spcBef>
      <a:spcAft>
        <a:spcPct val="0"/>
      </a:spcAft>
      <a:defRPr sz="1200" kern="1200">
        <a:solidFill>
          <a:schemeClr val="tx1"/>
        </a:solidFill>
        <a:latin typeface="+mn-lt"/>
        <a:ea typeface="+mn-ea"/>
        <a:cs typeface="+mn-cs"/>
      </a:defRPr>
    </a:lvl4pPr>
    <a:lvl5pPr marL="1829166" algn="l" rtl="0" fontAlgn="base">
      <a:spcBef>
        <a:spcPct val="30000"/>
      </a:spcBef>
      <a:spcAft>
        <a:spcPct val="0"/>
      </a:spcAft>
      <a:defRPr sz="1200" kern="1200">
        <a:solidFill>
          <a:schemeClr val="tx1"/>
        </a:solidFill>
        <a:latin typeface="+mn-lt"/>
        <a:ea typeface="+mn-ea"/>
        <a:cs typeface="+mn-cs"/>
      </a:defRPr>
    </a:lvl5pPr>
    <a:lvl6pPr marL="2286457" algn="l" defTabSz="914583" rtl="0" eaLnBrk="1" latinLnBrk="0" hangingPunct="1">
      <a:defRPr sz="1200" kern="1200">
        <a:solidFill>
          <a:schemeClr val="tx1"/>
        </a:solidFill>
        <a:latin typeface="+mn-lt"/>
        <a:ea typeface="+mn-ea"/>
        <a:cs typeface="+mn-cs"/>
      </a:defRPr>
    </a:lvl6pPr>
    <a:lvl7pPr marL="2743749" algn="l" defTabSz="914583" rtl="0" eaLnBrk="1" latinLnBrk="0" hangingPunct="1">
      <a:defRPr sz="1200" kern="1200">
        <a:solidFill>
          <a:schemeClr val="tx1"/>
        </a:solidFill>
        <a:latin typeface="+mn-lt"/>
        <a:ea typeface="+mn-ea"/>
        <a:cs typeface="+mn-cs"/>
      </a:defRPr>
    </a:lvl7pPr>
    <a:lvl8pPr marL="3201040" algn="l" defTabSz="914583" rtl="0" eaLnBrk="1" latinLnBrk="0" hangingPunct="1">
      <a:defRPr sz="1200" kern="1200">
        <a:solidFill>
          <a:schemeClr val="tx1"/>
        </a:solidFill>
        <a:latin typeface="+mn-lt"/>
        <a:ea typeface="+mn-ea"/>
        <a:cs typeface="+mn-cs"/>
      </a:defRPr>
    </a:lvl8pPr>
    <a:lvl9pPr marL="3658332" algn="l" defTabSz="9145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1A221-D0FD-4727-BD78-A88ACD8B802A}" type="slidenum">
              <a:rPr lang="en-GB" altLang="nl-NL"/>
              <a:pPr/>
              <a:t>1</a:t>
            </a:fld>
            <a:endParaRPr lang="en-GB" altLang="nl-NL"/>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p:txBody>
          <a:bodyP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779770" y="0"/>
                </a:lnTo>
                <a:lnTo>
                  <a:pt x="5779770" y="1151890"/>
                </a:lnTo>
                <a:lnTo>
                  <a:pt x="6096000" y="1151890"/>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r>
              <a:rPr lang="nl-NL"/>
              <a:t>12 april 2021</a:t>
            </a:r>
            <a:endParaRPr lang="nl-NL" dirty="0"/>
          </a:p>
        </p:txBody>
      </p:sp>
    </p:spTree>
    <p:extLst>
      <p:ext uri="{BB962C8B-B14F-4D97-AF65-F5344CB8AC3E}">
        <p14:creationId xmlns:p14="http://schemas.microsoft.com/office/powerpoint/2010/main" val="17941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1052513"/>
            <a:ext cx="10923587" cy="51689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215599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NCTV">
    <p:bg>
      <p:bgPr>
        <a:solidFill>
          <a:schemeClr val="tx2"/>
        </a:solidFill>
        <a:effectLst/>
      </p:bgPr>
    </p:bg>
    <p:spTree>
      <p:nvGrpSpPr>
        <p:cNvPr id="1" name=""/>
        <p:cNvGrpSpPr/>
        <p:nvPr/>
      </p:nvGrpSpPr>
      <p:grpSpPr>
        <a:xfrm>
          <a:off x="0" y="0"/>
          <a:ext cx="0" cy="0"/>
          <a:chOff x="0" y="0"/>
          <a:chExt cx="0" cy="0"/>
        </a:xfrm>
      </p:grpSpPr>
      <p:sp>
        <p:nvSpPr>
          <p:cNvPr id="8"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NCTV logotype">
            <a:extLst>
              <a:ext uri="{FF2B5EF4-FFF2-40B4-BE49-F238E27FC236}">
                <a16:creationId xmlns:a16="http://schemas.microsoft.com/office/drawing/2014/main" id="{0CA7A91D-8D32-47E4-8155-31E1F00352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8248241" cy="2077200"/>
          </a:xfrm>
          <a:prstGeom prst="rect">
            <a:avLst/>
          </a:prstGeom>
        </p:spPr>
      </p:pic>
      <p:sp>
        <p:nvSpPr>
          <p:cNvPr id="9" name="title">
            <a:extLst>
              <a:ext uri="{FF2B5EF4-FFF2-40B4-BE49-F238E27FC236}">
                <a16:creationId xmlns:a16="http://schemas.microsoft.com/office/drawing/2014/main" id="{5137D17D-0AF8-44A0-99F5-EBC92ED0ADEB}"/>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0" name="subtitle">
            <a:extLst>
              <a:ext uri="{FF2B5EF4-FFF2-40B4-BE49-F238E27FC236}">
                <a16:creationId xmlns:a16="http://schemas.microsoft.com/office/drawing/2014/main" id="{7F2D1F8B-8C98-4C4C-B853-EFE96426CE24}"/>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1" name="speaker">
            <a:extLst>
              <a:ext uri="{FF2B5EF4-FFF2-40B4-BE49-F238E27FC236}">
                <a16:creationId xmlns:a16="http://schemas.microsoft.com/office/drawing/2014/main" id="{6CDDC9BC-6BE8-4EF6-B1D8-78980FAF6197}"/>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2" name="Tijdelijke aanduiding voor datum 1">
            <a:extLst>
              <a:ext uri="{FF2B5EF4-FFF2-40B4-BE49-F238E27FC236}">
                <a16:creationId xmlns:a16="http://schemas.microsoft.com/office/drawing/2014/main" id="{0344BB47-02F8-4604-9E4B-11D51EE5AC2A}"/>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a:t>12 april 2021</a:t>
            </a:r>
            <a:endParaRPr lang="nl-NL" dirty="0"/>
          </a:p>
        </p:txBody>
      </p:sp>
    </p:spTree>
    <p:extLst>
      <p:ext uri="{BB962C8B-B14F-4D97-AF65-F5344CB8AC3E}">
        <p14:creationId xmlns:p14="http://schemas.microsoft.com/office/powerpoint/2010/main" val="109794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Tree>
    <p:extLst>
      <p:ext uri="{BB962C8B-B14F-4D97-AF65-F5344CB8AC3E}">
        <p14:creationId xmlns:p14="http://schemas.microsoft.com/office/powerpoint/2010/main" val="290784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Tree>
    <p:extLst>
      <p:ext uri="{BB962C8B-B14F-4D97-AF65-F5344CB8AC3E}">
        <p14:creationId xmlns:p14="http://schemas.microsoft.com/office/powerpoint/2010/main" val="185978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6" name="backdrop"/>
          <p:cNvSpPr/>
          <p:nvPr userDrawn="1"/>
        </p:nvSpPr>
        <p:spPr>
          <a:xfrm>
            <a:off x="6109327"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chemeClr val="tx2"/>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a:t>12 april 2021</a:t>
            </a:r>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599630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58348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88951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verticaal kleur">
    <p:bg>
      <p:bgPr>
        <a:solidFill>
          <a:schemeClr val="tx2"/>
        </a:solidFill>
        <a:effectLst/>
      </p:bgPr>
    </p:b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1566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37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8361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3" name="Tijdelijke aanduiding voor inhoud 2"/>
          <p:cNvSpPr>
            <a:spLocks noGrp="1"/>
          </p:cNvSpPr>
          <p:nvPr>
            <p:ph idx="1"/>
          </p:nvPr>
        </p:nvSpPr>
        <p:spPr>
          <a:xfrm>
            <a:off x="6554588" y="1052513"/>
            <a:ext cx="5003999" cy="5168900"/>
          </a:xfrm>
          <a:prstGeom prst="rect">
            <a:avLst/>
          </a:prstGeo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319630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horizontaal wi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95633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2781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81055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tx2"/>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66201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67383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0273" y="6411352"/>
            <a:ext cx="304800" cy="264272"/>
          </a:xfrm>
        </p:spPr>
        <p:txBody>
          <a:bodyPr/>
          <a:lstStyle>
            <a:lvl1pPr>
              <a:defRPr sz="100" baseline="0">
                <a:solidFill>
                  <a:srgbClr val="CDCDCE"/>
                </a:solidFill>
              </a:defRPr>
            </a:lvl1pPr>
          </a:lstStyle>
          <a:p>
            <a:r>
              <a:rPr lang="nl-NL"/>
              <a:t>12 april 2021</a:t>
            </a:r>
            <a:endParaRPr lang="nl-NL" dirty="0"/>
          </a:p>
        </p:txBody>
      </p:sp>
      <p:sp>
        <p:nvSpPr>
          <p:cNvPr id="3" name="Footer Placeholder 2"/>
          <p:cNvSpPr>
            <a:spLocks noGrp="1"/>
          </p:cNvSpPr>
          <p:nvPr>
            <p:ph type="ftr" sz="quarter" idx="11"/>
          </p:nvPr>
        </p:nvSpPr>
        <p:spPr>
          <a:xfrm>
            <a:off x="-533400" y="5907239"/>
            <a:ext cx="381000" cy="322075"/>
          </a:xfrm>
        </p:spPr>
        <p:txBody>
          <a:bodyPr/>
          <a:lstStyle>
            <a:lvl1pPr>
              <a:defRPr sz="100" baseline="0">
                <a:solidFill>
                  <a:srgbClr val="CDCDCE"/>
                </a:solidFill>
              </a:defRPr>
            </a:lvl1pPr>
          </a:lstStyle>
          <a:p>
            <a:r>
              <a:rPr lang="nl-NL"/>
              <a:t>Verbeterplannen IHH BD (POK)</a:t>
            </a:r>
            <a:endParaRPr lang="nl-NL" dirty="0"/>
          </a:p>
        </p:txBody>
      </p:sp>
      <p:sp>
        <p:nvSpPr>
          <p:cNvPr id="4" name="Slide Number Placeholder 3"/>
          <p:cNvSpPr>
            <a:spLocks noGrp="1"/>
          </p:cNvSpPr>
          <p:nvPr>
            <p:ph type="sldNum" sz="quarter" idx="12"/>
          </p:nvPr>
        </p:nvSpPr>
        <p:spPr>
          <a:xfrm>
            <a:off x="12344401" y="5548009"/>
            <a:ext cx="304800"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0788444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 y="5153776"/>
            <a:ext cx="12192000" cy="576000"/>
          </a:xfrm>
          <a:solidFill>
            <a:schemeClr val="tx2"/>
          </a:solidFill>
        </p:spPr>
        <p:txBody>
          <a:bodyPr lIns="756000" anchor="ctr">
            <a:noAutofit/>
          </a:bodyPr>
          <a:lstStyle>
            <a:lvl1pPr>
              <a:defRPr sz="3200">
                <a:solidFill>
                  <a:srgbClr val="FFFFFF"/>
                </a:solidFill>
              </a:defRPr>
            </a:lvl1pPr>
          </a:lstStyle>
          <a:p>
            <a:r>
              <a:rPr lang="nl-NL" dirty="0"/>
              <a:t>Klik om de stijl te bewerken</a:t>
            </a:r>
          </a:p>
        </p:txBody>
      </p:sp>
      <p:sp>
        <p:nvSpPr>
          <p:cNvPr id="3" name="Tijdelijke aanduiding voor tekst 7"/>
          <p:cNvSpPr>
            <a:spLocks noGrp="1"/>
          </p:cNvSpPr>
          <p:nvPr>
            <p:ph type="body" sz="quarter" idx="26"/>
          </p:nvPr>
        </p:nvSpPr>
        <p:spPr>
          <a:xfrm>
            <a:off x="-1" y="5825413"/>
            <a:ext cx="12192000" cy="396000"/>
          </a:xfrm>
          <a:solidFill>
            <a:schemeClr val="bg1"/>
          </a:solidFill>
        </p:spPr>
        <p:txBody>
          <a:bodyPr lIns="756000" tIns="50400" anchor="ctr" anchorCtr="0">
            <a:normAutofit/>
          </a:bodyPr>
          <a:lstStyle>
            <a:lvl1pPr marL="0" indent="0">
              <a:buClr>
                <a:schemeClr val="tx2"/>
              </a:buClr>
              <a:buFontTx/>
              <a:buNone/>
              <a:defRPr sz="2000">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p:txBody>
      </p:sp>
      <p:pic>
        <p:nvPicPr>
          <p:cNvPr id="5" name="minjus_head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
        <p:nvSpPr>
          <p:cNvPr id="4" name="Date Placeholder 3"/>
          <p:cNvSpPr>
            <a:spLocks noGrp="1"/>
          </p:cNvSpPr>
          <p:nvPr>
            <p:ph type="dt" sz="half" idx="27"/>
          </p:nvPr>
        </p:nvSpPr>
        <p:spPr>
          <a:xfrm>
            <a:off x="-914400" y="6411352"/>
            <a:ext cx="457200" cy="264272"/>
          </a:xfrm>
        </p:spPr>
        <p:txBody>
          <a:bodyPr/>
          <a:lstStyle>
            <a:lvl1pPr>
              <a:defRPr sz="100" baseline="0">
                <a:solidFill>
                  <a:srgbClr val="CDCDCE"/>
                </a:solidFill>
              </a:defRPr>
            </a:lvl1pPr>
          </a:lstStyle>
          <a:p>
            <a:r>
              <a:rPr lang="nl-NL"/>
              <a:t>12 april 2021</a:t>
            </a:r>
            <a:endParaRPr lang="nl-NL" dirty="0"/>
          </a:p>
        </p:txBody>
      </p:sp>
      <p:sp>
        <p:nvSpPr>
          <p:cNvPr id="6" name="Footer Placeholder 5"/>
          <p:cNvSpPr>
            <a:spLocks noGrp="1"/>
          </p:cNvSpPr>
          <p:nvPr>
            <p:ph type="ftr" sz="quarter" idx="28"/>
          </p:nvPr>
        </p:nvSpPr>
        <p:spPr>
          <a:xfrm>
            <a:off x="-914400" y="5729776"/>
            <a:ext cx="457200" cy="322075"/>
          </a:xfrm>
        </p:spPr>
        <p:txBody>
          <a:bodyPr/>
          <a:lstStyle>
            <a:lvl1pPr>
              <a:defRPr sz="100" baseline="0">
                <a:solidFill>
                  <a:srgbClr val="CDCDCE"/>
                </a:solidFill>
              </a:defRPr>
            </a:lvl1pPr>
          </a:lstStyle>
          <a:p>
            <a:r>
              <a:rPr lang="nl-NL"/>
              <a:t>Verbeterplannen IHH BD (POK)</a:t>
            </a:r>
            <a:endParaRPr lang="nl-NL" dirty="0"/>
          </a:p>
        </p:txBody>
      </p:sp>
      <p:sp>
        <p:nvSpPr>
          <p:cNvPr id="7" name="Slide Number Placeholder 6"/>
          <p:cNvSpPr>
            <a:spLocks noGrp="1"/>
          </p:cNvSpPr>
          <p:nvPr>
            <p:ph type="sldNum" sz="quarter" idx="29"/>
          </p:nvPr>
        </p:nvSpPr>
        <p:spPr>
          <a:xfrm>
            <a:off x="12344401" y="6250314"/>
            <a:ext cx="457200"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72267802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a:t>12 april 2021</a:t>
            </a:r>
            <a:endParaRPr lang="nl-NL" dirty="0"/>
          </a:p>
        </p:txBody>
      </p:sp>
      <p:sp>
        <p:nvSpPr>
          <p:cNvPr id="4" name="Tijdelijke aanduiding voor voettekst 3"/>
          <p:cNvSpPr>
            <a:spLocks noGrp="1"/>
          </p:cNvSpPr>
          <p:nvPr>
            <p:ph type="ftr" sz="quarter" idx="11"/>
          </p:nvPr>
        </p:nvSpPr>
        <p:spPr/>
        <p:txBody>
          <a:bodyPr/>
          <a:lstStyle/>
          <a:p>
            <a:r>
              <a:rPr lang="nl-NL"/>
              <a:t>Verbeterplannen IHH BD (POK)</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729063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0" y="2276474"/>
            <a:ext cx="7178965" cy="3944938"/>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dirty="0"/>
              <a:t>Klik om de stijl te bewerken</a:t>
            </a:r>
          </a:p>
        </p:txBody>
      </p:sp>
      <p:sp>
        <p:nvSpPr>
          <p:cNvPr id="2" name="Tijdelijke aanduiding voor datum 1"/>
          <p:cNvSpPr>
            <a:spLocks noGrp="1"/>
          </p:cNvSpPr>
          <p:nvPr>
            <p:ph type="dt" sz="half" idx="10"/>
          </p:nvPr>
        </p:nvSpPr>
        <p:spPr/>
        <p:txBody>
          <a:bodyPr/>
          <a:lstStyle/>
          <a:p>
            <a:r>
              <a:rPr lang="nl-NL"/>
              <a:t>12 april 2021</a:t>
            </a:r>
            <a:endParaRPr lang="nl-NL" dirty="0"/>
          </a:p>
        </p:txBody>
      </p:sp>
      <p:sp>
        <p:nvSpPr>
          <p:cNvPr id="4" name="Tijdelijke aanduiding voor voettekst 3"/>
          <p:cNvSpPr>
            <a:spLocks noGrp="1"/>
          </p:cNvSpPr>
          <p:nvPr>
            <p:ph type="ftr" sz="quarter" idx="11"/>
          </p:nvPr>
        </p:nvSpPr>
        <p:spPr/>
        <p:txBody>
          <a:bodyPr/>
          <a:lstStyle/>
          <a:p>
            <a:r>
              <a:rPr lang="nl-NL"/>
              <a:t>Verbeterplannen IHH BD (POK)</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
        <p:nvSpPr>
          <p:cNvPr id="7" name="Tijdelijke aanduiding voor tekst 6"/>
          <p:cNvSpPr>
            <a:spLocks noGrp="1"/>
          </p:cNvSpPr>
          <p:nvPr>
            <p:ph type="body" sz="quarter" idx="13"/>
          </p:nvPr>
        </p:nvSpPr>
        <p:spPr>
          <a:xfrm>
            <a:off x="7958859" y="2276475"/>
            <a:ext cx="3600000" cy="3937000"/>
          </a:xfrm>
        </p:spPr>
        <p:txBody>
          <a:bodyPr/>
          <a:lstStyle>
            <a:lvl1pPr marL="0" indent="0">
              <a:buFontTx/>
              <a:buNone/>
              <a:defRPr/>
            </a:lvl1pPr>
            <a:lvl2pPr marL="313200" indent="0">
              <a:buFontTx/>
              <a:buNone/>
              <a:defRPr/>
            </a:lvl2pPr>
            <a:lvl3pPr marL="630000" indent="0">
              <a:buFontTx/>
              <a:buNone/>
              <a:defRPr/>
            </a:lvl3pPr>
            <a:lvl4pPr marL="943200" indent="0">
              <a:buFontTx/>
              <a:buNone/>
              <a:defRPr/>
            </a:lvl4pPr>
            <a:lvl5pPr marL="1260000" indent="0">
              <a:buFontTx/>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3916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6" name="backdrop"/>
          <p:cNvSpPr/>
          <p:nvPr userDrawn="1"/>
        </p:nvSpPr>
        <p:spPr>
          <a:xfrm>
            <a:off x="6109327"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3" y="1051201"/>
            <a:ext cx="5003999" cy="948047"/>
          </a:xfrm>
        </p:spPr>
        <p:txBody>
          <a:bodyPr anchor="b" anchorCtr="0">
            <a:noAutofit/>
          </a:bodyPr>
          <a:lstStyle>
            <a:lvl1pPr algn="l">
              <a:defRPr sz="36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a:t>12 april 2021</a:t>
            </a:r>
            <a:endParaRPr lang="nl-NL" dirty="0"/>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0023" y="2289599"/>
            <a:ext cx="5003999" cy="39318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p:cNvSpPr>
            <a:spLocks noGrp="1"/>
          </p:cNvSpPr>
          <p:nvPr>
            <p:ph sz="quarter" idx="27"/>
          </p:nvPr>
        </p:nvSpPr>
        <p:spPr>
          <a:xfrm>
            <a:off x="635000" y="1066800"/>
            <a:ext cx="5003800" cy="515461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3578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a:t>12 april 2021</a:t>
            </a:r>
          </a:p>
        </p:txBody>
      </p:sp>
      <p:sp>
        <p:nvSpPr>
          <p:cNvPr id="4" name="Tijdelijke aanduiding voor voettekst 3"/>
          <p:cNvSpPr>
            <a:spLocks noGrp="1"/>
          </p:cNvSpPr>
          <p:nvPr>
            <p:ph type="ftr" sz="quarter" idx="11"/>
          </p:nvPr>
        </p:nvSpPr>
        <p:spPr/>
        <p:txBody>
          <a:bodyPr/>
          <a:lstStyle/>
          <a:p>
            <a:r>
              <a:rPr lang="nl-NL"/>
              <a:t>Verbeterplannen IHH BD (POK)</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49675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ot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5617"/>
            <a:ext cx="10923589" cy="1551796"/>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5156752" y="3846022"/>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5156752" y="4639509"/>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5156752" y="5405528"/>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p>
            <a:r>
              <a:rPr lang="nl-NL"/>
              <a:t>12 april 2021</a:t>
            </a:r>
            <a:endParaRPr lang="nl-NL" dirty="0"/>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360990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ot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6096000"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565400"/>
            <a:ext cx="5003800" cy="1727200"/>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7176286" y="2286000"/>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7176286" y="3079487"/>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7176286" y="3845505"/>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436629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 NCSC">
    <p:bg>
      <p:bgPr>
        <a:solidFill>
          <a:schemeClr val="tx2"/>
        </a:solidFill>
        <a:effectLst/>
      </p:bgPr>
    </p:bg>
    <p:spTree>
      <p:nvGrpSpPr>
        <p:cNvPr id="1" name=""/>
        <p:cNvGrpSpPr/>
        <p:nvPr/>
      </p:nvGrpSpPr>
      <p:grpSpPr>
        <a:xfrm>
          <a:off x="0" y="0"/>
          <a:ext cx="0" cy="0"/>
          <a:chOff x="0" y="0"/>
          <a:chExt cx="0" cy="0"/>
        </a:xfrm>
      </p:grpSpPr>
      <p:sp>
        <p:nvSpPr>
          <p:cNvPr id="8"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NCTV logotype">
            <a:extLst>
              <a:ext uri="{FF2B5EF4-FFF2-40B4-BE49-F238E27FC236}">
                <a16:creationId xmlns:a16="http://schemas.microsoft.com/office/drawing/2014/main" id="{0CA7A91D-8D32-47E4-8155-31E1F00352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7794042" cy="2077200"/>
          </a:xfrm>
          <a:prstGeom prst="rect">
            <a:avLst/>
          </a:prstGeom>
        </p:spPr>
      </p:pic>
      <p:sp>
        <p:nvSpPr>
          <p:cNvPr id="7" name="title">
            <a:extLst>
              <a:ext uri="{FF2B5EF4-FFF2-40B4-BE49-F238E27FC236}">
                <a16:creationId xmlns:a16="http://schemas.microsoft.com/office/drawing/2014/main" id="{564C2207-EE24-4D8E-B07D-84658A73CA55}"/>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9" name="subtitle">
            <a:extLst>
              <a:ext uri="{FF2B5EF4-FFF2-40B4-BE49-F238E27FC236}">
                <a16:creationId xmlns:a16="http://schemas.microsoft.com/office/drawing/2014/main" id="{0BF0409F-E479-4C60-9254-0A0175580A5B}"/>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0" name="speaker">
            <a:extLst>
              <a:ext uri="{FF2B5EF4-FFF2-40B4-BE49-F238E27FC236}">
                <a16:creationId xmlns:a16="http://schemas.microsoft.com/office/drawing/2014/main" id="{0D2D08E0-AB17-4F70-968C-8E4001A7FE60}"/>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1" name="Tijdelijke aanduiding voor datum 1">
            <a:extLst>
              <a:ext uri="{FF2B5EF4-FFF2-40B4-BE49-F238E27FC236}">
                <a16:creationId xmlns:a16="http://schemas.microsoft.com/office/drawing/2014/main" id="{A0C38B65-E5AC-4FB7-9D06-CDB90AF9DF8A}"/>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a:t>12 april 2021</a:t>
            </a:r>
            <a:endParaRPr lang="nl-NL" dirty="0"/>
          </a:p>
        </p:txBody>
      </p:sp>
    </p:spTree>
    <p:extLst>
      <p:ext uri="{BB962C8B-B14F-4D97-AF65-F5344CB8AC3E}">
        <p14:creationId xmlns:p14="http://schemas.microsoft.com/office/powerpoint/2010/main" val="2155378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userDrawn="1">
  <p:cSld name="(niet gebruiken) Titeldia 1">
    <p:bg>
      <p:bgPr>
        <a:solidFill>
          <a:schemeClr val="tx2"/>
        </a:solidFill>
        <a:effectLst/>
      </p:bgPr>
    </p:bg>
    <p:spTree>
      <p:nvGrpSpPr>
        <p:cNvPr id="1" name=""/>
        <p:cNvGrpSpPr/>
        <p:nvPr/>
      </p:nvGrpSpPr>
      <p:grpSpPr>
        <a:xfrm>
          <a:off x="0" y="0"/>
          <a:ext cx="0" cy="0"/>
          <a:chOff x="0" y="0"/>
          <a:chExt cx="0" cy="0"/>
        </a:xfrm>
      </p:grpSpPr>
      <p:sp>
        <p:nvSpPr>
          <p:cNvPr id="4098" name="title"/>
          <p:cNvSpPr>
            <a:spLocks noGrp="1" noChangeArrowheads="1"/>
          </p:cNvSpPr>
          <p:nvPr>
            <p:ph type="ctrTitle" hasCustomPrompt="1"/>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r>
              <a:rPr lang="nl-NL" altLang="nl-NL" noProof="0"/>
              <a:t>Verbeterplannen IHH BD (POK)</a:t>
            </a:r>
            <a:endParaRPr lang="nl-NL" altLang="nl-NL" noProof="0" dirty="0"/>
          </a:p>
        </p:txBody>
      </p:sp>
      <p:sp>
        <p:nvSpPr>
          <p:cNvPr id="4099" name="subtitle"/>
          <p:cNvSpPr>
            <a:spLocks noGrp="1" noChangeArrowheads="1"/>
          </p:cNvSpPr>
          <p:nvPr>
            <p:ph type="subTitle" idx="1" hasCustomPrompt="1"/>
          </p:nvPr>
        </p:nvSpPr>
        <p:spPr>
          <a:xfrm>
            <a:off x="6554588" y="4215599"/>
            <a:ext cx="5003999" cy="133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r>
              <a:rPr lang="nl-NL" altLang="nl-NL" noProof="0"/>
              <a:t>2021-2026</a:t>
            </a:r>
            <a:endParaRPr lang="nl-NL" altLang="nl-NL" noProof="0" dirty="0"/>
          </a:p>
        </p:txBody>
      </p:sp>
      <p:sp>
        <p:nvSpPr>
          <p:cNvPr id="8"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a:t>Jan Rooijmans</a:t>
            </a:r>
            <a:endParaRPr lang="nl-NL" dirty="0"/>
          </a:p>
        </p:txBody>
      </p:sp>
      <p:sp>
        <p:nvSpPr>
          <p:cNvPr id="2"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r>
              <a:rPr lang="nl-NL"/>
              <a:t>12 april 2021</a:t>
            </a:r>
            <a:endParaRPr lang="nl-NL" dirty="0"/>
          </a:p>
        </p:txBody>
      </p:sp>
    </p:spTree>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3">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rgbClr val="FFFFFF"/>
                </a:solidFill>
              </a:defRPr>
            </a:lvl1pPr>
          </a:lstStyle>
          <a:p>
            <a:r>
              <a:rPr lang="nl-NL"/>
              <a:t>12 april 2021</a:t>
            </a:r>
            <a:endParaRPr lang="nl-NL" dirty="0"/>
          </a:p>
        </p:txBody>
      </p:sp>
    </p:spTree>
    <p:extLst>
      <p:ext uri="{BB962C8B-B14F-4D97-AF65-F5344CB8AC3E}">
        <p14:creationId xmlns:p14="http://schemas.microsoft.com/office/powerpoint/2010/main" val="3919135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4">
    <p:bg>
      <p:bgPr>
        <a:solidFill>
          <a:schemeClr val="bg1"/>
        </a:solidFill>
        <a:effectLst/>
      </p:bgPr>
    </p:bg>
    <p:spTree>
      <p:nvGrpSpPr>
        <p:cNvPr id="1" name=""/>
        <p:cNvGrpSpPr/>
        <p:nvPr/>
      </p:nvGrpSpPr>
      <p:grpSpPr>
        <a:xfrm>
          <a:off x="0" y="0"/>
          <a:ext cx="0" cy="0"/>
          <a:chOff x="0" y="0"/>
          <a:chExt cx="0" cy="0"/>
        </a:xfrm>
      </p:grpSpPr>
      <p:sp>
        <p:nvSpPr>
          <p:cNvPr id="2" name="backdrop"/>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r>
              <a:rPr lang="nl-NL"/>
              <a:t>12 april 2021</a:t>
            </a:r>
            <a:endParaRPr lang="nl-NL" dirty="0"/>
          </a:p>
        </p:txBody>
      </p:sp>
    </p:spTree>
    <p:extLst>
      <p:ext uri="{BB962C8B-B14F-4D97-AF65-F5344CB8AC3E}">
        <p14:creationId xmlns:p14="http://schemas.microsoft.com/office/powerpoint/2010/main" val="1951727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5">
    <p:bg>
      <p:bgPr>
        <a:solidFill>
          <a:schemeClr val="bg1"/>
        </a:solidFill>
        <a:effectLst/>
      </p:bgPr>
    </p:bg>
    <p:spTree>
      <p:nvGrpSpPr>
        <p:cNvPr id="1" name=""/>
        <p:cNvGrpSpPr/>
        <p:nvPr/>
      </p:nvGrpSpPr>
      <p:grpSpPr>
        <a:xfrm>
          <a:off x="0" y="0"/>
          <a:ext cx="0" cy="0"/>
          <a:chOff x="0" y="0"/>
          <a:chExt cx="0" cy="0"/>
        </a:xfrm>
      </p:grpSpPr>
      <p:sp>
        <p:nvSpPr>
          <p:cNvPr id="3" name="backdrop"/>
          <p:cNvSpPr/>
          <p:nvPr userDrawn="1"/>
        </p:nvSpPr>
        <p:spPr>
          <a:xfrm>
            <a:off x="0" y="0"/>
            <a:ext cx="12193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35001" y="1879600"/>
            <a:ext cx="10923589" cy="1547813"/>
          </a:xfrm>
        </p:spPr>
        <p:txBody>
          <a:bodyPr tIns="46800" bIns="46800" anchor="ctr" anchorCtr="0">
            <a:normAutofit/>
          </a:bodyPr>
          <a:lstStyle>
            <a:lvl1pPr defTabSz="608135" eaLnBrk="0" hangingPunct="0">
              <a:defRPr sz="48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5000" y="3749486"/>
            <a:ext cx="10925177" cy="20772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3412" y="5829386"/>
            <a:ext cx="500538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33600" y="6311900"/>
            <a:ext cx="5003800" cy="264272"/>
          </a:xfrm>
        </p:spPr>
        <p:txBody>
          <a:bodyPr lIns="118800" tIns="46800"/>
          <a:lstStyle>
            <a:lvl1pPr marL="0">
              <a:lnSpc>
                <a:spcPct val="90000"/>
              </a:lnSpc>
              <a:spcBef>
                <a:spcPts val="1200"/>
              </a:spcBef>
              <a:defRPr sz="1600" baseline="0">
                <a:solidFill>
                  <a:schemeClr val="tx1"/>
                </a:solidFill>
              </a:defRPr>
            </a:lvl1pPr>
          </a:lstStyle>
          <a:p>
            <a:r>
              <a:rPr lang="nl-NL"/>
              <a:t>12 april 2021</a:t>
            </a:r>
            <a:endParaRPr lang="nl-NL" dirty="0"/>
          </a:p>
        </p:txBody>
      </p:sp>
    </p:spTree>
    <p:extLst>
      <p:ext uri="{BB962C8B-B14F-4D97-AF65-F5344CB8AC3E}">
        <p14:creationId xmlns:p14="http://schemas.microsoft.com/office/powerpoint/2010/main" val="1418655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779770" y="0"/>
                </a:lnTo>
                <a:lnTo>
                  <a:pt x="5779770" y="1151890"/>
                </a:lnTo>
                <a:lnTo>
                  <a:pt x="6096000" y="1151890"/>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0"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r>
              <a:rPr lang="nl-NL"/>
              <a:t>12 april 2021</a:t>
            </a:r>
            <a:endParaRPr lang="nl-NL" dirty="0"/>
          </a:p>
        </p:txBody>
      </p:sp>
    </p:spTree>
    <p:extLst>
      <p:ext uri="{BB962C8B-B14F-4D97-AF65-F5344CB8AC3E}">
        <p14:creationId xmlns:p14="http://schemas.microsoft.com/office/powerpoint/2010/main" val="3907792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3" name="Tijdelijke aanduiding voor inhoud 2"/>
          <p:cNvSpPr>
            <a:spLocks noGrp="1"/>
          </p:cNvSpPr>
          <p:nvPr>
            <p:ph idx="1"/>
          </p:nvPr>
        </p:nvSpPr>
        <p:spPr>
          <a:xfrm>
            <a:off x="6554588" y="1052513"/>
            <a:ext cx="5003999" cy="5168900"/>
          </a:xfrm>
          <a:prstGeom prst="rect">
            <a:avLst/>
          </a:prstGeo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a:t>12 april 2021</a:t>
            </a:r>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768247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a:t>12 april 2021</a:t>
            </a:r>
            <a:endParaRPr lang="nl-NL" dirty="0"/>
          </a:p>
        </p:txBody>
      </p:sp>
      <p:sp>
        <p:nvSpPr>
          <p:cNvPr id="4" name="Tijdelijke aanduiding voor voettekst 3"/>
          <p:cNvSpPr>
            <a:spLocks noGrp="1"/>
          </p:cNvSpPr>
          <p:nvPr>
            <p:ph type="ftr" sz="quarter" idx="11"/>
          </p:nvPr>
        </p:nvSpPr>
        <p:spPr/>
        <p:txBody>
          <a:bodyPr/>
          <a:lstStyle/>
          <a:p>
            <a:r>
              <a:rPr lang="nl-NL"/>
              <a:t>Verbeterplannen IHH BD (POK)</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97203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ctr" anchorCtr="0"/>
          <a:lstStyle>
            <a:lvl1pPr algn="r">
              <a:defRPr>
                <a:solidFill>
                  <a:srgbClr val="FFFFFF"/>
                </a:solidFill>
              </a:defRPr>
            </a:lvl1pPr>
          </a:lstStyle>
          <a:p>
            <a:r>
              <a:rPr lang="nl-NL" dirty="0"/>
              <a:t>Klik om de stijl te bewerken</a:t>
            </a:r>
          </a:p>
        </p:txBody>
      </p:sp>
      <p:sp>
        <p:nvSpPr>
          <p:cNvPr id="11" name="Tijdelijke aanduiding voor tekst 10"/>
          <p:cNvSpPr>
            <a:spLocks noGrp="1"/>
          </p:cNvSpPr>
          <p:nvPr>
            <p:ph type="body" sz="quarter" idx="13" hasCustomPrompt="1"/>
          </p:nvPr>
        </p:nvSpPr>
        <p:spPr>
          <a:xfrm>
            <a:off x="6418728" y="998446"/>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Tijdelijke aanduiding voor tekst 14"/>
          <p:cNvSpPr>
            <a:spLocks noGrp="1"/>
          </p:cNvSpPr>
          <p:nvPr>
            <p:ph type="body" sz="quarter" idx="14"/>
          </p:nvPr>
        </p:nvSpPr>
        <p:spPr>
          <a:xfrm>
            <a:off x="7791732" y="916926"/>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7" name="Tijdelijke aanduiding voor tekst 10"/>
          <p:cNvSpPr>
            <a:spLocks noGrp="1"/>
          </p:cNvSpPr>
          <p:nvPr>
            <p:ph type="body" sz="quarter" idx="15" hasCustomPrompt="1"/>
          </p:nvPr>
        </p:nvSpPr>
        <p:spPr>
          <a:xfrm>
            <a:off x="6418727" y="214367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8" name="Tijdelijke aanduiding voor tekst 14"/>
          <p:cNvSpPr>
            <a:spLocks noGrp="1"/>
          </p:cNvSpPr>
          <p:nvPr>
            <p:ph type="body" sz="quarter" idx="16"/>
          </p:nvPr>
        </p:nvSpPr>
        <p:spPr>
          <a:xfrm>
            <a:off x="7791732" y="2061911"/>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9" name="Tijdelijke aanduiding voor tekst 10"/>
          <p:cNvSpPr>
            <a:spLocks noGrp="1"/>
          </p:cNvSpPr>
          <p:nvPr>
            <p:ph type="body" sz="quarter" idx="17" hasCustomPrompt="1"/>
          </p:nvPr>
        </p:nvSpPr>
        <p:spPr>
          <a:xfrm>
            <a:off x="6418727" y="328890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0" name="Tijdelijke aanduiding voor tekst 14"/>
          <p:cNvSpPr>
            <a:spLocks noGrp="1"/>
          </p:cNvSpPr>
          <p:nvPr>
            <p:ph type="body" sz="quarter" idx="18"/>
          </p:nvPr>
        </p:nvSpPr>
        <p:spPr>
          <a:xfrm>
            <a:off x="7791732" y="3211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1" name="Tijdelijke aanduiding voor tekst 10"/>
          <p:cNvSpPr>
            <a:spLocks noGrp="1"/>
          </p:cNvSpPr>
          <p:nvPr>
            <p:ph type="body" sz="quarter" idx="19" hasCustomPrompt="1"/>
          </p:nvPr>
        </p:nvSpPr>
        <p:spPr>
          <a:xfrm>
            <a:off x="6418727" y="4434132"/>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2" name="Tijdelijke aanduiding voor tekst 14"/>
          <p:cNvSpPr>
            <a:spLocks noGrp="1"/>
          </p:cNvSpPr>
          <p:nvPr>
            <p:ph type="body" sz="quarter" idx="20"/>
          </p:nvPr>
        </p:nvSpPr>
        <p:spPr>
          <a:xfrm>
            <a:off x="7791732" y="4352399"/>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3" name="Tijdelijke aanduiding voor tekst 10"/>
          <p:cNvSpPr>
            <a:spLocks noGrp="1"/>
          </p:cNvSpPr>
          <p:nvPr>
            <p:ph type="body" sz="quarter" idx="21" hasCustomPrompt="1"/>
          </p:nvPr>
        </p:nvSpPr>
        <p:spPr>
          <a:xfrm>
            <a:off x="6418727" y="5579361"/>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4" name="Tijdelijke aanduiding voor tekst 14"/>
          <p:cNvSpPr>
            <a:spLocks noGrp="1"/>
          </p:cNvSpPr>
          <p:nvPr>
            <p:ph type="body" sz="quarter" idx="22"/>
          </p:nvPr>
        </p:nvSpPr>
        <p:spPr>
          <a:xfrm>
            <a:off x="7791732" y="5497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5"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284459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ctr" anchorCtr="0"/>
          <a:lstStyle>
            <a:lvl1pPr algn="r">
              <a:defRPr>
                <a:solidFill>
                  <a:srgbClr val="FFFFFF"/>
                </a:solidFill>
              </a:defRPr>
            </a:lvl1pPr>
          </a:lstStyle>
          <a:p>
            <a:r>
              <a:rPr lang="nl-NL" dirty="0"/>
              <a:t>Klik om de stijl te bewerken</a:t>
            </a:r>
          </a:p>
        </p:txBody>
      </p:sp>
      <p:sp>
        <p:nvSpPr>
          <p:cNvPr id="11" name="Tijdelijke aanduiding voor tekst 10"/>
          <p:cNvSpPr>
            <a:spLocks noGrp="1"/>
          </p:cNvSpPr>
          <p:nvPr>
            <p:ph type="body" sz="quarter" idx="13" hasCustomPrompt="1"/>
          </p:nvPr>
        </p:nvSpPr>
        <p:spPr>
          <a:xfrm>
            <a:off x="6418728" y="998446"/>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Tijdelijke aanduiding voor tekst 14"/>
          <p:cNvSpPr>
            <a:spLocks noGrp="1"/>
          </p:cNvSpPr>
          <p:nvPr>
            <p:ph type="body" sz="quarter" idx="14"/>
          </p:nvPr>
        </p:nvSpPr>
        <p:spPr>
          <a:xfrm>
            <a:off x="7791732" y="916926"/>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7" name="Tijdelijke aanduiding voor tekst 10"/>
          <p:cNvSpPr>
            <a:spLocks noGrp="1"/>
          </p:cNvSpPr>
          <p:nvPr>
            <p:ph type="body" sz="quarter" idx="15" hasCustomPrompt="1"/>
          </p:nvPr>
        </p:nvSpPr>
        <p:spPr>
          <a:xfrm>
            <a:off x="6418727" y="214367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8" name="Tijdelijke aanduiding voor tekst 14"/>
          <p:cNvSpPr>
            <a:spLocks noGrp="1"/>
          </p:cNvSpPr>
          <p:nvPr>
            <p:ph type="body" sz="quarter" idx="16"/>
          </p:nvPr>
        </p:nvSpPr>
        <p:spPr>
          <a:xfrm>
            <a:off x="7791732" y="2061911"/>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9" name="Tijdelijke aanduiding voor tekst 10"/>
          <p:cNvSpPr>
            <a:spLocks noGrp="1"/>
          </p:cNvSpPr>
          <p:nvPr>
            <p:ph type="body" sz="quarter" idx="17" hasCustomPrompt="1"/>
          </p:nvPr>
        </p:nvSpPr>
        <p:spPr>
          <a:xfrm>
            <a:off x="6418727" y="328890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0" name="Tijdelijke aanduiding voor tekst 14"/>
          <p:cNvSpPr>
            <a:spLocks noGrp="1"/>
          </p:cNvSpPr>
          <p:nvPr>
            <p:ph type="body" sz="quarter" idx="18"/>
          </p:nvPr>
        </p:nvSpPr>
        <p:spPr>
          <a:xfrm>
            <a:off x="7791732" y="3211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1" name="Tijdelijke aanduiding voor tekst 10"/>
          <p:cNvSpPr>
            <a:spLocks noGrp="1"/>
          </p:cNvSpPr>
          <p:nvPr>
            <p:ph type="body" sz="quarter" idx="19" hasCustomPrompt="1"/>
          </p:nvPr>
        </p:nvSpPr>
        <p:spPr>
          <a:xfrm>
            <a:off x="6418727" y="4434132"/>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2" name="Tijdelijke aanduiding voor tekst 14"/>
          <p:cNvSpPr>
            <a:spLocks noGrp="1"/>
          </p:cNvSpPr>
          <p:nvPr>
            <p:ph type="body" sz="quarter" idx="20"/>
          </p:nvPr>
        </p:nvSpPr>
        <p:spPr>
          <a:xfrm>
            <a:off x="7791732" y="4352399"/>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3" name="Tijdelijke aanduiding voor tekst 10"/>
          <p:cNvSpPr>
            <a:spLocks noGrp="1"/>
          </p:cNvSpPr>
          <p:nvPr>
            <p:ph type="body" sz="quarter" idx="21" hasCustomPrompt="1"/>
          </p:nvPr>
        </p:nvSpPr>
        <p:spPr>
          <a:xfrm>
            <a:off x="6418727" y="5579361"/>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4" name="Tijdelijke aanduiding voor tekst 14"/>
          <p:cNvSpPr>
            <a:spLocks noGrp="1"/>
          </p:cNvSpPr>
          <p:nvPr>
            <p:ph type="body" sz="quarter" idx="22"/>
          </p:nvPr>
        </p:nvSpPr>
        <p:spPr>
          <a:xfrm>
            <a:off x="7791732" y="5497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5"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35008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met afbeelding">
    <p:bg>
      <p:bgPr>
        <a:solidFill>
          <a:schemeClr val="tx2"/>
        </a:solidFill>
        <a:effectLst/>
      </p:bgPr>
    </p:bg>
    <p:spTree>
      <p:nvGrpSpPr>
        <p:cNvPr id="1" name=""/>
        <p:cNvGrpSpPr/>
        <p:nvPr/>
      </p:nvGrpSpPr>
      <p:grpSpPr>
        <a:xfrm>
          <a:off x="0" y="0"/>
          <a:ext cx="0" cy="0"/>
          <a:chOff x="0" y="0"/>
          <a:chExt cx="0" cy="0"/>
        </a:xfrm>
      </p:grpSpPr>
      <p:sp>
        <p:nvSpPr>
          <p:cNvPr id="2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856605" y="0"/>
                </a:lnTo>
                <a:lnTo>
                  <a:pt x="5856605" y="701993"/>
                </a:lnTo>
                <a:lnTo>
                  <a:pt x="6096000" y="701993"/>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553200" y="1051200"/>
            <a:ext cx="5003999" cy="948047"/>
          </a:xfrm>
        </p:spPr>
        <p:txBody>
          <a:bodyPr anchor="b" anchorCtr="0"/>
          <a:lstStyle>
            <a:lvl1pPr algn="l">
              <a:lnSpc>
                <a:spcPct val="90000"/>
              </a:lnSpc>
              <a:defRPr>
                <a:solidFill>
                  <a:srgbClr val="FFFFFF"/>
                </a:solidFill>
              </a:defRPr>
            </a:lvl1pPr>
          </a:lstStyle>
          <a:p>
            <a:r>
              <a:rPr lang="nl-NL" dirty="0"/>
              <a:t>Klik om de stijl te bewerken</a:t>
            </a:r>
          </a:p>
        </p:txBody>
      </p:sp>
      <p:sp>
        <p:nvSpPr>
          <p:cNvPr id="15" name="Tijdelijke aanduiding voor tekst 14"/>
          <p:cNvSpPr>
            <a:spLocks noGrp="1"/>
          </p:cNvSpPr>
          <p:nvPr>
            <p:ph type="body" sz="quarter" idx="14"/>
          </p:nvPr>
        </p:nvSpPr>
        <p:spPr>
          <a:xfrm>
            <a:off x="6553200" y="2289600"/>
            <a:ext cx="5003999" cy="3931813"/>
          </a:xfrm>
        </p:spPr>
        <p:txBody>
          <a:bodyPr anchor="t" anchorCtr="0">
            <a:normAutofit/>
          </a:bodyPr>
          <a:lstStyle>
            <a:lvl1pPr marL="457200" indent="-457200">
              <a:buClr>
                <a:schemeClr val="bg1"/>
              </a:buClr>
              <a:buFont typeface="+mj-lt"/>
              <a:buAutoNum type="arabicPeriod"/>
              <a:defRPr sz="2400" baseline="0">
                <a:solidFill>
                  <a:srgbClr val="FFFFFF"/>
                </a:solidFill>
              </a:defRPr>
            </a:lvl1pPr>
            <a:lvl2pPr marL="684000" indent="-216000">
              <a:buClr>
                <a:schemeClr val="bg1"/>
              </a:buClr>
              <a:buFont typeface="Verdana" panose="020B0604030504040204" pitchFamily="34" charset="0"/>
              <a:buChar char="–"/>
              <a:defRPr sz="2000" baseline="0">
                <a:solidFill>
                  <a:srgbClr val="FFFFFF"/>
                </a:solidFill>
              </a:defRPr>
            </a:lvl2pPr>
            <a:lvl3pPr marL="946800" indent="-316800">
              <a:buClr>
                <a:schemeClr val="bg1"/>
              </a:buClr>
              <a:buFont typeface="Wingdings" panose="05000000000000000000" pitchFamily="2" charset="2"/>
              <a:buChar char="§"/>
              <a:defRPr sz="1800">
                <a:solidFill>
                  <a:srgbClr val="FFFFFF"/>
                </a:solidFill>
              </a:defRPr>
            </a:lvl3pPr>
            <a:lvl4pPr marL="1260000" indent="-316800">
              <a:buClr>
                <a:schemeClr val="bg1"/>
              </a:buClr>
              <a:buFont typeface="Arial" panose="020B0604020202020204" pitchFamily="34" charset="0"/>
              <a:buChar char="•"/>
              <a:defRPr sz="1800">
                <a:solidFill>
                  <a:srgbClr val="FFFFFF"/>
                </a:solidFill>
              </a:defRPr>
            </a:lvl4pPr>
            <a:lvl5pPr marL="1576800" indent="-316800">
              <a:buClr>
                <a:schemeClr val="bg1"/>
              </a:buClr>
              <a:buFont typeface="Verdana" panose="020B0604030504040204" pitchFamily="34" charset="0"/>
              <a:buChar char="–"/>
              <a:defRPr sz="1600" baseline="0">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atum 2"/>
          <p:cNvSpPr>
            <a:spLocks noGrp="1"/>
          </p:cNvSpPr>
          <p:nvPr>
            <p:ph type="dt" sz="half" idx="23"/>
          </p:nvPr>
        </p:nvSpPr>
        <p:spPr/>
        <p:txBody>
          <a:bodyPr/>
          <a:lstStyle/>
          <a:p>
            <a:r>
              <a:rPr lang="nl-NL"/>
              <a:t>12 april 2021</a:t>
            </a:r>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009676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b" anchorCtr="0"/>
          <a:lstStyle>
            <a:lvl1pPr algn="r">
              <a:lnSpc>
                <a:spcPct val="90000"/>
              </a:lnSpc>
              <a:defRPr>
                <a:solidFill>
                  <a:srgbClr val="FFFFFF"/>
                </a:solidFill>
              </a:defRPr>
            </a:lvl1pPr>
          </a:lstStyle>
          <a:p>
            <a:r>
              <a:rPr lang="nl-NL" dirty="0"/>
              <a:t>Klik om de stijl te bewerken</a:t>
            </a:r>
          </a:p>
        </p:txBody>
      </p:sp>
      <p:sp>
        <p:nvSpPr>
          <p:cNvPr id="11" name="Sectienummer"/>
          <p:cNvSpPr>
            <a:spLocks noGrp="1"/>
          </p:cNvSpPr>
          <p:nvPr>
            <p:ph type="body" sz="quarter" idx="13" hasCustomPrompt="1"/>
          </p:nvPr>
        </p:nvSpPr>
        <p:spPr>
          <a:xfrm>
            <a:off x="634999" y="1171574"/>
            <a:ext cx="5003801" cy="1463674"/>
          </a:xfrm>
        </p:spPr>
        <p:txBody>
          <a:bodyPr rIns="0" anchor="b" anchorCtr="0">
            <a:normAutofit/>
          </a:bodyPr>
          <a:lstStyle>
            <a:lvl1pPr marL="0" indent="0" algn="r">
              <a:buFontTx/>
              <a:buNone/>
              <a:defRPr sz="9600" b="1">
                <a:solidFill>
                  <a:srgbClr val="FFFFFF"/>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Ondertitel"/>
          <p:cNvSpPr>
            <a:spLocks noGrp="1"/>
          </p:cNvSpPr>
          <p:nvPr>
            <p:ph type="body" sz="quarter" idx="14"/>
          </p:nvPr>
        </p:nvSpPr>
        <p:spPr>
          <a:xfrm>
            <a:off x="634999" y="4221163"/>
            <a:ext cx="5003801" cy="2000251"/>
          </a:xfrm>
        </p:spPr>
        <p:txBody>
          <a:bodyPr tIns="90000" rIns="100800" anchor="t" anchorCtr="0">
            <a:normAutofit/>
          </a:bodyPr>
          <a:lstStyle>
            <a:lvl1pPr marL="0" indent="0" algn="r">
              <a:buFontTx/>
              <a:buNone/>
              <a:defRPr sz="2400">
                <a:solidFill>
                  <a:srgbClr val="FFFFFF"/>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810838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0" y="2276475"/>
            <a:ext cx="5226050" cy="3944938"/>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8" y="2276475"/>
            <a:ext cx="5003999" cy="3944938"/>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65727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2" y="2953738"/>
            <a:ext cx="5003999" cy="3267676"/>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953738"/>
            <a:ext cx="5005388" cy="3267676"/>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a:t>12 april 2021</a:t>
            </a:r>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9" name="Tijdelijke aanduiding voor tekst 8"/>
          <p:cNvSpPr>
            <a:spLocks noGrp="1"/>
          </p:cNvSpPr>
          <p:nvPr>
            <p:ph type="body" sz="quarter" idx="13"/>
          </p:nvPr>
        </p:nvSpPr>
        <p:spPr>
          <a:xfrm>
            <a:off x="635002" y="2306037"/>
            <a:ext cx="5003999" cy="648000"/>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
        <p:nvSpPr>
          <p:cNvPr id="10" name="Tijdelijke aanduiding voor tekst 8"/>
          <p:cNvSpPr>
            <a:spLocks noGrp="1"/>
          </p:cNvSpPr>
          <p:nvPr>
            <p:ph type="body" sz="quarter" idx="14"/>
          </p:nvPr>
        </p:nvSpPr>
        <p:spPr>
          <a:xfrm>
            <a:off x="6553201" y="2306037"/>
            <a:ext cx="5003999" cy="647228"/>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Tree>
    <p:extLst>
      <p:ext uri="{BB962C8B-B14F-4D97-AF65-F5344CB8AC3E}">
        <p14:creationId xmlns:p14="http://schemas.microsoft.com/office/powerpoint/2010/main" val="1254313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948047"/>
          </a:xfrm>
        </p:spPr>
        <p:txBody>
          <a:bodyPr/>
          <a:lstStyle>
            <a:lvl1pPr>
              <a:lnSpc>
                <a:spcPct val="90000"/>
              </a:lnSpc>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a:t>12 april 2021</a:t>
            </a:r>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2276475"/>
            <a:ext cx="10923587" cy="4011613"/>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872706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a:t>12 april 2021</a:t>
            </a:r>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1052513"/>
            <a:ext cx="10923587" cy="51689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3684052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dia NCTV">
    <p:bg>
      <p:bgPr>
        <a:solidFill>
          <a:schemeClr val="tx2"/>
        </a:solidFill>
        <a:effectLst/>
      </p:bgPr>
    </p:bg>
    <p:spTree>
      <p:nvGrpSpPr>
        <p:cNvPr id="1" name=""/>
        <p:cNvGrpSpPr/>
        <p:nvPr/>
      </p:nvGrpSpPr>
      <p:grpSpPr>
        <a:xfrm>
          <a:off x="0" y="0"/>
          <a:ext cx="0" cy="0"/>
          <a:chOff x="0" y="0"/>
          <a:chExt cx="0" cy="0"/>
        </a:xfrm>
      </p:grpSpPr>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0" name="logoplaceholder">
            <a:extLst>
              <a:ext uri="{FF2B5EF4-FFF2-40B4-BE49-F238E27FC236}">
                <a16:creationId xmlns:a16="http://schemas.microsoft.com/office/drawing/2014/main" id="{E6B6054A-F89C-42E1-8D09-BF7E8642983A}"/>
              </a:ext>
            </a:extLst>
          </p:cNvP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NCTV logotype">
            <a:extLst>
              <a:ext uri="{FF2B5EF4-FFF2-40B4-BE49-F238E27FC236}">
                <a16:creationId xmlns:a16="http://schemas.microsoft.com/office/drawing/2014/main" id="{1ACAC5FB-F2BC-44FB-AADC-F0B40F4C7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8248241" cy="2077200"/>
          </a:xfrm>
          <a:prstGeom prst="rect">
            <a:avLst/>
          </a:prstGeom>
        </p:spPr>
      </p:pic>
      <p:sp>
        <p:nvSpPr>
          <p:cNvPr id="11" name="title">
            <a:extLst>
              <a:ext uri="{FF2B5EF4-FFF2-40B4-BE49-F238E27FC236}">
                <a16:creationId xmlns:a16="http://schemas.microsoft.com/office/drawing/2014/main" id="{61BF13E2-8C51-47EA-8C5D-429DE5C24C55}"/>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5" name="subtitle">
            <a:extLst>
              <a:ext uri="{FF2B5EF4-FFF2-40B4-BE49-F238E27FC236}">
                <a16:creationId xmlns:a16="http://schemas.microsoft.com/office/drawing/2014/main" id="{956E2755-AF31-4F0B-BF4D-A2724E234F76}"/>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6" name="speaker">
            <a:extLst>
              <a:ext uri="{FF2B5EF4-FFF2-40B4-BE49-F238E27FC236}">
                <a16:creationId xmlns:a16="http://schemas.microsoft.com/office/drawing/2014/main" id="{3B744D96-1319-4E4A-9728-F6CA574B6FA2}"/>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7" name="Tijdelijke aanduiding voor datum 1">
            <a:extLst>
              <a:ext uri="{FF2B5EF4-FFF2-40B4-BE49-F238E27FC236}">
                <a16:creationId xmlns:a16="http://schemas.microsoft.com/office/drawing/2014/main" id="{A6CDBC5A-1AD0-4140-8A55-B0D63B97C05C}"/>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a:t>12 april 2021</a:t>
            </a:r>
            <a:endParaRPr lang="nl-NL" dirty="0"/>
          </a:p>
        </p:txBody>
      </p:sp>
    </p:spTree>
    <p:extLst>
      <p:ext uri="{BB962C8B-B14F-4D97-AF65-F5344CB8AC3E}">
        <p14:creationId xmlns:p14="http://schemas.microsoft.com/office/powerpoint/2010/main" val="1521811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Tree>
    <p:extLst>
      <p:ext uri="{BB962C8B-B14F-4D97-AF65-F5344CB8AC3E}">
        <p14:creationId xmlns:p14="http://schemas.microsoft.com/office/powerpoint/2010/main" val="4099244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Tree>
    <p:extLst>
      <p:ext uri="{BB962C8B-B14F-4D97-AF65-F5344CB8AC3E}">
        <p14:creationId xmlns:p14="http://schemas.microsoft.com/office/powerpoint/2010/main" val="50758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met afbeelding">
    <p:bg>
      <p:bgPr>
        <a:solidFill>
          <a:schemeClr val="tx2"/>
        </a:solidFill>
        <a:effectLst/>
      </p:bgPr>
    </p:bg>
    <p:spTree>
      <p:nvGrpSpPr>
        <p:cNvPr id="1" name=""/>
        <p:cNvGrpSpPr/>
        <p:nvPr/>
      </p:nvGrpSpPr>
      <p:grpSpPr>
        <a:xfrm>
          <a:off x="0" y="0"/>
          <a:ext cx="0" cy="0"/>
          <a:chOff x="0" y="0"/>
          <a:chExt cx="0" cy="0"/>
        </a:xfrm>
      </p:grpSpPr>
      <p:sp>
        <p:nvSpPr>
          <p:cNvPr id="2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856605" y="0"/>
                </a:lnTo>
                <a:lnTo>
                  <a:pt x="5856605" y="701993"/>
                </a:lnTo>
                <a:lnTo>
                  <a:pt x="6096000" y="701993"/>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553200" y="1051200"/>
            <a:ext cx="5003999" cy="948047"/>
          </a:xfrm>
        </p:spPr>
        <p:txBody>
          <a:bodyPr anchor="b" anchorCtr="0"/>
          <a:lstStyle>
            <a:lvl1pPr algn="l">
              <a:lnSpc>
                <a:spcPct val="90000"/>
              </a:lnSpc>
              <a:defRPr>
                <a:solidFill>
                  <a:srgbClr val="FFFFFF"/>
                </a:solidFill>
              </a:defRPr>
            </a:lvl1pPr>
          </a:lstStyle>
          <a:p>
            <a:r>
              <a:rPr lang="nl-NL" dirty="0"/>
              <a:t>Klik om de stijl te bewerken</a:t>
            </a:r>
          </a:p>
        </p:txBody>
      </p:sp>
      <p:sp>
        <p:nvSpPr>
          <p:cNvPr id="15" name="Tijdelijke aanduiding voor tekst 14"/>
          <p:cNvSpPr>
            <a:spLocks noGrp="1"/>
          </p:cNvSpPr>
          <p:nvPr>
            <p:ph type="body" sz="quarter" idx="14"/>
          </p:nvPr>
        </p:nvSpPr>
        <p:spPr>
          <a:xfrm>
            <a:off x="6553200" y="2289600"/>
            <a:ext cx="5003999" cy="3931813"/>
          </a:xfrm>
        </p:spPr>
        <p:txBody>
          <a:bodyPr anchor="t" anchorCtr="0">
            <a:normAutofit/>
          </a:bodyPr>
          <a:lstStyle>
            <a:lvl1pPr marL="457200" indent="-457200">
              <a:buClr>
                <a:schemeClr val="bg1"/>
              </a:buClr>
              <a:buFont typeface="+mj-lt"/>
              <a:buAutoNum type="arabicPeriod"/>
              <a:defRPr sz="2400" baseline="0">
                <a:solidFill>
                  <a:srgbClr val="FFFFFF"/>
                </a:solidFill>
              </a:defRPr>
            </a:lvl1pPr>
            <a:lvl2pPr marL="684000" indent="-216000">
              <a:buClr>
                <a:schemeClr val="bg1"/>
              </a:buClr>
              <a:buFont typeface="Verdana" panose="020B0604030504040204" pitchFamily="34" charset="0"/>
              <a:buChar char="–"/>
              <a:defRPr sz="2000" baseline="0">
                <a:solidFill>
                  <a:srgbClr val="FFFFFF"/>
                </a:solidFill>
              </a:defRPr>
            </a:lvl2pPr>
            <a:lvl3pPr marL="946800" indent="-316800">
              <a:buClr>
                <a:schemeClr val="bg1"/>
              </a:buClr>
              <a:buFont typeface="Wingdings" panose="05000000000000000000" pitchFamily="2" charset="2"/>
              <a:buChar char="§"/>
              <a:defRPr sz="1800">
                <a:solidFill>
                  <a:srgbClr val="FFFFFF"/>
                </a:solidFill>
              </a:defRPr>
            </a:lvl3pPr>
            <a:lvl4pPr marL="1260000" indent="-316800">
              <a:buClr>
                <a:schemeClr val="bg1"/>
              </a:buClr>
              <a:buFont typeface="Arial" panose="020B0604020202020204" pitchFamily="34" charset="0"/>
              <a:buChar char="•"/>
              <a:defRPr sz="1800">
                <a:solidFill>
                  <a:srgbClr val="FFFFFF"/>
                </a:solidFill>
              </a:defRPr>
            </a:lvl4pPr>
            <a:lvl5pPr marL="1576800" indent="-316800">
              <a:buClr>
                <a:schemeClr val="bg1"/>
              </a:buClr>
              <a:buFont typeface="Verdana" panose="020B0604030504040204" pitchFamily="34" charset="0"/>
              <a:buChar char="–"/>
              <a:defRPr sz="1600" baseline="0">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atum 2"/>
          <p:cNvSpPr>
            <a:spLocks noGrp="1"/>
          </p:cNvSpPr>
          <p:nvPr>
            <p:ph type="dt" sz="half" idx="23"/>
          </p:nvPr>
        </p:nvSpPr>
        <p:spPr/>
        <p:txBody>
          <a:bodyPr/>
          <a:lstStyle/>
          <a:p>
            <a:r>
              <a:rPr lang="nl-NL"/>
              <a:t>12 april 2021</a:t>
            </a:r>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658880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6" name="backdrop"/>
          <p:cNvSpPr/>
          <p:nvPr userDrawn="1"/>
        </p:nvSpPr>
        <p:spPr>
          <a:xfrm>
            <a:off x="6109327" y="0"/>
            <a:ext cx="58270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chemeClr val="tx2"/>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a:t>12 april 2021</a:t>
            </a:r>
            <a:endParaRPr lang="nl-NL" dirty="0"/>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095299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81590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a:t>12 april 2021</a:t>
            </a:r>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575134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beelding verticaal kleur">
    <p:bg>
      <p:bgPr>
        <a:solidFill>
          <a:schemeClr val="tx2"/>
        </a:solidFill>
        <a:effectLst/>
      </p:bgPr>
    </p:bg>
    <p:spTree>
      <p:nvGrpSpPr>
        <p:cNvPr id="1" name=""/>
        <p:cNvGrpSpPr/>
        <p:nvPr/>
      </p:nvGrpSpPr>
      <p:grpSpPr>
        <a:xfrm>
          <a:off x="0" y="0"/>
          <a:ext cx="0" cy="0"/>
          <a:chOff x="0" y="0"/>
          <a:chExt cx="0" cy="0"/>
        </a:xfrm>
      </p:grpSpPr>
      <p:sp>
        <p:nvSpPr>
          <p:cNvPr id="13"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54796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3"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a:t>12 april 2021</a:t>
            </a:r>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52690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28079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horizontaal wi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925310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tx2"/>
        </a:solidFill>
        <a:effectLst/>
      </p:bgPr>
    </p:b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solidFill>
                  <a:srgbClr val="FFFFFF"/>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1703093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bg>
      <p:bgPr>
        <a:solidFill>
          <a:schemeClr val="bg1"/>
        </a:solidFill>
        <a:effectLst/>
      </p:bgPr>
    </p:b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2165259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tx2"/>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424728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b" anchorCtr="0"/>
          <a:lstStyle>
            <a:lvl1pPr algn="r">
              <a:lnSpc>
                <a:spcPct val="90000"/>
              </a:lnSpc>
              <a:defRPr>
                <a:solidFill>
                  <a:srgbClr val="FFFFFF"/>
                </a:solidFill>
              </a:defRPr>
            </a:lvl1pPr>
          </a:lstStyle>
          <a:p>
            <a:r>
              <a:rPr lang="nl-NL" dirty="0"/>
              <a:t>Klik om de stijl te bewerken</a:t>
            </a:r>
          </a:p>
        </p:txBody>
      </p:sp>
      <p:sp>
        <p:nvSpPr>
          <p:cNvPr id="11" name="Sectienummer"/>
          <p:cNvSpPr>
            <a:spLocks noGrp="1"/>
          </p:cNvSpPr>
          <p:nvPr>
            <p:ph type="body" sz="quarter" idx="13" hasCustomPrompt="1"/>
          </p:nvPr>
        </p:nvSpPr>
        <p:spPr>
          <a:xfrm>
            <a:off x="634999" y="1171574"/>
            <a:ext cx="5003801" cy="1463674"/>
          </a:xfrm>
        </p:spPr>
        <p:txBody>
          <a:bodyPr rIns="0" anchor="b" anchorCtr="0">
            <a:normAutofit/>
          </a:bodyPr>
          <a:lstStyle>
            <a:lvl1pPr marL="0" indent="0" algn="r">
              <a:buFontTx/>
              <a:buNone/>
              <a:defRPr sz="9600" b="1">
                <a:solidFill>
                  <a:srgbClr val="FFFFFF"/>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Ondertitel"/>
          <p:cNvSpPr>
            <a:spLocks noGrp="1"/>
          </p:cNvSpPr>
          <p:nvPr>
            <p:ph type="body" sz="quarter" idx="14"/>
          </p:nvPr>
        </p:nvSpPr>
        <p:spPr>
          <a:xfrm>
            <a:off x="634999" y="4221163"/>
            <a:ext cx="5003801" cy="2000251"/>
          </a:xfrm>
        </p:spPr>
        <p:txBody>
          <a:bodyPr tIns="90000" rIns="100800" anchor="t" anchorCtr="0">
            <a:normAutofit/>
          </a:bodyPr>
          <a:lstStyle>
            <a:lvl1pPr marL="0" indent="0" algn="r">
              <a:buFontTx/>
              <a:buNone/>
              <a:defRPr sz="2400">
                <a:solidFill>
                  <a:srgbClr val="FFFFFF"/>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775244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7"/>
          <p:cNvSpPr>
            <a:spLocks noGrp="1"/>
          </p:cNvSpPr>
          <p:nvPr>
            <p:ph type="pic" sz="quarter" idx="13"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r>
              <a:rPr lang="nl-NL"/>
              <a:t>12 april 2021</a:t>
            </a:r>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497910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279216"/>
            <a:ext cx="457200" cy="264272"/>
          </a:xfrm>
        </p:spPr>
        <p:txBody>
          <a:bodyPr/>
          <a:lstStyle>
            <a:lvl1pPr>
              <a:defRPr sz="100" baseline="0">
                <a:solidFill>
                  <a:srgbClr val="CDCDCE"/>
                </a:solidFill>
              </a:defRPr>
            </a:lvl1pPr>
          </a:lstStyle>
          <a:p>
            <a:r>
              <a:rPr lang="nl-NL"/>
              <a:t>12 april 2021</a:t>
            </a:r>
            <a:endParaRPr lang="nl-NL" dirty="0"/>
          </a:p>
        </p:txBody>
      </p:sp>
      <p:sp>
        <p:nvSpPr>
          <p:cNvPr id="3" name="Footer Placeholder 2"/>
          <p:cNvSpPr>
            <a:spLocks noGrp="1"/>
          </p:cNvSpPr>
          <p:nvPr>
            <p:ph type="ftr" sz="quarter" idx="11"/>
          </p:nvPr>
        </p:nvSpPr>
        <p:spPr>
          <a:xfrm>
            <a:off x="-838200" y="5715000"/>
            <a:ext cx="533400" cy="322075"/>
          </a:xfrm>
        </p:spPr>
        <p:txBody>
          <a:bodyPr/>
          <a:lstStyle>
            <a:lvl1pPr>
              <a:defRPr sz="100" baseline="0">
                <a:solidFill>
                  <a:srgbClr val="CDCDCE"/>
                </a:solidFill>
              </a:defRPr>
            </a:lvl1pPr>
          </a:lstStyle>
          <a:p>
            <a:r>
              <a:rPr lang="nl-NL"/>
              <a:t>Verbeterplannen IHH BD (POK)</a:t>
            </a:r>
            <a:endParaRPr lang="nl-NL" dirty="0"/>
          </a:p>
        </p:txBody>
      </p:sp>
      <p:sp>
        <p:nvSpPr>
          <p:cNvPr id="4" name="Slide Number Placeholder 3"/>
          <p:cNvSpPr>
            <a:spLocks noGrp="1"/>
          </p:cNvSpPr>
          <p:nvPr>
            <p:ph type="sldNum" sz="quarter" idx="12"/>
          </p:nvPr>
        </p:nvSpPr>
        <p:spPr>
          <a:xfrm>
            <a:off x="12268200" y="6118178"/>
            <a:ext cx="542928"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122977255"/>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 y="5153776"/>
            <a:ext cx="11938001" cy="576000"/>
          </a:xfrm>
          <a:solidFill>
            <a:schemeClr val="tx2"/>
          </a:solidFill>
        </p:spPr>
        <p:txBody>
          <a:bodyPr lIns="756000" anchor="ctr">
            <a:noAutofit/>
          </a:bodyPr>
          <a:lstStyle>
            <a:lvl1pPr>
              <a:defRPr sz="3200">
                <a:solidFill>
                  <a:srgbClr val="FFFFFF"/>
                </a:solidFill>
              </a:defRPr>
            </a:lvl1pPr>
          </a:lstStyle>
          <a:p>
            <a:r>
              <a:rPr lang="nl-NL" dirty="0"/>
              <a:t>Klik om de stijl te bewerken</a:t>
            </a:r>
          </a:p>
        </p:txBody>
      </p:sp>
      <p:sp>
        <p:nvSpPr>
          <p:cNvPr id="3" name="Tijdelijke aanduiding voor tekst 7"/>
          <p:cNvSpPr>
            <a:spLocks noGrp="1"/>
          </p:cNvSpPr>
          <p:nvPr>
            <p:ph type="body" sz="quarter" idx="26"/>
          </p:nvPr>
        </p:nvSpPr>
        <p:spPr>
          <a:xfrm>
            <a:off x="-1" y="5825413"/>
            <a:ext cx="11938001" cy="396000"/>
          </a:xfrm>
          <a:solidFill>
            <a:schemeClr val="bg1"/>
          </a:solidFill>
        </p:spPr>
        <p:txBody>
          <a:bodyPr lIns="756000" tIns="50400" anchor="ctr" anchorCtr="0">
            <a:normAutofit/>
          </a:bodyPr>
          <a:lstStyle>
            <a:lvl1pPr marL="0" indent="0">
              <a:buClr>
                <a:schemeClr val="tx2"/>
              </a:buClr>
              <a:buFontTx/>
              <a:buNone/>
              <a:defRPr sz="2000">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p:txBody>
      </p:sp>
      <p:sp>
        <p:nvSpPr>
          <p:cNvPr id="5"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pic>
        <p:nvPicPr>
          <p:cNvPr id="6" name="minjus_head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
        <p:nvSpPr>
          <p:cNvPr id="4" name="Date Placeholder 3"/>
          <p:cNvSpPr>
            <a:spLocks noGrp="1"/>
          </p:cNvSpPr>
          <p:nvPr>
            <p:ph type="dt" sz="half" idx="27"/>
          </p:nvPr>
        </p:nvSpPr>
        <p:spPr>
          <a:xfrm>
            <a:off x="-819150" y="6593728"/>
            <a:ext cx="514350" cy="264272"/>
          </a:xfrm>
        </p:spPr>
        <p:txBody>
          <a:bodyPr/>
          <a:lstStyle>
            <a:lvl1pPr>
              <a:defRPr sz="100" baseline="0">
                <a:solidFill>
                  <a:srgbClr val="CDCDCE"/>
                </a:solidFill>
              </a:defRPr>
            </a:lvl1pPr>
          </a:lstStyle>
          <a:p>
            <a:r>
              <a:rPr lang="nl-NL"/>
              <a:t>12 april 2021</a:t>
            </a:r>
            <a:endParaRPr lang="nl-NL" dirty="0"/>
          </a:p>
        </p:txBody>
      </p:sp>
      <p:sp>
        <p:nvSpPr>
          <p:cNvPr id="7" name="Footer Placeholder 6"/>
          <p:cNvSpPr>
            <a:spLocks noGrp="1"/>
          </p:cNvSpPr>
          <p:nvPr>
            <p:ph type="ftr" sz="quarter" idx="28"/>
          </p:nvPr>
        </p:nvSpPr>
        <p:spPr>
          <a:xfrm>
            <a:off x="-838200" y="6221413"/>
            <a:ext cx="685800" cy="322075"/>
          </a:xfrm>
        </p:spPr>
        <p:txBody>
          <a:bodyPr/>
          <a:lstStyle>
            <a:lvl1pPr>
              <a:defRPr sz="100" baseline="0">
                <a:solidFill>
                  <a:srgbClr val="CDCDCE"/>
                </a:solidFill>
              </a:defRPr>
            </a:lvl1pPr>
          </a:lstStyle>
          <a:p>
            <a:r>
              <a:rPr lang="nl-NL"/>
              <a:t>Verbeterplannen IHH BD (POK)</a:t>
            </a:r>
            <a:endParaRPr lang="nl-NL" dirty="0"/>
          </a:p>
        </p:txBody>
      </p:sp>
      <p:sp>
        <p:nvSpPr>
          <p:cNvPr id="8" name="Slide Number Placeholder 7"/>
          <p:cNvSpPr>
            <a:spLocks noGrp="1"/>
          </p:cNvSpPr>
          <p:nvPr>
            <p:ph type="sldNum" sz="quarter" idx="29"/>
          </p:nvPr>
        </p:nvSpPr>
        <p:spPr>
          <a:xfrm>
            <a:off x="12268200" y="6221413"/>
            <a:ext cx="534989"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845135701"/>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a:t>12 april 2021</a:t>
            </a:r>
          </a:p>
        </p:txBody>
      </p:sp>
      <p:sp>
        <p:nvSpPr>
          <p:cNvPr id="4" name="Tijdelijke aanduiding voor voettekst 3"/>
          <p:cNvSpPr>
            <a:spLocks noGrp="1"/>
          </p:cNvSpPr>
          <p:nvPr>
            <p:ph type="ftr" sz="quarter" idx="11"/>
          </p:nvPr>
        </p:nvSpPr>
        <p:spPr/>
        <p:txBody>
          <a:bodyPr/>
          <a:lstStyle/>
          <a:p>
            <a:r>
              <a:rPr lang="nl-NL"/>
              <a:t>Verbeterplannen IHH BD (POK)</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638463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0" y="2276474"/>
            <a:ext cx="7178965" cy="3944938"/>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r>
              <a:rPr lang="nl-NL"/>
              <a:t>12 april 2021</a:t>
            </a:r>
          </a:p>
        </p:txBody>
      </p:sp>
      <p:sp>
        <p:nvSpPr>
          <p:cNvPr id="4" name="Tijdelijke aanduiding voor voettekst 3"/>
          <p:cNvSpPr>
            <a:spLocks noGrp="1"/>
          </p:cNvSpPr>
          <p:nvPr>
            <p:ph type="ftr" sz="quarter" idx="11"/>
          </p:nvPr>
        </p:nvSpPr>
        <p:spPr/>
        <p:txBody>
          <a:bodyPr/>
          <a:lstStyle/>
          <a:p>
            <a:r>
              <a:rPr lang="nl-NL"/>
              <a:t>Verbeterplannen IHH BD (POK)</a:t>
            </a:r>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
        <p:nvSpPr>
          <p:cNvPr id="7" name="Tijdelijke aanduiding voor tekst 6"/>
          <p:cNvSpPr>
            <a:spLocks noGrp="1"/>
          </p:cNvSpPr>
          <p:nvPr>
            <p:ph type="body" sz="quarter" idx="13"/>
          </p:nvPr>
        </p:nvSpPr>
        <p:spPr>
          <a:xfrm>
            <a:off x="7958859" y="2276475"/>
            <a:ext cx="3600000" cy="3937000"/>
          </a:xfrm>
        </p:spPr>
        <p:txBody>
          <a:bodyPr/>
          <a:lstStyle>
            <a:lvl1pPr marL="0" indent="0">
              <a:buFontTx/>
              <a:buNone/>
              <a:defRPr/>
            </a:lvl1pPr>
            <a:lvl2pPr marL="313200" indent="0">
              <a:buFontTx/>
              <a:buNone/>
              <a:defRPr/>
            </a:lvl2pPr>
            <a:lvl3pPr marL="630000" indent="0">
              <a:buFontTx/>
              <a:buNone/>
              <a:defRPr/>
            </a:lvl3pPr>
            <a:lvl4pPr marL="943200" indent="0">
              <a:buFontTx/>
              <a:buNone/>
              <a:defRPr/>
            </a:lvl4pPr>
            <a:lvl5pPr marL="1260000" indent="0">
              <a:buFontTx/>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00639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6" name="backdrop"/>
          <p:cNvSpPr/>
          <p:nvPr userDrawn="1"/>
        </p:nvSpPr>
        <p:spPr>
          <a:xfrm>
            <a:off x="6109327" y="0"/>
            <a:ext cx="58254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3" y="1051201"/>
            <a:ext cx="5003999" cy="948047"/>
          </a:xfrm>
        </p:spPr>
        <p:txBody>
          <a:bodyPr anchor="b" anchorCtr="0">
            <a:noAutofit/>
          </a:bodyPr>
          <a:lstStyle>
            <a:lvl1pPr algn="l">
              <a:defRPr sz="36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r>
              <a:rPr lang="nl-NL"/>
              <a:t>12 april 2021</a:t>
            </a:r>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0023" y="2289599"/>
            <a:ext cx="5003999" cy="39318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p:cNvSpPr>
            <a:spLocks noGrp="1"/>
          </p:cNvSpPr>
          <p:nvPr>
            <p:ph sz="quarter" idx="27"/>
          </p:nvPr>
        </p:nvSpPr>
        <p:spPr>
          <a:xfrm>
            <a:off x="635000" y="1066800"/>
            <a:ext cx="5003800" cy="515461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minjus_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432166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ot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11934825"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5617"/>
            <a:ext cx="10923589" cy="1551796"/>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5156752" y="3846022"/>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5156752" y="4639509"/>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5156752" y="5405528"/>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p>
            <a:r>
              <a:rPr lang="nl-NL"/>
              <a:t>12 april 2021</a:t>
            </a:r>
          </a:p>
        </p:txBody>
      </p:sp>
      <p:sp>
        <p:nvSpPr>
          <p:cNvPr id="4" name="Tijdelijke aanduiding voor voettekst 3"/>
          <p:cNvSpPr>
            <a:spLocks noGrp="1"/>
          </p:cNvSpPr>
          <p:nvPr>
            <p:ph type="ftr" sz="quarter" idx="24"/>
          </p:nvPr>
        </p:nvSpPr>
        <p:spPr/>
        <p:txBody>
          <a:body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0736392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ot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6096000"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565400"/>
            <a:ext cx="5003800" cy="1727200"/>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7176286" y="2286000"/>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7176286" y="3079487"/>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7176286" y="3845505"/>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r>
              <a:rPr lang="nl-NL"/>
              <a:t>12 april 2021</a:t>
            </a:r>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r>
              <a:rPr lang="nl-NL"/>
              <a:t>Verbeterplannen IHH BD (POK)</a:t>
            </a:r>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6133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dia NCSC">
    <p:bg>
      <p:bgPr>
        <a:solidFill>
          <a:schemeClr val="tx2"/>
        </a:solidFill>
        <a:effectLst/>
      </p:bgPr>
    </p:bg>
    <p:spTree>
      <p:nvGrpSpPr>
        <p:cNvPr id="1" name=""/>
        <p:cNvGrpSpPr/>
        <p:nvPr/>
      </p:nvGrpSpPr>
      <p:grpSpPr>
        <a:xfrm>
          <a:off x="0" y="0"/>
          <a:ext cx="0" cy="0"/>
          <a:chOff x="0" y="0"/>
          <a:chExt cx="0" cy="0"/>
        </a:xfrm>
      </p:grpSpPr>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0" name="logoplaceholder">
            <a:extLst>
              <a:ext uri="{FF2B5EF4-FFF2-40B4-BE49-F238E27FC236}">
                <a16:creationId xmlns:a16="http://schemas.microsoft.com/office/drawing/2014/main" id="{E6B6054A-F89C-42E1-8D09-BF7E8642983A}"/>
              </a:ext>
            </a:extLst>
          </p:cNvP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NCTV logotype">
            <a:extLst>
              <a:ext uri="{FF2B5EF4-FFF2-40B4-BE49-F238E27FC236}">
                <a16:creationId xmlns:a16="http://schemas.microsoft.com/office/drawing/2014/main" id="{1ACAC5FB-F2BC-44FB-AADC-F0B40F4C7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98800"/>
            <a:ext cx="7794042" cy="2077200"/>
          </a:xfrm>
          <a:prstGeom prst="rect">
            <a:avLst/>
          </a:prstGeom>
        </p:spPr>
      </p:pic>
      <p:sp>
        <p:nvSpPr>
          <p:cNvPr id="11" name="title">
            <a:extLst>
              <a:ext uri="{FF2B5EF4-FFF2-40B4-BE49-F238E27FC236}">
                <a16:creationId xmlns:a16="http://schemas.microsoft.com/office/drawing/2014/main" id="{D7718FF1-437B-4CE4-845A-8802395C1E28}"/>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5" name="subtitle">
            <a:extLst>
              <a:ext uri="{FF2B5EF4-FFF2-40B4-BE49-F238E27FC236}">
                <a16:creationId xmlns:a16="http://schemas.microsoft.com/office/drawing/2014/main" id="{5DD59E9C-7BEA-4C94-8505-1387211B52EB}"/>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6" name="speaker">
            <a:extLst>
              <a:ext uri="{FF2B5EF4-FFF2-40B4-BE49-F238E27FC236}">
                <a16:creationId xmlns:a16="http://schemas.microsoft.com/office/drawing/2014/main" id="{3E68A4B3-C001-4359-9D29-741C2832E191}"/>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7" name="Tijdelijke aanduiding voor datum 1">
            <a:extLst>
              <a:ext uri="{FF2B5EF4-FFF2-40B4-BE49-F238E27FC236}">
                <a16:creationId xmlns:a16="http://schemas.microsoft.com/office/drawing/2014/main" id="{2B516B1A-152C-480B-9006-6CE4309333FD}"/>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r>
              <a:rPr lang="nl-NL"/>
              <a:t>12 april 2021</a:t>
            </a:r>
            <a:endParaRPr lang="nl-NL" dirty="0"/>
          </a:p>
        </p:txBody>
      </p:sp>
    </p:spTree>
    <p:extLst>
      <p:ext uri="{BB962C8B-B14F-4D97-AF65-F5344CB8AC3E}">
        <p14:creationId xmlns:p14="http://schemas.microsoft.com/office/powerpoint/2010/main" val="3248729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userDrawn="1">
  <p:cSld name="(niet gebruiken) Titeldia 1">
    <p:bg>
      <p:bgPr>
        <a:solidFill>
          <a:schemeClr val="tx2"/>
        </a:solidFill>
        <a:effectLst/>
      </p:bgPr>
    </p:bg>
    <p:spTree>
      <p:nvGrpSpPr>
        <p:cNvPr id="1" name=""/>
        <p:cNvGrpSpPr/>
        <p:nvPr/>
      </p:nvGrpSpPr>
      <p:grpSpPr>
        <a:xfrm>
          <a:off x="0" y="0"/>
          <a:ext cx="0" cy="0"/>
          <a:chOff x="0" y="0"/>
          <a:chExt cx="0" cy="0"/>
        </a:xfrm>
      </p:grpSpPr>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4588" y="4215599"/>
            <a:ext cx="5003999" cy="133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1"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r>
              <a:rPr lang="nl-NL"/>
              <a:t>12 april 2021</a:t>
            </a:r>
            <a:endParaRPr lang="nl-NL" dirty="0"/>
          </a:p>
        </p:txBody>
      </p:sp>
    </p:spTree>
    <p:extLst>
      <p:ext uri="{BB962C8B-B14F-4D97-AF65-F5344CB8AC3E}">
        <p14:creationId xmlns:p14="http://schemas.microsoft.com/office/powerpoint/2010/main" val="292172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0" y="2276475"/>
            <a:ext cx="5226050" cy="3944938"/>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8" y="2276475"/>
            <a:ext cx="5003999" cy="3944938"/>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698242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3">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2777" y="2752726"/>
            <a:ext cx="5138738"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0"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1"/>
          <p:cNvSpPr>
            <a:spLocks noGrp="1"/>
          </p:cNvSpPr>
          <p:nvPr>
            <p:ph type="dt" sz="half" idx="12"/>
          </p:nvPr>
        </p:nvSpPr>
        <p:spPr>
          <a:xfrm>
            <a:off x="633412" y="3158738"/>
            <a:ext cx="5003800" cy="264272"/>
          </a:xfrm>
        </p:spPr>
        <p:txBody>
          <a:bodyPr lIns="118800" tIns="46800"/>
          <a:lstStyle>
            <a:lvl1pPr>
              <a:lnSpc>
                <a:spcPct val="90000"/>
              </a:lnSpc>
              <a:spcBef>
                <a:spcPts val="1200"/>
              </a:spcBef>
              <a:defRPr sz="1600" baseline="0">
                <a:solidFill>
                  <a:srgbClr val="FFFFFF"/>
                </a:solidFill>
              </a:defRPr>
            </a:lvl1pPr>
          </a:lstStyle>
          <a:p>
            <a:r>
              <a:rPr lang="nl-NL"/>
              <a:t>12 april 2021</a:t>
            </a:r>
            <a:endParaRPr lang="nl-NL" dirty="0"/>
          </a:p>
        </p:txBody>
      </p:sp>
    </p:spTree>
    <p:extLst>
      <p:ext uri="{BB962C8B-B14F-4D97-AF65-F5344CB8AC3E}">
        <p14:creationId xmlns:p14="http://schemas.microsoft.com/office/powerpoint/2010/main" val="1834531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4">
    <p:bg>
      <p:bgPr>
        <a:solidFill>
          <a:schemeClr val="bg1"/>
        </a:solidFill>
        <a:effectLst/>
      </p:bgPr>
    </p:bg>
    <p:spTree>
      <p:nvGrpSpPr>
        <p:cNvPr id="1" name=""/>
        <p:cNvGrpSpPr/>
        <p:nvPr/>
      </p:nvGrpSpPr>
      <p:grpSpPr>
        <a:xfrm>
          <a:off x="0" y="0"/>
          <a:ext cx="0" cy="0"/>
          <a:chOff x="0" y="0"/>
          <a:chExt cx="0" cy="0"/>
        </a:xfrm>
      </p:grpSpPr>
      <p:sp>
        <p:nvSpPr>
          <p:cNvPr id="2" name="backdrop"/>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9"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r>
              <a:rPr lang="nl-NL"/>
              <a:t>12 april 2021</a:t>
            </a:r>
            <a:endParaRPr lang="nl-NL" dirty="0"/>
          </a:p>
        </p:txBody>
      </p:sp>
    </p:spTree>
    <p:extLst>
      <p:ext uri="{BB962C8B-B14F-4D97-AF65-F5344CB8AC3E}">
        <p14:creationId xmlns:p14="http://schemas.microsoft.com/office/powerpoint/2010/main" val="1181363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niet gebruiken) Titeldia 5">
    <p:bg>
      <p:bgPr>
        <a:solidFill>
          <a:schemeClr val="bg1"/>
        </a:solidFill>
        <a:effectLst/>
      </p:bgPr>
    </p:bg>
    <p:spTree>
      <p:nvGrpSpPr>
        <p:cNvPr id="1" name=""/>
        <p:cNvGrpSpPr/>
        <p:nvPr/>
      </p:nvGrpSpPr>
      <p:grpSpPr>
        <a:xfrm>
          <a:off x="0" y="0"/>
          <a:ext cx="0" cy="0"/>
          <a:chOff x="0" y="0"/>
          <a:chExt cx="0" cy="0"/>
        </a:xfrm>
      </p:grpSpPr>
      <p:sp>
        <p:nvSpPr>
          <p:cNvPr id="3" name="backdrop"/>
          <p:cNvSpPr/>
          <p:nvPr userDrawn="1"/>
        </p:nvSpPr>
        <p:spPr>
          <a:xfrm>
            <a:off x="0" y="0"/>
            <a:ext cx="12193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35001" y="1879600"/>
            <a:ext cx="10923589" cy="1547813"/>
          </a:xfrm>
        </p:spPr>
        <p:txBody>
          <a:bodyPr tIns="46800" bIns="46800" anchor="ctr" anchorCtr="0">
            <a:normAutofit/>
          </a:bodyPr>
          <a:lstStyle>
            <a:lvl1pPr defTabSz="608135" eaLnBrk="0" hangingPunct="0">
              <a:defRPr sz="48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5000" y="3749486"/>
            <a:ext cx="10925177" cy="20772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3412" y="5829386"/>
            <a:ext cx="500538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9"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1"/>
          <p:cNvSpPr>
            <a:spLocks noGrp="1"/>
          </p:cNvSpPr>
          <p:nvPr>
            <p:ph type="dt" sz="half" idx="12"/>
          </p:nvPr>
        </p:nvSpPr>
        <p:spPr>
          <a:xfrm>
            <a:off x="633412" y="6311900"/>
            <a:ext cx="5003800" cy="264272"/>
          </a:xfrm>
        </p:spPr>
        <p:txBody>
          <a:bodyPr lIns="118800" tIns="46800"/>
          <a:lstStyle>
            <a:lvl1pPr>
              <a:lnSpc>
                <a:spcPct val="90000"/>
              </a:lnSpc>
              <a:spcBef>
                <a:spcPts val="1200"/>
              </a:spcBef>
              <a:defRPr sz="1600" baseline="0">
                <a:solidFill>
                  <a:schemeClr val="tx1"/>
                </a:solidFill>
              </a:defRPr>
            </a:lvl1pPr>
          </a:lstStyle>
          <a:p>
            <a:r>
              <a:rPr lang="nl-NL"/>
              <a:t>12 april 2021</a:t>
            </a:r>
            <a:endParaRPr lang="nl-NL" dirty="0"/>
          </a:p>
        </p:txBody>
      </p:sp>
    </p:spTree>
    <p:extLst>
      <p:ext uri="{BB962C8B-B14F-4D97-AF65-F5344CB8AC3E}">
        <p14:creationId xmlns:p14="http://schemas.microsoft.com/office/powerpoint/2010/main" val="41522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2" y="2953738"/>
            <a:ext cx="5003999" cy="3267676"/>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953738"/>
            <a:ext cx="5005388" cy="3267676"/>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9" name="Tijdelijke aanduiding voor tekst 8"/>
          <p:cNvSpPr>
            <a:spLocks noGrp="1"/>
          </p:cNvSpPr>
          <p:nvPr>
            <p:ph type="body" sz="quarter" idx="13"/>
          </p:nvPr>
        </p:nvSpPr>
        <p:spPr>
          <a:xfrm>
            <a:off x="635002" y="2306037"/>
            <a:ext cx="5003999" cy="648000"/>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
        <p:nvSpPr>
          <p:cNvPr id="10" name="Tijdelijke aanduiding voor tekst 8"/>
          <p:cNvSpPr>
            <a:spLocks noGrp="1"/>
          </p:cNvSpPr>
          <p:nvPr>
            <p:ph type="body" sz="quarter" idx="14"/>
          </p:nvPr>
        </p:nvSpPr>
        <p:spPr>
          <a:xfrm>
            <a:off x="6553201" y="2306037"/>
            <a:ext cx="5003999" cy="647228"/>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Tree>
    <p:extLst>
      <p:ext uri="{BB962C8B-B14F-4D97-AF65-F5344CB8AC3E}">
        <p14:creationId xmlns:p14="http://schemas.microsoft.com/office/powerpoint/2010/main" val="215599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948047"/>
          </a:xfrm>
        </p:spPr>
        <p:txBody>
          <a:bodyPr/>
          <a:lstStyle>
            <a:lvl1pPr>
              <a:lnSpc>
                <a:spcPct val="90000"/>
              </a:lnSpc>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r>
              <a:rPr lang="nl-NL"/>
              <a:t>12 april 2021</a:t>
            </a:r>
            <a:endParaRPr lang="nl-NL" dirty="0"/>
          </a:p>
        </p:txBody>
      </p:sp>
      <p:sp>
        <p:nvSpPr>
          <p:cNvPr id="6" name="Tijdelijke aanduiding voor voettekst 5"/>
          <p:cNvSpPr>
            <a:spLocks noGrp="1"/>
          </p:cNvSpPr>
          <p:nvPr>
            <p:ph type="ftr" sz="quarter" idx="11"/>
          </p:nvPr>
        </p:nvSpPr>
        <p:spPr/>
        <p:txBody>
          <a:bodyPr/>
          <a:lstStyle/>
          <a:p>
            <a:r>
              <a:rPr lang="nl-NL"/>
              <a:t>Verbeterplannen IHH BD (POK)</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2276475"/>
            <a:ext cx="10923587" cy="4011613"/>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52854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01" y="1052513"/>
            <a:ext cx="10923589" cy="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18" tIns="46809" rIns="90018" bIns="46809" numCol="1" anchor="b" anchorCtr="0" compatLnSpc="1">
            <a:prstTxWarp prst="textNoShape">
              <a:avLst/>
            </a:prstTxWarp>
            <a:normAutofit/>
          </a:bodyPr>
          <a:lstStyle/>
          <a:p>
            <a:pPr lvl="0"/>
            <a:endParaRPr lang="nl-NL" altLang="nl-NL" dirty="0"/>
          </a:p>
        </p:txBody>
      </p:sp>
      <p:sp>
        <p:nvSpPr>
          <p:cNvPr id="6" name="Tijdelijke aanduiding voor tekst 5"/>
          <p:cNvSpPr>
            <a:spLocks noGrp="1"/>
          </p:cNvSpPr>
          <p:nvPr>
            <p:ph type="body" idx="1"/>
          </p:nvPr>
        </p:nvSpPr>
        <p:spPr>
          <a:xfrm>
            <a:off x="635000" y="2289485"/>
            <a:ext cx="10923589" cy="39319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400"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5" name="Tijdelijke aanduiding voor datum 4"/>
          <p:cNvSpPr>
            <a:spLocks noGrp="1"/>
          </p:cNvSpPr>
          <p:nvPr>
            <p:ph type="dt" sz="half" idx="2"/>
          </p:nvPr>
        </p:nvSpPr>
        <p:spPr>
          <a:xfrm>
            <a:off x="635000" y="6543488"/>
            <a:ext cx="5003800" cy="264272"/>
          </a:xfrm>
          <a:prstGeom prst="rect">
            <a:avLst/>
          </a:prstGeom>
        </p:spPr>
        <p:txBody>
          <a:bodyPr vert="horz" lIns="91440" tIns="0" rIns="91440" bIns="45720" rtlCol="0" anchor="t"/>
          <a:lstStyle>
            <a:lvl1pPr algn="l">
              <a:defRPr sz="1050">
                <a:solidFill>
                  <a:schemeClr val="tx1"/>
                </a:solidFill>
                <a:latin typeface="+mn-lt"/>
              </a:defRPr>
            </a:lvl1pPr>
          </a:lstStyle>
          <a:p>
            <a:r>
              <a:rPr lang="nl-NL"/>
              <a:t>12 april 2021</a:t>
            </a:r>
            <a:endParaRPr lang="nl-NL" dirty="0"/>
          </a:p>
        </p:txBody>
      </p:sp>
      <p:sp>
        <p:nvSpPr>
          <p:cNvPr id="8" name="Tijdelijke aanduiding voor voettekst 7"/>
          <p:cNvSpPr>
            <a:spLocks noGrp="1"/>
          </p:cNvSpPr>
          <p:nvPr>
            <p:ph type="ftr" sz="quarter" idx="3"/>
          </p:nvPr>
        </p:nvSpPr>
        <p:spPr>
          <a:xfrm>
            <a:off x="635000" y="6221413"/>
            <a:ext cx="5003800" cy="322075"/>
          </a:xfrm>
          <a:prstGeom prst="rect">
            <a:avLst/>
          </a:prstGeom>
        </p:spPr>
        <p:txBody>
          <a:bodyPr vert="horz" lIns="91440" tIns="45720" rIns="91440" bIns="45720" rtlCol="0" anchor="b"/>
          <a:lstStyle>
            <a:lvl1pPr algn="l">
              <a:defRPr sz="1050">
                <a:solidFill>
                  <a:schemeClr val="tx1"/>
                </a:solidFill>
                <a:latin typeface="+mn-lt"/>
              </a:defRPr>
            </a:lvl1pPr>
          </a:lstStyle>
          <a:p>
            <a:r>
              <a:rPr lang="nl-NL"/>
              <a:t>Verbeterplannen IHH BD (POK)</a:t>
            </a:r>
            <a:endParaRPr lang="nl-NL" dirty="0"/>
          </a:p>
        </p:txBody>
      </p:sp>
      <p:sp>
        <p:nvSpPr>
          <p:cNvPr id="9" name="Tijdelijke aanduiding voor dianummer 8"/>
          <p:cNvSpPr>
            <a:spLocks noGrp="1"/>
          </p:cNvSpPr>
          <p:nvPr>
            <p:ph type="sldNum" sz="quarter" idx="4"/>
          </p:nvPr>
        </p:nvSpPr>
        <p:spPr>
          <a:xfrm>
            <a:off x="6553198" y="6221413"/>
            <a:ext cx="5005389" cy="322075"/>
          </a:xfrm>
          <a:prstGeom prst="rect">
            <a:avLst/>
          </a:prstGeom>
        </p:spPr>
        <p:txBody>
          <a:bodyPr vert="horz" lIns="91440" tIns="45720" rIns="0" bIns="45720" rtlCol="0" anchor="b"/>
          <a:lstStyle>
            <a:lvl1pPr algn="r">
              <a:defRPr sz="1050">
                <a:solidFill>
                  <a:schemeClr val="tx1"/>
                </a:solidFill>
                <a:latin typeface="+mn-lt"/>
              </a:defRPr>
            </a:lvl1pPr>
          </a:lstStyle>
          <a:p>
            <a:fld id="{0C893183-5A27-4493-8273-E869AD900CD4}" type="slidenum">
              <a:rPr lang="nl-NL" smtClean="0"/>
              <a:pPr/>
              <a:t>‹nr.›</a:t>
            </a:fld>
            <a:endParaRPr lang="nl-NL" dirty="0"/>
          </a:p>
        </p:txBody>
      </p:sp>
      <p:pic>
        <p:nvPicPr>
          <p:cNvPr id="2" name="minjus_heade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6" r:id="rId2"/>
    <p:sldLayoutId id="2147483650" r:id="rId3"/>
    <p:sldLayoutId id="2147483661" r:id="rId4"/>
    <p:sldLayoutId id="2147483662" r:id="rId5"/>
    <p:sldLayoutId id="2147483663" r:id="rId6"/>
    <p:sldLayoutId id="2147483652" r:id="rId7"/>
    <p:sldLayoutId id="2147483666" r:id="rId8"/>
    <p:sldLayoutId id="2147483664" r:id="rId9"/>
    <p:sldLayoutId id="2147483665" r:id="rId10"/>
    <p:sldLayoutId id="2147483723"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724" r:id="rId32"/>
    <p:sldLayoutId id="2147483649" r:id="rId33"/>
    <p:sldLayoutId id="2147483658" r:id="rId34"/>
    <p:sldLayoutId id="2147483659" r:id="rId35"/>
    <p:sldLayoutId id="2147483660" r:id="rId36"/>
  </p:sldLayoutIdLst>
  <p:hf hdr="0"/>
  <p:txStyles>
    <p:titleStyle>
      <a:lvl1pPr algn="l" rtl="0" fontAlgn="base">
        <a:lnSpc>
          <a:spcPct val="90000"/>
        </a:lnSpc>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2600">
          <a:solidFill>
            <a:schemeClr val="tx2"/>
          </a:solidFill>
          <a:latin typeface="Verdana" pitchFamily="34" charset="0"/>
        </a:defRPr>
      </a:lvl2pPr>
      <a:lvl3pPr algn="l" rtl="0" fontAlgn="base">
        <a:spcBef>
          <a:spcPct val="0"/>
        </a:spcBef>
        <a:spcAft>
          <a:spcPct val="0"/>
        </a:spcAft>
        <a:defRPr sz="2600">
          <a:solidFill>
            <a:schemeClr val="tx2"/>
          </a:solidFill>
          <a:latin typeface="Verdana" pitchFamily="34" charset="0"/>
        </a:defRPr>
      </a:lvl3pPr>
      <a:lvl4pPr algn="l" rtl="0" fontAlgn="base">
        <a:spcBef>
          <a:spcPct val="0"/>
        </a:spcBef>
        <a:spcAft>
          <a:spcPct val="0"/>
        </a:spcAft>
        <a:defRPr sz="2600">
          <a:solidFill>
            <a:schemeClr val="tx2"/>
          </a:solidFill>
          <a:latin typeface="Verdana" pitchFamily="34" charset="0"/>
        </a:defRPr>
      </a:lvl4pPr>
      <a:lvl5pPr algn="l" rtl="0" fontAlgn="base">
        <a:spcBef>
          <a:spcPct val="0"/>
        </a:spcBef>
        <a:spcAft>
          <a:spcPct val="0"/>
        </a:spcAft>
        <a:defRPr sz="2600">
          <a:solidFill>
            <a:schemeClr val="tx2"/>
          </a:solidFill>
          <a:latin typeface="Verdana" pitchFamily="34" charset="0"/>
        </a:defRPr>
      </a:lvl5pPr>
      <a:lvl6pPr marL="457291" algn="l" rtl="0" fontAlgn="base">
        <a:spcBef>
          <a:spcPct val="0"/>
        </a:spcBef>
        <a:spcAft>
          <a:spcPct val="0"/>
        </a:spcAft>
        <a:defRPr sz="2600">
          <a:solidFill>
            <a:schemeClr val="tx2"/>
          </a:solidFill>
          <a:latin typeface="Verdana" pitchFamily="34" charset="0"/>
        </a:defRPr>
      </a:lvl6pPr>
      <a:lvl7pPr marL="914583" algn="l" rtl="0" fontAlgn="base">
        <a:spcBef>
          <a:spcPct val="0"/>
        </a:spcBef>
        <a:spcAft>
          <a:spcPct val="0"/>
        </a:spcAft>
        <a:defRPr sz="2600">
          <a:solidFill>
            <a:schemeClr val="tx2"/>
          </a:solidFill>
          <a:latin typeface="Verdana" pitchFamily="34" charset="0"/>
        </a:defRPr>
      </a:lvl7pPr>
      <a:lvl8pPr marL="1371874" algn="l" rtl="0" fontAlgn="base">
        <a:spcBef>
          <a:spcPct val="0"/>
        </a:spcBef>
        <a:spcAft>
          <a:spcPct val="0"/>
        </a:spcAft>
        <a:defRPr sz="2600">
          <a:solidFill>
            <a:schemeClr val="tx2"/>
          </a:solidFill>
          <a:latin typeface="Verdana" pitchFamily="34" charset="0"/>
        </a:defRPr>
      </a:lvl8pPr>
      <a:lvl9pPr marL="1829166" algn="l" rtl="0" fontAlgn="base">
        <a:spcBef>
          <a:spcPct val="0"/>
        </a:spcBef>
        <a:spcAft>
          <a:spcPct val="0"/>
        </a:spcAft>
        <a:defRPr sz="2600">
          <a:solidFill>
            <a:schemeClr val="tx2"/>
          </a:solidFill>
          <a:latin typeface="Verdana" pitchFamily="34" charset="0"/>
        </a:defRPr>
      </a:lvl9pPr>
    </p:titleStyle>
    <p:bodyStyle>
      <a:lvl1pPr marL="316800" indent="-316800" algn="l" rtl="0" fontAlgn="base">
        <a:lnSpc>
          <a:spcPct val="90000"/>
        </a:lnSpc>
        <a:spcBef>
          <a:spcPts val="1200"/>
        </a:spcBef>
        <a:spcAft>
          <a:spcPts val="0"/>
        </a:spcAft>
        <a:buClr>
          <a:schemeClr val="tx2"/>
        </a:buClr>
        <a:buSzPct val="80000"/>
        <a:buFont typeface="Verdana" panose="020B0604030504040204" pitchFamily="34" charset="0"/>
        <a:buChar char="›"/>
        <a:defRPr sz="2400">
          <a:solidFill>
            <a:schemeClr val="tx1"/>
          </a:solidFill>
          <a:latin typeface="+mn-lt"/>
          <a:ea typeface="+mn-ea"/>
          <a:cs typeface="+mn-cs"/>
        </a:defRPr>
      </a:lvl1pPr>
      <a:lvl2pPr marL="630000" indent="-316800" algn="l" rtl="0" fontAlgn="base">
        <a:lnSpc>
          <a:spcPct val="90000"/>
        </a:lnSpc>
        <a:spcBef>
          <a:spcPts val="1000"/>
        </a:spcBef>
        <a:spcAft>
          <a:spcPts val="0"/>
        </a:spcAft>
        <a:buClr>
          <a:schemeClr val="tx2"/>
        </a:buClr>
        <a:buFont typeface="Verdana" panose="020B0604030504040204" pitchFamily="34" charset="0"/>
        <a:buChar char="–"/>
        <a:defRPr sz="2000">
          <a:solidFill>
            <a:schemeClr val="tx1"/>
          </a:solidFill>
          <a:latin typeface="+mn-lt"/>
        </a:defRPr>
      </a:lvl2pPr>
      <a:lvl3pPr marL="946800" indent="-316800" algn="l" rtl="0" fontAlgn="base">
        <a:lnSpc>
          <a:spcPct val="90000"/>
        </a:lnSpc>
        <a:spcBef>
          <a:spcPts val="800"/>
        </a:spcBef>
        <a:spcAft>
          <a:spcPts val="0"/>
        </a:spcAft>
        <a:buClr>
          <a:schemeClr val="tx2"/>
        </a:buClr>
        <a:buFont typeface="Wingdings" panose="05000000000000000000" pitchFamily="2" charset="2"/>
        <a:buChar char="§"/>
        <a:defRPr sz="1800">
          <a:solidFill>
            <a:schemeClr val="tx1"/>
          </a:solidFill>
          <a:latin typeface="+mn-lt"/>
        </a:defRPr>
      </a:lvl3pPr>
      <a:lvl4pPr marL="1260000" indent="-316800" algn="l" rtl="0" fontAlgn="base">
        <a:lnSpc>
          <a:spcPct val="90000"/>
        </a:lnSpc>
        <a:spcBef>
          <a:spcPts val="600"/>
        </a:spcBef>
        <a:spcAft>
          <a:spcPts val="0"/>
        </a:spcAft>
        <a:buClr>
          <a:schemeClr val="tx2"/>
        </a:buClr>
        <a:buFont typeface="Arial" panose="020B0604020202020204" pitchFamily="34" charset="0"/>
        <a:buChar char="•"/>
        <a:defRPr sz="1800">
          <a:solidFill>
            <a:schemeClr val="tx1"/>
          </a:solidFill>
          <a:latin typeface="+mn-lt"/>
        </a:defRPr>
      </a:lvl4pPr>
      <a:lvl5pPr marL="1576800" indent="-316800" algn="l" rtl="0" fontAlgn="base">
        <a:lnSpc>
          <a:spcPct val="90000"/>
        </a:lnSpc>
        <a:spcBef>
          <a:spcPts val="600"/>
        </a:spcBef>
        <a:spcAft>
          <a:spcPts val="0"/>
        </a:spcAft>
        <a:buClr>
          <a:schemeClr val="tx2"/>
        </a:buClr>
        <a:buFont typeface="Verdana" panose="020B0604030504040204" pitchFamily="34" charset="0"/>
        <a:buChar char="–"/>
        <a:defRPr sz="1600">
          <a:solidFill>
            <a:schemeClr val="tx2"/>
          </a:solidFill>
          <a:latin typeface="+mn-lt"/>
        </a:defRPr>
      </a:lvl5pPr>
      <a:lvl6pPr marL="1890000" indent="-316800" algn="l" rtl="0" fontAlgn="base">
        <a:lnSpc>
          <a:spcPct val="90000"/>
        </a:lnSpc>
        <a:spcBef>
          <a:spcPts val="600"/>
        </a:spcBef>
        <a:spcAft>
          <a:spcPct val="0"/>
        </a:spcAft>
        <a:buFont typeface="Arial" panose="020B0604020202020204" pitchFamily="34" charset="0"/>
        <a:buChar char="•"/>
        <a:defRPr sz="1400">
          <a:solidFill>
            <a:schemeClr val="tx1">
              <a:lumMod val="50000"/>
              <a:lumOff val="50000"/>
            </a:schemeClr>
          </a:solidFill>
          <a:latin typeface="+mn-lt"/>
        </a:defRPr>
      </a:lvl6pPr>
      <a:lvl7pPr marL="72000" indent="-72000" algn="l" rtl="0" fontAlgn="base">
        <a:lnSpc>
          <a:spcPct val="90000"/>
        </a:lnSpc>
        <a:spcBef>
          <a:spcPts val="600"/>
        </a:spcBef>
        <a:spcAft>
          <a:spcPct val="0"/>
        </a:spcAft>
        <a:buFontTx/>
        <a:buNone/>
        <a:defRPr sz="1200" b="1" baseline="0">
          <a:solidFill>
            <a:schemeClr val="tx2"/>
          </a:solidFill>
          <a:latin typeface="+mn-lt"/>
        </a:defRPr>
      </a:lvl7pPr>
      <a:lvl8pPr marL="71438" indent="-71438" algn="l" rtl="0" fontAlgn="base">
        <a:lnSpc>
          <a:spcPct val="90000"/>
        </a:lnSpc>
        <a:spcBef>
          <a:spcPts val="600"/>
        </a:spcBef>
        <a:spcAft>
          <a:spcPct val="0"/>
        </a:spcAft>
        <a:buFontTx/>
        <a:buNone/>
        <a:defRPr sz="1200" baseline="0">
          <a:solidFill>
            <a:schemeClr val="tx1">
              <a:lumMod val="50000"/>
              <a:lumOff val="50000"/>
            </a:schemeClr>
          </a:solidFill>
          <a:latin typeface="+mn-lt"/>
        </a:defRPr>
      </a:lvl8pPr>
      <a:lvl9pPr marL="216000" indent="-144000" algn="l" rtl="0" fontAlgn="base">
        <a:lnSpc>
          <a:spcPct val="90000"/>
        </a:lnSpc>
        <a:spcBef>
          <a:spcPts val="600"/>
        </a:spcBef>
        <a:spcAft>
          <a:spcPct val="0"/>
        </a:spcAft>
        <a:buClr>
          <a:schemeClr val="tx2"/>
        </a:buClr>
        <a:buFont typeface="Verdana" panose="020B0604030504040204" pitchFamily="34" charset="0"/>
        <a:buChar char="–"/>
        <a:defRPr sz="1200" baseline="0">
          <a:solidFill>
            <a:schemeClr val="tx1">
              <a:lumMod val="50000"/>
              <a:lumOff val="50000"/>
            </a:schemeClr>
          </a:solidFill>
          <a:latin typeface="+mn-lt"/>
        </a:defRPr>
      </a:lvl9pPr>
    </p:bodyStyle>
    <p:otherStyle>
      <a:defPPr>
        <a:defRPr lang="nl-NL"/>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01" y="1052513"/>
            <a:ext cx="10923589" cy="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18" tIns="46809" rIns="90018" bIns="46809" numCol="1" anchor="b" anchorCtr="0" compatLnSpc="1">
            <a:prstTxWarp prst="textNoShape">
              <a:avLst/>
            </a:prstTxWarp>
            <a:normAutofit/>
          </a:bodyPr>
          <a:lstStyle/>
          <a:p>
            <a:pPr lvl="0"/>
            <a:endParaRPr lang="nl-NL" altLang="nl-NL" dirty="0"/>
          </a:p>
        </p:txBody>
      </p:sp>
      <p:sp>
        <p:nvSpPr>
          <p:cNvPr id="6" name="Tijdelijke aanduiding voor tekst 5"/>
          <p:cNvSpPr>
            <a:spLocks noGrp="1"/>
          </p:cNvSpPr>
          <p:nvPr>
            <p:ph type="body" idx="1"/>
          </p:nvPr>
        </p:nvSpPr>
        <p:spPr>
          <a:xfrm>
            <a:off x="635000" y="2289485"/>
            <a:ext cx="10923589" cy="39319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400"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5" name="Tijdelijke aanduiding voor datum 4"/>
          <p:cNvSpPr>
            <a:spLocks noGrp="1"/>
          </p:cNvSpPr>
          <p:nvPr>
            <p:ph type="dt" sz="half" idx="2"/>
          </p:nvPr>
        </p:nvSpPr>
        <p:spPr>
          <a:xfrm>
            <a:off x="635000" y="6543488"/>
            <a:ext cx="5003800" cy="264272"/>
          </a:xfrm>
          <a:prstGeom prst="rect">
            <a:avLst/>
          </a:prstGeom>
        </p:spPr>
        <p:txBody>
          <a:bodyPr vert="horz" lIns="91440" tIns="0" rIns="91440" bIns="45720" rtlCol="0" anchor="t"/>
          <a:lstStyle>
            <a:lvl1pPr algn="l">
              <a:defRPr sz="1050">
                <a:solidFill>
                  <a:schemeClr val="tx1"/>
                </a:solidFill>
                <a:latin typeface="+mn-lt"/>
              </a:defRPr>
            </a:lvl1pPr>
          </a:lstStyle>
          <a:p>
            <a:r>
              <a:rPr lang="nl-NL"/>
              <a:t>12 april 2021</a:t>
            </a:r>
          </a:p>
        </p:txBody>
      </p:sp>
      <p:sp>
        <p:nvSpPr>
          <p:cNvPr id="8" name="Tijdelijke aanduiding voor voettekst 7"/>
          <p:cNvSpPr>
            <a:spLocks noGrp="1"/>
          </p:cNvSpPr>
          <p:nvPr>
            <p:ph type="ftr" sz="quarter" idx="3"/>
          </p:nvPr>
        </p:nvSpPr>
        <p:spPr>
          <a:xfrm>
            <a:off x="635000" y="6221413"/>
            <a:ext cx="5003800" cy="322075"/>
          </a:xfrm>
          <a:prstGeom prst="rect">
            <a:avLst/>
          </a:prstGeom>
        </p:spPr>
        <p:txBody>
          <a:bodyPr vert="horz" lIns="91440" tIns="45720" rIns="91440" bIns="45720" rtlCol="0" anchor="b"/>
          <a:lstStyle>
            <a:lvl1pPr algn="l">
              <a:defRPr sz="1050">
                <a:solidFill>
                  <a:schemeClr val="tx1"/>
                </a:solidFill>
                <a:latin typeface="+mn-lt"/>
              </a:defRPr>
            </a:lvl1pPr>
          </a:lstStyle>
          <a:p>
            <a:r>
              <a:rPr lang="nl-NL"/>
              <a:t>Verbeterplannen IHH BD (POK)</a:t>
            </a:r>
            <a:endParaRPr lang="nl-NL" dirty="0"/>
          </a:p>
        </p:txBody>
      </p:sp>
      <p:sp>
        <p:nvSpPr>
          <p:cNvPr id="9" name="Tijdelijke aanduiding voor dianummer 8"/>
          <p:cNvSpPr>
            <a:spLocks noGrp="1"/>
          </p:cNvSpPr>
          <p:nvPr>
            <p:ph type="sldNum" sz="quarter" idx="4"/>
          </p:nvPr>
        </p:nvSpPr>
        <p:spPr>
          <a:xfrm>
            <a:off x="6553198" y="6221413"/>
            <a:ext cx="5005389" cy="322075"/>
          </a:xfrm>
          <a:prstGeom prst="rect">
            <a:avLst/>
          </a:prstGeom>
        </p:spPr>
        <p:txBody>
          <a:bodyPr vert="horz" lIns="91440" tIns="45720" rIns="0" bIns="45720" rtlCol="0" anchor="b"/>
          <a:lstStyle>
            <a:lvl1pPr algn="r">
              <a:defRPr sz="1050">
                <a:solidFill>
                  <a:schemeClr val="tx1"/>
                </a:solidFill>
                <a:latin typeface="+mn-lt"/>
              </a:defRPr>
            </a:lvl1pPr>
          </a:lstStyle>
          <a:p>
            <a:fld id="{0C893183-5A27-4493-8273-E869AD900CD4}" type="slidenum">
              <a:rPr lang="nl-NL" smtClean="0"/>
              <a:pPr/>
              <a:t>‹nr.›</a:t>
            </a:fld>
            <a:endParaRPr lang="nl-NL" dirty="0"/>
          </a:p>
        </p:txBody>
      </p:sp>
      <p:sp>
        <p:nvSpPr>
          <p:cNvPr id="2"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pic>
        <p:nvPicPr>
          <p:cNvPr id="10" name="minjus_heade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486105803"/>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0" r:id="rId3"/>
    <p:sldLayoutId id="2147483695" r:id="rId4"/>
    <p:sldLayoutId id="2147483696" r:id="rId5"/>
    <p:sldLayoutId id="2147483697" r:id="rId6"/>
    <p:sldLayoutId id="2147483698" r:id="rId7"/>
    <p:sldLayoutId id="2147483699" r:id="rId8"/>
    <p:sldLayoutId id="2147483700" r:id="rId9"/>
    <p:sldLayoutId id="2147483701" r:id="rId10"/>
    <p:sldLayoutId id="2147483725"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6" r:id="rId32"/>
    <p:sldLayoutId id="2147483689" r:id="rId33"/>
    <p:sldLayoutId id="2147483692" r:id="rId34"/>
    <p:sldLayoutId id="2147483693" r:id="rId35"/>
    <p:sldLayoutId id="2147483694" r:id="rId36"/>
  </p:sldLayoutIdLst>
  <p:hf hdr="0"/>
  <p:txStyles>
    <p:titleStyle>
      <a:lvl1pPr algn="l" rtl="0" fontAlgn="base">
        <a:lnSpc>
          <a:spcPct val="90000"/>
        </a:lnSpc>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2600">
          <a:solidFill>
            <a:schemeClr val="tx2"/>
          </a:solidFill>
          <a:latin typeface="Verdana" pitchFamily="34" charset="0"/>
        </a:defRPr>
      </a:lvl2pPr>
      <a:lvl3pPr algn="l" rtl="0" fontAlgn="base">
        <a:spcBef>
          <a:spcPct val="0"/>
        </a:spcBef>
        <a:spcAft>
          <a:spcPct val="0"/>
        </a:spcAft>
        <a:defRPr sz="2600">
          <a:solidFill>
            <a:schemeClr val="tx2"/>
          </a:solidFill>
          <a:latin typeface="Verdana" pitchFamily="34" charset="0"/>
        </a:defRPr>
      </a:lvl3pPr>
      <a:lvl4pPr algn="l" rtl="0" fontAlgn="base">
        <a:spcBef>
          <a:spcPct val="0"/>
        </a:spcBef>
        <a:spcAft>
          <a:spcPct val="0"/>
        </a:spcAft>
        <a:defRPr sz="2600">
          <a:solidFill>
            <a:schemeClr val="tx2"/>
          </a:solidFill>
          <a:latin typeface="Verdana" pitchFamily="34" charset="0"/>
        </a:defRPr>
      </a:lvl4pPr>
      <a:lvl5pPr algn="l" rtl="0" fontAlgn="base">
        <a:spcBef>
          <a:spcPct val="0"/>
        </a:spcBef>
        <a:spcAft>
          <a:spcPct val="0"/>
        </a:spcAft>
        <a:defRPr sz="2600">
          <a:solidFill>
            <a:schemeClr val="tx2"/>
          </a:solidFill>
          <a:latin typeface="Verdana" pitchFamily="34" charset="0"/>
        </a:defRPr>
      </a:lvl5pPr>
      <a:lvl6pPr marL="457291" algn="l" rtl="0" fontAlgn="base">
        <a:spcBef>
          <a:spcPct val="0"/>
        </a:spcBef>
        <a:spcAft>
          <a:spcPct val="0"/>
        </a:spcAft>
        <a:defRPr sz="2600">
          <a:solidFill>
            <a:schemeClr val="tx2"/>
          </a:solidFill>
          <a:latin typeface="Verdana" pitchFamily="34" charset="0"/>
        </a:defRPr>
      </a:lvl6pPr>
      <a:lvl7pPr marL="914583" algn="l" rtl="0" fontAlgn="base">
        <a:spcBef>
          <a:spcPct val="0"/>
        </a:spcBef>
        <a:spcAft>
          <a:spcPct val="0"/>
        </a:spcAft>
        <a:defRPr sz="2600">
          <a:solidFill>
            <a:schemeClr val="tx2"/>
          </a:solidFill>
          <a:latin typeface="Verdana" pitchFamily="34" charset="0"/>
        </a:defRPr>
      </a:lvl7pPr>
      <a:lvl8pPr marL="1371874" algn="l" rtl="0" fontAlgn="base">
        <a:spcBef>
          <a:spcPct val="0"/>
        </a:spcBef>
        <a:spcAft>
          <a:spcPct val="0"/>
        </a:spcAft>
        <a:defRPr sz="2600">
          <a:solidFill>
            <a:schemeClr val="tx2"/>
          </a:solidFill>
          <a:latin typeface="Verdana" pitchFamily="34" charset="0"/>
        </a:defRPr>
      </a:lvl8pPr>
      <a:lvl9pPr marL="1829166" algn="l" rtl="0" fontAlgn="base">
        <a:spcBef>
          <a:spcPct val="0"/>
        </a:spcBef>
        <a:spcAft>
          <a:spcPct val="0"/>
        </a:spcAft>
        <a:defRPr sz="2600">
          <a:solidFill>
            <a:schemeClr val="tx2"/>
          </a:solidFill>
          <a:latin typeface="Verdana" pitchFamily="34" charset="0"/>
        </a:defRPr>
      </a:lvl9pPr>
    </p:titleStyle>
    <p:bodyStyle>
      <a:lvl1pPr marL="316800" indent="-316800" algn="l" rtl="0" fontAlgn="base">
        <a:lnSpc>
          <a:spcPct val="90000"/>
        </a:lnSpc>
        <a:spcBef>
          <a:spcPts val="1200"/>
        </a:spcBef>
        <a:spcAft>
          <a:spcPts val="0"/>
        </a:spcAft>
        <a:buClr>
          <a:schemeClr val="tx2"/>
        </a:buClr>
        <a:buSzPct val="80000"/>
        <a:buFont typeface="Verdana" panose="020B0604030504040204" pitchFamily="34" charset="0"/>
        <a:buChar char="›"/>
        <a:defRPr sz="2400">
          <a:solidFill>
            <a:schemeClr val="tx1"/>
          </a:solidFill>
          <a:latin typeface="+mn-lt"/>
          <a:ea typeface="+mn-ea"/>
          <a:cs typeface="+mn-cs"/>
        </a:defRPr>
      </a:lvl1pPr>
      <a:lvl2pPr marL="630000" indent="-316800" algn="l" rtl="0" fontAlgn="base">
        <a:lnSpc>
          <a:spcPct val="90000"/>
        </a:lnSpc>
        <a:spcBef>
          <a:spcPts val="1000"/>
        </a:spcBef>
        <a:spcAft>
          <a:spcPts val="0"/>
        </a:spcAft>
        <a:buClr>
          <a:schemeClr val="tx2"/>
        </a:buClr>
        <a:buFont typeface="Verdana" panose="020B0604030504040204" pitchFamily="34" charset="0"/>
        <a:buChar char="–"/>
        <a:defRPr sz="2000">
          <a:solidFill>
            <a:schemeClr val="tx1"/>
          </a:solidFill>
          <a:latin typeface="+mn-lt"/>
        </a:defRPr>
      </a:lvl2pPr>
      <a:lvl3pPr marL="946800" indent="-316800" algn="l" rtl="0" fontAlgn="base">
        <a:lnSpc>
          <a:spcPct val="90000"/>
        </a:lnSpc>
        <a:spcBef>
          <a:spcPts val="800"/>
        </a:spcBef>
        <a:spcAft>
          <a:spcPts val="0"/>
        </a:spcAft>
        <a:buClr>
          <a:schemeClr val="tx2"/>
        </a:buClr>
        <a:buFont typeface="Wingdings" panose="05000000000000000000" pitchFamily="2" charset="2"/>
        <a:buChar char="§"/>
        <a:defRPr sz="1800">
          <a:solidFill>
            <a:schemeClr val="tx1"/>
          </a:solidFill>
          <a:latin typeface="+mn-lt"/>
        </a:defRPr>
      </a:lvl3pPr>
      <a:lvl4pPr marL="1260000" indent="-316800" algn="l" rtl="0" fontAlgn="base">
        <a:lnSpc>
          <a:spcPct val="90000"/>
        </a:lnSpc>
        <a:spcBef>
          <a:spcPts val="600"/>
        </a:spcBef>
        <a:spcAft>
          <a:spcPts val="0"/>
        </a:spcAft>
        <a:buClr>
          <a:schemeClr val="tx2"/>
        </a:buClr>
        <a:buFont typeface="Arial" panose="020B0604020202020204" pitchFamily="34" charset="0"/>
        <a:buChar char="•"/>
        <a:defRPr sz="1800">
          <a:solidFill>
            <a:schemeClr val="tx1"/>
          </a:solidFill>
          <a:latin typeface="+mn-lt"/>
        </a:defRPr>
      </a:lvl4pPr>
      <a:lvl5pPr marL="1576800" indent="-316800" algn="l" rtl="0" fontAlgn="base">
        <a:lnSpc>
          <a:spcPct val="90000"/>
        </a:lnSpc>
        <a:spcBef>
          <a:spcPts val="600"/>
        </a:spcBef>
        <a:spcAft>
          <a:spcPts val="0"/>
        </a:spcAft>
        <a:buClr>
          <a:schemeClr val="tx2"/>
        </a:buClr>
        <a:buFont typeface="Verdana" panose="020B0604030504040204" pitchFamily="34" charset="0"/>
        <a:buChar char="–"/>
        <a:defRPr sz="1600">
          <a:solidFill>
            <a:schemeClr val="tx2"/>
          </a:solidFill>
          <a:latin typeface="+mn-lt"/>
        </a:defRPr>
      </a:lvl5pPr>
      <a:lvl6pPr marL="1890000" indent="-316800" algn="l" rtl="0" fontAlgn="base">
        <a:lnSpc>
          <a:spcPct val="90000"/>
        </a:lnSpc>
        <a:spcBef>
          <a:spcPts val="600"/>
        </a:spcBef>
        <a:spcAft>
          <a:spcPct val="0"/>
        </a:spcAft>
        <a:buFont typeface="Arial" panose="020B0604020202020204" pitchFamily="34" charset="0"/>
        <a:buChar char="•"/>
        <a:defRPr sz="1400">
          <a:solidFill>
            <a:schemeClr val="tx1">
              <a:lumMod val="50000"/>
              <a:lumOff val="50000"/>
            </a:schemeClr>
          </a:solidFill>
          <a:latin typeface="+mn-lt"/>
        </a:defRPr>
      </a:lvl6pPr>
      <a:lvl7pPr marL="72000" indent="-72000" algn="l" rtl="0" fontAlgn="base">
        <a:lnSpc>
          <a:spcPct val="90000"/>
        </a:lnSpc>
        <a:spcBef>
          <a:spcPts val="600"/>
        </a:spcBef>
        <a:spcAft>
          <a:spcPct val="0"/>
        </a:spcAft>
        <a:buFontTx/>
        <a:buNone/>
        <a:defRPr sz="1200" b="1" baseline="0">
          <a:solidFill>
            <a:schemeClr val="tx2"/>
          </a:solidFill>
          <a:latin typeface="+mn-lt"/>
        </a:defRPr>
      </a:lvl7pPr>
      <a:lvl8pPr marL="71438" indent="-71438" algn="l" rtl="0" fontAlgn="base">
        <a:lnSpc>
          <a:spcPct val="90000"/>
        </a:lnSpc>
        <a:spcBef>
          <a:spcPts val="600"/>
        </a:spcBef>
        <a:spcAft>
          <a:spcPct val="0"/>
        </a:spcAft>
        <a:buFontTx/>
        <a:buNone/>
        <a:defRPr sz="1200" baseline="0">
          <a:solidFill>
            <a:schemeClr val="tx1">
              <a:lumMod val="50000"/>
              <a:lumOff val="50000"/>
            </a:schemeClr>
          </a:solidFill>
          <a:latin typeface="+mn-lt"/>
        </a:defRPr>
      </a:lvl8pPr>
      <a:lvl9pPr marL="216000" indent="-144000" algn="l" rtl="0" fontAlgn="base">
        <a:lnSpc>
          <a:spcPct val="90000"/>
        </a:lnSpc>
        <a:spcBef>
          <a:spcPts val="600"/>
        </a:spcBef>
        <a:spcAft>
          <a:spcPct val="0"/>
        </a:spcAft>
        <a:buClr>
          <a:schemeClr val="tx2"/>
        </a:buClr>
        <a:buFont typeface="Verdana" panose="020B0604030504040204" pitchFamily="34" charset="0"/>
        <a:buChar char="–"/>
        <a:defRPr sz="1200" baseline="0">
          <a:solidFill>
            <a:schemeClr val="tx1">
              <a:lumMod val="50000"/>
              <a:lumOff val="50000"/>
            </a:schemeClr>
          </a:solidFill>
          <a:latin typeface="+mn-lt"/>
        </a:defRPr>
      </a:lvl9pPr>
    </p:bodyStyle>
    <p:otherStyle>
      <a:defPPr>
        <a:defRPr lang="nl-NL"/>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c.brink@pblq.nl" TargetMode="External"/><Relationship Id="rId2" Type="http://schemas.openxmlformats.org/officeDocument/2006/relationships/hyperlink" Target="mailto:Alfred.pol@home.nl" TargetMode="External"/><Relationship Id="rId1" Type="http://schemas.openxmlformats.org/officeDocument/2006/relationships/slideLayout" Target="../slideLayouts/slideLayout3.xml"/><Relationship Id="rId4" Type="http://schemas.openxmlformats.org/officeDocument/2006/relationships/hyperlink" Target="mailto:g.kleine@minjenv.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titel">
    <p:spTree>
      <p:nvGrpSpPr>
        <p:cNvPr id="1" name=""/>
        <p:cNvGrpSpPr/>
        <p:nvPr/>
      </p:nvGrpSpPr>
      <p:grpSpPr>
        <a:xfrm>
          <a:off x="0" y="0"/>
          <a:ext cx="0" cy="0"/>
          <a:chOff x="0" y="0"/>
          <a:chExt cx="0" cy="0"/>
        </a:xfrm>
      </p:grpSpPr>
      <p:pic>
        <p:nvPicPr>
          <p:cNvPr id="6" name="strapline"/>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 r="23"/>
          <a:stretch>
            <a:fillRect/>
          </a:stretch>
        </p:blipFill>
        <p:spPr/>
      </p:pic>
      <p:sp>
        <p:nvSpPr>
          <p:cNvPr id="4" name="Titel 3"/>
          <p:cNvSpPr>
            <a:spLocks noGrp="1"/>
          </p:cNvSpPr>
          <p:nvPr>
            <p:ph type="ctrTitle"/>
          </p:nvPr>
        </p:nvSpPr>
        <p:spPr/>
        <p:txBody>
          <a:bodyPr>
            <a:noAutofit/>
          </a:bodyPr>
          <a:lstStyle/>
          <a:p>
            <a:pPr defTabSz="914400" eaLnBrk="1" fontAlgn="auto" hangingPunct="1">
              <a:lnSpc>
                <a:spcPct val="150000"/>
              </a:lnSpc>
              <a:spcAft>
                <a:spcPts val="0"/>
              </a:spcAft>
              <a:defRPr/>
            </a:pPr>
            <a:r>
              <a:rPr lang="nl-NL" sz="2400" b="1" dirty="0">
                <a:solidFill>
                  <a:schemeClr val="bg1"/>
                </a:solidFill>
                <a:effectLst/>
                <a:latin typeface="Calibri" panose="020F0502020204030204" pitchFamily="34" charset="0"/>
                <a:ea typeface="Calibri" panose="020F0502020204030204" pitchFamily="34" charset="0"/>
              </a:rPr>
              <a:t>Werksessie financiering, budgettering IHH</a:t>
            </a:r>
            <a:br>
              <a:rPr lang="nl-NL" sz="1800" dirty="0">
                <a:effectLst/>
                <a:latin typeface="Times New Roman" panose="02020603050405020304" pitchFamily="18" charset="0"/>
                <a:ea typeface="Calibri" panose="020F0502020204030204" pitchFamily="34" charset="0"/>
              </a:rPr>
            </a:br>
            <a:endParaRPr kumimoji="0" lang="nl-NL"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endParaRPr>
          </a:p>
        </p:txBody>
      </p:sp>
      <p:sp>
        <p:nvSpPr>
          <p:cNvPr id="3" name="Tijdelijke aanduiding voor tekst 2"/>
          <p:cNvSpPr>
            <a:spLocks noGrp="1"/>
          </p:cNvSpPr>
          <p:nvPr>
            <p:ph type="body" sz="quarter" idx="11"/>
          </p:nvPr>
        </p:nvSpPr>
        <p:spPr/>
        <p:txBody>
          <a:bodyPr/>
          <a:lstStyle/>
          <a:p>
            <a:r>
              <a:rPr lang="nl-NL" dirty="0"/>
              <a:t>Alfred Pol &amp; Cock Brink (</a:t>
            </a:r>
            <a:r>
              <a:rPr lang="nl-NL" sz="1600" dirty="0"/>
              <a:t>Vliegende Brigade)</a:t>
            </a:r>
          </a:p>
        </p:txBody>
      </p:sp>
      <p:sp>
        <p:nvSpPr>
          <p:cNvPr id="8" name="Tijdelijke aanduiding voor datum 7"/>
          <p:cNvSpPr>
            <a:spLocks noGrp="1"/>
          </p:cNvSpPr>
          <p:nvPr>
            <p:ph type="dt" sz="half" idx="12"/>
          </p:nvPr>
        </p:nvSpPr>
        <p:spPr/>
        <p:txBody>
          <a:bodyPr/>
          <a:lstStyle/>
          <a:p>
            <a:r>
              <a:rPr lang="nl-NL" dirty="0"/>
              <a:t>8 juni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5283078"/>
          </a:xfrm>
        </p:spPr>
        <p:txBody>
          <a:bodyPr>
            <a:normAutofit/>
          </a:bodyPr>
          <a:lstStyle/>
          <a:p>
            <a:r>
              <a:rPr lang="nl-NL" sz="1400" dirty="0"/>
              <a:t>Voorstellen Alfred Pol en Cock Brink</a:t>
            </a:r>
          </a:p>
          <a:p>
            <a:endParaRPr lang="nl-NL" sz="600" dirty="0"/>
          </a:p>
          <a:p>
            <a:r>
              <a:rPr lang="nl-NL" sz="1400" dirty="0"/>
              <a:t>Achtergrond (totstandkoming)</a:t>
            </a:r>
          </a:p>
          <a:p>
            <a:endParaRPr lang="nl-NL" sz="1400" dirty="0"/>
          </a:p>
          <a:p>
            <a:r>
              <a:rPr lang="nl-NL" sz="1400" dirty="0"/>
              <a:t>Toelichting berekening personeel</a:t>
            </a:r>
          </a:p>
          <a:p>
            <a:endParaRPr lang="nl-NL" sz="1400" dirty="0"/>
          </a:p>
          <a:p>
            <a:r>
              <a:rPr lang="nl-NL" sz="1400" dirty="0"/>
              <a:t>Toelichting berekening overige</a:t>
            </a:r>
          </a:p>
          <a:p>
            <a:endParaRPr lang="nl-NL" sz="1400" dirty="0"/>
          </a:p>
          <a:p>
            <a:r>
              <a:rPr lang="nl-NL" sz="1400" dirty="0"/>
              <a:t>Constatering </a:t>
            </a:r>
            <a:r>
              <a:rPr lang="nl-NL" sz="1400" dirty="0" err="1"/>
              <a:t>JenV</a:t>
            </a:r>
            <a:endParaRPr lang="nl-NL" sz="1400" dirty="0"/>
          </a:p>
          <a:p>
            <a:endParaRPr lang="nl-NL" sz="1400" dirty="0"/>
          </a:p>
          <a:p>
            <a:r>
              <a:rPr lang="nl-NL" sz="1400" dirty="0"/>
              <a:t>Bijlagen (hetgeen u ter hand wordt gesteld):</a:t>
            </a:r>
          </a:p>
          <a:p>
            <a:pPr lvl="1"/>
            <a:r>
              <a:rPr lang="nl-NL" sz="1000" dirty="0"/>
              <a:t>Deze presentatie</a:t>
            </a:r>
          </a:p>
          <a:p>
            <a:pPr lvl="1"/>
            <a:r>
              <a:rPr lang="nl-NL" sz="1000" dirty="0"/>
              <a:t>Berekening team</a:t>
            </a:r>
          </a:p>
          <a:p>
            <a:pPr lvl="1"/>
            <a:r>
              <a:rPr lang="nl-NL" sz="1000" dirty="0"/>
              <a:t>HOT (Handleiding Overheidstarieven)</a:t>
            </a:r>
          </a:p>
          <a:p>
            <a:pPr lvl="1"/>
            <a:r>
              <a:rPr lang="nl-NL" sz="1000" dirty="0" err="1"/>
              <a:t>agpt</a:t>
            </a:r>
            <a:r>
              <a:rPr lang="nl-NL" sz="1000" dirty="0"/>
              <a:t> 2b Financiële paragraaf actieplan POK-informatiehuishouding versie ICBR</a:t>
            </a:r>
            <a:endParaRPr lang="nl-NL" dirty="0"/>
          </a:p>
          <a:p>
            <a:endParaRPr lang="en-US" dirty="0">
              <a:solidFill>
                <a:srgbClr val="FF0000"/>
              </a:solidFill>
            </a:endParaRPr>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solidFill>
                  <a:schemeClr val="bg2">
                    <a:lumMod val="50000"/>
                  </a:schemeClr>
                </a:solidFill>
              </a:rPr>
              <a:t>Agenda </a:t>
            </a:r>
            <a:r>
              <a:rPr lang="nl-NL" sz="2400" b="1" dirty="0">
                <a:solidFill>
                  <a:schemeClr val="bg2">
                    <a:lumMod val="50000"/>
                  </a:schemeClr>
                </a:solidFill>
                <a:effectLst/>
                <a:ea typeface="Calibri" panose="020F0502020204030204" pitchFamily="34" charset="0"/>
              </a:rPr>
              <a:t>financiering, budgettering</a:t>
            </a:r>
            <a:r>
              <a:rPr lang="nl-NL" sz="2400" b="1" dirty="0">
                <a:solidFill>
                  <a:schemeClr val="bg2">
                    <a:lumMod val="50000"/>
                  </a:schemeClr>
                </a:solidFill>
              </a:rPr>
              <a:t> </a:t>
            </a:r>
            <a:r>
              <a:rPr lang="nl-NL" sz="1800" b="1" dirty="0">
                <a:solidFill>
                  <a:schemeClr val="bg2">
                    <a:lumMod val="50000"/>
                  </a:schemeClr>
                </a:solidFill>
              </a:rPr>
              <a:t>(8 juni 2021)</a:t>
            </a:r>
            <a:endParaRPr lang="en-US" sz="2400" dirty="0">
              <a:solidFill>
                <a:schemeClr val="bg2">
                  <a:lumMod val="50000"/>
                </a:schemeClr>
              </a:solidFill>
            </a:endParaRPr>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2</a:t>
            </a:fld>
            <a:endParaRPr lang="nl-NL" dirty="0"/>
          </a:p>
        </p:txBody>
      </p:sp>
    </p:spTree>
    <p:extLst>
      <p:ext uri="{BB962C8B-B14F-4D97-AF65-F5344CB8AC3E}">
        <p14:creationId xmlns:p14="http://schemas.microsoft.com/office/powerpoint/2010/main" val="111790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4722691"/>
          </a:xfrm>
        </p:spPr>
        <p:txBody>
          <a:bodyPr>
            <a:normAutofit/>
          </a:bodyPr>
          <a:lstStyle/>
          <a:p>
            <a:pPr mar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Op de individuele onderdelen gaan we per sheet dieper in. Hier geven we de samenvatting hoe wij zijn gekomen tot bepaalde beslissingen.</a:t>
            </a:r>
          </a:p>
          <a:p>
            <a:pPr marL="342900" lvl="0" indent="-342900">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ons is het ook een zoektocht geweest hoe kom je tot een “min of meer” juiste begroting, ingegeven dat er niet iets kant en klaars voor handen was en de nadruk voor nu ligt op de inschatting van de benodigde investering. Uitgangspunten:</a:t>
            </a:r>
          </a:p>
          <a:p>
            <a:pPr marL="0" lv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 Simpel (het moet te volgen zijn).</a:t>
            </a:r>
          </a:p>
          <a:p>
            <a:pPr marL="0" lvl="0" indent="0">
              <a:buNone/>
            </a:pPr>
            <a:r>
              <a:rPr lang="nl-NL" sz="1800" dirty="0">
                <a:latin typeface="Calibri" panose="020F0502020204030204" pitchFamily="34" charset="0"/>
                <a:ea typeface="Calibri" panose="020F0502020204030204" pitchFamily="34" charset="0"/>
                <a:cs typeface="Times New Roman" panose="02020603050405020304" pitchFamily="18" charset="0"/>
              </a:rPr>
              <a:t>	- Transparant (wat hebben we gedaan).</a:t>
            </a:r>
          </a:p>
          <a:p>
            <a:pPr marL="0" lv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 Reproduceerbaar (anderen moeten het ook kunnen en tot ongeveer dezelfde resultaten komen).</a:t>
            </a:r>
          </a:p>
          <a:p>
            <a:pPr marL="0" lvl="0" indent="0">
              <a:buNone/>
            </a:pPr>
            <a:r>
              <a:rPr lang="nl-NL" sz="1800" dirty="0">
                <a:latin typeface="Calibri" panose="020F0502020204030204" pitchFamily="34" charset="0"/>
                <a:ea typeface="Calibri" panose="020F0502020204030204" pitchFamily="34" charset="0"/>
                <a:cs typeface="Times New Roman" panose="02020603050405020304" pitchFamily="18" charset="0"/>
              </a:rPr>
              <a:t>	- Controleerbaar (door bijvoorbeeld CIO, Regeringscommissaris, ADR, </a:t>
            </a:r>
            <a:r>
              <a:rPr lang="nl-NL" sz="1800" dirty="0" err="1">
                <a:latin typeface="Calibri" panose="020F0502020204030204" pitchFamily="34" charset="0"/>
                <a:ea typeface="Calibri" panose="020F0502020204030204" pitchFamily="34" charset="0"/>
                <a:cs typeface="Times New Roman" panose="02020603050405020304" pitchFamily="18" charset="0"/>
              </a:rPr>
              <a:t>etc</a:t>
            </a:r>
            <a:r>
              <a:rPr lang="nl-NL" sz="1800" dirty="0">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buFont typeface="Wingdings" panose="05000000000000000000" pitchFamily="2" charset="2"/>
              <a:buChar char="Ø"/>
              <a:tabLst>
                <a:tab pos="457200" algn="l"/>
              </a:tabLst>
            </a:pPr>
            <a:r>
              <a:rPr lang="nl-NL"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 x Q. Dat voldoet aan alle door ons gestelde eisen. Waarbij we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niet te veel op organisatie specifieke financiële regelgeving zijn ingegaan, temeer omdat er nog een verdiepingsslag in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PvA</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komt op basis waarvan gelden zouden worden toegekend.</a:t>
            </a:r>
          </a:p>
          <a:p>
            <a:pPr lvl="0">
              <a:buSzPts val="1000"/>
              <a:buFont typeface="Wingdings" panose="05000000000000000000" pitchFamily="2" charset="2"/>
              <a:buChar char="Ø"/>
              <a:tabLst>
                <a:tab pos="457200" algn="l"/>
              </a:tabLs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Ontwikkeling kengetallen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JenV</a:t>
            </a:r>
            <a:r>
              <a:rPr lang="nl-NL" sz="1800" dirty="0">
                <a:solidFill>
                  <a:srgbClr val="000000"/>
                </a:solidFill>
                <a:latin typeface="Calibri" panose="020F0502020204030204" pitchFamily="34" charset="0"/>
                <a:ea typeface="Calibri" panose="020F0502020204030204" pitchFamily="34" charset="0"/>
                <a:cs typeface="Calibri" panose="020F0502020204030204" pitchFamily="34" charset="0"/>
              </a:rPr>
              <a:t> zodat de hele vliegende brigade met dezelfde uitgangspunten en getallen werkt.</a:t>
            </a:r>
            <a:endPar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t>Achtergrond (totstandkoming)</a:t>
            </a:r>
            <a:endParaRPr lang="en-US" sz="2400" dirty="0"/>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3</a:t>
            </a:fld>
            <a:endParaRPr lang="nl-NL" dirty="0"/>
          </a:p>
        </p:txBody>
      </p:sp>
    </p:spTree>
    <p:extLst>
      <p:ext uri="{BB962C8B-B14F-4D97-AF65-F5344CB8AC3E}">
        <p14:creationId xmlns:p14="http://schemas.microsoft.com/office/powerpoint/2010/main" val="281710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4722691"/>
          </a:xfrm>
        </p:spPr>
        <p:txBody>
          <a:bodyPr>
            <a:normAutofit/>
          </a:bodyPr>
          <a:lstStyle/>
          <a:p>
            <a:pPr lvl="0">
              <a:lnSpc>
                <a:spcPct val="107000"/>
              </a:lnSpc>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Capaciteit berekend op jaarbasis.</a:t>
            </a:r>
          </a:p>
          <a:p>
            <a:pPr lvl="0">
              <a:lnSpc>
                <a:spcPct val="107000"/>
              </a:lnSpc>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ambtelijke capaciteit worden de kosten per salarisschaal bepaalt op basis van HOT-tarieven plus overhead (23,3K) plus 9% opslag staf (HOT pagina 6. Intern wordt gerekend met 1410 productieve uren (pagina 9 HOT).</a:t>
            </a:r>
          </a:p>
          <a:p>
            <a:pPr lvl="0">
              <a:lnSpc>
                <a:spcPct val="107000"/>
              </a:lnSpc>
              <a:spcAft>
                <a:spcPts val="800"/>
              </a:spcAft>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Externe inzet wordt bepaalt aan de hand van gemiddelde tarieven per salarisschaal. Deze zijn terug te vinden de sjablonen. Uurtarief vermenigvuldigt met de productieve uren (1879 uur, pagina 10 HOT) geeft de jaarprijs voor externe capaciteit. </a:t>
            </a:r>
          </a:p>
          <a:p>
            <a:pPr lvl="0">
              <a:lnSpc>
                <a:spcPct val="107000"/>
              </a:lnSpc>
              <a:spcAft>
                <a:spcPts val="800"/>
              </a:spcAft>
              <a:buFont typeface="Wingdings" panose="05000000000000000000" pitchFamily="2" charset="2"/>
              <a:buChar char="Ø"/>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Spreadsheet Berekening team</a:t>
            </a: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en-US" sz="1600" dirty="0"/>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t>Toelichting berekening personeel</a:t>
            </a:r>
            <a:endParaRPr lang="en-US" sz="2400" dirty="0"/>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4</a:t>
            </a:fld>
            <a:endParaRPr lang="nl-NL" dirty="0"/>
          </a:p>
        </p:txBody>
      </p:sp>
    </p:spTree>
    <p:extLst>
      <p:ext uri="{BB962C8B-B14F-4D97-AF65-F5344CB8AC3E}">
        <p14:creationId xmlns:p14="http://schemas.microsoft.com/office/powerpoint/2010/main" val="93212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4722691"/>
          </a:xfrm>
        </p:spPr>
        <p:txBody>
          <a:bodyPr>
            <a:normAutofit/>
          </a:bodyPr>
          <a:lstStyle/>
          <a:p>
            <a:pPr marL="0" indent="0">
              <a:lnSpc>
                <a:spcPct val="107000"/>
              </a:lnSpc>
              <a:spcAft>
                <a:spcPts val="800"/>
              </a:spcAf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PAPIEREN ARCHIEF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het</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wegwerken van het papieren archief kan worden gerekend met een prijs per strekkende meter.  </a:t>
            </a:r>
          </a:p>
          <a:p>
            <a:pPr lvl="0">
              <a:lnSpc>
                <a:spcPct val="107000"/>
              </a:lnSpc>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uitsluitend digitaliseren kan gerekend worden met een prijs van € 300,- per meter. </a:t>
            </a:r>
          </a:p>
          <a:p>
            <a:pPr lvl="0">
              <a:lnSpc>
                <a:spcPct val="107000"/>
              </a:lnSpc>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archieven waarbij alle werkzaamheden moeten gebeuren door een externe partij zoals bijvoorbeeld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Doc</a:t>
            </a:r>
            <a:r>
              <a:rPr lang="nl-NL" sz="1800" dirty="0">
                <a:effectLst/>
                <a:latin typeface="Calibri" panose="020F0502020204030204" pitchFamily="34" charset="0"/>
                <a:ea typeface="Calibri" panose="020F0502020204030204" pitchFamily="34" charset="0"/>
                <a:cs typeface="Times New Roman" panose="02020603050405020304" pitchFamily="18" charset="0"/>
              </a:rPr>
              <a:t>-direct dient een prijs van € 1.100,- per meter te worden aangehouden.</a:t>
            </a:r>
          </a:p>
          <a:p>
            <a:pPr lvl="0">
              <a:lnSpc>
                <a:spcPct val="107000"/>
              </a:lnSpc>
              <a:spcAft>
                <a:spcPts val="800"/>
              </a:spcAft>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Indien niet bekend is welke soort verwerking van toepassing is wordt gerekend met € 750,- per meter.</a:t>
            </a: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en-US" sz="1600" dirty="0"/>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t>Toelichting berekening overige</a:t>
            </a:r>
            <a:endParaRPr lang="en-US" sz="2400" dirty="0"/>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5</a:t>
            </a:fld>
            <a:endParaRPr lang="nl-NL" dirty="0"/>
          </a:p>
        </p:txBody>
      </p:sp>
    </p:spTree>
    <p:extLst>
      <p:ext uri="{BB962C8B-B14F-4D97-AF65-F5344CB8AC3E}">
        <p14:creationId xmlns:p14="http://schemas.microsoft.com/office/powerpoint/2010/main" val="92620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4722691"/>
          </a:xfrm>
        </p:spPr>
        <p:txBody>
          <a:bodyPr>
            <a:normAutofit/>
          </a:bodyPr>
          <a:lstStyle/>
          <a:p>
            <a:pPr marL="0" indent="0">
              <a:lnSpc>
                <a:spcPct val="107000"/>
              </a:lnSpc>
              <a:spcAft>
                <a:spcPts val="800"/>
              </a:spcAf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AANSLUITEN DMS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het aansluiten op een DMS is gebruik </a:t>
            </a:r>
            <a:r>
              <a:rPr lang="nl-NL" sz="1800" dirty="0">
                <a:latin typeface="Calibri" panose="020F0502020204030204" pitchFamily="34" charset="0"/>
                <a:ea typeface="Calibri" panose="020F0502020204030204" pitchFamily="34" charset="0"/>
                <a:cs typeface="Times New Roman" panose="02020603050405020304" pitchFamily="18" charset="0"/>
              </a:rPr>
              <a:t>gemaakt van een eerder afgegeven </a:t>
            </a:r>
            <a:r>
              <a:rPr lang="nl-NL" sz="1800" dirty="0">
                <a:effectLst/>
                <a:latin typeface="Calibri" panose="020F0502020204030204" pitchFamily="34" charset="0"/>
                <a:ea typeface="Calibri" panose="020F0502020204030204" pitchFamily="34" charset="0"/>
                <a:cs typeface="Times New Roman" panose="02020603050405020304" pitchFamily="18" charset="0"/>
              </a:rPr>
              <a:t>offerte. Het betreft hier de jaarlijkse kosten voor aansluiting.</a:t>
            </a:r>
          </a:p>
          <a:p>
            <a:pPr lvl="0">
              <a:lnSpc>
                <a:spcPct val="107000"/>
              </a:lnSpc>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Uitgaande van die offerte met een staffel tot 250 gebruikers wordt gerekend met een bedrag van € 173.000,-. Bij gemiddeld 200 users voor de grote gebruikers dan zijn de kosten per user € 173.000,- / 200 = € 865,- afgerond € 875,- waarmee gerekend kan worden. Kosten van implementatie zijn onderdeel van de offerte.</a:t>
            </a:r>
          </a:p>
          <a:p>
            <a:pPr lvl="0">
              <a:lnSpc>
                <a:spcPct val="107000"/>
              </a:lnSpc>
              <a:spcAft>
                <a:spcPts val="800"/>
              </a:spcAft>
              <a:buFont typeface="Wingdings" panose="05000000000000000000" pitchFamily="2" charset="2"/>
              <a:buChar char="Ø"/>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de kleinere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JenV</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onderdelen is geen prijs bekend. Om toch iets mee te nemen is voorgesteld om  hetzelfde bedrag van € 875,- per gebruiker te hanteren.</a:t>
            </a:r>
          </a:p>
          <a:p>
            <a:pPr marL="0" indent="0">
              <a:lnSpc>
                <a:spcPct val="107000"/>
              </a:lnSpc>
              <a:spcAft>
                <a:spcPts val="800"/>
              </a:spcAf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AANSLUITEN OP E-DEPOT/CDD+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aansluiting op CDD+ zijn nog geen gegevens bekend. Gemakshalve wordt voorgesteld om met dezelfde bedragen als de aansluiting op DMS te werken zijnde € 875,- per gebruiker.</a:t>
            </a: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en-US" sz="1600" dirty="0"/>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t>Toelichting berekening overige</a:t>
            </a:r>
            <a:endParaRPr lang="en-US" sz="2400" dirty="0"/>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6</a:t>
            </a:fld>
            <a:endParaRPr lang="nl-NL" dirty="0"/>
          </a:p>
        </p:txBody>
      </p:sp>
    </p:spTree>
    <p:extLst>
      <p:ext uri="{BB962C8B-B14F-4D97-AF65-F5344CB8AC3E}">
        <p14:creationId xmlns:p14="http://schemas.microsoft.com/office/powerpoint/2010/main" val="106559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4722691"/>
          </a:xfrm>
        </p:spPr>
        <p:txBody>
          <a:bodyPr>
            <a:normAutofit lnSpcReduction="10000"/>
          </a:bodyPr>
          <a:lstStyle/>
          <a:p>
            <a:pPr marL="0" indent="0">
              <a:lnSpc>
                <a:spcPct val="107000"/>
              </a:lnSpc>
              <a:spcAft>
                <a:spcPts val="800"/>
              </a:spcAf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OPLEIDING EN TRAINING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opleiding en training wordt voorgesteld om uit te gaan van 3 dagen training per persoon. Hierbij wordt gemiddeld uitgegaan van de loonsom van schaal 10 zijnde inclusief kosten conform HOT pagina 6 € 105.050,- / 1.410 uur * 24 uur = afgerond € 1.800,- per medewerker.</a:t>
            </a:r>
          </a:p>
          <a:p>
            <a:pPr marL="0" indent="0">
              <a:lnSpc>
                <a:spcPct val="107000"/>
              </a:lnSpc>
              <a:spcAft>
                <a:spcPts val="800"/>
              </a:spcAft>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SOFTWARE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kosten van software lopen nogal uiteen en is afhankelijk van het product (MS basic € 10,- per gebruiker of specialistische software € 2.500,- per gebruiker), licentievorm (aanschaf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subscription</a:t>
            </a:r>
            <a:r>
              <a:rPr lang="nl-NL" sz="1800" dirty="0">
                <a:effectLst/>
                <a:latin typeface="Calibri" panose="020F0502020204030204" pitchFamily="34" charset="0"/>
                <a:ea typeface="Calibri" panose="020F0502020204030204" pitchFamily="34" charset="0"/>
                <a:cs typeface="Times New Roman" panose="02020603050405020304" pitchFamily="18" charset="0"/>
              </a:rPr>
              <a:t>) beheer (eigen beheer of SaaS oplossing), verdienmodel leverancier,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reseller</a:t>
            </a:r>
            <a:r>
              <a:rPr lang="nl-NL" sz="1800" dirty="0">
                <a:effectLst/>
                <a:latin typeface="Calibri" panose="020F0502020204030204" pitchFamily="34" charset="0"/>
                <a:ea typeface="Calibri" panose="020F0502020204030204" pitchFamily="34" charset="0"/>
                <a:cs typeface="Times New Roman" panose="02020603050405020304" pitchFamily="18" charset="0"/>
              </a:rPr>
              <a:t>, eventuele mantelovereenkomsten, valutakoersen, etc. Om hier een modus in te vinden is gekozen voor een prijs van software van € 500,- per gebruiker inclusief beheerlasten en hosting. In dit bedrag zijn ook de voorgeschreven kosten van 10% extra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ivm</a:t>
            </a:r>
            <a:r>
              <a:rPr lang="nl-NL" sz="1800" dirty="0">
                <a:effectLst/>
                <a:latin typeface="Calibri" panose="020F0502020204030204" pitchFamily="34" charset="0"/>
                <a:ea typeface="Calibri" panose="020F0502020204030204" pitchFamily="34" charset="0"/>
                <a:cs typeface="Times New Roman" panose="02020603050405020304" pitchFamily="18" charset="0"/>
              </a:rPr>
              <a:t> informatieveiligheidsaspecten conform financiële paragraaf POK-IHH meegenomen.</a:t>
            </a: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en-US" sz="1600" dirty="0"/>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t>Toelichting berekening overige</a:t>
            </a:r>
            <a:endParaRPr lang="en-US" sz="2400" dirty="0"/>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7</a:t>
            </a:fld>
            <a:endParaRPr lang="nl-NL" dirty="0"/>
          </a:p>
        </p:txBody>
      </p:sp>
    </p:spTree>
    <p:extLst>
      <p:ext uri="{BB962C8B-B14F-4D97-AF65-F5344CB8AC3E}">
        <p14:creationId xmlns:p14="http://schemas.microsoft.com/office/powerpoint/2010/main" val="374312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4722691"/>
          </a:xfrm>
        </p:spPr>
        <p:txBody>
          <a:bodyPr>
            <a:normAutofit/>
          </a:bodyPr>
          <a:lstStyle/>
          <a:p>
            <a:pPr marL="0" indent="0">
              <a:buNone/>
            </a:pPr>
            <a:r>
              <a:rPr lang="nl-NL" sz="1800" dirty="0">
                <a:solidFill>
                  <a:srgbClr val="000000"/>
                </a:solidFill>
                <a:effectLst/>
                <a:latin typeface="Arial" panose="020B0604020202020204" pitchFamily="34" charset="0"/>
                <a:ea typeface="Times New Roman" panose="02020603050405020304" pitchFamily="18" charset="0"/>
              </a:rPr>
              <a:t>Vraag </a:t>
            </a:r>
            <a:r>
              <a:rPr lang="nl-NL" sz="1800" dirty="0" err="1">
                <a:solidFill>
                  <a:srgbClr val="000000"/>
                </a:solidFill>
                <a:effectLst/>
                <a:latin typeface="Arial" panose="020B0604020202020204" pitchFamily="34" charset="0"/>
                <a:ea typeface="Times New Roman" panose="02020603050405020304" pitchFamily="18" charset="0"/>
              </a:rPr>
              <a:t>budgetteringsystematiek</a:t>
            </a:r>
            <a:r>
              <a:rPr lang="nl-NL" sz="1800" dirty="0">
                <a:solidFill>
                  <a:srgbClr val="000000"/>
                </a:solidFill>
                <a:effectLst/>
                <a:latin typeface="Arial" panose="020B0604020202020204" pitchFamily="34" charset="0"/>
                <a:ea typeface="Times New Roman" panose="02020603050405020304" pitchFamily="18" charset="0"/>
              </a:rPr>
              <a:t>: </a:t>
            </a:r>
          </a:p>
          <a:p>
            <a:pPr marL="0" indent="0">
              <a:buNone/>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IHH valt naar verluidt onder de overhead en die mag maximaal 22% bedragen. Dat zou betekenen dat investeringen in bijvoorbeeld structurele formatie zouden leiden tot de noodzaak tot bezuinigen elders. </a:t>
            </a:r>
          </a:p>
          <a:p>
            <a:pPr>
              <a:buFont typeface="Wingdings" panose="05000000000000000000" pitchFamily="2" charset="2"/>
              <a:buChar char="Ø"/>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Klopt deze bewering? </a:t>
            </a:r>
          </a:p>
          <a:p>
            <a:pPr>
              <a:buFont typeface="Wingdings" panose="05000000000000000000" pitchFamily="2" charset="2"/>
              <a:buChar char="Ø"/>
            </a:pPr>
            <a:endPar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zou het helpen om (delen van) IHH-investeringen anders te oormerken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ipv</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overhead. </a:t>
            </a:r>
          </a:p>
          <a:p>
            <a:pPr>
              <a:buFont typeface="Wingdings" panose="05000000000000000000" pitchFamily="2" charset="2"/>
              <a:buChar char="Ø"/>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dat haalbaar? </a:t>
            </a:r>
          </a:p>
          <a:p>
            <a:pPr>
              <a:buFont typeface="Wingdings" panose="05000000000000000000" pitchFamily="2" charset="2"/>
              <a:buChar char="Ø"/>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Wordt deze discussie überhaupt al gevoerd?</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t>Constatering </a:t>
            </a:r>
            <a:r>
              <a:rPr lang="nl-NL" sz="2400" b="1" dirty="0" err="1"/>
              <a:t>JenV</a:t>
            </a:r>
            <a:endParaRPr lang="en-US" sz="2400" dirty="0"/>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8</a:t>
            </a:fld>
            <a:endParaRPr lang="nl-NL" dirty="0"/>
          </a:p>
        </p:txBody>
      </p:sp>
    </p:spTree>
    <p:extLst>
      <p:ext uri="{BB962C8B-B14F-4D97-AF65-F5344CB8AC3E}">
        <p14:creationId xmlns:p14="http://schemas.microsoft.com/office/powerpoint/2010/main" val="9283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83824-8522-9D45-86E5-B4AB5E87CC34}"/>
              </a:ext>
            </a:extLst>
          </p:cNvPr>
          <p:cNvSpPr>
            <a:spLocks noGrp="1"/>
          </p:cNvSpPr>
          <p:nvPr>
            <p:ph idx="1"/>
          </p:nvPr>
        </p:nvSpPr>
        <p:spPr>
          <a:xfrm>
            <a:off x="635001" y="1498722"/>
            <a:ext cx="10923589" cy="4722691"/>
          </a:xfrm>
        </p:spPr>
        <p:txBody>
          <a:bodyPr>
            <a:normAutofit fontScale="92500" lnSpcReduction="10000"/>
          </a:bodyPr>
          <a:lstStyle/>
          <a:p>
            <a:pPr marL="0" indent="0">
              <a:buNone/>
            </a:pPr>
            <a:r>
              <a:rPr lang="en-US" sz="1800" dirty="0" err="1">
                <a:latin typeface="Calibri" panose="020F0502020204030204" pitchFamily="34" charset="0"/>
                <a:cs typeface="Calibri" panose="020F0502020204030204" pitchFamily="34" charset="0"/>
              </a:rPr>
              <a:t>Mochten</a:t>
            </a:r>
            <a:r>
              <a:rPr lang="en-US" sz="1800" dirty="0">
                <a:latin typeface="Calibri" panose="020F0502020204030204" pitchFamily="34" charset="0"/>
                <a:cs typeface="Calibri" panose="020F0502020204030204" pitchFamily="34" charset="0"/>
              </a:rPr>
              <a:t> er </a:t>
            </a:r>
            <a:r>
              <a:rPr lang="en-US" sz="1800" dirty="0" err="1">
                <a:latin typeface="Calibri" panose="020F0502020204030204" pitchFamily="34" charset="0"/>
                <a:cs typeface="Calibri" panose="020F0502020204030204" pitchFamily="34" charset="0"/>
              </a:rPr>
              <a:t>naar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aanleiding</a:t>
            </a:r>
            <a:r>
              <a:rPr lang="en-US" sz="1800" dirty="0">
                <a:latin typeface="Calibri" panose="020F0502020204030204" pitchFamily="34" charset="0"/>
                <a:cs typeface="Calibri" panose="020F0502020204030204" pitchFamily="34" charset="0"/>
              </a:rPr>
              <a:t> van </a:t>
            </a:r>
            <a:r>
              <a:rPr lang="en-US" sz="1800" dirty="0" err="1">
                <a:latin typeface="Calibri" panose="020F0502020204030204" pitchFamily="34" charset="0"/>
                <a:cs typeface="Calibri" panose="020F0502020204030204" pitchFamily="34" charset="0"/>
              </a:rPr>
              <a:t>deze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sessie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nog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vragen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zijn</a:t>
            </a:r>
            <a:r>
              <a:rPr lang="en-US" sz="1800" dirty="0">
                <a:latin typeface="Calibri" panose="020F0502020204030204" pitchFamily="34" charset="0"/>
                <a:cs typeface="Calibri" panose="020F0502020204030204" pitchFamily="34" charset="0"/>
              </a:rPr>
              <a:t> dan </a:t>
            </a:r>
            <a:r>
              <a:rPr lang="en-US" sz="1800" dirty="0" err="1">
                <a:latin typeface="Calibri" panose="020F0502020204030204" pitchFamily="34" charset="0"/>
                <a:cs typeface="Calibri" panose="020F0502020204030204" pitchFamily="34" charset="0"/>
              </a:rPr>
              <a:t>kunt</a:t>
            </a:r>
            <a:r>
              <a:rPr lang="en-US" sz="1800" dirty="0">
                <a:latin typeface="Calibri" panose="020F0502020204030204" pitchFamily="34" charset="0"/>
                <a:cs typeface="Calibri" panose="020F0502020204030204" pitchFamily="34" charset="0"/>
              </a:rPr>
              <a:t> u </a:t>
            </a:r>
            <a:r>
              <a:rPr lang="en-US" sz="1800" dirty="0" err="1">
                <a:latin typeface="Calibri" panose="020F0502020204030204" pitchFamily="34" charset="0"/>
                <a:cs typeface="Calibri" panose="020F0502020204030204" pitchFamily="34" charset="0"/>
              </a:rPr>
              <a:t>ons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alsvolgt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bereiken</a:t>
            </a:r>
            <a:r>
              <a:rPr lang="en-US" sz="1800" dirty="0">
                <a:latin typeface="Calibri" panose="020F0502020204030204" pitchFamily="34" charset="0"/>
                <a:cs typeface="Calibri" panose="020F0502020204030204" pitchFamily="34" charset="0"/>
              </a:rPr>
              <a:t>:</a:t>
            </a:r>
          </a:p>
          <a:p>
            <a:pPr marL="0" indent="0">
              <a:buNone/>
            </a:pPr>
            <a:r>
              <a:rPr lang="en-US" sz="1800" dirty="0">
                <a:latin typeface="Calibri" panose="020F0502020204030204" pitchFamily="34" charset="0"/>
                <a:cs typeface="Calibri" panose="020F0502020204030204" pitchFamily="34" charset="0"/>
              </a:rPr>
              <a:t>Alfred Pol</a:t>
            </a:r>
          </a:p>
          <a:p>
            <a:pPr marL="0" indent="0">
              <a:buNone/>
            </a:pPr>
            <a:r>
              <a:rPr lang="en-US" sz="1800" dirty="0">
                <a:latin typeface="Calibri" panose="020F0502020204030204" pitchFamily="34" charset="0"/>
                <a:cs typeface="Calibri" panose="020F0502020204030204" pitchFamily="34" charset="0"/>
                <a:hlinkClick r:id="rId2"/>
              </a:rPr>
              <a:t>Alfred.pol@home.nl</a:t>
            </a: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0625010247</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Cock Brink</a:t>
            </a:r>
          </a:p>
          <a:p>
            <a:pPr marL="0" indent="0">
              <a:buNone/>
            </a:pPr>
            <a:r>
              <a:rPr lang="en-US" sz="1800" dirty="0">
                <a:latin typeface="Calibri" panose="020F0502020204030204" pitchFamily="34" charset="0"/>
                <a:cs typeface="Calibri" panose="020F0502020204030204" pitchFamily="34" charset="0"/>
                <a:hlinkClick r:id="rId3"/>
              </a:rPr>
              <a:t>c.brink@pblq.nl</a:t>
            </a: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0610902462</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Voor </a:t>
            </a:r>
            <a:r>
              <a:rPr lang="en-US" sz="1800" dirty="0" err="1">
                <a:latin typeface="Calibri" panose="020F0502020204030204" pitchFamily="34" charset="0"/>
                <a:cs typeface="Calibri" panose="020F0502020204030204" pitchFamily="34" charset="0"/>
              </a:rPr>
              <a:t>vragen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aangaande</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vliegende</a:t>
            </a:r>
            <a:r>
              <a:rPr lang="en-US" sz="1800" dirty="0">
                <a:latin typeface="Calibri" panose="020F0502020204030204" pitchFamily="34" charset="0"/>
                <a:cs typeface="Calibri" panose="020F0502020204030204" pitchFamily="34" charset="0"/>
              </a:rPr>
              <a:t> brigade:</a:t>
            </a:r>
          </a:p>
          <a:p>
            <a:pPr marL="0" indent="0">
              <a:buNone/>
            </a:pPr>
            <a:r>
              <a:rPr lang="en-US" sz="1800" dirty="0" err="1">
                <a:latin typeface="Calibri" panose="020F0502020204030204" pitchFamily="34" charset="0"/>
                <a:cs typeface="Calibri" panose="020F0502020204030204" pitchFamily="34" charset="0"/>
              </a:rPr>
              <a:t>Gerben</a:t>
            </a:r>
            <a:r>
              <a:rPr lang="en-US" sz="1800" dirty="0">
                <a:latin typeface="Calibri" panose="020F0502020204030204" pitchFamily="34" charset="0"/>
                <a:cs typeface="Calibri" panose="020F0502020204030204" pitchFamily="34" charset="0"/>
              </a:rPr>
              <a:t> Kleine</a:t>
            </a:r>
          </a:p>
          <a:p>
            <a:pPr marL="0" indent="0">
              <a:buNone/>
            </a:pPr>
            <a:r>
              <a:rPr lang="de-DE" sz="1800" dirty="0">
                <a:latin typeface="Calibri" panose="020F0502020204030204" pitchFamily="34" charset="0"/>
                <a:cs typeface="Calibri" panose="020F0502020204030204" pitchFamily="34" charset="0"/>
                <a:hlinkClick r:id="rId4"/>
              </a:rPr>
              <a:t>g.kleine@minjenv.nl</a:t>
            </a:r>
            <a:endParaRPr lang="de-DE" sz="1800" dirty="0">
              <a:latin typeface="Calibri" panose="020F0502020204030204" pitchFamily="34" charset="0"/>
              <a:cs typeface="Calibri" panose="020F0502020204030204" pitchFamily="34" charset="0"/>
            </a:endParaRPr>
          </a:p>
          <a:p>
            <a:pPr marL="0" indent="0">
              <a:buNone/>
            </a:pPr>
            <a:r>
              <a:rPr lang="de-DE" sz="1800" dirty="0">
                <a:latin typeface="Calibri" panose="020F0502020204030204" pitchFamily="34" charset="0"/>
                <a:cs typeface="Calibri" panose="020F0502020204030204" pitchFamily="34" charset="0"/>
              </a:rPr>
              <a:t>0622923083</a:t>
            </a:r>
            <a:endParaRPr lang="en-US" sz="1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67FBE24-9E3C-844B-9B4B-B32245996FAA}"/>
              </a:ext>
            </a:extLst>
          </p:cNvPr>
          <p:cNvSpPr>
            <a:spLocks noGrp="1"/>
          </p:cNvSpPr>
          <p:nvPr>
            <p:ph type="title"/>
          </p:nvPr>
        </p:nvSpPr>
        <p:spPr>
          <a:xfrm>
            <a:off x="635001" y="228600"/>
            <a:ext cx="10923589" cy="948047"/>
          </a:xfrm>
        </p:spPr>
        <p:txBody>
          <a:bodyPr>
            <a:noAutofit/>
          </a:bodyPr>
          <a:lstStyle/>
          <a:p>
            <a:r>
              <a:rPr lang="nl-NL" sz="2400" b="1" dirty="0"/>
              <a:t>Contactgegevens</a:t>
            </a:r>
            <a:endParaRPr lang="en-US" sz="2400" dirty="0"/>
          </a:p>
        </p:txBody>
      </p:sp>
      <p:sp>
        <p:nvSpPr>
          <p:cNvPr id="6" name="Slide Number Placeholder 5">
            <a:extLst>
              <a:ext uri="{FF2B5EF4-FFF2-40B4-BE49-F238E27FC236}">
                <a16:creationId xmlns:a16="http://schemas.microsoft.com/office/drawing/2014/main" id="{7F549D97-4115-7D44-BF64-9F525051E4A4}"/>
              </a:ext>
            </a:extLst>
          </p:cNvPr>
          <p:cNvSpPr>
            <a:spLocks noGrp="1"/>
          </p:cNvSpPr>
          <p:nvPr>
            <p:ph type="sldNum" sz="quarter" idx="12"/>
          </p:nvPr>
        </p:nvSpPr>
        <p:spPr/>
        <p:txBody>
          <a:bodyPr/>
          <a:lstStyle/>
          <a:p>
            <a:fld id="{0C893183-5A27-4493-8273-E869AD900CD4}" type="slidenum">
              <a:rPr lang="nl-NL" smtClean="0"/>
              <a:pPr/>
              <a:t>9</a:t>
            </a:fld>
            <a:endParaRPr lang="nl-NL" dirty="0"/>
          </a:p>
        </p:txBody>
      </p:sp>
    </p:spTree>
    <p:extLst>
      <p:ext uri="{BB962C8B-B14F-4D97-AF65-F5344CB8AC3E}">
        <p14:creationId xmlns:p14="http://schemas.microsoft.com/office/powerpoint/2010/main" val="4212954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xml version=&quot;1.0&quot;?&gt;&#10;&lt;data customer=&quot;minjus&quot; profile=&quot;minjus&quot; model=&quot;presentatiebreed-2016.xml&quot; country-code=&quot;31&quot; target=&quot;Microsoft PowerPoint&quot; target-version=&quot;16.0.5131&quot;&gt;&lt;presentatie template=&quot;presentatiebreed-2016.pptx&quot; id=&quot;cc2b9302a9c849c5ae2713e078f0c527&quot; version=&quot;1.0&quot; lcid=&quot;1043&quot;&gt;&lt;PAPER/&gt;&lt;version_xml value=&quot;1.1-2017-02-15&quot;/&gt;&lt;titel value=&quot;Verbeterplannen IHH BD (POK)&quot; formatted-value=&quot;Verbeterplannen IHH BD (POK)&quot; format-disabled=&quot;true&quot;/&gt;&lt;subtitel value=&quot;2021-2026&quot; formatted-value=&quot;2021-2026&quot; format-disabled=&quot;true&quot;/&gt;&lt;datum value=&quot;2021-04-12T08:34:28&quot; formatted-value=&quot;12 april 2021&quot;/&gt;&lt;spreker value=&quot;Jan Rooijmans&quot; formatted-value=&quot;Jan Rooijmans&quot; format-disabled=&quot;true&quot;/&gt;&lt;voettekst formatted-value=&quot;Verbeterplannen IHH BD (POK)&quot;/&gt;&lt;woordmerk formatted-value=&quot;(slides)/images/woordmerk2016/RO_J_Logo_2_RGB_diap_nl.png&quot;/&gt;&lt;lsttaal/&gt;&lt;rubriek value=&quot;1&quot; formatted-value=&quot; &quot;/&gt;&lt;merking value=&quot;1&quot; formatted-value=&quot; &quot;/&gt;&lt;rubricering formatted-value=&quot;&quot;/&gt;&lt;kleuren value=&quot;hemelblauw&quot; formatted-value=&quot;Hemelblauw&quot;/&gt;&lt;eerstedia value=&quot;afbeelding-verticaal&quot; formatted-value=&quot;afbeelding-verticaal&quot; format-disabled=&quot;true&quot;/&gt;&lt;eerstediaspeciaal formatted-value=&quot;&quot;/&gt;&lt;typelogo value=&quot;1&quot; formatted-value=&quot;Organisatieonderdeel&quot;/&gt;&lt;afbeelding value=&quot;17&quot; formatted-value=&quot;Gebouw&quot;/&gt;&lt;strapline-image formatted-value=&quot;$/(slides)/images/dividers/Gebouw_breed.jpg&quot;/&gt;&lt;voorbeeld-alleenkleur formatted-value=&quot;(thumbnails)/hemelblauw.JPG&quot;/&gt;&lt;voorbeeld-afbeelding-verticaal formatted-value=&quot;(thumbnails)/hemelblauw-afbeelding-verticaal-Gebouw.JPG&quot;/&gt;&lt;voorbeeld-afbeelding-horizontaal formatted-value=&quot;(thumbnails)/hemelblauw-afbeelding-horizontaal-Gebouw.JPG&quot;/&gt;&lt;voorbeeld-verticaal formatted-value=&quot;(thumbnails)/hemelblauw-verticaal.JPG&quot;/&gt;&lt;voorbeeld-horizontaal formatted-value=&quot;(thumbnails)/hemelblauw-horizontaal.JPG&quot;/&gt;&lt;reopened value=&quot;false&quot;/&gt;&lt;fitstslide-in value=&quot;&quot;/&gt;&lt;fitstslide-change value=&quot;true&quot;/&gt;&lt;organisatie-item value=&quot;153&quot; formatted-value=&quot;Dienstencentrum (DC)&quot;&gt;&lt;organisatie zoekveld=&quot;Dienstencentrum (DC)&quot; facebook=&quot;&quot; linkedin=&quot;&quot; twitter=&quot;&quot; youtube=&quot;&quot; id=&quot;153&quot;&gt;&#10;    &lt;taal id=&quot;1043&quot; zoekveld=&quot;Dienstencentrum (DC)&quot; taal=&quot;1043&quot; omschrijving=&quot;Dienstencentrum&quot; naamdirectoraatgeneraal=&quot;Dienstencentrum&quot; naamdirectie=&quot;&quot; naamgebouw=&quot;&quot; baadres=&quot;Turfmarkt 147&quot; bapostcode=&quot;2511 DP&quot; baplaats=&quot;Den Haag&quot; paadres=&quot;20301&quot; papostcode=&quot;2500 EH&quot; paplaats=&quot;Den Haag&quot; land=&quot;Nederland&quot; telefoonnummer=&quot;070 370 69 54&quot; faxnummer=&quot;&quot; website=&quot;www.rijksoverheid.nl/jenv&quot; banknaam=&quot;&quot; banknummer=&quot;&quot; logo=&quot;RO_J&quot; kleuren=&quot;alles&quot; vrijkopje=&quot;&quot; vrij1=&quot;&quot; vrij2=&quot;&quot; vrij3=&quot;&quot; vrij4=&quot;&quot; vrij5=&quot;&quot; vrij6=&quot;&quot; vrij7=&quot;&quot; vrij8=&quot;&quot; payoff=&quot;Voor een rechtvaardige en veilige samenleving&quot; instructies=&quot;Bij beantwoording de datum en ons kenmerk vermelden. Wilt u slechts één zaak in uw brief behandelen.&quot; email=&quot;&quot; iban=&quot;&quot; bic=&quot;&quot; infonummer=&quot;&quot; koptekst=&quot;\nDienstencentrum\n&quot; bezoekadres=&quot;Bezoekadres\nTurfmarkt 147\n2511 DP Den Haag\nTelefoon 070 370 69 54\nFax \nwww.rijksoverheid.nl/jenv&quot; postadres=&quot;Postadres:\nPostbus 20301,\n2500 EH Den Haag&quot;/&gt;&#10;    &lt;taal id=&quot;2057&quot; zoekveld=&quot;Dienstencentrum (DC)&quot; taal=&quot;2057&quot; omschrijving=&quot;Services Centre&quot; naamdirectoraatgeneraal=&quot;Services Centre&quot; naamdirectie=&quot;&quot; naamgebouw=&quot;&quot; baadres=&quot;Turfmarkt 147&quot; bapostcode=&quot;2511 DP&quot; baplaats=&quot;The Hague&quot; paadres=&quot;20301&quot; papostcode=&quot;2500 EH&quot; paplaats=&quot;The Hague&quot; land=&quot;The Netherlands&quot; telefoonnummer=&quot;+31 70 370 69 54&quot; faxnummer=&quot;&quot; website=&quot;www.government.nl/jenv&quot; banknaam=&quot;&quot; banknummer=&quot;&quot; logo=&quot;RO_J&quot; kleuren=&quot;alles&quot; vrijkopje=&quot;&quot; vrij1=&quot;&quot; vrij2=&quot;&quot; vrij3=&quot;&quot; vrij4=&quot;&quot; vrij5=&quot;&quot; vrij6=&quot;&quot; vrij7=&quot;&quot; vrij8=&quot;&quot; payoff=&quot;&quot; instructies=&quot;Please quote date of letter and our ref. when replying. Do not raise more than one subject per letter.&quot; email=&quot;&quot; iban=&quot;&quot; bic=&quot;&quot; infonummer=&quot;&quot; koptekst=&quot;\nServices Centre\n&quot; bezoekadres=&quot;Bezoekadres\nTurfmarkt 147\n2511 DP The Hague\nTelefoon +31 70 370 69 54\nFax \nwww.government.nl/jenv&quot; postadres=&quot;Postadres:\nPostbus 20301,\n2500 EH The Hague&quot;/&gt;&#10;    &lt;taal id=&quot;1034&quot; zoekveld=&quot;Dienstencentrum (DC)&quot; taal=&quot;1034&quot; omschrijving=&quot;Centro de servicios&quot; naamdirectoraatgeneraal=&quot;Centro de servicios&quot; naamdirectie=&quot;&quot; naamgebouw=&quot;&quot; baadres=&quot;Turfmarkt 147&quot; bapostcode=&quot;2511 DP&quot; baplaats=&quot;La Haya&quot; paadres=&quot;20301&quot; papostcode=&quot;2500 EH&quot; paplaats=&quot;La Haya&quot; land=&quot;Países Bajos&quot; telefoonnummer=&quot;+31 70 370 69 54&quot; faxnummer=&quot;&quot; website=&quot;www.government.nl/jenv&quot; banknaam=&quot;&quot; banknummer=&quot;&quot; logo=&quot;RO_J&quot; kleuren=&quot;alles&quot; vrijkopje=&quot;&quot; vrij1=&quot;&quot; vrij2=&quot;&quot; vrij3=&quot;&quot; vrij4=&quot;&quot; vrij5=&quot;&quot; vrij6=&quot;&quot; vrij7=&quot;&quot; vrij8=&quot;&quot; payoff=&quot;&quot; instructies=&quot;En su eventual contestación, por favor, indique la fecha y nuestro número de referencia. Le rogamos en cada carta trate un solo asunto.&quot; email=&quot;&quot; iban=&quot;&quot; bic=&quot;&quot; infonummer=&quot;&quot; koptekst=&quot;\nCentro de servicios\n&quot; bezoekadres=&quot;Bezoekadres\nTurfmarkt 147\n2511 DP La Haya\nTelefoon +31 70 370 69 54\nFax \nwww.government.nl/jenv&quot; postadres=&quot;Postadres:\nPostbus 20301,\n2500 EH La Haya&quot;/&gt;&#10;    &lt;taal id=&quot;1031&quot; zoekveld=&quot;Dienstencentrum (DC)&quot; taal=&quot;1031&quot; omschrijving=&quot;Dienstleistungszentrum&quot; naamdirectoraatgeneraal=&quot;Dienstleistungszentrum&quot; naamdirectie=&quot;&quot; naamgebouw=&quot;&quot; baadres=&quot;Turfmarkt 147&quot; bapostcode=&quot;2511 DP&quot; baplaats=&quot;Den Haag&quot; paadres=&quot;20301&quot; papostcode=&quot;2500 EH&quot; paplaats=&quot;Den Haag&quot; land=&quot;Niederlande&quot; telefoonnummer=&quot;+31 70 370 69 54&quot; faxnummer=&quot;&quot; website=&quot;www.government.nl/jenv&quot; banknaam=&quot;&quot; banknummer=&quot;&quot; logo=&quot;RO_J&quot; kleuren=&quot;alles&quot; vrijkopje=&quot;&quot; vrij1=&quot;&quot; vrij2=&quot;&quot; vrij3=&quot;&quot; vrij4=&quot;&quot; vrij5=&quot;&quot; vrij6=&quot;&quot; vrij7=&quot;&quot; vrij8=&quot;&quot; payoff=&quot;&quot; instructies=&quot;Bitte bei Antwort Datum und unser Zeichen angeben. Bitte pro Zuschrift nur eine Angelegenheit behandeln.&quot; email=&quot;&quot; iban=&quot;&quot; bic=&quot;&quot; infonummer=&quot;&quot; koptekst=&quot;\nDienstleistungszentrum\n&quot; bezoekadres=&quot;Bezoekadres\nTurfmarkt 147\n2511 DP Den Haag\nTelefoon +31 70 370 69 54\nFax \nwww.government.nl/jenv&quot; postadres=&quot;Postadres:\nPostbus 20301,\n2500 EH Den Haag&quot;/&gt;&#10;    &lt;taal id=&quot;1036&quot; zoekveld=&quot;Dienstencentrum (DC)&quot; taal=&quot;1036&quot; omschrijving=&quot;Centre de services&quot; naamdirectoraatgeneraal=&quot;Centre de services&quot; naamdirectie=&quot;&quot; naamgebouw=&quot;&quot; baadres=&quot;Turfmarkt 147&quot; bapostcode=&quot;2511 DP&quot; baplaats=&quot;La Haye&quot; paadres=&quot;20301&quot; papostcode=&quot;2500 EH&quot; paplaats=&quot;La Haye&quot; land=&quot;Pays-Bas&quot; telefoonnummer=&quot;+31 70 370 69 54&quot; faxnummer=&quot;&quot; website=&quot;www.government.nl/jenv&quot; banknaam=&quot;&quot; banknummer=&quot;&quot; logo=&quot;RO_J&quot; kleuren=&quot;alles&quot; vrijkopje=&quot;&quot; vrij1=&quot;&quot; vrij2=&quot;&quot; vrij3=&quot;&quot; vrij4=&quot;&quot; vrij5=&quot;&quot; vrij6=&quot;&quot; vrij7=&quot;&quot; vrij8=&quot;&quot; payoff=&quot;&quot; instructies=&quot;Prière de mentionner dans toute correspondance la date et notre référence. Prière de ne traiter qu'une seule affaire par lettre.&quot; email=&quot;&quot; iban=&quot;&quot; bic=&quot;&quot; infonummer=&quot;&quot; koptekst=&quot;\nCentre de services\n&quot; bezoekadres=&quot;Bezoekadres\nTurfmarkt 147\n2511 DP La Haye\nTelefoon +31 70 370 69 54\nFax \nwww.government.nl/jenv&quot; postadres=&quot;Postadres:\nPostbus 20301,\n2500 EH La Haye&quot;/&gt;&#10;   &lt;/organisatie&gt;&#10;  &lt;/organisatie-item&gt;&lt;/presentatie&gt;&lt;/data&gt;&#10;"/>
</p:tagLst>
</file>

<file path=ppt/theme/theme1.xml><?xml version="1.0" encoding="utf-8"?>
<a:theme xmlns:a="http://schemas.openxmlformats.org/drawingml/2006/main" name="Rijksoverheid">
  <a:themeElements>
    <a:clrScheme name="Rijksoverheid">
      <a:dk1>
        <a:srgbClr val="000000"/>
      </a:dk1>
      <a:lt1>
        <a:srgbClr val="FFFFFF"/>
      </a:lt1>
      <a:dk2>
        <a:srgbClr val="007BC7"/>
      </a:dk2>
      <a:lt2>
        <a:srgbClr val="D9EBF7"/>
      </a:lt2>
      <a:accent1>
        <a:srgbClr val="01689B"/>
      </a:accent1>
      <a:accent2>
        <a:srgbClr val="42145F"/>
      </a:accent2>
      <a:accent3>
        <a:srgbClr val="A90061"/>
      </a:accent3>
      <a:accent4>
        <a:srgbClr val="CA005D"/>
      </a:accent4>
      <a:accent5>
        <a:srgbClr val="D52B1E"/>
      </a:accent5>
      <a:accent6>
        <a:srgbClr val="E17000"/>
      </a:accent6>
      <a:hlink>
        <a:srgbClr val="007BC7"/>
      </a:hlink>
      <a:folHlink>
        <a:srgbClr val="B2D7EE"/>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47145C"/>
        </a:dk2>
        <a:lt2>
          <a:srgbClr val="47145C"/>
        </a:lt2>
        <a:accent1>
          <a:srgbClr val="CC003D"/>
        </a:accent1>
        <a:accent2>
          <a:srgbClr val="ED8FBB"/>
        </a:accent2>
        <a:accent3>
          <a:srgbClr val="FFFFFF"/>
        </a:accent3>
        <a:accent4>
          <a:srgbClr val="000000"/>
        </a:accent4>
        <a:accent5>
          <a:srgbClr val="E2AAAF"/>
        </a:accent5>
        <a:accent6>
          <a:srgbClr val="D781A9"/>
        </a:accent6>
        <a:hlink>
          <a:srgbClr val="900079"/>
        </a:hlink>
        <a:folHlink>
          <a:srgbClr val="47145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jksoverheid gerubriceerd">
  <a:themeElements>
    <a:clrScheme name="Rijksoverheid">
      <a:dk1>
        <a:srgbClr val="000000"/>
      </a:dk1>
      <a:lt1>
        <a:srgbClr val="FFFFFF"/>
      </a:lt1>
      <a:dk2>
        <a:srgbClr val="007BC7"/>
      </a:dk2>
      <a:lt2>
        <a:srgbClr val="D9EBF7"/>
      </a:lt2>
      <a:accent1>
        <a:srgbClr val="01689B"/>
      </a:accent1>
      <a:accent2>
        <a:srgbClr val="42145F"/>
      </a:accent2>
      <a:accent3>
        <a:srgbClr val="A90061"/>
      </a:accent3>
      <a:accent4>
        <a:srgbClr val="CA005D"/>
      </a:accent4>
      <a:accent5>
        <a:srgbClr val="D52B1E"/>
      </a:accent5>
      <a:accent6>
        <a:srgbClr val="E17000"/>
      </a:accent6>
      <a:hlink>
        <a:srgbClr val="007BC7"/>
      </a:hlink>
      <a:folHlink>
        <a:srgbClr val="B2D7EE"/>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47145C"/>
        </a:dk2>
        <a:lt2>
          <a:srgbClr val="47145C"/>
        </a:lt2>
        <a:accent1>
          <a:srgbClr val="CC003D"/>
        </a:accent1>
        <a:accent2>
          <a:srgbClr val="ED8FBB"/>
        </a:accent2>
        <a:accent3>
          <a:srgbClr val="FFFFFF"/>
        </a:accent3>
        <a:accent4>
          <a:srgbClr val="000000"/>
        </a:accent4>
        <a:accent5>
          <a:srgbClr val="E2AAAF"/>
        </a:accent5>
        <a:accent6>
          <a:srgbClr val="D781A9"/>
        </a:accent6>
        <a:hlink>
          <a:srgbClr val="900079"/>
        </a:hlink>
        <a:folHlink>
          <a:srgbClr val="47145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Rijksoverheid">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Rijksoverheid">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6AFFC-AFF9-4294-8F3F-BC64ADB8A776}"/>
</file>

<file path=customXml/itemProps2.xml><?xml version="1.0" encoding="utf-8"?>
<ds:datastoreItem xmlns:ds="http://schemas.openxmlformats.org/officeDocument/2006/customXml" ds:itemID="{02FA9250-323A-4705-8A04-F492BF856A64}"/>
</file>

<file path=docProps/app.xml><?xml version="1.0" encoding="utf-8"?>
<Properties xmlns="http://schemas.openxmlformats.org/officeDocument/2006/extended-properties" xmlns:vt="http://schemas.openxmlformats.org/officeDocument/2006/docPropsVTypes">
  <Template/>
  <TotalTime>0</TotalTime>
  <Words>880</Words>
  <Application>Microsoft Office PowerPoint</Application>
  <PresentationFormat>Breedbeeld</PresentationFormat>
  <Paragraphs>94</Paragraphs>
  <Slides>9</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9</vt:i4>
      </vt:variant>
    </vt:vector>
  </HeadingPairs>
  <TitlesOfParts>
    <vt:vector size="16" baseType="lpstr">
      <vt:lpstr>Arial</vt:lpstr>
      <vt:lpstr>Calibri</vt:lpstr>
      <vt:lpstr>Times New Roman</vt:lpstr>
      <vt:lpstr>Verdana</vt:lpstr>
      <vt:lpstr>Wingdings</vt:lpstr>
      <vt:lpstr>Rijksoverheid</vt:lpstr>
      <vt:lpstr>Rijksoverheid gerubriceerd</vt:lpstr>
      <vt:lpstr>Werksessie financiering, budgettering IHH </vt:lpstr>
      <vt:lpstr>Agenda financiering, budgettering (8 juni 2021)</vt:lpstr>
      <vt:lpstr>Achtergrond (totstandkoming)</vt:lpstr>
      <vt:lpstr>Toelichting berekening personeel</vt:lpstr>
      <vt:lpstr>Toelichting berekening overige</vt:lpstr>
      <vt:lpstr>Toelichting berekening overige</vt:lpstr>
      <vt:lpstr>Toelichting berekening overige</vt:lpstr>
      <vt:lpstr>Constatering JenV</vt:lpstr>
      <vt:lpstr>Contactgegevens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Verbeterplannen IHH BD (POK)</dc:title>
  <dc:subject>2021-2026</dc:subject>
  <dc:creator/>
  <cp:lastModifiedBy/>
  <cp:revision>1</cp:revision>
  <dcterms:created xsi:type="dcterms:W3CDTF">2015-08-25T11:21:38Z</dcterms:created>
  <dcterms:modified xsi:type="dcterms:W3CDTF">2021-06-07T17:43:37Z</dcterms:modified>
  <cp:category>Verbeterplannen IHH BD (POK)</cp:category>
</cp:coreProperties>
</file>