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  <p:sldMasterId id="2147484190" r:id="rId2"/>
    <p:sldMasterId id="2147484191" r:id="rId3"/>
    <p:sldMasterId id="2147484225" r:id="rId4"/>
    <p:sldMasterId id="2147484231" r:id="rId5"/>
  </p:sldMasterIdLst>
  <p:notesMasterIdLst>
    <p:notesMasterId r:id="rId9"/>
  </p:notesMasterIdLst>
  <p:sldIdLst>
    <p:sldId id="256" r:id="rId6"/>
    <p:sldId id="275" r:id="rId7"/>
    <p:sldId id="294" r:id="rId8"/>
  </p:sldIdLst>
  <p:sldSz cx="9144000" cy="5143500" type="screen16x9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6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01DD02-7D6F-4BCD-BCF7-EA6602FFB872}" type="datetimeFigureOut">
              <a:rPr lang="nl-NL"/>
              <a:pPr>
                <a:defRPr/>
              </a:pPr>
              <a:t>15-7-2021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3A0F5-D1B4-4C6B-98D1-56310286459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078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8978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322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4" y="1856185"/>
            <a:ext cx="903287" cy="273486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1" y="1856185"/>
            <a:ext cx="2557463" cy="273486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8663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7960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9906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831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6" y="2366963"/>
            <a:ext cx="1666875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1" y="2366963"/>
            <a:ext cx="1668463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3999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39508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5230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6215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387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15924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8049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9557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1" y="1875235"/>
            <a:ext cx="874713" cy="278606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1875235"/>
            <a:ext cx="2474912" cy="27860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3559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75310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133438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432357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6" y="2366963"/>
            <a:ext cx="1666875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1" y="2366963"/>
            <a:ext cx="1668463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5275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34659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40417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650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734462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0946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857388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5121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1" y="1875235"/>
            <a:ext cx="874713" cy="278606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1875235"/>
            <a:ext cx="2474912" cy="27860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36192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3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45735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8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5655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45735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1856181"/>
            <a:ext cx="3600476" cy="7060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2634862"/>
            <a:ext cx="3643338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145507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2" y="1875230"/>
            <a:ext cx="3500441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6" y="2367828"/>
            <a:ext cx="3486607" cy="2293484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799895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4738687"/>
            <a:ext cx="9144000" cy="404813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9144000" cy="803672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924779"/>
            <a:ext cx="7847038" cy="4286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348970"/>
            <a:ext cx="7858180" cy="32051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34170-880F-4B54-891E-49E0A191EE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8159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3" name="shpFoto" descr="Afb 1.png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73588" cy="514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8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7429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4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1856181"/>
            <a:ext cx="3600476" cy="7060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2634862"/>
            <a:ext cx="3643338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47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2633662"/>
            <a:ext cx="1722438" cy="195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9" y="2633662"/>
            <a:ext cx="1724025" cy="195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0229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 descr="Afb_inhoud.png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2" y="1875230"/>
            <a:ext cx="3500441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6" y="2367828"/>
            <a:ext cx="3486607" cy="2293484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848138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4738687"/>
            <a:ext cx="9144000" cy="404813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9144000" cy="803672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924779"/>
            <a:ext cx="7847038" cy="4286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348970"/>
            <a:ext cx="7858180" cy="32051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9511B-AD95-4882-B161-0583E4F92B0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8385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Universeel_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1"/>
            <a:ext cx="9144000" cy="514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303" y="-1191"/>
            <a:ext cx="489347" cy="9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 userDrawn="1"/>
        </p:nvSpPr>
        <p:spPr>
          <a:xfrm>
            <a:off x="4330304" y="4911329"/>
            <a:ext cx="485775" cy="236934"/>
          </a:xfrm>
          <a:prstGeom prst="rect">
            <a:avLst/>
          </a:prstGeom>
          <a:solidFill>
            <a:srgbClr val="1E42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015569"/>
            <a:ext cx="7886700" cy="530388"/>
          </a:xfrm>
        </p:spPr>
        <p:txBody>
          <a:bodyPr/>
          <a:lstStyle>
            <a:lvl1pPr>
              <a:defRPr sz="2400" b="1" baseline="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Klikken om de titelstijl van het model te bewerken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621512"/>
            <a:ext cx="7886700" cy="3046951"/>
          </a:xfrm>
        </p:spPr>
        <p:txBody>
          <a:bodyPr/>
          <a:lstStyle>
            <a:lvl1pPr>
              <a:defRPr sz="1800" baseline="0"/>
            </a:lvl1pPr>
            <a:lvl2pPr>
              <a:defRPr sz="1500" baseline="0"/>
            </a:lvl2pPr>
            <a:lvl3pPr>
              <a:defRPr sz="140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03A7F-3FC4-41D1-8B73-FE734AF1328D}" type="datetimeFigureOut">
              <a:rPr lang="en-GB"/>
              <a:pPr>
                <a:defRPr/>
              </a:pPr>
              <a:t>15/07/2021</a:t>
            </a:fld>
            <a:endParaRPr lang="en-GB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BB171-1D31-4944-BB57-4C02CB73DE5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5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20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5026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156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9521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7725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005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1856185"/>
            <a:ext cx="3598862" cy="70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3005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1" y="2633662"/>
            <a:ext cx="3598863" cy="19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30062" name="Picture 14" descr="Logo Powerpoint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indent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2pPr>
      <a:lvl3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3pPr>
      <a:lvl4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4pPr>
      <a:lvl5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76131" name="shpFoto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7613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9" y="1875235"/>
            <a:ext cx="35020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7613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366963"/>
            <a:ext cx="3487738" cy="229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76140" name="Picture 12" descr="Logo Powerpoint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fontAlgn="base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81251" name="shpFoto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1999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8125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9" y="1875235"/>
            <a:ext cx="35020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8125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366963"/>
            <a:ext cx="3487738" cy="229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81260" name="Picture 12" descr="Logo Powerpoint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  <p:sldLayoutId id="2147484219" r:id="rId6"/>
    <p:sldLayoutId id="2147484220" r:id="rId7"/>
    <p:sldLayoutId id="2147484221" r:id="rId8"/>
    <p:sldLayoutId id="2147484222" r:id="rId9"/>
    <p:sldLayoutId id="2147484223" r:id="rId10"/>
    <p:sldLayoutId id="214748422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fontAlgn="base">
        <a:spcBef>
          <a:spcPct val="0"/>
        </a:spcBef>
        <a:spcAft>
          <a:spcPct val="0"/>
        </a:spcAft>
        <a:buSzPct val="80000"/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4" y="925116"/>
            <a:ext cx="816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4" y="1348979"/>
            <a:ext cx="81692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1" y="4904185"/>
            <a:ext cx="4156075" cy="2369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1" y="4776788"/>
            <a:ext cx="4164013" cy="21312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4772025"/>
            <a:ext cx="712788" cy="2726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57486415-5795-4539-AFBC-D914A08BE4B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90007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8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4" y="925116"/>
            <a:ext cx="816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4" y="1348979"/>
            <a:ext cx="81692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1" y="4904185"/>
            <a:ext cx="4156075" cy="2369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1" y="4776788"/>
            <a:ext cx="4164013" cy="21312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4772025"/>
            <a:ext cx="712788" cy="2726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D2AECBA6-A450-43A0-9DA7-947939EA9F9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082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90007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8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9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148DCD8-B66C-49A3-A4EA-9AC4930597BB}"/>
              </a:ext>
            </a:extLst>
          </p:cNvPr>
          <p:cNvSpPr txBox="1"/>
          <p:nvPr/>
        </p:nvSpPr>
        <p:spPr>
          <a:xfrm>
            <a:off x="4572000" y="1298602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/>
              <a:t>Welkom</a:t>
            </a:r>
          </a:p>
          <a:p>
            <a:pPr algn="ctr"/>
            <a:r>
              <a:rPr lang="nl-NL" dirty="0"/>
              <a:t>deelnemers</a:t>
            </a:r>
          </a:p>
          <a:p>
            <a:pPr algn="ctr"/>
            <a:r>
              <a:rPr lang="nl-NL" dirty="0"/>
              <a:t>Klankbordgroep</a:t>
            </a:r>
          </a:p>
          <a:p>
            <a:endParaRPr lang="nl-NL" sz="2000" dirty="0"/>
          </a:p>
          <a:p>
            <a:r>
              <a:rPr lang="nl-NL" sz="2000" dirty="0"/>
              <a:t>Wij starten om 9.30u</a:t>
            </a:r>
          </a:p>
          <a:p>
            <a:endParaRPr lang="nl-NL" sz="2000" dirty="0"/>
          </a:p>
          <a:p>
            <a:endParaRPr lang="nl-N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09C631C-F9EE-41C6-9B27-C7CEFD2A5CE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4" y="925116"/>
            <a:ext cx="8061325" cy="428625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Programma vandaag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4" y="1348979"/>
            <a:ext cx="8061325" cy="3267075"/>
          </a:xfrm>
        </p:spPr>
        <p:txBody>
          <a:bodyPr/>
          <a:lstStyle/>
          <a:p>
            <a:r>
              <a:rPr lang="nl-NL" dirty="0"/>
              <a:t>9.30u – 9.35u                  Inloop en welkom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9.35u – 10.15u                Blok 1 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10.15u – 10.20u             Koffiepauze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10.20u – 10.55u             Blok 2 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10.55u – 11.00u             Afsluiting</a:t>
            </a:r>
          </a:p>
          <a:p>
            <a:endParaRPr lang="nl-NL" altLang="nl-NL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B245F2-C911-4700-8428-7EDB5D6CD484}" type="slidenum">
              <a:rPr kumimoji="0" lang="nl-NL" altLang="nl-NL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altLang="nl-NL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4" y="925116"/>
            <a:ext cx="8061325" cy="428625"/>
          </a:xfrm>
        </p:spPr>
        <p:txBody>
          <a:bodyPr/>
          <a:lstStyle/>
          <a:p>
            <a:r>
              <a:rPr lang="nl-NL" altLang="nl-NL" dirty="0">
                <a:latin typeface="+mn-lt"/>
              </a:rPr>
              <a:t>Planning: als pakket in werking per 1 jan 2023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4" y="1348979"/>
            <a:ext cx="8061325" cy="3267075"/>
          </a:xfrm>
        </p:spPr>
        <p:txBody>
          <a:bodyPr/>
          <a:lstStyle/>
          <a:p>
            <a:endParaRPr lang="nl-NL" altLang="nl-NL" dirty="0">
              <a:latin typeface="Verdana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397565" y="1391840"/>
          <a:ext cx="7881735" cy="324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3414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2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2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2022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414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Archiefwet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Verwerken advies Raad van State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Afronden + afstemmen voor MR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Tweede Kamer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Eerste Kamer 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414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Archiefbesluit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Consultatie &amp; uitvoerings-toets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 Raad van State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Archiefregeling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Consultatie &amp; uitvoerings-toets</a:t>
                      </a:r>
                    </a:p>
                    <a:p>
                      <a:endParaRPr lang="nl-NL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Notificatie bij EU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62180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Standaard (11 Lichtblauw)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Standaardontwerp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89A893-86CA-4792-9300-1074F2E0C4A2}"/>
</file>

<file path=customXml/itemProps2.xml><?xml version="1.0" encoding="utf-8"?>
<ds:datastoreItem xmlns:ds="http://schemas.openxmlformats.org/officeDocument/2006/customXml" ds:itemID="{E92A0F37-9941-4452-B007-159C71A20BBF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(11 Lichtblauw)</Template>
  <TotalTime>67</TotalTime>
  <Words>95</Words>
  <Application>Microsoft Office PowerPoint</Application>
  <PresentationFormat>Diavoorstelling (16:9)</PresentationFormat>
  <Paragraphs>37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5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Arial</vt:lpstr>
      <vt:lpstr>Calibri</vt:lpstr>
      <vt:lpstr>Verdana</vt:lpstr>
      <vt:lpstr>Sjabloon Standaard (11 Lichtblauw)</vt:lpstr>
      <vt:lpstr>Inhoud letter</vt:lpstr>
      <vt:lpstr>Inhoud bullet</vt:lpstr>
      <vt:lpstr>1_Standaardontwerp</vt:lpstr>
      <vt:lpstr>2_Standaardontwerp</vt:lpstr>
      <vt:lpstr>PowerPoint-presentatie</vt:lpstr>
      <vt:lpstr>Programma vandaag</vt:lpstr>
      <vt:lpstr>Planning: als pakket in werking per 1 jan 2023</vt:lpstr>
    </vt:vector>
  </TitlesOfParts>
  <Company>Ministerie van OCW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Marit</dc:creator>
  <cp:lastModifiedBy>Klomp, Marieke</cp:lastModifiedBy>
  <cp:revision>9</cp:revision>
  <dcterms:created xsi:type="dcterms:W3CDTF">2021-03-24T10:05:05Z</dcterms:created>
  <dcterms:modified xsi:type="dcterms:W3CDTF">2021-07-15T13:55:00Z</dcterms:modified>
</cp:coreProperties>
</file>