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9" r:id="rId1"/>
    <p:sldMasterId id="2147484190" r:id="rId2"/>
    <p:sldMasterId id="2147484191" r:id="rId3"/>
    <p:sldMasterId id="2147484225" r:id="rId4"/>
    <p:sldMasterId id="2147484231" r:id="rId5"/>
  </p:sldMasterIdLst>
  <p:notesMasterIdLst>
    <p:notesMasterId r:id="rId9"/>
  </p:notesMasterIdLst>
  <p:sldIdLst>
    <p:sldId id="256" r:id="rId6"/>
    <p:sldId id="275" r:id="rId7"/>
    <p:sldId id="294" r:id="rId8"/>
  </p:sldIdLst>
  <p:sldSz cx="9144000" cy="5143500" type="screen16x9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9D26"/>
    <a:srgbClr val="2494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34" autoAdjust="0"/>
    <p:restoredTop sz="94660"/>
  </p:normalViewPr>
  <p:slideViewPr>
    <p:cSldViewPr snapToGrid="0">
      <p:cViewPr varScale="1">
        <p:scale>
          <a:sx n="83" d="100"/>
          <a:sy n="83" d="100"/>
        </p:scale>
        <p:origin x="776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01DD02-7D6F-4BCD-BCF7-EA6602FFB872}" type="datetimeFigureOut">
              <a:rPr lang="nl-NL"/>
              <a:pPr>
                <a:defRPr/>
              </a:pPr>
              <a:t>15-7-2021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l-NL" altLang="nl-NL"/>
              <a:t>Klik om de modelstijlen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A63A0F5-D1B4-4C6B-98D1-563102864599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707852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89789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73221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618414" y="1856185"/>
            <a:ext cx="903287" cy="273486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08551" y="1856185"/>
            <a:ext cx="2557463" cy="273486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98663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607960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69906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18319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43476" y="2366963"/>
            <a:ext cx="1666875" cy="22943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62751" y="2366963"/>
            <a:ext cx="1668463" cy="22943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39990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3395089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452303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7062150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63877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015924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380494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89557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556501" y="1875235"/>
            <a:ext cx="874713" cy="2786063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29188" y="1875235"/>
            <a:ext cx="2474912" cy="2786063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35596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53106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133438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1432357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43476" y="2366963"/>
            <a:ext cx="1666875" cy="22943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62751" y="2366963"/>
            <a:ext cx="1668463" cy="22943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752758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346595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340417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6508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1734462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90946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857388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551217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556501" y="1875235"/>
            <a:ext cx="874713" cy="2786063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29188" y="1875235"/>
            <a:ext cx="2474912" cy="2786063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36192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oorb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3" name="shpFoto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457358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8" descr="Logo Powerpoint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5655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endParaRPr lang="nl-NL" altLang="nl-NL" sz="1800"/>
          </a:p>
        </p:txBody>
      </p:sp>
      <p:pic>
        <p:nvPicPr>
          <p:cNvPr id="5" name="shpFoto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457358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7" descr="Logo Powerpoint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24428" y="1856181"/>
            <a:ext cx="3600476" cy="70604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tabLst/>
              <a:defRPr sz="26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908552" y="2634862"/>
            <a:ext cx="3643338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tabLst/>
              <a:defRPr sz="18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xfrm>
            <a:off x="4929188" y="4785123"/>
            <a:ext cx="3714750" cy="2726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145507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oudsopgave le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endParaRPr lang="nl-NL" altLang="nl-NL" sz="1800"/>
          </a:p>
        </p:txBody>
      </p:sp>
      <p:pic>
        <p:nvPicPr>
          <p:cNvPr id="5" name="shpFoto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"/>
            <a:ext cx="4572000" cy="515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Logo Powerpoint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jdelijke aanduiding voor tekst 8"/>
          <p:cNvSpPr>
            <a:spLocks noGrp="1"/>
          </p:cNvSpPr>
          <p:nvPr>
            <p:ph type="body" sz="quarter" idx="12"/>
          </p:nvPr>
        </p:nvSpPr>
        <p:spPr>
          <a:xfrm>
            <a:off x="4929212" y="1875230"/>
            <a:ext cx="3500441" cy="42862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6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4943046" y="2367828"/>
            <a:ext cx="3486607" cy="2293484"/>
          </a:xfrm>
          <a:prstGeom prst="rect">
            <a:avLst/>
          </a:prstGeom>
        </p:spPr>
        <p:txBody>
          <a:bodyPr/>
          <a:lstStyle>
            <a:lvl1pPr marL="234950" indent="-234950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4"/>
          </p:nvPr>
        </p:nvSpPr>
        <p:spPr>
          <a:xfrm>
            <a:off x="4929188" y="4785123"/>
            <a:ext cx="3714750" cy="2726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799895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Onder"/>
          <p:cNvSpPr>
            <a:spLocks noChangeArrowheads="1"/>
          </p:cNvSpPr>
          <p:nvPr/>
        </p:nvSpPr>
        <p:spPr bwMode="auto">
          <a:xfrm>
            <a:off x="0" y="4738687"/>
            <a:ext cx="9144000" cy="404813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shpTekst"/>
          <p:cNvSpPr>
            <a:spLocks noChangeArrowheads="1"/>
          </p:cNvSpPr>
          <p:nvPr/>
        </p:nvSpPr>
        <p:spPr bwMode="auto">
          <a:xfrm>
            <a:off x="0" y="1"/>
            <a:ext cx="9144000" cy="803672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6" name="shpDatum" descr="RO__vervolgpagina~LPP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8300" y="924779"/>
            <a:ext cx="7847038" cy="42862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600" spc="-60" baseline="0">
                <a:solidFill>
                  <a:srgbClr val="2494C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idx="1"/>
          </p:nvPr>
        </p:nvSpPr>
        <p:spPr>
          <a:xfrm>
            <a:off x="369858" y="1348970"/>
            <a:ext cx="7858180" cy="32051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179388" indent="-179388">
              <a:buFont typeface="Arial" pitchFamily="34" charset="0"/>
              <a:buChar char="•"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396000" indent="-252000">
              <a:buFontTx/>
              <a:buBlip>
                <a:blip r:embed="rId3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539750" indent="-144000">
              <a:buSzPct val="100000"/>
              <a:buFontTx/>
              <a:buBlip>
                <a:blip r:embed="rId4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sp>
        <p:nvSpPr>
          <p:cNvPr id="7" name="shpTitel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8" name="shpKleurvlakBoven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9" name="shpBeeldmerk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34170-880F-4B54-891E-49E0A191EE43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81595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oorb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3" name="shpFoto" descr="Afb 1.png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573588" cy="514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8" descr="Logo Powerpoint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7429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endParaRPr lang="nl-NL" altLang="nl-NL" sz="1800"/>
          </a:p>
        </p:txBody>
      </p:sp>
      <p:pic>
        <p:nvPicPr>
          <p:cNvPr id="5" name="shpFoto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"/>
            <a:ext cx="4572000" cy="514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7" descr="Logo Powerpoint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24428" y="1856181"/>
            <a:ext cx="3600476" cy="70604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tabLst/>
              <a:defRPr sz="26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908552" y="2634862"/>
            <a:ext cx="3643338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tabLst/>
              <a:defRPr sz="18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xfrm>
            <a:off x="4929188" y="4785123"/>
            <a:ext cx="3714750" cy="2726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6473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08550" y="2633662"/>
            <a:ext cx="1722438" cy="1957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83389" y="2633662"/>
            <a:ext cx="1724025" cy="1957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02290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oudsopgave le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endParaRPr lang="nl-NL" altLang="nl-NL" sz="1800"/>
          </a:p>
        </p:txBody>
      </p:sp>
      <p:pic>
        <p:nvPicPr>
          <p:cNvPr id="5" name="shpFoto" descr="Afb_inhoud.png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572000" cy="515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Logo Powerpoint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jdelijke aanduiding voor tekst 8"/>
          <p:cNvSpPr>
            <a:spLocks noGrp="1"/>
          </p:cNvSpPr>
          <p:nvPr>
            <p:ph type="body" sz="quarter" idx="12"/>
          </p:nvPr>
        </p:nvSpPr>
        <p:spPr>
          <a:xfrm>
            <a:off x="4929212" y="1875230"/>
            <a:ext cx="3500441" cy="42862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6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4943046" y="2367828"/>
            <a:ext cx="3486607" cy="2293484"/>
          </a:xfrm>
          <a:prstGeom prst="rect">
            <a:avLst/>
          </a:prstGeom>
        </p:spPr>
        <p:txBody>
          <a:bodyPr/>
          <a:lstStyle>
            <a:lvl1pPr marL="234950" indent="-234950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4"/>
          </p:nvPr>
        </p:nvSpPr>
        <p:spPr>
          <a:xfrm>
            <a:off x="4929188" y="4785123"/>
            <a:ext cx="3714750" cy="2726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848138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Onder"/>
          <p:cNvSpPr>
            <a:spLocks noChangeArrowheads="1"/>
          </p:cNvSpPr>
          <p:nvPr/>
        </p:nvSpPr>
        <p:spPr bwMode="auto">
          <a:xfrm>
            <a:off x="0" y="4738687"/>
            <a:ext cx="9144000" cy="404813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shpTekst"/>
          <p:cNvSpPr>
            <a:spLocks noChangeArrowheads="1"/>
          </p:cNvSpPr>
          <p:nvPr/>
        </p:nvSpPr>
        <p:spPr bwMode="auto">
          <a:xfrm>
            <a:off x="0" y="1"/>
            <a:ext cx="9144000" cy="803672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6" name="shpDatum" descr="RO__vervolgpagina~LPP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8300" y="924779"/>
            <a:ext cx="7847038" cy="42862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600" spc="-60" baseline="0">
                <a:solidFill>
                  <a:srgbClr val="2494C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idx="1"/>
          </p:nvPr>
        </p:nvSpPr>
        <p:spPr>
          <a:xfrm>
            <a:off x="369858" y="1348970"/>
            <a:ext cx="7858180" cy="32051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179388" indent="-179388">
              <a:buFont typeface="Arial" pitchFamily="34" charset="0"/>
              <a:buChar char="•"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396000" indent="-252000">
              <a:buFontTx/>
              <a:buBlip>
                <a:blip r:embed="rId3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539750" indent="-144000">
              <a:buSzPct val="100000"/>
              <a:buFontTx/>
              <a:buBlip>
                <a:blip r:embed="rId4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sp>
        <p:nvSpPr>
          <p:cNvPr id="7" name="shpTitel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8" name="shpKleurvlakBoven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9" name="shpBeeldmerk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09511B-AD95-4882-B161-0583E4F92B04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28385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Universeel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1"/>
            <a:ext cx="9144000" cy="5141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303" y="-1191"/>
            <a:ext cx="489347" cy="941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/>
          <p:nvPr userDrawn="1"/>
        </p:nvSpPr>
        <p:spPr>
          <a:xfrm>
            <a:off x="4330304" y="4911329"/>
            <a:ext cx="485775" cy="236934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1015569"/>
            <a:ext cx="7886700" cy="530388"/>
          </a:xfrm>
        </p:spPr>
        <p:txBody>
          <a:bodyPr/>
          <a:lstStyle>
            <a:lvl1pPr>
              <a:defRPr sz="2400" b="1" baseline="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621512"/>
            <a:ext cx="7886700" cy="3046951"/>
          </a:xfrm>
        </p:spPr>
        <p:txBody>
          <a:bodyPr/>
          <a:lstStyle>
            <a:lvl1pPr>
              <a:defRPr sz="1800" baseline="0"/>
            </a:lvl1pPr>
            <a:lvl2pPr>
              <a:defRPr sz="1500" baseline="0"/>
            </a:lvl2pPr>
            <a:lvl3pPr>
              <a:defRPr sz="1400" baseline="0"/>
            </a:lvl3pPr>
            <a:lvl4pPr>
              <a:defRPr sz="1200" baseline="0"/>
            </a:lvl4pPr>
            <a:lvl5pPr>
              <a:defRPr sz="1200" baseline="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03A7F-3FC4-41D1-8B73-FE734AF1328D}" type="datetimeFigureOut">
              <a:rPr lang="en-GB"/>
              <a:pPr>
                <a:defRPr/>
              </a:pPr>
              <a:t>15/07/2021</a:t>
            </a:fld>
            <a:endParaRPr lang="en-GB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BB171-1D31-4944-BB57-4C02CB73DE5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59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4203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50266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21564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95214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677259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endParaRPr lang="nl-NL" altLang="nl-NL" sz="1800"/>
          </a:p>
        </p:txBody>
      </p:sp>
      <p:sp>
        <p:nvSpPr>
          <p:cNvPr id="13005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4785123"/>
            <a:ext cx="3714750" cy="272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30054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2838" y="1856185"/>
            <a:ext cx="35988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30055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8551" y="2633662"/>
            <a:ext cx="3598863" cy="195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130062" name="Picture 14" descr="Logo Powerpoint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  <p:sldLayoutId id="2147484193" r:id="rId2"/>
    <p:sldLayoutId id="2147484194" r:id="rId3"/>
    <p:sldLayoutId id="2147484195" r:id="rId4"/>
    <p:sldLayoutId id="2147484196" r:id="rId5"/>
    <p:sldLayoutId id="2147484197" r:id="rId6"/>
    <p:sldLayoutId id="2147484198" r:id="rId7"/>
    <p:sldLayoutId id="2147484199" r:id="rId8"/>
    <p:sldLayoutId id="2147484200" r:id="rId9"/>
    <p:sldLayoutId id="2147484201" r:id="rId10"/>
    <p:sldLayoutId id="2147484202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9pPr>
    </p:titleStyle>
    <p:bodyStyle>
      <a:lvl1pPr indent="15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15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2pPr>
      <a:lvl3pPr marL="15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3pPr>
      <a:lvl4pPr marL="15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4pPr>
      <a:lvl5pPr marL="15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5pPr>
      <a:lvl6pPr marL="4587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6pPr>
      <a:lvl7pPr marL="9159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7pPr>
      <a:lvl8pPr marL="13731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8pPr>
      <a:lvl9pPr marL="18303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176131" name="shpFoto"/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"/>
            <a:ext cx="4572000" cy="515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613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4785123"/>
            <a:ext cx="3714750" cy="272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76134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9189" y="1875235"/>
            <a:ext cx="350202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76135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43475" y="2366963"/>
            <a:ext cx="3487738" cy="229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176140" name="Picture 12" descr="Logo Powerpoint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03" r:id="rId1"/>
    <p:sldLayoutId id="2147484204" r:id="rId2"/>
    <p:sldLayoutId id="2147484205" r:id="rId3"/>
    <p:sldLayoutId id="2147484206" r:id="rId4"/>
    <p:sldLayoutId id="2147484207" r:id="rId5"/>
    <p:sldLayoutId id="2147484208" r:id="rId6"/>
    <p:sldLayoutId id="2147484209" r:id="rId7"/>
    <p:sldLayoutId id="2147484210" r:id="rId8"/>
    <p:sldLayoutId id="2147484211" r:id="rId9"/>
    <p:sldLayoutId id="2147484212" r:id="rId10"/>
    <p:sldLayoutId id="2147484213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9pPr>
    </p:titleStyle>
    <p:bodyStyle>
      <a:lvl1pPr marL="266700" indent="-266700" algn="l" rtl="0" fontAlgn="base">
        <a:spcBef>
          <a:spcPct val="0"/>
        </a:spcBef>
        <a:spcAft>
          <a:spcPct val="0"/>
        </a:spcAft>
        <a:buFont typeface="Verdana" pitchFamily="34" charset="0"/>
        <a:buAutoNum type="alphaLcPeriod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8001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5"/>
        </a:buBlip>
        <a:defRPr>
          <a:solidFill>
            <a:srgbClr val="000000"/>
          </a:solidFill>
          <a:latin typeface="+mn-lt"/>
        </a:defRPr>
      </a:lvl2pPr>
      <a:lvl3pPr marL="1311275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6"/>
        </a:buBlip>
        <a:defRPr>
          <a:solidFill>
            <a:srgbClr val="000000"/>
          </a:solidFill>
          <a:latin typeface="+mn-lt"/>
        </a:defRPr>
      </a:lvl3pPr>
      <a:lvl4pPr marL="1833563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7"/>
        </a:buBlip>
        <a:defRPr>
          <a:solidFill>
            <a:srgbClr val="000000"/>
          </a:solidFill>
          <a:latin typeface="+mn-lt"/>
        </a:defRPr>
      </a:lvl4pPr>
      <a:lvl5pPr marL="23558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5pPr>
      <a:lvl6pPr marL="28130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6pPr>
      <a:lvl7pPr marL="32702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7pPr>
      <a:lvl8pPr marL="37274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8pPr>
      <a:lvl9pPr marL="41846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181251" name="shpFoto"/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"/>
            <a:ext cx="4571999" cy="515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25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4785123"/>
            <a:ext cx="3714750" cy="272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81254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9189" y="1875235"/>
            <a:ext cx="350202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81255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43475" y="2366963"/>
            <a:ext cx="3487738" cy="229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181260" name="Picture 12" descr="Logo Powerpoint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14" r:id="rId1"/>
    <p:sldLayoutId id="2147484215" r:id="rId2"/>
    <p:sldLayoutId id="2147484216" r:id="rId3"/>
    <p:sldLayoutId id="2147484217" r:id="rId4"/>
    <p:sldLayoutId id="2147484218" r:id="rId5"/>
    <p:sldLayoutId id="2147484219" r:id="rId6"/>
    <p:sldLayoutId id="2147484220" r:id="rId7"/>
    <p:sldLayoutId id="2147484221" r:id="rId8"/>
    <p:sldLayoutId id="2147484222" r:id="rId9"/>
    <p:sldLayoutId id="2147484223" r:id="rId10"/>
    <p:sldLayoutId id="2147484224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9pPr>
    </p:titleStyle>
    <p:bodyStyle>
      <a:lvl1pPr marL="266700" indent="-266700" algn="l" rtl="0" fontAlgn="base">
        <a:spcBef>
          <a:spcPct val="0"/>
        </a:spcBef>
        <a:spcAft>
          <a:spcPct val="0"/>
        </a:spcAft>
        <a:buSzPct val="80000"/>
        <a:buChar char="•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884238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5"/>
        </a:buBlip>
        <a:defRPr>
          <a:solidFill>
            <a:srgbClr val="000000"/>
          </a:solidFill>
          <a:latin typeface="+mn-lt"/>
        </a:defRPr>
      </a:lvl2pPr>
      <a:lvl3pPr marL="1406525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6"/>
        </a:buBlip>
        <a:defRPr>
          <a:solidFill>
            <a:srgbClr val="000000"/>
          </a:solidFill>
          <a:latin typeface="+mn-lt"/>
        </a:defRPr>
      </a:lvl3pPr>
      <a:lvl4pPr marL="1928813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7"/>
        </a:buBlip>
        <a:defRPr>
          <a:solidFill>
            <a:srgbClr val="000000"/>
          </a:solidFill>
          <a:latin typeface="+mn-lt"/>
        </a:defRPr>
      </a:lvl4pPr>
      <a:lvl5pPr marL="24511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5pPr>
      <a:lvl6pPr marL="29083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6pPr>
      <a:lvl7pPr marL="33655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7pPr>
      <a:lvl8pPr marL="38227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8pPr>
      <a:lvl9pPr marL="4279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shpVoettekst"/>
          <p:cNvSpPr>
            <a:spLocks noGrp="1" noChangeArrowheads="1"/>
          </p:cNvSpPr>
          <p:nvPr>
            <p:ph type="title"/>
          </p:nvPr>
        </p:nvSpPr>
        <p:spPr bwMode="auto">
          <a:xfrm>
            <a:off x="366714" y="925116"/>
            <a:ext cx="81692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46" name="shpPagina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6714" y="1348979"/>
            <a:ext cx="8169275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</p:txBody>
      </p:sp>
      <p:sp>
        <p:nvSpPr>
          <p:cNvPr id="11" name="shpTitel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483101" y="4904185"/>
            <a:ext cx="4156075" cy="23693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2" name="shpKleurvlakBoven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6751" y="4776788"/>
            <a:ext cx="4164013" cy="21312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3" name="shpBeeldmerk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87350" y="4772025"/>
            <a:ext cx="712788" cy="27265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57486415-5795-4539-AFBC-D914A08BE4B6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6" r:id="rId1"/>
    <p:sldLayoutId id="2147484227" r:id="rId2"/>
    <p:sldLayoutId id="2147484228" r:id="rId3"/>
    <p:sldLayoutId id="2147484229" r:id="rId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rgbClr val="90007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rgbClr val="000000"/>
          </a:solidFill>
          <a:latin typeface="+mn-lt"/>
          <a:ea typeface="+mn-ea"/>
          <a:cs typeface="+mn-cs"/>
        </a:defRPr>
      </a:lvl1pPr>
      <a:lvl2pPr marL="152400" indent="-150813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6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2pPr>
      <a:lvl3pPr marL="406400" indent="-252413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7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633413" indent="-225425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8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811213" indent="-1762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shpVoettekst"/>
          <p:cNvSpPr>
            <a:spLocks noGrp="1" noChangeArrowheads="1"/>
          </p:cNvSpPr>
          <p:nvPr>
            <p:ph type="title"/>
          </p:nvPr>
        </p:nvSpPr>
        <p:spPr bwMode="auto">
          <a:xfrm>
            <a:off x="366714" y="925116"/>
            <a:ext cx="81692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46" name="shpPagina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6714" y="1348979"/>
            <a:ext cx="8169275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</p:txBody>
      </p:sp>
      <p:sp>
        <p:nvSpPr>
          <p:cNvPr id="11" name="shpTitel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483101" y="4904185"/>
            <a:ext cx="4156075" cy="23693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2" name="shpKleurvlakBoven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6751" y="4776788"/>
            <a:ext cx="4164013" cy="21312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3" name="shpBeeldmerk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87350" y="4772025"/>
            <a:ext cx="712788" cy="27265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D2AECBA6-A450-43A0-9DA7-947939EA9F91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48082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2" r:id="rId1"/>
    <p:sldLayoutId id="2147484233" r:id="rId2"/>
    <p:sldLayoutId id="2147484234" r:id="rId3"/>
    <p:sldLayoutId id="2147484235" r:id="rId4"/>
    <p:sldLayoutId id="2147484236" r:id="rId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rgbClr val="90007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rgbClr val="000000"/>
          </a:solidFill>
          <a:latin typeface="+mn-lt"/>
          <a:ea typeface="+mn-ea"/>
          <a:cs typeface="+mn-cs"/>
        </a:defRPr>
      </a:lvl1pPr>
      <a:lvl2pPr marL="152400" indent="-150813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7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2pPr>
      <a:lvl3pPr marL="406400" indent="-252413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8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633413" indent="-225425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9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811213" indent="-1762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148DCD8-B66C-49A3-A4EA-9AC4930597BB}"/>
              </a:ext>
            </a:extLst>
          </p:cNvPr>
          <p:cNvSpPr txBox="1"/>
          <p:nvPr/>
        </p:nvSpPr>
        <p:spPr>
          <a:xfrm>
            <a:off x="4572000" y="1298602"/>
            <a:ext cx="4572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/>
              <a:t>Welkom</a:t>
            </a:r>
          </a:p>
          <a:p>
            <a:pPr algn="ctr"/>
            <a:r>
              <a:rPr lang="nl-NL" dirty="0"/>
              <a:t>deelnemers</a:t>
            </a:r>
          </a:p>
          <a:p>
            <a:pPr algn="ctr"/>
            <a:r>
              <a:rPr lang="nl-NL" dirty="0"/>
              <a:t>Klankbordgroep</a:t>
            </a:r>
          </a:p>
          <a:p>
            <a:endParaRPr lang="nl-NL" sz="2000" dirty="0"/>
          </a:p>
          <a:p>
            <a:r>
              <a:rPr lang="nl-NL" sz="2000" dirty="0"/>
              <a:t>Wij starten om 9.30u</a:t>
            </a:r>
          </a:p>
          <a:p>
            <a:endParaRPr lang="nl-NL" sz="2000" dirty="0"/>
          </a:p>
          <a:p>
            <a:endParaRPr lang="nl-NL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Beeldmerk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B09C631C-F9EE-41C6-9B27-C7CEFD2A5CE4}" type="slidenum">
              <a:rPr lang="nl-NL" altLang="nl-NL"/>
              <a:pPr/>
              <a:t>2</a:t>
            </a:fld>
            <a:endParaRPr lang="nl-NL" altLang="nl-NL"/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6714" y="925116"/>
            <a:ext cx="8061325" cy="428625"/>
          </a:xfrm>
        </p:spPr>
        <p:txBody>
          <a:bodyPr/>
          <a:lstStyle/>
          <a:p>
            <a:r>
              <a:rPr lang="nl-NL" altLang="nl-NL" dirty="0">
                <a:latin typeface="Verdana" pitchFamily="34" charset="0"/>
              </a:rPr>
              <a:t>Programma vandaag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6714" y="1348979"/>
            <a:ext cx="8061325" cy="3267075"/>
          </a:xfrm>
        </p:spPr>
        <p:txBody>
          <a:bodyPr/>
          <a:lstStyle/>
          <a:p>
            <a:r>
              <a:rPr lang="nl-NL" dirty="0"/>
              <a:t>9.30u – 9.35u                  Inloop en welkom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9.35u – 10.15u                Blok 1 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10.15u – 10.20u             Koffiepauze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10.20u – 10.55u             Blok 2 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10.55u – 11.00u             Afsluiting</a:t>
            </a:r>
          </a:p>
          <a:p>
            <a:endParaRPr lang="nl-NL" altLang="nl-NL" dirty="0"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Beeldmerk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1B245F2-C911-4700-8428-7EDB5D6CD484}" type="slidenum">
              <a:rPr kumimoji="0" lang="nl-NL" altLang="nl-NL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altLang="nl-NL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6714" y="925116"/>
            <a:ext cx="8061325" cy="428625"/>
          </a:xfrm>
        </p:spPr>
        <p:txBody>
          <a:bodyPr/>
          <a:lstStyle/>
          <a:p>
            <a:r>
              <a:rPr lang="nl-NL" altLang="nl-NL" dirty="0">
                <a:latin typeface="+mn-lt"/>
              </a:rPr>
              <a:t>Planning: als pakket in werking per 1 jan 2023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6714" y="1348979"/>
            <a:ext cx="8061325" cy="3267075"/>
          </a:xfrm>
        </p:spPr>
        <p:txBody>
          <a:bodyPr/>
          <a:lstStyle/>
          <a:p>
            <a:endParaRPr lang="nl-NL" altLang="nl-NL" dirty="0">
              <a:latin typeface="Verdana" pitchFamily="34" charset="0"/>
            </a:endParaRPr>
          </a:p>
        </p:txBody>
      </p:sp>
      <p:graphicFrame>
        <p:nvGraphicFramePr>
          <p:cNvPr id="4" name="Tabel 3"/>
          <p:cNvGraphicFramePr>
            <a:graphicFrameLocks noGrp="1"/>
          </p:cNvGraphicFramePr>
          <p:nvPr/>
        </p:nvGraphicFramePr>
        <p:xfrm>
          <a:off x="397565" y="1391840"/>
          <a:ext cx="7881735" cy="3241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6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6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63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63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63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3414">
                <a:tc>
                  <a:txBody>
                    <a:bodyPr/>
                    <a:lstStyle/>
                    <a:p>
                      <a:endParaRPr lang="nl-NL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1</a:t>
                      </a:r>
                      <a:r>
                        <a:rPr lang="nl-NL" sz="1400" baseline="30000" dirty="0"/>
                        <a:t>e</a:t>
                      </a:r>
                      <a:r>
                        <a:rPr lang="nl-NL" sz="1400" dirty="0"/>
                        <a:t> helft 2021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2</a:t>
                      </a:r>
                      <a:r>
                        <a:rPr lang="nl-NL" sz="1400" baseline="30000" dirty="0"/>
                        <a:t>e</a:t>
                      </a:r>
                      <a:r>
                        <a:rPr lang="nl-NL" sz="1400" dirty="0"/>
                        <a:t> helft 2021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1</a:t>
                      </a:r>
                      <a:r>
                        <a:rPr lang="nl-NL" sz="1400" baseline="30000" dirty="0"/>
                        <a:t>e</a:t>
                      </a:r>
                      <a:r>
                        <a:rPr lang="nl-NL" sz="1400" dirty="0"/>
                        <a:t> helft 2022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2</a:t>
                      </a:r>
                      <a:r>
                        <a:rPr lang="nl-NL" sz="1400" baseline="30000" dirty="0"/>
                        <a:t>e</a:t>
                      </a:r>
                      <a:r>
                        <a:rPr lang="nl-NL" sz="1400" dirty="0"/>
                        <a:t> helft 2022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3414">
                <a:tc>
                  <a:txBody>
                    <a:bodyPr/>
                    <a:lstStyle/>
                    <a:p>
                      <a:r>
                        <a:rPr lang="nl-NL" sz="1400" b="1" dirty="0"/>
                        <a:t>Archiefwet</a:t>
                      </a:r>
                    </a:p>
                  </a:txBody>
                  <a:tcPr marT="34290" marB="3429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Verwerken advies Raad van State</a:t>
                      </a:r>
                    </a:p>
                  </a:txBody>
                  <a:tcPr marT="34290" marB="3429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Afronden + afstemmen voor MR</a:t>
                      </a:r>
                    </a:p>
                  </a:txBody>
                  <a:tcPr marT="34290" marB="3429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Tweede Kamer</a:t>
                      </a:r>
                    </a:p>
                  </a:txBody>
                  <a:tcPr marT="34290" marB="3429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Eerste Kamer </a:t>
                      </a:r>
                    </a:p>
                  </a:txBody>
                  <a:tcPr marT="34290" marB="34290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3414">
                <a:tc>
                  <a:txBody>
                    <a:bodyPr/>
                    <a:lstStyle/>
                    <a:p>
                      <a:r>
                        <a:rPr lang="nl-NL" sz="1400" b="1" dirty="0"/>
                        <a:t>Archiefbesluit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Ontwerp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Ontwerp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Consultatie &amp; uitvoerings-toets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Advies Raad van State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r>
                        <a:rPr lang="nl-NL" sz="1400" b="1" dirty="0"/>
                        <a:t>Archiefregeling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Ontwerp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Ontwerp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dirty="0"/>
                        <a:t>Consultatie &amp; uitvoerings-toets</a:t>
                      </a:r>
                    </a:p>
                    <a:p>
                      <a:endParaRPr lang="nl-NL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Notificatie bij EU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5262180"/>
      </p:ext>
    </p:extLst>
  </p:cSld>
  <p:clrMapOvr>
    <a:masterClrMapping/>
  </p:clrMapOvr>
</p:sld>
</file>

<file path=ppt/theme/theme1.xml><?xml version="1.0" encoding="utf-8"?>
<a:theme xmlns:a="http://schemas.openxmlformats.org/drawingml/2006/main" name="Sjabloon Standaard (11 Lichtblauw)">
  <a:themeElements>
    <a:clrScheme name="">
      <a:dk1>
        <a:srgbClr val="000000"/>
      </a:dk1>
      <a:lt1>
        <a:srgbClr val="FFFFFF"/>
      </a:lt1>
      <a:dk2>
        <a:srgbClr val="9ACCD4"/>
      </a:dk2>
      <a:lt2>
        <a:srgbClr val="EEECE1"/>
      </a:lt2>
      <a:accent1>
        <a:srgbClr val="9ACCD4"/>
      </a:accent1>
      <a:accent2>
        <a:srgbClr val="6ED9AD"/>
      </a:accent2>
      <a:accent3>
        <a:srgbClr val="FFFFFF"/>
      </a:accent3>
      <a:accent4>
        <a:srgbClr val="000000"/>
      </a:accent4>
      <a:accent5>
        <a:srgbClr val="CAE2E6"/>
      </a:accent5>
      <a:accent6>
        <a:srgbClr val="63C49C"/>
      </a:accent6>
      <a:hlink>
        <a:srgbClr val="4E9625"/>
      </a:hlink>
      <a:folHlink>
        <a:srgbClr val="60652A"/>
      </a:folHlink>
    </a:clrScheme>
    <a:fontScheme name="Titelpagina zonder afbeelding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itelpagina zonder afbeelding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elpagina zonder afbeelding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elpagina zonder afbeelding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nhoud letter">
  <a:themeElements>
    <a:clrScheme name="">
      <a:dk1>
        <a:srgbClr val="000000"/>
      </a:dk1>
      <a:lt1>
        <a:srgbClr val="FFFFFF"/>
      </a:lt1>
      <a:dk2>
        <a:srgbClr val="9ACCD4"/>
      </a:dk2>
      <a:lt2>
        <a:srgbClr val="EEECE1"/>
      </a:lt2>
      <a:accent1>
        <a:srgbClr val="9ACCD4"/>
      </a:accent1>
      <a:accent2>
        <a:srgbClr val="6ED9AD"/>
      </a:accent2>
      <a:accent3>
        <a:srgbClr val="FFFFFF"/>
      </a:accent3>
      <a:accent4>
        <a:srgbClr val="000000"/>
      </a:accent4>
      <a:accent5>
        <a:srgbClr val="CAE2E6"/>
      </a:accent5>
      <a:accent6>
        <a:srgbClr val="63C49C"/>
      </a:accent6>
      <a:hlink>
        <a:srgbClr val="4E9625"/>
      </a:hlink>
      <a:folHlink>
        <a:srgbClr val="60652A"/>
      </a:folHlink>
    </a:clrScheme>
    <a:fontScheme name="Inhoud let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houd letter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letter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letter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Inhoud bullet">
  <a:themeElements>
    <a:clrScheme name="">
      <a:dk1>
        <a:srgbClr val="000000"/>
      </a:dk1>
      <a:lt1>
        <a:srgbClr val="FFFFFF"/>
      </a:lt1>
      <a:dk2>
        <a:srgbClr val="9ACCD4"/>
      </a:dk2>
      <a:lt2>
        <a:srgbClr val="EEECE1"/>
      </a:lt2>
      <a:accent1>
        <a:srgbClr val="9ACCD4"/>
      </a:accent1>
      <a:accent2>
        <a:srgbClr val="6ED9AD"/>
      </a:accent2>
      <a:accent3>
        <a:srgbClr val="FFFFFF"/>
      </a:accent3>
      <a:accent4>
        <a:srgbClr val="000000"/>
      </a:accent4>
      <a:accent5>
        <a:srgbClr val="CAE2E6"/>
      </a:accent5>
      <a:accent6>
        <a:srgbClr val="63C49C"/>
      </a:accent6>
      <a:hlink>
        <a:srgbClr val="4E9625"/>
      </a:hlink>
      <a:folHlink>
        <a:srgbClr val="60652A"/>
      </a:folHlink>
    </a:clrScheme>
    <a:fontScheme name="Inhoud bulle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houd bullet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bullet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bullet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Standaardontwerp">
  <a:themeElements>
    <a:clrScheme name="">
      <a:dk1>
        <a:srgbClr val="000000"/>
      </a:dk1>
      <a:lt1>
        <a:srgbClr val="FFFFFF"/>
      </a:lt1>
      <a:dk2>
        <a:srgbClr val="9ACCD4"/>
      </a:dk2>
      <a:lt2>
        <a:srgbClr val="EEECE1"/>
      </a:lt2>
      <a:accent1>
        <a:srgbClr val="9ACCD4"/>
      </a:accent1>
      <a:accent2>
        <a:srgbClr val="6ED9AD"/>
      </a:accent2>
      <a:accent3>
        <a:srgbClr val="FFFFFF"/>
      </a:accent3>
      <a:accent4>
        <a:srgbClr val="000000"/>
      </a:accent4>
      <a:accent5>
        <a:srgbClr val="CAE2E6"/>
      </a:accent5>
      <a:accent6>
        <a:srgbClr val="63C49C"/>
      </a:accent6>
      <a:hlink>
        <a:srgbClr val="4E9625"/>
      </a:hlink>
      <a:folHlink>
        <a:srgbClr val="60652A"/>
      </a:folHlink>
    </a:clrScheme>
    <a:fontScheme name="1_Standaardontwerp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 kolommen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Standaardontwerp">
  <a:themeElements>
    <a:clrScheme name="">
      <a:dk1>
        <a:srgbClr val="000000"/>
      </a:dk1>
      <a:lt1>
        <a:srgbClr val="FFFFFF"/>
      </a:lt1>
      <a:dk2>
        <a:srgbClr val="9ACCD4"/>
      </a:dk2>
      <a:lt2>
        <a:srgbClr val="EEECE1"/>
      </a:lt2>
      <a:accent1>
        <a:srgbClr val="9ACCD4"/>
      </a:accent1>
      <a:accent2>
        <a:srgbClr val="6ED9AD"/>
      </a:accent2>
      <a:accent3>
        <a:srgbClr val="FFFFFF"/>
      </a:accent3>
      <a:accent4>
        <a:srgbClr val="000000"/>
      </a:accent4>
      <a:accent5>
        <a:srgbClr val="CAE2E6"/>
      </a:accent5>
      <a:accent6>
        <a:srgbClr val="63C49C"/>
      </a:accent6>
      <a:hlink>
        <a:srgbClr val="4E9625"/>
      </a:hlink>
      <a:folHlink>
        <a:srgbClr val="60652A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 kolommen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89A893-86CA-4792-9300-1074F2E0C4A2}"/>
</file>

<file path=customXml/itemProps2.xml><?xml version="1.0" encoding="utf-8"?>
<ds:datastoreItem xmlns:ds="http://schemas.openxmlformats.org/officeDocument/2006/customXml" ds:itemID="{E92A0F37-9941-4452-B007-159C71A20BBF}"/>
</file>

<file path=docProps/app.xml><?xml version="1.0" encoding="utf-8"?>
<Properties xmlns="http://schemas.openxmlformats.org/officeDocument/2006/extended-properties" xmlns:vt="http://schemas.openxmlformats.org/officeDocument/2006/docPropsVTypes">
  <Template>Sjabloon Standaard (11 Lichtblauw)</Template>
  <TotalTime>67</TotalTime>
  <Words>95</Words>
  <Application>Microsoft Office PowerPoint</Application>
  <PresentationFormat>Diavoorstelling (16:9)</PresentationFormat>
  <Paragraphs>37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5</vt:i4>
      </vt:variant>
      <vt:variant>
        <vt:lpstr>Diatitels</vt:lpstr>
      </vt:variant>
      <vt:variant>
        <vt:i4>3</vt:i4>
      </vt:variant>
    </vt:vector>
  </HeadingPairs>
  <TitlesOfParts>
    <vt:vector size="11" baseType="lpstr">
      <vt:lpstr>Arial</vt:lpstr>
      <vt:lpstr>Calibri</vt:lpstr>
      <vt:lpstr>Verdana</vt:lpstr>
      <vt:lpstr>Sjabloon Standaard (11 Lichtblauw)</vt:lpstr>
      <vt:lpstr>Inhoud letter</vt:lpstr>
      <vt:lpstr>Inhoud bullet</vt:lpstr>
      <vt:lpstr>1_Standaardontwerp</vt:lpstr>
      <vt:lpstr>2_Standaardontwerp</vt:lpstr>
      <vt:lpstr>PowerPoint-presentatie</vt:lpstr>
      <vt:lpstr>Programma vandaag</vt:lpstr>
      <vt:lpstr>Planning: als pakket in werking per 1 jan 2023</vt:lpstr>
    </vt:vector>
  </TitlesOfParts>
  <Company>Ministerie van OCW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Vochteloo, Marit</dc:creator>
  <cp:lastModifiedBy>Klomp, Marieke</cp:lastModifiedBy>
  <cp:revision>9</cp:revision>
  <dcterms:created xsi:type="dcterms:W3CDTF">2021-03-24T10:05:05Z</dcterms:created>
  <dcterms:modified xsi:type="dcterms:W3CDTF">2021-07-15T13:55:00Z</dcterms:modified>
</cp:coreProperties>
</file>