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3.xml" ContentType="application/vnd.openxmlformats-officedocument.theme+xml"/>
  <Override PartName="/ppt/theme/theme1.xml" ContentType="application/vnd.openxmlformats-officedocument.theme+xml"/>
  <Override PartName="/ppt/theme/theme14.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722" r:id="rId3"/>
    <p:sldMasterId id="2147483759" r:id="rId4"/>
    <p:sldMasterId id="2147483796" r:id="rId5"/>
    <p:sldMasterId id="2147483833" r:id="rId6"/>
    <p:sldMasterId id="2147483870" r:id="rId7"/>
    <p:sldMasterId id="2147483907" r:id="rId8"/>
    <p:sldMasterId id="2147483944" r:id="rId9"/>
    <p:sldMasterId id="2147483981" r:id="rId10"/>
    <p:sldMasterId id="2147484018" r:id="rId11"/>
    <p:sldMasterId id="2147484054" r:id="rId12"/>
  </p:sldMasterIdLst>
  <p:notesMasterIdLst>
    <p:notesMasterId r:id="rId26"/>
  </p:notesMasterIdLst>
  <p:handoutMasterIdLst>
    <p:handoutMasterId r:id="rId27"/>
  </p:handoutMasterIdLst>
  <p:sldIdLst>
    <p:sldId id="257" r:id="rId13"/>
    <p:sldId id="271" r:id="rId14"/>
    <p:sldId id="259" r:id="rId15"/>
    <p:sldId id="269" r:id="rId16"/>
    <p:sldId id="264" r:id="rId17"/>
    <p:sldId id="272" r:id="rId18"/>
    <p:sldId id="273" r:id="rId19"/>
    <p:sldId id="274" r:id="rId20"/>
    <p:sldId id="275" r:id="rId21"/>
    <p:sldId id="277" r:id="rId22"/>
    <p:sldId id="278" r:id="rId23"/>
    <p:sldId id="279" r:id="rId24"/>
    <p:sldId id="276"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2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BB25CB0-F1D0-4014-8C79-12A9B8C555B5}"/>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200" b="0" i="0" u="none" strike="noStrike" kern="1200" cap="none" spc="0" baseline="0">
              <a:solidFill>
                <a:srgbClr val="000000"/>
              </a:solidFill>
              <a:uFillTx/>
              <a:latin typeface="Calibri"/>
            </a:endParaRPr>
          </a:p>
        </p:txBody>
      </p:sp>
      <p:sp>
        <p:nvSpPr>
          <p:cNvPr id="3" name="Tijdelijke aanduiding voor datum 2">
            <a:extLst>
              <a:ext uri="{FF2B5EF4-FFF2-40B4-BE49-F238E27FC236}">
                <a16:creationId xmlns:a16="http://schemas.microsoft.com/office/drawing/2014/main" id="{BF45A392-34C7-4ADB-BAC8-AE4B4E75C76C}"/>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E293E5-C0B2-450C-9629-02528C615412}" type="datetime1">
              <a:rPr lang="nl-NL"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21-5-2021</a:t>
            </a:fld>
            <a:endParaRPr lang="nl-NL" sz="1200" b="0" i="0" u="none" strike="noStrike" kern="1200" cap="none" spc="0" baseline="0">
              <a:solidFill>
                <a:srgbClr val="000000"/>
              </a:solidFill>
              <a:uFillTx/>
              <a:latin typeface="Calibri"/>
            </a:endParaRPr>
          </a:p>
        </p:txBody>
      </p:sp>
      <p:sp>
        <p:nvSpPr>
          <p:cNvPr id="4" name="Tijdelijke aanduiding voor voettekst 3">
            <a:extLst>
              <a:ext uri="{FF2B5EF4-FFF2-40B4-BE49-F238E27FC236}">
                <a16:creationId xmlns:a16="http://schemas.microsoft.com/office/drawing/2014/main" id="{C054B8BB-6FF2-42EB-A123-ACCE7EA8361F}"/>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200" b="0" i="0" u="none" strike="noStrike" kern="1200" cap="none" spc="0" baseline="0">
              <a:solidFill>
                <a:srgbClr val="000000"/>
              </a:solidFill>
              <a:uFillTx/>
              <a:latin typeface="Calibri"/>
            </a:endParaRPr>
          </a:p>
        </p:txBody>
      </p:sp>
      <p:sp>
        <p:nvSpPr>
          <p:cNvPr id="5" name="Tijdelijke aanduiding voor dianummer 4">
            <a:extLst>
              <a:ext uri="{FF2B5EF4-FFF2-40B4-BE49-F238E27FC236}">
                <a16:creationId xmlns:a16="http://schemas.microsoft.com/office/drawing/2014/main" id="{415308CB-9728-4372-B6C0-93048BC41132}"/>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A6E9FE-FDA3-47F5-BB4E-C3B3ED111BDB}" type="slidenum">
              <a:t>‹nr.›</a:t>
            </a:fld>
            <a:endParaRPr lang="nl-N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327877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B15D88D-FE3F-4E4E-89F5-382182E1E8F8}"/>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3" name="Tijdelijke aanduiding voor datum 2">
            <a:extLst>
              <a:ext uri="{FF2B5EF4-FFF2-40B4-BE49-F238E27FC236}">
                <a16:creationId xmlns:a16="http://schemas.microsoft.com/office/drawing/2014/main" id="{66B5DAFE-F881-4CD4-9FD1-CF1D66703EBC}"/>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12403486-CA11-451B-938F-07A6060376CD}" type="datetime1">
              <a:rPr lang="nl-NL"/>
              <a:pPr lvl="0"/>
              <a:t>21-5-2021</a:t>
            </a:fld>
            <a:endParaRPr lang="nl-NL"/>
          </a:p>
        </p:txBody>
      </p:sp>
      <p:sp>
        <p:nvSpPr>
          <p:cNvPr id="4" name="Tijdelijke aanduiding voor dia-afbeelding 3">
            <a:extLst>
              <a:ext uri="{FF2B5EF4-FFF2-40B4-BE49-F238E27FC236}">
                <a16:creationId xmlns:a16="http://schemas.microsoft.com/office/drawing/2014/main" id="{510B33A4-570E-4371-B77D-DE8E6D0968C0}"/>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Tijdelijke aanduiding voor notities 4">
            <a:extLst>
              <a:ext uri="{FF2B5EF4-FFF2-40B4-BE49-F238E27FC236}">
                <a16:creationId xmlns:a16="http://schemas.microsoft.com/office/drawing/2014/main" id="{F45B7E51-750B-4228-9536-CB1E8C9E4C5C}"/>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01025626-D87B-4C10-BE70-0791B990FD7E}"/>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7" name="Tijdelijke aanduiding voor dianummer 6">
            <a:extLst>
              <a:ext uri="{FF2B5EF4-FFF2-40B4-BE49-F238E27FC236}">
                <a16:creationId xmlns:a16="http://schemas.microsoft.com/office/drawing/2014/main" id="{C9B5322E-DA77-44BE-86C0-20CDF14C0992}"/>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30E2F7C6-E010-4DC5-BC4C-47D5A839C395}" type="slidenum">
              <a:t>‹nr.›</a:t>
            </a:fld>
            <a:endParaRPr lang="nl-NL"/>
          </a:p>
        </p:txBody>
      </p:sp>
    </p:spTree>
    <p:extLst>
      <p:ext uri="{BB962C8B-B14F-4D97-AF65-F5344CB8AC3E}">
        <p14:creationId xmlns:p14="http://schemas.microsoft.com/office/powerpoint/2010/main" val="200282691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F2BCC0C-CF0F-495A-8B55-311F5E7843F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74F1104-FAE9-4200-89B0-C2EE8DC773F9}"/>
              </a:ext>
            </a:extLst>
          </p:cNvPr>
          <p:cNvSpPr txBox="1">
            <a:spLocks noGrp="1"/>
          </p:cNvSpPr>
          <p:nvPr>
            <p:ph type="body" sz="quarter" idx="1"/>
          </p:nvPr>
        </p:nvSpPr>
        <p:spPr/>
        <p:txBody>
          <a:bodyPr/>
          <a:lstStyle/>
          <a:p>
            <a:pPr lvl="0"/>
            <a:r>
              <a:rPr lang="nl-NL"/>
              <a:t>TeamLab Borderless Tokyo</a:t>
            </a:r>
          </a:p>
        </p:txBody>
      </p:sp>
      <p:sp>
        <p:nvSpPr>
          <p:cNvPr id="4" name="Tijdelijke aanduiding voor dianummer 3">
            <a:extLst>
              <a:ext uri="{FF2B5EF4-FFF2-40B4-BE49-F238E27FC236}">
                <a16:creationId xmlns:a16="http://schemas.microsoft.com/office/drawing/2014/main" id="{D7DB1F5B-AB1A-4C27-9DB1-321FE9ECADE2}"/>
              </a:ext>
            </a:extLst>
          </p:cNvPr>
          <p:cNvSpPr txBox="1"/>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3C248CB-77D3-4C82-BC70-B6CA35C5AC37}" type="slidenum">
              <a:t>1</a:t>
            </a:fld>
            <a:endParaRPr lang="nl-NL"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017BC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70E85-4DB7-4DC7-A431-92CB199662CD}"/>
              </a:ext>
            </a:extLst>
          </p:cNvPr>
          <p:cNvSpPr txBox="1">
            <a:spLocks noGrp="1"/>
          </p:cNvSpPr>
          <p:nvPr>
            <p:ph type="ctrTitle"/>
          </p:nvPr>
        </p:nvSpPr>
        <p:spPr>
          <a:xfrm>
            <a:off x="6554583" y="1882804"/>
            <a:ext cx="5003999" cy="2336401"/>
          </a:xfrm>
        </p:spPr>
        <p:txBody>
          <a:bodyPr tIns="90004" bIns="90004"/>
          <a:lstStyle>
            <a:lvl1pPr>
              <a:defRPr>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F40C5D8F-9C91-457C-BEB4-9563224BD769}"/>
              </a:ext>
            </a:extLst>
          </p:cNvPr>
          <p:cNvSpPr txBox="1">
            <a:spLocks noGrp="1"/>
          </p:cNvSpPr>
          <p:nvPr>
            <p:ph type="subTitle" idx="1"/>
          </p:nvPr>
        </p:nvSpPr>
        <p:spPr>
          <a:xfrm>
            <a:off x="6554583" y="4215603"/>
            <a:ext cx="5003999" cy="1339202"/>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pic>
        <p:nvPicPr>
          <p:cNvPr id="4" name="Afbeelding 5" descr="RO_BZK_Logo_2_RGB_diap_nl.png">
            <a:extLst>
              <a:ext uri="{FF2B5EF4-FFF2-40B4-BE49-F238E27FC236}">
                <a16:creationId xmlns:a16="http://schemas.microsoft.com/office/drawing/2014/main" id="{E4A97E33-BC06-4DD4-8441-C65EAD1123A4}"/>
              </a:ext>
            </a:extLst>
          </p:cNvPr>
          <p:cNvPicPr>
            <a:picLocks noChangeAspect="1"/>
          </p:cNvPicPr>
          <p:nvPr/>
        </p:nvPicPr>
        <p:blipFill>
          <a:blip r:embed="rId2"/>
          <a:stretch>
            <a:fillRect/>
          </a:stretch>
        </p:blipFill>
        <p:spPr>
          <a:xfrm>
            <a:off x="0" y="0"/>
            <a:ext cx="12191996" cy="1783080"/>
          </a:xfrm>
          <a:prstGeom prst="rect">
            <a:avLst/>
          </a:prstGeom>
          <a:noFill/>
          <a:ln>
            <a:noFill/>
          </a:ln>
        </p:spPr>
      </p:pic>
      <p:sp>
        <p:nvSpPr>
          <p:cNvPr id="5" name="Tijdelijke aanduiding voor voettekst 4">
            <a:extLst>
              <a:ext uri="{FF2B5EF4-FFF2-40B4-BE49-F238E27FC236}">
                <a16:creationId xmlns:a16="http://schemas.microsoft.com/office/drawing/2014/main" id="{6F219FDF-E15C-4F38-8116-E58A86C13D77}"/>
              </a:ext>
            </a:extLst>
          </p:cNvPr>
          <p:cNvSpPr txBox="1">
            <a:spLocks noGrp="1"/>
          </p:cNvSpPr>
          <p:nvPr>
            <p:ph type="ftr" sz="quarter" idx="9"/>
          </p:nvPr>
        </p:nvSpPr>
        <p:spPr/>
        <p:txBody>
          <a:bodyPr/>
          <a:lstStyle>
            <a:lvl1pPr>
              <a:defRPr>
                <a:solidFill>
                  <a:srgbClr val="FFFFFF"/>
                </a:solidFill>
              </a:defRPr>
            </a:lvl1pPr>
          </a:lstStyle>
          <a:p>
            <a:pPr lvl="0"/>
            <a:fld id="{CC663B7F-ADEC-415B-819C-128B4F0EC3B1}" type="datetime4">
              <a:rPr lang="nl-NL"/>
              <a:pPr lvl="0"/>
              <a:t>21 mei 2021</a:t>
            </a:fld>
            <a:r>
              <a:rPr lang="en-US"/>
              <a:t> | Voettekst</a:t>
            </a:r>
            <a:endParaRPr lang="nl-NL"/>
          </a:p>
        </p:txBody>
      </p:sp>
      <p:sp>
        <p:nvSpPr>
          <p:cNvPr id="6" name="Tijdelijke aanduiding voor dianummer 10">
            <a:extLst>
              <a:ext uri="{FF2B5EF4-FFF2-40B4-BE49-F238E27FC236}">
                <a16:creationId xmlns:a16="http://schemas.microsoft.com/office/drawing/2014/main" id="{B1F812F2-7A8B-4B67-8120-1F4DDAD85C0C}"/>
              </a:ext>
            </a:extLst>
          </p:cNvPr>
          <p:cNvSpPr txBox="1">
            <a:spLocks noGrp="1"/>
          </p:cNvSpPr>
          <p:nvPr>
            <p:ph type="sldNum" sz="quarter" idx="8"/>
          </p:nvPr>
        </p:nvSpPr>
        <p:spPr/>
        <p:txBody>
          <a:bodyPr/>
          <a:lstStyle>
            <a:lvl1pPr>
              <a:defRPr>
                <a:solidFill>
                  <a:srgbClr val="D9EBF6"/>
                </a:solidFill>
              </a:defRPr>
            </a:lvl1pPr>
          </a:lstStyle>
          <a:p>
            <a:pPr lvl="0"/>
            <a:fld id="{C87F65D0-0125-4F33-83CD-EBB26879F33F}" type="slidenum">
              <a:t>‹nr.›</a:t>
            </a:fld>
            <a:endParaRPr lang="nl-NL"/>
          </a:p>
        </p:txBody>
      </p:sp>
    </p:spTree>
    <p:extLst>
      <p:ext uri="{BB962C8B-B14F-4D97-AF65-F5344CB8AC3E}">
        <p14:creationId xmlns:p14="http://schemas.microsoft.com/office/powerpoint/2010/main" val="386702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7396CCF6-50F7-472F-A437-54F254231632}"/>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6BDCCCDF-4D5E-470C-BC9B-A56B15D7C2E8}"/>
              </a:ext>
            </a:extLst>
          </p:cNvPr>
          <p:cNvSpPr txBox="1">
            <a:spLocks noGrp="1"/>
          </p:cNvSpPr>
          <p:nvPr>
            <p:ph type="title"/>
          </p:nvPr>
        </p:nvSpPr>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409F6645-4DDE-4ED8-AEA8-8B599F468C22}"/>
              </a:ext>
            </a:extLst>
          </p:cNvPr>
          <p:cNvSpPr txBox="1">
            <a:spLocks noGrp="1"/>
          </p:cNvSpPr>
          <p:nvPr>
            <p:ph type="sldNum" sz="quarter" idx="8"/>
          </p:nvPr>
        </p:nvSpPr>
        <p:spPr/>
        <p:txBody>
          <a:bodyPr/>
          <a:lstStyle>
            <a:lvl1pPr>
              <a:defRPr/>
            </a:lvl1pPr>
          </a:lstStyle>
          <a:p>
            <a:pPr lvl="0"/>
            <a:fld id="{5775EFF0-0F87-4552-8983-B4DE6128C50E}" type="slidenum">
              <a:t>‹nr.›</a:t>
            </a:fld>
            <a:endParaRPr lang="nl-NL"/>
          </a:p>
        </p:txBody>
      </p:sp>
      <p:sp>
        <p:nvSpPr>
          <p:cNvPr id="5" name="Tijdelijke aanduiding voor voettekst 4">
            <a:extLst>
              <a:ext uri="{FF2B5EF4-FFF2-40B4-BE49-F238E27FC236}">
                <a16:creationId xmlns:a16="http://schemas.microsoft.com/office/drawing/2014/main" id="{314C0FCD-A1C2-47C4-97AD-ACA7EA9C7220}"/>
              </a:ext>
            </a:extLst>
          </p:cNvPr>
          <p:cNvSpPr txBox="1">
            <a:spLocks noGrp="1"/>
          </p:cNvSpPr>
          <p:nvPr>
            <p:ph type="ftr" sz="quarter" idx="9"/>
          </p:nvPr>
        </p:nvSpPr>
        <p:spPr/>
        <p:txBody>
          <a:bodyPr/>
          <a:lstStyle>
            <a:lvl1pPr>
              <a:defRPr/>
            </a:lvl1pPr>
          </a:lstStyle>
          <a:p>
            <a:pPr lvl="0"/>
            <a:fld id="{76957BDF-05BE-4BCA-9457-302297E1CC7C}" type="datetime4">
              <a:rPr lang="nl-NL"/>
              <a:pPr lvl="0"/>
              <a:t>21 mei 2021</a:t>
            </a:fld>
            <a:r>
              <a:rPr lang="en-US"/>
              <a:t> | Voettekst</a:t>
            </a:r>
            <a:endParaRPr lang="nl-NL"/>
          </a:p>
        </p:txBody>
      </p:sp>
    </p:spTree>
    <p:extLst>
      <p:ext uri="{BB962C8B-B14F-4D97-AF65-F5344CB8AC3E}">
        <p14:creationId xmlns:p14="http://schemas.microsoft.com/office/powerpoint/2010/main" val="14146544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Afbeelding horizontaal wi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93ADB53E-6AA6-462A-BAD6-5C245435A8AA}"/>
              </a:ext>
            </a:extLst>
          </p:cNvPr>
          <p:cNvSpPr txBox="1">
            <a:spLocks noGrp="1"/>
          </p:cNvSpPr>
          <p:nvPr>
            <p:ph type="pic" idx="4294967295"/>
          </p:nvPr>
        </p:nvSpPr>
        <p:spPr>
          <a:xfrm>
            <a:off x="0" y="3427408"/>
            <a:ext cx="12191996" cy="3430591"/>
          </a:xfrm>
          <a:solidFill>
            <a:srgbClr val="000000">
              <a:alpha val="10000"/>
            </a:srgbClr>
          </a:solidFill>
        </p:spPr>
        <p:txBody>
          <a:bodyPr lIns="611998"/>
          <a:lstStyle>
            <a:lvl1pPr>
              <a:defRPr/>
            </a:lvl1pPr>
          </a:lstStyle>
          <a:p>
            <a:pPr lvl="0"/>
            <a:r>
              <a:rPr lang="nl-NL"/>
              <a:t>Klik op het pictogram als u een afbeelding wilt toevoegen</a:t>
            </a:r>
          </a:p>
        </p:txBody>
      </p:sp>
      <p:sp>
        <p:nvSpPr>
          <p:cNvPr id="3" name="Titel 8">
            <a:extLst>
              <a:ext uri="{FF2B5EF4-FFF2-40B4-BE49-F238E27FC236}">
                <a16:creationId xmlns:a16="http://schemas.microsoft.com/office/drawing/2014/main" id="{84851B5B-4D37-4362-A8A5-339D7B0B8065}"/>
              </a:ext>
            </a:extLst>
          </p:cNvPr>
          <p:cNvSpPr txBox="1">
            <a:spLocks noGrp="1"/>
          </p:cNvSpPr>
          <p:nvPr>
            <p:ph type="title"/>
          </p:nvPr>
        </p:nvSpPr>
        <p:spPr>
          <a:xfrm>
            <a:off x="634209" y="1051203"/>
            <a:ext cx="10924382" cy="946797"/>
          </a:xfrm>
        </p:spPr>
        <p:txBody>
          <a:bodyPr/>
          <a:lstStyle>
            <a:lvl1pPr>
              <a:defRPr/>
            </a:lvl1pPr>
          </a:lstStyle>
          <a:p>
            <a:pPr lvl="0"/>
            <a:r>
              <a:rPr lang="nl-NL"/>
              <a:t>Klik om de stijl te bewerken</a:t>
            </a:r>
          </a:p>
        </p:txBody>
      </p:sp>
      <p:sp>
        <p:nvSpPr>
          <p:cNvPr id="4" name="Tijdelijke aanduiding voor dianummer 6">
            <a:extLst>
              <a:ext uri="{FF2B5EF4-FFF2-40B4-BE49-F238E27FC236}">
                <a16:creationId xmlns:a16="http://schemas.microsoft.com/office/drawing/2014/main" id="{AF11F0B7-5CBF-4BC0-86A2-32FE3D41D008}"/>
              </a:ext>
            </a:extLst>
          </p:cNvPr>
          <p:cNvSpPr txBox="1">
            <a:spLocks noGrp="1"/>
          </p:cNvSpPr>
          <p:nvPr>
            <p:ph type="sldNum" sz="quarter" idx="8"/>
          </p:nvPr>
        </p:nvSpPr>
        <p:spPr/>
        <p:txBody>
          <a:bodyPr/>
          <a:lstStyle>
            <a:lvl1pPr>
              <a:defRPr>
                <a:solidFill>
                  <a:srgbClr val="FFFFFF"/>
                </a:solidFill>
              </a:defRPr>
            </a:lvl1pPr>
          </a:lstStyle>
          <a:p>
            <a:pPr lvl="0"/>
            <a:fld id="{C0EA6433-4A9B-4518-997D-D7339E7FDCBA}" type="slidenum">
              <a:t>‹nr.›</a:t>
            </a:fld>
            <a:endParaRPr lang="nl-NL"/>
          </a:p>
        </p:txBody>
      </p:sp>
      <p:sp>
        <p:nvSpPr>
          <p:cNvPr id="5" name="Tijdelijke aanduiding voor voettekst 4">
            <a:extLst>
              <a:ext uri="{FF2B5EF4-FFF2-40B4-BE49-F238E27FC236}">
                <a16:creationId xmlns:a16="http://schemas.microsoft.com/office/drawing/2014/main" id="{7F6EA1DD-C9C0-444D-83E1-E0A1019BE4F8}"/>
              </a:ext>
            </a:extLst>
          </p:cNvPr>
          <p:cNvSpPr txBox="1">
            <a:spLocks noGrp="1"/>
          </p:cNvSpPr>
          <p:nvPr>
            <p:ph type="ftr" sz="quarter" idx="9"/>
          </p:nvPr>
        </p:nvSpPr>
        <p:spPr/>
        <p:txBody>
          <a:bodyPr/>
          <a:lstStyle>
            <a:lvl1pPr>
              <a:defRPr>
                <a:solidFill>
                  <a:srgbClr val="FFFFFF"/>
                </a:solidFill>
              </a:defRPr>
            </a:lvl1pPr>
          </a:lstStyle>
          <a:p>
            <a:pPr lvl="0"/>
            <a:fld id="{4B9D9954-5F3E-4CEC-A79B-2335B64B7727}" type="datetime4">
              <a:rPr lang="nl-NL"/>
              <a:pPr lvl="0"/>
              <a:t>21 mei 2021</a:t>
            </a:fld>
            <a:r>
              <a:rPr lang="en-US"/>
              <a:t> | Voettekst</a:t>
            </a:r>
            <a:endParaRPr lang="nl-NL"/>
          </a:p>
        </p:txBody>
      </p:sp>
    </p:spTree>
    <p:extLst>
      <p:ext uri="{BB962C8B-B14F-4D97-AF65-F5344CB8AC3E}">
        <p14:creationId xmlns:p14="http://schemas.microsoft.com/office/powerpoint/2010/main" val="12358189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Afbeelding">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2E4D6F07-5D9D-4E34-A7C9-AFEAC8E1463F}"/>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6516578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Afbeelding me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6359725B-418A-420B-AC79-CC4A1FF963EB}"/>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
        <p:nvSpPr>
          <p:cNvPr id="3" name="Titel 4">
            <a:extLst>
              <a:ext uri="{FF2B5EF4-FFF2-40B4-BE49-F238E27FC236}">
                <a16:creationId xmlns:a16="http://schemas.microsoft.com/office/drawing/2014/main" id="{DBB842F9-150A-4331-B4EC-6C89898C826C}"/>
              </a:ext>
            </a:extLst>
          </p:cNvPr>
          <p:cNvSpPr txBox="1">
            <a:spLocks noGrp="1"/>
          </p:cNvSpPr>
          <p:nvPr>
            <p:ph type="title"/>
          </p:nvPr>
        </p:nvSpPr>
        <p:spPr>
          <a:xfrm>
            <a:off x="0" y="5153777"/>
            <a:ext cx="12191996" cy="575998"/>
          </a:xfrm>
          <a:solidFill>
            <a:srgbClr val="D52A1C"/>
          </a:solidFill>
        </p:spPr>
        <p:txBody>
          <a:bodyPr lIns="755998" anchor="ctr"/>
          <a:lstStyle>
            <a:lvl1pPr>
              <a:defRPr sz="3200">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82F71D12-659C-491A-835D-031A6172BB89}"/>
              </a:ext>
            </a:extLst>
          </p:cNvPr>
          <p:cNvSpPr txBox="1">
            <a:spLocks noGrp="1"/>
          </p:cNvSpPr>
          <p:nvPr>
            <p:ph type="body" idx="4294967295"/>
          </p:nvPr>
        </p:nvSpPr>
        <p:spPr>
          <a:xfrm>
            <a:off x="0" y="5825413"/>
            <a:ext cx="12191996" cy="395999"/>
          </a:xfrm>
          <a:solidFill>
            <a:srgbClr val="FFFFFF"/>
          </a:solidFill>
        </p:spPr>
        <p:txBody>
          <a:bodyPr lIns="755998" anchor="ctr"/>
          <a:lstStyle>
            <a:lvl1pPr marL="0" indent="0">
              <a:buNone/>
              <a:defRPr sz="2000"/>
            </a:lvl1pPr>
          </a:lstStyle>
          <a:p>
            <a:pPr lvl="0"/>
            <a:r>
              <a:rPr lang="nl-NL"/>
              <a:t>Klik om de modelstijlen te bewerken</a:t>
            </a:r>
          </a:p>
        </p:txBody>
      </p:sp>
      <p:pic>
        <p:nvPicPr>
          <p:cNvPr id="5" name="Afbeelding 3">
            <a:extLst>
              <a:ext uri="{FF2B5EF4-FFF2-40B4-BE49-F238E27FC236}">
                <a16:creationId xmlns:a16="http://schemas.microsoft.com/office/drawing/2014/main" id="{AC8C9506-D522-4FDB-8AA0-CBF6422E29B2}"/>
              </a:ext>
            </a:extLst>
          </p:cNvPr>
          <p:cNvPicPr>
            <a:picLocks noChangeAspect="1"/>
          </p:cNvPicPr>
          <p:nvPr/>
        </p:nvPicPr>
        <p:blipFill>
          <a:blip r:embed="rId2"/>
          <a:stretch>
            <a:fillRect/>
          </a:stretch>
        </p:blipFill>
        <p:spPr>
          <a:xfrm>
            <a:off x="-3172" y="0"/>
            <a:ext cx="12198352" cy="1066803"/>
          </a:xfrm>
          <a:prstGeom prst="rect">
            <a:avLst/>
          </a:prstGeom>
          <a:noFill/>
          <a:ln>
            <a:noFill/>
          </a:ln>
        </p:spPr>
      </p:pic>
    </p:spTree>
    <p:extLst>
      <p:ext uri="{BB962C8B-B14F-4D97-AF65-F5344CB8AC3E}">
        <p14:creationId xmlns:p14="http://schemas.microsoft.com/office/powerpoint/2010/main" val="25783095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abel/grafiek">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93164A50-E5D2-40D8-9D4F-8EB42E7C482F}"/>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inhoud 2">
            <a:extLst>
              <a:ext uri="{FF2B5EF4-FFF2-40B4-BE49-F238E27FC236}">
                <a16:creationId xmlns:a16="http://schemas.microsoft.com/office/drawing/2014/main" id="{1A80E9BD-2908-4812-9D9C-F3D4251048A6}"/>
              </a:ext>
            </a:extLst>
          </p:cNvPr>
          <p:cNvSpPr txBox="1">
            <a:spLocks noGrp="1"/>
          </p:cNvSpPr>
          <p:nvPr>
            <p:ph idx="4294967295"/>
          </p:nvPr>
        </p:nvSpPr>
        <p:spPr>
          <a:xfrm>
            <a:off x="634995" y="2276471"/>
            <a:ext cx="10923586"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1">
            <a:extLst>
              <a:ext uri="{FF2B5EF4-FFF2-40B4-BE49-F238E27FC236}">
                <a16:creationId xmlns:a16="http://schemas.microsoft.com/office/drawing/2014/main" id="{701A10C1-42FA-4A60-BC74-3CC46FC5A1A6}"/>
              </a:ext>
            </a:extLst>
          </p:cNvPr>
          <p:cNvSpPr txBox="1">
            <a:spLocks noGrp="1"/>
          </p:cNvSpPr>
          <p:nvPr>
            <p:ph type="sldNum" sz="quarter" idx="8"/>
          </p:nvPr>
        </p:nvSpPr>
        <p:spPr/>
        <p:txBody>
          <a:bodyPr/>
          <a:lstStyle>
            <a:lvl1pPr>
              <a:defRPr/>
            </a:lvl1pPr>
          </a:lstStyle>
          <a:p>
            <a:pPr lvl="0"/>
            <a:fld id="{2EF77DDC-7426-4107-B4E3-4319A073734D}" type="slidenum">
              <a:t>‹nr.›</a:t>
            </a:fld>
            <a:endParaRPr lang="nl-NL"/>
          </a:p>
        </p:txBody>
      </p:sp>
      <p:sp>
        <p:nvSpPr>
          <p:cNvPr id="5" name="Tijdelijke aanduiding voor voettekst 4">
            <a:extLst>
              <a:ext uri="{FF2B5EF4-FFF2-40B4-BE49-F238E27FC236}">
                <a16:creationId xmlns:a16="http://schemas.microsoft.com/office/drawing/2014/main" id="{AC4AA20B-BF93-44A7-AFE9-3C497455047C}"/>
              </a:ext>
            </a:extLst>
          </p:cNvPr>
          <p:cNvSpPr txBox="1">
            <a:spLocks noGrp="1"/>
          </p:cNvSpPr>
          <p:nvPr>
            <p:ph type="ftr" sz="quarter" idx="9"/>
          </p:nvPr>
        </p:nvSpPr>
        <p:spPr/>
        <p:txBody>
          <a:bodyPr/>
          <a:lstStyle>
            <a:lvl1pPr>
              <a:defRPr/>
            </a:lvl1pPr>
          </a:lstStyle>
          <a:p>
            <a:pPr lvl="0"/>
            <a:fld id="{6A62D8F5-A8BB-467C-A3F8-C62AB0B46BD0}" type="datetime4">
              <a:rPr lang="nl-NL"/>
              <a:pPr lvl="0"/>
              <a:t>21 mei 2021</a:t>
            </a:fld>
            <a:r>
              <a:rPr lang="en-US"/>
              <a:t> | Voettekst</a:t>
            </a:r>
            <a:endParaRPr lang="nl-NL"/>
          </a:p>
        </p:txBody>
      </p:sp>
    </p:spTree>
    <p:extLst>
      <p:ext uri="{BB962C8B-B14F-4D97-AF65-F5344CB8AC3E}">
        <p14:creationId xmlns:p14="http://schemas.microsoft.com/office/powerpoint/2010/main" val="35616931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abel/grafiek met bijschrift">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A7F8AC8B-16C9-4768-BE0E-C7D39B9D5572}"/>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tekst 2">
            <a:extLst>
              <a:ext uri="{FF2B5EF4-FFF2-40B4-BE49-F238E27FC236}">
                <a16:creationId xmlns:a16="http://schemas.microsoft.com/office/drawing/2014/main" id="{0D5F28FB-2E4B-4F7D-B66F-474B7A30A156}"/>
              </a:ext>
            </a:extLst>
          </p:cNvPr>
          <p:cNvSpPr txBox="1">
            <a:spLocks noGrp="1"/>
          </p:cNvSpPr>
          <p:nvPr>
            <p:ph type="body" idx="4294967295"/>
          </p:nvPr>
        </p:nvSpPr>
        <p:spPr>
          <a:xfrm>
            <a:off x="7958855" y="2276471"/>
            <a:ext cx="3600001" cy="3937004"/>
          </a:xfrm>
        </p:spPr>
        <p:txBody>
          <a:bodyPr/>
          <a:lstStyle>
            <a:lvl1pPr marL="0" indent="0">
              <a:buNone/>
              <a:defRPr sz="2000"/>
            </a:lvl1pPr>
            <a:lvl2pPr marL="313200" indent="0">
              <a:buNone/>
              <a:defRPr sz="1800"/>
            </a:lvl2pPr>
            <a:lvl3pPr marL="630003" indent="0">
              <a:buNone/>
              <a:defRPr sz="1600"/>
            </a:lvl3pPr>
            <a:lvl4pPr marL="943203" indent="0">
              <a:buNone/>
              <a:defRPr sz="1600"/>
            </a:lvl4pPr>
            <a:lvl5pPr marL="1259997"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8">
            <a:extLst>
              <a:ext uri="{FF2B5EF4-FFF2-40B4-BE49-F238E27FC236}">
                <a16:creationId xmlns:a16="http://schemas.microsoft.com/office/drawing/2014/main" id="{0838D6A8-1FD7-4EBC-BE15-C3BE74E83204}"/>
              </a:ext>
            </a:extLst>
          </p:cNvPr>
          <p:cNvSpPr txBox="1">
            <a:spLocks noGrp="1"/>
          </p:cNvSpPr>
          <p:nvPr>
            <p:ph idx="4294967295"/>
          </p:nvPr>
        </p:nvSpPr>
        <p:spPr>
          <a:xfrm>
            <a:off x="634995" y="2276471"/>
            <a:ext cx="7178963"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2">
            <a:extLst>
              <a:ext uri="{FF2B5EF4-FFF2-40B4-BE49-F238E27FC236}">
                <a16:creationId xmlns:a16="http://schemas.microsoft.com/office/drawing/2014/main" id="{1BEC39DD-E01B-40E6-9231-028C6D946C9F}"/>
              </a:ext>
            </a:extLst>
          </p:cNvPr>
          <p:cNvSpPr txBox="1">
            <a:spLocks noGrp="1"/>
          </p:cNvSpPr>
          <p:nvPr>
            <p:ph type="sldNum" sz="quarter" idx="8"/>
          </p:nvPr>
        </p:nvSpPr>
        <p:spPr/>
        <p:txBody>
          <a:bodyPr/>
          <a:lstStyle>
            <a:lvl1pPr>
              <a:defRPr/>
            </a:lvl1pPr>
          </a:lstStyle>
          <a:p>
            <a:pPr lvl="0"/>
            <a:fld id="{9503DC7A-DEC5-4CF6-A6D5-D422168407FC}" type="slidenum">
              <a:t>‹nr.›</a:t>
            </a:fld>
            <a:endParaRPr lang="nl-NL"/>
          </a:p>
        </p:txBody>
      </p:sp>
      <p:sp>
        <p:nvSpPr>
          <p:cNvPr id="6" name="Tijdelijke aanduiding voor voettekst 4">
            <a:extLst>
              <a:ext uri="{FF2B5EF4-FFF2-40B4-BE49-F238E27FC236}">
                <a16:creationId xmlns:a16="http://schemas.microsoft.com/office/drawing/2014/main" id="{DA6FD699-197B-4697-950B-C900486E7759}"/>
              </a:ext>
            </a:extLst>
          </p:cNvPr>
          <p:cNvSpPr txBox="1">
            <a:spLocks noGrp="1"/>
          </p:cNvSpPr>
          <p:nvPr>
            <p:ph type="ftr" sz="quarter" idx="9"/>
          </p:nvPr>
        </p:nvSpPr>
        <p:spPr/>
        <p:txBody>
          <a:bodyPr/>
          <a:lstStyle>
            <a:lvl1pPr>
              <a:defRPr/>
            </a:lvl1pPr>
          </a:lstStyle>
          <a:p>
            <a:pPr lvl="0"/>
            <a:fld id="{C8DBDF9B-1FB2-489E-AB9B-920C912749CD}" type="datetime4">
              <a:rPr lang="nl-NL"/>
              <a:pPr lvl="0"/>
              <a:t>21 mei 2021</a:t>
            </a:fld>
            <a:r>
              <a:rPr lang="en-US"/>
              <a:t> | Voettekst</a:t>
            </a:r>
            <a:endParaRPr lang="nl-NL"/>
          </a:p>
        </p:txBody>
      </p:sp>
    </p:spTree>
    <p:extLst>
      <p:ext uri="{BB962C8B-B14F-4D97-AF65-F5344CB8AC3E}">
        <p14:creationId xmlns:p14="http://schemas.microsoft.com/office/powerpoint/2010/main" val="16236927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abel/grafiek verticaal">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3ACCD258-8978-4951-AEE3-F29F2AFCAB68}"/>
              </a:ext>
            </a:extLst>
          </p:cNvPr>
          <p:cNvSpPr/>
          <p:nvPr/>
        </p:nvSpPr>
        <p:spPr>
          <a:xfrm>
            <a:off x="6096003"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41325685-0F3E-4B19-9C2D-8C58CDE8A30C}"/>
              </a:ext>
            </a:extLst>
          </p:cNvPr>
          <p:cNvSpPr txBox="1">
            <a:spLocks noGrp="1"/>
          </p:cNvSpPr>
          <p:nvPr>
            <p:ph type="body" idx="4294967295"/>
          </p:nvPr>
        </p:nvSpPr>
        <p:spPr>
          <a:xfrm>
            <a:off x="6550020" y="2289602"/>
            <a:ext cx="5003999" cy="3931810"/>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DB6AE335-89D1-41AC-A2A3-89A7D7DFA4C6}"/>
              </a:ext>
            </a:extLst>
          </p:cNvPr>
          <p:cNvSpPr txBox="1">
            <a:spLocks noGrp="1"/>
          </p:cNvSpPr>
          <p:nvPr>
            <p:ph type="title"/>
          </p:nvPr>
        </p:nvSpPr>
        <p:spPr>
          <a:xfrm>
            <a:off x="6550020"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inhoud 8">
            <a:extLst>
              <a:ext uri="{FF2B5EF4-FFF2-40B4-BE49-F238E27FC236}">
                <a16:creationId xmlns:a16="http://schemas.microsoft.com/office/drawing/2014/main" id="{091EF611-EAB3-4E2D-9174-B11B5443209A}"/>
              </a:ext>
            </a:extLst>
          </p:cNvPr>
          <p:cNvSpPr txBox="1">
            <a:spLocks noGrp="1"/>
          </p:cNvSpPr>
          <p:nvPr>
            <p:ph idx="4294967295"/>
          </p:nvPr>
        </p:nvSpPr>
        <p:spPr>
          <a:xfrm>
            <a:off x="634995" y="1066803"/>
            <a:ext cx="5003797" cy="5154609"/>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4">
            <a:extLst>
              <a:ext uri="{FF2B5EF4-FFF2-40B4-BE49-F238E27FC236}">
                <a16:creationId xmlns:a16="http://schemas.microsoft.com/office/drawing/2014/main" id="{53DDF780-A35C-425B-B2DB-85B78A6C4F57}"/>
              </a:ext>
            </a:extLst>
          </p:cNvPr>
          <p:cNvSpPr txBox="1">
            <a:spLocks noGrp="1"/>
          </p:cNvSpPr>
          <p:nvPr>
            <p:ph type="ftr" sz="quarter" idx="9"/>
          </p:nvPr>
        </p:nvSpPr>
        <p:spPr/>
        <p:txBody>
          <a:bodyPr/>
          <a:lstStyle>
            <a:lvl1pPr>
              <a:defRPr/>
            </a:lvl1pPr>
          </a:lstStyle>
          <a:p>
            <a:pPr lvl="0"/>
            <a:fld id="{2C07896A-9F89-45D5-851B-2B88A6A63077}" type="datetime4">
              <a:rPr lang="nl-NL"/>
              <a:pPr lvl="0"/>
              <a:t>21 mei 2021</a:t>
            </a:fld>
            <a:r>
              <a:rPr lang="en-US"/>
              <a:t> | Voettekst</a:t>
            </a:r>
            <a:endParaRPr lang="nl-NL"/>
          </a:p>
        </p:txBody>
      </p:sp>
      <p:sp>
        <p:nvSpPr>
          <p:cNvPr id="7" name="Tijdelijke aanduiding voor dianummer 14">
            <a:extLst>
              <a:ext uri="{FF2B5EF4-FFF2-40B4-BE49-F238E27FC236}">
                <a16:creationId xmlns:a16="http://schemas.microsoft.com/office/drawing/2014/main" id="{D67E0C53-B4A5-4CF0-9FFE-83F634AA93C6}"/>
              </a:ext>
            </a:extLst>
          </p:cNvPr>
          <p:cNvSpPr txBox="1">
            <a:spLocks noGrp="1"/>
          </p:cNvSpPr>
          <p:nvPr>
            <p:ph type="sldNum" sz="quarter" idx="8"/>
          </p:nvPr>
        </p:nvSpPr>
        <p:spPr/>
        <p:txBody>
          <a:bodyPr/>
          <a:lstStyle>
            <a:lvl1pPr>
              <a:defRPr>
                <a:solidFill>
                  <a:srgbClr val="FFFFFF"/>
                </a:solidFill>
              </a:defRPr>
            </a:lvl1pPr>
          </a:lstStyle>
          <a:p>
            <a:pPr lvl="0"/>
            <a:fld id="{0D2244A6-C01E-4933-A667-E9D550A66944}" type="slidenum">
              <a:t>‹nr.›</a:t>
            </a:fld>
            <a:endParaRPr lang="nl-NL"/>
          </a:p>
        </p:txBody>
      </p:sp>
      <p:pic>
        <p:nvPicPr>
          <p:cNvPr id="8" name="Afbeelding 13" descr="RO_vervolgpagina_Logo_2_RGB_pos__aangepast.png">
            <a:extLst>
              <a:ext uri="{FF2B5EF4-FFF2-40B4-BE49-F238E27FC236}">
                <a16:creationId xmlns:a16="http://schemas.microsoft.com/office/drawing/2014/main" id="{9DD87480-89C6-4EEE-A57D-D69336FA7D71}"/>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397560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Contact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FB0F5A4C-D956-4DC4-AE34-B56531155EF9}"/>
              </a:ext>
            </a:extLst>
          </p:cNvPr>
          <p:cNvSpPr/>
          <p:nvPr/>
        </p:nvSpPr>
        <p:spPr>
          <a:xfrm>
            <a:off x="0" y="0"/>
            <a:ext cx="12191996" cy="3427408"/>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94C45D1D-675D-428B-B8FB-59F84EBF7025}"/>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17C6981C-BBA9-402B-BCA2-DFD25C6D3B10}"/>
              </a:ext>
            </a:extLst>
          </p:cNvPr>
          <p:cNvSpPr txBox="1">
            <a:spLocks noGrp="1"/>
          </p:cNvSpPr>
          <p:nvPr>
            <p:ph type="body" idx="4294967295"/>
          </p:nvPr>
        </p:nvSpPr>
        <p:spPr>
          <a:xfrm>
            <a:off x="5156749" y="3846021"/>
            <a:ext cx="4679999"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0836F0F4-5D1C-4D32-9C6A-8C4BA3E82EA4}"/>
              </a:ext>
            </a:extLst>
          </p:cNvPr>
          <p:cNvSpPr txBox="1">
            <a:spLocks noGrp="1"/>
          </p:cNvSpPr>
          <p:nvPr>
            <p:ph type="body" idx="4294967295"/>
          </p:nvPr>
        </p:nvSpPr>
        <p:spPr>
          <a:xfrm>
            <a:off x="5156749" y="4639510"/>
            <a:ext cx="4679999"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EE8DA894-E776-44D4-AFF5-9617363566A8}"/>
              </a:ext>
            </a:extLst>
          </p:cNvPr>
          <p:cNvSpPr txBox="1">
            <a:spLocks noGrp="1"/>
          </p:cNvSpPr>
          <p:nvPr>
            <p:ph type="body" idx="4294967295"/>
          </p:nvPr>
        </p:nvSpPr>
        <p:spPr>
          <a:xfrm>
            <a:off x="5156749" y="5405530"/>
            <a:ext cx="4679999"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D4C83A52-39B1-414E-9C5B-8C04BE91E64A}"/>
              </a:ext>
            </a:extLst>
          </p:cNvPr>
          <p:cNvSpPr txBox="1">
            <a:spLocks noGrp="1"/>
          </p:cNvSpPr>
          <p:nvPr>
            <p:ph type="pic" idx="4294967295"/>
          </p:nvPr>
        </p:nvSpPr>
        <p:spPr>
          <a:xfrm>
            <a:off x="4544778" y="3921367"/>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0D99F7FF-85C9-4B60-BF81-F8560B6297A4}"/>
              </a:ext>
            </a:extLst>
          </p:cNvPr>
          <p:cNvSpPr txBox="1">
            <a:spLocks noGrp="1"/>
          </p:cNvSpPr>
          <p:nvPr>
            <p:ph type="pic" idx="4294967295"/>
          </p:nvPr>
        </p:nvSpPr>
        <p:spPr>
          <a:xfrm>
            <a:off x="4544778" y="4707386"/>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348206B6-CF79-4FCF-9C4E-0D1ADFAC3C14}"/>
              </a:ext>
            </a:extLst>
          </p:cNvPr>
          <p:cNvSpPr txBox="1">
            <a:spLocks noGrp="1"/>
          </p:cNvSpPr>
          <p:nvPr>
            <p:ph type="pic" idx="4294967295"/>
          </p:nvPr>
        </p:nvSpPr>
        <p:spPr>
          <a:xfrm>
            <a:off x="4544778" y="5480867"/>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2D01714C-A2FA-4D8C-B57E-3473814F328E}"/>
              </a:ext>
            </a:extLst>
          </p:cNvPr>
          <p:cNvSpPr txBox="1">
            <a:spLocks noGrp="1"/>
          </p:cNvSpPr>
          <p:nvPr>
            <p:ph type="sldNum" sz="quarter" idx="8"/>
          </p:nvPr>
        </p:nvSpPr>
        <p:spPr/>
        <p:txBody>
          <a:bodyPr/>
          <a:lstStyle>
            <a:lvl1pPr>
              <a:defRPr/>
            </a:lvl1pPr>
          </a:lstStyle>
          <a:p>
            <a:pPr lvl="0"/>
            <a:fld id="{A0CA1C5B-CA24-4C75-BBB3-2E23013AB39A}" type="slidenum">
              <a:t>‹nr.›</a:t>
            </a:fld>
            <a:endParaRPr lang="nl-NL"/>
          </a:p>
        </p:txBody>
      </p:sp>
      <p:sp>
        <p:nvSpPr>
          <p:cNvPr id="11" name="Tijdelijke aanduiding voor voettekst 4">
            <a:extLst>
              <a:ext uri="{FF2B5EF4-FFF2-40B4-BE49-F238E27FC236}">
                <a16:creationId xmlns:a16="http://schemas.microsoft.com/office/drawing/2014/main" id="{8CFECD30-4D1F-4B5D-9810-CBEF00B70B01}"/>
              </a:ext>
            </a:extLst>
          </p:cNvPr>
          <p:cNvSpPr txBox="1">
            <a:spLocks noGrp="1"/>
          </p:cNvSpPr>
          <p:nvPr>
            <p:ph type="ftr" sz="quarter" idx="9"/>
          </p:nvPr>
        </p:nvSpPr>
        <p:spPr/>
        <p:txBody>
          <a:bodyPr/>
          <a:lstStyle>
            <a:lvl1pPr>
              <a:defRPr/>
            </a:lvl1pPr>
          </a:lstStyle>
          <a:p>
            <a:pPr lvl="0"/>
            <a:fld id="{FCC7B731-DF56-4E7D-990D-E2929A0FE26B}"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6D3FBD43-259E-4952-BA19-933223259562}"/>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5490884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Contact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37FD5E81-3AC3-45D3-A14F-A8EC00F18A38}"/>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73BFCF70-B40A-4AE6-8478-25FC632CB6FD}"/>
              </a:ext>
            </a:extLst>
          </p:cNvPr>
          <p:cNvSpPr txBox="1">
            <a:spLocks noGrp="1"/>
          </p:cNvSpPr>
          <p:nvPr>
            <p:ph type="title"/>
          </p:nvPr>
        </p:nvSpPr>
        <p:spPr>
          <a:xfrm>
            <a:off x="634995" y="2565404"/>
            <a:ext cx="5003797" cy="172720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22BE4EED-1804-4D11-9647-5A47625ED436}"/>
              </a:ext>
            </a:extLst>
          </p:cNvPr>
          <p:cNvSpPr txBox="1">
            <a:spLocks noGrp="1"/>
          </p:cNvSpPr>
          <p:nvPr>
            <p:ph type="body" idx="4294967295"/>
          </p:nvPr>
        </p:nvSpPr>
        <p:spPr>
          <a:xfrm>
            <a:off x="7176284" y="2286000"/>
            <a:ext cx="4382298"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068D94D9-2E66-4FDD-9446-9E5C1C5ED864}"/>
              </a:ext>
            </a:extLst>
          </p:cNvPr>
          <p:cNvSpPr txBox="1">
            <a:spLocks noGrp="1"/>
          </p:cNvSpPr>
          <p:nvPr>
            <p:ph type="body" idx="4294967295"/>
          </p:nvPr>
        </p:nvSpPr>
        <p:spPr>
          <a:xfrm>
            <a:off x="7176284" y="3079488"/>
            <a:ext cx="4382298"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C7EC9B77-6142-4A83-B9D5-68B39CC60F5F}"/>
              </a:ext>
            </a:extLst>
          </p:cNvPr>
          <p:cNvSpPr txBox="1">
            <a:spLocks noGrp="1"/>
          </p:cNvSpPr>
          <p:nvPr>
            <p:ph type="body" idx="4294967295"/>
          </p:nvPr>
        </p:nvSpPr>
        <p:spPr>
          <a:xfrm>
            <a:off x="7176284" y="3845509"/>
            <a:ext cx="4382298"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F6EC36C6-5B5A-4848-809D-36B7922D9A1B}"/>
              </a:ext>
            </a:extLst>
          </p:cNvPr>
          <p:cNvSpPr txBox="1">
            <a:spLocks noGrp="1"/>
          </p:cNvSpPr>
          <p:nvPr>
            <p:ph type="pic" idx="4294967295"/>
          </p:nvPr>
        </p:nvSpPr>
        <p:spPr>
          <a:xfrm>
            <a:off x="6564313" y="2361346"/>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4490F26A-F82D-4FD0-907D-A4C4368C9065}"/>
              </a:ext>
            </a:extLst>
          </p:cNvPr>
          <p:cNvSpPr txBox="1">
            <a:spLocks noGrp="1"/>
          </p:cNvSpPr>
          <p:nvPr>
            <p:ph type="pic" idx="4294967295"/>
          </p:nvPr>
        </p:nvSpPr>
        <p:spPr>
          <a:xfrm>
            <a:off x="6564313" y="3147355"/>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A0B74237-8C5E-4AE8-8FAF-3AEBA271D588}"/>
              </a:ext>
            </a:extLst>
          </p:cNvPr>
          <p:cNvSpPr txBox="1">
            <a:spLocks noGrp="1"/>
          </p:cNvSpPr>
          <p:nvPr>
            <p:ph type="pic" idx="4294967295"/>
          </p:nvPr>
        </p:nvSpPr>
        <p:spPr>
          <a:xfrm>
            <a:off x="6564313" y="3920846"/>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6FF7CF12-07C4-4B2A-8DEB-DE5F3903272B}"/>
              </a:ext>
            </a:extLst>
          </p:cNvPr>
          <p:cNvSpPr txBox="1">
            <a:spLocks noGrp="1"/>
          </p:cNvSpPr>
          <p:nvPr>
            <p:ph type="sldNum" sz="quarter" idx="8"/>
          </p:nvPr>
        </p:nvSpPr>
        <p:spPr/>
        <p:txBody>
          <a:bodyPr/>
          <a:lstStyle>
            <a:lvl1pPr>
              <a:defRPr/>
            </a:lvl1pPr>
          </a:lstStyle>
          <a:p>
            <a:pPr lvl="0"/>
            <a:fld id="{85594D33-D685-4726-AEA8-B0173640B332}" type="slidenum">
              <a:t>‹nr.›</a:t>
            </a:fld>
            <a:endParaRPr lang="nl-NL"/>
          </a:p>
        </p:txBody>
      </p:sp>
      <p:sp>
        <p:nvSpPr>
          <p:cNvPr id="11" name="Tijdelijke aanduiding voor voettekst 4">
            <a:extLst>
              <a:ext uri="{FF2B5EF4-FFF2-40B4-BE49-F238E27FC236}">
                <a16:creationId xmlns:a16="http://schemas.microsoft.com/office/drawing/2014/main" id="{C60B9BC4-9DD9-48FC-9798-89C2A2B3B6AD}"/>
              </a:ext>
            </a:extLst>
          </p:cNvPr>
          <p:cNvSpPr txBox="1">
            <a:spLocks noGrp="1"/>
          </p:cNvSpPr>
          <p:nvPr>
            <p:ph type="ftr" sz="quarter" idx="9"/>
          </p:nvPr>
        </p:nvSpPr>
        <p:spPr/>
        <p:txBody>
          <a:bodyPr/>
          <a:lstStyle>
            <a:lvl1pPr>
              <a:defRPr>
                <a:solidFill>
                  <a:srgbClr val="FFFFFF"/>
                </a:solidFill>
              </a:defRPr>
            </a:lvl1pPr>
          </a:lstStyle>
          <a:p>
            <a:pPr lvl="0"/>
            <a:fld id="{8343BD3E-463C-4B2C-9352-43E876400BFC}"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4F4B3CA8-3AA0-4C5B-8AB1-650842360F50}"/>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573922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Contact C">
    <p:bg>
      <p:bgPr>
        <a:solidFill>
          <a:srgbClr val="D52A1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154A08-21B5-4E60-BDCA-67771657F542}"/>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3" name="Tijdelijke aanduiding voor tekst 13">
            <a:extLst>
              <a:ext uri="{FF2B5EF4-FFF2-40B4-BE49-F238E27FC236}">
                <a16:creationId xmlns:a16="http://schemas.microsoft.com/office/drawing/2014/main" id="{3C5B91F3-BAC4-49EE-A856-97379C1E1F22}"/>
              </a:ext>
            </a:extLst>
          </p:cNvPr>
          <p:cNvSpPr txBox="1">
            <a:spLocks noGrp="1"/>
          </p:cNvSpPr>
          <p:nvPr>
            <p:ph type="body" idx="4294967295"/>
          </p:nvPr>
        </p:nvSpPr>
        <p:spPr>
          <a:xfrm>
            <a:off x="4224308" y="3846021"/>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4" name="Tijdelijke aanduiding voor tekst 13">
            <a:extLst>
              <a:ext uri="{FF2B5EF4-FFF2-40B4-BE49-F238E27FC236}">
                <a16:creationId xmlns:a16="http://schemas.microsoft.com/office/drawing/2014/main" id="{68E0F710-E35D-470E-8565-9A546C4D475F}"/>
              </a:ext>
            </a:extLst>
          </p:cNvPr>
          <p:cNvSpPr txBox="1">
            <a:spLocks noGrp="1"/>
          </p:cNvSpPr>
          <p:nvPr>
            <p:ph type="body" idx="4294967295"/>
          </p:nvPr>
        </p:nvSpPr>
        <p:spPr>
          <a:xfrm>
            <a:off x="4224308" y="463951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089F26E0-C534-4A69-ACED-80D8B9DFC29D}"/>
              </a:ext>
            </a:extLst>
          </p:cNvPr>
          <p:cNvSpPr txBox="1">
            <a:spLocks noGrp="1"/>
          </p:cNvSpPr>
          <p:nvPr>
            <p:ph type="body" idx="4294967295"/>
          </p:nvPr>
        </p:nvSpPr>
        <p:spPr>
          <a:xfrm>
            <a:off x="4224308" y="540553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6" name="Tijdelijke aanduiding voor afbeelding 3">
            <a:extLst>
              <a:ext uri="{FF2B5EF4-FFF2-40B4-BE49-F238E27FC236}">
                <a16:creationId xmlns:a16="http://schemas.microsoft.com/office/drawing/2014/main" id="{B453404B-9372-4F79-A385-8C27D7D28F01}"/>
              </a:ext>
            </a:extLst>
          </p:cNvPr>
          <p:cNvSpPr txBox="1">
            <a:spLocks noGrp="1"/>
          </p:cNvSpPr>
          <p:nvPr>
            <p:ph type="pic" idx="4294967295"/>
          </p:nvPr>
        </p:nvSpPr>
        <p:spPr>
          <a:xfrm>
            <a:off x="3612337" y="3921367"/>
            <a:ext cx="541205" cy="539998"/>
          </a:xfrm>
          <a:blipFill>
            <a:blip r:embed="rId2"/>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7" name="Tijdelijke aanduiding voor afbeelding 3">
            <a:extLst>
              <a:ext uri="{FF2B5EF4-FFF2-40B4-BE49-F238E27FC236}">
                <a16:creationId xmlns:a16="http://schemas.microsoft.com/office/drawing/2014/main" id="{C97D04A3-4E31-4EE2-AB5D-08A404044173}"/>
              </a:ext>
            </a:extLst>
          </p:cNvPr>
          <p:cNvSpPr txBox="1">
            <a:spLocks noGrp="1"/>
          </p:cNvSpPr>
          <p:nvPr>
            <p:ph type="pic" idx="4294967295"/>
          </p:nvPr>
        </p:nvSpPr>
        <p:spPr>
          <a:xfrm>
            <a:off x="3612337" y="4707386"/>
            <a:ext cx="541205" cy="539998"/>
          </a:xfrm>
          <a:blipFill>
            <a:blip r:embed="rId3"/>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9240B999-DF0E-40E7-A50A-40AF4900A50E}"/>
              </a:ext>
            </a:extLst>
          </p:cNvPr>
          <p:cNvSpPr txBox="1">
            <a:spLocks noGrp="1"/>
          </p:cNvSpPr>
          <p:nvPr>
            <p:ph type="pic" idx="4294967295"/>
          </p:nvPr>
        </p:nvSpPr>
        <p:spPr>
          <a:xfrm>
            <a:off x="3612337" y="5480867"/>
            <a:ext cx="541205" cy="539998"/>
          </a:xfrm>
          <a:blipFill>
            <a:blip r:embed="rId4"/>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9" name="Tijdelijke aanduiding voor dianummer 7">
            <a:extLst>
              <a:ext uri="{FF2B5EF4-FFF2-40B4-BE49-F238E27FC236}">
                <a16:creationId xmlns:a16="http://schemas.microsoft.com/office/drawing/2014/main" id="{D9651E56-DA7D-44FC-B94B-75E19D51DBCF}"/>
              </a:ext>
            </a:extLst>
          </p:cNvPr>
          <p:cNvSpPr txBox="1">
            <a:spLocks noGrp="1"/>
          </p:cNvSpPr>
          <p:nvPr>
            <p:ph type="sldNum" sz="quarter" idx="8"/>
          </p:nvPr>
        </p:nvSpPr>
        <p:spPr/>
        <p:txBody>
          <a:bodyPr/>
          <a:lstStyle>
            <a:lvl1pPr>
              <a:defRPr>
                <a:solidFill>
                  <a:srgbClr val="D9EBF6"/>
                </a:solidFill>
              </a:defRPr>
            </a:lvl1pPr>
          </a:lstStyle>
          <a:p>
            <a:pPr lvl="0"/>
            <a:fld id="{65C9C7D2-B60A-4FE4-B48B-30E07B4D570B}" type="slidenum">
              <a:t>‹nr.›</a:t>
            </a:fld>
            <a:endParaRPr lang="nl-NL"/>
          </a:p>
        </p:txBody>
      </p:sp>
      <p:sp>
        <p:nvSpPr>
          <p:cNvPr id="10" name="Tijdelijke aanduiding voor voettekst 4">
            <a:extLst>
              <a:ext uri="{FF2B5EF4-FFF2-40B4-BE49-F238E27FC236}">
                <a16:creationId xmlns:a16="http://schemas.microsoft.com/office/drawing/2014/main" id="{9D15D7EA-D79F-44BE-A988-036AFD86069B}"/>
              </a:ext>
            </a:extLst>
          </p:cNvPr>
          <p:cNvSpPr txBox="1">
            <a:spLocks noGrp="1"/>
          </p:cNvSpPr>
          <p:nvPr>
            <p:ph type="ftr" sz="quarter" idx="9"/>
          </p:nvPr>
        </p:nvSpPr>
        <p:spPr/>
        <p:txBody>
          <a:bodyPr/>
          <a:lstStyle>
            <a:lvl1pPr>
              <a:defRPr>
                <a:solidFill>
                  <a:srgbClr val="FFFFFF"/>
                </a:solidFill>
              </a:defRPr>
            </a:lvl1pPr>
          </a:lstStyle>
          <a:p>
            <a:pPr lvl="0"/>
            <a:fld id="{7ADFAACB-1D59-4036-9AFE-8FFCF7F01C50}" type="datetime4">
              <a:rPr lang="nl-NL"/>
              <a:pPr lvl="0"/>
              <a:t>21 mei 2021</a:t>
            </a:fld>
            <a:r>
              <a:rPr lang="en-US"/>
              <a:t> | Voettekst</a:t>
            </a:r>
            <a:endParaRPr lang="nl-NL"/>
          </a:p>
        </p:txBody>
      </p:sp>
      <p:pic>
        <p:nvPicPr>
          <p:cNvPr id="11" name="Afbeelding 11" descr="ROx_BEELDMERK_Logo_2_RGB_pos-op-wit.png">
            <a:extLst>
              <a:ext uri="{FF2B5EF4-FFF2-40B4-BE49-F238E27FC236}">
                <a16:creationId xmlns:a16="http://schemas.microsoft.com/office/drawing/2014/main" id="{7A689683-210B-40CF-82D9-798C561368E1}"/>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42622140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017BC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818D9-3A75-4D74-828B-C1126F8E303A}"/>
              </a:ext>
            </a:extLst>
          </p:cNvPr>
          <p:cNvSpPr txBox="1">
            <a:spLocks noGrp="1"/>
          </p:cNvSpPr>
          <p:nvPr>
            <p:ph type="ctrTitle"/>
          </p:nvPr>
        </p:nvSpPr>
        <p:spPr>
          <a:xfrm>
            <a:off x="6554583" y="1882804"/>
            <a:ext cx="5003999" cy="2336401"/>
          </a:xfrm>
        </p:spPr>
        <p:txBody>
          <a:bodyPr tIns="90004" bIns="90004"/>
          <a:lstStyle>
            <a:lvl1pPr>
              <a:defRPr>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A0E94B0B-0360-46AC-87B3-BADA8C3D145E}"/>
              </a:ext>
            </a:extLst>
          </p:cNvPr>
          <p:cNvSpPr txBox="1">
            <a:spLocks noGrp="1"/>
          </p:cNvSpPr>
          <p:nvPr>
            <p:ph type="subTitle" idx="1"/>
          </p:nvPr>
        </p:nvSpPr>
        <p:spPr>
          <a:xfrm>
            <a:off x="6554583" y="4215603"/>
            <a:ext cx="5003999" cy="1339202"/>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pic>
        <p:nvPicPr>
          <p:cNvPr id="4" name="Afbeelding 4" descr="RO_BZK_Logo_2_RGB_diap_en.png">
            <a:extLst>
              <a:ext uri="{FF2B5EF4-FFF2-40B4-BE49-F238E27FC236}">
                <a16:creationId xmlns:a16="http://schemas.microsoft.com/office/drawing/2014/main" id="{B6E8017E-4E4E-49AC-B4F9-B6D632BFF5F4}"/>
              </a:ext>
            </a:extLst>
          </p:cNvPr>
          <p:cNvPicPr>
            <a:picLocks noChangeAspect="1"/>
          </p:cNvPicPr>
          <p:nvPr/>
        </p:nvPicPr>
        <p:blipFill>
          <a:blip r:embed="rId2"/>
          <a:stretch>
            <a:fillRect/>
          </a:stretch>
        </p:blipFill>
        <p:spPr>
          <a:xfrm>
            <a:off x="0" y="0"/>
            <a:ext cx="12191996" cy="1783080"/>
          </a:xfrm>
          <a:prstGeom prst="rect">
            <a:avLst/>
          </a:prstGeom>
          <a:noFill/>
          <a:ln>
            <a:noFill/>
          </a:ln>
        </p:spPr>
      </p:pic>
      <p:sp>
        <p:nvSpPr>
          <p:cNvPr id="5" name="Tijdelijke aanduiding voor voettekst 4">
            <a:extLst>
              <a:ext uri="{FF2B5EF4-FFF2-40B4-BE49-F238E27FC236}">
                <a16:creationId xmlns:a16="http://schemas.microsoft.com/office/drawing/2014/main" id="{11E99559-A9CA-41A6-A169-BA872DEE0F46}"/>
              </a:ext>
            </a:extLst>
          </p:cNvPr>
          <p:cNvSpPr txBox="1">
            <a:spLocks noGrp="1"/>
          </p:cNvSpPr>
          <p:nvPr>
            <p:ph type="ftr" sz="quarter" idx="9"/>
          </p:nvPr>
        </p:nvSpPr>
        <p:spPr/>
        <p:txBody>
          <a:bodyPr/>
          <a:lstStyle>
            <a:lvl1pPr>
              <a:defRPr>
                <a:solidFill>
                  <a:srgbClr val="FFFFFF"/>
                </a:solidFill>
              </a:defRPr>
            </a:lvl1pPr>
          </a:lstStyle>
          <a:p>
            <a:pPr lvl="0"/>
            <a:fld id="{A5E41D38-7C23-4B20-A603-889A2FCDE21B}" type="datetime4">
              <a:rPr lang="nl-NL"/>
              <a:pPr lvl="0"/>
              <a:t>21 mei 2021</a:t>
            </a:fld>
            <a:r>
              <a:rPr lang="en-US"/>
              <a:t> | Voettekst</a:t>
            </a:r>
            <a:endParaRPr lang="nl-NL"/>
          </a:p>
        </p:txBody>
      </p:sp>
      <p:sp>
        <p:nvSpPr>
          <p:cNvPr id="6" name="Tijdelijke aanduiding voor dianummer 10">
            <a:extLst>
              <a:ext uri="{FF2B5EF4-FFF2-40B4-BE49-F238E27FC236}">
                <a16:creationId xmlns:a16="http://schemas.microsoft.com/office/drawing/2014/main" id="{21E336DC-6B45-47A2-B52B-10AAB0756E64}"/>
              </a:ext>
            </a:extLst>
          </p:cNvPr>
          <p:cNvSpPr txBox="1">
            <a:spLocks noGrp="1"/>
          </p:cNvSpPr>
          <p:nvPr>
            <p:ph type="sldNum" sz="quarter" idx="8"/>
          </p:nvPr>
        </p:nvSpPr>
        <p:spPr/>
        <p:txBody>
          <a:bodyPr/>
          <a:lstStyle>
            <a:lvl1pPr>
              <a:defRPr>
                <a:solidFill>
                  <a:srgbClr val="D9EBF6"/>
                </a:solidFill>
              </a:defRPr>
            </a:lvl1pPr>
          </a:lstStyle>
          <a:p>
            <a:pPr lvl="0"/>
            <a:fld id="{86375C26-2BEA-4E16-8E29-22550AAADB67}" type="slidenum">
              <a:t>‹nr.›</a:t>
            </a:fld>
            <a:endParaRPr lang="nl-NL"/>
          </a:p>
        </p:txBody>
      </p:sp>
    </p:spTree>
    <p:extLst>
      <p:ext uri="{BB962C8B-B14F-4D97-AF65-F5344CB8AC3E}">
        <p14:creationId xmlns:p14="http://schemas.microsoft.com/office/powerpoint/2010/main" val="231206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5C4AA-3563-4E46-B439-54FC02A109A2}"/>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dianummer 13">
            <a:extLst>
              <a:ext uri="{FF2B5EF4-FFF2-40B4-BE49-F238E27FC236}">
                <a16:creationId xmlns:a16="http://schemas.microsoft.com/office/drawing/2014/main" id="{2D91B1DA-F249-4B5C-AECB-AE7A4991F8F8}"/>
              </a:ext>
            </a:extLst>
          </p:cNvPr>
          <p:cNvSpPr txBox="1">
            <a:spLocks noGrp="1"/>
          </p:cNvSpPr>
          <p:nvPr>
            <p:ph type="sldNum" sz="quarter" idx="8"/>
          </p:nvPr>
        </p:nvSpPr>
        <p:spPr/>
        <p:txBody>
          <a:bodyPr/>
          <a:lstStyle>
            <a:lvl1pPr>
              <a:defRPr/>
            </a:lvl1pPr>
          </a:lstStyle>
          <a:p>
            <a:pPr lvl="0"/>
            <a:fld id="{50E6D10B-DE28-40C7-BBA6-E70701473AA3}" type="slidenum">
              <a:t>‹nr.›</a:t>
            </a:fld>
            <a:endParaRPr lang="nl-NL"/>
          </a:p>
        </p:txBody>
      </p:sp>
      <p:sp>
        <p:nvSpPr>
          <p:cNvPr id="4" name="Tijdelijke aanduiding voor voettekst 4">
            <a:extLst>
              <a:ext uri="{FF2B5EF4-FFF2-40B4-BE49-F238E27FC236}">
                <a16:creationId xmlns:a16="http://schemas.microsoft.com/office/drawing/2014/main" id="{BE9BF04D-4F99-44A7-A286-489F09AAA7F5}"/>
              </a:ext>
            </a:extLst>
          </p:cNvPr>
          <p:cNvSpPr txBox="1">
            <a:spLocks noGrp="1"/>
          </p:cNvSpPr>
          <p:nvPr>
            <p:ph type="ftr" sz="quarter" idx="9"/>
          </p:nvPr>
        </p:nvSpPr>
        <p:spPr/>
        <p:txBody>
          <a:bodyPr/>
          <a:lstStyle>
            <a:lvl1pPr>
              <a:defRPr/>
            </a:lvl1pPr>
          </a:lstStyle>
          <a:p>
            <a:pPr lvl="0"/>
            <a:fld id="{630C13B6-F7AD-40B9-A343-2B8D7B736213}" type="datetime4">
              <a:rPr lang="nl-NL"/>
              <a:pPr lvl="0"/>
              <a:t>21 mei 2021</a:t>
            </a:fld>
            <a:r>
              <a:rPr lang="en-US"/>
              <a:t> | Voettekst</a:t>
            </a:r>
            <a:endParaRPr lang="nl-NL"/>
          </a:p>
        </p:txBody>
      </p:sp>
    </p:spTree>
    <p:extLst>
      <p:ext uri="{BB962C8B-B14F-4D97-AF65-F5344CB8AC3E}">
        <p14:creationId xmlns:p14="http://schemas.microsoft.com/office/powerpoint/2010/main" val="2761492311"/>
      </p:ext>
    </p:extLst>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eldia afbeelding verticaal">
    <p:spTree>
      <p:nvGrpSpPr>
        <p:cNvPr id="1" name=""/>
        <p:cNvGrpSpPr/>
        <p:nvPr/>
      </p:nvGrpSpPr>
      <p:grpSpPr>
        <a:xfrm>
          <a:off x="0" y="0"/>
          <a:ext cx="0" cy="0"/>
          <a:chOff x="0" y="0"/>
          <a:chExt cx="0" cy="0"/>
        </a:xfrm>
      </p:grpSpPr>
      <p:sp>
        <p:nvSpPr>
          <p:cNvPr id="2" name="Tijdelijke aanduiding voor afbeelding 31">
            <a:extLst>
              <a:ext uri="{FF2B5EF4-FFF2-40B4-BE49-F238E27FC236}">
                <a16:creationId xmlns:a16="http://schemas.microsoft.com/office/drawing/2014/main" id="{15FC6E98-3958-49BC-889F-84C2579DE3AE}"/>
              </a:ext>
            </a:extLst>
          </p:cNvPr>
          <p:cNvSpPr txBox="1">
            <a:spLocks noGrp="1"/>
          </p:cNvSpPr>
          <p:nvPr>
            <p:ph type="pic" idx="4294967295"/>
          </p:nvPr>
        </p:nvSpPr>
        <p:spPr>
          <a:xfrm>
            <a:off x="-3172" y="0"/>
            <a:ext cx="6099176" cy="6858000"/>
          </a:xfrm>
          <a:solidFill>
            <a:srgbClr val="D9D9D9"/>
          </a:solidFill>
        </p:spPr>
        <p:txBody>
          <a:bodyPr lIns="611998" anchor="ctr"/>
          <a:lstStyle>
            <a:lvl1pPr>
              <a:defRPr/>
            </a:lvl1pPr>
          </a:lstStyle>
          <a:p>
            <a:pPr lvl="0"/>
            <a:r>
              <a:rPr lang="nl-NL"/>
              <a:t>Klik op het pictogram als u een afbeelding wilt toevoegen</a:t>
            </a:r>
          </a:p>
        </p:txBody>
      </p:sp>
      <p:sp>
        <p:nvSpPr>
          <p:cNvPr id="3" name="Rechthoek 15">
            <a:extLst>
              <a:ext uri="{FF2B5EF4-FFF2-40B4-BE49-F238E27FC236}">
                <a16:creationId xmlns:a16="http://schemas.microsoft.com/office/drawing/2014/main" id="{12F56AFC-346B-4186-A8DE-24E0620CF176}"/>
              </a:ext>
            </a:extLst>
          </p:cNvPr>
          <p:cNvSpPr/>
          <p:nvPr/>
        </p:nvSpPr>
        <p:spPr>
          <a:xfrm>
            <a:off x="6096003"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4" name="Afbeelding 12">
            <a:extLst>
              <a:ext uri="{FF2B5EF4-FFF2-40B4-BE49-F238E27FC236}">
                <a16:creationId xmlns:a16="http://schemas.microsoft.com/office/drawing/2014/main" id="{0B7749AA-C020-4DFC-B9DF-4A3517C6AECA}"/>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tekst 16">
            <a:extLst>
              <a:ext uri="{FF2B5EF4-FFF2-40B4-BE49-F238E27FC236}">
                <a16:creationId xmlns:a16="http://schemas.microsoft.com/office/drawing/2014/main" id="{87FF7608-3119-433B-A540-0D7745584908}"/>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6" name="Tijdelijke aanduiding voor dianummer 14">
            <a:extLst>
              <a:ext uri="{FF2B5EF4-FFF2-40B4-BE49-F238E27FC236}">
                <a16:creationId xmlns:a16="http://schemas.microsoft.com/office/drawing/2014/main" id="{D1243C42-C8F4-498B-A250-DF26FF8334B3}"/>
              </a:ext>
            </a:extLst>
          </p:cNvPr>
          <p:cNvSpPr txBox="1">
            <a:spLocks noGrp="1"/>
          </p:cNvSpPr>
          <p:nvPr>
            <p:ph type="sldNum" sz="quarter" idx="8"/>
          </p:nvPr>
        </p:nvSpPr>
        <p:spPr/>
        <p:txBody>
          <a:bodyPr/>
          <a:lstStyle>
            <a:lvl1pPr>
              <a:defRPr>
                <a:solidFill>
                  <a:srgbClr val="FFFFFF"/>
                </a:solidFill>
              </a:defRPr>
            </a:lvl1pPr>
          </a:lstStyle>
          <a:p>
            <a:pPr lvl="0"/>
            <a:fld id="{A72A19D3-4580-47DC-BC87-14B4F30E7A51}" type="slidenum">
              <a:t>‹nr.›</a:t>
            </a:fld>
            <a:endParaRPr lang="nl-NL"/>
          </a:p>
        </p:txBody>
      </p:sp>
      <p:sp>
        <p:nvSpPr>
          <p:cNvPr id="7" name="Titel 1">
            <a:extLst>
              <a:ext uri="{FF2B5EF4-FFF2-40B4-BE49-F238E27FC236}">
                <a16:creationId xmlns:a16="http://schemas.microsoft.com/office/drawing/2014/main" id="{34533B14-084F-4948-B38E-8A338D35BFA2}"/>
              </a:ext>
            </a:extLst>
          </p:cNvPr>
          <p:cNvSpPr txBox="1">
            <a:spLocks noGrp="1"/>
          </p:cNvSpPr>
          <p:nvPr>
            <p:ph type="title"/>
          </p:nvPr>
        </p:nvSpPr>
        <p:spPr>
          <a:xfrm>
            <a:off x="6553203" y="1885465"/>
            <a:ext cx="5003999" cy="2336401"/>
          </a:xfrm>
        </p:spPr>
        <p:txBody>
          <a:bodyPr tIns="90004" bIns="90004"/>
          <a:lstStyle>
            <a:lvl1pPr>
              <a:defRPr>
                <a:solidFill>
                  <a:srgbClr val="FFFFFF"/>
                </a:solidFill>
              </a:defRPr>
            </a:lvl1pPr>
          </a:lstStyle>
          <a:p>
            <a:pPr lvl="0"/>
            <a:r>
              <a:rPr lang="nl-NL"/>
              <a:t>Klik om de stijl te bewerken</a:t>
            </a:r>
          </a:p>
        </p:txBody>
      </p:sp>
      <p:sp>
        <p:nvSpPr>
          <p:cNvPr id="8" name="Ondertitel 2">
            <a:extLst>
              <a:ext uri="{FF2B5EF4-FFF2-40B4-BE49-F238E27FC236}">
                <a16:creationId xmlns:a16="http://schemas.microsoft.com/office/drawing/2014/main" id="{F85F2323-EB03-46FB-80F8-C42A2EA56214}"/>
              </a:ext>
            </a:extLst>
          </p:cNvPr>
          <p:cNvSpPr txBox="1">
            <a:spLocks noGrp="1"/>
          </p:cNvSpPr>
          <p:nvPr>
            <p:ph type="subTitle" idx="4294967295"/>
          </p:nvPr>
        </p:nvSpPr>
        <p:spPr>
          <a:xfrm>
            <a:off x="6553203" y="4218264"/>
            <a:ext cx="5003999" cy="1613787"/>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9" name="Tijdelijke aanduiding voor voettekst 4">
            <a:extLst>
              <a:ext uri="{FF2B5EF4-FFF2-40B4-BE49-F238E27FC236}">
                <a16:creationId xmlns:a16="http://schemas.microsoft.com/office/drawing/2014/main" id="{944DCB56-1458-4A5B-8442-00A0154ADD99}"/>
              </a:ext>
            </a:extLst>
          </p:cNvPr>
          <p:cNvSpPr txBox="1">
            <a:spLocks noGrp="1"/>
          </p:cNvSpPr>
          <p:nvPr>
            <p:ph type="ftr" sz="quarter" idx="9"/>
          </p:nvPr>
        </p:nvSpPr>
        <p:spPr/>
        <p:txBody>
          <a:bodyPr/>
          <a:lstStyle>
            <a:lvl1pPr>
              <a:defRPr>
                <a:solidFill>
                  <a:srgbClr val="FFFFFF"/>
                </a:solidFill>
              </a:defRPr>
            </a:lvl1pPr>
          </a:lstStyle>
          <a:p>
            <a:pPr lvl="0"/>
            <a:fld id="{3A70E6C2-A2BC-4128-BC0A-14992308C4E1}" type="datetime4">
              <a:rPr lang="nl-NL"/>
              <a:pPr lvl="0"/>
              <a:t>21 mei 2021</a:t>
            </a:fld>
            <a:r>
              <a:rPr lang="en-US"/>
              <a:t> | Voettekst</a:t>
            </a:r>
            <a:endParaRPr lang="nl-NL"/>
          </a:p>
        </p:txBody>
      </p:sp>
      <p:pic>
        <p:nvPicPr>
          <p:cNvPr id="10" name="Afbeelding 10" descr="RO_BZK_Logo_2_RGB_diap_en.png">
            <a:extLst>
              <a:ext uri="{FF2B5EF4-FFF2-40B4-BE49-F238E27FC236}">
                <a16:creationId xmlns:a16="http://schemas.microsoft.com/office/drawing/2014/main" id="{55E902A8-3EE0-40C1-8ED5-4FDCD4A3C177}"/>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3025187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eldia verticaal">
    <p:spTree>
      <p:nvGrpSpPr>
        <p:cNvPr id="1" name=""/>
        <p:cNvGrpSpPr/>
        <p:nvPr/>
      </p:nvGrpSpPr>
      <p:grpSpPr>
        <a:xfrm>
          <a:off x="0" y="0"/>
          <a:ext cx="0" cy="0"/>
          <a:chOff x="0" y="0"/>
          <a:chExt cx="0" cy="0"/>
        </a:xfrm>
      </p:grpSpPr>
      <p:sp>
        <p:nvSpPr>
          <p:cNvPr id="2" name="Rechthoek 12">
            <a:extLst>
              <a:ext uri="{FF2B5EF4-FFF2-40B4-BE49-F238E27FC236}">
                <a16:creationId xmlns:a16="http://schemas.microsoft.com/office/drawing/2014/main" id="{C6DFFBDA-0EEF-4C37-A61A-7FA3A1E21453}"/>
              </a:ext>
            </a:extLst>
          </p:cNvPr>
          <p:cNvSpPr/>
          <p:nvPr/>
        </p:nvSpPr>
        <p:spPr>
          <a:xfrm>
            <a:off x="6096003"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3" name="Afbeelding 13">
            <a:extLst>
              <a:ext uri="{FF2B5EF4-FFF2-40B4-BE49-F238E27FC236}">
                <a16:creationId xmlns:a16="http://schemas.microsoft.com/office/drawing/2014/main" id="{8FE6D732-2333-4DC8-9516-D3C5FF2183B6}"/>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4" name="Tijdelijke aanduiding voor dianummer 19">
            <a:extLst>
              <a:ext uri="{FF2B5EF4-FFF2-40B4-BE49-F238E27FC236}">
                <a16:creationId xmlns:a16="http://schemas.microsoft.com/office/drawing/2014/main" id="{707C0F3B-CC54-4BF7-AAF3-06873D28ACE1}"/>
              </a:ext>
            </a:extLst>
          </p:cNvPr>
          <p:cNvSpPr txBox="1">
            <a:spLocks noGrp="1"/>
          </p:cNvSpPr>
          <p:nvPr>
            <p:ph type="sldNum" sz="quarter" idx="8"/>
          </p:nvPr>
        </p:nvSpPr>
        <p:spPr/>
        <p:txBody>
          <a:bodyPr/>
          <a:lstStyle>
            <a:lvl1pPr>
              <a:defRPr>
                <a:solidFill>
                  <a:srgbClr val="FFFFFF"/>
                </a:solidFill>
              </a:defRPr>
            </a:lvl1pPr>
          </a:lstStyle>
          <a:p>
            <a:pPr lvl="0"/>
            <a:fld id="{AB6E4330-B17A-4645-918B-95403C68CCEB}" type="slidenum">
              <a:t>‹nr.›</a:t>
            </a:fld>
            <a:endParaRPr lang="nl-NL"/>
          </a:p>
        </p:txBody>
      </p:sp>
      <p:sp>
        <p:nvSpPr>
          <p:cNvPr id="5" name="Ondertitel 2">
            <a:extLst>
              <a:ext uri="{FF2B5EF4-FFF2-40B4-BE49-F238E27FC236}">
                <a16:creationId xmlns:a16="http://schemas.microsoft.com/office/drawing/2014/main" id="{A011A761-D23B-4971-A310-5C608CA6E911}"/>
              </a:ext>
            </a:extLst>
          </p:cNvPr>
          <p:cNvSpPr txBox="1">
            <a:spLocks noGrp="1"/>
          </p:cNvSpPr>
          <p:nvPr>
            <p:ph type="subTitle" idx="4294967295"/>
          </p:nvPr>
        </p:nvSpPr>
        <p:spPr>
          <a:xfrm>
            <a:off x="6556174" y="3427408"/>
            <a:ext cx="5003999" cy="2404643"/>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6" name="Tijdelijke aanduiding voor tekst 16">
            <a:extLst>
              <a:ext uri="{FF2B5EF4-FFF2-40B4-BE49-F238E27FC236}">
                <a16:creationId xmlns:a16="http://schemas.microsoft.com/office/drawing/2014/main" id="{83982301-0687-4DC8-B0DA-953921F5A507}"/>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7" name="Titel 1">
            <a:extLst>
              <a:ext uri="{FF2B5EF4-FFF2-40B4-BE49-F238E27FC236}">
                <a16:creationId xmlns:a16="http://schemas.microsoft.com/office/drawing/2014/main" id="{F4A8B231-461E-46D5-B1CC-A217178F910F}"/>
              </a:ext>
            </a:extLst>
          </p:cNvPr>
          <p:cNvSpPr txBox="1">
            <a:spLocks noGrp="1"/>
          </p:cNvSpPr>
          <p:nvPr>
            <p:ph type="title"/>
          </p:nvPr>
        </p:nvSpPr>
        <p:spPr>
          <a:xfrm>
            <a:off x="6554583" y="2024060"/>
            <a:ext cx="5003999" cy="1403347"/>
          </a:xfrm>
        </p:spPr>
        <p:txBody>
          <a:bodyPr tIns="90004" bIns="90004"/>
          <a:lstStyle>
            <a:lvl1pPr>
              <a:defRPr>
                <a:solidFill>
                  <a:srgbClr val="FFFFFF"/>
                </a:solidFill>
              </a:defRPr>
            </a:lvl1pPr>
          </a:lstStyle>
          <a:p>
            <a:pPr lvl="0"/>
            <a:r>
              <a:rPr lang="nl-NL"/>
              <a:t>Klik om de stijl te bewerken</a:t>
            </a:r>
          </a:p>
        </p:txBody>
      </p:sp>
      <p:sp>
        <p:nvSpPr>
          <p:cNvPr id="8" name="Tijdelijke aanduiding voor voettekst 4">
            <a:extLst>
              <a:ext uri="{FF2B5EF4-FFF2-40B4-BE49-F238E27FC236}">
                <a16:creationId xmlns:a16="http://schemas.microsoft.com/office/drawing/2014/main" id="{CFDCEF9E-8A88-41A4-A18E-F90267FDE64B}"/>
              </a:ext>
            </a:extLst>
          </p:cNvPr>
          <p:cNvSpPr txBox="1">
            <a:spLocks noGrp="1"/>
          </p:cNvSpPr>
          <p:nvPr>
            <p:ph type="ftr" sz="quarter" idx="9"/>
          </p:nvPr>
        </p:nvSpPr>
        <p:spPr/>
        <p:txBody>
          <a:bodyPr/>
          <a:lstStyle>
            <a:lvl1pPr>
              <a:defRPr/>
            </a:lvl1pPr>
          </a:lstStyle>
          <a:p>
            <a:pPr lvl="0"/>
            <a:fld id="{C4B42F37-6531-4D33-B9CD-59A0838FCB6A}" type="datetime4">
              <a:rPr lang="nl-NL"/>
              <a:pPr lvl="0"/>
              <a:t>21 mei 2021</a:t>
            </a:fld>
            <a:r>
              <a:rPr lang="en-US"/>
              <a:t> | Voettekst</a:t>
            </a:r>
            <a:endParaRPr lang="nl-NL"/>
          </a:p>
        </p:txBody>
      </p:sp>
      <p:pic>
        <p:nvPicPr>
          <p:cNvPr id="9" name="Afbeelding 9" descr="RO_BZK_Logo_2_RGB_diap_en.png">
            <a:extLst>
              <a:ext uri="{FF2B5EF4-FFF2-40B4-BE49-F238E27FC236}">
                <a16:creationId xmlns:a16="http://schemas.microsoft.com/office/drawing/2014/main" id="{A310D62F-4204-48DD-9BEF-0E9395743A11}"/>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8122074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eldia horizontaal">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2DA72957-31A1-428A-A194-5D639C693D46}"/>
              </a:ext>
            </a:extLst>
          </p:cNvPr>
          <p:cNvSpPr/>
          <p:nvPr/>
        </p:nvSpPr>
        <p:spPr>
          <a:xfrm>
            <a:off x="0" y="0"/>
            <a:ext cx="12191996" cy="3427408"/>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0CFE8552-8C07-40DB-B493-C90267CB51FA}"/>
              </a:ext>
            </a:extLst>
          </p:cNvPr>
          <p:cNvSpPr txBox="1">
            <a:spLocks noGrp="1"/>
          </p:cNvSpPr>
          <p:nvPr>
            <p:ph type="title"/>
          </p:nvPr>
        </p:nvSpPr>
        <p:spPr>
          <a:xfrm>
            <a:off x="634995" y="1879604"/>
            <a:ext cx="10923586" cy="1547814"/>
          </a:xfrm>
        </p:spPr>
        <p:txBody>
          <a:bodyPr/>
          <a:lstStyle>
            <a:lvl1pPr>
              <a:defRPr sz="4800">
                <a:solidFill>
                  <a:srgbClr val="FFFFFF"/>
                </a:solidFill>
              </a:defRPr>
            </a:lvl1pPr>
          </a:lstStyle>
          <a:p>
            <a:pPr lvl="0"/>
            <a:r>
              <a:rPr lang="nl-NL"/>
              <a:t>Klik om de stijl te bewerken</a:t>
            </a:r>
          </a:p>
        </p:txBody>
      </p:sp>
      <p:pic>
        <p:nvPicPr>
          <p:cNvPr id="4" name="Afbeelding 6">
            <a:extLst>
              <a:ext uri="{FF2B5EF4-FFF2-40B4-BE49-F238E27FC236}">
                <a16:creationId xmlns:a16="http://schemas.microsoft.com/office/drawing/2014/main" id="{2395D7DA-4505-4437-A781-CBFBA602C765}"/>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dianummer 16">
            <a:extLst>
              <a:ext uri="{FF2B5EF4-FFF2-40B4-BE49-F238E27FC236}">
                <a16:creationId xmlns:a16="http://schemas.microsoft.com/office/drawing/2014/main" id="{D8FB4C8F-21C0-4850-AFD9-16C532632FEB}"/>
              </a:ext>
            </a:extLst>
          </p:cNvPr>
          <p:cNvSpPr txBox="1">
            <a:spLocks noGrp="1"/>
          </p:cNvSpPr>
          <p:nvPr>
            <p:ph type="sldNum" sz="quarter" idx="8"/>
          </p:nvPr>
        </p:nvSpPr>
        <p:spPr/>
        <p:txBody>
          <a:bodyPr/>
          <a:lstStyle>
            <a:lvl1pPr>
              <a:defRPr/>
            </a:lvl1pPr>
          </a:lstStyle>
          <a:p>
            <a:pPr lvl="0"/>
            <a:fld id="{2EE6DFD6-BBDD-48B0-B384-0595BE42C897}" type="slidenum">
              <a:t>‹nr.›</a:t>
            </a:fld>
            <a:endParaRPr lang="nl-NL"/>
          </a:p>
        </p:txBody>
      </p:sp>
      <p:sp>
        <p:nvSpPr>
          <p:cNvPr id="6" name="Ondertitel 2">
            <a:extLst>
              <a:ext uri="{FF2B5EF4-FFF2-40B4-BE49-F238E27FC236}">
                <a16:creationId xmlns:a16="http://schemas.microsoft.com/office/drawing/2014/main" id="{079A4A3A-1432-46EF-AFA0-ACB9C0255D07}"/>
              </a:ext>
            </a:extLst>
          </p:cNvPr>
          <p:cNvSpPr txBox="1">
            <a:spLocks noGrp="1"/>
          </p:cNvSpPr>
          <p:nvPr>
            <p:ph type="subTitle" idx="4294967295"/>
          </p:nvPr>
        </p:nvSpPr>
        <p:spPr>
          <a:xfrm>
            <a:off x="634995" y="3749488"/>
            <a:ext cx="10925178" cy="2077233"/>
          </a:xfrm>
        </p:spPr>
        <p:txBody>
          <a:bodyPr lIns="104397" tIns="90004" rIns="90004" bIns="46798"/>
          <a:lstStyle>
            <a:lvl1pPr marL="0" indent="0">
              <a:buNone/>
              <a:defRPr/>
            </a:lvl1pPr>
          </a:lstStyle>
          <a:p>
            <a:pPr lvl="0"/>
            <a:r>
              <a:rPr lang="nl-NL"/>
              <a:t>Klik om het opmaakprofiel van de modelondertitel te bewerken</a:t>
            </a:r>
          </a:p>
        </p:txBody>
      </p:sp>
      <p:sp>
        <p:nvSpPr>
          <p:cNvPr id="7" name="Tijdelijke aanduiding voor tekst 16">
            <a:extLst>
              <a:ext uri="{FF2B5EF4-FFF2-40B4-BE49-F238E27FC236}">
                <a16:creationId xmlns:a16="http://schemas.microsoft.com/office/drawing/2014/main" id="{EB8436C1-2090-44E1-927F-A30C8E8E1C4E}"/>
              </a:ext>
            </a:extLst>
          </p:cNvPr>
          <p:cNvSpPr txBox="1">
            <a:spLocks noGrp="1"/>
          </p:cNvSpPr>
          <p:nvPr>
            <p:ph type="body" idx="4294967295"/>
          </p:nvPr>
        </p:nvSpPr>
        <p:spPr>
          <a:xfrm>
            <a:off x="633414" y="5829382"/>
            <a:ext cx="5005389" cy="389360"/>
          </a:xfrm>
        </p:spPr>
        <p:txBody>
          <a:bodyPr lIns="86401" anchor="b"/>
          <a:lstStyle>
            <a:lvl1pPr marL="0" indent="0">
              <a:buNone/>
              <a:defRPr sz="1600"/>
            </a:lvl1pPr>
          </a:lstStyle>
          <a:p>
            <a:pPr lvl="0"/>
            <a:r>
              <a:rPr lang="nl-NL"/>
              <a:t>Naam spreker</a:t>
            </a:r>
          </a:p>
        </p:txBody>
      </p:sp>
      <p:sp>
        <p:nvSpPr>
          <p:cNvPr id="8" name="Tijdelijke aanduiding voor voettekst 4">
            <a:extLst>
              <a:ext uri="{FF2B5EF4-FFF2-40B4-BE49-F238E27FC236}">
                <a16:creationId xmlns:a16="http://schemas.microsoft.com/office/drawing/2014/main" id="{4C8AD38F-AC77-40B4-9C31-CC23A641F6D9}"/>
              </a:ext>
            </a:extLst>
          </p:cNvPr>
          <p:cNvSpPr txBox="1">
            <a:spLocks noGrp="1"/>
          </p:cNvSpPr>
          <p:nvPr>
            <p:ph type="ftr" sz="quarter" idx="9"/>
          </p:nvPr>
        </p:nvSpPr>
        <p:spPr/>
        <p:txBody>
          <a:bodyPr/>
          <a:lstStyle>
            <a:lvl1pPr>
              <a:defRPr/>
            </a:lvl1pPr>
          </a:lstStyle>
          <a:p>
            <a:pPr lvl="0"/>
            <a:fld id="{B36BA27F-B1C4-4F3E-A6A7-1EC7F8A0B679}" type="datetime4">
              <a:rPr lang="nl-NL"/>
              <a:pPr lvl="0"/>
              <a:t>21 mei 2021</a:t>
            </a:fld>
            <a:r>
              <a:rPr lang="en-US"/>
              <a:t> | Voettekst</a:t>
            </a:r>
            <a:endParaRPr lang="nl-NL"/>
          </a:p>
        </p:txBody>
      </p:sp>
      <p:pic>
        <p:nvPicPr>
          <p:cNvPr id="9" name="Afbeelding 10" descr="RO_BZK_Logo_2_RGB_diap_en.png">
            <a:extLst>
              <a:ext uri="{FF2B5EF4-FFF2-40B4-BE49-F238E27FC236}">
                <a16:creationId xmlns:a16="http://schemas.microsoft.com/office/drawing/2014/main" id="{CF364869-4E69-4988-AE4A-06A2AB66EE75}"/>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9461458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24711AF0-B3DC-428D-A0AF-87BCAC1F7510}"/>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60402E3E-5942-4DE9-9494-32C49E23C6E0}"/>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4">
            <a:extLst>
              <a:ext uri="{FF2B5EF4-FFF2-40B4-BE49-F238E27FC236}">
                <a16:creationId xmlns:a16="http://schemas.microsoft.com/office/drawing/2014/main" id="{8996F584-7B76-437E-B032-CD7E35FAA7BD}"/>
              </a:ext>
            </a:extLst>
          </p:cNvPr>
          <p:cNvSpPr txBox="1">
            <a:spLocks noGrp="1"/>
          </p:cNvSpPr>
          <p:nvPr>
            <p:ph type="body" idx="4294967295"/>
          </p:nvPr>
        </p:nvSpPr>
        <p:spPr>
          <a:xfrm>
            <a:off x="7791730" y="916923"/>
            <a:ext cx="3766852" cy="817565"/>
          </a:xfrm>
        </p:spPr>
        <p:txBody>
          <a:bodyPr anchor="b"/>
          <a:lstStyle>
            <a:lvl1pPr marL="0" indent="0">
              <a:buNone/>
              <a:defRPr sz="1800"/>
            </a:lvl1pPr>
          </a:lstStyle>
          <a:p>
            <a:pPr lvl="0"/>
            <a:r>
              <a:rPr lang="nl-NL"/>
              <a:t>Klik om de modelstijlen te bewerken</a:t>
            </a:r>
          </a:p>
        </p:txBody>
      </p:sp>
      <p:sp>
        <p:nvSpPr>
          <p:cNvPr id="5" name="Tijdelijke aanduiding voor tekst 4">
            <a:extLst>
              <a:ext uri="{FF2B5EF4-FFF2-40B4-BE49-F238E27FC236}">
                <a16:creationId xmlns:a16="http://schemas.microsoft.com/office/drawing/2014/main" id="{7636FD96-835B-4270-8491-236BD03FC78B}"/>
              </a:ext>
            </a:extLst>
          </p:cNvPr>
          <p:cNvSpPr txBox="1">
            <a:spLocks noGrp="1"/>
          </p:cNvSpPr>
          <p:nvPr>
            <p:ph type="body" idx="4294967295"/>
          </p:nvPr>
        </p:nvSpPr>
        <p:spPr>
          <a:xfrm>
            <a:off x="7791730" y="2061907"/>
            <a:ext cx="3766852" cy="817565"/>
          </a:xfrm>
        </p:spPr>
        <p:txBody>
          <a:bodyPr anchor="b"/>
          <a:lstStyle>
            <a:lvl1pPr marL="0" indent="0">
              <a:buNone/>
              <a:defRPr sz="1800"/>
            </a:lvl1pPr>
          </a:lstStyle>
          <a:p>
            <a:pPr lvl="0"/>
            <a:r>
              <a:rPr lang="nl-NL"/>
              <a:t>Klik om de modelstijlen te bewerken</a:t>
            </a:r>
          </a:p>
        </p:txBody>
      </p:sp>
      <p:sp>
        <p:nvSpPr>
          <p:cNvPr id="6" name="Tijdelijke aanduiding voor tekst 4">
            <a:extLst>
              <a:ext uri="{FF2B5EF4-FFF2-40B4-BE49-F238E27FC236}">
                <a16:creationId xmlns:a16="http://schemas.microsoft.com/office/drawing/2014/main" id="{CC517B91-D795-4183-9109-14BA320BA7F2}"/>
              </a:ext>
            </a:extLst>
          </p:cNvPr>
          <p:cNvSpPr txBox="1">
            <a:spLocks noGrp="1"/>
          </p:cNvSpPr>
          <p:nvPr>
            <p:ph type="body" idx="4294967295"/>
          </p:nvPr>
        </p:nvSpPr>
        <p:spPr>
          <a:xfrm>
            <a:off x="7791730" y="3211199"/>
            <a:ext cx="3766852" cy="817565"/>
          </a:xfrm>
        </p:spPr>
        <p:txBody>
          <a:bodyPr anchor="b"/>
          <a:lstStyle>
            <a:lvl1pPr marL="0" indent="0">
              <a:buNone/>
              <a:defRPr sz="1800"/>
            </a:lvl1pPr>
          </a:lstStyle>
          <a:p>
            <a:pPr lvl="0"/>
            <a:r>
              <a:rPr lang="nl-NL"/>
              <a:t>Klik om de modelstijlen te bewerken</a:t>
            </a:r>
          </a:p>
        </p:txBody>
      </p:sp>
      <p:sp>
        <p:nvSpPr>
          <p:cNvPr id="7" name="Tijdelijke aanduiding voor tekst 4">
            <a:extLst>
              <a:ext uri="{FF2B5EF4-FFF2-40B4-BE49-F238E27FC236}">
                <a16:creationId xmlns:a16="http://schemas.microsoft.com/office/drawing/2014/main" id="{7718EFB4-6425-4728-B391-8504DC290DA3}"/>
              </a:ext>
            </a:extLst>
          </p:cNvPr>
          <p:cNvSpPr txBox="1">
            <a:spLocks noGrp="1"/>
          </p:cNvSpPr>
          <p:nvPr>
            <p:ph type="body" idx="4294967295"/>
          </p:nvPr>
        </p:nvSpPr>
        <p:spPr>
          <a:xfrm>
            <a:off x="7791730" y="4352397"/>
            <a:ext cx="3766852" cy="817565"/>
          </a:xfrm>
        </p:spPr>
        <p:txBody>
          <a:bodyPr anchor="b"/>
          <a:lstStyle>
            <a:lvl1pPr marL="0" indent="0">
              <a:buNone/>
              <a:defRPr sz="1800"/>
            </a:lvl1pPr>
          </a:lstStyle>
          <a:p>
            <a:pPr lvl="0"/>
            <a:r>
              <a:rPr lang="nl-NL"/>
              <a:t>Klik om de modelstijlen te bewerken</a:t>
            </a:r>
          </a:p>
        </p:txBody>
      </p:sp>
      <p:sp>
        <p:nvSpPr>
          <p:cNvPr id="8" name="Tijdelijke aanduiding voor tekst 4">
            <a:extLst>
              <a:ext uri="{FF2B5EF4-FFF2-40B4-BE49-F238E27FC236}">
                <a16:creationId xmlns:a16="http://schemas.microsoft.com/office/drawing/2014/main" id="{1AFD1498-1D1D-48FA-85E0-B917D4A2203F}"/>
              </a:ext>
            </a:extLst>
          </p:cNvPr>
          <p:cNvSpPr txBox="1">
            <a:spLocks noGrp="1"/>
          </p:cNvSpPr>
          <p:nvPr>
            <p:ph type="body" idx="4294967295"/>
          </p:nvPr>
        </p:nvSpPr>
        <p:spPr>
          <a:xfrm>
            <a:off x="7791730" y="5497199"/>
            <a:ext cx="3766852" cy="817565"/>
          </a:xfrm>
        </p:spPr>
        <p:txBody>
          <a:bodyPr anchor="b"/>
          <a:lstStyle>
            <a:lvl1pPr marL="0" indent="0">
              <a:buNone/>
              <a:defRPr sz="1800"/>
            </a:lvl1pPr>
          </a:lstStyle>
          <a:p>
            <a:pPr lvl="0"/>
            <a:r>
              <a:rPr lang="nl-NL"/>
              <a:t>Klik om de modelstijlen te bewerken</a:t>
            </a:r>
          </a:p>
        </p:txBody>
      </p:sp>
      <p:sp>
        <p:nvSpPr>
          <p:cNvPr id="9" name="Tijdelijke aanduiding voor dianummer 17">
            <a:extLst>
              <a:ext uri="{FF2B5EF4-FFF2-40B4-BE49-F238E27FC236}">
                <a16:creationId xmlns:a16="http://schemas.microsoft.com/office/drawing/2014/main" id="{CA3F246A-EED5-4EB6-852D-B817AAC26B66}"/>
              </a:ext>
            </a:extLst>
          </p:cNvPr>
          <p:cNvSpPr txBox="1">
            <a:spLocks noGrp="1"/>
          </p:cNvSpPr>
          <p:nvPr>
            <p:ph type="sldNum" sz="quarter" idx="8"/>
          </p:nvPr>
        </p:nvSpPr>
        <p:spPr/>
        <p:txBody>
          <a:bodyPr/>
          <a:lstStyle>
            <a:lvl1pPr>
              <a:defRPr/>
            </a:lvl1pPr>
          </a:lstStyle>
          <a:p>
            <a:pPr lvl="0"/>
            <a:fld id="{5F010948-D49A-4EBB-97C6-3D3313F1A80D}" type="slidenum">
              <a:t>‹nr.›</a:t>
            </a:fld>
            <a:endParaRPr lang="nl-NL"/>
          </a:p>
        </p:txBody>
      </p:sp>
      <p:sp>
        <p:nvSpPr>
          <p:cNvPr id="10" name="Tijdelijke aanduiding voor tekst 2">
            <a:extLst>
              <a:ext uri="{FF2B5EF4-FFF2-40B4-BE49-F238E27FC236}">
                <a16:creationId xmlns:a16="http://schemas.microsoft.com/office/drawing/2014/main" id="{299D4273-C663-4057-BCDB-5D6C66E71D6D}"/>
              </a:ext>
            </a:extLst>
          </p:cNvPr>
          <p:cNvSpPr txBox="1">
            <a:spLocks noGrp="1"/>
          </p:cNvSpPr>
          <p:nvPr>
            <p:ph type="body" idx="4294967295"/>
          </p:nvPr>
        </p:nvSpPr>
        <p:spPr>
          <a:xfrm>
            <a:off x="6418731" y="998442"/>
            <a:ext cx="1373008" cy="817565"/>
          </a:xfrm>
        </p:spPr>
        <p:txBody>
          <a:bodyPr bIns="46798" anchor="b"/>
          <a:lstStyle>
            <a:lvl1pPr marL="0" indent="0" algn="r">
              <a:buNone/>
              <a:defRPr sz="4800">
                <a:solidFill>
                  <a:srgbClr val="017BC6"/>
                </a:solidFill>
              </a:defRPr>
            </a:lvl1pPr>
          </a:lstStyle>
          <a:p>
            <a:pPr lvl="0"/>
            <a:r>
              <a:rPr lang="nl-NL"/>
              <a:t>#</a:t>
            </a:r>
          </a:p>
        </p:txBody>
      </p:sp>
      <p:sp>
        <p:nvSpPr>
          <p:cNvPr id="11" name="Tijdelijke aanduiding voor tekst 2">
            <a:extLst>
              <a:ext uri="{FF2B5EF4-FFF2-40B4-BE49-F238E27FC236}">
                <a16:creationId xmlns:a16="http://schemas.microsoft.com/office/drawing/2014/main" id="{702DDED3-5683-400F-AB91-07BD3C9DC7A1}"/>
              </a:ext>
            </a:extLst>
          </p:cNvPr>
          <p:cNvSpPr txBox="1">
            <a:spLocks noGrp="1"/>
          </p:cNvSpPr>
          <p:nvPr>
            <p:ph type="body" idx="4294967295"/>
          </p:nvPr>
        </p:nvSpPr>
        <p:spPr>
          <a:xfrm>
            <a:off x="6418731" y="2143673"/>
            <a:ext cx="1373008" cy="817565"/>
          </a:xfrm>
        </p:spPr>
        <p:txBody>
          <a:bodyPr bIns="46798" anchor="b"/>
          <a:lstStyle>
            <a:lvl1pPr marL="0" indent="0" algn="r">
              <a:buNone/>
              <a:defRPr sz="4800">
                <a:solidFill>
                  <a:srgbClr val="017BC6"/>
                </a:solidFill>
              </a:defRPr>
            </a:lvl1pPr>
          </a:lstStyle>
          <a:p>
            <a:pPr lvl="0"/>
            <a:r>
              <a:rPr lang="nl-NL"/>
              <a:t>#</a:t>
            </a:r>
          </a:p>
        </p:txBody>
      </p:sp>
      <p:sp>
        <p:nvSpPr>
          <p:cNvPr id="12" name="Tijdelijke aanduiding voor tekst 2">
            <a:extLst>
              <a:ext uri="{FF2B5EF4-FFF2-40B4-BE49-F238E27FC236}">
                <a16:creationId xmlns:a16="http://schemas.microsoft.com/office/drawing/2014/main" id="{581A21A8-27EE-41C7-90D8-674CC1E8F943}"/>
              </a:ext>
            </a:extLst>
          </p:cNvPr>
          <p:cNvSpPr txBox="1">
            <a:spLocks noGrp="1"/>
          </p:cNvSpPr>
          <p:nvPr>
            <p:ph type="body" idx="4294967295"/>
          </p:nvPr>
        </p:nvSpPr>
        <p:spPr>
          <a:xfrm>
            <a:off x="6418731" y="3288904"/>
            <a:ext cx="1373008" cy="817565"/>
          </a:xfrm>
        </p:spPr>
        <p:txBody>
          <a:bodyPr bIns="46798" anchor="b"/>
          <a:lstStyle>
            <a:lvl1pPr marL="0" indent="0" algn="r">
              <a:buNone/>
              <a:defRPr sz="4800">
                <a:solidFill>
                  <a:srgbClr val="017BC6"/>
                </a:solidFill>
              </a:defRPr>
            </a:lvl1pPr>
          </a:lstStyle>
          <a:p>
            <a:pPr lvl="0"/>
            <a:r>
              <a:rPr lang="nl-NL"/>
              <a:t>#</a:t>
            </a:r>
          </a:p>
        </p:txBody>
      </p:sp>
      <p:sp>
        <p:nvSpPr>
          <p:cNvPr id="13" name="Tijdelijke aanduiding voor tekst 2">
            <a:extLst>
              <a:ext uri="{FF2B5EF4-FFF2-40B4-BE49-F238E27FC236}">
                <a16:creationId xmlns:a16="http://schemas.microsoft.com/office/drawing/2014/main" id="{8DC9DF0A-8FC0-42E4-82C3-9C5F768161F9}"/>
              </a:ext>
            </a:extLst>
          </p:cNvPr>
          <p:cNvSpPr txBox="1">
            <a:spLocks noGrp="1"/>
          </p:cNvSpPr>
          <p:nvPr>
            <p:ph type="body" idx="4294967295"/>
          </p:nvPr>
        </p:nvSpPr>
        <p:spPr>
          <a:xfrm>
            <a:off x="6418731" y="4434135"/>
            <a:ext cx="1373008" cy="817565"/>
          </a:xfrm>
        </p:spPr>
        <p:txBody>
          <a:bodyPr bIns="46798" anchor="b"/>
          <a:lstStyle>
            <a:lvl1pPr marL="0" indent="0" algn="r">
              <a:buNone/>
              <a:defRPr sz="4800">
                <a:solidFill>
                  <a:srgbClr val="017BC6"/>
                </a:solidFill>
              </a:defRPr>
            </a:lvl1pPr>
          </a:lstStyle>
          <a:p>
            <a:pPr lvl="0"/>
            <a:r>
              <a:rPr lang="nl-NL"/>
              <a:t>#</a:t>
            </a:r>
          </a:p>
        </p:txBody>
      </p:sp>
      <p:sp>
        <p:nvSpPr>
          <p:cNvPr id="14" name="Tijdelijke aanduiding voor tekst 2">
            <a:extLst>
              <a:ext uri="{FF2B5EF4-FFF2-40B4-BE49-F238E27FC236}">
                <a16:creationId xmlns:a16="http://schemas.microsoft.com/office/drawing/2014/main" id="{83E54328-737B-40F3-A0AB-FDC68D8C061B}"/>
              </a:ext>
            </a:extLst>
          </p:cNvPr>
          <p:cNvSpPr txBox="1">
            <a:spLocks noGrp="1"/>
          </p:cNvSpPr>
          <p:nvPr>
            <p:ph type="body" idx="4294967295"/>
          </p:nvPr>
        </p:nvSpPr>
        <p:spPr>
          <a:xfrm>
            <a:off x="6418731" y="5579357"/>
            <a:ext cx="1373008" cy="817565"/>
          </a:xfrm>
        </p:spPr>
        <p:txBody>
          <a:bodyPr bIns="46798" anchor="b"/>
          <a:lstStyle>
            <a:lvl1pPr marL="0" indent="0" algn="r">
              <a:buNone/>
              <a:defRPr sz="4800">
                <a:solidFill>
                  <a:srgbClr val="017BC6"/>
                </a:solidFill>
              </a:defRPr>
            </a:lvl1pPr>
          </a:lstStyle>
          <a:p>
            <a:pPr lvl="0"/>
            <a:r>
              <a:rPr lang="nl-NL"/>
              <a:t>#</a:t>
            </a:r>
          </a:p>
        </p:txBody>
      </p:sp>
      <p:sp>
        <p:nvSpPr>
          <p:cNvPr id="15" name="Tijdelijke aanduiding voor voettekst 4">
            <a:extLst>
              <a:ext uri="{FF2B5EF4-FFF2-40B4-BE49-F238E27FC236}">
                <a16:creationId xmlns:a16="http://schemas.microsoft.com/office/drawing/2014/main" id="{3CB36100-CA26-443F-9EF0-070BF53762BF}"/>
              </a:ext>
            </a:extLst>
          </p:cNvPr>
          <p:cNvSpPr txBox="1">
            <a:spLocks noGrp="1"/>
          </p:cNvSpPr>
          <p:nvPr>
            <p:ph type="ftr" sz="quarter" idx="9"/>
          </p:nvPr>
        </p:nvSpPr>
        <p:spPr/>
        <p:txBody>
          <a:bodyPr/>
          <a:lstStyle>
            <a:lvl1pPr>
              <a:defRPr>
                <a:solidFill>
                  <a:srgbClr val="FFFFFF"/>
                </a:solidFill>
              </a:defRPr>
            </a:lvl1pPr>
          </a:lstStyle>
          <a:p>
            <a:pPr lvl="0"/>
            <a:fld id="{CA2373AC-F38B-450C-8C0F-C73FC3FCFF31}" type="datetime4">
              <a:rPr lang="nl-NL"/>
              <a:pPr lvl="0"/>
              <a:t>21 mei 2021</a:t>
            </a:fld>
            <a:r>
              <a:rPr lang="en-US"/>
              <a:t> | Voettekst</a:t>
            </a:r>
            <a:endParaRPr lang="nl-NL"/>
          </a:p>
        </p:txBody>
      </p:sp>
      <p:pic>
        <p:nvPicPr>
          <p:cNvPr id="16" name="Afbeelding 27" descr="RO_vervolgpagina_Logo_2_RGB_pos__aangepast.png">
            <a:extLst>
              <a:ext uri="{FF2B5EF4-FFF2-40B4-BE49-F238E27FC236}">
                <a16:creationId xmlns:a16="http://schemas.microsoft.com/office/drawing/2014/main" id="{FD3D814F-9D4B-4AE8-966A-1C43B0FF7D94}"/>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728923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Inhoudsopgave met afbeeldin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213410F7-F6F4-49EF-B428-88EE83C717E1}"/>
              </a:ext>
            </a:extLst>
          </p:cNvPr>
          <p:cNvSpPr/>
          <p:nvPr/>
        </p:nvSpPr>
        <p:spPr>
          <a:xfrm>
            <a:off x="6096003"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11">
            <a:extLst>
              <a:ext uri="{FF2B5EF4-FFF2-40B4-BE49-F238E27FC236}">
                <a16:creationId xmlns:a16="http://schemas.microsoft.com/office/drawing/2014/main" id="{82DD08C6-F007-4EEA-93AE-50FAFB852A21}"/>
              </a:ext>
            </a:extLst>
          </p:cNvPr>
          <p:cNvSpPr txBox="1">
            <a:spLocks noGrp="1"/>
          </p:cNvSpPr>
          <p:nvPr>
            <p:ph type="body" idx="4294967295"/>
          </p:nvPr>
        </p:nvSpPr>
        <p:spPr>
          <a:xfrm>
            <a:off x="6553203" y="2289602"/>
            <a:ext cx="5003999" cy="3931810"/>
          </a:xfrm>
        </p:spPr>
        <p:txBody>
          <a:bodyPr/>
          <a:lstStyle>
            <a:lvl1pPr marL="457200" indent="-457200">
              <a:buClr>
                <a:srgbClr val="FFFFFF"/>
              </a:buClr>
              <a:buFont typeface="Verdana"/>
              <a:buAutoNum type="arabicPeriod"/>
              <a:defRPr>
                <a:solidFill>
                  <a:srgbClr val="FFFFFF"/>
                </a:solidFill>
              </a:defRPr>
            </a:lvl1pPr>
            <a:lvl2pPr marL="683998" indent="-215999">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5">
            <a:extLst>
              <a:ext uri="{FF2B5EF4-FFF2-40B4-BE49-F238E27FC236}">
                <a16:creationId xmlns:a16="http://schemas.microsoft.com/office/drawing/2014/main" id="{4998B202-F8C3-4D82-8888-4B89AA5A3657}"/>
              </a:ext>
            </a:extLst>
          </p:cNvPr>
          <p:cNvSpPr txBox="1">
            <a:spLocks noGrp="1"/>
          </p:cNvSpPr>
          <p:nvPr>
            <p:ph type="title"/>
          </p:nvPr>
        </p:nvSpPr>
        <p:spPr>
          <a:xfrm>
            <a:off x="6553203"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A21CAFB7-FDED-45CC-A84E-413E20B8339D}"/>
              </a:ext>
            </a:extLst>
          </p:cNvPr>
          <p:cNvSpPr txBox="1">
            <a:spLocks noGrp="1"/>
          </p:cNvSpPr>
          <p:nvPr>
            <p:ph type="sldNum" sz="quarter" idx="8"/>
          </p:nvPr>
        </p:nvSpPr>
        <p:spPr/>
        <p:txBody>
          <a:bodyPr/>
          <a:lstStyle>
            <a:lvl1pPr>
              <a:defRPr>
                <a:solidFill>
                  <a:srgbClr val="FFFFFF"/>
                </a:solidFill>
              </a:defRPr>
            </a:lvl1pPr>
          </a:lstStyle>
          <a:p>
            <a:pPr lvl="0"/>
            <a:fld id="{F16F2046-6FE8-4860-8AE0-D2A0A319ACAC}" type="slidenum">
              <a:t>‹nr.›</a:t>
            </a:fld>
            <a:endParaRPr lang="nl-NL"/>
          </a:p>
        </p:txBody>
      </p:sp>
      <p:sp>
        <p:nvSpPr>
          <p:cNvPr id="6" name="Tijdelijke aanduiding voor voettekst 4">
            <a:extLst>
              <a:ext uri="{FF2B5EF4-FFF2-40B4-BE49-F238E27FC236}">
                <a16:creationId xmlns:a16="http://schemas.microsoft.com/office/drawing/2014/main" id="{1B2101C9-9812-4C2E-BDAF-9CBF79C5E043}"/>
              </a:ext>
            </a:extLst>
          </p:cNvPr>
          <p:cNvSpPr txBox="1">
            <a:spLocks noGrp="1"/>
          </p:cNvSpPr>
          <p:nvPr>
            <p:ph type="ftr" sz="quarter" idx="9"/>
          </p:nvPr>
        </p:nvSpPr>
        <p:spPr/>
        <p:txBody>
          <a:bodyPr/>
          <a:lstStyle>
            <a:lvl1pPr>
              <a:defRPr lang="en-US">
                <a:solidFill>
                  <a:srgbClr val="FFFFFF"/>
                </a:solidFill>
              </a:defRPr>
            </a:lvl1pPr>
          </a:lstStyle>
          <a:p>
            <a:pPr lvl="0"/>
            <a:r>
              <a:rPr lang="en-US"/>
              <a:t>27 februari 2017 | Voettekst</a:t>
            </a:r>
            <a:endParaRPr lang="nl-NL"/>
          </a:p>
        </p:txBody>
      </p:sp>
      <p:sp>
        <p:nvSpPr>
          <p:cNvPr id="7" name="Tijdelijke aanduiding voor afbeelding 31">
            <a:extLst>
              <a:ext uri="{FF2B5EF4-FFF2-40B4-BE49-F238E27FC236}">
                <a16:creationId xmlns:a16="http://schemas.microsoft.com/office/drawing/2014/main" id="{F5A91A4C-F392-44BF-9A4D-1B5C24E1D999}"/>
              </a:ext>
            </a:extLst>
          </p:cNvPr>
          <p:cNvSpPr txBox="1">
            <a:spLocks noGrp="1"/>
          </p:cNvSpPr>
          <p:nvPr>
            <p:ph type="pic" idx="4294967295"/>
          </p:nvPr>
        </p:nvSpPr>
        <p:spPr>
          <a:xfrm>
            <a:off x="-3172" y="0"/>
            <a:ext cx="6104781" cy="6858000"/>
          </a:xfrm>
          <a:solidFill>
            <a:srgbClr val="D9D9D9"/>
          </a:solidFill>
        </p:spPr>
        <p:txBody>
          <a:bodyPr lIns="611998" anchor="ctr"/>
          <a:lstStyle>
            <a:lvl1pPr>
              <a:defRPr/>
            </a:lvl1pPr>
          </a:lstStyle>
          <a:p>
            <a:pPr lvl="0"/>
            <a:r>
              <a:rPr lang="nl-NL"/>
              <a:t>Klik op het pictogram als u een afbeelding wilt toevoegen</a:t>
            </a:r>
          </a:p>
        </p:txBody>
      </p:sp>
      <p:pic>
        <p:nvPicPr>
          <p:cNvPr id="8" name="Afbeelding 9" descr="RO_vervolgpagina_Logo_2_RGB_pos__aangepast.png">
            <a:extLst>
              <a:ext uri="{FF2B5EF4-FFF2-40B4-BE49-F238E27FC236}">
                <a16:creationId xmlns:a16="http://schemas.microsoft.com/office/drawing/2014/main" id="{05D68872-C02F-4E75-A58C-1D9877D9DDA5}"/>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voettekst 4">
            <a:extLst>
              <a:ext uri="{FF2B5EF4-FFF2-40B4-BE49-F238E27FC236}">
                <a16:creationId xmlns:a16="http://schemas.microsoft.com/office/drawing/2014/main" id="{2F5A9CA0-5D95-4056-9DAE-E2B935A8039E}"/>
              </a:ext>
            </a:extLst>
          </p:cNvPr>
          <p:cNvSpPr txBox="1"/>
          <p:nvPr/>
        </p:nvSpPr>
        <p:spPr>
          <a:xfrm>
            <a:off x="633596" y="6220800"/>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D4FE5A-186B-4E8B-A897-7ECFCAA617B1}" type="datetime4">
              <a:rPr lang="nl-NL" sz="1050" b="0" i="0" u="none" strike="noStrike" kern="1200" cap="none" spc="0" baseline="0">
                <a:solidFill>
                  <a:srgbClr val="FFFFFF"/>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FFFFFF"/>
                </a:solidFill>
                <a:uFillTx/>
                <a:latin typeface="Verdana"/>
              </a:rPr>
              <a:t> | Voettekst</a:t>
            </a:r>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27621558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D7199D19-C1BD-4E79-8159-67301DDCDA2E}"/>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040A7F0F-670F-42A3-8617-0D467B4FDEBD}"/>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98E40202-88E9-430C-9E5A-41074C838E9B}"/>
              </a:ext>
            </a:extLst>
          </p:cNvPr>
          <p:cNvSpPr txBox="1">
            <a:spLocks noGrp="1"/>
          </p:cNvSpPr>
          <p:nvPr>
            <p:ph type="body" idx="4294967295"/>
          </p:nvPr>
        </p:nvSpPr>
        <p:spPr>
          <a:xfrm>
            <a:off x="634995" y="4221163"/>
            <a:ext cx="5003797" cy="2000250"/>
          </a:xfrm>
        </p:spPr>
        <p:txBody>
          <a:bodyPr tIns="90004" rIns="100803"/>
          <a:lstStyle>
            <a:lvl1pPr marL="0" indent="0" algn="r">
              <a:buNone/>
              <a:defRPr>
                <a:solidFill>
                  <a:srgbClr val="FFFFFF"/>
                </a:solidFill>
              </a:defRPr>
            </a:lvl1pPr>
          </a:lstStyle>
          <a:p>
            <a:pPr lvl="0"/>
            <a:r>
              <a:rPr lang="nl-NL"/>
              <a:t>Klik om de modelstijlen te bewerken</a:t>
            </a:r>
          </a:p>
        </p:txBody>
      </p:sp>
      <p:sp>
        <p:nvSpPr>
          <p:cNvPr id="5" name="Tijdelijke aanduiding voor tekst 8">
            <a:extLst>
              <a:ext uri="{FF2B5EF4-FFF2-40B4-BE49-F238E27FC236}">
                <a16:creationId xmlns:a16="http://schemas.microsoft.com/office/drawing/2014/main" id="{7AAB53B9-C820-49ED-B072-652F9053D589}"/>
              </a:ext>
            </a:extLst>
          </p:cNvPr>
          <p:cNvSpPr txBox="1">
            <a:spLocks noGrp="1"/>
          </p:cNvSpPr>
          <p:nvPr>
            <p:ph type="body" idx="4294967295"/>
          </p:nvPr>
        </p:nvSpPr>
        <p:spPr>
          <a:xfrm>
            <a:off x="634995" y="1171575"/>
            <a:ext cx="5003797" cy="1463670"/>
          </a:xfrm>
        </p:spPr>
        <p:txBody>
          <a:bodyPr rIns="0" anchor="b"/>
          <a:lstStyle>
            <a:lvl1pPr marL="0" indent="0" algn="r">
              <a:buNone/>
              <a:defRPr sz="9600" b="1">
                <a:solidFill>
                  <a:srgbClr val="FFFFFF"/>
                </a:solidFill>
              </a:defRPr>
            </a:lvl1pPr>
          </a:lstStyle>
          <a:p>
            <a:pPr lvl="0"/>
            <a:r>
              <a:rPr lang="nl-NL"/>
              <a:t>#</a:t>
            </a:r>
          </a:p>
        </p:txBody>
      </p:sp>
      <p:sp>
        <p:nvSpPr>
          <p:cNvPr id="6" name="Tijdelijke aanduiding voor dianummer 12">
            <a:extLst>
              <a:ext uri="{FF2B5EF4-FFF2-40B4-BE49-F238E27FC236}">
                <a16:creationId xmlns:a16="http://schemas.microsoft.com/office/drawing/2014/main" id="{E9449C01-081A-445C-BB09-28C67DF784C7}"/>
              </a:ext>
            </a:extLst>
          </p:cNvPr>
          <p:cNvSpPr txBox="1">
            <a:spLocks noGrp="1"/>
          </p:cNvSpPr>
          <p:nvPr>
            <p:ph type="sldNum" sz="quarter" idx="8"/>
          </p:nvPr>
        </p:nvSpPr>
        <p:spPr/>
        <p:txBody>
          <a:bodyPr/>
          <a:lstStyle>
            <a:lvl1pPr>
              <a:defRPr/>
            </a:lvl1pPr>
          </a:lstStyle>
          <a:p>
            <a:pPr lvl="0"/>
            <a:fld id="{8FFDE060-2D0E-40F4-BC13-0CF027B045F7}" type="slidenum">
              <a:t>‹nr.›</a:t>
            </a:fld>
            <a:endParaRPr lang="nl-NL"/>
          </a:p>
        </p:txBody>
      </p:sp>
      <p:sp>
        <p:nvSpPr>
          <p:cNvPr id="7" name="Tijdelijke aanduiding voor voettekst 4">
            <a:extLst>
              <a:ext uri="{FF2B5EF4-FFF2-40B4-BE49-F238E27FC236}">
                <a16:creationId xmlns:a16="http://schemas.microsoft.com/office/drawing/2014/main" id="{604F7FB8-1DC6-42BF-800C-082F9B84EDD5}"/>
              </a:ext>
            </a:extLst>
          </p:cNvPr>
          <p:cNvSpPr txBox="1">
            <a:spLocks noGrp="1"/>
          </p:cNvSpPr>
          <p:nvPr>
            <p:ph type="ftr" sz="quarter" idx="9"/>
          </p:nvPr>
        </p:nvSpPr>
        <p:spPr/>
        <p:txBody>
          <a:bodyPr/>
          <a:lstStyle>
            <a:lvl1pPr>
              <a:defRPr>
                <a:solidFill>
                  <a:srgbClr val="FFFFFF"/>
                </a:solidFill>
              </a:defRPr>
            </a:lvl1pPr>
          </a:lstStyle>
          <a:p>
            <a:pPr lvl="0"/>
            <a:fld id="{E1568E9E-A794-4895-9993-B321EE693641}" type="datetime4">
              <a:rPr lang="nl-NL"/>
              <a:pPr lvl="0"/>
              <a:t>21 mei 2021</a:t>
            </a:fld>
            <a:r>
              <a:rPr lang="en-US"/>
              <a:t> | Voettekst</a:t>
            </a:r>
            <a:endParaRPr lang="nl-NL"/>
          </a:p>
        </p:txBody>
      </p:sp>
      <p:pic>
        <p:nvPicPr>
          <p:cNvPr id="8" name="Afbeelding 10" descr="RO_vervolgpagina_Logo_2_RGB_pos__aangepast.png">
            <a:extLst>
              <a:ext uri="{FF2B5EF4-FFF2-40B4-BE49-F238E27FC236}">
                <a16:creationId xmlns:a16="http://schemas.microsoft.com/office/drawing/2014/main" id="{BEC3D6A9-B2CD-4D77-AB19-E67DA6E44348}"/>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2758381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4A43BCE0-E0F6-4790-A784-35420855CEF8}"/>
              </a:ext>
            </a:extLst>
          </p:cNvPr>
          <p:cNvSpPr txBox="1">
            <a:spLocks noGrp="1"/>
          </p:cNvSpPr>
          <p:nvPr>
            <p:ph idx="4294967295"/>
          </p:nvPr>
        </p:nvSpPr>
        <p:spPr>
          <a:xfrm>
            <a:off x="634995" y="2276471"/>
            <a:ext cx="5226052"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inhoud 3">
            <a:extLst>
              <a:ext uri="{FF2B5EF4-FFF2-40B4-BE49-F238E27FC236}">
                <a16:creationId xmlns:a16="http://schemas.microsoft.com/office/drawing/2014/main" id="{10750EDE-7253-408A-BD0A-42A645668890}"/>
              </a:ext>
            </a:extLst>
          </p:cNvPr>
          <p:cNvSpPr txBox="1">
            <a:spLocks noGrp="1"/>
          </p:cNvSpPr>
          <p:nvPr>
            <p:ph idx="4294967295"/>
          </p:nvPr>
        </p:nvSpPr>
        <p:spPr>
          <a:xfrm>
            <a:off x="6553203" y="2276471"/>
            <a:ext cx="5003999"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E2ABDF5A-788C-4EC9-997B-6A292B91DB92}"/>
              </a:ext>
            </a:extLst>
          </p:cNvPr>
          <p:cNvSpPr txBox="1">
            <a:spLocks noGrp="1"/>
          </p:cNvSpPr>
          <p:nvPr>
            <p:ph type="title"/>
          </p:nvPr>
        </p:nvSpPr>
        <p:spPr/>
        <p:txBody>
          <a:bodyPr/>
          <a:lstStyle>
            <a:lvl1pPr>
              <a:defRPr/>
            </a:lvl1pPr>
          </a:lstStyle>
          <a:p>
            <a:pPr lvl="0"/>
            <a:r>
              <a:rPr lang="nl-NL"/>
              <a:t>Klik om de stijl te bewerken</a:t>
            </a:r>
          </a:p>
        </p:txBody>
      </p:sp>
      <p:sp>
        <p:nvSpPr>
          <p:cNvPr id="5" name="Tijdelijke aanduiding voor dianummer 15">
            <a:extLst>
              <a:ext uri="{FF2B5EF4-FFF2-40B4-BE49-F238E27FC236}">
                <a16:creationId xmlns:a16="http://schemas.microsoft.com/office/drawing/2014/main" id="{96A81024-21AE-4883-9E2C-334E105D53B9}"/>
              </a:ext>
            </a:extLst>
          </p:cNvPr>
          <p:cNvSpPr txBox="1">
            <a:spLocks noGrp="1"/>
          </p:cNvSpPr>
          <p:nvPr>
            <p:ph type="sldNum" sz="quarter" idx="8"/>
          </p:nvPr>
        </p:nvSpPr>
        <p:spPr/>
        <p:txBody>
          <a:bodyPr/>
          <a:lstStyle>
            <a:lvl1pPr>
              <a:defRPr/>
            </a:lvl1pPr>
          </a:lstStyle>
          <a:p>
            <a:pPr lvl="0"/>
            <a:fld id="{7514D99B-5331-4914-BAFE-625BB72270D4}" type="slidenum">
              <a:t>‹nr.›</a:t>
            </a:fld>
            <a:endParaRPr lang="nl-NL"/>
          </a:p>
        </p:txBody>
      </p:sp>
      <p:sp>
        <p:nvSpPr>
          <p:cNvPr id="6" name="Tijdelijke aanduiding voor voettekst 4">
            <a:extLst>
              <a:ext uri="{FF2B5EF4-FFF2-40B4-BE49-F238E27FC236}">
                <a16:creationId xmlns:a16="http://schemas.microsoft.com/office/drawing/2014/main" id="{9EBA6186-80ED-44C4-B2CD-8753BB28BEB9}"/>
              </a:ext>
            </a:extLst>
          </p:cNvPr>
          <p:cNvSpPr txBox="1">
            <a:spLocks noGrp="1"/>
          </p:cNvSpPr>
          <p:nvPr>
            <p:ph type="ftr" sz="quarter" idx="9"/>
          </p:nvPr>
        </p:nvSpPr>
        <p:spPr/>
        <p:txBody>
          <a:bodyPr/>
          <a:lstStyle>
            <a:lvl1pPr>
              <a:defRPr/>
            </a:lvl1pPr>
          </a:lstStyle>
          <a:p>
            <a:pPr lvl="0"/>
            <a:fld id="{0069A7DF-B6CB-4DE0-8127-E7D9F8AA2378}" type="datetime4">
              <a:rPr lang="nl-NL"/>
              <a:pPr lvl="0"/>
              <a:t>21 mei 2021</a:t>
            </a:fld>
            <a:r>
              <a:rPr lang="en-US"/>
              <a:t> | Voettekst</a:t>
            </a:r>
            <a:endParaRPr lang="nl-NL"/>
          </a:p>
        </p:txBody>
      </p:sp>
    </p:spTree>
    <p:extLst>
      <p:ext uri="{BB962C8B-B14F-4D97-AF65-F5344CB8AC3E}">
        <p14:creationId xmlns:p14="http://schemas.microsoft.com/office/powerpoint/2010/main" val="30963058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12E14A78-63AF-4756-B13A-F069B6D04F21}"/>
              </a:ext>
            </a:extLst>
          </p:cNvPr>
          <p:cNvSpPr txBox="1">
            <a:spLocks noGrp="1"/>
          </p:cNvSpPr>
          <p:nvPr>
            <p:ph type="body" idx="4294967295"/>
          </p:nvPr>
        </p:nvSpPr>
        <p:spPr>
          <a:xfrm>
            <a:off x="635005" y="2306034"/>
            <a:ext cx="5003999" cy="647998"/>
          </a:xfrm>
        </p:spPr>
        <p:txBody>
          <a:bodyPr lIns="179999" tIns="179999" rIns="179999" bIns="71999" anchor="b"/>
          <a:lstStyle>
            <a:lvl1pPr marL="0" indent="0">
              <a:buNone/>
              <a:defRPr sz="1800" b="1" cap="all">
                <a:solidFill>
                  <a:srgbClr val="017BC6"/>
                </a:solidFill>
              </a:defRPr>
            </a:lvl1pPr>
          </a:lstStyle>
          <a:p>
            <a:pPr lvl="0"/>
            <a:r>
              <a:rPr lang="nl-NL"/>
              <a:t>Klik om de modelstijlen te bewerken</a:t>
            </a:r>
          </a:p>
        </p:txBody>
      </p:sp>
      <p:sp>
        <p:nvSpPr>
          <p:cNvPr id="3" name="Tijdelijke aanduiding voor inhoud 3">
            <a:extLst>
              <a:ext uri="{FF2B5EF4-FFF2-40B4-BE49-F238E27FC236}">
                <a16:creationId xmlns:a16="http://schemas.microsoft.com/office/drawing/2014/main" id="{4708FC38-1C4C-4860-8F27-8585E0C9D678}"/>
              </a:ext>
            </a:extLst>
          </p:cNvPr>
          <p:cNvSpPr txBox="1">
            <a:spLocks noGrp="1"/>
          </p:cNvSpPr>
          <p:nvPr>
            <p:ph idx="4294967295"/>
          </p:nvPr>
        </p:nvSpPr>
        <p:spPr>
          <a:xfrm>
            <a:off x="635005" y="2953740"/>
            <a:ext cx="500399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4">
            <a:extLst>
              <a:ext uri="{FF2B5EF4-FFF2-40B4-BE49-F238E27FC236}">
                <a16:creationId xmlns:a16="http://schemas.microsoft.com/office/drawing/2014/main" id="{59098A83-A3F2-41D9-88C2-52C642C40F50}"/>
              </a:ext>
            </a:extLst>
          </p:cNvPr>
          <p:cNvSpPr txBox="1">
            <a:spLocks noGrp="1"/>
          </p:cNvSpPr>
          <p:nvPr>
            <p:ph type="body" idx="4294967295"/>
          </p:nvPr>
        </p:nvSpPr>
        <p:spPr>
          <a:xfrm>
            <a:off x="6553203" y="2306034"/>
            <a:ext cx="5003999" cy="647230"/>
          </a:xfrm>
        </p:spPr>
        <p:txBody>
          <a:bodyPr lIns="179999" tIns="179999" rIns="179999" bIns="71999" anchor="b"/>
          <a:lstStyle>
            <a:lvl1pPr marL="0" indent="0">
              <a:buNone/>
              <a:defRPr sz="1800" b="1" cap="all">
                <a:solidFill>
                  <a:srgbClr val="017BC6"/>
                </a:solidFill>
              </a:defRPr>
            </a:lvl1pPr>
          </a:lstStyle>
          <a:p>
            <a:pPr lvl="0"/>
            <a:r>
              <a:rPr lang="nl-NL"/>
              <a:t>Klik om de modelstijlen te bewerken</a:t>
            </a:r>
          </a:p>
        </p:txBody>
      </p:sp>
      <p:sp>
        <p:nvSpPr>
          <p:cNvPr id="5" name="Tijdelijke aanduiding voor inhoud 5">
            <a:extLst>
              <a:ext uri="{FF2B5EF4-FFF2-40B4-BE49-F238E27FC236}">
                <a16:creationId xmlns:a16="http://schemas.microsoft.com/office/drawing/2014/main" id="{64B9276D-06D4-4A06-A812-CE5A67CD7079}"/>
              </a:ext>
            </a:extLst>
          </p:cNvPr>
          <p:cNvSpPr txBox="1">
            <a:spLocks noGrp="1"/>
          </p:cNvSpPr>
          <p:nvPr>
            <p:ph idx="4294967295"/>
          </p:nvPr>
        </p:nvSpPr>
        <p:spPr>
          <a:xfrm>
            <a:off x="6553203" y="2953740"/>
            <a:ext cx="500538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tel 9">
            <a:extLst>
              <a:ext uri="{FF2B5EF4-FFF2-40B4-BE49-F238E27FC236}">
                <a16:creationId xmlns:a16="http://schemas.microsoft.com/office/drawing/2014/main" id="{9B32E608-3768-41BE-8DBC-094A0B6B0E08}"/>
              </a:ext>
            </a:extLst>
          </p:cNvPr>
          <p:cNvSpPr txBox="1">
            <a:spLocks noGrp="1"/>
          </p:cNvSpPr>
          <p:nvPr>
            <p:ph type="title"/>
          </p:nvPr>
        </p:nvSpPr>
        <p:spPr/>
        <p:txBody>
          <a:bodyPr/>
          <a:lstStyle>
            <a:lvl1pPr>
              <a:defRPr/>
            </a:lvl1pPr>
          </a:lstStyle>
          <a:p>
            <a:pPr lvl="0"/>
            <a:r>
              <a:rPr lang="nl-NL"/>
              <a:t>Klik om de stijl te bewerken</a:t>
            </a:r>
          </a:p>
        </p:txBody>
      </p:sp>
      <p:sp>
        <p:nvSpPr>
          <p:cNvPr id="7" name="Tijdelijke aanduiding voor dianummer 17">
            <a:extLst>
              <a:ext uri="{FF2B5EF4-FFF2-40B4-BE49-F238E27FC236}">
                <a16:creationId xmlns:a16="http://schemas.microsoft.com/office/drawing/2014/main" id="{6F36CA4D-B21F-4EA2-8E1E-3AEB9708DF53}"/>
              </a:ext>
            </a:extLst>
          </p:cNvPr>
          <p:cNvSpPr txBox="1">
            <a:spLocks noGrp="1"/>
          </p:cNvSpPr>
          <p:nvPr>
            <p:ph type="sldNum" sz="quarter" idx="8"/>
          </p:nvPr>
        </p:nvSpPr>
        <p:spPr/>
        <p:txBody>
          <a:bodyPr/>
          <a:lstStyle>
            <a:lvl1pPr>
              <a:defRPr/>
            </a:lvl1pPr>
          </a:lstStyle>
          <a:p>
            <a:pPr lvl="0"/>
            <a:fld id="{2D5AC4ED-91AC-496C-8E54-3FF0D9C82B7D}" type="slidenum">
              <a:t>‹nr.›</a:t>
            </a:fld>
            <a:endParaRPr lang="nl-NL"/>
          </a:p>
        </p:txBody>
      </p:sp>
      <p:sp>
        <p:nvSpPr>
          <p:cNvPr id="8" name="Tijdelijke aanduiding voor voettekst 4">
            <a:extLst>
              <a:ext uri="{FF2B5EF4-FFF2-40B4-BE49-F238E27FC236}">
                <a16:creationId xmlns:a16="http://schemas.microsoft.com/office/drawing/2014/main" id="{F2342EBB-40A2-4C58-B1D9-103024B39AD6}"/>
              </a:ext>
            </a:extLst>
          </p:cNvPr>
          <p:cNvSpPr txBox="1">
            <a:spLocks noGrp="1"/>
          </p:cNvSpPr>
          <p:nvPr>
            <p:ph type="ftr" sz="quarter" idx="9"/>
          </p:nvPr>
        </p:nvSpPr>
        <p:spPr/>
        <p:txBody>
          <a:bodyPr/>
          <a:lstStyle>
            <a:lvl1pPr>
              <a:defRPr/>
            </a:lvl1pPr>
          </a:lstStyle>
          <a:p>
            <a:pPr lvl="0"/>
            <a:fld id="{AFE3D87E-7055-4400-AA12-DD3F15DD9233}" type="datetime4">
              <a:rPr lang="nl-NL"/>
              <a:pPr lvl="0"/>
              <a:t>21 mei 2021</a:t>
            </a:fld>
            <a:r>
              <a:rPr lang="en-US"/>
              <a:t> | Voettekst</a:t>
            </a:r>
            <a:endParaRPr lang="nl-NL"/>
          </a:p>
        </p:txBody>
      </p:sp>
    </p:spTree>
    <p:extLst>
      <p:ext uri="{BB962C8B-B14F-4D97-AF65-F5344CB8AC3E}">
        <p14:creationId xmlns:p14="http://schemas.microsoft.com/office/powerpoint/2010/main" val="28428437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50F33D83-E087-4E0D-AA47-EB6A69941978}"/>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EF053B21-5D88-4045-8150-280C8E892707}"/>
              </a:ext>
            </a:extLst>
          </p:cNvPr>
          <p:cNvSpPr txBox="1">
            <a:spLocks noGrp="1"/>
          </p:cNvSpPr>
          <p:nvPr>
            <p:ph type="title"/>
          </p:nvPr>
        </p:nvSpPr>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031DA5A5-C9BD-47BB-9274-DDC391E1EB39}"/>
              </a:ext>
            </a:extLst>
          </p:cNvPr>
          <p:cNvSpPr txBox="1">
            <a:spLocks noGrp="1"/>
          </p:cNvSpPr>
          <p:nvPr>
            <p:ph type="sldNum" sz="quarter" idx="8"/>
          </p:nvPr>
        </p:nvSpPr>
        <p:spPr/>
        <p:txBody>
          <a:bodyPr/>
          <a:lstStyle>
            <a:lvl1pPr>
              <a:defRPr/>
            </a:lvl1pPr>
          </a:lstStyle>
          <a:p>
            <a:pPr lvl="0"/>
            <a:fld id="{3DA9A7BC-2D8E-4CAF-A100-D8CA01D806CF}" type="slidenum">
              <a:t>‹nr.›</a:t>
            </a:fld>
            <a:endParaRPr lang="nl-NL"/>
          </a:p>
        </p:txBody>
      </p:sp>
      <p:sp>
        <p:nvSpPr>
          <p:cNvPr id="5" name="Tijdelijke aanduiding voor voettekst 4">
            <a:extLst>
              <a:ext uri="{FF2B5EF4-FFF2-40B4-BE49-F238E27FC236}">
                <a16:creationId xmlns:a16="http://schemas.microsoft.com/office/drawing/2014/main" id="{9358D99A-8C99-4370-88BA-782A30CA6F60}"/>
              </a:ext>
            </a:extLst>
          </p:cNvPr>
          <p:cNvSpPr txBox="1">
            <a:spLocks noGrp="1"/>
          </p:cNvSpPr>
          <p:nvPr>
            <p:ph type="ftr" sz="quarter" idx="9"/>
          </p:nvPr>
        </p:nvSpPr>
        <p:spPr/>
        <p:txBody>
          <a:bodyPr/>
          <a:lstStyle>
            <a:lvl1pPr>
              <a:defRPr/>
            </a:lvl1pPr>
          </a:lstStyle>
          <a:p>
            <a:pPr lvl="0"/>
            <a:fld id="{CFB12268-7844-4ABB-97DC-A63F8012475D}" type="datetime4">
              <a:rPr lang="nl-NL"/>
              <a:pPr lvl="0"/>
              <a:t>21 mei 2021</a:t>
            </a:fld>
            <a:r>
              <a:rPr lang="en-US"/>
              <a:t> | Voettekst</a:t>
            </a:r>
            <a:endParaRPr lang="nl-NL"/>
          </a:p>
        </p:txBody>
      </p:sp>
    </p:spTree>
    <p:extLst>
      <p:ext uri="{BB962C8B-B14F-4D97-AF65-F5344CB8AC3E}">
        <p14:creationId xmlns:p14="http://schemas.microsoft.com/office/powerpoint/2010/main" val="14094004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BA5685-60BD-497E-A8C7-D26EE014ADAA}"/>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dianummer 13">
            <a:extLst>
              <a:ext uri="{FF2B5EF4-FFF2-40B4-BE49-F238E27FC236}">
                <a16:creationId xmlns:a16="http://schemas.microsoft.com/office/drawing/2014/main" id="{3A18992E-DCDE-4417-9C6C-A36B9D5B8128}"/>
              </a:ext>
            </a:extLst>
          </p:cNvPr>
          <p:cNvSpPr txBox="1">
            <a:spLocks noGrp="1"/>
          </p:cNvSpPr>
          <p:nvPr>
            <p:ph type="sldNum" sz="quarter" idx="8"/>
          </p:nvPr>
        </p:nvSpPr>
        <p:spPr/>
        <p:txBody>
          <a:bodyPr/>
          <a:lstStyle>
            <a:lvl1pPr>
              <a:defRPr/>
            </a:lvl1pPr>
          </a:lstStyle>
          <a:p>
            <a:pPr lvl="0"/>
            <a:fld id="{30E54F84-9C08-4863-ABE9-A24B12BCC040}" type="slidenum">
              <a:t>‹nr.›</a:t>
            </a:fld>
            <a:endParaRPr lang="nl-NL"/>
          </a:p>
        </p:txBody>
      </p:sp>
      <p:sp>
        <p:nvSpPr>
          <p:cNvPr id="4" name="Tijdelijke aanduiding voor voettekst 4">
            <a:extLst>
              <a:ext uri="{FF2B5EF4-FFF2-40B4-BE49-F238E27FC236}">
                <a16:creationId xmlns:a16="http://schemas.microsoft.com/office/drawing/2014/main" id="{9E5969D3-24D8-47B4-AFEB-C0D017D23DFF}"/>
              </a:ext>
            </a:extLst>
          </p:cNvPr>
          <p:cNvSpPr txBox="1">
            <a:spLocks noGrp="1"/>
          </p:cNvSpPr>
          <p:nvPr>
            <p:ph type="ftr" sz="quarter" idx="9"/>
          </p:nvPr>
        </p:nvSpPr>
        <p:spPr/>
        <p:txBody>
          <a:bodyPr/>
          <a:lstStyle>
            <a:lvl1pPr>
              <a:defRPr/>
            </a:lvl1pPr>
          </a:lstStyle>
          <a:p>
            <a:pPr lvl="0"/>
            <a:fld id="{FA47BA60-1C56-4AEA-A205-A4E3B0F13806}" type="datetime4">
              <a:rPr lang="nl-NL"/>
              <a:pPr lvl="0"/>
              <a:t>21 mei 2021</a:t>
            </a:fld>
            <a:r>
              <a:rPr lang="en-US"/>
              <a:t> | Voettekst</a:t>
            </a:r>
            <a:endParaRPr lang="nl-NL"/>
          </a:p>
        </p:txBody>
      </p:sp>
    </p:spTree>
    <p:extLst>
      <p:ext uri="{BB962C8B-B14F-4D97-AF65-F5344CB8AC3E}">
        <p14:creationId xmlns:p14="http://schemas.microsoft.com/office/powerpoint/2010/main" val="3355608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2">
            <a:extLst>
              <a:ext uri="{FF2B5EF4-FFF2-40B4-BE49-F238E27FC236}">
                <a16:creationId xmlns:a16="http://schemas.microsoft.com/office/drawing/2014/main" id="{B7538DEE-4870-4CEF-9F8B-9C76EE3E1994}"/>
              </a:ext>
            </a:extLst>
          </p:cNvPr>
          <p:cNvSpPr txBox="1">
            <a:spLocks noGrp="1"/>
          </p:cNvSpPr>
          <p:nvPr>
            <p:ph type="sldNum" sz="quarter" idx="8"/>
          </p:nvPr>
        </p:nvSpPr>
        <p:spPr/>
        <p:txBody>
          <a:bodyPr/>
          <a:lstStyle>
            <a:lvl1pPr>
              <a:defRPr/>
            </a:lvl1pPr>
          </a:lstStyle>
          <a:p>
            <a:pPr lvl="0"/>
            <a:fld id="{B28B1768-E38E-4536-BE28-6F43E0708478}" type="slidenum">
              <a:t>‹nr.›</a:t>
            </a:fld>
            <a:endParaRPr lang="nl-NL"/>
          </a:p>
        </p:txBody>
      </p:sp>
      <p:sp>
        <p:nvSpPr>
          <p:cNvPr id="3" name="Tijdelijke aanduiding voor voettekst 4">
            <a:extLst>
              <a:ext uri="{FF2B5EF4-FFF2-40B4-BE49-F238E27FC236}">
                <a16:creationId xmlns:a16="http://schemas.microsoft.com/office/drawing/2014/main" id="{B6F4912A-1387-452E-A0F0-D38833029D3E}"/>
              </a:ext>
            </a:extLst>
          </p:cNvPr>
          <p:cNvSpPr txBox="1">
            <a:spLocks noGrp="1"/>
          </p:cNvSpPr>
          <p:nvPr>
            <p:ph type="ftr" sz="quarter" idx="9"/>
          </p:nvPr>
        </p:nvSpPr>
        <p:spPr/>
        <p:txBody>
          <a:bodyPr/>
          <a:lstStyle>
            <a:lvl1pPr>
              <a:defRPr/>
            </a:lvl1pPr>
          </a:lstStyle>
          <a:p>
            <a:pPr lvl="0"/>
            <a:fld id="{62B27281-05C9-4BB4-A03E-7B17C8A1E1EA}" type="datetime4">
              <a:rPr lang="nl-NL"/>
              <a:pPr lvl="0"/>
              <a:t>21 mei 2021</a:t>
            </a:fld>
            <a:r>
              <a:rPr lang="en-US"/>
              <a:t> | Voettekst</a:t>
            </a:r>
            <a:endParaRPr lang="nl-NL"/>
          </a:p>
        </p:txBody>
      </p:sp>
    </p:spTree>
    <p:extLst>
      <p:ext uri="{BB962C8B-B14F-4D97-AF65-F5344CB8AC3E}">
        <p14:creationId xmlns:p14="http://schemas.microsoft.com/office/powerpoint/2010/main" val="23923392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2">
            <a:extLst>
              <a:ext uri="{FF2B5EF4-FFF2-40B4-BE49-F238E27FC236}">
                <a16:creationId xmlns:a16="http://schemas.microsoft.com/office/drawing/2014/main" id="{F0D89482-8DE6-4D7A-B03D-379E802AF490}"/>
              </a:ext>
            </a:extLst>
          </p:cNvPr>
          <p:cNvSpPr txBox="1">
            <a:spLocks noGrp="1"/>
          </p:cNvSpPr>
          <p:nvPr>
            <p:ph type="sldNum" sz="quarter" idx="8"/>
          </p:nvPr>
        </p:nvSpPr>
        <p:spPr/>
        <p:txBody>
          <a:bodyPr/>
          <a:lstStyle>
            <a:lvl1pPr>
              <a:defRPr/>
            </a:lvl1pPr>
          </a:lstStyle>
          <a:p>
            <a:pPr lvl="0"/>
            <a:fld id="{94F60354-9E9C-4812-97AD-E3E22C9004DB}" type="slidenum">
              <a:t>‹nr.›</a:t>
            </a:fld>
            <a:endParaRPr lang="nl-NL"/>
          </a:p>
        </p:txBody>
      </p:sp>
      <p:sp>
        <p:nvSpPr>
          <p:cNvPr id="3" name="Tijdelijke aanduiding voor voettekst 4">
            <a:extLst>
              <a:ext uri="{FF2B5EF4-FFF2-40B4-BE49-F238E27FC236}">
                <a16:creationId xmlns:a16="http://schemas.microsoft.com/office/drawing/2014/main" id="{F8E356B7-1B26-40BC-B1B3-361658885AE3}"/>
              </a:ext>
            </a:extLst>
          </p:cNvPr>
          <p:cNvSpPr txBox="1">
            <a:spLocks noGrp="1"/>
          </p:cNvSpPr>
          <p:nvPr>
            <p:ph type="ftr" sz="quarter" idx="9"/>
          </p:nvPr>
        </p:nvSpPr>
        <p:spPr/>
        <p:txBody>
          <a:bodyPr/>
          <a:lstStyle>
            <a:lvl1pPr>
              <a:defRPr/>
            </a:lvl1pPr>
          </a:lstStyle>
          <a:p>
            <a:pPr lvl="0"/>
            <a:fld id="{5E8D7E3B-07C9-4314-B19D-09691AAF564F}" type="datetime4">
              <a:rPr lang="nl-NL"/>
              <a:pPr lvl="0"/>
              <a:t>21 mei 2021</a:t>
            </a:fld>
            <a:r>
              <a:rPr lang="en-US"/>
              <a:t> | Voettekst</a:t>
            </a:r>
            <a:endParaRPr lang="nl-NL"/>
          </a:p>
        </p:txBody>
      </p:sp>
    </p:spTree>
    <p:extLst>
      <p:ext uri="{BB962C8B-B14F-4D97-AF65-F5344CB8AC3E}">
        <p14:creationId xmlns:p14="http://schemas.microsoft.com/office/powerpoint/2010/main" val="6668242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11CD7DBE-440E-4080-8D05-E2FE17F70B96}"/>
              </a:ext>
            </a:extLst>
          </p:cNvPr>
          <p:cNvSpPr txBox="1">
            <a:spLocks noGrp="1"/>
          </p:cNvSpPr>
          <p:nvPr>
            <p:ph type="body" idx="4294967295"/>
          </p:nvPr>
        </p:nvSpPr>
        <p:spPr>
          <a:xfrm>
            <a:off x="634995" y="3427408"/>
            <a:ext cx="5003797" cy="2793994"/>
          </a:xfrm>
        </p:spPr>
        <p:txBody>
          <a:bodyPr/>
          <a:lstStyle>
            <a:lvl1pPr marL="0" indent="0">
              <a:buNone/>
              <a:defRPr sz="2000"/>
            </a:lvl1pPr>
          </a:lstStyle>
          <a:p>
            <a:pPr lvl="0"/>
            <a:r>
              <a:rPr lang="nl-NL"/>
              <a:t>Klik om de modelstijlen te bewerken</a:t>
            </a:r>
          </a:p>
        </p:txBody>
      </p:sp>
      <p:sp>
        <p:nvSpPr>
          <p:cNvPr id="3" name="Tijdelijke aanduiding voor inhoud 9">
            <a:extLst>
              <a:ext uri="{FF2B5EF4-FFF2-40B4-BE49-F238E27FC236}">
                <a16:creationId xmlns:a16="http://schemas.microsoft.com/office/drawing/2014/main" id="{A15B6570-3E18-4BC4-B5CF-5570074D9F78}"/>
              </a:ext>
            </a:extLst>
          </p:cNvPr>
          <p:cNvSpPr txBox="1">
            <a:spLocks noGrp="1"/>
          </p:cNvSpPr>
          <p:nvPr>
            <p:ph idx="4294967295"/>
          </p:nvPr>
        </p:nvSpPr>
        <p:spPr>
          <a:xfrm>
            <a:off x="6554583" y="1052510"/>
            <a:ext cx="5003999" cy="5168902"/>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2">
            <a:extLst>
              <a:ext uri="{FF2B5EF4-FFF2-40B4-BE49-F238E27FC236}">
                <a16:creationId xmlns:a16="http://schemas.microsoft.com/office/drawing/2014/main" id="{703DED5D-581E-455C-8CEE-F01AC8B230C2}"/>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3519D644-30A4-4474-ACB8-4E7F8012CF0F}"/>
              </a:ext>
            </a:extLst>
          </p:cNvPr>
          <p:cNvSpPr txBox="1">
            <a:spLocks noGrp="1"/>
          </p:cNvSpPr>
          <p:nvPr>
            <p:ph type="sldNum" sz="quarter" idx="8"/>
          </p:nvPr>
        </p:nvSpPr>
        <p:spPr/>
        <p:txBody>
          <a:bodyPr/>
          <a:lstStyle>
            <a:lvl1pPr>
              <a:defRPr/>
            </a:lvl1pPr>
          </a:lstStyle>
          <a:p>
            <a:pPr lvl="0"/>
            <a:fld id="{C87F438F-79F0-48C5-8196-CFAD016B8450}" type="slidenum">
              <a:t>‹nr.›</a:t>
            </a:fld>
            <a:endParaRPr lang="nl-NL"/>
          </a:p>
        </p:txBody>
      </p:sp>
      <p:sp>
        <p:nvSpPr>
          <p:cNvPr id="6" name="Tijdelijke aanduiding voor voettekst 4">
            <a:extLst>
              <a:ext uri="{FF2B5EF4-FFF2-40B4-BE49-F238E27FC236}">
                <a16:creationId xmlns:a16="http://schemas.microsoft.com/office/drawing/2014/main" id="{5F49DADE-22C0-4BEF-90CE-C994595FD9E3}"/>
              </a:ext>
            </a:extLst>
          </p:cNvPr>
          <p:cNvSpPr txBox="1">
            <a:spLocks noGrp="1"/>
          </p:cNvSpPr>
          <p:nvPr>
            <p:ph type="ftr" sz="quarter" idx="9"/>
          </p:nvPr>
        </p:nvSpPr>
        <p:spPr/>
        <p:txBody>
          <a:bodyPr/>
          <a:lstStyle>
            <a:lvl1pPr>
              <a:defRPr/>
            </a:lvl1pPr>
          </a:lstStyle>
          <a:p>
            <a:pPr lvl="0"/>
            <a:fld id="{5888B72F-D299-4141-B84F-BA9A7C80E764}" type="datetime4">
              <a:rPr lang="nl-NL"/>
              <a:pPr lvl="0"/>
              <a:t>21 mei 2021</a:t>
            </a:fld>
            <a:r>
              <a:rPr lang="en-US"/>
              <a:t> | Voettekst</a:t>
            </a:r>
            <a:endParaRPr lang="nl-NL"/>
          </a:p>
        </p:txBody>
      </p:sp>
    </p:spTree>
    <p:extLst>
      <p:ext uri="{BB962C8B-B14F-4D97-AF65-F5344CB8AC3E}">
        <p14:creationId xmlns:p14="http://schemas.microsoft.com/office/powerpoint/2010/main" val="1758188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Grote tekst A">
    <p:bg>
      <p:bgPr>
        <a:solidFill>
          <a:srgbClr val="017BC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FBE24-1A93-491C-A026-5281F5F0A341}"/>
              </a:ext>
            </a:extLst>
          </p:cNvPr>
          <p:cNvSpPr txBox="1">
            <a:spLocks noGrp="1"/>
          </p:cNvSpPr>
          <p:nvPr>
            <p:ph type="title"/>
          </p:nvPr>
        </p:nvSpPr>
        <p:spPr>
          <a:xfrm>
            <a:off x="634995" y="1052510"/>
            <a:ext cx="10923586" cy="4024795"/>
          </a:xfrm>
        </p:spPr>
        <p:txBody>
          <a:bodyPr/>
          <a:lstStyle>
            <a:lvl1pPr>
              <a:defRPr sz="8000">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5DC1A8C0-D46B-4C81-BD79-1D2459792967}"/>
              </a:ext>
            </a:extLst>
          </p:cNvPr>
          <p:cNvSpPr txBox="1">
            <a:spLocks noGrp="1"/>
          </p:cNvSpPr>
          <p:nvPr>
            <p:ph type="subTitle" idx="4294967295"/>
          </p:nvPr>
        </p:nvSpPr>
        <p:spPr>
          <a:xfrm>
            <a:off x="634995" y="5077315"/>
            <a:ext cx="5460997" cy="1144097"/>
          </a:xfrm>
        </p:spPr>
        <p:txBody>
          <a:bodyPr lIns="162004" tIns="90004" rIns="90004"/>
          <a:lstStyle>
            <a:lvl1pPr marL="0" indent="0">
              <a:buNone/>
              <a:defRPr>
                <a:solidFill>
                  <a:srgbClr val="FFFFFF"/>
                </a:solidFill>
              </a:defRPr>
            </a:lvl1pPr>
          </a:lstStyle>
          <a:p>
            <a:pPr lvl="0"/>
            <a:r>
              <a:rPr lang="nl-NL"/>
              <a:t>Klik om het opmaakprofiel van de modelondertitel te bewerken</a:t>
            </a:r>
          </a:p>
        </p:txBody>
      </p:sp>
      <p:sp>
        <p:nvSpPr>
          <p:cNvPr id="4" name="Tijdelijke aanduiding voor dianummer 10">
            <a:extLst>
              <a:ext uri="{FF2B5EF4-FFF2-40B4-BE49-F238E27FC236}">
                <a16:creationId xmlns:a16="http://schemas.microsoft.com/office/drawing/2014/main" id="{FBE8E5E4-0CC7-4536-86A8-2207D02A1F0F}"/>
              </a:ext>
            </a:extLst>
          </p:cNvPr>
          <p:cNvSpPr txBox="1">
            <a:spLocks noGrp="1"/>
          </p:cNvSpPr>
          <p:nvPr>
            <p:ph type="sldNum" sz="quarter" idx="8"/>
          </p:nvPr>
        </p:nvSpPr>
        <p:spPr/>
        <p:txBody>
          <a:bodyPr/>
          <a:lstStyle>
            <a:lvl1pPr>
              <a:defRPr>
                <a:solidFill>
                  <a:srgbClr val="D9EBF6"/>
                </a:solidFill>
              </a:defRPr>
            </a:lvl1pPr>
          </a:lstStyle>
          <a:p>
            <a:pPr lvl="0"/>
            <a:fld id="{25696611-ACFF-4B30-9C5E-411248D937F8}" type="slidenum">
              <a:t>‹nr.›</a:t>
            </a:fld>
            <a:endParaRPr lang="nl-NL"/>
          </a:p>
        </p:txBody>
      </p:sp>
      <p:sp>
        <p:nvSpPr>
          <p:cNvPr id="5" name="Tijdelijke aanduiding voor voettekst 4">
            <a:extLst>
              <a:ext uri="{FF2B5EF4-FFF2-40B4-BE49-F238E27FC236}">
                <a16:creationId xmlns:a16="http://schemas.microsoft.com/office/drawing/2014/main" id="{F9EF1484-F239-4CC9-BF0D-9AC16C02DA38}"/>
              </a:ext>
            </a:extLst>
          </p:cNvPr>
          <p:cNvSpPr txBox="1">
            <a:spLocks noGrp="1"/>
          </p:cNvSpPr>
          <p:nvPr>
            <p:ph type="ftr" sz="quarter" idx="9"/>
          </p:nvPr>
        </p:nvSpPr>
        <p:spPr/>
        <p:txBody>
          <a:bodyPr/>
          <a:lstStyle>
            <a:lvl1pPr>
              <a:defRPr>
                <a:solidFill>
                  <a:srgbClr val="FFFFFF"/>
                </a:solidFill>
              </a:defRPr>
            </a:lvl1pPr>
          </a:lstStyle>
          <a:p>
            <a:pPr lvl="0"/>
            <a:fld id="{2EA1260D-7008-4F30-ACA8-C3311B516683}" type="datetime4">
              <a:rPr lang="nl-NL"/>
              <a:pPr lvl="0"/>
              <a:t>21 mei 2021</a:t>
            </a:fld>
            <a:r>
              <a:rPr lang="en-US"/>
              <a:t> | Voettekst</a:t>
            </a:r>
            <a:endParaRPr lang="nl-NL"/>
          </a:p>
        </p:txBody>
      </p:sp>
    </p:spTree>
    <p:extLst>
      <p:ext uri="{BB962C8B-B14F-4D97-AF65-F5344CB8AC3E}">
        <p14:creationId xmlns:p14="http://schemas.microsoft.com/office/powerpoint/2010/main" val="33304137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Grote tekst B">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F7DE27-F1E8-46A3-A351-BACF217FC682}"/>
              </a:ext>
            </a:extLst>
          </p:cNvPr>
          <p:cNvSpPr txBox="1">
            <a:spLocks noGrp="1"/>
          </p:cNvSpPr>
          <p:nvPr>
            <p:ph type="title"/>
          </p:nvPr>
        </p:nvSpPr>
        <p:spPr>
          <a:xfrm>
            <a:off x="634995" y="1052510"/>
            <a:ext cx="10923586" cy="4024795"/>
          </a:xfrm>
        </p:spPr>
        <p:txBody>
          <a:bodyPr/>
          <a:lstStyle>
            <a:lvl1pPr>
              <a:defRPr sz="8000"/>
            </a:lvl1pPr>
          </a:lstStyle>
          <a:p>
            <a:pPr lvl="0"/>
            <a:r>
              <a:rPr lang="nl-NL"/>
              <a:t>Klik om de stijl te bewerken</a:t>
            </a:r>
          </a:p>
        </p:txBody>
      </p:sp>
      <p:sp>
        <p:nvSpPr>
          <p:cNvPr id="3" name="Ondertitel 2">
            <a:extLst>
              <a:ext uri="{FF2B5EF4-FFF2-40B4-BE49-F238E27FC236}">
                <a16:creationId xmlns:a16="http://schemas.microsoft.com/office/drawing/2014/main" id="{CD0DEE44-B1B0-4D23-8E89-2D3AB6484739}"/>
              </a:ext>
            </a:extLst>
          </p:cNvPr>
          <p:cNvSpPr txBox="1">
            <a:spLocks noGrp="1"/>
          </p:cNvSpPr>
          <p:nvPr>
            <p:ph type="subTitle" idx="4294967295"/>
          </p:nvPr>
        </p:nvSpPr>
        <p:spPr>
          <a:xfrm>
            <a:off x="634995" y="5077315"/>
            <a:ext cx="5460997" cy="1144097"/>
          </a:xfrm>
        </p:spPr>
        <p:txBody>
          <a:bodyPr lIns="162004" tIns="90004"/>
          <a:lstStyle>
            <a:lvl1pPr marL="0" indent="0">
              <a:buNone/>
              <a:defRPr/>
            </a:lvl1pPr>
          </a:lstStyle>
          <a:p>
            <a:pPr lvl="0"/>
            <a:r>
              <a:rPr lang="nl-NL"/>
              <a:t>Klik om het opmaakprofiel van de modelondertitel te bewerken</a:t>
            </a:r>
          </a:p>
        </p:txBody>
      </p:sp>
      <p:sp>
        <p:nvSpPr>
          <p:cNvPr id="4" name="Tijdelijke aanduiding voor dianummer 7">
            <a:extLst>
              <a:ext uri="{FF2B5EF4-FFF2-40B4-BE49-F238E27FC236}">
                <a16:creationId xmlns:a16="http://schemas.microsoft.com/office/drawing/2014/main" id="{AB86363D-925B-4EAD-A22B-C93EFD4B7A12}"/>
              </a:ext>
            </a:extLst>
          </p:cNvPr>
          <p:cNvSpPr txBox="1">
            <a:spLocks noGrp="1"/>
          </p:cNvSpPr>
          <p:nvPr>
            <p:ph type="sldNum" sz="quarter" idx="8"/>
          </p:nvPr>
        </p:nvSpPr>
        <p:spPr/>
        <p:txBody>
          <a:bodyPr/>
          <a:lstStyle>
            <a:lvl1pPr>
              <a:defRPr/>
            </a:lvl1pPr>
          </a:lstStyle>
          <a:p>
            <a:pPr lvl="0"/>
            <a:fld id="{AA75C15A-53AE-4EDB-B4FB-31C868B7DB45}" type="slidenum">
              <a:t>‹nr.›</a:t>
            </a:fld>
            <a:endParaRPr lang="nl-NL"/>
          </a:p>
        </p:txBody>
      </p:sp>
      <p:sp>
        <p:nvSpPr>
          <p:cNvPr id="5" name="Tijdelijke aanduiding voor voettekst 4">
            <a:extLst>
              <a:ext uri="{FF2B5EF4-FFF2-40B4-BE49-F238E27FC236}">
                <a16:creationId xmlns:a16="http://schemas.microsoft.com/office/drawing/2014/main" id="{67B625CE-877C-4D07-B280-99DF569E45E6}"/>
              </a:ext>
            </a:extLst>
          </p:cNvPr>
          <p:cNvSpPr txBox="1">
            <a:spLocks noGrp="1"/>
          </p:cNvSpPr>
          <p:nvPr>
            <p:ph type="ftr" sz="quarter" idx="9"/>
          </p:nvPr>
        </p:nvSpPr>
        <p:spPr/>
        <p:txBody>
          <a:bodyPr/>
          <a:lstStyle>
            <a:lvl1pPr>
              <a:defRPr/>
            </a:lvl1pPr>
          </a:lstStyle>
          <a:p>
            <a:pPr lvl="0"/>
            <a:fld id="{25ECE686-E12C-4CCF-8454-1A54A1434750}" type="datetime4">
              <a:rPr lang="nl-NL"/>
              <a:pPr lvl="0"/>
              <a:t>21 mei 2021</a:t>
            </a:fld>
            <a:r>
              <a:rPr lang="en-US"/>
              <a:t> | Voettekst</a:t>
            </a:r>
            <a:endParaRPr lang="nl-NL"/>
          </a:p>
        </p:txBody>
      </p:sp>
    </p:spTree>
    <p:extLst>
      <p:ext uri="{BB962C8B-B14F-4D97-AF65-F5344CB8AC3E}">
        <p14:creationId xmlns:p14="http://schemas.microsoft.com/office/powerpoint/2010/main" val="12119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ekstvlak A">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0F7647D1-F76F-444A-89B5-62815DEB262C}"/>
              </a:ext>
            </a:extLst>
          </p:cNvPr>
          <p:cNvSpPr/>
          <p:nvPr/>
        </p:nvSpPr>
        <p:spPr>
          <a:xfrm>
            <a:off x="6096003" y="-1591"/>
            <a:ext cx="6096003" cy="6859591"/>
          </a:xfrm>
          <a:prstGeom prst="rect">
            <a:avLst/>
          </a:prstGeom>
          <a:solidFill>
            <a:srgbClr val="017BC6"/>
          </a:soli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0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0324B0B6-15AF-403B-BAD2-01CD7C971BCD}"/>
              </a:ext>
            </a:extLst>
          </p:cNvPr>
          <p:cNvSpPr txBox="1">
            <a:spLocks noGrp="1"/>
          </p:cNvSpPr>
          <p:nvPr>
            <p:ph type="title"/>
          </p:nvPr>
        </p:nvSpPr>
        <p:spPr>
          <a:xfrm>
            <a:off x="634995" y="2636836"/>
            <a:ext cx="5003797" cy="1584326"/>
          </a:xfrm>
        </p:spPr>
        <p:txBody>
          <a:bodyPr/>
          <a:lstStyle>
            <a:lvl1pPr>
              <a:defRPr sz="4000"/>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BACA6001-829A-4450-8FE3-F4CACDA80620}"/>
              </a:ext>
            </a:extLst>
          </p:cNvPr>
          <p:cNvSpPr txBox="1">
            <a:spLocks noGrp="1"/>
          </p:cNvSpPr>
          <p:nvPr>
            <p:ph type="body" idx="4294967295"/>
          </p:nvPr>
        </p:nvSpPr>
        <p:spPr>
          <a:xfrm>
            <a:off x="6554583" y="1066803"/>
            <a:ext cx="5003999" cy="5154609"/>
          </a:xfrm>
        </p:spPr>
        <p:txBody>
          <a:bodyPr anchor="ct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112CE9BB-9684-461E-9F68-1A704D2CB0F4}"/>
              </a:ext>
            </a:extLst>
          </p:cNvPr>
          <p:cNvSpPr txBox="1">
            <a:spLocks noGrp="1"/>
          </p:cNvSpPr>
          <p:nvPr>
            <p:ph type="ftr" sz="quarter" idx="9"/>
          </p:nvPr>
        </p:nvSpPr>
        <p:spPr/>
        <p:txBody>
          <a:bodyPr/>
          <a:lstStyle>
            <a:lvl1pPr>
              <a:defRPr/>
            </a:lvl1pPr>
          </a:lstStyle>
          <a:p>
            <a:pPr lvl="0"/>
            <a:fld id="{70C0718A-B3DB-4A8A-8C23-D1A182F7FC52}"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219F030A-3148-472C-8C51-214120DB5604}"/>
              </a:ext>
            </a:extLst>
          </p:cNvPr>
          <p:cNvSpPr txBox="1">
            <a:spLocks noGrp="1"/>
          </p:cNvSpPr>
          <p:nvPr>
            <p:ph type="sldNum" sz="quarter" idx="8"/>
          </p:nvPr>
        </p:nvSpPr>
        <p:spPr/>
        <p:txBody>
          <a:bodyPr/>
          <a:lstStyle>
            <a:lvl1pPr>
              <a:defRPr>
                <a:solidFill>
                  <a:srgbClr val="FFFFFF"/>
                </a:solidFill>
              </a:defRPr>
            </a:lvl1pPr>
          </a:lstStyle>
          <a:p>
            <a:pPr lvl="0"/>
            <a:fld id="{8DD1C3E7-C722-4CB3-8283-31A81B8BC779}" type="slidenum">
              <a:t>‹nr.›</a:t>
            </a:fld>
            <a:endParaRPr lang="nl-NL"/>
          </a:p>
        </p:txBody>
      </p:sp>
      <p:pic>
        <p:nvPicPr>
          <p:cNvPr id="7" name="Afbeelding 11" descr="RO_vervolgpagina_Logo_2_RGB_pos__aangepast.png">
            <a:extLst>
              <a:ext uri="{FF2B5EF4-FFF2-40B4-BE49-F238E27FC236}">
                <a16:creationId xmlns:a16="http://schemas.microsoft.com/office/drawing/2014/main" id="{FCA0FDC2-3DF6-4386-9AC0-9505B6D9E000}"/>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5571103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ekstvlak B">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573B8855-6A17-4E2E-97D4-BDB1D5ABD2CC}"/>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458B1F63-CA1F-4BCA-BB2A-1ED3916CF7CA}"/>
              </a:ext>
            </a:extLst>
          </p:cNvPr>
          <p:cNvSpPr txBox="1">
            <a:spLocks noGrp="1"/>
          </p:cNvSpPr>
          <p:nvPr>
            <p:ph type="title"/>
          </p:nvPr>
        </p:nvSpPr>
        <p:spPr>
          <a:xfrm>
            <a:off x="634995" y="2636836"/>
            <a:ext cx="5003999" cy="1584326"/>
          </a:xfrm>
        </p:spPr>
        <p:txBody>
          <a:bodyPr/>
          <a:lstStyle>
            <a:lvl1pPr>
              <a:defRPr sz="4000">
                <a:solidFill>
                  <a:srgbClr val="FFFFFF"/>
                </a:solidFill>
              </a:defRPr>
            </a:lvl1pPr>
          </a:lstStyle>
          <a:p>
            <a:pPr lvl="0"/>
            <a:r>
              <a:rPr lang="nl-NL"/>
              <a:t>Klik om de stijl te bewerken</a:t>
            </a:r>
          </a:p>
        </p:txBody>
      </p:sp>
      <p:sp>
        <p:nvSpPr>
          <p:cNvPr id="4" name="Tijdelijke aanduiding voor tekst 3">
            <a:extLst>
              <a:ext uri="{FF2B5EF4-FFF2-40B4-BE49-F238E27FC236}">
                <a16:creationId xmlns:a16="http://schemas.microsoft.com/office/drawing/2014/main" id="{21166AFC-248C-4D32-AD3F-CAE2899E2D92}"/>
              </a:ext>
            </a:extLst>
          </p:cNvPr>
          <p:cNvSpPr txBox="1">
            <a:spLocks noGrp="1"/>
          </p:cNvSpPr>
          <p:nvPr>
            <p:ph type="body" idx="4294967295"/>
          </p:nvPr>
        </p:nvSpPr>
        <p:spPr>
          <a:xfrm>
            <a:off x="6553203" y="1052510"/>
            <a:ext cx="5003999" cy="5168902"/>
          </a:xfrm>
        </p:spPr>
        <p:txBody>
          <a:bodyPr anchor="ct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03846353-999F-4AC2-BAD8-B18474F78AC3}"/>
              </a:ext>
            </a:extLst>
          </p:cNvPr>
          <p:cNvSpPr txBox="1">
            <a:spLocks noGrp="1"/>
          </p:cNvSpPr>
          <p:nvPr>
            <p:ph type="sldNum" sz="quarter" idx="8"/>
          </p:nvPr>
        </p:nvSpPr>
        <p:spPr/>
        <p:txBody>
          <a:bodyPr/>
          <a:lstStyle>
            <a:lvl1pPr>
              <a:defRPr/>
            </a:lvl1pPr>
          </a:lstStyle>
          <a:p>
            <a:pPr lvl="0"/>
            <a:fld id="{F53FF972-8906-4F29-BBE0-F63F748381BA}" type="slidenum">
              <a:t>‹nr.›</a:t>
            </a:fld>
            <a:endParaRPr lang="nl-NL"/>
          </a:p>
        </p:txBody>
      </p:sp>
      <p:sp>
        <p:nvSpPr>
          <p:cNvPr id="6" name="Tijdelijke aanduiding voor voettekst 4">
            <a:extLst>
              <a:ext uri="{FF2B5EF4-FFF2-40B4-BE49-F238E27FC236}">
                <a16:creationId xmlns:a16="http://schemas.microsoft.com/office/drawing/2014/main" id="{331FD05B-8948-4C4A-82A5-17177F6DB4B7}"/>
              </a:ext>
            </a:extLst>
          </p:cNvPr>
          <p:cNvSpPr txBox="1">
            <a:spLocks noGrp="1"/>
          </p:cNvSpPr>
          <p:nvPr>
            <p:ph type="ftr" sz="quarter" idx="9"/>
          </p:nvPr>
        </p:nvSpPr>
        <p:spPr/>
        <p:txBody>
          <a:bodyPr/>
          <a:lstStyle>
            <a:lvl1pPr>
              <a:defRPr>
                <a:solidFill>
                  <a:srgbClr val="FFFFFF"/>
                </a:solidFill>
              </a:defRPr>
            </a:lvl1pPr>
          </a:lstStyle>
          <a:p>
            <a:pPr lvl="0"/>
            <a:fld id="{0D61EACD-5B3F-429F-A155-12E07BBA7C44}" type="datetime4">
              <a:rPr lang="nl-NL"/>
              <a:pPr lvl="0"/>
              <a:t>21 mei 2021</a:t>
            </a:fld>
            <a:r>
              <a:rPr lang="en-US"/>
              <a:t> | Voettekst</a:t>
            </a:r>
            <a:endParaRPr lang="nl-NL"/>
          </a:p>
        </p:txBody>
      </p:sp>
      <p:pic>
        <p:nvPicPr>
          <p:cNvPr id="7" name="Afbeelding 11" descr="RO_vervolgpagina_Logo_2_RGB_pos__aangepast.png">
            <a:extLst>
              <a:ext uri="{FF2B5EF4-FFF2-40B4-BE49-F238E27FC236}">
                <a16:creationId xmlns:a16="http://schemas.microsoft.com/office/drawing/2014/main" id="{05D6960F-7488-4977-B63C-9D07A8324051}"/>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8407102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FA9044DA-0134-46FA-A852-2300E9544B67}"/>
              </a:ext>
            </a:extLst>
          </p:cNvPr>
          <p:cNvSpPr txBox="1">
            <a:spLocks noGrp="1"/>
          </p:cNvSpPr>
          <p:nvPr>
            <p:ph type="body" idx="4294967295"/>
          </p:nvPr>
        </p:nvSpPr>
        <p:spPr>
          <a:xfrm>
            <a:off x="634995" y="3427408"/>
            <a:ext cx="5003797" cy="2794004"/>
          </a:xfrm>
        </p:spPr>
        <p:txBody>
          <a:bodyPr/>
          <a:lstStyle>
            <a:lvl1pPr marL="0" indent="0">
              <a:buNone/>
              <a:defRPr sz="2000"/>
            </a:lvl1pPr>
          </a:lstStyle>
          <a:p>
            <a:pPr lvl="0"/>
            <a:r>
              <a:rPr lang="nl-NL"/>
              <a:t>Klik om de modelstijlen te bewerken</a:t>
            </a:r>
          </a:p>
        </p:txBody>
      </p:sp>
      <p:sp>
        <p:nvSpPr>
          <p:cNvPr id="3" name="Titel 8">
            <a:extLst>
              <a:ext uri="{FF2B5EF4-FFF2-40B4-BE49-F238E27FC236}">
                <a16:creationId xmlns:a16="http://schemas.microsoft.com/office/drawing/2014/main" id="{A12F19BB-3200-40C8-BD7D-4EC3002A2B16}"/>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4" name="Tijdelijke aanduiding voor afbeelding 9">
            <a:extLst>
              <a:ext uri="{FF2B5EF4-FFF2-40B4-BE49-F238E27FC236}">
                <a16:creationId xmlns:a16="http://schemas.microsoft.com/office/drawing/2014/main" id="{A8FE4877-9B86-40E3-A793-DFD212D0DC23}"/>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5" name="Tijdelijke aanduiding voor voettekst 4">
            <a:extLst>
              <a:ext uri="{FF2B5EF4-FFF2-40B4-BE49-F238E27FC236}">
                <a16:creationId xmlns:a16="http://schemas.microsoft.com/office/drawing/2014/main" id="{FD4955B6-72C7-469A-B8AB-E2AC92527181}"/>
              </a:ext>
            </a:extLst>
          </p:cNvPr>
          <p:cNvSpPr txBox="1">
            <a:spLocks noGrp="1"/>
          </p:cNvSpPr>
          <p:nvPr>
            <p:ph type="ftr" sz="quarter" idx="9"/>
          </p:nvPr>
        </p:nvSpPr>
        <p:spPr/>
        <p:txBody>
          <a:bodyPr/>
          <a:lstStyle>
            <a:lvl1pPr>
              <a:defRPr/>
            </a:lvl1pPr>
          </a:lstStyle>
          <a:p>
            <a:pPr lvl="0"/>
            <a:fld id="{9DAAF024-AC87-4BE5-8B82-2C6C92A75131}"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378BF1F7-2CD2-4F8B-A753-340837B3025A}"/>
              </a:ext>
            </a:extLst>
          </p:cNvPr>
          <p:cNvSpPr txBox="1">
            <a:spLocks noGrp="1"/>
          </p:cNvSpPr>
          <p:nvPr>
            <p:ph type="sldNum" sz="quarter" idx="8"/>
          </p:nvPr>
        </p:nvSpPr>
        <p:spPr/>
        <p:txBody>
          <a:bodyPr/>
          <a:lstStyle>
            <a:lvl1pPr>
              <a:defRPr>
                <a:solidFill>
                  <a:srgbClr val="FFFFFF"/>
                </a:solidFill>
              </a:defRPr>
            </a:lvl1pPr>
          </a:lstStyle>
          <a:p>
            <a:pPr lvl="0"/>
            <a:fld id="{4D2ABD6D-C7CF-4070-A0EC-25B62153C677}" type="slidenum">
              <a:t>‹nr.›</a:t>
            </a:fld>
            <a:endParaRPr lang="nl-NL"/>
          </a:p>
        </p:txBody>
      </p:sp>
    </p:spTree>
    <p:extLst>
      <p:ext uri="{BB962C8B-B14F-4D97-AF65-F5344CB8AC3E}">
        <p14:creationId xmlns:p14="http://schemas.microsoft.com/office/powerpoint/2010/main" val="36582753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Afbeelding verticaal kleur">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FC7272AB-07F4-469D-A4B0-7BE9EF4D460F}"/>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1703FB35-A672-4134-9F15-EB59C6AEDEE1}"/>
              </a:ext>
            </a:extLst>
          </p:cNvPr>
          <p:cNvSpPr txBox="1">
            <a:spLocks noGrp="1"/>
          </p:cNvSpPr>
          <p:nvPr>
            <p:ph type="body" idx="4294967295"/>
          </p:nvPr>
        </p:nvSpPr>
        <p:spPr>
          <a:xfrm>
            <a:off x="634995" y="2289602"/>
            <a:ext cx="5005389" cy="3935413"/>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05F4F4E0-0699-4D70-A8DA-93135C17CFE9}"/>
              </a:ext>
            </a:extLst>
          </p:cNvPr>
          <p:cNvSpPr txBox="1">
            <a:spLocks noGrp="1"/>
          </p:cNvSpPr>
          <p:nvPr>
            <p:ph type="title"/>
          </p:nvPr>
        </p:nvSpPr>
        <p:spPr>
          <a:xfrm>
            <a:off x="634209" y="1051203"/>
            <a:ext cx="5004593" cy="948049"/>
          </a:xfrm>
        </p:spPr>
        <p:txBody>
          <a:bodyPr/>
          <a:lstStyle>
            <a:lvl1pPr>
              <a:defRPr>
                <a:solidFill>
                  <a:srgbClr val="FFFFFF"/>
                </a:solidFill>
              </a:defRPr>
            </a:lvl1pPr>
          </a:lstStyle>
          <a:p>
            <a:pPr lvl="0"/>
            <a:r>
              <a:rPr lang="nl-NL"/>
              <a:t>Klik om de stijl te bewerken</a:t>
            </a:r>
          </a:p>
        </p:txBody>
      </p:sp>
      <p:sp>
        <p:nvSpPr>
          <p:cNvPr id="5" name="Tijdelijke aanduiding voor dianummer 14">
            <a:extLst>
              <a:ext uri="{FF2B5EF4-FFF2-40B4-BE49-F238E27FC236}">
                <a16:creationId xmlns:a16="http://schemas.microsoft.com/office/drawing/2014/main" id="{2E0777BB-2A77-46DD-A8CE-A96476E83D05}"/>
              </a:ext>
            </a:extLst>
          </p:cNvPr>
          <p:cNvSpPr txBox="1">
            <a:spLocks noGrp="1"/>
          </p:cNvSpPr>
          <p:nvPr>
            <p:ph type="sldNum" sz="quarter" idx="8"/>
          </p:nvPr>
        </p:nvSpPr>
        <p:spPr/>
        <p:txBody>
          <a:bodyPr/>
          <a:lstStyle>
            <a:lvl1pPr>
              <a:defRPr>
                <a:solidFill>
                  <a:srgbClr val="FFFFFF"/>
                </a:solidFill>
              </a:defRPr>
            </a:lvl1pPr>
          </a:lstStyle>
          <a:p>
            <a:pPr lvl="0"/>
            <a:fld id="{4B8F73CD-FC7C-4722-A2BC-5FDAEA690456}" type="slidenum">
              <a:t>‹nr.›</a:t>
            </a:fld>
            <a:endParaRPr lang="nl-NL"/>
          </a:p>
        </p:txBody>
      </p:sp>
      <p:sp>
        <p:nvSpPr>
          <p:cNvPr id="6" name="Tijdelijke aanduiding voor voettekst 4">
            <a:extLst>
              <a:ext uri="{FF2B5EF4-FFF2-40B4-BE49-F238E27FC236}">
                <a16:creationId xmlns:a16="http://schemas.microsoft.com/office/drawing/2014/main" id="{B88415C7-5519-4AE4-8307-3E4F171DBA7D}"/>
              </a:ext>
            </a:extLst>
          </p:cNvPr>
          <p:cNvSpPr txBox="1">
            <a:spLocks noGrp="1"/>
          </p:cNvSpPr>
          <p:nvPr>
            <p:ph type="ftr" sz="quarter" idx="9"/>
          </p:nvPr>
        </p:nvSpPr>
        <p:spPr/>
        <p:txBody>
          <a:bodyPr/>
          <a:lstStyle>
            <a:lvl1pPr>
              <a:defRPr>
                <a:solidFill>
                  <a:srgbClr val="FFFFFF"/>
                </a:solidFill>
              </a:defRPr>
            </a:lvl1pPr>
          </a:lstStyle>
          <a:p>
            <a:pPr lvl="0"/>
            <a:fld id="{4B87FE63-01E4-4F92-811A-8EC1CF6D2505}" type="datetime4">
              <a:rPr lang="nl-NL"/>
              <a:pPr lvl="0"/>
              <a:t>21 mei 2021</a:t>
            </a:fld>
            <a:r>
              <a:rPr lang="en-US"/>
              <a:t> | Voettekst</a:t>
            </a:r>
            <a:endParaRPr lang="nl-NL"/>
          </a:p>
        </p:txBody>
      </p:sp>
      <p:sp>
        <p:nvSpPr>
          <p:cNvPr id="7" name="Tijdelijke aanduiding voor afbeelding 9">
            <a:extLst>
              <a:ext uri="{FF2B5EF4-FFF2-40B4-BE49-F238E27FC236}">
                <a16:creationId xmlns:a16="http://schemas.microsoft.com/office/drawing/2014/main" id="{F0A0ECA7-57D0-46D8-BEDB-D0EE5F5ED285}"/>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pic>
        <p:nvPicPr>
          <p:cNvPr id="8" name="Afbeelding 13" descr="RO_vervolgpagina_Logo_2_RGB_pos__aangepast.png">
            <a:extLst>
              <a:ext uri="{FF2B5EF4-FFF2-40B4-BE49-F238E27FC236}">
                <a16:creationId xmlns:a16="http://schemas.microsoft.com/office/drawing/2014/main" id="{90933522-BD2D-4479-991C-6FA7EBD965CF}"/>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dianummer 14">
            <a:extLst>
              <a:ext uri="{FF2B5EF4-FFF2-40B4-BE49-F238E27FC236}">
                <a16:creationId xmlns:a16="http://schemas.microsoft.com/office/drawing/2014/main" id="{09803817-4785-45A1-AA4B-32AA38C2B9E5}"/>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9DF067-76C6-4D05-B844-B4BD831CD624}"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2355552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Afbeelding verticaal wit">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EFF5CC11-9361-495C-8ED8-220691CF4C8D}"/>
              </a:ext>
            </a:extLst>
          </p:cNvPr>
          <p:cNvSpPr txBox="1">
            <a:spLocks noGrp="1"/>
          </p:cNvSpPr>
          <p:nvPr>
            <p:ph type="body" idx="4294967295"/>
          </p:nvPr>
        </p:nvSpPr>
        <p:spPr>
          <a:xfrm>
            <a:off x="634995" y="2289602"/>
            <a:ext cx="5003797" cy="3931810"/>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D6C83836-6015-43CF-BEE9-DF1E0B2870F9}"/>
              </a:ext>
            </a:extLst>
          </p:cNvPr>
          <p:cNvSpPr txBox="1">
            <a:spLocks noGrp="1"/>
          </p:cNvSpPr>
          <p:nvPr>
            <p:ph type="title"/>
          </p:nvPr>
        </p:nvSpPr>
        <p:spPr>
          <a:xfrm>
            <a:off x="634995" y="1051203"/>
            <a:ext cx="5003797" cy="948049"/>
          </a:xfrm>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87E29820-7D57-4B37-91F7-B80E55B711CE}"/>
              </a:ext>
            </a:extLst>
          </p:cNvPr>
          <p:cNvSpPr txBox="1">
            <a:spLocks noGrp="1"/>
          </p:cNvSpPr>
          <p:nvPr>
            <p:ph type="sldNum" sz="quarter" idx="8"/>
          </p:nvPr>
        </p:nvSpPr>
        <p:spPr/>
        <p:txBody>
          <a:bodyPr/>
          <a:lstStyle>
            <a:lvl1pPr>
              <a:defRPr>
                <a:solidFill>
                  <a:srgbClr val="FFFFFF"/>
                </a:solidFill>
              </a:defRPr>
            </a:lvl1pPr>
          </a:lstStyle>
          <a:p>
            <a:pPr lvl="0"/>
            <a:fld id="{ED6D03F2-5558-490D-82DA-B755A15B4DA7}" type="slidenum">
              <a:t>‹nr.›</a:t>
            </a:fld>
            <a:endParaRPr lang="nl-NL"/>
          </a:p>
        </p:txBody>
      </p:sp>
      <p:sp>
        <p:nvSpPr>
          <p:cNvPr id="5" name="Tijdelijke aanduiding voor voettekst 4">
            <a:extLst>
              <a:ext uri="{FF2B5EF4-FFF2-40B4-BE49-F238E27FC236}">
                <a16:creationId xmlns:a16="http://schemas.microsoft.com/office/drawing/2014/main" id="{FB25E9D8-836D-4182-96DD-F073D383DB89}"/>
              </a:ext>
            </a:extLst>
          </p:cNvPr>
          <p:cNvSpPr txBox="1">
            <a:spLocks noGrp="1"/>
          </p:cNvSpPr>
          <p:nvPr>
            <p:ph type="ftr" sz="quarter" idx="9"/>
          </p:nvPr>
        </p:nvSpPr>
        <p:spPr/>
        <p:txBody>
          <a:bodyPr/>
          <a:lstStyle>
            <a:lvl1pPr>
              <a:defRPr/>
            </a:lvl1pPr>
          </a:lstStyle>
          <a:p>
            <a:pPr lvl="0"/>
            <a:fld id="{F04653AD-16BA-4C17-8812-6442F3DE47D4}" type="datetime4">
              <a:rPr lang="nl-NL"/>
              <a:pPr lvl="0"/>
              <a:t>21 mei 2021</a:t>
            </a:fld>
            <a:r>
              <a:rPr lang="en-US"/>
              <a:t> | Voettekst</a:t>
            </a:r>
            <a:endParaRPr lang="nl-NL"/>
          </a:p>
        </p:txBody>
      </p:sp>
      <p:sp>
        <p:nvSpPr>
          <p:cNvPr id="6" name="Tijdelijke aanduiding voor afbeelding 9">
            <a:extLst>
              <a:ext uri="{FF2B5EF4-FFF2-40B4-BE49-F238E27FC236}">
                <a16:creationId xmlns:a16="http://schemas.microsoft.com/office/drawing/2014/main" id="{6EE8ECB7-7819-451E-A552-C1ACA7277426}"/>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7" name="Tijdelijke aanduiding voor dianummer 14">
            <a:extLst>
              <a:ext uri="{FF2B5EF4-FFF2-40B4-BE49-F238E27FC236}">
                <a16:creationId xmlns:a16="http://schemas.microsoft.com/office/drawing/2014/main" id="{CA19E3D7-E707-42D5-ACBF-0AA4C42DDE38}"/>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675152-6D5F-4246-803D-722D584A6C2F}"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29289318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ekst horizontaal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70ACFEE1-8A0D-49DD-B30C-589B68FE254E}"/>
              </a:ext>
            </a:extLst>
          </p:cNvPr>
          <p:cNvSpPr/>
          <p:nvPr/>
        </p:nvSpPr>
        <p:spPr>
          <a:xfrm>
            <a:off x="0" y="0"/>
            <a:ext cx="12191996" cy="3427408"/>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ECB74CE6-9ACC-42F2-A93C-B960A232401D}"/>
              </a:ext>
            </a:extLst>
          </p:cNvPr>
          <p:cNvSpPr txBox="1">
            <a:spLocks noGrp="1"/>
          </p:cNvSpPr>
          <p:nvPr>
            <p:ph type="title"/>
          </p:nvPr>
        </p:nvSpPr>
        <p:spPr>
          <a:xfrm>
            <a:off x="634995" y="1052510"/>
            <a:ext cx="10923586" cy="2374897"/>
          </a:xfrm>
        </p:spPr>
        <p:txBody>
          <a:bodyPr/>
          <a:lstStyle>
            <a:lvl1pPr>
              <a:defRPr sz="4800">
                <a:solidFill>
                  <a:srgbClr val="FFFFFF"/>
                </a:solidFill>
              </a:defRPr>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348B1C93-A1A0-4CE2-9CCF-132F751BAB3E}"/>
              </a:ext>
            </a:extLst>
          </p:cNvPr>
          <p:cNvSpPr txBox="1">
            <a:spLocks noGrp="1"/>
          </p:cNvSpPr>
          <p:nvPr>
            <p:ph type="body" idx="4294967295"/>
          </p:nvPr>
        </p:nvSpPr>
        <p:spPr>
          <a:xfrm>
            <a:off x="634995" y="3749488"/>
            <a:ext cx="10923586" cy="2471924"/>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0">
            <a:extLst>
              <a:ext uri="{FF2B5EF4-FFF2-40B4-BE49-F238E27FC236}">
                <a16:creationId xmlns:a16="http://schemas.microsoft.com/office/drawing/2014/main" id="{1EE0EB65-6609-410B-A048-C650D8E7AA4C}"/>
              </a:ext>
            </a:extLst>
          </p:cNvPr>
          <p:cNvSpPr txBox="1">
            <a:spLocks noGrp="1"/>
          </p:cNvSpPr>
          <p:nvPr>
            <p:ph type="sldNum" sz="quarter" idx="8"/>
          </p:nvPr>
        </p:nvSpPr>
        <p:spPr/>
        <p:txBody>
          <a:bodyPr/>
          <a:lstStyle>
            <a:lvl1pPr>
              <a:defRPr/>
            </a:lvl1pPr>
          </a:lstStyle>
          <a:p>
            <a:pPr lvl="0"/>
            <a:fld id="{DDDD63D2-708A-4532-8B2D-C781B6102AC3}" type="slidenum">
              <a:t>‹nr.›</a:t>
            </a:fld>
            <a:endParaRPr lang="nl-NL"/>
          </a:p>
        </p:txBody>
      </p:sp>
      <p:sp>
        <p:nvSpPr>
          <p:cNvPr id="6" name="Tijdelijke aanduiding voor voettekst 4">
            <a:extLst>
              <a:ext uri="{FF2B5EF4-FFF2-40B4-BE49-F238E27FC236}">
                <a16:creationId xmlns:a16="http://schemas.microsoft.com/office/drawing/2014/main" id="{B42CAF97-D4DD-4E26-A565-079AD06CA08D}"/>
              </a:ext>
            </a:extLst>
          </p:cNvPr>
          <p:cNvSpPr txBox="1">
            <a:spLocks noGrp="1"/>
          </p:cNvSpPr>
          <p:nvPr>
            <p:ph type="ftr" sz="quarter" idx="9"/>
          </p:nvPr>
        </p:nvSpPr>
        <p:spPr/>
        <p:txBody>
          <a:bodyPr/>
          <a:lstStyle>
            <a:lvl1pPr>
              <a:defRPr/>
            </a:lvl1pPr>
          </a:lstStyle>
          <a:p>
            <a:pPr lvl="0"/>
            <a:fld id="{54E380FA-5650-40A6-AA96-9CA6548BC192}" type="datetime4">
              <a:rPr lang="nl-NL"/>
              <a:pPr lvl="0"/>
              <a:t>21 mei 2021</a:t>
            </a:fld>
            <a:r>
              <a:rPr lang="en-US"/>
              <a:t> | Voettekst</a:t>
            </a:r>
            <a:endParaRPr lang="nl-NL"/>
          </a:p>
        </p:txBody>
      </p:sp>
      <p:pic>
        <p:nvPicPr>
          <p:cNvPr id="7" name="Afbeelding 9" descr="RO_vervolgpagina_Logo_2_RGB_pos__aangepast.png">
            <a:extLst>
              <a:ext uri="{FF2B5EF4-FFF2-40B4-BE49-F238E27FC236}">
                <a16:creationId xmlns:a16="http://schemas.microsoft.com/office/drawing/2014/main" id="{4C9B96E9-C6BE-4496-BB8D-F7607E3A754D}"/>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59180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31B47426-6917-4E8D-986B-FC03169ACD31}"/>
              </a:ext>
            </a:extLst>
          </p:cNvPr>
          <p:cNvSpPr txBox="1">
            <a:spLocks noGrp="1"/>
          </p:cNvSpPr>
          <p:nvPr>
            <p:ph type="body" idx="4294967295"/>
          </p:nvPr>
        </p:nvSpPr>
        <p:spPr>
          <a:xfrm>
            <a:off x="634995" y="3427408"/>
            <a:ext cx="5003797" cy="2793994"/>
          </a:xfrm>
        </p:spPr>
        <p:txBody>
          <a:bodyPr/>
          <a:lstStyle>
            <a:lvl1pPr marL="0" indent="0">
              <a:buNone/>
              <a:defRPr sz="2000"/>
            </a:lvl1pPr>
          </a:lstStyle>
          <a:p>
            <a:pPr lvl="0"/>
            <a:r>
              <a:rPr lang="nl-NL"/>
              <a:t>Klik om de modelstijlen te bewerken</a:t>
            </a:r>
          </a:p>
        </p:txBody>
      </p:sp>
      <p:sp>
        <p:nvSpPr>
          <p:cNvPr id="3" name="Tijdelijke aanduiding voor inhoud 9">
            <a:extLst>
              <a:ext uri="{FF2B5EF4-FFF2-40B4-BE49-F238E27FC236}">
                <a16:creationId xmlns:a16="http://schemas.microsoft.com/office/drawing/2014/main" id="{8ABB3353-DCD6-4515-BFD8-A212152AC2B6}"/>
              </a:ext>
            </a:extLst>
          </p:cNvPr>
          <p:cNvSpPr txBox="1">
            <a:spLocks noGrp="1"/>
          </p:cNvSpPr>
          <p:nvPr>
            <p:ph idx="4294967295"/>
          </p:nvPr>
        </p:nvSpPr>
        <p:spPr>
          <a:xfrm>
            <a:off x="6554583" y="1052510"/>
            <a:ext cx="5003999" cy="5168902"/>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2">
            <a:extLst>
              <a:ext uri="{FF2B5EF4-FFF2-40B4-BE49-F238E27FC236}">
                <a16:creationId xmlns:a16="http://schemas.microsoft.com/office/drawing/2014/main" id="{986C58CA-496E-498E-A91C-7D2233352EE7}"/>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60DFE53E-5FA0-4002-9923-BD405BD09C82}"/>
              </a:ext>
            </a:extLst>
          </p:cNvPr>
          <p:cNvSpPr txBox="1">
            <a:spLocks noGrp="1"/>
          </p:cNvSpPr>
          <p:nvPr>
            <p:ph type="sldNum" sz="quarter" idx="8"/>
          </p:nvPr>
        </p:nvSpPr>
        <p:spPr/>
        <p:txBody>
          <a:bodyPr/>
          <a:lstStyle>
            <a:lvl1pPr>
              <a:defRPr/>
            </a:lvl1pPr>
          </a:lstStyle>
          <a:p>
            <a:pPr lvl="0"/>
            <a:fld id="{81BAB372-BC07-4C07-B89D-01C922533EE0}" type="slidenum">
              <a:t>‹nr.›</a:t>
            </a:fld>
            <a:endParaRPr lang="nl-NL"/>
          </a:p>
        </p:txBody>
      </p:sp>
      <p:sp>
        <p:nvSpPr>
          <p:cNvPr id="6" name="Tijdelijke aanduiding voor voettekst 4">
            <a:extLst>
              <a:ext uri="{FF2B5EF4-FFF2-40B4-BE49-F238E27FC236}">
                <a16:creationId xmlns:a16="http://schemas.microsoft.com/office/drawing/2014/main" id="{F9A7D7E6-55A3-46AB-A741-7D68E3563C0F}"/>
              </a:ext>
            </a:extLst>
          </p:cNvPr>
          <p:cNvSpPr txBox="1">
            <a:spLocks noGrp="1"/>
          </p:cNvSpPr>
          <p:nvPr>
            <p:ph type="ftr" sz="quarter" idx="9"/>
          </p:nvPr>
        </p:nvSpPr>
        <p:spPr/>
        <p:txBody>
          <a:bodyPr/>
          <a:lstStyle>
            <a:lvl1pPr>
              <a:defRPr/>
            </a:lvl1pPr>
          </a:lstStyle>
          <a:p>
            <a:pPr lvl="0"/>
            <a:r>
              <a:rPr lang="nl-NL"/>
              <a:t>27 februari 2017 | Voettekst</a:t>
            </a:r>
          </a:p>
        </p:txBody>
      </p:sp>
    </p:spTree>
    <p:extLst>
      <p:ext uri="{BB962C8B-B14F-4D97-AF65-F5344CB8AC3E}">
        <p14:creationId xmlns:p14="http://schemas.microsoft.com/office/powerpoint/2010/main" val="41172882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ekst horizontaal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F39DEA0D-0197-49CD-B77B-07E451D6D374}"/>
              </a:ext>
            </a:extLst>
          </p:cNvPr>
          <p:cNvSpPr/>
          <p:nvPr/>
        </p:nvSpPr>
        <p:spPr>
          <a:xfrm>
            <a:off x="0" y="3430591"/>
            <a:ext cx="12191996" cy="3427408"/>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A8C2FAE6-B65A-43FA-8B84-393AB74C1C84}"/>
              </a:ext>
            </a:extLst>
          </p:cNvPr>
          <p:cNvSpPr txBox="1">
            <a:spLocks noGrp="1"/>
          </p:cNvSpPr>
          <p:nvPr>
            <p:ph type="title"/>
          </p:nvPr>
        </p:nvSpPr>
        <p:spPr>
          <a:xfrm>
            <a:off x="634995" y="1052510"/>
            <a:ext cx="10923586" cy="2374897"/>
          </a:xfrm>
        </p:spPr>
        <p:txBody>
          <a:bodyPr/>
          <a:lstStyle>
            <a:lvl1pPr>
              <a:defRPr sz="4800"/>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9568B754-37C1-4FB6-A9F3-76A4CC576D36}"/>
              </a:ext>
            </a:extLst>
          </p:cNvPr>
          <p:cNvSpPr txBox="1">
            <a:spLocks noGrp="1"/>
          </p:cNvSpPr>
          <p:nvPr>
            <p:ph type="body" idx="4294967295"/>
          </p:nvPr>
        </p:nvSpPr>
        <p:spPr>
          <a:xfrm>
            <a:off x="634995" y="3749488"/>
            <a:ext cx="10923586" cy="2471924"/>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369DBE77-4199-4EDE-9540-A1CAEDA8B45D}"/>
              </a:ext>
            </a:extLst>
          </p:cNvPr>
          <p:cNvSpPr txBox="1">
            <a:spLocks noGrp="1"/>
          </p:cNvSpPr>
          <p:nvPr>
            <p:ph type="sldNum" sz="quarter" idx="8"/>
          </p:nvPr>
        </p:nvSpPr>
        <p:spPr/>
        <p:txBody>
          <a:bodyPr/>
          <a:lstStyle>
            <a:lvl1pPr>
              <a:defRPr>
                <a:solidFill>
                  <a:srgbClr val="FFFFFF"/>
                </a:solidFill>
              </a:defRPr>
            </a:lvl1pPr>
          </a:lstStyle>
          <a:p>
            <a:pPr lvl="0"/>
            <a:fld id="{29638814-9F57-4F7C-B3CA-E08960C58C79}" type="slidenum">
              <a:t>‹nr.›</a:t>
            </a:fld>
            <a:endParaRPr lang="nl-NL"/>
          </a:p>
        </p:txBody>
      </p:sp>
      <p:sp>
        <p:nvSpPr>
          <p:cNvPr id="6" name="Tijdelijke aanduiding voor voettekst 4">
            <a:extLst>
              <a:ext uri="{FF2B5EF4-FFF2-40B4-BE49-F238E27FC236}">
                <a16:creationId xmlns:a16="http://schemas.microsoft.com/office/drawing/2014/main" id="{85981724-3692-4B36-96ED-211B4E588048}"/>
              </a:ext>
            </a:extLst>
          </p:cNvPr>
          <p:cNvSpPr txBox="1">
            <a:spLocks noGrp="1"/>
          </p:cNvSpPr>
          <p:nvPr>
            <p:ph type="ftr" sz="quarter" idx="9"/>
          </p:nvPr>
        </p:nvSpPr>
        <p:spPr/>
        <p:txBody>
          <a:bodyPr/>
          <a:lstStyle>
            <a:lvl1pPr>
              <a:defRPr>
                <a:solidFill>
                  <a:srgbClr val="FFFFFF"/>
                </a:solidFill>
              </a:defRPr>
            </a:lvl1pPr>
          </a:lstStyle>
          <a:p>
            <a:pPr lvl="0"/>
            <a:fld id="{CB414018-9AAD-4B3F-938F-ED20E7FCA6DA}" type="datetime4">
              <a:rPr lang="nl-NL"/>
              <a:pPr lvl="0"/>
              <a:t>21 mei 2021</a:t>
            </a:fld>
            <a:r>
              <a:rPr lang="en-US"/>
              <a:t> | Voettekst</a:t>
            </a:r>
            <a:endParaRPr lang="nl-NL"/>
          </a:p>
        </p:txBody>
      </p:sp>
    </p:spTree>
    <p:extLst>
      <p:ext uri="{BB962C8B-B14F-4D97-AF65-F5344CB8AC3E}">
        <p14:creationId xmlns:p14="http://schemas.microsoft.com/office/powerpoint/2010/main" val="7726663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Afbeelding horizontaal kleur">
    <p:bg>
      <p:bgPr>
        <a:solidFill>
          <a:srgbClr val="017BC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FEA66-6D33-4A73-89B7-FB20721AB5E5}"/>
              </a:ext>
            </a:extLst>
          </p:cNvPr>
          <p:cNvSpPr txBox="1">
            <a:spLocks noGrp="1"/>
          </p:cNvSpPr>
          <p:nvPr>
            <p:ph type="title"/>
          </p:nvPr>
        </p:nvSpPr>
        <p:spPr>
          <a:xfrm>
            <a:off x="634209" y="3888001"/>
            <a:ext cx="5004593" cy="2333411"/>
          </a:xfrm>
        </p:spPr>
        <p:txBody>
          <a:bodyPr/>
          <a:lstStyle>
            <a:lvl1pPr>
              <a:defRPr>
                <a:solidFill>
                  <a:srgbClr val="FFFFFF"/>
                </a:solidFill>
              </a:defRPr>
            </a:lvl1pPr>
          </a:lstStyle>
          <a:p>
            <a:pPr lvl="0"/>
            <a:r>
              <a:rPr lang="nl-NL"/>
              <a:t>Klik om de stijl te bewerken</a:t>
            </a:r>
          </a:p>
        </p:txBody>
      </p:sp>
      <p:sp>
        <p:nvSpPr>
          <p:cNvPr id="3" name="Tijdelijke aanduiding voor tekst 13">
            <a:extLst>
              <a:ext uri="{FF2B5EF4-FFF2-40B4-BE49-F238E27FC236}">
                <a16:creationId xmlns:a16="http://schemas.microsoft.com/office/drawing/2014/main" id="{6A6D9A83-FCBB-471B-A54C-008CF8DE4F98}"/>
              </a:ext>
            </a:extLst>
          </p:cNvPr>
          <p:cNvSpPr txBox="1">
            <a:spLocks noGrp="1"/>
          </p:cNvSpPr>
          <p:nvPr>
            <p:ph type="body" idx="4294967295"/>
          </p:nvPr>
        </p:nvSpPr>
        <p:spPr>
          <a:xfrm>
            <a:off x="6554583" y="3888001"/>
            <a:ext cx="5003999" cy="2333411"/>
          </a:xfrm>
        </p:spPr>
        <p:txBody>
          <a:bodyPr tIns="50401"/>
          <a:lstStyle>
            <a:lvl1pPr>
              <a:buClr>
                <a:srgbClr val="D9EBF6"/>
              </a:buClr>
              <a:defRPr>
                <a:solidFill>
                  <a:srgbClr val="FFFFFF"/>
                </a:solidFill>
              </a:defRPr>
            </a:lvl1pPr>
            <a:lvl2pPr>
              <a:buClr>
                <a:srgbClr val="D9EBF6"/>
              </a:buClr>
              <a:defRPr>
                <a:solidFill>
                  <a:srgbClr val="FFFFFF"/>
                </a:solidFill>
              </a:defRPr>
            </a:lvl2pPr>
            <a:lvl3pPr>
              <a:buClr>
                <a:srgbClr val="D9EBF6"/>
              </a:buClr>
              <a:defRPr>
                <a:solidFill>
                  <a:srgbClr val="FFFFFF"/>
                </a:solidFill>
              </a:defRPr>
            </a:lvl3pPr>
            <a:lvl4pPr>
              <a:buClr>
                <a:srgbClr val="D9EBF6"/>
              </a:buClr>
              <a:defRPr>
                <a:solidFill>
                  <a:srgbClr val="FFFFFF"/>
                </a:solidFill>
              </a:defRPr>
            </a:lvl4pPr>
            <a:lvl5pPr>
              <a:defRPr>
                <a:solidFill>
                  <a:srgbClr val="D9EBF6"/>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2">
            <a:extLst>
              <a:ext uri="{FF2B5EF4-FFF2-40B4-BE49-F238E27FC236}">
                <a16:creationId xmlns:a16="http://schemas.microsoft.com/office/drawing/2014/main" id="{4D96E874-2DB5-4DE5-A0D1-AB6911BAC3D7}"/>
              </a:ext>
            </a:extLst>
          </p:cNvPr>
          <p:cNvSpPr txBox="1">
            <a:spLocks noGrp="1"/>
          </p:cNvSpPr>
          <p:nvPr>
            <p:ph type="sldNum" sz="quarter" idx="8"/>
          </p:nvPr>
        </p:nvSpPr>
        <p:spPr/>
        <p:txBody>
          <a:bodyPr/>
          <a:lstStyle>
            <a:lvl1pPr>
              <a:defRPr>
                <a:solidFill>
                  <a:srgbClr val="D9EBF6"/>
                </a:solidFill>
              </a:defRPr>
            </a:lvl1pPr>
          </a:lstStyle>
          <a:p>
            <a:pPr lvl="0"/>
            <a:fld id="{D46171C7-EF92-45AB-B2FC-57795D72941A}" type="slidenum">
              <a:t>‹nr.›</a:t>
            </a:fld>
            <a:endParaRPr lang="nl-NL"/>
          </a:p>
        </p:txBody>
      </p:sp>
      <p:sp>
        <p:nvSpPr>
          <p:cNvPr id="5" name="Tijdelijke aanduiding voor voettekst 4">
            <a:extLst>
              <a:ext uri="{FF2B5EF4-FFF2-40B4-BE49-F238E27FC236}">
                <a16:creationId xmlns:a16="http://schemas.microsoft.com/office/drawing/2014/main" id="{3FC0404C-F132-41E1-9DD4-5FC1CAEF136D}"/>
              </a:ext>
            </a:extLst>
          </p:cNvPr>
          <p:cNvSpPr txBox="1">
            <a:spLocks noGrp="1"/>
          </p:cNvSpPr>
          <p:nvPr>
            <p:ph type="ftr" sz="quarter" idx="9"/>
          </p:nvPr>
        </p:nvSpPr>
        <p:spPr/>
        <p:txBody>
          <a:bodyPr/>
          <a:lstStyle>
            <a:lvl1pPr>
              <a:defRPr>
                <a:solidFill>
                  <a:srgbClr val="FFFFFF"/>
                </a:solidFill>
              </a:defRPr>
            </a:lvl1pPr>
          </a:lstStyle>
          <a:p>
            <a:pPr lvl="0"/>
            <a:fld id="{6ADE46D1-5B4E-43C2-BC00-2E33832F7E01}"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73B2F69A-5D5E-4F8A-9C75-1FE300F6B9BD}"/>
              </a:ext>
            </a:extLst>
          </p:cNvPr>
          <p:cNvSpPr txBox="1">
            <a:spLocks noGrp="1"/>
          </p:cNvSpPr>
          <p:nvPr>
            <p:ph type="pic" idx="4294967295"/>
          </p:nvPr>
        </p:nvSpPr>
        <p:spPr>
          <a:xfrm>
            <a:off x="0" y="0"/>
            <a:ext cx="12191996" cy="3427408"/>
          </a:xfrm>
          <a:solidFill>
            <a:srgbClr val="D9D9D9"/>
          </a:solidFill>
        </p:spPr>
        <p:txBody>
          <a:bodyPr lIns="719998" tIns="1151997"/>
          <a:lstStyle>
            <a:lvl1pPr>
              <a:buClr>
                <a:srgbClr val="D9EBF6"/>
              </a:buCl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13339622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Afbeelding horizontaal wit">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90225292-D8BB-4789-AEB3-61D257C7DCA2}"/>
              </a:ext>
            </a:extLst>
          </p:cNvPr>
          <p:cNvSpPr txBox="1">
            <a:spLocks noGrp="1"/>
          </p:cNvSpPr>
          <p:nvPr>
            <p:ph type="body" idx="4294967295"/>
          </p:nvPr>
        </p:nvSpPr>
        <p:spPr>
          <a:xfrm>
            <a:off x="6553203" y="3888001"/>
            <a:ext cx="5003999"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298382FA-C732-4CC3-ABD5-AACB754102DA}"/>
              </a:ext>
            </a:extLst>
          </p:cNvPr>
          <p:cNvSpPr txBox="1">
            <a:spLocks noGrp="1"/>
          </p:cNvSpPr>
          <p:nvPr>
            <p:ph type="title"/>
          </p:nvPr>
        </p:nvSpPr>
        <p:spPr>
          <a:xfrm>
            <a:off x="634209" y="3888001"/>
            <a:ext cx="5004593" cy="2333411"/>
          </a:xfrm>
        </p:spPr>
        <p:txBody>
          <a:bodyPr/>
          <a:lstStyle>
            <a:lvl1pPr>
              <a:defRPr/>
            </a:lvl1pPr>
          </a:lstStyle>
          <a:p>
            <a:pPr lvl="0"/>
            <a:r>
              <a:rPr lang="nl-NL"/>
              <a:t>Klik om de stijl te bewerken</a:t>
            </a:r>
          </a:p>
        </p:txBody>
      </p:sp>
      <p:sp>
        <p:nvSpPr>
          <p:cNvPr id="4" name="Tijdelijke aanduiding voor dianummer 10">
            <a:extLst>
              <a:ext uri="{FF2B5EF4-FFF2-40B4-BE49-F238E27FC236}">
                <a16:creationId xmlns:a16="http://schemas.microsoft.com/office/drawing/2014/main" id="{BAC14C5F-9E1F-4AF8-86F6-817C407EAF6C}"/>
              </a:ext>
            </a:extLst>
          </p:cNvPr>
          <p:cNvSpPr txBox="1">
            <a:spLocks noGrp="1"/>
          </p:cNvSpPr>
          <p:nvPr>
            <p:ph type="sldNum" sz="quarter" idx="8"/>
          </p:nvPr>
        </p:nvSpPr>
        <p:spPr/>
        <p:txBody>
          <a:bodyPr/>
          <a:lstStyle>
            <a:lvl1pPr>
              <a:defRPr/>
            </a:lvl1pPr>
          </a:lstStyle>
          <a:p>
            <a:pPr lvl="0"/>
            <a:fld id="{2B892E55-B449-480F-AFF3-3DFAEEAA2813}" type="slidenum">
              <a:t>‹nr.›</a:t>
            </a:fld>
            <a:endParaRPr lang="nl-NL"/>
          </a:p>
        </p:txBody>
      </p:sp>
      <p:sp>
        <p:nvSpPr>
          <p:cNvPr id="5" name="Tijdelijke aanduiding voor voettekst 4">
            <a:extLst>
              <a:ext uri="{FF2B5EF4-FFF2-40B4-BE49-F238E27FC236}">
                <a16:creationId xmlns:a16="http://schemas.microsoft.com/office/drawing/2014/main" id="{32A86097-C755-4A36-9236-8DD0A345734F}"/>
              </a:ext>
            </a:extLst>
          </p:cNvPr>
          <p:cNvSpPr txBox="1">
            <a:spLocks noGrp="1"/>
          </p:cNvSpPr>
          <p:nvPr>
            <p:ph type="ftr" sz="quarter" idx="9"/>
          </p:nvPr>
        </p:nvSpPr>
        <p:spPr/>
        <p:txBody>
          <a:bodyPr/>
          <a:lstStyle>
            <a:lvl1pPr>
              <a:defRPr/>
            </a:lvl1pPr>
          </a:lstStyle>
          <a:p>
            <a:pPr lvl="0"/>
            <a:fld id="{C8603FCC-BEF2-404B-A077-C8A84B3FE7B6}"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62A22F7E-F165-4391-A58E-04EF45D93063}"/>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15746675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Afbeelding hor. kleur zonder titel">
    <p:bg>
      <p:bgPr>
        <a:solidFill>
          <a:srgbClr val="017BC6"/>
        </a:solidFill>
        <a:effectLst/>
      </p:bgPr>
    </p:bg>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EEA075AE-D12B-4CE4-964C-B4DC005E43B3}"/>
              </a:ext>
            </a:extLst>
          </p:cNvPr>
          <p:cNvSpPr txBox="1">
            <a:spLocks noGrp="1"/>
          </p:cNvSpPr>
          <p:nvPr>
            <p:ph type="body" idx="4294967295"/>
          </p:nvPr>
        </p:nvSpPr>
        <p:spPr>
          <a:xfrm>
            <a:off x="634995" y="3888001"/>
            <a:ext cx="10923586" cy="2333411"/>
          </a:xfrm>
        </p:spPr>
        <p:txBody>
          <a:bodyPr tIns="50401"/>
          <a:lstStyle>
            <a:lvl1pPr>
              <a:buClr>
                <a:srgbClr val="D9EBF6"/>
              </a:buClr>
              <a:defRPr>
                <a:solidFill>
                  <a:srgbClr val="FFFFFF"/>
                </a:solidFill>
              </a:defRPr>
            </a:lvl1pPr>
            <a:lvl2pPr>
              <a:buClr>
                <a:srgbClr val="D9EBF6"/>
              </a:buClr>
              <a:defRPr>
                <a:solidFill>
                  <a:srgbClr val="FFFFFF"/>
                </a:solidFill>
              </a:defRPr>
            </a:lvl2pPr>
            <a:lvl3pPr>
              <a:buClr>
                <a:srgbClr val="D9EBF6"/>
              </a:buClr>
              <a:defRPr>
                <a:solidFill>
                  <a:srgbClr val="FFFFFF"/>
                </a:solidFill>
              </a:defRPr>
            </a:lvl3pPr>
            <a:lvl4pPr>
              <a:buClr>
                <a:srgbClr val="D9EBF6"/>
              </a:buClr>
              <a:defRPr>
                <a:solidFill>
                  <a:srgbClr val="FFFFFF"/>
                </a:solidFill>
              </a:defRPr>
            </a:lvl4pPr>
            <a:lvl5pPr>
              <a:defRPr>
                <a:solidFill>
                  <a:srgbClr val="D9EBF6"/>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4615D449-7D36-4345-92F5-8AD8A1B97725}"/>
              </a:ext>
            </a:extLst>
          </p:cNvPr>
          <p:cNvSpPr txBox="1">
            <a:spLocks noGrp="1"/>
          </p:cNvSpPr>
          <p:nvPr>
            <p:ph type="sldNum" sz="quarter" idx="8"/>
          </p:nvPr>
        </p:nvSpPr>
        <p:spPr/>
        <p:txBody>
          <a:bodyPr/>
          <a:lstStyle>
            <a:lvl1pPr>
              <a:defRPr>
                <a:solidFill>
                  <a:srgbClr val="D9EBF6"/>
                </a:solidFill>
              </a:defRPr>
            </a:lvl1pPr>
          </a:lstStyle>
          <a:p>
            <a:pPr lvl="0"/>
            <a:fld id="{857993E4-63EC-45AB-8999-90114D5AD446}" type="slidenum">
              <a:t>‹nr.›</a:t>
            </a:fld>
            <a:endParaRPr lang="nl-NL"/>
          </a:p>
        </p:txBody>
      </p:sp>
      <p:sp>
        <p:nvSpPr>
          <p:cNvPr id="4" name="Tijdelijke aanduiding voor voettekst 4">
            <a:extLst>
              <a:ext uri="{FF2B5EF4-FFF2-40B4-BE49-F238E27FC236}">
                <a16:creationId xmlns:a16="http://schemas.microsoft.com/office/drawing/2014/main" id="{34B51E04-E8A1-42BB-91FE-CCADED697D14}"/>
              </a:ext>
            </a:extLst>
          </p:cNvPr>
          <p:cNvSpPr txBox="1">
            <a:spLocks noGrp="1"/>
          </p:cNvSpPr>
          <p:nvPr>
            <p:ph type="ftr" sz="quarter" idx="9"/>
          </p:nvPr>
        </p:nvSpPr>
        <p:spPr/>
        <p:txBody>
          <a:bodyPr/>
          <a:lstStyle>
            <a:lvl1pPr>
              <a:defRPr>
                <a:solidFill>
                  <a:srgbClr val="FFFFFF"/>
                </a:solidFill>
              </a:defRPr>
            </a:lvl1pPr>
          </a:lstStyle>
          <a:p>
            <a:pPr lvl="0"/>
            <a:fld id="{84F38C30-A51C-4545-85D8-7899429F1F1F}"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7D88E8BB-D241-4CF8-A049-E5E633B1E869}"/>
              </a:ext>
            </a:extLst>
          </p:cNvPr>
          <p:cNvSpPr txBox="1">
            <a:spLocks noGrp="1"/>
          </p:cNvSpPr>
          <p:nvPr>
            <p:ph type="pic" idx="4294967295"/>
          </p:nvPr>
        </p:nvSpPr>
        <p:spPr>
          <a:xfrm>
            <a:off x="0" y="0"/>
            <a:ext cx="12191996" cy="3427408"/>
          </a:xfrm>
          <a:solidFill>
            <a:srgbClr val="D9D9D9"/>
          </a:solidFill>
        </p:spPr>
        <p:txBody>
          <a:bodyPr lIns="719998" tIns="1151997"/>
          <a:lstStyle>
            <a:lvl1pPr>
              <a:buClr>
                <a:srgbClr val="D9EBF6"/>
              </a:buCl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6894051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Afbeelding hor. wit zonder titel">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BF424041-1B3F-4F93-A373-BB5BCFF8D091}"/>
              </a:ext>
            </a:extLst>
          </p:cNvPr>
          <p:cNvSpPr txBox="1">
            <a:spLocks noGrp="1"/>
          </p:cNvSpPr>
          <p:nvPr>
            <p:ph type="body" idx="4294967295"/>
          </p:nvPr>
        </p:nvSpPr>
        <p:spPr>
          <a:xfrm>
            <a:off x="634995" y="3888001"/>
            <a:ext cx="10923586"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1103D8A7-BD6B-475C-8204-B13313D038B6}"/>
              </a:ext>
            </a:extLst>
          </p:cNvPr>
          <p:cNvSpPr txBox="1">
            <a:spLocks noGrp="1"/>
          </p:cNvSpPr>
          <p:nvPr>
            <p:ph type="sldNum" sz="quarter" idx="8"/>
          </p:nvPr>
        </p:nvSpPr>
        <p:spPr/>
        <p:txBody>
          <a:bodyPr/>
          <a:lstStyle>
            <a:lvl1pPr>
              <a:defRPr/>
            </a:lvl1pPr>
          </a:lstStyle>
          <a:p>
            <a:pPr lvl="0"/>
            <a:fld id="{335737AE-4D66-41CA-A811-FAEA86A5DAA1}" type="slidenum">
              <a:t>‹nr.›</a:t>
            </a:fld>
            <a:endParaRPr lang="nl-NL"/>
          </a:p>
        </p:txBody>
      </p:sp>
      <p:sp>
        <p:nvSpPr>
          <p:cNvPr id="4" name="Tijdelijke aanduiding voor voettekst 4">
            <a:extLst>
              <a:ext uri="{FF2B5EF4-FFF2-40B4-BE49-F238E27FC236}">
                <a16:creationId xmlns:a16="http://schemas.microsoft.com/office/drawing/2014/main" id="{78CDA1F3-E506-4EE2-993E-5291AC9ACCF5}"/>
              </a:ext>
            </a:extLst>
          </p:cNvPr>
          <p:cNvSpPr txBox="1">
            <a:spLocks noGrp="1"/>
          </p:cNvSpPr>
          <p:nvPr>
            <p:ph type="ftr" sz="quarter" idx="9"/>
          </p:nvPr>
        </p:nvSpPr>
        <p:spPr/>
        <p:txBody>
          <a:bodyPr/>
          <a:lstStyle>
            <a:lvl1pPr>
              <a:defRPr/>
            </a:lvl1pPr>
          </a:lstStyle>
          <a:p>
            <a:pPr lvl="0"/>
            <a:fld id="{A6174DAA-5690-4E2F-92A0-31F1360433DD}"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2E1D44CE-5124-4343-811E-5F37DE9FBA9B}"/>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1620477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Afbeelding horizontaal kleur titel">
    <p:bg>
      <p:bgPr>
        <a:solidFill>
          <a:srgbClr val="017BC6"/>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677A7FB7-1D5E-4375-9390-E9DB535039F6}"/>
              </a:ext>
            </a:extLst>
          </p:cNvPr>
          <p:cNvSpPr txBox="1">
            <a:spLocks noGrp="1"/>
          </p:cNvSpPr>
          <p:nvPr>
            <p:ph type="pic" idx="4294967295"/>
          </p:nvPr>
        </p:nvSpPr>
        <p:spPr>
          <a:xfrm>
            <a:off x="0" y="3427408"/>
            <a:ext cx="12191996" cy="3430591"/>
          </a:xfrm>
          <a:solidFill>
            <a:srgbClr val="D9D9D9"/>
          </a:solidFill>
        </p:spPr>
        <p:txBody>
          <a:bodyPr lIns="611998"/>
          <a:lstStyle>
            <a:lvl1pPr>
              <a:defRPr/>
            </a:lvl1pPr>
          </a:lstStyle>
          <a:p>
            <a:pPr lvl="0"/>
            <a:r>
              <a:rPr lang="nl-NL"/>
              <a:t>Klik op het pictogram als u een afbeelding wilt toevoegen</a:t>
            </a:r>
          </a:p>
        </p:txBody>
      </p:sp>
      <p:sp>
        <p:nvSpPr>
          <p:cNvPr id="3" name="Titel 1">
            <a:extLst>
              <a:ext uri="{FF2B5EF4-FFF2-40B4-BE49-F238E27FC236}">
                <a16:creationId xmlns:a16="http://schemas.microsoft.com/office/drawing/2014/main" id="{5F57D367-6CCF-495F-BDD6-C329B78F5025}"/>
              </a:ext>
            </a:extLst>
          </p:cNvPr>
          <p:cNvSpPr txBox="1">
            <a:spLocks noGrp="1"/>
          </p:cNvSpPr>
          <p:nvPr>
            <p:ph type="title"/>
          </p:nvPr>
        </p:nvSpPr>
        <p:spPr>
          <a:xfrm>
            <a:off x="633596" y="1051203"/>
            <a:ext cx="10924382" cy="946797"/>
          </a:xfrm>
        </p:spPr>
        <p:txBody>
          <a:bodyPr/>
          <a:lstStyle>
            <a:lvl1pPr>
              <a:defRPr>
                <a:solidFill>
                  <a:srgbClr val="FFFFFF"/>
                </a:solidFill>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12902AF4-83EF-4972-B55F-93C90BCB41AD}"/>
              </a:ext>
            </a:extLst>
          </p:cNvPr>
          <p:cNvSpPr txBox="1">
            <a:spLocks noGrp="1"/>
          </p:cNvSpPr>
          <p:nvPr>
            <p:ph type="sldNum" sz="quarter" idx="8"/>
          </p:nvPr>
        </p:nvSpPr>
        <p:spPr/>
        <p:txBody>
          <a:bodyPr/>
          <a:lstStyle>
            <a:lvl1pPr>
              <a:defRPr>
                <a:solidFill>
                  <a:srgbClr val="FFFFFF"/>
                </a:solidFill>
              </a:defRPr>
            </a:lvl1pPr>
          </a:lstStyle>
          <a:p>
            <a:pPr lvl="0"/>
            <a:fld id="{EAB7856C-0E71-4B3C-8BB7-EC325A9B0DDB}" type="slidenum">
              <a:t>‹nr.›</a:t>
            </a:fld>
            <a:endParaRPr lang="nl-NL"/>
          </a:p>
        </p:txBody>
      </p:sp>
      <p:sp>
        <p:nvSpPr>
          <p:cNvPr id="5" name="Tijdelijke aanduiding voor voettekst 4">
            <a:extLst>
              <a:ext uri="{FF2B5EF4-FFF2-40B4-BE49-F238E27FC236}">
                <a16:creationId xmlns:a16="http://schemas.microsoft.com/office/drawing/2014/main" id="{6B5AD667-10F4-4CF4-8BF5-7E7EC15473D1}"/>
              </a:ext>
            </a:extLst>
          </p:cNvPr>
          <p:cNvSpPr txBox="1">
            <a:spLocks noGrp="1"/>
          </p:cNvSpPr>
          <p:nvPr>
            <p:ph type="ftr" sz="quarter" idx="9"/>
          </p:nvPr>
        </p:nvSpPr>
        <p:spPr/>
        <p:txBody>
          <a:bodyPr/>
          <a:lstStyle>
            <a:lvl1pPr>
              <a:defRPr>
                <a:solidFill>
                  <a:srgbClr val="FFFFFF"/>
                </a:solidFill>
              </a:defRPr>
            </a:lvl1pPr>
          </a:lstStyle>
          <a:p>
            <a:pPr lvl="0"/>
            <a:fld id="{07F66E77-34A9-4134-842C-0E2AEFD88079}" type="datetime4">
              <a:rPr lang="nl-NL"/>
              <a:pPr lvl="0"/>
              <a:t>21 mei 2021</a:t>
            </a:fld>
            <a:r>
              <a:rPr lang="en-US"/>
              <a:t> | Voettekst</a:t>
            </a:r>
            <a:endParaRPr lang="nl-NL"/>
          </a:p>
        </p:txBody>
      </p:sp>
    </p:spTree>
    <p:extLst>
      <p:ext uri="{BB962C8B-B14F-4D97-AF65-F5344CB8AC3E}">
        <p14:creationId xmlns:p14="http://schemas.microsoft.com/office/powerpoint/2010/main" val="36031561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Afbeelding horizontaal wi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D2B66C59-763D-4B2B-BEFD-C470AF314884}"/>
              </a:ext>
            </a:extLst>
          </p:cNvPr>
          <p:cNvSpPr txBox="1">
            <a:spLocks noGrp="1"/>
          </p:cNvSpPr>
          <p:nvPr>
            <p:ph type="pic" idx="4294967295"/>
          </p:nvPr>
        </p:nvSpPr>
        <p:spPr>
          <a:xfrm>
            <a:off x="0" y="3427408"/>
            <a:ext cx="12191996" cy="3430591"/>
          </a:xfrm>
          <a:solidFill>
            <a:srgbClr val="000000">
              <a:alpha val="10000"/>
            </a:srgbClr>
          </a:solidFill>
        </p:spPr>
        <p:txBody>
          <a:bodyPr lIns="611998"/>
          <a:lstStyle>
            <a:lvl1pPr>
              <a:defRPr/>
            </a:lvl1pPr>
          </a:lstStyle>
          <a:p>
            <a:pPr lvl="0"/>
            <a:r>
              <a:rPr lang="nl-NL"/>
              <a:t>Klik op het pictogram als u een afbeelding wilt toevoegen</a:t>
            </a:r>
          </a:p>
        </p:txBody>
      </p:sp>
      <p:sp>
        <p:nvSpPr>
          <p:cNvPr id="3" name="Titel 8">
            <a:extLst>
              <a:ext uri="{FF2B5EF4-FFF2-40B4-BE49-F238E27FC236}">
                <a16:creationId xmlns:a16="http://schemas.microsoft.com/office/drawing/2014/main" id="{F7B7B0DF-43E2-42A7-A2F4-0E819AE1C88A}"/>
              </a:ext>
            </a:extLst>
          </p:cNvPr>
          <p:cNvSpPr txBox="1">
            <a:spLocks noGrp="1"/>
          </p:cNvSpPr>
          <p:nvPr>
            <p:ph type="title"/>
          </p:nvPr>
        </p:nvSpPr>
        <p:spPr>
          <a:xfrm>
            <a:off x="634209" y="1051203"/>
            <a:ext cx="10924382" cy="946797"/>
          </a:xfrm>
        </p:spPr>
        <p:txBody>
          <a:bodyPr/>
          <a:lstStyle>
            <a:lvl1pPr>
              <a:defRPr/>
            </a:lvl1pPr>
          </a:lstStyle>
          <a:p>
            <a:pPr lvl="0"/>
            <a:r>
              <a:rPr lang="nl-NL"/>
              <a:t>Klik om de stijl te bewerken</a:t>
            </a:r>
          </a:p>
        </p:txBody>
      </p:sp>
      <p:sp>
        <p:nvSpPr>
          <p:cNvPr id="4" name="Tijdelijke aanduiding voor dianummer 6">
            <a:extLst>
              <a:ext uri="{FF2B5EF4-FFF2-40B4-BE49-F238E27FC236}">
                <a16:creationId xmlns:a16="http://schemas.microsoft.com/office/drawing/2014/main" id="{2D00B3FD-8008-4159-9636-E44EA1CBDA4A}"/>
              </a:ext>
            </a:extLst>
          </p:cNvPr>
          <p:cNvSpPr txBox="1">
            <a:spLocks noGrp="1"/>
          </p:cNvSpPr>
          <p:nvPr>
            <p:ph type="sldNum" sz="quarter" idx="8"/>
          </p:nvPr>
        </p:nvSpPr>
        <p:spPr/>
        <p:txBody>
          <a:bodyPr/>
          <a:lstStyle>
            <a:lvl1pPr>
              <a:defRPr>
                <a:solidFill>
                  <a:srgbClr val="FFFFFF"/>
                </a:solidFill>
              </a:defRPr>
            </a:lvl1pPr>
          </a:lstStyle>
          <a:p>
            <a:pPr lvl="0"/>
            <a:fld id="{A6812B38-AEF3-44BF-8DE2-6147A1B916C4}" type="slidenum">
              <a:t>‹nr.›</a:t>
            </a:fld>
            <a:endParaRPr lang="nl-NL"/>
          </a:p>
        </p:txBody>
      </p:sp>
      <p:sp>
        <p:nvSpPr>
          <p:cNvPr id="5" name="Tijdelijke aanduiding voor voettekst 4">
            <a:extLst>
              <a:ext uri="{FF2B5EF4-FFF2-40B4-BE49-F238E27FC236}">
                <a16:creationId xmlns:a16="http://schemas.microsoft.com/office/drawing/2014/main" id="{4E9AA263-332F-452C-92A3-990434EC2D10}"/>
              </a:ext>
            </a:extLst>
          </p:cNvPr>
          <p:cNvSpPr txBox="1">
            <a:spLocks noGrp="1"/>
          </p:cNvSpPr>
          <p:nvPr>
            <p:ph type="ftr" sz="quarter" idx="9"/>
          </p:nvPr>
        </p:nvSpPr>
        <p:spPr/>
        <p:txBody>
          <a:bodyPr/>
          <a:lstStyle>
            <a:lvl1pPr>
              <a:defRPr>
                <a:solidFill>
                  <a:srgbClr val="FFFFFF"/>
                </a:solidFill>
              </a:defRPr>
            </a:lvl1pPr>
          </a:lstStyle>
          <a:p>
            <a:pPr lvl="0"/>
            <a:fld id="{0AD24955-CEC7-4B98-90F2-ADC3608F5C7C}" type="datetime4">
              <a:rPr lang="nl-NL"/>
              <a:pPr lvl="0"/>
              <a:t>21 mei 2021</a:t>
            </a:fld>
            <a:r>
              <a:rPr lang="en-US"/>
              <a:t> | Voettekst</a:t>
            </a:r>
            <a:endParaRPr lang="nl-NL"/>
          </a:p>
        </p:txBody>
      </p:sp>
    </p:spTree>
    <p:extLst>
      <p:ext uri="{BB962C8B-B14F-4D97-AF65-F5344CB8AC3E}">
        <p14:creationId xmlns:p14="http://schemas.microsoft.com/office/powerpoint/2010/main" val="34498431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Afbeelding">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967580AF-753E-4731-AB29-D97BF8AA1FD6}"/>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6477027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Afbeelding me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6FE4D726-330B-49A3-91FF-CFAFD30DCBBF}"/>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
        <p:nvSpPr>
          <p:cNvPr id="3" name="Titel 4">
            <a:extLst>
              <a:ext uri="{FF2B5EF4-FFF2-40B4-BE49-F238E27FC236}">
                <a16:creationId xmlns:a16="http://schemas.microsoft.com/office/drawing/2014/main" id="{09C81C81-DAEF-4A0D-AF0A-D7E271573B21}"/>
              </a:ext>
            </a:extLst>
          </p:cNvPr>
          <p:cNvSpPr txBox="1">
            <a:spLocks noGrp="1"/>
          </p:cNvSpPr>
          <p:nvPr>
            <p:ph type="title"/>
          </p:nvPr>
        </p:nvSpPr>
        <p:spPr>
          <a:xfrm>
            <a:off x="0" y="5153777"/>
            <a:ext cx="12191996" cy="575998"/>
          </a:xfrm>
          <a:solidFill>
            <a:srgbClr val="017BC6"/>
          </a:solidFill>
        </p:spPr>
        <p:txBody>
          <a:bodyPr lIns="755998" anchor="ctr"/>
          <a:lstStyle>
            <a:lvl1pPr>
              <a:defRPr sz="3200">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812E6E6E-DFF2-4FAD-98CB-AD5C8A0E5E58}"/>
              </a:ext>
            </a:extLst>
          </p:cNvPr>
          <p:cNvSpPr txBox="1">
            <a:spLocks noGrp="1"/>
          </p:cNvSpPr>
          <p:nvPr>
            <p:ph type="body" idx="4294967295"/>
          </p:nvPr>
        </p:nvSpPr>
        <p:spPr>
          <a:xfrm>
            <a:off x="0" y="5825413"/>
            <a:ext cx="12191996" cy="395999"/>
          </a:xfrm>
          <a:solidFill>
            <a:srgbClr val="FFFFFF"/>
          </a:solidFill>
        </p:spPr>
        <p:txBody>
          <a:bodyPr lIns="755998" anchor="ctr"/>
          <a:lstStyle>
            <a:lvl1pPr marL="0" indent="0">
              <a:buNone/>
              <a:defRPr sz="2000"/>
            </a:lvl1pPr>
          </a:lstStyle>
          <a:p>
            <a:pPr lvl="0"/>
            <a:r>
              <a:rPr lang="nl-NL"/>
              <a:t>Klik om de modelstijlen te bewerken</a:t>
            </a:r>
          </a:p>
        </p:txBody>
      </p:sp>
      <p:pic>
        <p:nvPicPr>
          <p:cNvPr id="5" name="Afbeelding 3">
            <a:extLst>
              <a:ext uri="{FF2B5EF4-FFF2-40B4-BE49-F238E27FC236}">
                <a16:creationId xmlns:a16="http://schemas.microsoft.com/office/drawing/2014/main" id="{B8175384-D9F6-496B-96A3-7DD265D73B9B}"/>
              </a:ext>
            </a:extLst>
          </p:cNvPr>
          <p:cNvPicPr>
            <a:picLocks noChangeAspect="1"/>
          </p:cNvPicPr>
          <p:nvPr/>
        </p:nvPicPr>
        <p:blipFill>
          <a:blip r:embed="rId2"/>
          <a:stretch>
            <a:fillRect/>
          </a:stretch>
        </p:blipFill>
        <p:spPr>
          <a:xfrm>
            <a:off x="-3172" y="0"/>
            <a:ext cx="12198352" cy="1066803"/>
          </a:xfrm>
          <a:prstGeom prst="rect">
            <a:avLst/>
          </a:prstGeom>
          <a:noFill/>
          <a:ln>
            <a:noFill/>
          </a:ln>
        </p:spPr>
      </p:pic>
    </p:spTree>
    <p:extLst>
      <p:ext uri="{BB962C8B-B14F-4D97-AF65-F5344CB8AC3E}">
        <p14:creationId xmlns:p14="http://schemas.microsoft.com/office/powerpoint/2010/main" val="1516142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abel/grafiek">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F3ABC445-8692-48ED-8BD0-D13CBB26E1A4}"/>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inhoud 2">
            <a:extLst>
              <a:ext uri="{FF2B5EF4-FFF2-40B4-BE49-F238E27FC236}">
                <a16:creationId xmlns:a16="http://schemas.microsoft.com/office/drawing/2014/main" id="{B831C381-12F7-495B-B259-0AD50AD0D98A}"/>
              </a:ext>
            </a:extLst>
          </p:cNvPr>
          <p:cNvSpPr txBox="1">
            <a:spLocks noGrp="1"/>
          </p:cNvSpPr>
          <p:nvPr>
            <p:ph idx="4294967295"/>
          </p:nvPr>
        </p:nvSpPr>
        <p:spPr>
          <a:xfrm>
            <a:off x="634995" y="2276471"/>
            <a:ext cx="10923586"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1">
            <a:extLst>
              <a:ext uri="{FF2B5EF4-FFF2-40B4-BE49-F238E27FC236}">
                <a16:creationId xmlns:a16="http://schemas.microsoft.com/office/drawing/2014/main" id="{D2A5690C-ABA0-42C5-A540-DC46CA4F98F2}"/>
              </a:ext>
            </a:extLst>
          </p:cNvPr>
          <p:cNvSpPr txBox="1">
            <a:spLocks noGrp="1"/>
          </p:cNvSpPr>
          <p:nvPr>
            <p:ph type="sldNum" sz="quarter" idx="8"/>
          </p:nvPr>
        </p:nvSpPr>
        <p:spPr/>
        <p:txBody>
          <a:bodyPr/>
          <a:lstStyle>
            <a:lvl1pPr>
              <a:defRPr/>
            </a:lvl1pPr>
          </a:lstStyle>
          <a:p>
            <a:pPr lvl="0"/>
            <a:fld id="{A8F14309-5EDC-4651-A12C-84B67BFCD232}" type="slidenum">
              <a:t>‹nr.›</a:t>
            </a:fld>
            <a:endParaRPr lang="nl-NL"/>
          </a:p>
        </p:txBody>
      </p:sp>
      <p:sp>
        <p:nvSpPr>
          <p:cNvPr id="5" name="Tijdelijke aanduiding voor voettekst 4">
            <a:extLst>
              <a:ext uri="{FF2B5EF4-FFF2-40B4-BE49-F238E27FC236}">
                <a16:creationId xmlns:a16="http://schemas.microsoft.com/office/drawing/2014/main" id="{FCD3C0FA-3D0E-4707-94F7-DAA153707A11}"/>
              </a:ext>
            </a:extLst>
          </p:cNvPr>
          <p:cNvSpPr txBox="1">
            <a:spLocks noGrp="1"/>
          </p:cNvSpPr>
          <p:nvPr>
            <p:ph type="ftr" sz="quarter" idx="9"/>
          </p:nvPr>
        </p:nvSpPr>
        <p:spPr/>
        <p:txBody>
          <a:bodyPr/>
          <a:lstStyle>
            <a:lvl1pPr>
              <a:defRPr/>
            </a:lvl1pPr>
          </a:lstStyle>
          <a:p>
            <a:pPr lvl="0"/>
            <a:fld id="{AF2DFB12-B703-4606-B4E3-FBAAF85DEB2A}" type="datetime4">
              <a:rPr lang="nl-NL"/>
              <a:pPr lvl="0"/>
              <a:t>21 mei 2021</a:t>
            </a:fld>
            <a:r>
              <a:rPr lang="en-US"/>
              <a:t> | Voettekst</a:t>
            </a:r>
            <a:endParaRPr lang="nl-NL"/>
          </a:p>
        </p:txBody>
      </p:sp>
    </p:spTree>
    <p:extLst>
      <p:ext uri="{BB962C8B-B14F-4D97-AF65-F5344CB8AC3E}">
        <p14:creationId xmlns:p14="http://schemas.microsoft.com/office/powerpoint/2010/main" val="112441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rote tekst A">
    <p:bg>
      <p:bgPr>
        <a:solidFill>
          <a:srgbClr val="017BC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1DFE4-B2DB-4DF0-A49F-98E9A74CECEF}"/>
              </a:ext>
            </a:extLst>
          </p:cNvPr>
          <p:cNvSpPr txBox="1">
            <a:spLocks noGrp="1"/>
          </p:cNvSpPr>
          <p:nvPr>
            <p:ph type="title"/>
          </p:nvPr>
        </p:nvSpPr>
        <p:spPr>
          <a:xfrm>
            <a:off x="634995" y="1052510"/>
            <a:ext cx="10923586" cy="4024795"/>
          </a:xfrm>
        </p:spPr>
        <p:txBody>
          <a:bodyPr/>
          <a:lstStyle>
            <a:lvl1pPr>
              <a:defRPr sz="8000">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58E598E2-C40F-4E66-BFC5-1B1D5856A8BE}"/>
              </a:ext>
            </a:extLst>
          </p:cNvPr>
          <p:cNvSpPr txBox="1">
            <a:spLocks noGrp="1"/>
          </p:cNvSpPr>
          <p:nvPr>
            <p:ph type="subTitle" idx="4294967295"/>
          </p:nvPr>
        </p:nvSpPr>
        <p:spPr>
          <a:xfrm>
            <a:off x="634995" y="5077315"/>
            <a:ext cx="5460997" cy="1144097"/>
          </a:xfrm>
        </p:spPr>
        <p:txBody>
          <a:bodyPr lIns="162004" tIns="90004" rIns="90004"/>
          <a:lstStyle>
            <a:lvl1pPr marL="0" indent="0">
              <a:buNone/>
              <a:defRPr>
                <a:solidFill>
                  <a:srgbClr val="FFFFFF"/>
                </a:solidFill>
              </a:defRPr>
            </a:lvl1pPr>
          </a:lstStyle>
          <a:p>
            <a:pPr lvl="0"/>
            <a:r>
              <a:rPr lang="nl-NL"/>
              <a:t>Klik om het opmaakprofiel van de modelondertitel te bewerken</a:t>
            </a:r>
          </a:p>
        </p:txBody>
      </p:sp>
      <p:sp>
        <p:nvSpPr>
          <p:cNvPr id="4" name="Tijdelijke aanduiding voor dianummer 10">
            <a:extLst>
              <a:ext uri="{FF2B5EF4-FFF2-40B4-BE49-F238E27FC236}">
                <a16:creationId xmlns:a16="http://schemas.microsoft.com/office/drawing/2014/main" id="{78F51C38-A7AA-4887-93A3-03BF11C4435D}"/>
              </a:ext>
            </a:extLst>
          </p:cNvPr>
          <p:cNvSpPr txBox="1">
            <a:spLocks noGrp="1"/>
          </p:cNvSpPr>
          <p:nvPr>
            <p:ph type="sldNum" sz="quarter" idx="8"/>
          </p:nvPr>
        </p:nvSpPr>
        <p:spPr/>
        <p:txBody>
          <a:bodyPr/>
          <a:lstStyle>
            <a:lvl1pPr>
              <a:defRPr>
                <a:solidFill>
                  <a:srgbClr val="D9EBF6"/>
                </a:solidFill>
              </a:defRPr>
            </a:lvl1pPr>
          </a:lstStyle>
          <a:p>
            <a:pPr lvl="0"/>
            <a:fld id="{2FA75106-CFAC-4B34-B284-AB0B129B1901}" type="slidenum">
              <a:t>‹nr.›</a:t>
            </a:fld>
            <a:endParaRPr lang="nl-NL"/>
          </a:p>
        </p:txBody>
      </p:sp>
      <p:sp>
        <p:nvSpPr>
          <p:cNvPr id="5" name="Tijdelijke aanduiding voor voettekst 4">
            <a:extLst>
              <a:ext uri="{FF2B5EF4-FFF2-40B4-BE49-F238E27FC236}">
                <a16:creationId xmlns:a16="http://schemas.microsoft.com/office/drawing/2014/main" id="{C2790B2B-C4C5-4F2B-9E9F-E5FA73128825}"/>
              </a:ext>
            </a:extLst>
          </p:cNvPr>
          <p:cNvSpPr txBox="1">
            <a:spLocks noGrp="1"/>
          </p:cNvSpPr>
          <p:nvPr>
            <p:ph type="ftr" sz="quarter" idx="9"/>
          </p:nvPr>
        </p:nvSpPr>
        <p:spPr/>
        <p:txBody>
          <a:bodyPr/>
          <a:lstStyle>
            <a:lvl1pPr>
              <a:defRPr>
                <a:solidFill>
                  <a:srgbClr val="FFFFFF"/>
                </a:solidFill>
              </a:defRPr>
            </a:lvl1pPr>
          </a:lstStyle>
          <a:p>
            <a:pPr lvl="0"/>
            <a:fld id="{FE3246AA-3FD4-4AE5-B813-512D4715ECFD}" type="datetime4">
              <a:rPr lang="nl-NL"/>
              <a:pPr lvl="0"/>
              <a:t>21 mei 2021</a:t>
            </a:fld>
            <a:r>
              <a:rPr lang="en-US"/>
              <a:t> | Voettekst</a:t>
            </a:r>
            <a:endParaRPr lang="nl-NL"/>
          </a:p>
        </p:txBody>
      </p:sp>
    </p:spTree>
    <p:extLst>
      <p:ext uri="{BB962C8B-B14F-4D97-AF65-F5344CB8AC3E}">
        <p14:creationId xmlns:p14="http://schemas.microsoft.com/office/powerpoint/2010/main" val="6980138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abel/grafiek met bijschrift">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B0348983-6005-412F-8097-5100A8A2B53D}"/>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tekst 2">
            <a:extLst>
              <a:ext uri="{FF2B5EF4-FFF2-40B4-BE49-F238E27FC236}">
                <a16:creationId xmlns:a16="http://schemas.microsoft.com/office/drawing/2014/main" id="{703D3BDF-7DC7-4397-976A-BFF6CB415969}"/>
              </a:ext>
            </a:extLst>
          </p:cNvPr>
          <p:cNvSpPr txBox="1">
            <a:spLocks noGrp="1"/>
          </p:cNvSpPr>
          <p:nvPr>
            <p:ph type="body" idx="4294967295"/>
          </p:nvPr>
        </p:nvSpPr>
        <p:spPr>
          <a:xfrm>
            <a:off x="7958855" y="2276471"/>
            <a:ext cx="3600001" cy="3937004"/>
          </a:xfrm>
        </p:spPr>
        <p:txBody>
          <a:bodyPr/>
          <a:lstStyle>
            <a:lvl1pPr marL="0" indent="0">
              <a:buNone/>
              <a:defRPr sz="2000"/>
            </a:lvl1pPr>
            <a:lvl2pPr marL="313200" indent="0">
              <a:buNone/>
              <a:defRPr sz="1800"/>
            </a:lvl2pPr>
            <a:lvl3pPr marL="630003" indent="0">
              <a:buNone/>
              <a:defRPr sz="1600"/>
            </a:lvl3pPr>
            <a:lvl4pPr marL="943203" indent="0">
              <a:buNone/>
              <a:defRPr sz="1600"/>
            </a:lvl4pPr>
            <a:lvl5pPr marL="1259997"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8">
            <a:extLst>
              <a:ext uri="{FF2B5EF4-FFF2-40B4-BE49-F238E27FC236}">
                <a16:creationId xmlns:a16="http://schemas.microsoft.com/office/drawing/2014/main" id="{6BBCDDA7-FD4A-466F-BB83-A794D25EFF6E}"/>
              </a:ext>
            </a:extLst>
          </p:cNvPr>
          <p:cNvSpPr txBox="1">
            <a:spLocks noGrp="1"/>
          </p:cNvSpPr>
          <p:nvPr>
            <p:ph idx="4294967295"/>
          </p:nvPr>
        </p:nvSpPr>
        <p:spPr>
          <a:xfrm>
            <a:off x="634995" y="2276471"/>
            <a:ext cx="7178963"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2">
            <a:extLst>
              <a:ext uri="{FF2B5EF4-FFF2-40B4-BE49-F238E27FC236}">
                <a16:creationId xmlns:a16="http://schemas.microsoft.com/office/drawing/2014/main" id="{8AC37193-0AE3-44D6-BE41-517E92EF39E9}"/>
              </a:ext>
            </a:extLst>
          </p:cNvPr>
          <p:cNvSpPr txBox="1">
            <a:spLocks noGrp="1"/>
          </p:cNvSpPr>
          <p:nvPr>
            <p:ph type="sldNum" sz="quarter" idx="8"/>
          </p:nvPr>
        </p:nvSpPr>
        <p:spPr/>
        <p:txBody>
          <a:bodyPr/>
          <a:lstStyle>
            <a:lvl1pPr>
              <a:defRPr/>
            </a:lvl1pPr>
          </a:lstStyle>
          <a:p>
            <a:pPr lvl="0"/>
            <a:fld id="{AA94E953-25BE-4356-899D-DA41122A62A2}" type="slidenum">
              <a:t>‹nr.›</a:t>
            </a:fld>
            <a:endParaRPr lang="nl-NL"/>
          </a:p>
        </p:txBody>
      </p:sp>
      <p:sp>
        <p:nvSpPr>
          <p:cNvPr id="6" name="Tijdelijke aanduiding voor voettekst 4">
            <a:extLst>
              <a:ext uri="{FF2B5EF4-FFF2-40B4-BE49-F238E27FC236}">
                <a16:creationId xmlns:a16="http://schemas.microsoft.com/office/drawing/2014/main" id="{137C39C9-A826-4A82-B36B-A3AD0687F921}"/>
              </a:ext>
            </a:extLst>
          </p:cNvPr>
          <p:cNvSpPr txBox="1">
            <a:spLocks noGrp="1"/>
          </p:cNvSpPr>
          <p:nvPr>
            <p:ph type="ftr" sz="quarter" idx="9"/>
          </p:nvPr>
        </p:nvSpPr>
        <p:spPr/>
        <p:txBody>
          <a:bodyPr/>
          <a:lstStyle>
            <a:lvl1pPr>
              <a:defRPr/>
            </a:lvl1pPr>
          </a:lstStyle>
          <a:p>
            <a:pPr lvl="0"/>
            <a:fld id="{C28ADD6C-8B89-4908-974E-78ABA0250B04}" type="datetime4">
              <a:rPr lang="nl-NL"/>
              <a:pPr lvl="0"/>
              <a:t>21 mei 2021</a:t>
            </a:fld>
            <a:r>
              <a:rPr lang="en-US"/>
              <a:t> | Voettekst</a:t>
            </a:r>
            <a:endParaRPr lang="nl-NL"/>
          </a:p>
        </p:txBody>
      </p:sp>
    </p:spTree>
    <p:extLst>
      <p:ext uri="{BB962C8B-B14F-4D97-AF65-F5344CB8AC3E}">
        <p14:creationId xmlns:p14="http://schemas.microsoft.com/office/powerpoint/2010/main" val="23394601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abel/grafiek verticaal">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F50CFB5B-B526-45DA-9CE6-858AF66B2AC5}"/>
              </a:ext>
            </a:extLst>
          </p:cNvPr>
          <p:cNvSpPr/>
          <p:nvPr/>
        </p:nvSpPr>
        <p:spPr>
          <a:xfrm>
            <a:off x="6096003"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216CF804-64BB-4561-8B20-C442CFC992F4}"/>
              </a:ext>
            </a:extLst>
          </p:cNvPr>
          <p:cNvSpPr txBox="1">
            <a:spLocks noGrp="1"/>
          </p:cNvSpPr>
          <p:nvPr>
            <p:ph type="body" idx="4294967295"/>
          </p:nvPr>
        </p:nvSpPr>
        <p:spPr>
          <a:xfrm>
            <a:off x="6550020" y="2289602"/>
            <a:ext cx="5003999" cy="3931810"/>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D6024E99-72D7-457F-A456-327A9B5E803B}"/>
              </a:ext>
            </a:extLst>
          </p:cNvPr>
          <p:cNvSpPr txBox="1">
            <a:spLocks noGrp="1"/>
          </p:cNvSpPr>
          <p:nvPr>
            <p:ph type="title"/>
          </p:nvPr>
        </p:nvSpPr>
        <p:spPr>
          <a:xfrm>
            <a:off x="6550020"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inhoud 8">
            <a:extLst>
              <a:ext uri="{FF2B5EF4-FFF2-40B4-BE49-F238E27FC236}">
                <a16:creationId xmlns:a16="http://schemas.microsoft.com/office/drawing/2014/main" id="{EA4B9265-4DAD-4169-BAC5-C15199372AE1}"/>
              </a:ext>
            </a:extLst>
          </p:cNvPr>
          <p:cNvSpPr txBox="1">
            <a:spLocks noGrp="1"/>
          </p:cNvSpPr>
          <p:nvPr>
            <p:ph idx="4294967295"/>
          </p:nvPr>
        </p:nvSpPr>
        <p:spPr>
          <a:xfrm>
            <a:off x="634995" y="1066803"/>
            <a:ext cx="5003797" cy="5154609"/>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4">
            <a:extLst>
              <a:ext uri="{FF2B5EF4-FFF2-40B4-BE49-F238E27FC236}">
                <a16:creationId xmlns:a16="http://schemas.microsoft.com/office/drawing/2014/main" id="{0A7BDA2C-BC41-48F2-B3B2-57D983D70CCB}"/>
              </a:ext>
            </a:extLst>
          </p:cNvPr>
          <p:cNvSpPr txBox="1">
            <a:spLocks noGrp="1"/>
          </p:cNvSpPr>
          <p:nvPr>
            <p:ph type="ftr" sz="quarter" idx="9"/>
          </p:nvPr>
        </p:nvSpPr>
        <p:spPr/>
        <p:txBody>
          <a:bodyPr/>
          <a:lstStyle>
            <a:lvl1pPr>
              <a:defRPr/>
            </a:lvl1pPr>
          </a:lstStyle>
          <a:p>
            <a:pPr lvl="0"/>
            <a:fld id="{8B4E1FB2-3611-4C07-8FBD-54BBDD7DA2BC}" type="datetime4">
              <a:rPr lang="nl-NL"/>
              <a:pPr lvl="0"/>
              <a:t>21 mei 2021</a:t>
            </a:fld>
            <a:r>
              <a:rPr lang="en-US"/>
              <a:t> | Voettekst</a:t>
            </a:r>
            <a:endParaRPr lang="nl-NL"/>
          </a:p>
        </p:txBody>
      </p:sp>
      <p:sp>
        <p:nvSpPr>
          <p:cNvPr id="7" name="Tijdelijke aanduiding voor dianummer 14">
            <a:extLst>
              <a:ext uri="{FF2B5EF4-FFF2-40B4-BE49-F238E27FC236}">
                <a16:creationId xmlns:a16="http://schemas.microsoft.com/office/drawing/2014/main" id="{F10B48B6-A8AC-45CE-A3B7-D8AE7AEE72B4}"/>
              </a:ext>
            </a:extLst>
          </p:cNvPr>
          <p:cNvSpPr txBox="1">
            <a:spLocks noGrp="1"/>
          </p:cNvSpPr>
          <p:nvPr>
            <p:ph type="sldNum" sz="quarter" idx="8"/>
          </p:nvPr>
        </p:nvSpPr>
        <p:spPr/>
        <p:txBody>
          <a:bodyPr/>
          <a:lstStyle>
            <a:lvl1pPr>
              <a:defRPr>
                <a:solidFill>
                  <a:srgbClr val="FFFFFF"/>
                </a:solidFill>
              </a:defRPr>
            </a:lvl1pPr>
          </a:lstStyle>
          <a:p>
            <a:pPr lvl="0"/>
            <a:fld id="{E2F78C3D-ABFC-43D1-B054-5853B16093D2}" type="slidenum">
              <a:t>‹nr.›</a:t>
            </a:fld>
            <a:endParaRPr lang="nl-NL"/>
          </a:p>
        </p:txBody>
      </p:sp>
      <p:pic>
        <p:nvPicPr>
          <p:cNvPr id="8" name="Afbeelding 13" descr="RO_vervolgpagina_Logo_2_RGB_pos__aangepast.png">
            <a:extLst>
              <a:ext uri="{FF2B5EF4-FFF2-40B4-BE49-F238E27FC236}">
                <a16:creationId xmlns:a16="http://schemas.microsoft.com/office/drawing/2014/main" id="{10C5EB18-6B91-4906-9B76-6DE2D5A39EB8}"/>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2545859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Contact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4C460713-5A4C-49D1-946D-B390EC9203C1}"/>
              </a:ext>
            </a:extLst>
          </p:cNvPr>
          <p:cNvSpPr/>
          <p:nvPr/>
        </p:nvSpPr>
        <p:spPr>
          <a:xfrm>
            <a:off x="0" y="0"/>
            <a:ext cx="12191996" cy="3427408"/>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98FCB254-F989-4EA2-AB62-AD925E993012}"/>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17059FC5-A54B-4281-84F9-1E018314D704}"/>
              </a:ext>
            </a:extLst>
          </p:cNvPr>
          <p:cNvSpPr txBox="1">
            <a:spLocks noGrp="1"/>
          </p:cNvSpPr>
          <p:nvPr>
            <p:ph type="body" idx="4294967295"/>
          </p:nvPr>
        </p:nvSpPr>
        <p:spPr>
          <a:xfrm>
            <a:off x="5156749" y="3846021"/>
            <a:ext cx="4679999"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1640E070-BFFE-4323-B2B5-9669AF026290}"/>
              </a:ext>
            </a:extLst>
          </p:cNvPr>
          <p:cNvSpPr txBox="1">
            <a:spLocks noGrp="1"/>
          </p:cNvSpPr>
          <p:nvPr>
            <p:ph type="body" idx="4294967295"/>
          </p:nvPr>
        </p:nvSpPr>
        <p:spPr>
          <a:xfrm>
            <a:off x="5156749" y="4639510"/>
            <a:ext cx="4679999"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8BA3D8EF-C830-45E0-93F3-0D5336C387D4}"/>
              </a:ext>
            </a:extLst>
          </p:cNvPr>
          <p:cNvSpPr txBox="1">
            <a:spLocks noGrp="1"/>
          </p:cNvSpPr>
          <p:nvPr>
            <p:ph type="body" idx="4294967295"/>
          </p:nvPr>
        </p:nvSpPr>
        <p:spPr>
          <a:xfrm>
            <a:off x="5156749" y="5405530"/>
            <a:ext cx="4679999"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C9468A4C-C8A5-44F5-81DE-15A7542895C6}"/>
              </a:ext>
            </a:extLst>
          </p:cNvPr>
          <p:cNvSpPr txBox="1">
            <a:spLocks noGrp="1"/>
          </p:cNvSpPr>
          <p:nvPr>
            <p:ph type="pic" idx="4294967295"/>
          </p:nvPr>
        </p:nvSpPr>
        <p:spPr>
          <a:xfrm>
            <a:off x="4544778" y="3921367"/>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A4313459-311B-45C4-9115-C85B52A39B26}"/>
              </a:ext>
            </a:extLst>
          </p:cNvPr>
          <p:cNvSpPr txBox="1">
            <a:spLocks noGrp="1"/>
          </p:cNvSpPr>
          <p:nvPr>
            <p:ph type="pic" idx="4294967295"/>
          </p:nvPr>
        </p:nvSpPr>
        <p:spPr>
          <a:xfrm>
            <a:off x="4544778" y="4707386"/>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CF5CB506-B75D-451B-AF43-A995A3C9A445}"/>
              </a:ext>
            </a:extLst>
          </p:cNvPr>
          <p:cNvSpPr txBox="1">
            <a:spLocks noGrp="1"/>
          </p:cNvSpPr>
          <p:nvPr>
            <p:ph type="pic" idx="4294967295"/>
          </p:nvPr>
        </p:nvSpPr>
        <p:spPr>
          <a:xfrm>
            <a:off x="4544778" y="5480867"/>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812E7D83-D1F0-413A-908C-2B89857F6DA7}"/>
              </a:ext>
            </a:extLst>
          </p:cNvPr>
          <p:cNvSpPr txBox="1">
            <a:spLocks noGrp="1"/>
          </p:cNvSpPr>
          <p:nvPr>
            <p:ph type="sldNum" sz="quarter" idx="8"/>
          </p:nvPr>
        </p:nvSpPr>
        <p:spPr/>
        <p:txBody>
          <a:bodyPr/>
          <a:lstStyle>
            <a:lvl1pPr>
              <a:defRPr/>
            </a:lvl1pPr>
          </a:lstStyle>
          <a:p>
            <a:pPr lvl="0"/>
            <a:fld id="{E1A5ED8B-537E-48F2-936B-D64889C8A358}" type="slidenum">
              <a:t>‹nr.›</a:t>
            </a:fld>
            <a:endParaRPr lang="nl-NL"/>
          </a:p>
        </p:txBody>
      </p:sp>
      <p:sp>
        <p:nvSpPr>
          <p:cNvPr id="11" name="Tijdelijke aanduiding voor voettekst 4">
            <a:extLst>
              <a:ext uri="{FF2B5EF4-FFF2-40B4-BE49-F238E27FC236}">
                <a16:creationId xmlns:a16="http://schemas.microsoft.com/office/drawing/2014/main" id="{0D11312B-D42B-4E4B-9571-950334E98CD1}"/>
              </a:ext>
            </a:extLst>
          </p:cNvPr>
          <p:cNvSpPr txBox="1">
            <a:spLocks noGrp="1"/>
          </p:cNvSpPr>
          <p:nvPr>
            <p:ph type="ftr" sz="quarter" idx="9"/>
          </p:nvPr>
        </p:nvSpPr>
        <p:spPr/>
        <p:txBody>
          <a:bodyPr/>
          <a:lstStyle>
            <a:lvl1pPr>
              <a:defRPr/>
            </a:lvl1pPr>
          </a:lstStyle>
          <a:p>
            <a:pPr lvl="0"/>
            <a:fld id="{37D09B64-C7FF-492D-8F9C-A7C23611CDC7}"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C5091ED9-6C65-4417-8970-E40E67B7A8AC}"/>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9930952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Contact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4B29851D-C201-43E2-A0F0-208C7E5F6C06}"/>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AE3D7AC2-2F55-4A25-A07A-B11B3E89F231}"/>
              </a:ext>
            </a:extLst>
          </p:cNvPr>
          <p:cNvSpPr txBox="1">
            <a:spLocks noGrp="1"/>
          </p:cNvSpPr>
          <p:nvPr>
            <p:ph type="title"/>
          </p:nvPr>
        </p:nvSpPr>
        <p:spPr>
          <a:xfrm>
            <a:off x="634995" y="2565404"/>
            <a:ext cx="5003797" cy="172720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D1CCA5A1-2E3B-4192-9886-64A6E04336A7}"/>
              </a:ext>
            </a:extLst>
          </p:cNvPr>
          <p:cNvSpPr txBox="1">
            <a:spLocks noGrp="1"/>
          </p:cNvSpPr>
          <p:nvPr>
            <p:ph type="body" idx="4294967295"/>
          </p:nvPr>
        </p:nvSpPr>
        <p:spPr>
          <a:xfrm>
            <a:off x="7176284" y="2286000"/>
            <a:ext cx="4382298"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6C14959A-F44F-4615-9A78-98AF01968056}"/>
              </a:ext>
            </a:extLst>
          </p:cNvPr>
          <p:cNvSpPr txBox="1">
            <a:spLocks noGrp="1"/>
          </p:cNvSpPr>
          <p:nvPr>
            <p:ph type="body" idx="4294967295"/>
          </p:nvPr>
        </p:nvSpPr>
        <p:spPr>
          <a:xfrm>
            <a:off x="7176284" y="3079488"/>
            <a:ext cx="4382298"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D46B339D-2B8F-4A73-9099-80E0600BECDB}"/>
              </a:ext>
            </a:extLst>
          </p:cNvPr>
          <p:cNvSpPr txBox="1">
            <a:spLocks noGrp="1"/>
          </p:cNvSpPr>
          <p:nvPr>
            <p:ph type="body" idx="4294967295"/>
          </p:nvPr>
        </p:nvSpPr>
        <p:spPr>
          <a:xfrm>
            <a:off x="7176284" y="3845509"/>
            <a:ext cx="4382298"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74060206-1C6F-4DC1-991E-64A4D7182286}"/>
              </a:ext>
            </a:extLst>
          </p:cNvPr>
          <p:cNvSpPr txBox="1">
            <a:spLocks noGrp="1"/>
          </p:cNvSpPr>
          <p:nvPr>
            <p:ph type="pic" idx="4294967295"/>
          </p:nvPr>
        </p:nvSpPr>
        <p:spPr>
          <a:xfrm>
            <a:off x="6564313" y="2361346"/>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C3B2FE9F-A256-4B3F-A8F0-D100993DF98C}"/>
              </a:ext>
            </a:extLst>
          </p:cNvPr>
          <p:cNvSpPr txBox="1">
            <a:spLocks noGrp="1"/>
          </p:cNvSpPr>
          <p:nvPr>
            <p:ph type="pic" idx="4294967295"/>
          </p:nvPr>
        </p:nvSpPr>
        <p:spPr>
          <a:xfrm>
            <a:off x="6564313" y="3147355"/>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4053FDB0-97ED-4ABE-B7DE-43FD2496AC8A}"/>
              </a:ext>
            </a:extLst>
          </p:cNvPr>
          <p:cNvSpPr txBox="1">
            <a:spLocks noGrp="1"/>
          </p:cNvSpPr>
          <p:nvPr>
            <p:ph type="pic" idx="4294967295"/>
          </p:nvPr>
        </p:nvSpPr>
        <p:spPr>
          <a:xfrm>
            <a:off x="6564313" y="3920846"/>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9B8C9902-476C-4CE6-AD9F-247225513E5A}"/>
              </a:ext>
            </a:extLst>
          </p:cNvPr>
          <p:cNvSpPr txBox="1">
            <a:spLocks noGrp="1"/>
          </p:cNvSpPr>
          <p:nvPr>
            <p:ph type="sldNum" sz="quarter" idx="8"/>
          </p:nvPr>
        </p:nvSpPr>
        <p:spPr/>
        <p:txBody>
          <a:bodyPr/>
          <a:lstStyle>
            <a:lvl1pPr>
              <a:defRPr/>
            </a:lvl1pPr>
          </a:lstStyle>
          <a:p>
            <a:pPr lvl="0"/>
            <a:fld id="{645F7034-ECC1-4244-B3A2-896FBBF0CDB7}" type="slidenum">
              <a:t>‹nr.›</a:t>
            </a:fld>
            <a:endParaRPr lang="nl-NL"/>
          </a:p>
        </p:txBody>
      </p:sp>
      <p:sp>
        <p:nvSpPr>
          <p:cNvPr id="11" name="Tijdelijke aanduiding voor voettekst 4">
            <a:extLst>
              <a:ext uri="{FF2B5EF4-FFF2-40B4-BE49-F238E27FC236}">
                <a16:creationId xmlns:a16="http://schemas.microsoft.com/office/drawing/2014/main" id="{23639A9B-6F4C-4E71-8F43-A4E328CC83A7}"/>
              </a:ext>
            </a:extLst>
          </p:cNvPr>
          <p:cNvSpPr txBox="1">
            <a:spLocks noGrp="1"/>
          </p:cNvSpPr>
          <p:nvPr>
            <p:ph type="ftr" sz="quarter" idx="9"/>
          </p:nvPr>
        </p:nvSpPr>
        <p:spPr/>
        <p:txBody>
          <a:bodyPr/>
          <a:lstStyle>
            <a:lvl1pPr>
              <a:defRPr>
                <a:solidFill>
                  <a:srgbClr val="FFFFFF"/>
                </a:solidFill>
              </a:defRPr>
            </a:lvl1pPr>
          </a:lstStyle>
          <a:p>
            <a:pPr lvl="0"/>
            <a:fld id="{2102952C-6B12-4CE6-8F66-481DB0ACEE0B}"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39957030-96A3-4B4A-A19E-044B4BBAF818}"/>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2413456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Contact C">
    <p:bg>
      <p:bgPr>
        <a:solidFill>
          <a:srgbClr val="017BC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3771B-D197-4189-A946-2AEB1723B5E4}"/>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3" name="Tijdelijke aanduiding voor tekst 13">
            <a:extLst>
              <a:ext uri="{FF2B5EF4-FFF2-40B4-BE49-F238E27FC236}">
                <a16:creationId xmlns:a16="http://schemas.microsoft.com/office/drawing/2014/main" id="{6EBFA25A-64F5-45F9-8235-4601555D1A42}"/>
              </a:ext>
            </a:extLst>
          </p:cNvPr>
          <p:cNvSpPr txBox="1">
            <a:spLocks noGrp="1"/>
          </p:cNvSpPr>
          <p:nvPr>
            <p:ph type="body" idx="4294967295"/>
          </p:nvPr>
        </p:nvSpPr>
        <p:spPr>
          <a:xfrm>
            <a:off x="4224308" y="3846021"/>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4" name="Tijdelijke aanduiding voor tekst 13">
            <a:extLst>
              <a:ext uri="{FF2B5EF4-FFF2-40B4-BE49-F238E27FC236}">
                <a16:creationId xmlns:a16="http://schemas.microsoft.com/office/drawing/2014/main" id="{1ED53476-49D9-47A2-B15E-B20CC64C240E}"/>
              </a:ext>
            </a:extLst>
          </p:cNvPr>
          <p:cNvSpPr txBox="1">
            <a:spLocks noGrp="1"/>
          </p:cNvSpPr>
          <p:nvPr>
            <p:ph type="body" idx="4294967295"/>
          </p:nvPr>
        </p:nvSpPr>
        <p:spPr>
          <a:xfrm>
            <a:off x="4224308" y="463951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EB052064-D596-4626-8583-5727D04922ED}"/>
              </a:ext>
            </a:extLst>
          </p:cNvPr>
          <p:cNvSpPr txBox="1">
            <a:spLocks noGrp="1"/>
          </p:cNvSpPr>
          <p:nvPr>
            <p:ph type="body" idx="4294967295"/>
          </p:nvPr>
        </p:nvSpPr>
        <p:spPr>
          <a:xfrm>
            <a:off x="4224308" y="540553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6" name="Tijdelijke aanduiding voor afbeelding 3">
            <a:extLst>
              <a:ext uri="{FF2B5EF4-FFF2-40B4-BE49-F238E27FC236}">
                <a16:creationId xmlns:a16="http://schemas.microsoft.com/office/drawing/2014/main" id="{5459957A-26B5-43E7-A6EF-B3D81612452D}"/>
              </a:ext>
            </a:extLst>
          </p:cNvPr>
          <p:cNvSpPr txBox="1">
            <a:spLocks noGrp="1"/>
          </p:cNvSpPr>
          <p:nvPr>
            <p:ph type="pic" idx="4294967295"/>
          </p:nvPr>
        </p:nvSpPr>
        <p:spPr>
          <a:xfrm>
            <a:off x="3612337" y="3921367"/>
            <a:ext cx="541205" cy="539998"/>
          </a:xfrm>
          <a:blipFill>
            <a:blip r:embed="rId2"/>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7" name="Tijdelijke aanduiding voor afbeelding 3">
            <a:extLst>
              <a:ext uri="{FF2B5EF4-FFF2-40B4-BE49-F238E27FC236}">
                <a16:creationId xmlns:a16="http://schemas.microsoft.com/office/drawing/2014/main" id="{883DECBC-9C35-4AA9-A02C-187B2A8535A2}"/>
              </a:ext>
            </a:extLst>
          </p:cNvPr>
          <p:cNvSpPr txBox="1">
            <a:spLocks noGrp="1"/>
          </p:cNvSpPr>
          <p:nvPr>
            <p:ph type="pic" idx="4294967295"/>
          </p:nvPr>
        </p:nvSpPr>
        <p:spPr>
          <a:xfrm>
            <a:off x="3612337" y="4707386"/>
            <a:ext cx="541205" cy="539998"/>
          </a:xfrm>
          <a:blipFill>
            <a:blip r:embed="rId3"/>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32CF5800-5414-42B5-94BD-49C02DDB600E}"/>
              </a:ext>
            </a:extLst>
          </p:cNvPr>
          <p:cNvSpPr txBox="1">
            <a:spLocks noGrp="1"/>
          </p:cNvSpPr>
          <p:nvPr>
            <p:ph type="pic" idx="4294967295"/>
          </p:nvPr>
        </p:nvSpPr>
        <p:spPr>
          <a:xfrm>
            <a:off x="3612337" y="5480867"/>
            <a:ext cx="541205" cy="539998"/>
          </a:xfrm>
          <a:blipFill>
            <a:blip r:embed="rId4"/>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9" name="Tijdelijke aanduiding voor dianummer 7">
            <a:extLst>
              <a:ext uri="{FF2B5EF4-FFF2-40B4-BE49-F238E27FC236}">
                <a16:creationId xmlns:a16="http://schemas.microsoft.com/office/drawing/2014/main" id="{7F23330A-2BF7-4325-96B2-1C55FF832173}"/>
              </a:ext>
            </a:extLst>
          </p:cNvPr>
          <p:cNvSpPr txBox="1">
            <a:spLocks noGrp="1"/>
          </p:cNvSpPr>
          <p:nvPr>
            <p:ph type="sldNum" sz="quarter" idx="8"/>
          </p:nvPr>
        </p:nvSpPr>
        <p:spPr/>
        <p:txBody>
          <a:bodyPr/>
          <a:lstStyle>
            <a:lvl1pPr>
              <a:defRPr>
                <a:solidFill>
                  <a:srgbClr val="D9EBF6"/>
                </a:solidFill>
              </a:defRPr>
            </a:lvl1pPr>
          </a:lstStyle>
          <a:p>
            <a:pPr lvl="0"/>
            <a:fld id="{B4E619C6-5357-46A4-B35C-AD59C1C092B9}" type="slidenum">
              <a:t>‹nr.›</a:t>
            </a:fld>
            <a:endParaRPr lang="nl-NL"/>
          </a:p>
        </p:txBody>
      </p:sp>
      <p:sp>
        <p:nvSpPr>
          <p:cNvPr id="10" name="Tijdelijke aanduiding voor voettekst 4">
            <a:extLst>
              <a:ext uri="{FF2B5EF4-FFF2-40B4-BE49-F238E27FC236}">
                <a16:creationId xmlns:a16="http://schemas.microsoft.com/office/drawing/2014/main" id="{C2C73101-2EBB-4C99-807F-E6D5E21C3A92}"/>
              </a:ext>
            </a:extLst>
          </p:cNvPr>
          <p:cNvSpPr txBox="1">
            <a:spLocks noGrp="1"/>
          </p:cNvSpPr>
          <p:nvPr>
            <p:ph type="ftr" sz="quarter" idx="9"/>
          </p:nvPr>
        </p:nvSpPr>
        <p:spPr/>
        <p:txBody>
          <a:bodyPr/>
          <a:lstStyle>
            <a:lvl1pPr>
              <a:defRPr>
                <a:solidFill>
                  <a:srgbClr val="FFFFFF"/>
                </a:solidFill>
              </a:defRPr>
            </a:lvl1pPr>
          </a:lstStyle>
          <a:p>
            <a:pPr lvl="0"/>
            <a:fld id="{9B98F9E5-0B9B-4B80-9BD1-94C5873C5AE5}" type="datetime4">
              <a:rPr lang="nl-NL"/>
              <a:pPr lvl="0"/>
              <a:t>21 mei 2021</a:t>
            </a:fld>
            <a:r>
              <a:rPr lang="en-US"/>
              <a:t> | Voettekst</a:t>
            </a:r>
            <a:endParaRPr lang="nl-NL"/>
          </a:p>
        </p:txBody>
      </p:sp>
      <p:pic>
        <p:nvPicPr>
          <p:cNvPr id="11" name="Afbeelding 11" descr="ROx_BEELDMERK_Logo_2_RGB_pos-op-wit.png">
            <a:extLst>
              <a:ext uri="{FF2B5EF4-FFF2-40B4-BE49-F238E27FC236}">
                <a16:creationId xmlns:a16="http://schemas.microsoft.com/office/drawing/2014/main" id="{9128B234-C3D6-4E70-86CD-4A457B94F755}"/>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9996499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38870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F1231-43F3-4785-BAB8-0E8DE6CDE72E}"/>
              </a:ext>
            </a:extLst>
          </p:cNvPr>
          <p:cNvSpPr txBox="1">
            <a:spLocks noGrp="1"/>
          </p:cNvSpPr>
          <p:nvPr>
            <p:ph type="ctrTitle"/>
          </p:nvPr>
        </p:nvSpPr>
        <p:spPr>
          <a:xfrm>
            <a:off x="6554583" y="1882804"/>
            <a:ext cx="5003999" cy="2336401"/>
          </a:xfrm>
        </p:spPr>
        <p:txBody>
          <a:bodyPr tIns="90004" bIns="90004"/>
          <a:lstStyle>
            <a:lvl1pPr>
              <a:defRPr>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B4E5610E-8067-47A3-9A0D-5B7395D949CD}"/>
              </a:ext>
            </a:extLst>
          </p:cNvPr>
          <p:cNvSpPr txBox="1">
            <a:spLocks noGrp="1"/>
          </p:cNvSpPr>
          <p:nvPr>
            <p:ph type="subTitle" idx="1"/>
          </p:nvPr>
        </p:nvSpPr>
        <p:spPr>
          <a:xfrm>
            <a:off x="6554583" y="4215603"/>
            <a:ext cx="5003999" cy="1339202"/>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pic>
        <p:nvPicPr>
          <p:cNvPr id="4" name="Afbeelding 4" descr="RO_BZK_Logo_2_RGB_diap_en.png">
            <a:extLst>
              <a:ext uri="{FF2B5EF4-FFF2-40B4-BE49-F238E27FC236}">
                <a16:creationId xmlns:a16="http://schemas.microsoft.com/office/drawing/2014/main" id="{3B71984E-03CA-4390-8FC1-85338A93DF4C}"/>
              </a:ext>
            </a:extLst>
          </p:cNvPr>
          <p:cNvPicPr>
            <a:picLocks noChangeAspect="1"/>
          </p:cNvPicPr>
          <p:nvPr/>
        </p:nvPicPr>
        <p:blipFill>
          <a:blip r:embed="rId2"/>
          <a:stretch>
            <a:fillRect/>
          </a:stretch>
        </p:blipFill>
        <p:spPr>
          <a:xfrm>
            <a:off x="0" y="0"/>
            <a:ext cx="12191996" cy="1783080"/>
          </a:xfrm>
          <a:prstGeom prst="rect">
            <a:avLst/>
          </a:prstGeom>
          <a:noFill/>
          <a:ln>
            <a:noFill/>
          </a:ln>
        </p:spPr>
      </p:pic>
      <p:sp>
        <p:nvSpPr>
          <p:cNvPr id="5" name="Tijdelijke aanduiding voor voettekst 4">
            <a:extLst>
              <a:ext uri="{FF2B5EF4-FFF2-40B4-BE49-F238E27FC236}">
                <a16:creationId xmlns:a16="http://schemas.microsoft.com/office/drawing/2014/main" id="{DA496E92-0B0D-4DFF-83C4-B9CAFBEEF967}"/>
              </a:ext>
            </a:extLst>
          </p:cNvPr>
          <p:cNvSpPr txBox="1">
            <a:spLocks noGrp="1"/>
          </p:cNvSpPr>
          <p:nvPr>
            <p:ph type="ftr" sz="quarter" idx="9"/>
          </p:nvPr>
        </p:nvSpPr>
        <p:spPr/>
        <p:txBody>
          <a:bodyPr/>
          <a:lstStyle>
            <a:lvl1pPr>
              <a:defRPr>
                <a:solidFill>
                  <a:srgbClr val="FFFFFF"/>
                </a:solidFill>
              </a:defRPr>
            </a:lvl1pPr>
          </a:lstStyle>
          <a:p>
            <a:pPr lvl="0"/>
            <a:fld id="{BF89DA7B-F6C4-43FD-8925-09A77E9F03B8}" type="datetime4">
              <a:rPr lang="nl-NL"/>
              <a:pPr lvl="0"/>
              <a:t>21 mei 2021</a:t>
            </a:fld>
            <a:r>
              <a:rPr lang="en-US"/>
              <a:t> | Voettekst</a:t>
            </a:r>
            <a:endParaRPr lang="nl-NL"/>
          </a:p>
        </p:txBody>
      </p:sp>
      <p:sp>
        <p:nvSpPr>
          <p:cNvPr id="6" name="Tijdelijke aanduiding voor dianummer 10">
            <a:extLst>
              <a:ext uri="{FF2B5EF4-FFF2-40B4-BE49-F238E27FC236}">
                <a16:creationId xmlns:a16="http://schemas.microsoft.com/office/drawing/2014/main" id="{EAA1AF9D-158C-4624-AEDD-244FBEDC7842}"/>
              </a:ext>
            </a:extLst>
          </p:cNvPr>
          <p:cNvSpPr txBox="1">
            <a:spLocks noGrp="1"/>
          </p:cNvSpPr>
          <p:nvPr>
            <p:ph type="sldNum" sz="quarter" idx="8"/>
          </p:nvPr>
        </p:nvSpPr>
        <p:spPr/>
        <p:txBody>
          <a:bodyPr/>
          <a:lstStyle>
            <a:lvl1pPr>
              <a:defRPr>
                <a:solidFill>
                  <a:srgbClr val="D9EBF6"/>
                </a:solidFill>
              </a:defRPr>
            </a:lvl1pPr>
          </a:lstStyle>
          <a:p>
            <a:pPr lvl="0"/>
            <a:fld id="{F40798AD-90E3-4988-AB0B-26ABFB8CFE70}" type="slidenum">
              <a:t>‹nr.›</a:t>
            </a:fld>
            <a:endParaRPr lang="nl-NL"/>
          </a:p>
        </p:txBody>
      </p:sp>
    </p:spTree>
    <p:extLst>
      <p:ext uri="{BB962C8B-B14F-4D97-AF65-F5344CB8AC3E}">
        <p14:creationId xmlns:p14="http://schemas.microsoft.com/office/powerpoint/2010/main" val="24926151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eldia afbeelding verticaal">
    <p:spTree>
      <p:nvGrpSpPr>
        <p:cNvPr id="1" name=""/>
        <p:cNvGrpSpPr/>
        <p:nvPr/>
      </p:nvGrpSpPr>
      <p:grpSpPr>
        <a:xfrm>
          <a:off x="0" y="0"/>
          <a:ext cx="0" cy="0"/>
          <a:chOff x="0" y="0"/>
          <a:chExt cx="0" cy="0"/>
        </a:xfrm>
      </p:grpSpPr>
      <p:sp>
        <p:nvSpPr>
          <p:cNvPr id="2" name="Tijdelijke aanduiding voor afbeelding 31">
            <a:extLst>
              <a:ext uri="{FF2B5EF4-FFF2-40B4-BE49-F238E27FC236}">
                <a16:creationId xmlns:a16="http://schemas.microsoft.com/office/drawing/2014/main" id="{D5434F70-FF67-4A54-8241-00C441CA7030}"/>
              </a:ext>
            </a:extLst>
          </p:cNvPr>
          <p:cNvSpPr txBox="1">
            <a:spLocks noGrp="1"/>
          </p:cNvSpPr>
          <p:nvPr>
            <p:ph type="pic" idx="4294967295"/>
          </p:nvPr>
        </p:nvSpPr>
        <p:spPr>
          <a:xfrm>
            <a:off x="-3172" y="0"/>
            <a:ext cx="6099176" cy="6858000"/>
          </a:xfrm>
          <a:solidFill>
            <a:srgbClr val="D9D9D9"/>
          </a:solidFill>
        </p:spPr>
        <p:txBody>
          <a:bodyPr lIns="611998" anchor="ctr"/>
          <a:lstStyle>
            <a:lvl1pPr>
              <a:defRPr/>
            </a:lvl1pPr>
          </a:lstStyle>
          <a:p>
            <a:pPr lvl="0"/>
            <a:r>
              <a:rPr lang="nl-NL"/>
              <a:t>Klik op het pictogram als u een afbeelding wilt toevoegen</a:t>
            </a:r>
          </a:p>
        </p:txBody>
      </p:sp>
      <p:sp>
        <p:nvSpPr>
          <p:cNvPr id="3" name="Rechthoek 15">
            <a:extLst>
              <a:ext uri="{FF2B5EF4-FFF2-40B4-BE49-F238E27FC236}">
                <a16:creationId xmlns:a16="http://schemas.microsoft.com/office/drawing/2014/main" id="{5C18A9FD-F511-4D45-B796-60089F691330}"/>
              </a:ext>
            </a:extLst>
          </p:cNvPr>
          <p:cNvSpPr/>
          <p:nvPr/>
        </p:nvSpPr>
        <p:spPr>
          <a:xfrm>
            <a:off x="6096003"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4" name="Afbeelding 12">
            <a:extLst>
              <a:ext uri="{FF2B5EF4-FFF2-40B4-BE49-F238E27FC236}">
                <a16:creationId xmlns:a16="http://schemas.microsoft.com/office/drawing/2014/main" id="{6D76A37C-138E-4415-90AE-6BFE48E80760}"/>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tekst 16">
            <a:extLst>
              <a:ext uri="{FF2B5EF4-FFF2-40B4-BE49-F238E27FC236}">
                <a16:creationId xmlns:a16="http://schemas.microsoft.com/office/drawing/2014/main" id="{CA11E0A0-7566-4B20-A737-D6FC3D740EF6}"/>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6" name="Tijdelijke aanduiding voor dianummer 14">
            <a:extLst>
              <a:ext uri="{FF2B5EF4-FFF2-40B4-BE49-F238E27FC236}">
                <a16:creationId xmlns:a16="http://schemas.microsoft.com/office/drawing/2014/main" id="{C9055D44-4684-4365-B223-52EF346A4D17}"/>
              </a:ext>
            </a:extLst>
          </p:cNvPr>
          <p:cNvSpPr txBox="1">
            <a:spLocks noGrp="1"/>
          </p:cNvSpPr>
          <p:nvPr>
            <p:ph type="sldNum" sz="quarter" idx="8"/>
          </p:nvPr>
        </p:nvSpPr>
        <p:spPr/>
        <p:txBody>
          <a:bodyPr/>
          <a:lstStyle>
            <a:lvl1pPr>
              <a:defRPr>
                <a:solidFill>
                  <a:srgbClr val="FFFFFF"/>
                </a:solidFill>
              </a:defRPr>
            </a:lvl1pPr>
          </a:lstStyle>
          <a:p>
            <a:pPr lvl="0"/>
            <a:fld id="{36F03A9D-5FD2-4468-96D3-5726C98319E2}" type="slidenum">
              <a:t>‹nr.›</a:t>
            </a:fld>
            <a:endParaRPr lang="nl-NL"/>
          </a:p>
        </p:txBody>
      </p:sp>
      <p:sp>
        <p:nvSpPr>
          <p:cNvPr id="7" name="Titel 1">
            <a:extLst>
              <a:ext uri="{FF2B5EF4-FFF2-40B4-BE49-F238E27FC236}">
                <a16:creationId xmlns:a16="http://schemas.microsoft.com/office/drawing/2014/main" id="{8F8B4B90-52B7-4A0D-A9D5-F6E6E7E71F9E}"/>
              </a:ext>
            </a:extLst>
          </p:cNvPr>
          <p:cNvSpPr txBox="1">
            <a:spLocks noGrp="1"/>
          </p:cNvSpPr>
          <p:nvPr>
            <p:ph type="title"/>
          </p:nvPr>
        </p:nvSpPr>
        <p:spPr>
          <a:xfrm>
            <a:off x="6553203" y="1885465"/>
            <a:ext cx="5003999" cy="2336401"/>
          </a:xfrm>
        </p:spPr>
        <p:txBody>
          <a:bodyPr tIns="90004" bIns="90004"/>
          <a:lstStyle>
            <a:lvl1pPr>
              <a:defRPr>
                <a:solidFill>
                  <a:srgbClr val="FFFFFF"/>
                </a:solidFill>
              </a:defRPr>
            </a:lvl1pPr>
          </a:lstStyle>
          <a:p>
            <a:pPr lvl="0"/>
            <a:r>
              <a:rPr lang="nl-NL"/>
              <a:t>Klik om de stijl te bewerken</a:t>
            </a:r>
          </a:p>
        </p:txBody>
      </p:sp>
      <p:sp>
        <p:nvSpPr>
          <p:cNvPr id="8" name="Ondertitel 2">
            <a:extLst>
              <a:ext uri="{FF2B5EF4-FFF2-40B4-BE49-F238E27FC236}">
                <a16:creationId xmlns:a16="http://schemas.microsoft.com/office/drawing/2014/main" id="{6FDA4979-A1EC-4D78-B99B-EB275052469B}"/>
              </a:ext>
            </a:extLst>
          </p:cNvPr>
          <p:cNvSpPr txBox="1">
            <a:spLocks noGrp="1"/>
          </p:cNvSpPr>
          <p:nvPr>
            <p:ph type="subTitle" idx="4294967295"/>
          </p:nvPr>
        </p:nvSpPr>
        <p:spPr>
          <a:xfrm>
            <a:off x="6553203" y="4218264"/>
            <a:ext cx="5003999" cy="1613787"/>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9" name="Tijdelijke aanduiding voor voettekst 4">
            <a:extLst>
              <a:ext uri="{FF2B5EF4-FFF2-40B4-BE49-F238E27FC236}">
                <a16:creationId xmlns:a16="http://schemas.microsoft.com/office/drawing/2014/main" id="{1D5C76BA-7E2B-42DB-955B-65961A9BBDB4}"/>
              </a:ext>
            </a:extLst>
          </p:cNvPr>
          <p:cNvSpPr txBox="1">
            <a:spLocks noGrp="1"/>
          </p:cNvSpPr>
          <p:nvPr>
            <p:ph type="ftr" sz="quarter" idx="9"/>
          </p:nvPr>
        </p:nvSpPr>
        <p:spPr/>
        <p:txBody>
          <a:bodyPr/>
          <a:lstStyle>
            <a:lvl1pPr>
              <a:defRPr>
                <a:solidFill>
                  <a:srgbClr val="FFFFFF"/>
                </a:solidFill>
              </a:defRPr>
            </a:lvl1pPr>
          </a:lstStyle>
          <a:p>
            <a:pPr lvl="0"/>
            <a:fld id="{4558A0CF-4B15-444B-9150-FCD42256573C}" type="datetime4">
              <a:rPr lang="nl-NL"/>
              <a:pPr lvl="0"/>
              <a:t>21 mei 2021</a:t>
            </a:fld>
            <a:r>
              <a:rPr lang="en-US"/>
              <a:t> | Voettekst</a:t>
            </a:r>
            <a:endParaRPr lang="nl-NL"/>
          </a:p>
        </p:txBody>
      </p:sp>
      <p:pic>
        <p:nvPicPr>
          <p:cNvPr id="10" name="Afbeelding 10" descr="RO_BZK_Logo_2_RGB_diap_en.png">
            <a:extLst>
              <a:ext uri="{FF2B5EF4-FFF2-40B4-BE49-F238E27FC236}">
                <a16:creationId xmlns:a16="http://schemas.microsoft.com/office/drawing/2014/main" id="{7D0FDCBB-538F-40ED-80E0-0EB14F291232}"/>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5340675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eldia verticaal">
    <p:spTree>
      <p:nvGrpSpPr>
        <p:cNvPr id="1" name=""/>
        <p:cNvGrpSpPr/>
        <p:nvPr/>
      </p:nvGrpSpPr>
      <p:grpSpPr>
        <a:xfrm>
          <a:off x="0" y="0"/>
          <a:ext cx="0" cy="0"/>
          <a:chOff x="0" y="0"/>
          <a:chExt cx="0" cy="0"/>
        </a:xfrm>
      </p:grpSpPr>
      <p:sp>
        <p:nvSpPr>
          <p:cNvPr id="2" name="Rechthoek 12">
            <a:extLst>
              <a:ext uri="{FF2B5EF4-FFF2-40B4-BE49-F238E27FC236}">
                <a16:creationId xmlns:a16="http://schemas.microsoft.com/office/drawing/2014/main" id="{A1EBF790-3973-4795-8FA3-903FFDAC893E}"/>
              </a:ext>
            </a:extLst>
          </p:cNvPr>
          <p:cNvSpPr/>
          <p:nvPr/>
        </p:nvSpPr>
        <p:spPr>
          <a:xfrm>
            <a:off x="6096003"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3" name="Afbeelding 13">
            <a:extLst>
              <a:ext uri="{FF2B5EF4-FFF2-40B4-BE49-F238E27FC236}">
                <a16:creationId xmlns:a16="http://schemas.microsoft.com/office/drawing/2014/main" id="{4E84EE18-0E6D-4465-85CE-8ECE142DDAF0}"/>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4" name="Tijdelijke aanduiding voor dianummer 19">
            <a:extLst>
              <a:ext uri="{FF2B5EF4-FFF2-40B4-BE49-F238E27FC236}">
                <a16:creationId xmlns:a16="http://schemas.microsoft.com/office/drawing/2014/main" id="{AC9988CD-506C-4A7F-B795-7F1AE0623411}"/>
              </a:ext>
            </a:extLst>
          </p:cNvPr>
          <p:cNvSpPr txBox="1">
            <a:spLocks noGrp="1"/>
          </p:cNvSpPr>
          <p:nvPr>
            <p:ph type="sldNum" sz="quarter" idx="8"/>
          </p:nvPr>
        </p:nvSpPr>
        <p:spPr/>
        <p:txBody>
          <a:bodyPr/>
          <a:lstStyle>
            <a:lvl1pPr>
              <a:defRPr>
                <a:solidFill>
                  <a:srgbClr val="FFFFFF"/>
                </a:solidFill>
              </a:defRPr>
            </a:lvl1pPr>
          </a:lstStyle>
          <a:p>
            <a:pPr lvl="0"/>
            <a:fld id="{4845DC29-F3CD-4963-ACED-95BC1FB335BC}" type="slidenum">
              <a:t>‹nr.›</a:t>
            </a:fld>
            <a:endParaRPr lang="nl-NL"/>
          </a:p>
        </p:txBody>
      </p:sp>
      <p:sp>
        <p:nvSpPr>
          <p:cNvPr id="5" name="Ondertitel 2">
            <a:extLst>
              <a:ext uri="{FF2B5EF4-FFF2-40B4-BE49-F238E27FC236}">
                <a16:creationId xmlns:a16="http://schemas.microsoft.com/office/drawing/2014/main" id="{BBDC8BA9-A539-4C03-889D-25C0DC708D3E}"/>
              </a:ext>
            </a:extLst>
          </p:cNvPr>
          <p:cNvSpPr txBox="1">
            <a:spLocks noGrp="1"/>
          </p:cNvSpPr>
          <p:nvPr>
            <p:ph type="subTitle" idx="4294967295"/>
          </p:nvPr>
        </p:nvSpPr>
        <p:spPr>
          <a:xfrm>
            <a:off x="6556174" y="3427408"/>
            <a:ext cx="5003999" cy="2404643"/>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6" name="Tijdelijke aanduiding voor tekst 16">
            <a:extLst>
              <a:ext uri="{FF2B5EF4-FFF2-40B4-BE49-F238E27FC236}">
                <a16:creationId xmlns:a16="http://schemas.microsoft.com/office/drawing/2014/main" id="{02C9F046-86FF-4F67-81A2-8852F5CDB56B}"/>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7" name="Titel 1">
            <a:extLst>
              <a:ext uri="{FF2B5EF4-FFF2-40B4-BE49-F238E27FC236}">
                <a16:creationId xmlns:a16="http://schemas.microsoft.com/office/drawing/2014/main" id="{9457558A-5D1C-4658-AD2D-C607D36BCE7E}"/>
              </a:ext>
            </a:extLst>
          </p:cNvPr>
          <p:cNvSpPr txBox="1">
            <a:spLocks noGrp="1"/>
          </p:cNvSpPr>
          <p:nvPr>
            <p:ph type="title"/>
          </p:nvPr>
        </p:nvSpPr>
        <p:spPr>
          <a:xfrm>
            <a:off x="6554583" y="2024060"/>
            <a:ext cx="5003999" cy="1403347"/>
          </a:xfrm>
        </p:spPr>
        <p:txBody>
          <a:bodyPr tIns="90004" bIns="90004"/>
          <a:lstStyle>
            <a:lvl1pPr>
              <a:defRPr>
                <a:solidFill>
                  <a:srgbClr val="FFFFFF"/>
                </a:solidFill>
              </a:defRPr>
            </a:lvl1pPr>
          </a:lstStyle>
          <a:p>
            <a:pPr lvl="0"/>
            <a:r>
              <a:rPr lang="nl-NL"/>
              <a:t>Klik om de stijl te bewerken</a:t>
            </a:r>
          </a:p>
        </p:txBody>
      </p:sp>
      <p:sp>
        <p:nvSpPr>
          <p:cNvPr id="8" name="Tijdelijke aanduiding voor voettekst 4">
            <a:extLst>
              <a:ext uri="{FF2B5EF4-FFF2-40B4-BE49-F238E27FC236}">
                <a16:creationId xmlns:a16="http://schemas.microsoft.com/office/drawing/2014/main" id="{CEF45F6C-3CBF-4980-B21E-924425703F79}"/>
              </a:ext>
            </a:extLst>
          </p:cNvPr>
          <p:cNvSpPr txBox="1">
            <a:spLocks noGrp="1"/>
          </p:cNvSpPr>
          <p:nvPr>
            <p:ph type="ftr" sz="quarter" idx="9"/>
          </p:nvPr>
        </p:nvSpPr>
        <p:spPr/>
        <p:txBody>
          <a:bodyPr/>
          <a:lstStyle>
            <a:lvl1pPr>
              <a:defRPr/>
            </a:lvl1pPr>
          </a:lstStyle>
          <a:p>
            <a:pPr lvl="0"/>
            <a:fld id="{F8D7D55E-5C36-4EF0-8BF6-DD8A783830C3}" type="datetime4">
              <a:rPr lang="nl-NL"/>
              <a:pPr lvl="0"/>
              <a:t>21 mei 2021</a:t>
            </a:fld>
            <a:r>
              <a:rPr lang="en-US"/>
              <a:t> | Voettekst</a:t>
            </a:r>
            <a:endParaRPr lang="nl-NL"/>
          </a:p>
        </p:txBody>
      </p:sp>
      <p:pic>
        <p:nvPicPr>
          <p:cNvPr id="9" name="Afbeelding 9" descr="RO_BZK_Logo_2_RGB_diap_en.png">
            <a:extLst>
              <a:ext uri="{FF2B5EF4-FFF2-40B4-BE49-F238E27FC236}">
                <a16:creationId xmlns:a16="http://schemas.microsoft.com/office/drawing/2014/main" id="{CD215934-B2B5-495B-BC57-B456090FFA0A}"/>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7632401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eldia horizontaal">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88A7CAF1-9E3D-4395-86B7-1E5D8E57699E}"/>
              </a:ext>
            </a:extLst>
          </p:cNvPr>
          <p:cNvSpPr/>
          <p:nvPr/>
        </p:nvSpPr>
        <p:spPr>
          <a:xfrm>
            <a:off x="0" y="0"/>
            <a:ext cx="12191996" cy="3427408"/>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1D360B92-B853-4697-A25D-EA3C698F6DF7}"/>
              </a:ext>
            </a:extLst>
          </p:cNvPr>
          <p:cNvSpPr txBox="1">
            <a:spLocks noGrp="1"/>
          </p:cNvSpPr>
          <p:nvPr>
            <p:ph type="title"/>
          </p:nvPr>
        </p:nvSpPr>
        <p:spPr>
          <a:xfrm>
            <a:off x="634995" y="1879604"/>
            <a:ext cx="10923586" cy="1547814"/>
          </a:xfrm>
        </p:spPr>
        <p:txBody>
          <a:bodyPr/>
          <a:lstStyle>
            <a:lvl1pPr>
              <a:defRPr sz="4800">
                <a:solidFill>
                  <a:srgbClr val="FFFFFF"/>
                </a:solidFill>
              </a:defRPr>
            </a:lvl1pPr>
          </a:lstStyle>
          <a:p>
            <a:pPr lvl="0"/>
            <a:r>
              <a:rPr lang="nl-NL"/>
              <a:t>Klik om de stijl te bewerken</a:t>
            </a:r>
          </a:p>
        </p:txBody>
      </p:sp>
      <p:pic>
        <p:nvPicPr>
          <p:cNvPr id="4" name="Afbeelding 6">
            <a:extLst>
              <a:ext uri="{FF2B5EF4-FFF2-40B4-BE49-F238E27FC236}">
                <a16:creationId xmlns:a16="http://schemas.microsoft.com/office/drawing/2014/main" id="{9411EC4D-A974-4256-88F6-4765B2BACBD5}"/>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dianummer 16">
            <a:extLst>
              <a:ext uri="{FF2B5EF4-FFF2-40B4-BE49-F238E27FC236}">
                <a16:creationId xmlns:a16="http://schemas.microsoft.com/office/drawing/2014/main" id="{0F58653C-FDED-45D6-A7F9-83CFBDC65B16}"/>
              </a:ext>
            </a:extLst>
          </p:cNvPr>
          <p:cNvSpPr txBox="1">
            <a:spLocks noGrp="1"/>
          </p:cNvSpPr>
          <p:nvPr>
            <p:ph type="sldNum" sz="quarter" idx="8"/>
          </p:nvPr>
        </p:nvSpPr>
        <p:spPr/>
        <p:txBody>
          <a:bodyPr/>
          <a:lstStyle>
            <a:lvl1pPr>
              <a:defRPr/>
            </a:lvl1pPr>
          </a:lstStyle>
          <a:p>
            <a:pPr lvl="0"/>
            <a:fld id="{2C27A0DB-82A3-464B-9422-BEFD5152633C}" type="slidenum">
              <a:t>‹nr.›</a:t>
            </a:fld>
            <a:endParaRPr lang="nl-NL"/>
          </a:p>
        </p:txBody>
      </p:sp>
      <p:sp>
        <p:nvSpPr>
          <p:cNvPr id="6" name="Ondertitel 2">
            <a:extLst>
              <a:ext uri="{FF2B5EF4-FFF2-40B4-BE49-F238E27FC236}">
                <a16:creationId xmlns:a16="http://schemas.microsoft.com/office/drawing/2014/main" id="{9AC4187C-5EE2-418D-A4F3-16C42E6F5417}"/>
              </a:ext>
            </a:extLst>
          </p:cNvPr>
          <p:cNvSpPr txBox="1">
            <a:spLocks noGrp="1"/>
          </p:cNvSpPr>
          <p:nvPr>
            <p:ph type="subTitle" idx="4294967295"/>
          </p:nvPr>
        </p:nvSpPr>
        <p:spPr>
          <a:xfrm>
            <a:off x="634995" y="3749488"/>
            <a:ext cx="10925178" cy="2077233"/>
          </a:xfrm>
        </p:spPr>
        <p:txBody>
          <a:bodyPr lIns="104397" tIns="90004" rIns="90004" bIns="46798"/>
          <a:lstStyle>
            <a:lvl1pPr marL="0" indent="0">
              <a:buNone/>
              <a:defRPr/>
            </a:lvl1pPr>
          </a:lstStyle>
          <a:p>
            <a:pPr lvl="0"/>
            <a:r>
              <a:rPr lang="nl-NL"/>
              <a:t>Klik om het opmaakprofiel van de modelondertitel te bewerken</a:t>
            </a:r>
          </a:p>
        </p:txBody>
      </p:sp>
      <p:sp>
        <p:nvSpPr>
          <p:cNvPr id="7" name="Tijdelijke aanduiding voor tekst 16">
            <a:extLst>
              <a:ext uri="{FF2B5EF4-FFF2-40B4-BE49-F238E27FC236}">
                <a16:creationId xmlns:a16="http://schemas.microsoft.com/office/drawing/2014/main" id="{9666CAD0-7DCC-4153-9AAC-4D8B88A2141A}"/>
              </a:ext>
            </a:extLst>
          </p:cNvPr>
          <p:cNvSpPr txBox="1">
            <a:spLocks noGrp="1"/>
          </p:cNvSpPr>
          <p:nvPr>
            <p:ph type="body" idx="4294967295"/>
          </p:nvPr>
        </p:nvSpPr>
        <p:spPr>
          <a:xfrm>
            <a:off x="633414" y="5829382"/>
            <a:ext cx="5005389" cy="389360"/>
          </a:xfrm>
        </p:spPr>
        <p:txBody>
          <a:bodyPr lIns="86401" anchor="b"/>
          <a:lstStyle>
            <a:lvl1pPr marL="0" indent="0">
              <a:buNone/>
              <a:defRPr sz="1600"/>
            </a:lvl1pPr>
          </a:lstStyle>
          <a:p>
            <a:pPr lvl="0"/>
            <a:r>
              <a:rPr lang="nl-NL"/>
              <a:t>Naam spreker</a:t>
            </a:r>
          </a:p>
        </p:txBody>
      </p:sp>
      <p:sp>
        <p:nvSpPr>
          <p:cNvPr id="8" name="Tijdelijke aanduiding voor voettekst 4">
            <a:extLst>
              <a:ext uri="{FF2B5EF4-FFF2-40B4-BE49-F238E27FC236}">
                <a16:creationId xmlns:a16="http://schemas.microsoft.com/office/drawing/2014/main" id="{BBF2FBB1-C297-483D-9E4B-AE9244FAAF10}"/>
              </a:ext>
            </a:extLst>
          </p:cNvPr>
          <p:cNvSpPr txBox="1">
            <a:spLocks noGrp="1"/>
          </p:cNvSpPr>
          <p:nvPr>
            <p:ph type="ftr" sz="quarter" idx="9"/>
          </p:nvPr>
        </p:nvSpPr>
        <p:spPr/>
        <p:txBody>
          <a:bodyPr/>
          <a:lstStyle>
            <a:lvl1pPr>
              <a:defRPr/>
            </a:lvl1pPr>
          </a:lstStyle>
          <a:p>
            <a:pPr lvl="0"/>
            <a:fld id="{B9C78DBD-5B89-4A25-A3B7-7ABB9EF2A1D4}" type="datetime4">
              <a:rPr lang="nl-NL"/>
              <a:pPr lvl="0"/>
              <a:t>21 mei 2021</a:t>
            </a:fld>
            <a:r>
              <a:rPr lang="en-US"/>
              <a:t> | Voettekst</a:t>
            </a:r>
            <a:endParaRPr lang="nl-NL"/>
          </a:p>
        </p:txBody>
      </p:sp>
      <p:pic>
        <p:nvPicPr>
          <p:cNvPr id="9" name="Afbeelding 10" descr="RO_BZK_Logo_2_RGB_diap_en.png">
            <a:extLst>
              <a:ext uri="{FF2B5EF4-FFF2-40B4-BE49-F238E27FC236}">
                <a16:creationId xmlns:a16="http://schemas.microsoft.com/office/drawing/2014/main" id="{1F64A96B-2A6E-4229-90E9-53DFE514DBA2}"/>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40248472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60437F8D-4FF3-4447-BA7D-145CEEB7ACFA}"/>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D2690CC2-CC4C-4329-8530-38E8BCD3FC39}"/>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4">
            <a:extLst>
              <a:ext uri="{FF2B5EF4-FFF2-40B4-BE49-F238E27FC236}">
                <a16:creationId xmlns:a16="http://schemas.microsoft.com/office/drawing/2014/main" id="{2B0D27E0-F86B-49F5-9194-A1CAC059F07E}"/>
              </a:ext>
            </a:extLst>
          </p:cNvPr>
          <p:cNvSpPr txBox="1">
            <a:spLocks noGrp="1"/>
          </p:cNvSpPr>
          <p:nvPr>
            <p:ph type="body" idx="4294967295"/>
          </p:nvPr>
        </p:nvSpPr>
        <p:spPr>
          <a:xfrm>
            <a:off x="7791730" y="916923"/>
            <a:ext cx="3766852" cy="817565"/>
          </a:xfrm>
        </p:spPr>
        <p:txBody>
          <a:bodyPr anchor="b"/>
          <a:lstStyle>
            <a:lvl1pPr marL="0" indent="0">
              <a:buNone/>
              <a:defRPr sz="1800"/>
            </a:lvl1pPr>
          </a:lstStyle>
          <a:p>
            <a:pPr lvl="0"/>
            <a:r>
              <a:rPr lang="nl-NL"/>
              <a:t>Klik om de modelstijlen te bewerken</a:t>
            </a:r>
          </a:p>
        </p:txBody>
      </p:sp>
      <p:sp>
        <p:nvSpPr>
          <p:cNvPr id="5" name="Tijdelijke aanduiding voor tekst 4">
            <a:extLst>
              <a:ext uri="{FF2B5EF4-FFF2-40B4-BE49-F238E27FC236}">
                <a16:creationId xmlns:a16="http://schemas.microsoft.com/office/drawing/2014/main" id="{4B127BEB-94FF-4E73-9633-64BB567FFC85}"/>
              </a:ext>
            </a:extLst>
          </p:cNvPr>
          <p:cNvSpPr txBox="1">
            <a:spLocks noGrp="1"/>
          </p:cNvSpPr>
          <p:nvPr>
            <p:ph type="body" idx="4294967295"/>
          </p:nvPr>
        </p:nvSpPr>
        <p:spPr>
          <a:xfrm>
            <a:off x="7791730" y="2061907"/>
            <a:ext cx="3766852" cy="817565"/>
          </a:xfrm>
        </p:spPr>
        <p:txBody>
          <a:bodyPr anchor="b"/>
          <a:lstStyle>
            <a:lvl1pPr marL="0" indent="0">
              <a:buNone/>
              <a:defRPr sz="1800"/>
            </a:lvl1pPr>
          </a:lstStyle>
          <a:p>
            <a:pPr lvl="0"/>
            <a:r>
              <a:rPr lang="nl-NL"/>
              <a:t>Klik om de modelstijlen te bewerken</a:t>
            </a:r>
          </a:p>
        </p:txBody>
      </p:sp>
      <p:sp>
        <p:nvSpPr>
          <p:cNvPr id="6" name="Tijdelijke aanduiding voor tekst 4">
            <a:extLst>
              <a:ext uri="{FF2B5EF4-FFF2-40B4-BE49-F238E27FC236}">
                <a16:creationId xmlns:a16="http://schemas.microsoft.com/office/drawing/2014/main" id="{83F0520E-B3CC-4B6D-A499-BF93769B57C5}"/>
              </a:ext>
            </a:extLst>
          </p:cNvPr>
          <p:cNvSpPr txBox="1">
            <a:spLocks noGrp="1"/>
          </p:cNvSpPr>
          <p:nvPr>
            <p:ph type="body" idx="4294967295"/>
          </p:nvPr>
        </p:nvSpPr>
        <p:spPr>
          <a:xfrm>
            <a:off x="7791730" y="3211199"/>
            <a:ext cx="3766852" cy="817565"/>
          </a:xfrm>
        </p:spPr>
        <p:txBody>
          <a:bodyPr anchor="b"/>
          <a:lstStyle>
            <a:lvl1pPr marL="0" indent="0">
              <a:buNone/>
              <a:defRPr sz="1800"/>
            </a:lvl1pPr>
          </a:lstStyle>
          <a:p>
            <a:pPr lvl="0"/>
            <a:r>
              <a:rPr lang="nl-NL"/>
              <a:t>Klik om de modelstijlen te bewerken</a:t>
            </a:r>
          </a:p>
        </p:txBody>
      </p:sp>
      <p:sp>
        <p:nvSpPr>
          <p:cNvPr id="7" name="Tijdelijke aanduiding voor tekst 4">
            <a:extLst>
              <a:ext uri="{FF2B5EF4-FFF2-40B4-BE49-F238E27FC236}">
                <a16:creationId xmlns:a16="http://schemas.microsoft.com/office/drawing/2014/main" id="{B999CE6C-6899-4B07-BCDB-CB1E70434E94}"/>
              </a:ext>
            </a:extLst>
          </p:cNvPr>
          <p:cNvSpPr txBox="1">
            <a:spLocks noGrp="1"/>
          </p:cNvSpPr>
          <p:nvPr>
            <p:ph type="body" idx="4294967295"/>
          </p:nvPr>
        </p:nvSpPr>
        <p:spPr>
          <a:xfrm>
            <a:off x="7791730" y="4352397"/>
            <a:ext cx="3766852" cy="817565"/>
          </a:xfrm>
        </p:spPr>
        <p:txBody>
          <a:bodyPr anchor="b"/>
          <a:lstStyle>
            <a:lvl1pPr marL="0" indent="0">
              <a:buNone/>
              <a:defRPr sz="1800"/>
            </a:lvl1pPr>
          </a:lstStyle>
          <a:p>
            <a:pPr lvl="0"/>
            <a:r>
              <a:rPr lang="nl-NL"/>
              <a:t>Klik om de modelstijlen te bewerken</a:t>
            </a:r>
          </a:p>
        </p:txBody>
      </p:sp>
      <p:sp>
        <p:nvSpPr>
          <p:cNvPr id="8" name="Tijdelijke aanduiding voor tekst 4">
            <a:extLst>
              <a:ext uri="{FF2B5EF4-FFF2-40B4-BE49-F238E27FC236}">
                <a16:creationId xmlns:a16="http://schemas.microsoft.com/office/drawing/2014/main" id="{C4B0A7B4-0B54-44AE-BFA9-7B26128D52AE}"/>
              </a:ext>
            </a:extLst>
          </p:cNvPr>
          <p:cNvSpPr txBox="1">
            <a:spLocks noGrp="1"/>
          </p:cNvSpPr>
          <p:nvPr>
            <p:ph type="body" idx="4294967295"/>
          </p:nvPr>
        </p:nvSpPr>
        <p:spPr>
          <a:xfrm>
            <a:off x="7791730" y="5497199"/>
            <a:ext cx="3766852" cy="817565"/>
          </a:xfrm>
        </p:spPr>
        <p:txBody>
          <a:bodyPr anchor="b"/>
          <a:lstStyle>
            <a:lvl1pPr marL="0" indent="0">
              <a:buNone/>
              <a:defRPr sz="1800"/>
            </a:lvl1pPr>
          </a:lstStyle>
          <a:p>
            <a:pPr lvl="0"/>
            <a:r>
              <a:rPr lang="nl-NL"/>
              <a:t>Klik om de modelstijlen te bewerken</a:t>
            </a:r>
          </a:p>
        </p:txBody>
      </p:sp>
      <p:sp>
        <p:nvSpPr>
          <p:cNvPr id="9" name="Tijdelijke aanduiding voor dianummer 17">
            <a:extLst>
              <a:ext uri="{FF2B5EF4-FFF2-40B4-BE49-F238E27FC236}">
                <a16:creationId xmlns:a16="http://schemas.microsoft.com/office/drawing/2014/main" id="{D612C7A1-26FC-48B4-B50C-3578323F3B37}"/>
              </a:ext>
            </a:extLst>
          </p:cNvPr>
          <p:cNvSpPr txBox="1">
            <a:spLocks noGrp="1"/>
          </p:cNvSpPr>
          <p:nvPr>
            <p:ph type="sldNum" sz="quarter" idx="8"/>
          </p:nvPr>
        </p:nvSpPr>
        <p:spPr/>
        <p:txBody>
          <a:bodyPr/>
          <a:lstStyle>
            <a:lvl1pPr>
              <a:defRPr/>
            </a:lvl1pPr>
          </a:lstStyle>
          <a:p>
            <a:pPr lvl="0"/>
            <a:fld id="{D343D104-8CCE-432B-97ED-126929EA3F6E}" type="slidenum">
              <a:t>‹nr.›</a:t>
            </a:fld>
            <a:endParaRPr lang="nl-NL"/>
          </a:p>
        </p:txBody>
      </p:sp>
      <p:sp>
        <p:nvSpPr>
          <p:cNvPr id="10" name="Tijdelijke aanduiding voor tekst 2">
            <a:extLst>
              <a:ext uri="{FF2B5EF4-FFF2-40B4-BE49-F238E27FC236}">
                <a16:creationId xmlns:a16="http://schemas.microsoft.com/office/drawing/2014/main" id="{2E7D46CF-0884-4FFD-AFBB-4C512AC27A97}"/>
              </a:ext>
            </a:extLst>
          </p:cNvPr>
          <p:cNvSpPr txBox="1">
            <a:spLocks noGrp="1"/>
          </p:cNvSpPr>
          <p:nvPr>
            <p:ph type="body" idx="4294967295"/>
          </p:nvPr>
        </p:nvSpPr>
        <p:spPr>
          <a:xfrm>
            <a:off x="6418731" y="998442"/>
            <a:ext cx="1373008" cy="817565"/>
          </a:xfrm>
        </p:spPr>
        <p:txBody>
          <a:bodyPr bIns="46798" anchor="b"/>
          <a:lstStyle>
            <a:lvl1pPr marL="0" indent="0" algn="r">
              <a:buNone/>
              <a:defRPr sz="4800">
                <a:solidFill>
                  <a:srgbClr val="38870D"/>
                </a:solidFill>
              </a:defRPr>
            </a:lvl1pPr>
          </a:lstStyle>
          <a:p>
            <a:pPr lvl="0"/>
            <a:r>
              <a:rPr lang="nl-NL"/>
              <a:t>#</a:t>
            </a:r>
          </a:p>
        </p:txBody>
      </p:sp>
      <p:sp>
        <p:nvSpPr>
          <p:cNvPr id="11" name="Tijdelijke aanduiding voor tekst 2">
            <a:extLst>
              <a:ext uri="{FF2B5EF4-FFF2-40B4-BE49-F238E27FC236}">
                <a16:creationId xmlns:a16="http://schemas.microsoft.com/office/drawing/2014/main" id="{E9DB3199-6BED-4B0E-BA48-83982DF2B043}"/>
              </a:ext>
            </a:extLst>
          </p:cNvPr>
          <p:cNvSpPr txBox="1">
            <a:spLocks noGrp="1"/>
          </p:cNvSpPr>
          <p:nvPr>
            <p:ph type="body" idx="4294967295"/>
          </p:nvPr>
        </p:nvSpPr>
        <p:spPr>
          <a:xfrm>
            <a:off x="6418731" y="2143673"/>
            <a:ext cx="1373008" cy="817565"/>
          </a:xfrm>
        </p:spPr>
        <p:txBody>
          <a:bodyPr bIns="46798" anchor="b"/>
          <a:lstStyle>
            <a:lvl1pPr marL="0" indent="0" algn="r">
              <a:buNone/>
              <a:defRPr sz="4800">
                <a:solidFill>
                  <a:srgbClr val="38870D"/>
                </a:solidFill>
              </a:defRPr>
            </a:lvl1pPr>
          </a:lstStyle>
          <a:p>
            <a:pPr lvl="0"/>
            <a:r>
              <a:rPr lang="nl-NL"/>
              <a:t>#</a:t>
            </a:r>
          </a:p>
        </p:txBody>
      </p:sp>
      <p:sp>
        <p:nvSpPr>
          <p:cNvPr id="12" name="Tijdelijke aanduiding voor tekst 2">
            <a:extLst>
              <a:ext uri="{FF2B5EF4-FFF2-40B4-BE49-F238E27FC236}">
                <a16:creationId xmlns:a16="http://schemas.microsoft.com/office/drawing/2014/main" id="{490674F8-8350-4AAF-91F9-E375B0499492}"/>
              </a:ext>
            </a:extLst>
          </p:cNvPr>
          <p:cNvSpPr txBox="1">
            <a:spLocks noGrp="1"/>
          </p:cNvSpPr>
          <p:nvPr>
            <p:ph type="body" idx="4294967295"/>
          </p:nvPr>
        </p:nvSpPr>
        <p:spPr>
          <a:xfrm>
            <a:off x="6418731" y="3288904"/>
            <a:ext cx="1373008" cy="817565"/>
          </a:xfrm>
        </p:spPr>
        <p:txBody>
          <a:bodyPr bIns="46798" anchor="b"/>
          <a:lstStyle>
            <a:lvl1pPr marL="0" indent="0" algn="r">
              <a:buNone/>
              <a:defRPr sz="4800">
                <a:solidFill>
                  <a:srgbClr val="38870D"/>
                </a:solidFill>
              </a:defRPr>
            </a:lvl1pPr>
          </a:lstStyle>
          <a:p>
            <a:pPr lvl="0"/>
            <a:r>
              <a:rPr lang="nl-NL"/>
              <a:t>#</a:t>
            </a:r>
          </a:p>
        </p:txBody>
      </p:sp>
      <p:sp>
        <p:nvSpPr>
          <p:cNvPr id="13" name="Tijdelijke aanduiding voor tekst 2">
            <a:extLst>
              <a:ext uri="{FF2B5EF4-FFF2-40B4-BE49-F238E27FC236}">
                <a16:creationId xmlns:a16="http://schemas.microsoft.com/office/drawing/2014/main" id="{D4BFBBF1-C627-4F25-834B-E9B650C08D7D}"/>
              </a:ext>
            </a:extLst>
          </p:cNvPr>
          <p:cNvSpPr txBox="1">
            <a:spLocks noGrp="1"/>
          </p:cNvSpPr>
          <p:nvPr>
            <p:ph type="body" idx="4294967295"/>
          </p:nvPr>
        </p:nvSpPr>
        <p:spPr>
          <a:xfrm>
            <a:off x="6418731" y="4434135"/>
            <a:ext cx="1373008" cy="817565"/>
          </a:xfrm>
        </p:spPr>
        <p:txBody>
          <a:bodyPr bIns="46798" anchor="b"/>
          <a:lstStyle>
            <a:lvl1pPr marL="0" indent="0" algn="r">
              <a:buNone/>
              <a:defRPr sz="4800">
                <a:solidFill>
                  <a:srgbClr val="38870D"/>
                </a:solidFill>
              </a:defRPr>
            </a:lvl1pPr>
          </a:lstStyle>
          <a:p>
            <a:pPr lvl="0"/>
            <a:r>
              <a:rPr lang="nl-NL"/>
              <a:t>#</a:t>
            </a:r>
          </a:p>
        </p:txBody>
      </p:sp>
      <p:sp>
        <p:nvSpPr>
          <p:cNvPr id="14" name="Tijdelijke aanduiding voor tekst 2">
            <a:extLst>
              <a:ext uri="{FF2B5EF4-FFF2-40B4-BE49-F238E27FC236}">
                <a16:creationId xmlns:a16="http://schemas.microsoft.com/office/drawing/2014/main" id="{B7A05482-1780-4548-A384-678186D8803B}"/>
              </a:ext>
            </a:extLst>
          </p:cNvPr>
          <p:cNvSpPr txBox="1">
            <a:spLocks noGrp="1"/>
          </p:cNvSpPr>
          <p:nvPr>
            <p:ph type="body" idx="4294967295"/>
          </p:nvPr>
        </p:nvSpPr>
        <p:spPr>
          <a:xfrm>
            <a:off x="6418731" y="5579357"/>
            <a:ext cx="1373008" cy="817565"/>
          </a:xfrm>
        </p:spPr>
        <p:txBody>
          <a:bodyPr bIns="46798" anchor="b"/>
          <a:lstStyle>
            <a:lvl1pPr marL="0" indent="0" algn="r">
              <a:buNone/>
              <a:defRPr sz="4800">
                <a:solidFill>
                  <a:srgbClr val="38870D"/>
                </a:solidFill>
              </a:defRPr>
            </a:lvl1pPr>
          </a:lstStyle>
          <a:p>
            <a:pPr lvl="0"/>
            <a:r>
              <a:rPr lang="nl-NL"/>
              <a:t>#</a:t>
            </a:r>
          </a:p>
        </p:txBody>
      </p:sp>
      <p:sp>
        <p:nvSpPr>
          <p:cNvPr id="15" name="Tijdelijke aanduiding voor voettekst 4">
            <a:extLst>
              <a:ext uri="{FF2B5EF4-FFF2-40B4-BE49-F238E27FC236}">
                <a16:creationId xmlns:a16="http://schemas.microsoft.com/office/drawing/2014/main" id="{59B63F80-9D2E-4EF9-9965-E502145E9676}"/>
              </a:ext>
            </a:extLst>
          </p:cNvPr>
          <p:cNvSpPr txBox="1">
            <a:spLocks noGrp="1"/>
          </p:cNvSpPr>
          <p:nvPr>
            <p:ph type="ftr" sz="quarter" idx="9"/>
          </p:nvPr>
        </p:nvSpPr>
        <p:spPr/>
        <p:txBody>
          <a:bodyPr/>
          <a:lstStyle>
            <a:lvl1pPr>
              <a:defRPr>
                <a:solidFill>
                  <a:srgbClr val="FFFFFF"/>
                </a:solidFill>
              </a:defRPr>
            </a:lvl1pPr>
          </a:lstStyle>
          <a:p>
            <a:pPr lvl="0"/>
            <a:fld id="{EA6D5A71-8CE6-421F-8A56-04233D30FCD8}" type="datetime4">
              <a:rPr lang="nl-NL"/>
              <a:pPr lvl="0"/>
              <a:t>21 mei 2021</a:t>
            </a:fld>
            <a:r>
              <a:rPr lang="en-US"/>
              <a:t> | Voettekst</a:t>
            </a:r>
            <a:endParaRPr lang="nl-NL"/>
          </a:p>
        </p:txBody>
      </p:sp>
      <p:pic>
        <p:nvPicPr>
          <p:cNvPr id="16" name="Afbeelding 27" descr="RO_vervolgpagina_Logo_2_RGB_pos__aangepast.png">
            <a:extLst>
              <a:ext uri="{FF2B5EF4-FFF2-40B4-BE49-F238E27FC236}">
                <a16:creationId xmlns:a16="http://schemas.microsoft.com/office/drawing/2014/main" id="{ABF498AF-53EE-4F34-8A65-6F7E0FE59C07}"/>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740326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ote tekst B">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4F94F-59E2-4B16-8AAE-61C1E3AC6433}"/>
              </a:ext>
            </a:extLst>
          </p:cNvPr>
          <p:cNvSpPr txBox="1">
            <a:spLocks noGrp="1"/>
          </p:cNvSpPr>
          <p:nvPr>
            <p:ph type="title"/>
          </p:nvPr>
        </p:nvSpPr>
        <p:spPr>
          <a:xfrm>
            <a:off x="634995" y="1052510"/>
            <a:ext cx="10923586" cy="4024795"/>
          </a:xfrm>
        </p:spPr>
        <p:txBody>
          <a:bodyPr/>
          <a:lstStyle>
            <a:lvl1pPr>
              <a:defRPr sz="8000"/>
            </a:lvl1pPr>
          </a:lstStyle>
          <a:p>
            <a:pPr lvl="0"/>
            <a:r>
              <a:rPr lang="nl-NL"/>
              <a:t>Klik om de stijl te bewerken</a:t>
            </a:r>
          </a:p>
        </p:txBody>
      </p:sp>
      <p:sp>
        <p:nvSpPr>
          <p:cNvPr id="3" name="Ondertitel 2">
            <a:extLst>
              <a:ext uri="{FF2B5EF4-FFF2-40B4-BE49-F238E27FC236}">
                <a16:creationId xmlns:a16="http://schemas.microsoft.com/office/drawing/2014/main" id="{FFDC2FDD-C4DE-4717-8C26-12BD0ED41A97}"/>
              </a:ext>
            </a:extLst>
          </p:cNvPr>
          <p:cNvSpPr txBox="1">
            <a:spLocks noGrp="1"/>
          </p:cNvSpPr>
          <p:nvPr>
            <p:ph type="subTitle" idx="4294967295"/>
          </p:nvPr>
        </p:nvSpPr>
        <p:spPr>
          <a:xfrm>
            <a:off x="634995" y="5077315"/>
            <a:ext cx="5460997" cy="1144097"/>
          </a:xfrm>
        </p:spPr>
        <p:txBody>
          <a:bodyPr lIns="162004" tIns="90004"/>
          <a:lstStyle>
            <a:lvl1pPr marL="0" indent="0">
              <a:buNone/>
              <a:defRPr/>
            </a:lvl1pPr>
          </a:lstStyle>
          <a:p>
            <a:pPr lvl="0"/>
            <a:r>
              <a:rPr lang="nl-NL"/>
              <a:t>Klik om het opmaakprofiel van de modelondertitel te bewerken</a:t>
            </a:r>
          </a:p>
        </p:txBody>
      </p:sp>
      <p:sp>
        <p:nvSpPr>
          <p:cNvPr id="4" name="Tijdelijke aanduiding voor dianummer 7">
            <a:extLst>
              <a:ext uri="{FF2B5EF4-FFF2-40B4-BE49-F238E27FC236}">
                <a16:creationId xmlns:a16="http://schemas.microsoft.com/office/drawing/2014/main" id="{CACF931A-B432-4156-9C66-76EB9377FF67}"/>
              </a:ext>
            </a:extLst>
          </p:cNvPr>
          <p:cNvSpPr txBox="1">
            <a:spLocks noGrp="1"/>
          </p:cNvSpPr>
          <p:nvPr>
            <p:ph type="sldNum" sz="quarter" idx="8"/>
          </p:nvPr>
        </p:nvSpPr>
        <p:spPr/>
        <p:txBody>
          <a:bodyPr/>
          <a:lstStyle>
            <a:lvl1pPr>
              <a:defRPr/>
            </a:lvl1pPr>
          </a:lstStyle>
          <a:p>
            <a:pPr lvl="0"/>
            <a:fld id="{4EFB6F7A-501C-44ED-AB30-A938D807E909}" type="slidenum">
              <a:t>‹nr.›</a:t>
            </a:fld>
            <a:endParaRPr lang="nl-NL"/>
          </a:p>
        </p:txBody>
      </p:sp>
      <p:sp>
        <p:nvSpPr>
          <p:cNvPr id="5" name="Tijdelijke aanduiding voor voettekst 4">
            <a:extLst>
              <a:ext uri="{FF2B5EF4-FFF2-40B4-BE49-F238E27FC236}">
                <a16:creationId xmlns:a16="http://schemas.microsoft.com/office/drawing/2014/main" id="{FEE89E39-1C67-4020-B188-5B449FB105D2}"/>
              </a:ext>
            </a:extLst>
          </p:cNvPr>
          <p:cNvSpPr txBox="1">
            <a:spLocks noGrp="1"/>
          </p:cNvSpPr>
          <p:nvPr>
            <p:ph type="ftr" sz="quarter" idx="9"/>
          </p:nvPr>
        </p:nvSpPr>
        <p:spPr/>
        <p:txBody>
          <a:bodyPr/>
          <a:lstStyle>
            <a:lvl1pPr>
              <a:defRPr/>
            </a:lvl1pPr>
          </a:lstStyle>
          <a:p>
            <a:pPr lvl="0"/>
            <a:fld id="{4FCAD641-D358-471A-9557-84BBDB03581E}" type="datetime4">
              <a:rPr lang="nl-NL"/>
              <a:pPr lvl="0"/>
              <a:t>21 mei 2021</a:t>
            </a:fld>
            <a:r>
              <a:rPr lang="en-US"/>
              <a:t> | Voettekst</a:t>
            </a:r>
            <a:endParaRPr lang="nl-NL"/>
          </a:p>
        </p:txBody>
      </p:sp>
    </p:spTree>
    <p:extLst>
      <p:ext uri="{BB962C8B-B14F-4D97-AF65-F5344CB8AC3E}">
        <p14:creationId xmlns:p14="http://schemas.microsoft.com/office/powerpoint/2010/main" val="142277324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Inhoudsopgave met afbeeldin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698C3704-2644-4DE8-976F-7BC865124638}"/>
              </a:ext>
            </a:extLst>
          </p:cNvPr>
          <p:cNvSpPr/>
          <p:nvPr/>
        </p:nvSpPr>
        <p:spPr>
          <a:xfrm>
            <a:off x="6096003"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11">
            <a:extLst>
              <a:ext uri="{FF2B5EF4-FFF2-40B4-BE49-F238E27FC236}">
                <a16:creationId xmlns:a16="http://schemas.microsoft.com/office/drawing/2014/main" id="{750A6F92-AE61-488F-A42F-E94BD6E7B6B0}"/>
              </a:ext>
            </a:extLst>
          </p:cNvPr>
          <p:cNvSpPr txBox="1">
            <a:spLocks noGrp="1"/>
          </p:cNvSpPr>
          <p:nvPr>
            <p:ph type="body" idx="4294967295"/>
          </p:nvPr>
        </p:nvSpPr>
        <p:spPr>
          <a:xfrm>
            <a:off x="6553203" y="2289602"/>
            <a:ext cx="5003999" cy="3931810"/>
          </a:xfrm>
        </p:spPr>
        <p:txBody>
          <a:bodyPr/>
          <a:lstStyle>
            <a:lvl1pPr marL="457200" indent="-457200">
              <a:buClr>
                <a:srgbClr val="FFFFFF"/>
              </a:buClr>
              <a:buFont typeface="Verdana"/>
              <a:buAutoNum type="arabicPeriod"/>
              <a:defRPr>
                <a:solidFill>
                  <a:srgbClr val="FFFFFF"/>
                </a:solidFill>
              </a:defRPr>
            </a:lvl1pPr>
            <a:lvl2pPr marL="683998" indent="-215999">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5">
            <a:extLst>
              <a:ext uri="{FF2B5EF4-FFF2-40B4-BE49-F238E27FC236}">
                <a16:creationId xmlns:a16="http://schemas.microsoft.com/office/drawing/2014/main" id="{D7DE390A-D088-4AB0-80A4-61F25394673E}"/>
              </a:ext>
            </a:extLst>
          </p:cNvPr>
          <p:cNvSpPr txBox="1">
            <a:spLocks noGrp="1"/>
          </p:cNvSpPr>
          <p:nvPr>
            <p:ph type="title"/>
          </p:nvPr>
        </p:nvSpPr>
        <p:spPr>
          <a:xfrm>
            <a:off x="6553203"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CC314C51-2460-45DA-BDEE-6F63CE4BF423}"/>
              </a:ext>
            </a:extLst>
          </p:cNvPr>
          <p:cNvSpPr txBox="1">
            <a:spLocks noGrp="1"/>
          </p:cNvSpPr>
          <p:nvPr>
            <p:ph type="sldNum" sz="quarter" idx="8"/>
          </p:nvPr>
        </p:nvSpPr>
        <p:spPr/>
        <p:txBody>
          <a:bodyPr/>
          <a:lstStyle>
            <a:lvl1pPr>
              <a:defRPr>
                <a:solidFill>
                  <a:srgbClr val="FFFFFF"/>
                </a:solidFill>
              </a:defRPr>
            </a:lvl1pPr>
          </a:lstStyle>
          <a:p>
            <a:pPr lvl="0"/>
            <a:fld id="{F871F58E-E446-4A07-A2F9-A578847B6D71}" type="slidenum">
              <a:t>‹nr.›</a:t>
            </a:fld>
            <a:endParaRPr lang="nl-NL"/>
          </a:p>
        </p:txBody>
      </p:sp>
      <p:sp>
        <p:nvSpPr>
          <p:cNvPr id="6" name="Tijdelijke aanduiding voor voettekst 4">
            <a:extLst>
              <a:ext uri="{FF2B5EF4-FFF2-40B4-BE49-F238E27FC236}">
                <a16:creationId xmlns:a16="http://schemas.microsoft.com/office/drawing/2014/main" id="{28A9458C-B7F8-42ED-8220-18153B514EB0}"/>
              </a:ext>
            </a:extLst>
          </p:cNvPr>
          <p:cNvSpPr txBox="1">
            <a:spLocks noGrp="1"/>
          </p:cNvSpPr>
          <p:nvPr>
            <p:ph type="ftr" sz="quarter" idx="9"/>
          </p:nvPr>
        </p:nvSpPr>
        <p:spPr/>
        <p:txBody>
          <a:bodyPr/>
          <a:lstStyle>
            <a:lvl1pPr>
              <a:defRPr lang="en-US">
                <a:solidFill>
                  <a:srgbClr val="FFFFFF"/>
                </a:solidFill>
              </a:defRPr>
            </a:lvl1pPr>
          </a:lstStyle>
          <a:p>
            <a:pPr lvl="0"/>
            <a:r>
              <a:rPr lang="en-US"/>
              <a:t>27 februari 2017 | Voettekst</a:t>
            </a:r>
            <a:endParaRPr lang="nl-NL"/>
          </a:p>
        </p:txBody>
      </p:sp>
      <p:sp>
        <p:nvSpPr>
          <p:cNvPr id="7" name="Tijdelijke aanduiding voor afbeelding 31">
            <a:extLst>
              <a:ext uri="{FF2B5EF4-FFF2-40B4-BE49-F238E27FC236}">
                <a16:creationId xmlns:a16="http://schemas.microsoft.com/office/drawing/2014/main" id="{3ED25D1C-05CC-4774-AB23-0378C49888BD}"/>
              </a:ext>
            </a:extLst>
          </p:cNvPr>
          <p:cNvSpPr txBox="1">
            <a:spLocks noGrp="1"/>
          </p:cNvSpPr>
          <p:nvPr>
            <p:ph type="pic" idx="4294967295"/>
          </p:nvPr>
        </p:nvSpPr>
        <p:spPr>
          <a:xfrm>
            <a:off x="-3172" y="0"/>
            <a:ext cx="6104781" cy="6858000"/>
          </a:xfrm>
          <a:solidFill>
            <a:srgbClr val="D9D9D9"/>
          </a:solidFill>
        </p:spPr>
        <p:txBody>
          <a:bodyPr lIns="611998" anchor="ctr"/>
          <a:lstStyle>
            <a:lvl1pPr>
              <a:defRPr/>
            </a:lvl1pPr>
          </a:lstStyle>
          <a:p>
            <a:pPr lvl="0"/>
            <a:r>
              <a:rPr lang="nl-NL"/>
              <a:t>Klik op het pictogram als u een afbeelding wilt toevoegen</a:t>
            </a:r>
          </a:p>
        </p:txBody>
      </p:sp>
      <p:pic>
        <p:nvPicPr>
          <p:cNvPr id="8" name="Afbeelding 9" descr="RO_vervolgpagina_Logo_2_RGB_pos__aangepast.png">
            <a:extLst>
              <a:ext uri="{FF2B5EF4-FFF2-40B4-BE49-F238E27FC236}">
                <a16:creationId xmlns:a16="http://schemas.microsoft.com/office/drawing/2014/main" id="{747EC7F4-8804-4173-9563-EF8545C5E8E3}"/>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voettekst 4">
            <a:extLst>
              <a:ext uri="{FF2B5EF4-FFF2-40B4-BE49-F238E27FC236}">
                <a16:creationId xmlns:a16="http://schemas.microsoft.com/office/drawing/2014/main" id="{C76F8580-5E06-474B-A914-35F461B11E22}"/>
              </a:ext>
            </a:extLst>
          </p:cNvPr>
          <p:cNvSpPr txBox="1"/>
          <p:nvPr/>
        </p:nvSpPr>
        <p:spPr>
          <a:xfrm>
            <a:off x="633596" y="6220800"/>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DDA803E-CD44-4C86-8ADB-BE506A5BC2C1}" type="datetime4">
              <a:rPr lang="nl-NL" sz="1050" b="0" i="0" u="none" strike="noStrike" kern="1200" cap="none" spc="0" baseline="0">
                <a:solidFill>
                  <a:srgbClr val="FFFFFF"/>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FFFFFF"/>
                </a:solidFill>
                <a:uFillTx/>
                <a:latin typeface="Verdana"/>
              </a:rPr>
              <a:t> | Voettekst</a:t>
            </a:r>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28829092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41922F91-0448-498E-BD35-EB9D16BE5187}"/>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207C7722-0A78-410D-9432-C51407D3EF6A}"/>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6C83B786-6DAB-4A5E-B259-A23DBF0CBC4F}"/>
              </a:ext>
            </a:extLst>
          </p:cNvPr>
          <p:cNvSpPr txBox="1">
            <a:spLocks noGrp="1"/>
          </p:cNvSpPr>
          <p:nvPr>
            <p:ph type="body" idx="4294967295"/>
          </p:nvPr>
        </p:nvSpPr>
        <p:spPr>
          <a:xfrm>
            <a:off x="634995" y="4221163"/>
            <a:ext cx="5003797" cy="2000250"/>
          </a:xfrm>
        </p:spPr>
        <p:txBody>
          <a:bodyPr tIns="90004" rIns="100803"/>
          <a:lstStyle>
            <a:lvl1pPr marL="0" indent="0" algn="r">
              <a:buNone/>
              <a:defRPr>
                <a:solidFill>
                  <a:srgbClr val="FFFFFF"/>
                </a:solidFill>
              </a:defRPr>
            </a:lvl1pPr>
          </a:lstStyle>
          <a:p>
            <a:pPr lvl="0"/>
            <a:r>
              <a:rPr lang="nl-NL"/>
              <a:t>Klik om de modelstijlen te bewerken</a:t>
            </a:r>
          </a:p>
        </p:txBody>
      </p:sp>
      <p:sp>
        <p:nvSpPr>
          <p:cNvPr id="5" name="Tijdelijke aanduiding voor tekst 8">
            <a:extLst>
              <a:ext uri="{FF2B5EF4-FFF2-40B4-BE49-F238E27FC236}">
                <a16:creationId xmlns:a16="http://schemas.microsoft.com/office/drawing/2014/main" id="{AB00AFF2-CEA5-4938-903B-D91DC32FC2DA}"/>
              </a:ext>
            </a:extLst>
          </p:cNvPr>
          <p:cNvSpPr txBox="1">
            <a:spLocks noGrp="1"/>
          </p:cNvSpPr>
          <p:nvPr>
            <p:ph type="body" idx="4294967295"/>
          </p:nvPr>
        </p:nvSpPr>
        <p:spPr>
          <a:xfrm>
            <a:off x="634995" y="1171575"/>
            <a:ext cx="5003797" cy="1463670"/>
          </a:xfrm>
        </p:spPr>
        <p:txBody>
          <a:bodyPr rIns="0" anchor="b"/>
          <a:lstStyle>
            <a:lvl1pPr marL="0" indent="0" algn="r">
              <a:buNone/>
              <a:defRPr sz="9600" b="1">
                <a:solidFill>
                  <a:srgbClr val="FFFFFF"/>
                </a:solidFill>
              </a:defRPr>
            </a:lvl1pPr>
          </a:lstStyle>
          <a:p>
            <a:pPr lvl="0"/>
            <a:r>
              <a:rPr lang="nl-NL"/>
              <a:t>#</a:t>
            </a:r>
          </a:p>
        </p:txBody>
      </p:sp>
      <p:sp>
        <p:nvSpPr>
          <p:cNvPr id="6" name="Tijdelijke aanduiding voor dianummer 12">
            <a:extLst>
              <a:ext uri="{FF2B5EF4-FFF2-40B4-BE49-F238E27FC236}">
                <a16:creationId xmlns:a16="http://schemas.microsoft.com/office/drawing/2014/main" id="{EAA3032E-E3F7-45D6-9972-8E83387CEF2B}"/>
              </a:ext>
            </a:extLst>
          </p:cNvPr>
          <p:cNvSpPr txBox="1">
            <a:spLocks noGrp="1"/>
          </p:cNvSpPr>
          <p:nvPr>
            <p:ph type="sldNum" sz="quarter" idx="8"/>
          </p:nvPr>
        </p:nvSpPr>
        <p:spPr/>
        <p:txBody>
          <a:bodyPr/>
          <a:lstStyle>
            <a:lvl1pPr>
              <a:defRPr/>
            </a:lvl1pPr>
          </a:lstStyle>
          <a:p>
            <a:pPr lvl="0"/>
            <a:fld id="{40EA811E-397E-4CAE-B316-984C24A4651C}" type="slidenum">
              <a:t>‹nr.›</a:t>
            </a:fld>
            <a:endParaRPr lang="nl-NL"/>
          </a:p>
        </p:txBody>
      </p:sp>
      <p:sp>
        <p:nvSpPr>
          <p:cNvPr id="7" name="Tijdelijke aanduiding voor voettekst 4">
            <a:extLst>
              <a:ext uri="{FF2B5EF4-FFF2-40B4-BE49-F238E27FC236}">
                <a16:creationId xmlns:a16="http://schemas.microsoft.com/office/drawing/2014/main" id="{01E0C839-8580-40EC-A494-08E2134B7ADE}"/>
              </a:ext>
            </a:extLst>
          </p:cNvPr>
          <p:cNvSpPr txBox="1">
            <a:spLocks noGrp="1"/>
          </p:cNvSpPr>
          <p:nvPr>
            <p:ph type="ftr" sz="quarter" idx="9"/>
          </p:nvPr>
        </p:nvSpPr>
        <p:spPr/>
        <p:txBody>
          <a:bodyPr/>
          <a:lstStyle>
            <a:lvl1pPr>
              <a:defRPr>
                <a:solidFill>
                  <a:srgbClr val="FFFFFF"/>
                </a:solidFill>
              </a:defRPr>
            </a:lvl1pPr>
          </a:lstStyle>
          <a:p>
            <a:pPr lvl="0"/>
            <a:fld id="{3A7CDB09-E274-48DB-B51A-872DE3D13318}" type="datetime4">
              <a:rPr lang="nl-NL"/>
              <a:pPr lvl="0"/>
              <a:t>21 mei 2021</a:t>
            </a:fld>
            <a:r>
              <a:rPr lang="en-US"/>
              <a:t> | Voettekst</a:t>
            </a:r>
            <a:endParaRPr lang="nl-NL"/>
          </a:p>
        </p:txBody>
      </p:sp>
      <p:pic>
        <p:nvPicPr>
          <p:cNvPr id="8" name="Afbeelding 10" descr="RO_vervolgpagina_Logo_2_RGB_pos__aangepast.png">
            <a:extLst>
              <a:ext uri="{FF2B5EF4-FFF2-40B4-BE49-F238E27FC236}">
                <a16:creationId xmlns:a16="http://schemas.microsoft.com/office/drawing/2014/main" id="{150F5902-BCC8-4218-AA12-C6A5F7B4D81D}"/>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40160470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745C7A67-83E6-41D0-8521-B97A8F0923A6}"/>
              </a:ext>
            </a:extLst>
          </p:cNvPr>
          <p:cNvSpPr txBox="1">
            <a:spLocks noGrp="1"/>
          </p:cNvSpPr>
          <p:nvPr>
            <p:ph idx="4294967295"/>
          </p:nvPr>
        </p:nvSpPr>
        <p:spPr>
          <a:xfrm>
            <a:off x="634995" y="2276471"/>
            <a:ext cx="5226052"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inhoud 3">
            <a:extLst>
              <a:ext uri="{FF2B5EF4-FFF2-40B4-BE49-F238E27FC236}">
                <a16:creationId xmlns:a16="http://schemas.microsoft.com/office/drawing/2014/main" id="{612766ED-2CE7-48C6-A8FD-4D7CF032B33E}"/>
              </a:ext>
            </a:extLst>
          </p:cNvPr>
          <p:cNvSpPr txBox="1">
            <a:spLocks noGrp="1"/>
          </p:cNvSpPr>
          <p:nvPr>
            <p:ph idx="4294967295"/>
          </p:nvPr>
        </p:nvSpPr>
        <p:spPr>
          <a:xfrm>
            <a:off x="6553203" y="2276471"/>
            <a:ext cx="5003999"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93549D1D-0056-4076-A0FD-956BF80CE08C}"/>
              </a:ext>
            </a:extLst>
          </p:cNvPr>
          <p:cNvSpPr txBox="1">
            <a:spLocks noGrp="1"/>
          </p:cNvSpPr>
          <p:nvPr>
            <p:ph type="title"/>
          </p:nvPr>
        </p:nvSpPr>
        <p:spPr/>
        <p:txBody>
          <a:bodyPr/>
          <a:lstStyle>
            <a:lvl1pPr>
              <a:defRPr/>
            </a:lvl1pPr>
          </a:lstStyle>
          <a:p>
            <a:pPr lvl="0"/>
            <a:r>
              <a:rPr lang="nl-NL"/>
              <a:t>Klik om de stijl te bewerken</a:t>
            </a:r>
          </a:p>
        </p:txBody>
      </p:sp>
      <p:sp>
        <p:nvSpPr>
          <p:cNvPr id="5" name="Tijdelijke aanduiding voor dianummer 15">
            <a:extLst>
              <a:ext uri="{FF2B5EF4-FFF2-40B4-BE49-F238E27FC236}">
                <a16:creationId xmlns:a16="http://schemas.microsoft.com/office/drawing/2014/main" id="{324E377E-BB19-469D-92AD-2AC15D4D6B78}"/>
              </a:ext>
            </a:extLst>
          </p:cNvPr>
          <p:cNvSpPr txBox="1">
            <a:spLocks noGrp="1"/>
          </p:cNvSpPr>
          <p:nvPr>
            <p:ph type="sldNum" sz="quarter" idx="8"/>
          </p:nvPr>
        </p:nvSpPr>
        <p:spPr/>
        <p:txBody>
          <a:bodyPr/>
          <a:lstStyle>
            <a:lvl1pPr>
              <a:defRPr/>
            </a:lvl1pPr>
          </a:lstStyle>
          <a:p>
            <a:pPr lvl="0"/>
            <a:fld id="{8FA3E6B1-A8C0-48BF-8E5F-31693E83DCCA}" type="slidenum">
              <a:t>‹nr.›</a:t>
            </a:fld>
            <a:endParaRPr lang="nl-NL"/>
          </a:p>
        </p:txBody>
      </p:sp>
      <p:sp>
        <p:nvSpPr>
          <p:cNvPr id="6" name="Tijdelijke aanduiding voor voettekst 4">
            <a:extLst>
              <a:ext uri="{FF2B5EF4-FFF2-40B4-BE49-F238E27FC236}">
                <a16:creationId xmlns:a16="http://schemas.microsoft.com/office/drawing/2014/main" id="{0D9E1226-B597-4FD4-A608-B0581C12B162}"/>
              </a:ext>
            </a:extLst>
          </p:cNvPr>
          <p:cNvSpPr txBox="1">
            <a:spLocks noGrp="1"/>
          </p:cNvSpPr>
          <p:nvPr>
            <p:ph type="ftr" sz="quarter" idx="9"/>
          </p:nvPr>
        </p:nvSpPr>
        <p:spPr/>
        <p:txBody>
          <a:bodyPr/>
          <a:lstStyle>
            <a:lvl1pPr>
              <a:defRPr/>
            </a:lvl1pPr>
          </a:lstStyle>
          <a:p>
            <a:pPr lvl="0"/>
            <a:fld id="{18C62981-3BE5-493E-9AD4-BE98796F6BAC}" type="datetime4">
              <a:rPr lang="nl-NL"/>
              <a:pPr lvl="0"/>
              <a:t>21 mei 2021</a:t>
            </a:fld>
            <a:r>
              <a:rPr lang="en-US"/>
              <a:t> | Voettekst</a:t>
            </a:r>
            <a:endParaRPr lang="nl-NL"/>
          </a:p>
        </p:txBody>
      </p:sp>
    </p:spTree>
    <p:extLst>
      <p:ext uri="{BB962C8B-B14F-4D97-AF65-F5344CB8AC3E}">
        <p14:creationId xmlns:p14="http://schemas.microsoft.com/office/powerpoint/2010/main" val="63219813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2770A848-E0E8-4710-8865-E3DE50B79326}"/>
              </a:ext>
            </a:extLst>
          </p:cNvPr>
          <p:cNvSpPr txBox="1">
            <a:spLocks noGrp="1"/>
          </p:cNvSpPr>
          <p:nvPr>
            <p:ph type="body" idx="4294967295"/>
          </p:nvPr>
        </p:nvSpPr>
        <p:spPr>
          <a:xfrm>
            <a:off x="635005" y="2306034"/>
            <a:ext cx="5003999" cy="647998"/>
          </a:xfrm>
        </p:spPr>
        <p:txBody>
          <a:bodyPr lIns="179999" tIns="179999" rIns="179999" bIns="71999" anchor="b"/>
          <a:lstStyle>
            <a:lvl1pPr marL="0" indent="0">
              <a:buNone/>
              <a:defRPr sz="1800" b="1" cap="all">
                <a:solidFill>
                  <a:srgbClr val="38870D"/>
                </a:solidFill>
              </a:defRPr>
            </a:lvl1pPr>
          </a:lstStyle>
          <a:p>
            <a:pPr lvl="0"/>
            <a:r>
              <a:rPr lang="nl-NL"/>
              <a:t>Klik om de modelstijlen te bewerken</a:t>
            </a:r>
          </a:p>
        </p:txBody>
      </p:sp>
      <p:sp>
        <p:nvSpPr>
          <p:cNvPr id="3" name="Tijdelijke aanduiding voor inhoud 3">
            <a:extLst>
              <a:ext uri="{FF2B5EF4-FFF2-40B4-BE49-F238E27FC236}">
                <a16:creationId xmlns:a16="http://schemas.microsoft.com/office/drawing/2014/main" id="{89DB74A1-9E15-492D-B6A4-E799BFC034F2}"/>
              </a:ext>
            </a:extLst>
          </p:cNvPr>
          <p:cNvSpPr txBox="1">
            <a:spLocks noGrp="1"/>
          </p:cNvSpPr>
          <p:nvPr>
            <p:ph idx="4294967295"/>
          </p:nvPr>
        </p:nvSpPr>
        <p:spPr>
          <a:xfrm>
            <a:off x="635005" y="2953740"/>
            <a:ext cx="500399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4">
            <a:extLst>
              <a:ext uri="{FF2B5EF4-FFF2-40B4-BE49-F238E27FC236}">
                <a16:creationId xmlns:a16="http://schemas.microsoft.com/office/drawing/2014/main" id="{F4C3D0BE-CDC4-4D73-9FFD-9902D6BB9B0E}"/>
              </a:ext>
            </a:extLst>
          </p:cNvPr>
          <p:cNvSpPr txBox="1">
            <a:spLocks noGrp="1"/>
          </p:cNvSpPr>
          <p:nvPr>
            <p:ph type="body" idx="4294967295"/>
          </p:nvPr>
        </p:nvSpPr>
        <p:spPr>
          <a:xfrm>
            <a:off x="6553203" y="2306034"/>
            <a:ext cx="5003999" cy="647230"/>
          </a:xfrm>
        </p:spPr>
        <p:txBody>
          <a:bodyPr lIns="179999" tIns="179999" rIns="179999" bIns="71999" anchor="b"/>
          <a:lstStyle>
            <a:lvl1pPr marL="0" indent="0">
              <a:buNone/>
              <a:defRPr sz="1800" b="1" cap="all">
                <a:solidFill>
                  <a:srgbClr val="38870D"/>
                </a:solidFill>
              </a:defRPr>
            </a:lvl1pPr>
          </a:lstStyle>
          <a:p>
            <a:pPr lvl="0"/>
            <a:r>
              <a:rPr lang="nl-NL"/>
              <a:t>Klik om de modelstijlen te bewerken</a:t>
            </a:r>
          </a:p>
        </p:txBody>
      </p:sp>
      <p:sp>
        <p:nvSpPr>
          <p:cNvPr id="5" name="Tijdelijke aanduiding voor inhoud 5">
            <a:extLst>
              <a:ext uri="{FF2B5EF4-FFF2-40B4-BE49-F238E27FC236}">
                <a16:creationId xmlns:a16="http://schemas.microsoft.com/office/drawing/2014/main" id="{FF95E5AB-20CB-493C-A91C-0FBA51BB9BAE}"/>
              </a:ext>
            </a:extLst>
          </p:cNvPr>
          <p:cNvSpPr txBox="1">
            <a:spLocks noGrp="1"/>
          </p:cNvSpPr>
          <p:nvPr>
            <p:ph idx="4294967295"/>
          </p:nvPr>
        </p:nvSpPr>
        <p:spPr>
          <a:xfrm>
            <a:off x="6553203" y="2953740"/>
            <a:ext cx="500538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tel 9">
            <a:extLst>
              <a:ext uri="{FF2B5EF4-FFF2-40B4-BE49-F238E27FC236}">
                <a16:creationId xmlns:a16="http://schemas.microsoft.com/office/drawing/2014/main" id="{A752327B-72C4-46EE-80CE-5CC17BFF9E66}"/>
              </a:ext>
            </a:extLst>
          </p:cNvPr>
          <p:cNvSpPr txBox="1">
            <a:spLocks noGrp="1"/>
          </p:cNvSpPr>
          <p:nvPr>
            <p:ph type="title"/>
          </p:nvPr>
        </p:nvSpPr>
        <p:spPr/>
        <p:txBody>
          <a:bodyPr/>
          <a:lstStyle>
            <a:lvl1pPr>
              <a:defRPr/>
            </a:lvl1pPr>
          </a:lstStyle>
          <a:p>
            <a:pPr lvl="0"/>
            <a:r>
              <a:rPr lang="nl-NL"/>
              <a:t>Klik om de stijl te bewerken</a:t>
            </a:r>
          </a:p>
        </p:txBody>
      </p:sp>
      <p:sp>
        <p:nvSpPr>
          <p:cNvPr id="7" name="Tijdelijke aanduiding voor dianummer 17">
            <a:extLst>
              <a:ext uri="{FF2B5EF4-FFF2-40B4-BE49-F238E27FC236}">
                <a16:creationId xmlns:a16="http://schemas.microsoft.com/office/drawing/2014/main" id="{6BA6C6A3-5C22-4C5A-8C1D-6ABC527EADA9}"/>
              </a:ext>
            </a:extLst>
          </p:cNvPr>
          <p:cNvSpPr txBox="1">
            <a:spLocks noGrp="1"/>
          </p:cNvSpPr>
          <p:nvPr>
            <p:ph type="sldNum" sz="quarter" idx="8"/>
          </p:nvPr>
        </p:nvSpPr>
        <p:spPr/>
        <p:txBody>
          <a:bodyPr/>
          <a:lstStyle>
            <a:lvl1pPr>
              <a:defRPr/>
            </a:lvl1pPr>
          </a:lstStyle>
          <a:p>
            <a:pPr lvl="0"/>
            <a:fld id="{BE8A60DD-D1FC-4882-80C8-708905AE1123}" type="slidenum">
              <a:t>‹nr.›</a:t>
            </a:fld>
            <a:endParaRPr lang="nl-NL"/>
          </a:p>
        </p:txBody>
      </p:sp>
      <p:sp>
        <p:nvSpPr>
          <p:cNvPr id="8" name="Tijdelijke aanduiding voor voettekst 4">
            <a:extLst>
              <a:ext uri="{FF2B5EF4-FFF2-40B4-BE49-F238E27FC236}">
                <a16:creationId xmlns:a16="http://schemas.microsoft.com/office/drawing/2014/main" id="{A47971E2-D796-417A-898A-33021D644FCA}"/>
              </a:ext>
            </a:extLst>
          </p:cNvPr>
          <p:cNvSpPr txBox="1">
            <a:spLocks noGrp="1"/>
          </p:cNvSpPr>
          <p:nvPr>
            <p:ph type="ftr" sz="quarter" idx="9"/>
          </p:nvPr>
        </p:nvSpPr>
        <p:spPr/>
        <p:txBody>
          <a:bodyPr/>
          <a:lstStyle>
            <a:lvl1pPr>
              <a:defRPr/>
            </a:lvl1pPr>
          </a:lstStyle>
          <a:p>
            <a:pPr lvl="0"/>
            <a:fld id="{976513B6-29B6-4B1B-9FE6-D66D2352DA8F}" type="datetime4">
              <a:rPr lang="nl-NL"/>
              <a:pPr lvl="0"/>
              <a:t>21 mei 2021</a:t>
            </a:fld>
            <a:r>
              <a:rPr lang="en-US"/>
              <a:t> | Voettekst</a:t>
            </a:r>
            <a:endParaRPr lang="nl-NL"/>
          </a:p>
        </p:txBody>
      </p:sp>
    </p:spTree>
    <p:extLst>
      <p:ext uri="{BB962C8B-B14F-4D97-AF65-F5344CB8AC3E}">
        <p14:creationId xmlns:p14="http://schemas.microsoft.com/office/powerpoint/2010/main" val="29505786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DCD27B5C-1AA1-4A93-8F75-C4C63ACD198E}"/>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8FA72136-B03D-44A2-846D-F5041A37CD8A}"/>
              </a:ext>
            </a:extLst>
          </p:cNvPr>
          <p:cNvSpPr txBox="1">
            <a:spLocks noGrp="1"/>
          </p:cNvSpPr>
          <p:nvPr>
            <p:ph type="title"/>
          </p:nvPr>
        </p:nvSpPr>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BEE618F7-4B4B-4202-9E12-ED7565FBA2C1}"/>
              </a:ext>
            </a:extLst>
          </p:cNvPr>
          <p:cNvSpPr txBox="1">
            <a:spLocks noGrp="1"/>
          </p:cNvSpPr>
          <p:nvPr>
            <p:ph type="sldNum" sz="quarter" idx="8"/>
          </p:nvPr>
        </p:nvSpPr>
        <p:spPr/>
        <p:txBody>
          <a:bodyPr/>
          <a:lstStyle>
            <a:lvl1pPr>
              <a:defRPr/>
            </a:lvl1pPr>
          </a:lstStyle>
          <a:p>
            <a:pPr lvl="0"/>
            <a:fld id="{52BAC62B-5DEA-4557-9B9C-0AA1DBC943EB}" type="slidenum">
              <a:t>‹nr.›</a:t>
            </a:fld>
            <a:endParaRPr lang="nl-NL"/>
          </a:p>
        </p:txBody>
      </p:sp>
      <p:sp>
        <p:nvSpPr>
          <p:cNvPr id="5" name="Tijdelijke aanduiding voor voettekst 4">
            <a:extLst>
              <a:ext uri="{FF2B5EF4-FFF2-40B4-BE49-F238E27FC236}">
                <a16:creationId xmlns:a16="http://schemas.microsoft.com/office/drawing/2014/main" id="{A43B2ABC-32AC-4AC1-B05A-5CC85D8478B9}"/>
              </a:ext>
            </a:extLst>
          </p:cNvPr>
          <p:cNvSpPr txBox="1">
            <a:spLocks noGrp="1"/>
          </p:cNvSpPr>
          <p:nvPr>
            <p:ph type="ftr" sz="quarter" idx="9"/>
          </p:nvPr>
        </p:nvSpPr>
        <p:spPr/>
        <p:txBody>
          <a:bodyPr/>
          <a:lstStyle>
            <a:lvl1pPr>
              <a:defRPr/>
            </a:lvl1pPr>
          </a:lstStyle>
          <a:p>
            <a:pPr lvl="0"/>
            <a:fld id="{179D05F9-C75C-45D1-8055-BB65B9CEE0B6}" type="datetime4">
              <a:rPr lang="nl-NL"/>
              <a:pPr lvl="0"/>
              <a:t>21 mei 2021</a:t>
            </a:fld>
            <a:r>
              <a:rPr lang="en-US"/>
              <a:t> | Voettekst</a:t>
            </a:r>
            <a:endParaRPr lang="nl-NL"/>
          </a:p>
        </p:txBody>
      </p:sp>
    </p:spTree>
    <p:extLst>
      <p:ext uri="{BB962C8B-B14F-4D97-AF65-F5344CB8AC3E}">
        <p14:creationId xmlns:p14="http://schemas.microsoft.com/office/powerpoint/2010/main" val="4003512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9A6ED-8180-426B-ABDE-98110043900C}"/>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dianummer 13">
            <a:extLst>
              <a:ext uri="{FF2B5EF4-FFF2-40B4-BE49-F238E27FC236}">
                <a16:creationId xmlns:a16="http://schemas.microsoft.com/office/drawing/2014/main" id="{82AEE56D-8595-4A95-ABC2-88C59B00A61C}"/>
              </a:ext>
            </a:extLst>
          </p:cNvPr>
          <p:cNvSpPr txBox="1">
            <a:spLocks noGrp="1"/>
          </p:cNvSpPr>
          <p:nvPr>
            <p:ph type="sldNum" sz="quarter" idx="8"/>
          </p:nvPr>
        </p:nvSpPr>
        <p:spPr/>
        <p:txBody>
          <a:bodyPr/>
          <a:lstStyle>
            <a:lvl1pPr>
              <a:defRPr/>
            </a:lvl1pPr>
          </a:lstStyle>
          <a:p>
            <a:pPr lvl="0"/>
            <a:fld id="{E023DC9E-ABD6-441A-AF08-9904D1936EFC}" type="slidenum">
              <a:t>‹nr.›</a:t>
            </a:fld>
            <a:endParaRPr lang="nl-NL"/>
          </a:p>
        </p:txBody>
      </p:sp>
      <p:sp>
        <p:nvSpPr>
          <p:cNvPr id="4" name="Tijdelijke aanduiding voor voettekst 4">
            <a:extLst>
              <a:ext uri="{FF2B5EF4-FFF2-40B4-BE49-F238E27FC236}">
                <a16:creationId xmlns:a16="http://schemas.microsoft.com/office/drawing/2014/main" id="{AC1E26F7-18EF-4FB4-ABE8-B691F29E8EDF}"/>
              </a:ext>
            </a:extLst>
          </p:cNvPr>
          <p:cNvSpPr txBox="1">
            <a:spLocks noGrp="1"/>
          </p:cNvSpPr>
          <p:nvPr>
            <p:ph type="ftr" sz="quarter" idx="9"/>
          </p:nvPr>
        </p:nvSpPr>
        <p:spPr/>
        <p:txBody>
          <a:bodyPr/>
          <a:lstStyle>
            <a:lvl1pPr>
              <a:defRPr/>
            </a:lvl1pPr>
          </a:lstStyle>
          <a:p>
            <a:pPr lvl="0"/>
            <a:fld id="{58E009C0-6A35-44BF-BF28-098AD101B1DA}" type="datetime4">
              <a:rPr lang="nl-NL"/>
              <a:pPr lvl="0"/>
              <a:t>21 mei 2021</a:t>
            </a:fld>
            <a:r>
              <a:rPr lang="en-US"/>
              <a:t> | Voettekst</a:t>
            </a:r>
            <a:endParaRPr lang="nl-NL"/>
          </a:p>
        </p:txBody>
      </p:sp>
    </p:spTree>
    <p:extLst>
      <p:ext uri="{BB962C8B-B14F-4D97-AF65-F5344CB8AC3E}">
        <p14:creationId xmlns:p14="http://schemas.microsoft.com/office/powerpoint/2010/main" val="26291862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2">
            <a:extLst>
              <a:ext uri="{FF2B5EF4-FFF2-40B4-BE49-F238E27FC236}">
                <a16:creationId xmlns:a16="http://schemas.microsoft.com/office/drawing/2014/main" id="{C078E2C9-E884-482B-8476-E3D9B03ED3CA}"/>
              </a:ext>
            </a:extLst>
          </p:cNvPr>
          <p:cNvSpPr txBox="1">
            <a:spLocks noGrp="1"/>
          </p:cNvSpPr>
          <p:nvPr>
            <p:ph type="sldNum" sz="quarter" idx="8"/>
          </p:nvPr>
        </p:nvSpPr>
        <p:spPr/>
        <p:txBody>
          <a:bodyPr/>
          <a:lstStyle>
            <a:lvl1pPr>
              <a:defRPr/>
            </a:lvl1pPr>
          </a:lstStyle>
          <a:p>
            <a:pPr lvl="0"/>
            <a:fld id="{B9338339-CB31-480A-AA05-21584EA2F9CC}" type="slidenum">
              <a:t>‹nr.›</a:t>
            </a:fld>
            <a:endParaRPr lang="nl-NL"/>
          </a:p>
        </p:txBody>
      </p:sp>
      <p:sp>
        <p:nvSpPr>
          <p:cNvPr id="3" name="Tijdelijke aanduiding voor voettekst 4">
            <a:extLst>
              <a:ext uri="{FF2B5EF4-FFF2-40B4-BE49-F238E27FC236}">
                <a16:creationId xmlns:a16="http://schemas.microsoft.com/office/drawing/2014/main" id="{69DBA4FA-0863-47EF-B175-527E5C29FFF9}"/>
              </a:ext>
            </a:extLst>
          </p:cNvPr>
          <p:cNvSpPr txBox="1">
            <a:spLocks noGrp="1"/>
          </p:cNvSpPr>
          <p:nvPr>
            <p:ph type="ftr" sz="quarter" idx="9"/>
          </p:nvPr>
        </p:nvSpPr>
        <p:spPr/>
        <p:txBody>
          <a:bodyPr/>
          <a:lstStyle>
            <a:lvl1pPr>
              <a:defRPr/>
            </a:lvl1pPr>
          </a:lstStyle>
          <a:p>
            <a:pPr lvl="0"/>
            <a:fld id="{FFDCEBFC-FCDF-4A0D-A375-BC60ECA2B991}" type="datetime4">
              <a:rPr lang="nl-NL"/>
              <a:pPr lvl="0"/>
              <a:t>21 mei 2021</a:t>
            </a:fld>
            <a:r>
              <a:rPr lang="en-US"/>
              <a:t> | Voettekst</a:t>
            </a:r>
            <a:endParaRPr lang="nl-NL"/>
          </a:p>
        </p:txBody>
      </p:sp>
    </p:spTree>
    <p:extLst>
      <p:ext uri="{BB962C8B-B14F-4D97-AF65-F5344CB8AC3E}">
        <p14:creationId xmlns:p14="http://schemas.microsoft.com/office/powerpoint/2010/main" val="14891789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CB776692-7CEA-4A2A-8FE9-70B7B48FC7C3}"/>
              </a:ext>
            </a:extLst>
          </p:cNvPr>
          <p:cNvSpPr txBox="1">
            <a:spLocks noGrp="1"/>
          </p:cNvSpPr>
          <p:nvPr>
            <p:ph type="body" idx="4294967295"/>
          </p:nvPr>
        </p:nvSpPr>
        <p:spPr>
          <a:xfrm>
            <a:off x="634995" y="3427408"/>
            <a:ext cx="5003797" cy="2793994"/>
          </a:xfrm>
        </p:spPr>
        <p:txBody>
          <a:bodyPr/>
          <a:lstStyle>
            <a:lvl1pPr marL="0" indent="0">
              <a:buNone/>
              <a:defRPr sz="2000"/>
            </a:lvl1pPr>
          </a:lstStyle>
          <a:p>
            <a:pPr lvl="0"/>
            <a:r>
              <a:rPr lang="nl-NL"/>
              <a:t>Klik om de modelstijlen te bewerken</a:t>
            </a:r>
          </a:p>
        </p:txBody>
      </p:sp>
      <p:sp>
        <p:nvSpPr>
          <p:cNvPr id="3" name="Tijdelijke aanduiding voor inhoud 9">
            <a:extLst>
              <a:ext uri="{FF2B5EF4-FFF2-40B4-BE49-F238E27FC236}">
                <a16:creationId xmlns:a16="http://schemas.microsoft.com/office/drawing/2014/main" id="{D8138925-298A-4127-A5FF-9520BB2DF318}"/>
              </a:ext>
            </a:extLst>
          </p:cNvPr>
          <p:cNvSpPr txBox="1">
            <a:spLocks noGrp="1"/>
          </p:cNvSpPr>
          <p:nvPr>
            <p:ph idx="4294967295"/>
          </p:nvPr>
        </p:nvSpPr>
        <p:spPr>
          <a:xfrm>
            <a:off x="6554583" y="1052510"/>
            <a:ext cx="5003999" cy="5168902"/>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2">
            <a:extLst>
              <a:ext uri="{FF2B5EF4-FFF2-40B4-BE49-F238E27FC236}">
                <a16:creationId xmlns:a16="http://schemas.microsoft.com/office/drawing/2014/main" id="{75C6738F-300E-4C11-9FE6-FBC35F7BF564}"/>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4BE920EB-BBCD-469E-B63F-4DD1815E819D}"/>
              </a:ext>
            </a:extLst>
          </p:cNvPr>
          <p:cNvSpPr txBox="1">
            <a:spLocks noGrp="1"/>
          </p:cNvSpPr>
          <p:nvPr>
            <p:ph type="sldNum" sz="quarter" idx="8"/>
          </p:nvPr>
        </p:nvSpPr>
        <p:spPr/>
        <p:txBody>
          <a:bodyPr/>
          <a:lstStyle>
            <a:lvl1pPr>
              <a:defRPr/>
            </a:lvl1pPr>
          </a:lstStyle>
          <a:p>
            <a:pPr lvl="0"/>
            <a:fld id="{9CF89D73-11E3-4E20-BE9E-9C89E25FEFCE}" type="slidenum">
              <a:t>‹nr.›</a:t>
            </a:fld>
            <a:endParaRPr lang="nl-NL"/>
          </a:p>
        </p:txBody>
      </p:sp>
      <p:sp>
        <p:nvSpPr>
          <p:cNvPr id="6" name="Tijdelijke aanduiding voor voettekst 4">
            <a:extLst>
              <a:ext uri="{FF2B5EF4-FFF2-40B4-BE49-F238E27FC236}">
                <a16:creationId xmlns:a16="http://schemas.microsoft.com/office/drawing/2014/main" id="{373017C9-475A-46A8-A536-E4144471BA28}"/>
              </a:ext>
            </a:extLst>
          </p:cNvPr>
          <p:cNvSpPr txBox="1">
            <a:spLocks noGrp="1"/>
          </p:cNvSpPr>
          <p:nvPr>
            <p:ph type="ftr" sz="quarter" idx="9"/>
          </p:nvPr>
        </p:nvSpPr>
        <p:spPr/>
        <p:txBody>
          <a:bodyPr/>
          <a:lstStyle>
            <a:lvl1pPr>
              <a:defRPr/>
            </a:lvl1pPr>
          </a:lstStyle>
          <a:p>
            <a:pPr lvl="0"/>
            <a:fld id="{6B3D1F68-AA43-46D5-9CDD-1AD87C8808A6}" type="datetime4">
              <a:rPr lang="nl-NL"/>
              <a:pPr lvl="0"/>
              <a:t>21 mei 2021</a:t>
            </a:fld>
            <a:r>
              <a:rPr lang="en-US"/>
              <a:t> | Voettekst</a:t>
            </a:r>
            <a:endParaRPr lang="nl-NL"/>
          </a:p>
        </p:txBody>
      </p:sp>
    </p:spTree>
    <p:extLst>
      <p:ext uri="{BB962C8B-B14F-4D97-AF65-F5344CB8AC3E}">
        <p14:creationId xmlns:p14="http://schemas.microsoft.com/office/powerpoint/2010/main" val="36998279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Grote tekst A">
    <p:bg>
      <p:bgPr>
        <a:solidFill>
          <a:srgbClr val="38870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177E3-76D1-44FE-9848-E87182F6B7A2}"/>
              </a:ext>
            </a:extLst>
          </p:cNvPr>
          <p:cNvSpPr txBox="1">
            <a:spLocks noGrp="1"/>
          </p:cNvSpPr>
          <p:nvPr>
            <p:ph type="title"/>
          </p:nvPr>
        </p:nvSpPr>
        <p:spPr>
          <a:xfrm>
            <a:off x="634995" y="1052510"/>
            <a:ext cx="10923586" cy="4024795"/>
          </a:xfrm>
        </p:spPr>
        <p:txBody>
          <a:bodyPr/>
          <a:lstStyle>
            <a:lvl1pPr>
              <a:defRPr sz="8000">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2A817B49-CCD4-41DD-BCDB-7B2E65DC7F7D}"/>
              </a:ext>
            </a:extLst>
          </p:cNvPr>
          <p:cNvSpPr txBox="1">
            <a:spLocks noGrp="1"/>
          </p:cNvSpPr>
          <p:nvPr>
            <p:ph type="subTitle" idx="4294967295"/>
          </p:nvPr>
        </p:nvSpPr>
        <p:spPr>
          <a:xfrm>
            <a:off x="634995" y="5077315"/>
            <a:ext cx="5460997" cy="1144097"/>
          </a:xfrm>
        </p:spPr>
        <p:txBody>
          <a:bodyPr lIns="162004" tIns="90004" rIns="90004"/>
          <a:lstStyle>
            <a:lvl1pPr marL="0" indent="0">
              <a:buNone/>
              <a:defRPr>
                <a:solidFill>
                  <a:srgbClr val="FFFFFF"/>
                </a:solidFill>
              </a:defRPr>
            </a:lvl1pPr>
          </a:lstStyle>
          <a:p>
            <a:pPr lvl="0"/>
            <a:r>
              <a:rPr lang="nl-NL"/>
              <a:t>Klik om het opmaakprofiel van de modelondertitel te bewerken</a:t>
            </a:r>
          </a:p>
        </p:txBody>
      </p:sp>
      <p:sp>
        <p:nvSpPr>
          <p:cNvPr id="4" name="Tijdelijke aanduiding voor dianummer 10">
            <a:extLst>
              <a:ext uri="{FF2B5EF4-FFF2-40B4-BE49-F238E27FC236}">
                <a16:creationId xmlns:a16="http://schemas.microsoft.com/office/drawing/2014/main" id="{2BA65CA3-3DF1-4A4A-B836-691C77A20CA9}"/>
              </a:ext>
            </a:extLst>
          </p:cNvPr>
          <p:cNvSpPr txBox="1">
            <a:spLocks noGrp="1"/>
          </p:cNvSpPr>
          <p:nvPr>
            <p:ph type="sldNum" sz="quarter" idx="8"/>
          </p:nvPr>
        </p:nvSpPr>
        <p:spPr/>
        <p:txBody>
          <a:bodyPr/>
          <a:lstStyle>
            <a:lvl1pPr>
              <a:defRPr>
                <a:solidFill>
                  <a:srgbClr val="D9EBF6"/>
                </a:solidFill>
              </a:defRPr>
            </a:lvl1pPr>
          </a:lstStyle>
          <a:p>
            <a:pPr lvl="0"/>
            <a:fld id="{DB2DD804-B7D9-448F-BDC7-D0725E0BE7C4}" type="slidenum">
              <a:t>‹nr.›</a:t>
            </a:fld>
            <a:endParaRPr lang="nl-NL"/>
          </a:p>
        </p:txBody>
      </p:sp>
      <p:sp>
        <p:nvSpPr>
          <p:cNvPr id="5" name="Tijdelijke aanduiding voor voettekst 4">
            <a:extLst>
              <a:ext uri="{FF2B5EF4-FFF2-40B4-BE49-F238E27FC236}">
                <a16:creationId xmlns:a16="http://schemas.microsoft.com/office/drawing/2014/main" id="{05959A4E-1A8A-418E-8045-A6FC721C136D}"/>
              </a:ext>
            </a:extLst>
          </p:cNvPr>
          <p:cNvSpPr txBox="1">
            <a:spLocks noGrp="1"/>
          </p:cNvSpPr>
          <p:nvPr>
            <p:ph type="ftr" sz="quarter" idx="9"/>
          </p:nvPr>
        </p:nvSpPr>
        <p:spPr/>
        <p:txBody>
          <a:bodyPr/>
          <a:lstStyle>
            <a:lvl1pPr>
              <a:defRPr>
                <a:solidFill>
                  <a:srgbClr val="FFFFFF"/>
                </a:solidFill>
              </a:defRPr>
            </a:lvl1pPr>
          </a:lstStyle>
          <a:p>
            <a:pPr lvl="0"/>
            <a:fld id="{57D2E0C0-A42C-47AE-9E4B-AE9A4EFE1F4E}" type="datetime4">
              <a:rPr lang="nl-NL"/>
              <a:pPr lvl="0"/>
              <a:t>21 mei 2021</a:t>
            </a:fld>
            <a:r>
              <a:rPr lang="en-US"/>
              <a:t> | Voettekst</a:t>
            </a:r>
            <a:endParaRPr lang="nl-NL"/>
          </a:p>
        </p:txBody>
      </p:sp>
    </p:spTree>
    <p:extLst>
      <p:ext uri="{BB962C8B-B14F-4D97-AF65-F5344CB8AC3E}">
        <p14:creationId xmlns:p14="http://schemas.microsoft.com/office/powerpoint/2010/main" val="11431262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Grote tekst B">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A98D0-07C9-426C-84BE-4C727FD56F0E}"/>
              </a:ext>
            </a:extLst>
          </p:cNvPr>
          <p:cNvSpPr txBox="1">
            <a:spLocks noGrp="1"/>
          </p:cNvSpPr>
          <p:nvPr>
            <p:ph type="title"/>
          </p:nvPr>
        </p:nvSpPr>
        <p:spPr>
          <a:xfrm>
            <a:off x="634995" y="1052510"/>
            <a:ext cx="10923586" cy="4024795"/>
          </a:xfrm>
        </p:spPr>
        <p:txBody>
          <a:bodyPr/>
          <a:lstStyle>
            <a:lvl1pPr>
              <a:defRPr sz="8000"/>
            </a:lvl1pPr>
          </a:lstStyle>
          <a:p>
            <a:pPr lvl="0"/>
            <a:r>
              <a:rPr lang="nl-NL"/>
              <a:t>Klik om de stijl te bewerken</a:t>
            </a:r>
          </a:p>
        </p:txBody>
      </p:sp>
      <p:sp>
        <p:nvSpPr>
          <p:cNvPr id="3" name="Ondertitel 2">
            <a:extLst>
              <a:ext uri="{FF2B5EF4-FFF2-40B4-BE49-F238E27FC236}">
                <a16:creationId xmlns:a16="http://schemas.microsoft.com/office/drawing/2014/main" id="{C4D229BD-9615-4728-90A8-8C2AD2F06BA8}"/>
              </a:ext>
            </a:extLst>
          </p:cNvPr>
          <p:cNvSpPr txBox="1">
            <a:spLocks noGrp="1"/>
          </p:cNvSpPr>
          <p:nvPr>
            <p:ph type="subTitle" idx="4294967295"/>
          </p:nvPr>
        </p:nvSpPr>
        <p:spPr>
          <a:xfrm>
            <a:off x="634995" y="5077315"/>
            <a:ext cx="5460997" cy="1144097"/>
          </a:xfrm>
        </p:spPr>
        <p:txBody>
          <a:bodyPr lIns="162004" tIns="90004"/>
          <a:lstStyle>
            <a:lvl1pPr marL="0" indent="0">
              <a:buNone/>
              <a:defRPr/>
            </a:lvl1pPr>
          </a:lstStyle>
          <a:p>
            <a:pPr lvl="0"/>
            <a:r>
              <a:rPr lang="nl-NL"/>
              <a:t>Klik om het opmaakprofiel van de modelondertitel te bewerken</a:t>
            </a:r>
          </a:p>
        </p:txBody>
      </p:sp>
      <p:sp>
        <p:nvSpPr>
          <p:cNvPr id="4" name="Tijdelijke aanduiding voor dianummer 7">
            <a:extLst>
              <a:ext uri="{FF2B5EF4-FFF2-40B4-BE49-F238E27FC236}">
                <a16:creationId xmlns:a16="http://schemas.microsoft.com/office/drawing/2014/main" id="{FC1618B7-F8B6-41C0-89BC-95729BFA711B}"/>
              </a:ext>
            </a:extLst>
          </p:cNvPr>
          <p:cNvSpPr txBox="1">
            <a:spLocks noGrp="1"/>
          </p:cNvSpPr>
          <p:nvPr>
            <p:ph type="sldNum" sz="quarter" idx="8"/>
          </p:nvPr>
        </p:nvSpPr>
        <p:spPr/>
        <p:txBody>
          <a:bodyPr/>
          <a:lstStyle>
            <a:lvl1pPr>
              <a:defRPr/>
            </a:lvl1pPr>
          </a:lstStyle>
          <a:p>
            <a:pPr lvl="0"/>
            <a:fld id="{5314542B-ABF7-462D-9A5B-933C6CF8AB65}" type="slidenum">
              <a:t>‹nr.›</a:t>
            </a:fld>
            <a:endParaRPr lang="nl-NL"/>
          </a:p>
        </p:txBody>
      </p:sp>
      <p:sp>
        <p:nvSpPr>
          <p:cNvPr id="5" name="Tijdelijke aanduiding voor voettekst 4">
            <a:extLst>
              <a:ext uri="{FF2B5EF4-FFF2-40B4-BE49-F238E27FC236}">
                <a16:creationId xmlns:a16="http://schemas.microsoft.com/office/drawing/2014/main" id="{27B37B01-7B70-4B35-B6BC-98794A471507}"/>
              </a:ext>
            </a:extLst>
          </p:cNvPr>
          <p:cNvSpPr txBox="1">
            <a:spLocks noGrp="1"/>
          </p:cNvSpPr>
          <p:nvPr>
            <p:ph type="ftr" sz="quarter" idx="9"/>
          </p:nvPr>
        </p:nvSpPr>
        <p:spPr/>
        <p:txBody>
          <a:bodyPr/>
          <a:lstStyle>
            <a:lvl1pPr>
              <a:defRPr/>
            </a:lvl1pPr>
          </a:lstStyle>
          <a:p>
            <a:pPr lvl="0"/>
            <a:fld id="{D4D8FB1D-3EA7-4700-AF4D-BE82931A9E51}" type="datetime4">
              <a:rPr lang="nl-NL"/>
              <a:pPr lvl="0"/>
              <a:t>21 mei 2021</a:t>
            </a:fld>
            <a:r>
              <a:rPr lang="en-US"/>
              <a:t> | Voettekst</a:t>
            </a:r>
            <a:endParaRPr lang="nl-NL"/>
          </a:p>
        </p:txBody>
      </p:sp>
    </p:spTree>
    <p:extLst>
      <p:ext uri="{BB962C8B-B14F-4D97-AF65-F5344CB8AC3E}">
        <p14:creationId xmlns:p14="http://schemas.microsoft.com/office/powerpoint/2010/main" val="2113756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vlak A">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DF217E03-9F9D-4B39-9510-BC7E6AA1A60A}"/>
              </a:ext>
            </a:extLst>
          </p:cNvPr>
          <p:cNvSpPr/>
          <p:nvPr/>
        </p:nvSpPr>
        <p:spPr>
          <a:xfrm>
            <a:off x="6096003" y="-1591"/>
            <a:ext cx="6096003" cy="6859591"/>
          </a:xfrm>
          <a:prstGeom prst="rect">
            <a:avLst/>
          </a:prstGeom>
          <a:solidFill>
            <a:srgbClr val="017BC6"/>
          </a:soli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0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5D2BA404-4209-495C-8367-CC0B2C3D7BC9}"/>
              </a:ext>
            </a:extLst>
          </p:cNvPr>
          <p:cNvSpPr txBox="1">
            <a:spLocks noGrp="1"/>
          </p:cNvSpPr>
          <p:nvPr>
            <p:ph type="title"/>
          </p:nvPr>
        </p:nvSpPr>
        <p:spPr>
          <a:xfrm>
            <a:off x="634995" y="2636836"/>
            <a:ext cx="5003797" cy="1584326"/>
          </a:xfrm>
        </p:spPr>
        <p:txBody>
          <a:bodyPr/>
          <a:lstStyle>
            <a:lvl1pPr>
              <a:defRPr sz="4000"/>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3A4D28CA-6450-4ACC-908E-D661585E3A0B}"/>
              </a:ext>
            </a:extLst>
          </p:cNvPr>
          <p:cNvSpPr txBox="1">
            <a:spLocks noGrp="1"/>
          </p:cNvSpPr>
          <p:nvPr>
            <p:ph type="body" idx="4294967295"/>
          </p:nvPr>
        </p:nvSpPr>
        <p:spPr>
          <a:xfrm>
            <a:off x="6554583" y="1066803"/>
            <a:ext cx="5003999" cy="5154609"/>
          </a:xfrm>
        </p:spPr>
        <p:txBody>
          <a:bodyPr anchor="ct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4905D58-BF44-4084-B699-5D0B61120ACB}"/>
              </a:ext>
            </a:extLst>
          </p:cNvPr>
          <p:cNvSpPr txBox="1">
            <a:spLocks noGrp="1"/>
          </p:cNvSpPr>
          <p:nvPr>
            <p:ph type="ftr" sz="quarter" idx="9"/>
          </p:nvPr>
        </p:nvSpPr>
        <p:spPr/>
        <p:txBody>
          <a:bodyPr/>
          <a:lstStyle>
            <a:lvl1pPr>
              <a:defRPr/>
            </a:lvl1pPr>
          </a:lstStyle>
          <a:p>
            <a:pPr lvl="0"/>
            <a:fld id="{F8C7F9A1-0BDA-4791-A54E-6EC5C2CCA144}"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04E50340-A6D4-4EC4-83F6-4D368FA68EC7}"/>
              </a:ext>
            </a:extLst>
          </p:cNvPr>
          <p:cNvSpPr txBox="1">
            <a:spLocks noGrp="1"/>
          </p:cNvSpPr>
          <p:nvPr>
            <p:ph type="sldNum" sz="quarter" idx="8"/>
          </p:nvPr>
        </p:nvSpPr>
        <p:spPr/>
        <p:txBody>
          <a:bodyPr/>
          <a:lstStyle>
            <a:lvl1pPr>
              <a:defRPr>
                <a:solidFill>
                  <a:srgbClr val="FFFFFF"/>
                </a:solidFill>
              </a:defRPr>
            </a:lvl1pPr>
          </a:lstStyle>
          <a:p>
            <a:pPr lvl="0"/>
            <a:fld id="{49E26321-6CF2-4CBC-928A-C91C4CECBB00}" type="slidenum">
              <a:t>‹nr.›</a:t>
            </a:fld>
            <a:endParaRPr lang="nl-NL"/>
          </a:p>
        </p:txBody>
      </p:sp>
      <p:pic>
        <p:nvPicPr>
          <p:cNvPr id="7" name="Afbeelding 11" descr="RO_vervolgpagina_Logo_2_RGB_pos__aangepast.png">
            <a:extLst>
              <a:ext uri="{FF2B5EF4-FFF2-40B4-BE49-F238E27FC236}">
                <a16:creationId xmlns:a16="http://schemas.microsoft.com/office/drawing/2014/main" id="{E7F02BA3-3144-4726-86D7-D6673D5B9C7E}"/>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16376020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ekstvlak A">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A1A6CEAA-3903-42F4-AC83-BF5F0747B167}"/>
              </a:ext>
            </a:extLst>
          </p:cNvPr>
          <p:cNvSpPr/>
          <p:nvPr/>
        </p:nvSpPr>
        <p:spPr>
          <a:xfrm>
            <a:off x="6096003" y="-1591"/>
            <a:ext cx="6096003" cy="6859591"/>
          </a:xfrm>
          <a:prstGeom prst="rect">
            <a:avLst/>
          </a:prstGeom>
          <a:solidFill>
            <a:srgbClr val="38870D"/>
          </a:soli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0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0D6068CE-49DE-4B49-BF25-30EC2AF0ED1D}"/>
              </a:ext>
            </a:extLst>
          </p:cNvPr>
          <p:cNvSpPr txBox="1">
            <a:spLocks noGrp="1"/>
          </p:cNvSpPr>
          <p:nvPr>
            <p:ph type="title"/>
          </p:nvPr>
        </p:nvSpPr>
        <p:spPr>
          <a:xfrm>
            <a:off x="634995" y="2636836"/>
            <a:ext cx="5003797" cy="1584326"/>
          </a:xfrm>
        </p:spPr>
        <p:txBody>
          <a:bodyPr/>
          <a:lstStyle>
            <a:lvl1pPr>
              <a:defRPr sz="4000"/>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9B15467F-DE79-4B7F-BFB3-2E2F0FB7062B}"/>
              </a:ext>
            </a:extLst>
          </p:cNvPr>
          <p:cNvSpPr txBox="1">
            <a:spLocks noGrp="1"/>
          </p:cNvSpPr>
          <p:nvPr>
            <p:ph type="body" idx="4294967295"/>
          </p:nvPr>
        </p:nvSpPr>
        <p:spPr>
          <a:xfrm>
            <a:off x="6554583" y="1066803"/>
            <a:ext cx="5003999" cy="5154609"/>
          </a:xfrm>
        </p:spPr>
        <p:txBody>
          <a:bodyPr anchor="ct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54F3E434-034B-4CA8-AEF0-C044393EEF40}"/>
              </a:ext>
            </a:extLst>
          </p:cNvPr>
          <p:cNvSpPr txBox="1">
            <a:spLocks noGrp="1"/>
          </p:cNvSpPr>
          <p:nvPr>
            <p:ph type="ftr" sz="quarter" idx="9"/>
          </p:nvPr>
        </p:nvSpPr>
        <p:spPr/>
        <p:txBody>
          <a:bodyPr/>
          <a:lstStyle>
            <a:lvl1pPr>
              <a:defRPr/>
            </a:lvl1pPr>
          </a:lstStyle>
          <a:p>
            <a:pPr lvl="0"/>
            <a:fld id="{63E1ECE8-5D59-47D6-8483-4BC8BABB29D0}"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427ADF18-42C7-4254-98DB-4B3AE105504E}"/>
              </a:ext>
            </a:extLst>
          </p:cNvPr>
          <p:cNvSpPr txBox="1">
            <a:spLocks noGrp="1"/>
          </p:cNvSpPr>
          <p:nvPr>
            <p:ph type="sldNum" sz="quarter" idx="8"/>
          </p:nvPr>
        </p:nvSpPr>
        <p:spPr/>
        <p:txBody>
          <a:bodyPr/>
          <a:lstStyle>
            <a:lvl1pPr>
              <a:defRPr>
                <a:solidFill>
                  <a:srgbClr val="FFFFFF"/>
                </a:solidFill>
              </a:defRPr>
            </a:lvl1pPr>
          </a:lstStyle>
          <a:p>
            <a:pPr lvl="0"/>
            <a:fld id="{FCAC7F78-06A0-4519-8E53-5F786DE69319}" type="slidenum">
              <a:t>‹nr.›</a:t>
            </a:fld>
            <a:endParaRPr lang="nl-NL"/>
          </a:p>
        </p:txBody>
      </p:sp>
      <p:pic>
        <p:nvPicPr>
          <p:cNvPr id="7" name="Afbeelding 11" descr="RO_vervolgpagina_Logo_2_RGB_pos__aangepast.png">
            <a:extLst>
              <a:ext uri="{FF2B5EF4-FFF2-40B4-BE49-F238E27FC236}">
                <a16:creationId xmlns:a16="http://schemas.microsoft.com/office/drawing/2014/main" id="{6442D705-C283-492A-A45C-ADE9CBF65B2D}"/>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0025329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ekstvlak B">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6D0B90F5-C2A2-4853-9CE2-247DE10DA2A6}"/>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DCB8448E-1F96-4686-B0BC-6DD65B139AEE}"/>
              </a:ext>
            </a:extLst>
          </p:cNvPr>
          <p:cNvSpPr txBox="1">
            <a:spLocks noGrp="1"/>
          </p:cNvSpPr>
          <p:nvPr>
            <p:ph type="title"/>
          </p:nvPr>
        </p:nvSpPr>
        <p:spPr>
          <a:xfrm>
            <a:off x="634995" y="2636836"/>
            <a:ext cx="5003999" cy="1584326"/>
          </a:xfrm>
        </p:spPr>
        <p:txBody>
          <a:bodyPr/>
          <a:lstStyle>
            <a:lvl1pPr>
              <a:defRPr sz="4000">
                <a:solidFill>
                  <a:srgbClr val="FFFFFF"/>
                </a:solidFill>
              </a:defRPr>
            </a:lvl1pPr>
          </a:lstStyle>
          <a:p>
            <a:pPr lvl="0"/>
            <a:r>
              <a:rPr lang="nl-NL"/>
              <a:t>Klik om de stijl te bewerken</a:t>
            </a:r>
          </a:p>
        </p:txBody>
      </p:sp>
      <p:sp>
        <p:nvSpPr>
          <p:cNvPr id="4" name="Tijdelijke aanduiding voor tekst 3">
            <a:extLst>
              <a:ext uri="{FF2B5EF4-FFF2-40B4-BE49-F238E27FC236}">
                <a16:creationId xmlns:a16="http://schemas.microsoft.com/office/drawing/2014/main" id="{AFF963C3-CEED-4AB6-948E-C92C7BE8A591}"/>
              </a:ext>
            </a:extLst>
          </p:cNvPr>
          <p:cNvSpPr txBox="1">
            <a:spLocks noGrp="1"/>
          </p:cNvSpPr>
          <p:nvPr>
            <p:ph type="body" idx="4294967295"/>
          </p:nvPr>
        </p:nvSpPr>
        <p:spPr>
          <a:xfrm>
            <a:off x="6553203" y="1052510"/>
            <a:ext cx="5003999" cy="5168902"/>
          </a:xfrm>
        </p:spPr>
        <p:txBody>
          <a:bodyPr anchor="ct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A2FF109E-3323-4F46-A667-A31668E7D14A}"/>
              </a:ext>
            </a:extLst>
          </p:cNvPr>
          <p:cNvSpPr txBox="1">
            <a:spLocks noGrp="1"/>
          </p:cNvSpPr>
          <p:nvPr>
            <p:ph type="sldNum" sz="quarter" idx="8"/>
          </p:nvPr>
        </p:nvSpPr>
        <p:spPr/>
        <p:txBody>
          <a:bodyPr/>
          <a:lstStyle>
            <a:lvl1pPr>
              <a:defRPr/>
            </a:lvl1pPr>
          </a:lstStyle>
          <a:p>
            <a:pPr lvl="0"/>
            <a:fld id="{68C8DE07-3053-4449-8370-DE485DE6A13A}" type="slidenum">
              <a:t>‹nr.›</a:t>
            </a:fld>
            <a:endParaRPr lang="nl-NL"/>
          </a:p>
        </p:txBody>
      </p:sp>
      <p:sp>
        <p:nvSpPr>
          <p:cNvPr id="6" name="Tijdelijke aanduiding voor voettekst 4">
            <a:extLst>
              <a:ext uri="{FF2B5EF4-FFF2-40B4-BE49-F238E27FC236}">
                <a16:creationId xmlns:a16="http://schemas.microsoft.com/office/drawing/2014/main" id="{78ED2314-35CC-431E-9EB2-D19EB2272C6D}"/>
              </a:ext>
            </a:extLst>
          </p:cNvPr>
          <p:cNvSpPr txBox="1">
            <a:spLocks noGrp="1"/>
          </p:cNvSpPr>
          <p:nvPr>
            <p:ph type="ftr" sz="quarter" idx="9"/>
          </p:nvPr>
        </p:nvSpPr>
        <p:spPr/>
        <p:txBody>
          <a:bodyPr/>
          <a:lstStyle>
            <a:lvl1pPr>
              <a:defRPr>
                <a:solidFill>
                  <a:srgbClr val="FFFFFF"/>
                </a:solidFill>
              </a:defRPr>
            </a:lvl1pPr>
          </a:lstStyle>
          <a:p>
            <a:pPr lvl="0"/>
            <a:fld id="{3445D487-4C7D-4BF7-B7EA-897E1B99555C}" type="datetime4">
              <a:rPr lang="nl-NL"/>
              <a:pPr lvl="0"/>
              <a:t>21 mei 2021</a:t>
            </a:fld>
            <a:r>
              <a:rPr lang="en-US"/>
              <a:t> | Voettekst</a:t>
            </a:r>
            <a:endParaRPr lang="nl-NL"/>
          </a:p>
        </p:txBody>
      </p:sp>
      <p:pic>
        <p:nvPicPr>
          <p:cNvPr id="7" name="Afbeelding 11" descr="RO_vervolgpagina_Logo_2_RGB_pos__aangepast.png">
            <a:extLst>
              <a:ext uri="{FF2B5EF4-FFF2-40B4-BE49-F238E27FC236}">
                <a16:creationId xmlns:a16="http://schemas.microsoft.com/office/drawing/2014/main" id="{5DC6DC07-CA39-4DC5-A65F-56E73D1DA69C}"/>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2884260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65776F8E-1158-4E44-AA49-04F1E0F7831A}"/>
              </a:ext>
            </a:extLst>
          </p:cNvPr>
          <p:cNvSpPr txBox="1">
            <a:spLocks noGrp="1"/>
          </p:cNvSpPr>
          <p:nvPr>
            <p:ph type="body" idx="4294967295"/>
          </p:nvPr>
        </p:nvSpPr>
        <p:spPr>
          <a:xfrm>
            <a:off x="634995" y="3427408"/>
            <a:ext cx="5003797" cy="2794004"/>
          </a:xfrm>
        </p:spPr>
        <p:txBody>
          <a:bodyPr/>
          <a:lstStyle>
            <a:lvl1pPr marL="0" indent="0">
              <a:buNone/>
              <a:defRPr sz="2000"/>
            </a:lvl1pPr>
          </a:lstStyle>
          <a:p>
            <a:pPr lvl="0"/>
            <a:r>
              <a:rPr lang="nl-NL"/>
              <a:t>Klik om de modelstijlen te bewerken</a:t>
            </a:r>
          </a:p>
        </p:txBody>
      </p:sp>
      <p:sp>
        <p:nvSpPr>
          <p:cNvPr id="3" name="Titel 8">
            <a:extLst>
              <a:ext uri="{FF2B5EF4-FFF2-40B4-BE49-F238E27FC236}">
                <a16:creationId xmlns:a16="http://schemas.microsoft.com/office/drawing/2014/main" id="{8E19D792-26ED-41E9-9339-9DB6687BD624}"/>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4" name="Tijdelijke aanduiding voor afbeelding 9">
            <a:extLst>
              <a:ext uri="{FF2B5EF4-FFF2-40B4-BE49-F238E27FC236}">
                <a16:creationId xmlns:a16="http://schemas.microsoft.com/office/drawing/2014/main" id="{1E512284-AD05-4044-AC2C-361C086B886E}"/>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5" name="Tijdelijke aanduiding voor voettekst 4">
            <a:extLst>
              <a:ext uri="{FF2B5EF4-FFF2-40B4-BE49-F238E27FC236}">
                <a16:creationId xmlns:a16="http://schemas.microsoft.com/office/drawing/2014/main" id="{3D7710A6-A686-474B-A018-76BCC4D5D429}"/>
              </a:ext>
            </a:extLst>
          </p:cNvPr>
          <p:cNvSpPr txBox="1">
            <a:spLocks noGrp="1"/>
          </p:cNvSpPr>
          <p:nvPr>
            <p:ph type="ftr" sz="quarter" idx="9"/>
          </p:nvPr>
        </p:nvSpPr>
        <p:spPr/>
        <p:txBody>
          <a:bodyPr/>
          <a:lstStyle>
            <a:lvl1pPr>
              <a:defRPr/>
            </a:lvl1pPr>
          </a:lstStyle>
          <a:p>
            <a:pPr lvl="0"/>
            <a:fld id="{8D39DC09-6CC2-4AAA-ACAF-EDD843DAEBC5}"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7A06E38D-FAE0-4927-B0C3-9B3CEC384972}"/>
              </a:ext>
            </a:extLst>
          </p:cNvPr>
          <p:cNvSpPr txBox="1">
            <a:spLocks noGrp="1"/>
          </p:cNvSpPr>
          <p:nvPr>
            <p:ph type="sldNum" sz="quarter" idx="8"/>
          </p:nvPr>
        </p:nvSpPr>
        <p:spPr/>
        <p:txBody>
          <a:bodyPr/>
          <a:lstStyle>
            <a:lvl1pPr>
              <a:defRPr>
                <a:solidFill>
                  <a:srgbClr val="FFFFFF"/>
                </a:solidFill>
              </a:defRPr>
            </a:lvl1pPr>
          </a:lstStyle>
          <a:p>
            <a:pPr lvl="0"/>
            <a:fld id="{E8603800-A253-4739-BC0D-A3E517741485}" type="slidenum">
              <a:t>‹nr.›</a:t>
            </a:fld>
            <a:endParaRPr lang="nl-NL"/>
          </a:p>
        </p:txBody>
      </p:sp>
    </p:spTree>
    <p:extLst>
      <p:ext uri="{BB962C8B-B14F-4D97-AF65-F5344CB8AC3E}">
        <p14:creationId xmlns:p14="http://schemas.microsoft.com/office/powerpoint/2010/main" val="35825096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Afbeelding verticaal kleur">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51E37446-B4DD-4D1D-B723-B341D0A412BC}"/>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5AA2797E-0BF1-4F2C-9BB9-DF69F62A6E86}"/>
              </a:ext>
            </a:extLst>
          </p:cNvPr>
          <p:cNvSpPr txBox="1">
            <a:spLocks noGrp="1"/>
          </p:cNvSpPr>
          <p:nvPr>
            <p:ph type="body" idx="4294967295"/>
          </p:nvPr>
        </p:nvSpPr>
        <p:spPr>
          <a:xfrm>
            <a:off x="634995" y="2289602"/>
            <a:ext cx="5005389" cy="3935413"/>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BE45770C-0E71-4465-969D-A8B05161BFAE}"/>
              </a:ext>
            </a:extLst>
          </p:cNvPr>
          <p:cNvSpPr txBox="1">
            <a:spLocks noGrp="1"/>
          </p:cNvSpPr>
          <p:nvPr>
            <p:ph type="title"/>
          </p:nvPr>
        </p:nvSpPr>
        <p:spPr>
          <a:xfrm>
            <a:off x="634209" y="1051203"/>
            <a:ext cx="5004593" cy="948049"/>
          </a:xfrm>
        </p:spPr>
        <p:txBody>
          <a:bodyPr/>
          <a:lstStyle>
            <a:lvl1pPr>
              <a:defRPr>
                <a:solidFill>
                  <a:srgbClr val="FFFFFF"/>
                </a:solidFill>
              </a:defRPr>
            </a:lvl1pPr>
          </a:lstStyle>
          <a:p>
            <a:pPr lvl="0"/>
            <a:r>
              <a:rPr lang="nl-NL"/>
              <a:t>Klik om de stijl te bewerken</a:t>
            </a:r>
          </a:p>
        </p:txBody>
      </p:sp>
      <p:sp>
        <p:nvSpPr>
          <p:cNvPr id="5" name="Tijdelijke aanduiding voor dianummer 14">
            <a:extLst>
              <a:ext uri="{FF2B5EF4-FFF2-40B4-BE49-F238E27FC236}">
                <a16:creationId xmlns:a16="http://schemas.microsoft.com/office/drawing/2014/main" id="{AF4956F9-CED4-412C-9DC0-22659091935B}"/>
              </a:ext>
            </a:extLst>
          </p:cNvPr>
          <p:cNvSpPr txBox="1">
            <a:spLocks noGrp="1"/>
          </p:cNvSpPr>
          <p:nvPr>
            <p:ph type="sldNum" sz="quarter" idx="8"/>
          </p:nvPr>
        </p:nvSpPr>
        <p:spPr/>
        <p:txBody>
          <a:bodyPr/>
          <a:lstStyle>
            <a:lvl1pPr>
              <a:defRPr>
                <a:solidFill>
                  <a:srgbClr val="FFFFFF"/>
                </a:solidFill>
              </a:defRPr>
            </a:lvl1pPr>
          </a:lstStyle>
          <a:p>
            <a:pPr lvl="0"/>
            <a:fld id="{59045B80-4555-497C-B4E0-EE70BE077838}" type="slidenum">
              <a:t>‹nr.›</a:t>
            </a:fld>
            <a:endParaRPr lang="nl-NL"/>
          </a:p>
        </p:txBody>
      </p:sp>
      <p:sp>
        <p:nvSpPr>
          <p:cNvPr id="6" name="Tijdelijke aanduiding voor voettekst 4">
            <a:extLst>
              <a:ext uri="{FF2B5EF4-FFF2-40B4-BE49-F238E27FC236}">
                <a16:creationId xmlns:a16="http://schemas.microsoft.com/office/drawing/2014/main" id="{5EDB1843-13BD-40E9-A359-76BDD296836B}"/>
              </a:ext>
            </a:extLst>
          </p:cNvPr>
          <p:cNvSpPr txBox="1">
            <a:spLocks noGrp="1"/>
          </p:cNvSpPr>
          <p:nvPr>
            <p:ph type="ftr" sz="quarter" idx="9"/>
          </p:nvPr>
        </p:nvSpPr>
        <p:spPr/>
        <p:txBody>
          <a:bodyPr/>
          <a:lstStyle>
            <a:lvl1pPr>
              <a:defRPr>
                <a:solidFill>
                  <a:srgbClr val="FFFFFF"/>
                </a:solidFill>
              </a:defRPr>
            </a:lvl1pPr>
          </a:lstStyle>
          <a:p>
            <a:pPr lvl="0"/>
            <a:fld id="{1AA69477-2636-40AE-9565-3E3D500EE52C}" type="datetime4">
              <a:rPr lang="nl-NL"/>
              <a:pPr lvl="0"/>
              <a:t>21 mei 2021</a:t>
            </a:fld>
            <a:r>
              <a:rPr lang="en-US"/>
              <a:t> | Voettekst</a:t>
            </a:r>
            <a:endParaRPr lang="nl-NL"/>
          </a:p>
        </p:txBody>
      </p:sp>
      <p:sp>
        <p:nvSpPr>
          <p:cNvPr id="7" name="Tijdelijke aanduiding voor afbeelding 9">
            <a:extLst>
              <a:ext uri="{FF2B5EF4-FFF2-40B4-BE49-F238E27FC236}">
                <a16:creationId xmlns:a16="http://schemas.microsoft.com/office/drawing/2014/main" id="{061D393C-DC32-407F-81B2-05ED502E87AD}"/>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pic>
        <p:nvPicPr>
          <p:cNvPr id="8" name="Afbeelding 13" descr="RO_vervolgpagina_Logo_2_RGB_pos__aangepast.png">
            <a:extLst>
              <a:ext uri="{FF2B5EF4-FFF2-40B4-BE49-F238E27FC236}">
                <a16:creationId xmlns:a16="http://schemas.microsoft.com/office/drawing/2014/main" id="{982425BE-541A-46FE-A775-8E4E70793104}"/>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dianummer 14">
            <a:extLst>
              <a:ext uri="{FF2B5EF4-FFF2-40B4-BE49-F238E27FC236}">
                <a16:creationId xmlns:a16="http://schemas.microsoft.com/office/drawing/2014/main" id="{EDE7AE36-21A1-47C4-9B35-97FC246270B6}"/>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0AB0447-0A3E-48EB-A3D8-C4871DDD836D}"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29243373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Afbeelding verticaal wit">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20C372D3-3AD0-4E92-98FD-8168CD17830A}"/>
              </a:ext>
            </a:extLst>
          </p:cNvPr>
          <p:cNvSpPr txBox="1">
            <a:spLocks noGrp="1"/>
          </p:cNvSpPr>
          <p:nvPr>
            <p:ph type="body" idx="4294967295"/>
          </p:nvPr>
        </p:nvSpPr>
        <p:spPr>
          <a:xfrm>
            <a:off x="634995" y="2289602"/>
            <a:ext cx="5003797" cy="3931810"/>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411F9554-BBCC-435B-AD91-1927F0071A8D}"/>
              </a:ext>
            </a:extLst>
          </p:cNvPr>
          <p:cNvSpPr txBox="1">
            <a:spLocks noGrp="1"/>
          </p:cNvSpPr>
          <p:nvPr>
            <p:ph type="title"/>
          </p:nvPr>
        </p:nvSpPr>
        <p:spPr>
          <a:xfrm>
            <a:off x="634995" y="1051203"/>
            <a:ext cx="5003797" cy="948049"/>
          </a:xfrm>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D053E2AC-6E40-4901-8B23-A4566AE6FF05}"/>
              </a:ext>
            </a:extLst>
          </p:cNvPr>
          <p:cNvSpPr txBox="1">
            <a:spLocks noGrp="1"/>
          </p:cNvSpPr>
          <p:nvPr>
            <p:ph type="sldNum" sz="quarter" idx="8"/>
          </p:nvPr>
        </p:nvSpPr>
        <p:spPr/>
        <p:txBody>
          <a:bodyPr/>
          <a:lstStyle>
            <a:lvl1pPr>
              <a:defRPr>
                <a:solidFill>
                  <a:srgbClr val="FFFFFF"/>
                </a:solidFill>
              </a:defRPr>
            </a:lvl1pPr>
          </a:lstStyle>
          <a:p>
            <a:pPr lvl="0"/>
            <a:fld id="{42A07825-FD8F-4751-9912-0EC6CD1E6339}" type="slidenum">
              <a:t>‹nr.›</a:t>
            </a:fld>
            <a:endParaRPr lang="nl-NL"/>
          </a:p>
        </p:txBody>
      </p:sp>
      <p:sp>
        <p:nvSpPr>
          <p:cNvPr id="5" name="Tijdelijke aanduiding voor voettekst 4">
            <a:extLst>
              <a:ext uri="{FF2B5EF4-FFF2-40B4-BE49-F238E27FC236}">
                <a16:creationId xmlns:a16="http://schemas.microsoft.com/office/drawing/2014/main" id="{2F9ED378-DC2D-4F3E-8B72-CE33043951B6}"/>
              </a:ext>
            </a:extLst>
          </p:cNvPr>
          <p:cNvSpPr txBox="1">
            <a:spLocks noGrp="1"/>
          </p:cNvSpPr>
          <p:nvPr>
            <p:ph type="ftr" sz="quarter" idx="9"/>
          </p:nvPr>
        </p:nvSpPr>
        <p:spPr/>
        <p:txBody>
          <a:bodyPr/>
          <a:lstStyle>
            <a:lvl1pPr>
              <a:defRPr/>
            </a:lvl1pPr>
          </a:lstStyle>
          <a:p>
            <a:pPr lvl="0"/>
            <a:fld id="{CBAB843A-E1EC-46D7-96E4-1A0C78BA352E}" type="datetime4">
              <a:rPr lang="nl-NL"/>
              <a:pPr lvl="0"/>
              <a:t>21 mei 2021</a:t>
            </a:fld>
            <a:r>
              <a:rPr lang="en-US"/>
              <a:t> | Voettekst</a:t>
            </a:r>
            <a:endParaRPr lang="nl-NL"/>
          </a:p>
        </p:txBody>
      </p:sp>
      <p:sp>
        <p:nvSpPr>
          <p:cNvPr id="6" name="Tijdelijke aanduiding voor afbeelding 9">
            <a:extLst>
              <a:ext uri="{FF2B5EF4-FFF2-40B4-BE49-F238E27FC236}">
                <a16:creationId xmlns:a16="http://schemas.microsoft.com/office/drawing/2014/main" id="{FD0C895C-5920-4101-837A-307E02E117B5}"/>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7" name="Tijdelijke aanduiding voor dianummer 14">
            <a:extLst>
              <a:ext uri="{FF2B5EF4-FFF2-40B4-BE49-F238E27FC236}">
                <a16:creationId xmlns:a16="http://schemas.microsoft.com/office/drawing/2014/main" id="{E9F29382-6D6C-4DBC-B3DF-FCB0FC279D24}"/>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2A5DBF-8032-4DAC-8509-1548C9A9ECE5}"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1502733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ekst horizontaal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31892EBB-25D9-423C-B07B-518E6F510C59}"/>
              </a:ext>
            </a:extLst>
          </p:cNvPr>
          <p:cNvSpPr/>
          <p:nvPr/>
        </p:nvSpPr>
        <p:spPr>
          <a:xfrm>
            <a:off x="0" y="0"/>
            <a:ext cx="12191996" cy="3427408"/>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E5D9AC14-1B7C-4BDD-A6A7-84EBECD3CACE}"/>
              </a:ext>
            </a:extLst>
          </p:cNvPr>
          <p:cNvSpPr txBox="1">
            <a:spLocks noGrp="1"/>
          </p:cNvSpPr>
          <p:nvPr>
            <p:ph type="title"/>
          </p:nvPr>
        </p:nvSpPr>
        <p:spPr>
          <a:xfrm>
            <a:off x="634995" y="1052510"/>
            <a:ext cx="10923586" cy="2374897"/>
          </a:xfrm>
        </p:spPr>
        <p:txBody>
          <a:bodyPr/>
          <a:lstStyle>
            <a:lvl1pPr>
              <a:defRPr sz="4800">
                <a:solidFill>
                  <a:srgbClr val="FFFFFF"/>
                </a:solidFill>
              </a:defRPr>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60966EC0-6551-4721-B38D-FD513349DCBC}"/>
              </a:ext>
            </a:extLst>
          </p:cNvPr>
          <p:cNvSpPr txBox="1">
            <a:spLocks noGrp="1"/>
          </p:cNvSpPr>
          <p:nvPr>
            <p:ph type="body" idx="4294967295"/>
          </p:nvPr>
        </p:nvSpPr>
        <p:spPr>
          <a:xfrm>
            <a:off x="634995" y="3749488"/>
            <a:ext cx="10923586" cy="2471924"/>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0">
            <a:extLst>
              <a:ext uri="{FF2B5EF4-FFF2-40B4-BE49-F238E27FC236}">
                <a16:creationId xmlns:a16="http://schemas.microsoft.com/office/drawing/2014/main" id="{9CC8671F-A6A1-489F-B5EE-388B6D118AA5}"/>
              </a:ext>
            </a:extLst>
          </p:cNvPr>
          <p:cNvSpPr txBox="1">
            <a:spLocks noGrp="1"/>
          </p:cNvSpPr>
          <p:nvPr>
            <p:ph type="sldNum" sz="quarter" idx="8"/>
          </p:nvPr>
        </p:nvSpPr>
        <p:spPr/>
        <p:txBody>
          <a:bodyPr/>
          <a:lstStyle>
            <a:lvl1pPr>
              <a:defRPr/>
            </a:lvl1pPr>
          </a:lstStyle>
          <a:p>
            <a:pPr lvl="0"/>
            <a:fld id="{80A03BF0-55EC-4827-B20A-045C3B1EBFFF}" type="slidenum">
              <a:t>‹nr.›</a:t>
            </a:fld>
            <a:endParaRPr lang="nl-NL"/>
          </a:p>
        </p:txBody>
      </p:sp>
      <p:sp>
        <p:nvSpPr>
          <p:cNvPr id="6" name="Tijdelijke aanduiding voor voettekst 4">
            <a:extLst>
              <a:ext uri="{FF2B5EF4-FFF2-40B4-BE49-F238E27FC236}">
                <a16:creationId xmlns:a16="http://schemas.microsoft.com/office/drawing/2014/main" id="{5F280D89-9D2A-46A5-AB79-6E9BE6F25162}"/>
              </a:ext>
            </a:extLst>
          </p:cNvPr>
          <p:cNvSpPr txBox="1">
            <a:spLocks noGrp="1"/>
          </p:cNvSpPr>
          <p:nvPr>
            <p:ph type="ftr" sz="quarter" idx="9"/>
          </p:nvPr>
        </p:nvSpPr>
        <p:spPr/>
        <p:txBody>
          <a:bodyPr/>
          <a:lstStyle>
            <a:lvl1pPr>
              <a:defRPr/>
            </a:lvl1pPr>
          </a:lstStyle>
          <a:p>
            <a:pPr lvl="0"/>
            <a:fld id="{95387BA0-E4F9-40BB-9005-859C882BACF3}" type="datetime4">
              <a:rPr lang="nl-NL"/>
              <a:pPr lvl="0"/>
              <a:t>21 mei 2021</a:t>
            </a:fld>
            <a:r>
              <a:rPr lang="en-US"/>
              <a:t> | Voettekst</a:t>
            </a:r>
            <a:endParaRPr lang="nl-NL"/>
          </a:p>
        </p:txBody>
      </p:sp>
      <p:pic>
        <p:nvPicPr>
          <p:cNvPr id="7" name="Afbeelding 9" descr="RO_vervolgpagina_Logo_2_RGB_pos__aangepast.png">
            <a:extLst>
              <a:ext uri="{FF2B5EF4-FFF2-40B4-BE49-F238E27FC236}">
                <a16:creationId xmlns:a16="http://schemas.microsoft.com/office/drawing/2014/main" id="{6A99CC01-2CDD-4826-9375-E15D8FE4F1FB}"/>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3327395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ekst horizontaal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32D2CB74-624E-4BAC-972D-7359D865BFC4}"/>
              </a:ext>
            </a:extLst>
          </p:cNvPr>
          <p:cNvSpPr/>
          <p:nvPr/>
        </p:nvSpPr>
        <p:spPr>
          <a:xfrm>
            <a:off x="0" y="3430591"/>
            <a:ext cx="12191996" cy="3427408"/>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84939E19-BF2F-45DD-829D-C32E4C025286}"/>
              </a:ext>
            </a:extLst>
          </p:cNvPr>
          <p:cNvSpPr txBox="1">
            <a:spLocks noGrp="1"/>
          </p:cNvSpPr>
          <p:nvPr>
            <p:ph type="title"/>
          </p:nvPr>
        </p:nvSpPr>
        <p:spPr>
          <a:xfrm>
            <a:off x="634995" y="1052510"/>
            <a:ext cx="10923586" cy="2374897"/>
          </a:xfrm>
        </p:spPr>
        <p:txBody>
          <a:bodyPr/>
          <a:lstStyle>
            <a:lvl1pPr>
              <a:defRPr sz="4800"/>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7ECF11AE-FF6D-463C-8A1B-B428AFB48A4B}"/>
              </a:ext>
            </a:extLst>
          </p:cNvPr>
          <p:cNvSpPr txBox="1">
            <a:spLocks noGrp="1"/>
          </p:cNvSpPr>
          <p:nvPr>
            <p:ph type="body" idx="4294967295"/>
          </p:nvPr>
        </p:nvSpPr>
        <p:spPr>
          <a:xfrm>
            <a:off x="634995" y="3749488"/>
            <a:ext cx="10923586" cy="2471924"/>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904432E7-B694-419E-B488-E299B6C4AE91}"/>
              </a:ext>
            </a:extLst>
          </p:cNvPr>
          <p:cNvSpPr txBox="1">
            <a:spLocks noGrp="1"/>
          </p:cNvSpPr>
          <p:nvPr>
            <p:ph type="sldNum" sz="quarter" idx="8"/>
          </p:nvPr>
        </p:nvSpPr>
        <p:spPr/>
        <p:txBody>
          <a:bodyPr/>
          <a:lstStyle>
            <a:lvl1pPr>
              <a:defRPr>
                <a:solidFill>
                  <a:srgbClr val="FFFFFF"/>
                </a:solidFill>
              </a:defRPr>
            </a:lvl1pPr>
          </a:lstStyle>
          <a:p>
            <a:pPr lvl="0"/>
            <a:fld id="{4284B283-E202-4B37-9575-0FC8C003E7BF}" type="slidenum">
              <a:t>‹nr.›</a:t>
            </a:fld>
            <a:endParaRPr lang="nl-NL"/>
          </a:p>
        </p:txBody>
      </p:sp>
      <p:sp>
        <p:nvSpPr>
          <p:cNvPr id="6" name="Tijdelijke aanduiding voor voettekst 4">
            <a:extLst>
              <a:ext uri="{FF2B5EF4-FFF2-40B4-BE49-F238E27FC236}">
                <a16:creationId xmlns:a16="http://schemas.microsoft.com/office/drawing/2014/main" id="{F42386E2-6F2C-45C6-BDD9-90AEF31C2CE8}"/>
              </a:ext>
            </a:extLst>
          </p:cNvPr>
          <p:cNvSpPr txBox="1">
            <a:spLocks noGrp="1"/>
          </p:cNvSpPr>
          <p:nvPr>
            <p:ph type="ftr" sz="quarter" idx="9"/>
          </p:nvPr>
        </p:nvSpPr>
        <p:spPr/>
        <p:txBody>
          <a:bodyPr/>
          <a:lstStyle>
            <a:lvl1pPr>
              <a:defRPr>
                <a:solidFill>
                  <a:srgbClr val="FFFFFF"/>
                </a:solidFill>
              </a:defRPr>
            </a:lvl1pPr>
          </a:lstStyle>
          <a:p>
            <a:pPr lvl="0"/>
            <a:fld id="{83740CCE-B7AE-4453-B7F0-617BDC6600D8}" type="datetime4">
              <a:rPr lang="nl-NL"/>
              <a:pPr lvl="0"/>
              <a:t>21 mei 2021</a:t>
            </a:fld>
            <a:r>
              <a:rPr lang="en-US"/>
              <a:t> | Voettekst</a:t>
            </a:r>
            <a:endParaRPr lang="nl-NL"/>
          </a:p>
        </p:txBody>
      </p:sp>
    </p:spTree>
    <p:extLst>
      <p:ext uri="{BB962C8B-B14F-4D97-AF65-F5344CB8AC3E}">
        <p14:creationId xmlns:p14="http://schemas.microsoft.com/office/powerpoint/2010/main" val="7765906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Afbeelding horizontaal kleur">
    <p:bg>
      <p:bgPr>
        <a:solidFill>
          <a:srgbClr val="38870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0063A-9013-40D7-B358-C9E61BC08601}"/>
              </a:ext>
            </a:extLst>
          </p:cNvPr>
          <p:cNvSpPr txBox="1">
            <a:spLocks noGrp="1"/>
          </p:cNvSpPr>
          <p:nvPr>
            <p:ph type="title"/>
          </p:nvPr>
        </p:nvSpPr>
        <p:spPr>
          <a:xfrm>
            <a:off x="634209" y="3888001"/>
            <a:ext cx="5004593" cy="2333411"/>
          </a:xfrm>
        </p:spPr>
        <p:txBody>
          <a:bodyPr/>
          <a:lstStyle>
            <a:lvl1pPr>
              <a:defRPr>
                <a:solidFill>
                  <a:srgbClr val="FFFFFF"/>
                </a:solidFill>
              </a:defRPr>
            </a:lvl1pPr>
          </a:lstStyle>
          <a:p>
            <a:pPr lvl="0"/>
            <a:r>
              <a:rPr lang="nl-NL"/>
              <a:t>Klik om de stijl te bewerken</a:t>
            </a:r>
          </a:p>
        </p:txBody>
      </p:sp>
      <p:sp>
        <p:nvSpPr>
          <p:cNvPr id="3" name="Tijdelijke aanduiding voor tekst 13">
            <a:extLst>
              <a:ext uri="{FF2B5EF4-FFF2-40B4-BE49-F238E27FC236}">
                <a16:creationId xmlns:a16="http://schemas.microsoft.com/office/drawing/2014/main" id="{36E08BDC-5074-476F-B480-2CA6A81656C4}"/>
              </a:ext>
            </a:extLst>
          </p:cNvPr>
          <p:cNvSpPr txBox="1">
            <a:spLocks noGrp="1"/>
          </p:cNvSpPr>
          <p:nvPr>
            <p:ph type="body" idx="4294967295"/>
          </p:nvPr>
        </p:nvSpPr>
        <p:spPr>
          <a:xfrm>
            <a:off x="6554583" y="3888001"/>
            <a:ext cx="5003999" cy="2333411"/>
          </a:xfrm>
        </p:spPr>
        <p:txBody>
          <a:bodyPr tIns="50401"/>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2">
            <a:extLst>
              <a:ext uri="{FF2B5EF4-FFF2-40B4-BE49-F238E27FC236}">
                <a16:creationId xmlns:a16="http://schemas.microsoft.com/office/drawing/2014/main" id="{B3855240-94FB-4E64-B0FE-004E94EE2FA1}"/>
              </a:ext>
            </a:extLst>
          </p:cNvPr>
          <p:cNvSpPr txBox="1">
            <a:spLocks noGrp="1"/>
          </p:cNvSpPr>
          <p:nvPr>
            <p:ph type="sldNum" sz="quarter" idx="8"/>
          </p:nvPr>
        </p:nvSpPr>
        <p:spPr/>
        <p:txBody>
          <a:bodyPr/>
          <a:lstStyle>
            <a:lvl1pPr>
              <a:defRPr>
                <a:solidFill>
                  <a:srgbClr val="D9EBF6"/>
                </a:solidFill>
              </a:defRPr>
            </a:lvl1pPr>
          </a:lstStyle>
          <a:p>
            <a:pPr lvl="0"/>
            <a:fld id="{DAE0C135-5777-413F-AE00-D0E14FE407D6}" type="slidenum">
              <a:t>‹nr.›</a:t>
            </a:fld>
            <a:endParaRPr lang="nl-NL"/>
          </a:p>
        </p:txBody>
      </p:sp>
      <p:sp>
        <p:nvSpPr>
          <p:cNvPr id="5" name="Tijdelijke aanduiding voor voettekst 4">
            <a:extLst>
              <a:ext uri="{FF2B5EF4-FFF2-40B4-BE49-F238E27FC236}">
                <a16:creationId xmlns:a16="http://schemas.microsoft.com/office/drawing/2014/main" id="{8FEFA79D-963F-4F76-BC06-053CD8D12DE4}"/>
              </a:ext>
            </a:extLst>
          </p:cNvPr>
          <p:cNvSpPr txBox="1">
            <a:spLocks noGrp="1"/>
          </p:cNvSpPr>
          <p:nvPr>
            <p:ph type="ftr" sz="quarter" idx="9"/>
          </p:nvPr>
        </p:nvSpPr>
        <p:spPr/>
        <p:txBody>
          <a:bodyPr/>
          <a:lstStyle>
            <a:lvl1pPr>
              <a:defRPr>
                <a:solidFill>
                  <a:srgbClr val="FFFFFF"/>
                </a:solidFill>
              </a:defRPr>
            </a:lvl1pPr>
          </a:lstStyle>
          <a:p>
            <a:pPr lvl="0"/>
            <a:fld id="{818FA962-9CA4-48B5-BDF7-A0B9983746B5}"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F6928D43-B935-42A7-BF7D-818E946EBCC8}"/>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5823369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Afbeelding horizontaal wit">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D1A6EE3A-AC94-46C5-AC0C-E53E66E38B87}"/>
              </a:ext>
            </a:extLst>
          </p:cNvPr>
          <p:cNvSpPr txBox="1">
            <a:spLocks noGrp="1"/>
          </p:cNvSpPr>
          <p:nvPr>
            <p:ph type="body" idx="4294967295"/>
          </p:nvPr>
        </p:nvSpPr>
        <p:spPr>
          <a:xfrm>
            <a:off x="6553203" y="3888001"/>
            <a:ext cx="5003999"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2B91D371-9F04-4061-820D-EA8F807840C6}"/>
              </a:ext>
            </a:extLst>
          </p:cNvPr>
          <p:cNvSpPr txBox="1">
            <a:spLocks noGrp="1"/>
          </p:cNvSpPr>
          <p:nvPr>
            <p:ph type="title"/>
          </p:nvPr>
        </p:nvSpPr>
        <p:spPr>
          <a:xfrm>
            <a:off x="634209" y="3888001"/>
            <a:ext cx="5004593" cy="2333411"/>
          </a:xfrm>
        </p:spPr>
        <p:txBody>
          <a:bodyPr/>
          <a:lstStyle>
            <a:lvl1pPr>
              <a:defRPr/>
            </a:lvl1pPr>
          </a:lstStyle>
          <a:p>
            <a:pPr lvl="0"/>
            <a:r>
              <a:rPr lang="nl-NL"/>
              <a:t>Klik om de stijl te bewerken</a:t>
            </a:r>
          </a:p>
        </p:txBody>
      </p:sp>
      <p:sp>
        <p:nvSpPr>
          <p:cNvPr id="4" name="Tijdelijke aanduiding voor dianummer 10">
            <a:extLst>
              <a:ext uri="{FF2B5EF4-FFF2-40B4-BE49-F238E27FC236}">
                <a16:creationId xmlns:a16="http://schemas.microsoft.com/office/drawing/2014/main" id="{E9CD77FD-C2C5-4DA5-BDE2-A978296E64AC}"/>
              </a:ext>
            </a:extLst>
          </p:cNvPr>
          <p:cNvSpPr txBox="1">
            <a:spLocks noGrp="1"/>
          </p:cNvSpPr>
          <p:nvPr>
            <p:ph type="sldNum" sz="quarter" idx="8"/>
          </p:nvPr>
        </p:nvSpPr>
        <p:spPr/>
        <p:txBody>
          <a:bodyPr/>
          <a:lstStyle>
            <a:lvl1pPr>
              <a:defRPr/>
            </a:lvl1pPr>
          </a:lstStyle>
          <a:p>
            <a:pPr lvl="0"/>
            <a:fld id="{CC440BA2-D2D8-4154-9B3E-1C69D4294A02}" type="slidenum">
              <a:t>‹nr.›</a:t>
            </a:fld>
            <a:endParaRPr lang="nl-NL"/>
          </a:p>
        </p:txBody>
      </p:sp>
      <p:sp>
        <p:nvSpPr>
          <p:cNvPr id="5" name="Tijdelijke aanduiding voor voettekst 4">
            <a:extLst>
              <a:ext uri="{FF2B5EF4-FFF2-40B4-BE49-F238E27FC236}">
                <a16:creationId xmlns:a16="http://schemas.microsoft.com/office/drawing/2014/main" id="{82634B1B-91D6-4DEE-AA08-5523F78A9F36}"/>
              </a:ext>
            </a:extLst>
          </p:cNvPr>
          <p:cNvSpPr txBox="1">
            <a:spLocks noGrp="1"/>
          </p:cNvSpPr>
          <p:nvPr>
            <p:ph type="ftr" sz="quarter" idx="9"/>
          </p:nvPr>
        </p:nvSpPr>
        <p:spPr/>
        <p:txBody>
          <a:bodyPr/>
          <a:lstStyle>
            <a:lvl1pPr>
              <a:defRPr/>
            </a:lvl1pPr>
          </a:lstStyle>
          <a:p>
            <a:pPr lvl="0"/>
            <a:fld id="{7CCAC0E4-0569-4028-8B79-B72856D02D0B}"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AC368A55-5494-403C-88E0-A57A9A2C3277}"/>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199465507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Afbeelding hor. kleur zonder titel">
    <p:bg>
      <p:bgPr>
        <a:solidFill>
          <a:srgbClr val="38870D"/>
        </a:solidFill>
        <a:effectLst/>
      </p:bgPr>
    </p:bg>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7A89635B-EFDE-4AF5-B7EF-320ACB3EB9E0}"/>
              </a:ext>
            </a:extLst>
          </p:cNvPr>
          <p:cNvSpPr txBox="1">
            <a:spLocks noGrp="1"/>
          </p:cNvSpPr>
          <p:nvPr>
            <p:ph type="body" idx="4294967295"/>
          </p:nvPr>
        </p:nvSpPr>
        <p:spPr>
          <a:xfrm>
            <a:off x="634995" y="3888001"/>
            <a:ext cx="10923586" cy="2333411"/>
          </a:xfrm>
        </p:spPr>
        <p:txBody>
          <a:bodyPr tIns="50401"/>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9CAFA443-84CE-4831-A305-167B742E612A}"/>
              </a:ext>
            </a:extLst>
          </p:cNvPr>
          <p:cNvSpPr txBox="1">
            <a:spLocks noGrp="1"/>
          </p:cNvSpPr>
          <p:nvPr>
            <p:ph type="sldNum" sz="quarter" idx="8"/>
          </p:nvPr>
        </p:nvSpPr>
        <p:spPr/>
        <p:txBody>
          <a:bodyPr/>
          <a:lstStyle>
            <a:lvl1pPr>
              <a:defRPr>
                <a:solidFill>
                  <a:srgbClr val="D9EBF6"/>
                </a:solidFill>
              </a:defRPr>
            </a:lvl1pPr>
          </a:lstStyle>
          <a:p>
            <a:pPr lvl="0"/>
            <a:fld id="{65368D9A-FF4B-46CB-A230-118F4719AD96}" type="slidenum">
              <a:t>‹nr.›</a:t>
            </a:fld>
            <a:endParaRPr lang="nl-NL"/>
          </a:p>
        </p:txBody>
      </p:sp>
      <p:sp>
        <p:nvSpPr>
          <p:cNvPr id="4" name="Tijdelijke aanduiding voor voettekst 4">
            <a:extLst>
              <a:ext uri="{FF2B5EF4-FFF2-40B4-BE49-F238E27FC236}">
                <a16:creationId xmlns:a16="http://schemas.microsoft.com/office/drawing/2014/main" id="{5D0E6F92-8A7D-4DC4-BD4E-C8D4269E425F}"/>
              </a:ext>
            </a:extLst>
          </p:cNvPr>
          <p:cNvSpPr txBox="1">
            <a:spLocks noGrp="1"/>
          </p:cNvSpPr>
          <p:nvPr>
            <p:ph type="ftr" sz="quarter" idx="9"/>
          </p:nvPr>
        </p:nvSpPr>
        <p:spPr/>
        <p:txBody>
          <a:bodyPr/>
          <a:lstStyle>
            <a:lvl1pPr>
              <a:defRPr>
                <a:solidFill>
                  <a:srgbClr val="FFFFFF"/>
                </a:solidFill>
              </a:defRPr>
            </a:lvl1pPr>
          </a:lstStyle>
          <a:p>
            <a:pPr lvl="0"/>
            <a:fld id="{29E440AA-C310-46DE-91E5-557E9BC74A08}"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7A2E17DB-F60D-4088-A2FB-4E0323D35323}"/>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842399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vlak B">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07BF48D4-0355-4629-8D2F-747D188890BF}"/>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1F1551DE-5216-4586-BB70-78F09C15181D}"/>
              </a:ext>
            </a:extLst>
          </p:cNvPr>
          <p:cNvSpPr txBox="1">
            <a:spLocks noGrp="1"/>
          </p:cNvSpPr>
          <p:nvPr>
            <p:ph type="title"/>
          </p:nvPr>
        </p:nvSpPr>
        <p:spPr>
          <a:xfrm>
            <a:off x="634995" y="2636836"/>
            <a:ext cx="5003999" cy="1584326"/>
          </a:xfrm>
        </p:spPr>
        <p:txBody>
          <a:bodyPr/>
          <a:lstStyle>
            <a:lvl1pPr>
              <a:defRPr sz="4000">
                <a:solidFill>
                  <a:srgbClr val="FFFFFF"/>
                </a:solidFill>
              </a:defRPr>
            </a:lvl1pPr>
          </a:lstStyle>
          <a:p>
            <a:pPr lvl="0"/>
            <a:r>
              <a:rPr lang="nl-NL"/>
              <a:t>Klik om de stijl te bewerken</a:t>
            </a:r>
          </a:p>
        </p:txBody>
      </p:sp>
      <p:sp>
        <p:nvSpPr>
          <p:cNvPr id="4" name="Tijdelijke aanduiding voor tekst 3">
            <a:extLst>
              <a:ext uri="{FF2B5EF4-FFF2-40B4-BE49-F238E27FC236}">
                <a16:creationId xmlns:a16="http://schemas.microsoft.com/office/drawing/2014/main" id="{2C19A16A-F973-4175-B883-3AAEE5C25C13}"/>
              </a:ext>
            </a:extLst>
          </p:cNvPr>
          <p:cNvSpPr txBox="1">
            <a:spLocks noGrp="1"/>
          </p:cNvSpPr>
          <p:nvPr>
            <p:ph type="body" idx="4294967295"/>
          </p:nvPr>
        </p:nvSpPr>
        <p:spPr>
          <a:xfrm>
            <a:off x="6553203" y="1052510"/>
            <a:ext cx="5003999" cy="5168902"/>
          </a:xfrm>
        </p:spPr>
        <p:txBody>
          <a:bodyPr anchor="ct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8E67A6D7-813D-4D00-B8AD-8F24964073F2}"/>
              </a:ext>
            </a:extLst>
          </p:cNvPr>
          <p:cNvSpPr txBox="1">
            <a:spLocks noGrp="1"/>
          </p:cNvSpPr>
          <p:nvPr>
            <p:ph type="sldNum" sz="quarter" idx="8"/>
          </p:nvPr>
        </p:nvSpPr>
        <p:spPr/>
        <p:txBody>
          <a:bodyPr/>
          <a:lstStyle>
            <a:lvl1pPr>
              <a:defRPr/>
            </a:lvl1pPr>
          </a:lstStyle>
          <a:p>
            <a:pPr lvl="0"/>
            <a:fld id="{0C3DF764-5457-4EFD-BE85-E5D89CEBF21A}" type="slidenum">
              <a:t>‹nr.›</a:t>
            </a:fld>
            <a:endParaRPr lang="nl-NL"/>
          </a:p>
        </p:txBody>
      </p:sp>
      <p:sp>
        <p:nvSpPr>
          <p:cNvPr id="6" name="Tijdelijke aanduiding voor voettekst 4">
            <a:extLst>
              <a:ext uri="{FF2B5EF4-FFF2-40B4-BE49-F238E27FC236}">
                <a16:creationId xmlns:a16="http://schemas.microsoft.com/office/drawing/2014/main" id="{35CB9A6A-D977-4EA0-8C97-406989DDE327}"/>
              </a:ext>
            </a:extLst>
          </p:cNvPr>
          <p:cNvSpPr txBox="1">
            <a:spLocks noGrp="1"/>
          </p:cNvSpPr>
          <p:nvPr>
            <p:ph type="ftr" sz="quarter" idx="9"/>
          </p:nvPr>
        </p:nvSpPr>
        <p:spPr/>
        <p:txBody>
          <a:bodyPr/>
          <a:lstStyle>
            <a:lvl1pPr>
              <a:defRPr>
                <a:solidFill>
                  <a:srgbClr val="FFFFFF"/>
                </a:solidFill>
              </a:defRPr>
            </a:lvl1pPr>
          </a:lstStyle>
          <a:p>
            <a:pPr lvl="0"/>
            <a:fld id="{F9AF5EDF-2CDE-46F1-9393-FE95464A31E4}" type="datetime4">
              <a:rPr lang="nl-NL"/>
              <a:pPr lvl="0"/>
              <a:t>21 mei 2021</a:t>
            </a:fld>
            <a:r>
              <a:rPr lang="en-US"/>
              <a:t> | Voettekst</a:t>
            </a:r>
            <a:endParaRPr lang="nl-NL"/>
          </a:p>
        </p:txBody>
      </p:sp>
      <p:pic>
        <p:nvPicPr>
          <p:cNvPr id="7" name="Afbeelding 11" descr="RO_vervolgpagina_Logo_2_RGB_pos__aangepast.png">
            <a:extLst>
              <a:ext uri="{FF2B5EF4-FFF2-40B4-BE49-F238E27FC236}">
                <a16:creationId xmlns:a16="http://schemas.microsoft.com/office/drawing/2014/main" id="{9F9A61CE-D68A-4F97-978B-3C6974B06D1D}"/>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7332480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Afbeelding hor. wit zonder titel">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8A14581A-9D14-4B53-B8CF-23E5136F424D}"/>
              </a:ext>
            </a:extLst>
          </p:cNvPr>
          <p:cNvSpPr txBox="1">
            <a:spLocks noGrp="1"/>
          </p:cNvSpPr>
          <p:nvPr>
            <p:ph type="body" idx="4294967295"/>
          </p:nvPr>
        </p:nvSpPr>
        <p:spPr>
          <a:xfrm>
            <a:off x="634995" y="3888001"/>
            <a:ext cx="10923586"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E214BD67-FF30-4B11-AB01-733CA88AC33E}"/>
              </a:ext>
            </a:extLst>
          </p:cNvPr>
          <p:cNvSpPr txBox="1">
            <a:spLocks noGrp="1"/>
          </p:cNvSpPr>
          <p:nvPr>
            <p:ph type="sldNum" sz="quarter" idx="8"/>
          </p:nvPr>
        </p:nvSpPr>
        <p:spPr/>
        <p:txBody>
          <a:bodyPr/>
          <a:lstStyle>
            <a:lvl1pPr>
              <a:defRPr/>
            </a:lvl1pPr>
          </a:lstStyle>
          <a:p>
            <a:pPr lvl="0"/>
            <a:fld id="{E6C24309-480B-49A8-AC64-39B9544FA66C}" type="slidenum">
              <a:t>‹nr.›</a:t>
            </a:fld>
            <a:endParaRPr lang="nl-NL"/>
          </a:p>
        </p:txBody>
      </p:sp>
      <p:sp>
        <p:nvSpPr>
          <p:cNvPr id="4" name="Tijdelijke aanduiding voor voettekst 4">
            <a:extLst>
              <a:ext uri="{FF2B5EF4-FFF2-40B4-BE49-F238E27FC236}">
                <a16:creationId xmlns:a16="http://schemas.microsoft.com/office/drawing/2014/main" id="{54258EAE-9A62-4397-99F9-AA0C0D4447E5}"/>
              </a:ext>
            </a:extLst>
          </p:cNvPr>
          <p:cNvSpPr txBox="1">
            <a:spLocks noGrp="1"/>
          </p:cNvSpPr>
          <p:nvPr>
            <p:ph type="ftr" sz="quarter" idx="9"/>
          </p:nvPr>
        </p:nvSpPr>
        <p:spPr/>
        <p:txBody>
          <a:bodyPr/>
          <a:lstStyle>
            <a:lvl1pPr>
              <a:defRPr/>
            </a:lvl1pPr>
          </a:lstStyle>
          <a:p>
            <a:pPr lvl="0"/>
            <a:fld id="{E432DFCE-3E11-42DA-922B-3E8F3106B0FC}"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BC4A77A0-7499-4C46-B8B0-86EE7F6860B3}"/>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8570327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Afbeelding horizontaal kleur titel">
    <p:bg>
      <p:bgPr>
        <a:solidFill>
          <a:srgbClr val="38870D"/>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4259F3E9-8751-43EC-A94D-70837759D47C}"/>
              </a:ext>
            </a:extLst>
          </p:cNvPr>
          <p:cNvSpPr txBox="1">
            <a:spLocks noGrp="1"/>
          </p:cNvSpPr>
          <p:nvPr>
            <p:ph type="pic" idx="4294967295"/>
          </p:nvPr>
        </p:nvSpPr>
        <p:spPr>
          <a:xfrm>
            <a:off x="0" y="3427408"/>
            <a:ext cx="12191996" cy="3430591"/>
          </a:xfrm>
          <a:solidFill>
            <a:srgbClr val="D9D9D9"/>
          </a:solidFill>
        </p:spPr>
        <p:txBody>
          <a:bodyPr lIns="611998"/>
          <a:lstStyle>
            <a:lvl1pPr>
              <a:buClr>
                <a:srgbClr val="017BC6"/>
              </a:buClr>
              <a:defRPr/>
            </a:lvl1pPr>
          </a:lstStyle>
          <a:p>
            <a:pPr lvl="0"/>
            <a:r>
              <a:rPr lang="nl-NL"/>
              <a:t>Klik op het pictogram als u een afbeelding wilt toevoegen</a:t>
            </a:r>
          </a:p>
        </p:txBody>
      </p:sp>
      <p:sp>
        <p:nvSpPr>
          <p:cNvPr id="3" name="Titel 1">
            <a:extLst>
              <a:ext uri="{FF2B5EF4-FFF2-40B4-BE49-F238E27FC236}">
                <a16:creationId xmlns:a16="http://schemas.microsoft.com/office/drawing/2014/main" id="{EB2D43FF-A53B-4B39-9701-686A6B3A6A9E}"/>
              </a:ext>
            </a:extLst>
          </p:cNvPr>
          <p:cNvSpPr txBox="1">
            <a:spLocks noGrp="1"/>
          </p:cNvSpPr>
          <p:nvPr>
            <p:ph type="title"/>
          </p:nvPr>
        </p:nvSpPr>
        <p:spPr>
          <a:xfrm>
            <a:off x="633596" y="1051203"/>
            <a:ext cx="10924382" cy="946797"/>
          </a:xfrm>
        </p:spPr>
        <p:txBody>
          <a:bodyPr/>
          <a:lstStyle>
            <a:lvl1pPr>
              <a:defRPr>
                <a:solidFill>
                  <a:srgbClr val="FFFFFF"/>
                </a:solidFill>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78FF3EB7-EEB0-4DF2-9031-21DEC86468DD}"/>
              </a:ext>
            </a:extLst>
          </p:cNvPr>
          <p:cNvSpPr txBox="1">
            <a:spLocks noGrp="1"/>
          </p:cNvSpPr>
          <p:nvPr>
            <p:ph type="sldNum" sz="quarter" idx="8"/>
          </p:nvPr>
        </p:nvSpPr>
        <p:spPr/>
        <p:txBody>
          <a:bodyPr/>
          <a:lstStyle>
            <a:lvl1pPr>
              <a:defRPr>
                <a:solidFill>
                  <a:srgbClr val="FFFFFF"/>
                </a:solidFill>
              </a:defRPr>
            </a:lvl1pPr>
          </a:lstStyle>
          <a:p>
            <a:pPr lvl="0"/>
            <a:fld id="{BDA3B5A5-B471-4092-8732-D04F6FB40E05}" type="slidenum">
              <a:t>‹nr.›</a:t>
            </a:fld>
            <a:endParaRPr lang="nl-NL"/>
          </a:p>
        </p:txBody>
      </p:sp>
      <p:sp>
        <p:nvSpPr>
          <p:cNvPr id="5" name="Tijdelijke aanduiding voor voettekst 4">
            <a:extLst>
              <a:ext uri="{FF2B5EF4-FFF2-40B4-BE49-F238E27FC236}">
                <a16:creationId xmlns:a16="http://schemas.microsoft.com/office/drawing/2014/main" id="{6072650E-A25B-493C-8AA2-DAC19884D9B3}"/>
              </a:ext>
            </a:extLst>
          </p:cNvPr>
          <p:cNvSpPr txBox="1">
            <a:spLocks noGrp="1"/>
          </p:cNvSpPr>
          <p:nvPr>
            <p:ph type="ftr" sz="quarter" idx="9"/>
          </p:nvPr>
        </p:nvSpPr>
        <p:spPr/>
        <p:txBody>
          <a:bodyPr/>
          <a:lstStyle>
            <a:lvl1pPr>
              <a:defRPr>
                <a:solidFill>
                  <a:srgbClr val="FFFFFF"/>
                </a:solidFill>
              </a:defRPr>
            </a:lvl1pPr>
          </a:lstStyle>
          <a:p>
            <a:pPr lvl="0"/>
            <a:fld id="{CA5938B8-A610-421A-9796-1B57D15933AC}" type="datetime4">
              <a:rPr lang="nl-NL"/>
              <a:pPr lvl="0"/>
              <a:t>21 mei 2021</a:t>
            </a:fld>
            <a:r>
              <a:rPr lang="en-US"/>
              <a:t> | Voettekst</a:t>
            </a:r>
            <a:endParaRPr lang="nl-NL"/>
          </a:p>
        </p:txBody>
      </p:sp>
    </p:spTree>
    <p:extLst>
      <p:ext uri="{BB962C8B-B14F-4D97-AF65-F5344CB8AC3E}">
        <p14:creationId xmlns:p14="http://schemas.microsoft.com/office/powerpoint/2010/main" val="24754061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Afbeelding horizontaal wi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4C7A0361-7801-4DEE-BA46-20922E283A5D}"/>
              </a:ext>
            </a:extLst>
          </p:cNvPr>
          <p:cNvSpPr txBox="1">
            <a:spLocks noGrp="1"/>
          </p:cNvSpPr>
          <p:nvPr>
            <p:ph type="pic" idx="4294967295"/>
          </p:nvPr>
        </p:nvSpPr>
        <p:spPr>
          <a:xfrm>
            <a:off x="0" y="3427408"/>
            <a:ext cx="12191996" cy="3430591"/>
          </a:xfrm>
          <a:solidFill>
            <a:srgbClr val="000000">
              <a:alpha val="10000"/>
            </a:srgbClr>
          </a:solidFill>
        </p:spPr>
        <p:txBody>
          <a:bodyPr lIns="611998"/>
          <a:lstStyle>
            <a:lvl1pPr>
              <a:defRPr/>
            </a:lvl1pPr>
          </a:lstStyle>
          <a:p>
            <a:pPr lvl="0"/>
            <a:r>
              <a:rPr lang="nl-NL"/>
              <a:t>Klik op het pictogram als u een afbeelding wilt toevoegen</a:t>
            </a:r>
          </a:p>
        </p:txBody>
      </p:sp>
      <p:sp>
        <p:nvSpPr>
          <p:cNvPr id="3" name="Titel 8">
            <a:extLst>
              <a:ext uri="{FF2B5EF4-FFF2-40B4-BE49-F238E27FC236}">
                <a16:creationId xmlns:a16="http://schemas.microsoft.com/office/drawing/2014/main" id="{502646EF-6164-414E-BE73-F30F1E84BDD2}"/>
              </a:ext>
            </a:extLst>
          </p:cNvPr>
          <p:cNvSpPr txBox="1">
            <a:spLocks noGrp="1"/>
          </p:cNvSpPr>
          <p:nvPr>
            <p:ph type="title"/>
          </p:nvPr>
        </p:nvSpPr>
        <p:spPr>
          <a:xfrm>
            <a:off x="634209" y="1051203"/>
            <a:ext cx="10924382" cy="946797"/>
          </a:xfrm>
        </p:spPr>
        <p:txBody>
          <a:bodyPr/>
          <a:lstStyle>
            <a:lvl1pPr>
              <a:defRPr/>
            </a:lvl1pPr>
          </a:lstStyle>
          <a:p>
            <a:pPr lvl="0"/>
            <a:r>
              <a:rPr lang="nl-NL"/>
              <a:t>Klik om de stijl te bewerken</a:t>
            </a:r>
          </a:p>
        </p:txBody>
      </p:sp>
      <p:sp>
        <p:nvSpPr>
          <p:cNvPr id="4" name="Tijdelijke aanduiding voor dianummer 6">
            <a:extLst>
              <a:ext uri="{FF2B5EF4-FFF2-40B4-BE49-F238E27FC236}">
                <a16:creationId xmlns:a16="http://schemas.microsoft.com/office/drawing/2014/main" id="{FEE43B23-B164-427F-B428-0726358F74B9}"/>
              </a:ext>
            </a:extLst>
          </p:cNvPr>
          <p:cNvSpPr txBox="1">
            <a:spLocks noGrp="1"/>
          </p:cNvSpPr>
          <p:nvPr>
            <p:ph type="sldNum" sz="quarter" idx="8"/>
          </p:nvPr>
        </p:nvSpPr>
        <p:spPr/>
        <p:txBody>
          <a:bodyPr/>
          <a:lstStyle>
            <a:lvl1pPr>
              <a:defRPr>
                <a:solidFill>
                  <a:srgbClr val="FFFFFF"/>
                </a:solidFill>
              </a:defRPr>
            </a:lvl1pPr>
          </a:lstStyle>
          <a:p>
            <a:pPr lvl="0"/>
            <a:fld id="{FFB1E6A1-6DAE-4FE8-9BC6-5C80BA4BA986}" type="slidenum">
              <a:t>‹nr.›</a:t>
            </a:fld>
            <a:endParaRPr lang="nl-NL"/>
          </a:p>
        </p:txBody>
      </p:sp>
      <p:sp>
        <p:nvSpPr>
          <p:cNvPr id="5" name="Tijdelijke aanduiding voor voettekst 4">
            <a:extLst>
              <a:ext uri="{FF2B5EF4-FFF2-40B4-BE49-F238E27FC236}">
                <a16:creationId xmlns:a16="http://schemas.microsoft.com/office/drawing/2014/main" id="{C33B2D53-F0DA-4966-841A-552F0A9B9E31}"/>
              </a:ext>
            </a:extLst>
          </p:cNvPr>
          <p:cNvSpPr txBox="1">
            <a:spLocks noGrp="1"/>
          </p:cNvSpPr>
          <p:nvPr>
            <p:ph type="ftr" sz="quarter" idx="9"/>
          </p:nvPr>
        </p:nvSpPr>
        <p:spPr/>
        <p:txBody>
          <a:bodyPr/>
          <a:lstStyle>
            <a:lvl1pPr>
              <a:defRPr>
                <a:solidFill>
                  <a:srgbClr val="FFFFFF"/>
                </a:solidFill>
              </a:defRPr>
            </a:lvl1pPr>
          </a:lstStyle>
          <a:p>
            <a:pPr lvl="0"/>
            <a:fld id="{F161143A-B4FB-4A65-8573-34676FFABBAA}" type="datetime4">
              <a:rPr lang="nl-NL"/>
              <a:pPr lvl="0"/>
              <a:t>21 mei 2021</a:t>
            </a:fld>
            <a:r>
              <a:rPr lang="en-US"/>
              <a:t> | Voettekst</a:t>
            </a:r>
            <a:endParaRPr lang="nl-NL"/>
          </a:p>
        </p:txBody>
      </p:sp>
    </p:spTree>
    <p:extLst>
      <p:ext uri="{BB962C8B-B14F-4D97-AF65-F5344CB8AC3E}">
        <p14:creationId xmlns:p14="http://schemas.microsoft.com/office/powerpoint/2010/main" val="38172727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Afbeelding">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78D50919-249B-44A8-B043-159CBD44E17B}"/>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9777125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Afbeelding me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92292420-6CC3-4127-BC3A-A99022BAC6DA}"/>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
        <p:nvSpPr>
          <p:cNvPr id="3" name="Titel 4">
            <a:extLst>
              <a:ext uri="{FF2B5EF4-FFF2-40B4-BE49-F238E27FC236}">
                <a16:creationId xmlns:a16="http://schemas.microsoft.com/office/drawing/2014/main" id="{0C73B5BA-BA03-4E26-A6B1-83E2131DD82F}"/>
              </a:ext>
            </a:extLst>
          </p:cNvPr>
          <p:cNvSpPr txBox="1">
            <a:spLocks noGrp="1"/>
          </p:cNvSpPr>
          <p:nvPr>
            <p:ph type="title"/>
          </p:nvPr>
        </p:nvSpPr>
        <p:spPr>
          <a:xfrm>
            <a:off x="0" y="5153777"/>
            <a:ext cx="12191996" cy="575998"/>
          </a:xfrm>
          <a:solidFill>
            <a:srgbClr val="38870D"/>
          </a:solidFill>
        </p:spPr>
        <p:txBody>
          <a:bodyPr lIns="755998" anchor="ctr"/>
          <a:lstStyle>
            <a:lvl1pPr>
              <a:defRPr sz="3200">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A0647B12-53A6-4923-9DA7-2A11DE44417B}"/>
              </a:ext>
            </a:extLst>
          </p:cNvPr>
          <p:cNvSpPr txBox="1">
            <a:spLocks noGrp="1"/>
          </p:cNvSpPr>
          <p:nvPr>
            <p:ph type="body" idx="4294967295"/>
          </p:nvPr>
        </p:nvSpPr>
        <p:spPr>
          <a:xfrm>
            <a:off x="0" y="5825413"/>
            <a:ext cx="12191996" cy="395999"/>
          </a:xfrm>
          <a:solidFill>
            <a:srgbClr val="FFFFFF"/>
          </a:solidFill>
        </p:spPr>
        <p:txBody>
          <a:bodyPr lIns="755998" anchor="ctr"/>
          <a:lstStyle>
            <a:lvl1pPr marL="0" indent="0">
              <a:buNone/>
              <a:defRPr sz="2000"/>
            </a:lvl1pPr>
          </a:lstStyle>
          <a:p>
            <a:pPr lvl="0"/>
            <a:r>
              <a:rPr lang="nl-NL"/>
              <a:t>Klik om de modelstijlen te bewerken</a:t>
            </a:r>
          </a:p>
        </p:txBody>
      </p:sp>
      <p:pic>
        <p:nvPicPr>
          <p:cNvPr id="5" name="Afbeelding 3">
            <a:extLst>
              <a:ext uri="{FF2B5EF4-FFF2-40B4-BE49-F238E27FC236}">
                <a16:creationId xmlns:a16="http://schemas.microsoft.com/office/drawing/2014/main" id="{726754AC-2043-4EFC-9800-D4A81CE11620}"/>
              </a:ext>
            </a:extLst>
          </p:cNvPr>
          <p:cNvPicPr>
            <a:picLocks noChangeAspect="1"/>
          </p:cNvPicPr>
          <p:nvPr/>
        </p:nvPicPr>
        <p:blipFill>
          <a:blip r:embed="rId2"/>
          <a:stretch>
            <a:fillRect/>
          </a:stretch>
        </p:blipFill>
        <p:spPr>
          <a:xfrm>
            <a:off x="-3172" y="0"/>
            <a:ext cx="12198352" cy="1066803"/>
          </a:xfrm>
          <a:prstGeom prst="rect">
            <a:avLst/>
          </a:prstGeom>
          <a:noFill/>
          <a:ln>
            <a:noFill/>
          </a:ln>
        </p:spPr>
      </p:pic>
    </p:spTree>
    <p:extLst>
      <p:ext uri="{BB962C8B-B14F-4D97-AF65-F5344CB8AC3E}">
        <p14:creationId xmlns:p14="http://schemas.microsoft.com/office/powerpoint/2010/main" val="425827473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abel/grafiek">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1ED687CD-C2D0-44DB-906E-F27562A16F7E}"/>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inhoud 2">
            <a:extLst>
              <a:ext uri="{FF2B5EF4-FFF2-40B4-BE49-F238E27FC236}">
                <a16:creationId xmlns:a16="http://schemas.microsoft.com/office/drawing/2014/main" id="{3CB9F00A-3987-469F-8E3B-916A7E2606EE}"/>
              </a:ext>
            </a:extLst>
          </p:cNvPr>
          <p:cNvSpPr txBox="1">
            <a:spLocks noGrp="1"/>
          </p:cNvSpPr>
          <p:nvPr>
            <p:ph idx="4294967295"/>
          </p:nvPr>
        </p:nvSpPr>
        <p:spPr>
          <a:xfrm>
            <a:off x="634995" y="2276471"/>
            <a:ext cx="10923586"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1">
            <a:extLst>
              <a:ext uri="{FF2B5EF4-FFF2-40B4-BE49-F238E27FC236}">
                <a16:creationId xmlns:a16="http://schemas.microsoft.com/office/drawing/2014/main" id="{C6C967FA-7F01-4BAE-B48E-4ECF27393061}"/>
              </a:ext>
            </a:extLst>
          </p:cNvPr>
          <p:cNvSpPr txBox="1">
            <a:spLocks noGrp="1"/>
          </p:cNvSpPr>
          <p:nvPr>
            <p:ph type="sldNum" sz="quarter" idx="8"/>
          </p:nvPr>
        </p:nvSpPr>
        <p:spPr/>
        <p:txBody>
          <a:bodyPr/>
          <a:lstStyle>
            <a:lvl1pPr>
              <a:defRPr/>
            </a:lvl1pPr>
          </a:lstStyle>
          <a:p>
            <a:pPr lvl="0"/>
            <a:fld id="{F2AADF7D-8D72-488F-8D86-E1F14DC74E17}" type="slidenum">
              <a:t>‹nr.›</a:t>
            </a:fld>
            <a:endParaRPr lang="nl-NL"/>
          </a:p>
        </p:txBody>
      </p:sp>
      <p:sp>
        <p:nvSpPr>
          <p:cNvPr id="5" name="Tijdelijke aanduiding voor voettekst 4">
            <a:extLst>
              <a:ext uri="{FF2B5EF4-FFF2-40B4-BE49-F238E27FC236}">
                <a16:creationId xmlns:a16="http://schemas.microsoft.com/office/drawing/2014/main" id="{FCC589FF-65A8-4D6D-8595-A35AD292D12A}"/>
              </a:ext>
            </a:extLst>
          </p:cNvPr>
          <p:cNvSpPr txBox="1">
            <a:spLocks noGrp="1"/>
          </p:cNvSpPr>
          <p:nvPr>
            <p:ph type="ftr" sz="quarter" idx="9"/>
          </p:nvPr>
        </p:nvSpPr>
        <p:spPr/>
        <p:txBody>
          <a:bodyPr/>
          <a:lstStyle>
            <a:lvl1pPr>
              <a:defRPr/>
            </a:lvl1pPr>
          </a:lstStyle>
          <a:p>
            <a:pPr lvl="0"/>
            <a:fld id="{084D03B1-8DCC-4758-A237-AB3E869D5AE6}" type="datetime4">
              <a:rPr lang="nl-NL"/>
              <a:pPr lvl="0"/>
              <a:t>21 mei 2021</a:t>
            </a:fld>
            <a:r>
              <a:rPr lang="en-US"/>
              <a:t> | Voettekst</a:t>
            </a:r>
            <a:endParaRPr lang="nl-NL"/>
          </a:p>
        </p:txBody>
      </p:sp>
    </p:spTree>
    <p:extLst>
      <p:ext uri="{BB962C8B-B14F-4D97-AF65-F5344CB8AC3E}">
        <p14:creationId xmlns:p14="http://schemas.microsoft.com/office/powerpoint/2010/main" val="5360361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abel/grafiek met bijschrift">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E2150753-EC56-475B-BD21-CE5D756FDFD9}"/>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tekst 2">
            <a:extLst>
              <a:ext uri="{FF2B5EF4-FFF2-40B4-BE49-F238E27FC236}">
                <a16:creationId xmlns:a16="http://schemas.microsoft.com/office/drawing/2014/main" id="{FBD2F651-BEF3-40CE-AF78-24470F8216F2}"/>
              </a:ext>
            </a:extLst>
          </p:cNvPr>
          <p:cNvSpPr txBox="1">
            <a:spLocks noGrp="1"/>
          </p:cNvSpPr>
          <p:nvPr>
            <p:ph type="body" idx="4294967295"/>
          </p:nvPr>
        </p:nvSpPr>
        <p:spPr>
          <a:xfrm>
            <a:off x="7958855" y="2276471"/>
            <a:ext cx="3600001" cy="3937004"/>
          </a:xfrm>
        </p:spPr>
        <p:txBody>
          <a:bodyPr/>
          <a:lstStyle>
            <a:lvl1pPr marL="0" indent="0">
              <a:buNone/>
              <a:defRPr sz="2000"/>
            </a:lvl1pPr>
            <a:lvl2pPr marL="313200" indent="0">
              <a:buNone/>
              <a:defRPr sz="1800"/>
            </a:lvl2pPr>
            <a:lvl3pPr marL="630003" indent="0">
              <a:buNone/>
              <a:defRPr sz="1600"/>
            </a:lvl3pPr>
            <a:lvl4pPr marL="943203" indent="0">
              <a:buNone/>
              <a:defRPr sz="1600"/>
            </a:lvl4pPr>
            <a:lvl5pPr marL="1259997"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8">
            <a:extLst>
              <a:ext uri="{FF2B5EF4-FFF2-40B4-BE49-F238E27FC236}">
                <a16:creationId xmlns:a16="http://schemas.microsoft.com/office/drawing/2014/main" id="{E8FB641C-AD89-4034-856A-8FB570D021C2}"/>
              </a:ext>
            </a:extLst>
          </p:cNvPr>
          <p:cNvSpPr txBox="1">
            <a:spLocks noGrp="1"/>
          </p:cNvSpPr>
          <p:nvPr>
            <p:ph idx="4294967295"/>
          </p:nvPr>
        </p:nvSpPr>
        <p:spPr>
          <a:xfrm>
            <a:off x="634995" y="2276471"/>
            <a:ext cx="7178963"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2">
            <a:extLst>
              <a:ext uri="{FF2B5EF4-FFF2-40B4-BE49-F238E27FC236}">
                <a16:creationId xmlns:a16="http://schemas.microsoft.com/office/drawing/2014/main" id="{BEB1A2EA-71E1-40BE-9017-097341E4038D}"/>
              </a:ext>
            </a:extLst>
          </p:cNvPr>
          <p:cNvSpPr txBox="1">
            <a:spLocks noGrp="1"/>
          </p:cNvSpPr>
          <p:nvPr>
            <p:ph type="sldNum" sz="quarter" idx="8"/>
          </p:nvPr>
        </p:nvSpPr>
        <p:spPr/>
        <p:txBody>
          <a:bodyPr/>
          <a:lstStyle>
            <a:lvl1pPr>
              <a:defRPr/>
            </a:lvl1pPr>
          </a:lstStyle>
          <a:p>
            <a:pPr lvl="0"/>
            <a:fld id="{FAF2A791-5F21-436A-ACC6-ED4389F5ADC8}" type="slidenum">
              <a:t>‹nr.›</a:t>
            </a:fld>
            <a:endParaRPr lang="nl-NL"/>
          </a:p>
        </p:txBody>
      </p:sp>
      <p:sp>
        <p:nvSpPr>
          <p:cNvPr id="6" name="Tijdelijke aanduiding voor voettekst 4">
            <a:extLst>
              <a:ext uri="{FF2B5EF4-FFF2-40B4-BE49-F238E27FC236}">
                <a16:creationId xmlns:a16="http://schemas.microsoft.com/office/drawing/2014/main" id="{71195F09-3083-4EEA-A53F-E78997C479D5}"/>
              </a:ext>
            </a:extLst>
          </p:cNvPr>
          <p:cNvSpPr txBox="1">
            <a:spLocks noGrp="1"/>
          </p:cNvSpPr>
          <p:nvPr>
            <p:ph type="ftr" sz="quarter" idx="9"/>
          </p:nvPr>
        </p:nvSpPr>
        <p:spPr/>
        <p:txBody>
          <a:bodyPr/>
          <a:lstStyle>
            <a:lvl1pPr>
              <a:defRPr/>
            </a:lvl1pPr>
          </a:lstStyle>
          <a:p>
            <a:pPr lvl="0"/>
            <a:fld id="{C0EE82F0-5D13-4C36-A407-99FD836C256C}" type="datetime4">
              <a:rPr lang="nl-NL"/>
              <a:pPr lvl="0"/>
              <a:t>21 mei 2021</a:t>
            </a:fld>
            <a:r>
              <a:rPr lang="en-US"/>
              <a:t> | Voettekst</a:t>
            </a:r>
            <a:endParaRPr lang="nl-NL"/>
          </a:p>
        </p:txBody>
      </p:sp>
    </p:spTree>
    <p:extLst>
      <p:ext uri="{BB962C8B-B14F-4D97-AF65-F5344CB8AC3E}">
        <p14:creationId xmlns:p14="http://schemas.microsoft.com/office/powerpoint/2010/main" val="246648025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abel/grafiek verticaal">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85A9830D-69F6-4F0C-A3CA-1C57A36291EF}"/>
              </a:ext>
            </a:extLst>
          </p:cNvPr>
          <p:cNvSpPr/>
          <p:nvPr/>
        </p:nvSpPr>
        <p:spPr>
          <a:xfrm>
            <a:off x="6096003"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70FB1C37-FF7F-4CD6-AA29-00CCDDB21BD9}"/>
              </a:ext>
            </a:extLst>
          </p:cNvPr>
          <p:cNvSpPr txBox="1">
            <a:spLocks noGrp="1"/>
          </p:cNvSpPr>
          <p:nvPr>
            <p:ph type="body" idx="4294967295"/>
          </p:nvPr>
        </p:nvSpPr>
        <p:spPr>
          <a:xfrm>
            <a:off x="6550020" y="2289602"/>
            <a:ext cx="5003999" cy="3931810"/>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E3CBC3B2-04FE-4ECE-B42A-C9B22CD1BB87}"/>
              </a:ext>
            </a:extLst>
          </p:cNvPr>
          <p:cNvSpPr txBox="1">
            <a:spLocks noGrp="1"/>
          </p:cNvSpPr>
          <p:nvPr>
            <p:ph type="title"/>
          </p:nvPr>
        </p:nvSpPr>
        <p:spPr>
          <a:xfrm>
            <a:off x="6550020"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inhoud 8">
            <a:extLst>
              <a:ext uri="{FF2B5EF4-FFF2-40B4-BE49-F238E27FC236}">
                <a16:creationId xmlns:a16="http://schemas.microsoft.com/office/drawing/2014/main" id="{60477CB3-E37A-431C-9F32-08A92605E8C4}"/>
              </a:ext>
            </a:extLst>
          </p:cNvPr>
          <p:cNvSpPr txBox="1">
            <a:spLocks noGrp="1"/>
          </p:cNvSpPr>
          <p:nvPr>
            <p:ph idx="4294967295"/>
          </p:nvPr>
        </p:nvSpPr>
        <p:spPr>
          <a:xfrm>
            <a:off x="634995" y="1066803"/>
            <a:ext cx="5003797" cy="5154609"/>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4">
            <a:extLst>
              <a:ext uri="{FF2B5EF4-FFF2-40B4-BE49-F238E27FC236}">
                <a16:creationId xmlns:a16="http://schemas.microsoft.com/office/drawing/2014/main" id="{76F7DF5A-6F34-4D10-8FC1-69BB5F647030}"/>
              </a:ext>
            </a:extLst>
          </p:cNvPr>
          <p:cNvSpPr txBox="1">
            <a:spLocks noGrp="1"/>
          </p:cNvSpPr>
          <p:nvPr>
            <p:ph type="ftr" sz="quarter" idx="9"/>
          </p:nvPr>
        </p:nvSpPr>
        <p:spPr/>
        <p:txBody>
          <a:bodyPr/>
          <a:lstStyle>
            <a:lvl1pPr>
              <a:defRPr/>
            </a:lvl1pPr>
          </a:lstStyle>
          <a:p>
            <a:pPr lvl="0"/>
            <a:fld id="{C0A2BF22-B900-4386-86F6-0FAAD9F09CE8}" type="datetime4">
              <a:rPr lang="nl-NL"/>
              <a:pPr lvl="0"/>
              <a:t>21 mei 2021</a:t>
            </a:fld>
            <a:r>
              <a:rPr lang="en-US"/>
              <a:t> | Voettekst</a:t>
            </a:r>
            <a:endParaRPr lang="nl-NL"/>
          </a:p>
        </p:txBody>
      </p:sp>
      <p:sp>
        <p:nvSpPr>
          <p:cNvPr id="7" name="Tijdelijke aanduiding voor dianummer 14">
            <a:extLst>
              <a:ext uri="{FF2B5EF4-FFF2-40B4-BE49-F238E27FC236}">
                <a16:creationId xmlns:a16="http://schemas.microsoft.com/office/drawing/2014/main" id="{8D0D8FAF-FA7E-424E-9240-FE631C2E0ED6}"/>
              </a:ext>
            </a:extLst>
          </p:cNvPr>
          <p:cNvSpPr txBox="1">
            <a:spLocks noGrp="1"/>
          </p:cNvSpPr>
          <p:nvPr>
            <p:ph type="sldNum" sz="quarter" idx="8"/>
          </p:nvPr>
        </p:nvSpPr>
        <p:spPr/>
        <p:txBody>
          <a:bodyPr/>
          <a:lstStyle>
            <a:lvl1pPr>
              <a:defRPr>
                <a:solidFill>
                  <a:srgbClr val="FFFFFF"/>
                </a:solidFill>
              </a:defRPr>
            </a:lvl1pPr>
          </a:lstStyle>
          <a:p>
            <a:pPr lvl="0"/>
            <a:fld id="{F0B0A4A2-814D-4008-A76A-876F6D84C54C}" type="slidenum">
              <a:t>‹nr.›</a:t>
            </a:fld>
            <a:endParaRPr lang="nl-NL"/>
          </a:p>
        </p:txBody>
      </p:sp>
      <p:pic>
        <p:nvPicPr>
          <p:cNvPr id="8" name="Afbeelding 13" descr="RO_vervolgpagina_Logo_2_RGB_pos__aangepast.png">
            <a:extLst>
              <a:ext uri="{FF2B5EF4-FFF2-40B4-BE49-F238E27FC236}">
                <a16:creationId xmlns:a16="http://schemas.microsoft.com/office/drawing/2014/main" id="{F2A802DF-3FA4-4D41-9A7F-E01828426367}"/>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97912897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Contact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EB300520-5F3D-4C37-9D81-B02D5B27C657}"/>
              </a:ext>
            </a:extLst>
          </p:cNvPr>
          <p:cNvSpPr/>
          <p:nvPr/>
        </p:nvSpPr>
        <p:spPr>
          <a:xfrm>
            <a:off x="0" y="0"/>
            <a:ext cx="12191996" cy="3427408"/>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04A0C6CE-1B1A-4452-824A-568A632EA08C}"/>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FB10A721-9875-4A2B-BE0B-D186BC42C12E}"/>
              </a:ext>
            </a:extLst>
          </p:cNvPr>
          <p:cNvSpPr txBox="1">
            <a:spLocks noGrp="1"/>
          </p:cNvSpPr>
          <p:nvPr>
            <p:ph type="body" idx="4294967295"/>
          </p:nvPr>
        </p:nvSpPr>
        <p:spPr>
          <a:xfrm>
            <a:off x="5156749" y="3846021"/>
            <a:ext cx="4679999"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6812329F-D62A-4B2D-BBC8-D22F56BB92FA}"/>
              </a:ext>
            </a:extLst>
          </p:cNvPr>
          <p:cNvSpPr txBox="1">
            <a:spLocks noGrp="1"/>
          </p:cNvSpPr>
          <p:nvPr>
            <p:ph type="body" idx="4294967295"/>
          </p:nvPr>
        </p:nvSpPr>
        <p:spPr>
          <a:xfrm>
            <a:off x="5156749" y="4639510"/>
            <a:ext cx="4679999"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7D857C32-0EB8-4BD7-860B-CDB360EE84BF}"/>
              </a:ext>
            </a:extLst>
          </p:cNvPr>
          <p:cNvSpPr txBox="1">
            <a:spLocks noGrp="1"/>
          </p:cNvSpPr>
          <p:nvPr>
            <p:ph type="body" idx="4294967295"/>
          </p:nvPr>
        </p:nvSpPr>
        <p:spPr>
          <a:xfrm>
            <a:off x="5156749" y="5405530"/>
            <a:ext cx="4679999"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37843B52-B1B9-4E27-8735-4953DCC3BB57}"/>
              </a:ext>
            </a:extLst>
          </p:cNvPr>
          <p:cNvSpPr txBox="1">
            <a:spLocks noGrp="1"/>
          </p:cNvSpPr>
          <p:nvPr>
            <p:ph type="pic" idx="4294967295"/>
          </p:nvPr>
        </p:nvSpPr>
        <p:spPr>
          <a:xfrm>
            <a:off x="4544778" y="3921367"/>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20516583-5694-48F3-9BF2-100CB4EB88A2}"/>
              </a:ext>
            </a:extLst>
          </p:cNvPr>
          <p:cNvSpPr txBox="1">
            <a:spLocks noGrp="1"/>
          </p:cNvSpPr>
          <p:nvPr>
            <p:ph type="pic" idx="4294967295"/>
          </p:nvPr>
        </p:nvSpPr>
        <p:spPr>
          <a:xfrm>
            <a:off x="4544778" y="4707386"/>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0A8718AF-6A3D-4EFB-A31F-B0F0B4A2F4FB}"/>
              </a:ext>
            </a:extLst>
          </p:cNvPr>
          <p:cNvSpPr txBox="1">
            <a:spLocks noGrp="1"/>
          </p:cNvSpPr>
          <p:nvPr>
            <p:ph type="pic" idx="4294967295"/>
          </p:nvPr>
        </p:nvSpPr>
        <p:spPr>
          <a:xfrm>
            <a:off x="4544778" y="5480867"/>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4EC18ED4-AC55-41D7-B139-12DC5BB1B3A6}"/>
              </a:ext>
            </a:extLst>
          </p:cNvPr>
          <p:cNvSpPr txBox="1">
            <a:spLocks noGrp="1"/>
          </p:cNvSpPr>
          <p:nvPr>
            <p:ph type="sldNum" sz="quarter" idx="8"/>
          </p:nvPr>
        </p:nvSpPr>
        <p:spPr/>
        <p:txBody>
          <a:bodyPr/>
          <a:lstStyle>
            <a:lvl1pPr>
              <a:defRPr/>
            </a:lvl1pPr>
          </a:lstStyle>
          <a:p>
            <a:pPr lvl="0"/>
            <a:fld id="{1FB4FAEB-409A-4E92-B9C2-760CADE08EA6}" type="slidenum">
              <a:t>‹nr.›</a:t>
            </a:fld>
            <a:endParaRPr lang="nl-NL"/>
          </a:p>
        </p:txBody>
      </p:sp>
      <p:sp>
        <p:nvSpPr>
          <p:cNvPr id="11" name="Tijdelijke aanduiding voor voettekst 4">
            <a:extLst>
              <a:ext uri="{FF2B5EF4-FFF2-40B4-BE49-F238E27FC236}">
                <a16:creationId xmlns:a16="http://schemas.microsoft.com/office/drawing/2014/main" id="{B80BAB05-19CF-43DF-8B8A-B595BC62B11F}"/>
              </a:ext>
            </a:extLst>
          </p:cNvPr>
          <p:cNvSpPr txBox="1">
            <a:spLocks noGrp="1"/>
          </p:cNvSpPr>
          <p:nvPr>
            <p:ph type="ftr" sz="quarter" idx="9"/>
          </p:nvPr>
        </p:nvSpPr>
        <p:spPr/>
        <p:txBody>
          <a:bodyPr/>
          <a:lstStyle>
            <a:lvl1pPr>
              <a:defRPr/>
            </a:lvl1pPr>
          </a:lstStyle>
          <a:p>
            <a:pPr lvl="0"/>
            <a:fld id="{C2234F90-8E5A-4661-B62A-BAB15144E03D}"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B744B884-5AE9-4578-AC9F-6C7C4D1D7662}"/>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85497522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ontact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B7C98446-79BE-4F01-8894-5D093F0D9729}"/>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4619AE41-CE76-4EA1-8D8C-15259906C5BA}"/>
              </a:ext>
            </a:extLst>
          </p:cNvPr>
          <p:cNvSpPr txBox="1">
            <a:spLocks noGrp="1"/>
          </p:cNvSpPr>
          <p:nvPr>
            <p:ph type="title"/>
          </p:nvPr>
        </p:nvSpPr>
        <p:spPr>
          <a:xfrm>
            <a:off x="634995" y="2565404"/>
            <a:ext cx="5003797" cy="172720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0AD80E2D-9490-41AE-815A-44B2C29C8908}"/>
              </a:ext>
            </a:extLst>
          </p:cNvPr>
          <p:cNvSpPr txBox="1">
            <a:spLocks noGrp="1"/>
          </p:cNvSpPr>
          <p:nvPr>
            <p:ph type="body" idx="4294967295"/>
          </p:nvPr>
        </p:nvSpPr>
        <p:spPr>
          <a:xfrm>
            <a:off x="7176284" y="2286000"/>
            <a:ext cx="4382298"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83E3D75F-5165-4A4A-AF73-A24666D2A017}"/>
              </a:ext>
            </a:extLst>
          </p:cNvPr>
          <p:cNvSpPr txBox="1">
            <a:spLocks noGrp="1"/>
          </p:cNvSpPr>
          <p:nvPr>
            <p:ph type="body" idx="4294967295"/>
          </p:nvPr>
        </p:nvSpPr>
        <p:spPr>
          <a:xfrm>
            <a:off x="7176284" y="3079488"/>
            <a:ext cx="4382298"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CBFE0F92-15B8-4CE8-8D2A-4BEC7CA5A343}"/>
              </a:ext>
            </a:extLst>
          </p:cNvPr>
          <p:cNvSpPr txBox="1">
            <a:spLocks noGrp="1"/>
          </p:cNvSpPr>
          <p:nvPr>
            <p:ph type="body" idx="4294967295"/>
          </p:nvPr>
        </p:nvSpPr>
        <p:spPr>
          <a:xfrm>
            <a:off x="7176284" y="3845509"/>
            <a:ext cx="4382298"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DEF41ECA-5B4B-4F59-BF41-E081E8D8359F}"/>
              </a:ext>
            </a:extLst>
          </p:cNvPr>
          <p:cNvSpPr txBox="1">
            <a:spLocks noGrp="1"/>
          </p:cNvSpPr>
          <p:nvPr>
            <p:ph type="pic" idx="4294967295"/>
          </p:nvPr>
        </p:nvSpPr>
        <p:spPr>
          <a:xfrm>
            <a:off x="6564313" y="2361346"/>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65F1EB53-4FE5-4C8F-BE50-61B3FD99EA26}"/>
              </a:ext>
            </a:extLst>
          </p:cNvPr>
          <p:cNvSpPr txBox="1">
            <a:spLocks noGrp="1"/>
          </p:cNvSpPr>
          <p:nvPr>
            <p:ph type="pic" idx="4294967295"/>
          </p:nvPr>
        </p:nvSpPr>
        <p:spPr>
          <a:xfrm>
            <a:off x="6564313" y="3147355"/>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F8839121-A388-4928-9E85-0C18036E027C}"/>
              </a:ext>
            </a:extLst>
          </p:cNvPr>
          <p:cNvSpPr txBox="1">
            <a:spLocks noGrp="1"/>
          </p:cNvSpPr>
          <p:nvPr>
            <p:ph type="pic" idx="4294967295"/>
          </p:nvPr>
        </p:nvSpPr>
        <p:spPr>
          <a:xfrm>
            <a:off x="6564313" y="3920846"/>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C192D076-1F61-4820-A1E5-BDE35AC689A7}"/>
              </a:ext>
            </a:extLst>
          </p:cNvPr>
          <p:cNvSpPr txBox="1">
            <a:spLocks noGrp="1"/>
          </p:cNvSpPr>
          <p:nvPr>
            <p:ph type="sldNum" sz="quarter" idx="8"/>
          </p:nvPr>
        </p:nvSpPr>
        <p:spPr/>
        <p:txBody>
          <a:bodyPr/>
          <a:lstStyle>
            <a:lvl1pPr>
              <a:defRPr/>
            </a:lvl1pPr>
          </a:lstStyle>
          <a:p>
            <a:pPr lvl="0"/>
            <a:fld id="{E0D64EE0-951C-4CE4-B878-EDEC15979C15}" type="slidenum">
              <a:t>‹nr.›</a:t>
            </a:fld>
            <a:endParaRPr lang="nl-NL"/>
          </a:p>
        </p:txBody>
      </p:sp>
      <p:sp>
        <p:nvSpPr>
          <p:cNvPr id="11" name="Tijdelijke aanduiding voor voettekst 4">
            <a:extLst>
              <a:ext uri="{FF2B5EF4-FFF2-40B4-BE49-F238E27FC236}">
                <a16:creationId xmlns:a16="http://schemas.microsoft.com/office/drawing/2014/main" id="{F67E73B5-78C9-421F-A271-C1E336235C59}"/>
              </a:ext>
            </a:extLst>
          </p:cNvPr>
          <p:cNvSpPr txBox="1">
            <a:spLocks noGrp="1"/>
          </p:cNvSpPr>
          <p:nvPr>
            <p:ph type="ftr" sz="quarter" idx="9"/>
          </p:nvPr>
        </p:nvSpPr>
        <p:spPr/>
        <p:txBody>
          <a:bodyPr/>
          <a:lstStyle>
            <a:lvl1pPr>
              <a:defRPr>
                <a:solidFill>
                  <a:srgbClr val="FFFFFF"/>
                </a:solidFill>
              </a:defRPr>
            </a:lvl1pPr>
          </a:lstStyle>
          <a:p>
            <a:pPr lvl="0"/>
            <a:fld id="{9F9DA3AC-7680-4F97-B122-7C1D3B618AE3}"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39F991B7-83F2-43B2-8A41-D8A2D7DB927B}"/>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270443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7E57DF92-7DAA-4C4B-9863-0B258B6F32C3}"/>
              </a:ext>
            </a:extLst>
          </p:cNvPr>
          <p:cNvSpPr txBox="1">
            <a:spLocks noGrp="1"/>
          </p:cNvSpPr>
          <p:nvPr>
            <p:ph type="body" idx="4294967295"/>
          </p:nvPr>
        </p:nvSpPr>
        <p:spPr>
          <a:xfrm>
            <a:off x="634995" y="3427408"/>
            <a:ext cx="5003797" cy="2794004"/>
          </a:xfrm>
        </p:spPr>
        <p:txBody>
          <a:bodyPr/>
          <a:lstStyle>
            <a:lvl1pPr marL="0" indent="0">
              <a:buNone/>
              <a:defRPr sz="2000"/>
            </a:lvl1pPr>
          </a:lstStyle>
          <a:p>
            <a:pPr lvl="0"/>
            <a:r>
              <a:rPr lang="nl-NL"/>
              <a:t>Klik om de modelstijlen te bewerken</a:t>
            </a:r>
          </a:p>
        </p:txBody>
      </p:sp>
      <p:sp>
        <p:nvSpPr>
          <p:cNvPr id="3" name="Titel 8">
            <a:extLst>
              <a:ext uri="{FF2B5EF4-FFF2-40B4-BE49-F238E27FC236}">
                <a16:creationId xmlns:a16="http://schemas.microsoft.com/office/drawing/2014/main" id="{E4BA8D27-39D6-4A55-AEAF-F3A615A6AA6E}"/>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4" name="Tijdelijke aanduiding voor afbeelding 9">
            <a:extLst>
              <a:ext uri="{FF2B5EF4-FFF2-40B4-BE49-F238E27FC236}">
                <a16:creationId xmlns:a16="http://schemas.microsoft.com/office/drawing/2014/main" id="{D2C4702E-9BED-409A-AAA9-DB71478F6231}"/>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5" name="Tijdelijke aanduiding voor voettekst 4">
            <a:extLst>
              <a:ext uri="{FF2B5EF4-FFF2-40B4-BE49-F238E27FC236}">
                <a16:creationId xmlns:a16="http://schemas.microsoft.com/office/drawing/2014/main" id="{F780E41F-CA8B-4FBF-9087-9637F9AE7BB9}"/>
              </a:ext>
            </a:extLst>
          </p:cNvPr>
          <p:cNvSpPr txBox="1">
            <a:spLocks noGrp="1"/>
          </p:cNvSpPr>
          <p:nvPr>
            <p:ph type="ftr" sz="quarter" idx="9"/>
          </p:nvPr>
        </p:nvSpPr>
        <p:spPr/>
        <p:txBody>
          <a:bodyPr/>
          <a:lstStyle>
            <a:lvl1pPr>
              <a:defRPr/>
            </a:lvl1pPr>
          </a:lstStyle>
          <a:p>
            <a:pPr lvl="0"/>
            <a:fld id="{01A1490D-10E3-44EE-A839-D75F7ABE5733}"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DD3278FA-69F0-4F74-920A-9CB7D572D2B0}"/>
              </a:ext>
            </a:extLst>
          </p:cNvPr>
          <p:cNvSpPr txBox="1">
            <a:spLocks noGrp="1"/>
          </p:cNvSpPr>
          <p:nvPr>
            <p:ph type="sldNum" sz="quarter" idx="8"/>
          </p:nvPr>
        </p:nvSpPr>
        <p:spPr/>
        <p:txBody>
          <a:bodyPr/>
          <a:lstStyle>
            <a:lvl1pPr>
              <a:defRPr>
                <a:solidFill>
                  <a:srgbClr val="FFFFFF"/>
                </a:solidFill>
              </a:defRPr>
            </a:lvl1pPr>
          </a:lstStyle>
          <a:p>
            <a:pPr lvl="0"/>
            <a:fld id="{F56D3DCC-C566-4DA4-A8B8-29328BBF5F4C}" type="slidenum">
              <a:t>‹nr.›</a:t>
            </a:fld>
            <a:endParaRPr lang="nl-NL"/>
          </a:p>
        </p:txBody>
      </p:sp>
    </p:spTree>
    <p:extLst>
      <p:ext uri="{BB962C8B-B14F-4D97-AF65-F5344CB8AC3E}">
        <p14:creationId xmlns:p14="http://schemas.microsoft.com/office/powerpoint/2010/main" val="54536933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Contact C">
    <p:bg>
      <p:bgPr>
        <a:solidFill>
          <a:srgbClr val="38870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58E30-DDCF-48DC-878B-DE81745427C1}"/>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3" name="Tijdelijke aanduiding voor tekst 13">
            <a:extLst>
              <a:ext uri="{FF2B5EF4-FFF2-40B4-BE49-F238E27FC236}">
                <a16:creationId xmlns:a16="http://schemas.microsoft.com/office/drawing/2014/main" id="{946F8919-E057-4E6D-9E64-B74CB43EF16F}"/>
              </a:ext>
            </a:extLst>
          </p:cNvPr>
          <p:cNvSpPr txBox="1">
            <a:spLocks noGrp="1"/>
          </p:cNvSpPr>
          <p:nvPr>
            <p:ph type="body" idx="4294967295"/>
          </p:nvPr>
        </p:nvSpPr>
        <p:spPr>
          <a:xfrm>
            <a:off x="4224308" y="3846021"/>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4" name="Tijdelijke aanduiding voor tekst 13">
            <a:extLst>
              <a:ext uri="{FF2B5EF4-FFF2-40B4-BE49-F238E27FC236}">
                <a16:creationId xmlns:a16="http://schemas.microsoft.com/office/drawing/2014/main" id="{5EE7AA55-7AA9-4E8A-BD54-CB144A0DAF36}"/>
              </a:ext>
            </a:extLst>
          </p:cNvPr>
          <p:cNvSpPr txBox="1">
            <a:spLocks noGrp="1"/>
          </p:cNvSpPr>
          <p:nvPr>
            <p:ph type="body" idx="4294967295"/>
          </p:nvPr>
        </p:nvSpPr>
        <p:spPr>
          <a:xfrm>
            <a:off x="4224308" y="463951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F6692AE5-4ED8-4734-874C-1A14B5A3E16C}"/>
              </a:ext>
            </a:extLst>
          </p:cNvPr>
          <p:cNvSpPr txBox="1">
            <a:spLocks noGrp="1"/>
          </p:cNvSpPr>
          <p:nvPr>
            <p:ph type="body" idx="4294967295"/>
          </p:nvPr>
        </p:nvSpPr>
        <p:spPr>
          <a:xfrm>
            <a:off x="4224308" y="540553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6" name="Tijdelijke aanduiding voor afbeelding 3">
            <a:extLst>
              <a:ext uri="{FF2B5EF4-FFF2-40B4-BE49-F238E27FC236}">
                <a16:creationId xmlns:a16="http://schemas.microsoft.com/office/drawing/2014/main" id="{BEB71966-2CAC-4AA0-9821-F3F441C0F23C}"/>
              </a:ext>
            </a:extLst>
          </p:cNvPr>
          <p:cNvSpPr txBox="1">
            <a:spLocks noGrp="1"/>
          </p:cNvSpPr>
          <p:nvPr>
            <p:ph type="pic" idx="4294967295"/>
          </p:nvPr>
        </p:nvSpPr>
        <p:spPr>
          <a:xfrm>
            <a:off x="3612337" y="3921367"/>
            <a:ext cx="541205" cy="539998"/>
          </a:xfrm>
          <a:blipFill>
            <a:blip r:embed="rId2"/>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7" name="Tijdelijke aanduiding voor afbeelding 3">
            <a:extLst>
              <a:ext uri="{FF2B5EF4-FFF2-40B4-BE49-F238E27FC236}">
                <a16:creationId xmlns:a16="http://schemas.microsoft.com/office/drawing/2014/main" id="{24C916CF-78EB-4F59-AF7A-B7EEB6BB5304}"/>
              </a:ext>
            </a:extLst>
          </p:cNvPr>
          <p:cNvSpPr txBox="1">
            <a:spLocks noGrp="1"/>
          </p:cNvSpPr>
          <p:nvPr>
            <p:ph type="pic" idx="4294967295"/>
          </p:nvPr>
        </p:nvSpPr>
        <p:spPr>
          <a:xfrm>
            <a:off x="3612337" y="4707386"/>
            <a:ext cx="541205" cy="539998"/>
          </a:xfrm>
          <a:blipFill>
            <a:blip r:embed="rId3"/>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26FC77D1-E94D-4650-BAD8-4AF85BAAC91D}"/>
              </a:ext>
            </a:extLst>
          </p:cNvPr>
          <p:cNvSpPr txBox="1">
            <a:spLocks noGrp="1"/>
          </p:cNvSpPr>
          <p:nvPr>
            <p:ph type="pic" idx="4294967295"/>
          </p:nvPr>
        </p:nvSpPr>
        <p:spPr>
          <a:xfrm>
            <a:off x="3612337" y="5480867"/>
            <a:ext cx="541205" cy="539998"/>
          </a:xfrm>
          <a:blipFill>
            <a:blip r:embed="rId4"/>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9" name="Tijdelijke aanduiding voor dianummer 7">
            <a:extLst>
              <a:ext uri="{FF2B5EF4-FFF2-40B4-BE49-F238E27FC236}">
                <a16:creationId xmlns:a16="http://schemas.microsoft.com/office/drawing/2014/main" id="{D79D1A11-3EDE-4C0F-9861-0E1539A192FA}"/>
              </a:ext>
            </a:extLst>
          </p:cNvPr>
          <p:cNvSpPr txBox="1">
            <a:spLocks noGrp="1"/>
          </p:cNvSpPr>
          <p:nvPr>
            <p:ph type="sldNum" sz="quarter" idx="8"/>
          </p:nvPr>
        </p:nvSpPr>
        <p:spPr/>
        <p:txBody>
          <a:bodyPr/>
          <a:lstStyle>
            <a:lvl1pPr>
              <a:defRPr>
                <a:solidFill>
                  <a:srgbClr val="D9EBF6"/>
                </a:solidFill>
              </a:defRPr>
            </a:lvl1pPr>
          </a:lstStyle>
          <a:p>
            <a:pPr lvl="0"/>
            <a:fld id="{5392842A-DB30-411B-BA11-24E279A4D96D}" type="slidenum">
              <a:t>‹nr.›</a:t>
            </a:fld>
            <a:endParaRPr lang="nl-NL"/>
          </a:p>
        </p:txBody>
      </p:sp>
      <p:sp>
        <p:nvSpPr>
          <p:cNvPr id="10" name="Tijdelijke aanduiding voor voettekst 4">
            <a:extLst>
              <a:ext uri="{FF2B5EF4-FFF2-40B4-BE49-F238E27FC236}">
                <a16:creationId xmlns:a16="http://schemas.microsoft.com/office/drawing/2014/main" id="{83A1ECFF-18F8-4A92-83D1-1CED18F2797D}"/>
              </a:ext>
            </a:extLst>
          </p:cNvPr>
          <p:cNvSpPr txBox="1">
            <a:spLocks noGrp="1"/>
          </p:cNvSpPr>
          <p:nvPr>
            <p:ph type="ftr" sz="quarter" idx="9"/>
          </p:nvPr>
        </p:nvSpPr>
        <p:spPr/>
        <p:txBody>
          <a:bodyPr/>
          <a:lstStyle>
            <a:lvl1pPr>
              <a:defRPr>
                <a:solidFill>
                  <a:srgbClr val="FFFFFF"/>
                </a:solidFill>
              </a:defRPr>
            </a:lvl1pPr>
          </a:lstStyle>
          <a:p>
            <a:pPr lvl="0"/>
            <a:fld id="{FF510AE6-B113-4184-8E9A-4961F42EBB0B}" type="datetime4">
              <a:rPr lang="nl-NL"/>
              <a:pPr lvl="0"/>
              <a:t>21 mei 2021</a:t>
            </a:fld>
            <a:r>
              <a:rPr lang="en-US"/>
              <a:t> | Voettekst</a:t>
            </a:r>
            <a:endParaRPr lang="nl-NL"/>
          </a:p>
        </p:txBody>
      </p:sp>
      <p:pic>
        <p:nvPicPr>
          <p:cNvPr id="11" name="Afbeelding 11" descr="ROx_BEELDMERK_Logo_2_RGB_pos-op-wit.png">
            <a:extLst>
              <a:ext uri="{FF2B5EF4-FFF2-40B4-BE49-F238E27FC236}">
                <a16:creationId xmlns:a16="http://schemas.microsoft.com/office/drawing/2014/main" id="{437EDBED-11FF-47FB-AF6B-89185E4CEF77}"/>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0260277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53EF3-A82E-49C6-B6F8-6C9ACC805BFA}"/>
              </a:ext>
            </a:extLst>
          </p:cNvPr>
          <p:cNvSpPr txBox="1">
            <a:spLocks noGrp="1"/>
          </p:cNvSpPr>
          <p:nvPr>
            <p:ph type="ctrTitle"/>
          </p:nvPr>
        </p:nvSpPr>
        <p:spPr>
          <a:xfrm>
            <a:off x="6554583" y="1882804"/>
            <a:ext cx="5003999" cy="2336401"/>
          </a:xfrm>
        </p:spPr>
        <p:txBody>
          <a:bodyPr tIns="90004" bIns="90004"/>
          <a:lstStyle>
            <a:lvl1pPr>
              <a:defRPr>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B8F25AD1-7E12-46C2-A899-D4EA786130BF}"/>
              </a:ext>
            </a:extLst>
          </p:cNvPr>
          <p:cNvSpPr txBox="1">
            <a:spLocks noGrp="1"/>
          </p:cNvSpPr>
          <p:nvPr>
            <p:ph type="subTitle" idx="1"/>
          </p:nvPr>
        </p:nvSpPr>
        <p:spPr>
          <a:xfrm>
            <a:off x="6554583" y="4215603"/>
            <a:ext cx="5003999" cy="1339202"/>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pic>
        <p:nvPicPr>
          <p:cNvPr id="4" name="Afbeelding 4" descr="RO_BZK_Logo_2_RGB_diap_en.png">
            <a:extLst>
              <a:ext uri="{FF2B5EF4-FFF2-40B4-BE49-F238E27FC236}">
                <a16:creationId xmlns:a16="http://schemas.microsoft.com/office/drawing/2014/main" id="{EB7FB32E-9F46-4DA8-B30F-A7D7342B4C5D}"/>
              </a:ext>
            </a:extLst>
          </p:cNvPr>
          <p:cNvPicPr>
            <a:picLocks noChangeAspect="1"/>
          </p:cNvPicPr>
          <p:nvPr/>
        </p:nvPicPr>
        <p:blipFill>
          <a:blip r:embed="rId2"/>
          <a:stretch>
            <a:fillRect/>
          </a:stretch>
        </p:blipFill>
        <p:spPr>
          <a:xfrm>
            <a:off x="0" y="0"/>
            <a:ext cx="12191996" cy="1783080"/>
          </a:xfrm>
          <a:prstGeom prst="rect">
            <a:avLst/>
          </a:prstGeom>
          <a:noFill/>
          <a:ln>
            <a:noFill/>
          </a:ln>
        </p:spPr>
      </p:pic>
      <p:sp>
        <p:nvSpPr>
          <p:cNvPr id="5" name="Tijdelijke aanduiding voor voettekst 4">
            <a:extLst>
              <a:ext uri="{FF2B5EF4-FFF2-40B4-BE49-F238E27FC236}">
                <a16:creationId xmlns:a16="http://schemas.microsoft.com/office/drawing/2014/main" id="{B6942A5F-9D78-45D7-BD5B-76AC0B7A0AB3}"/>
              </a:ext>
            </a:extLst>
          </p:cNvPr>
          <p:cNvSpPr txBox="1">
            <a:spLocks noGrp="1"/>
          </p:cNvSpPr>
          <p:nvPr>
            <p:ph type="ftr" sz="quarter" idx="9"/>
          </p:nvPr>
        </p:nvSpPr>
        <p:spPr/>
        <p:txBody>
          <a:bodyPr/>
          <a:lstStyle>
            <a:lvl1pPr>
              <a:defRPr>
                <a:solidFill>
                  <a:srgbClr val="FFFFFF"/>
                </a:solidFill>
              </a:defRPr>
            </a:lvl1pPr>
          </a:lstStyle>
          <a:p>
            <a:pPr lvl="0"/>
            <a:fld id="{906309CB-56AA-4813-9167-C788651AC171}" type="datetime4">
              <a:rPr lang="nl-NL"/>
              <a:pPr lvl="0"/>
              <a:t>21 mei 2021</a:t>
            </a:fld>
            <a:r>
              <a:rPr lang="en-US"/>
              <a:t> | Voettekst</a:t>
            </a:r>
            <a:endParaRPr lang="nl-NL"/>
          </a:p>
        </p:txBody>
      </p:sp>
      <p:sp>
        <p:nvSpPr>
          <p:cNvPr id="6" name="Tijdelijke aanduiding voor dianummer 10">
            <a:extLst>
              <a:ext uri="{FF2B5EF4-FFF2-40B4-BE49-F238E27FC236}">
                <a16:creationId xmlns:a16="http://schemas.microsoft.com/office/drawing/2014/main" id="{B1D55BB3-D4A4-4108-B613-D0F291D7FF4D}"/>
              </a:ext>
            </a:extLst>
          </p:cNvPr>
          <p:cNvSpPr txBox="1">
            <a:spLocks noGrp="1"/>
          </p:cNvSpPr>
          <p:nvPr>
            <p:ph type="sldNum" sz="quarter" idx="8"/>
          </p:nvPr>
        </p:nvSpPr>
        <p:spPr/>
        <p:txBody>
          <a:bodyPr/>
          <a:lstStyle>
            <a:lvl1pPr>
              <a:defRPr>
                <a:solidFill>
                  <a:srgbClr val="D9EBF6"/>
                </a:solidFill>
              </a:defRPr>
            </a:lvl1pPr>
          </a:lstStyle>
          <a:p>
            <a:pPr lvl="0"/>
            <a:fld id="{D7208D1C-CB2D-43D7-8DAD-69EBADE16B60}" type="slidenum">
              <a:t>‹nr.›</a:t>
            </a:fld>
            <a:endParaRPr lang="nl-NL"/>
          </a:p>
        </p:txBody>
      </p:sp>
    </p:spTree>
    <p:extLst>
      <p:ext uri="{BB962C8B-B14F-4D97-AF65-F5344CB8AC3E}">
        <p14:creationId xmlns:p14="http://schemas.microsoft.com/office/powerpoint/2010/main" val="9504971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eldia afbeelding verticaal">
    <p:spTree>
      <p:nvGrpSpPr>
        <p:cNvPr id="1" name=""/>
        <p:cNvGrpSpPr/>
        <p:nvPr/>
      </p:nvGrpSpPr>
      <p:grpSpPr>
        <a:xfrm>
          <a:off x="0" y="0"/>
          <a:ext cx="0" cy="0"/>
          <a:chOff x="0" y="0"/>
          <a:chExt cx="0" cy="0"/>
        </a:xfrm>
      </p:grpSpPr>
      <p:sp>
        <p:nvSpPr>
          <p:cNvPr id="2" name="Tijdelijke aanduiding voor afbeelding 31">
            <a:extLst>
              <a:ext uri="{FF2B5EF4-FFF2-40B4-BE49-F238E27FC236}">
                <a16:creationId xmlns:a16="http://schemas.microsoft.com/office/drawing/2014/main" id="{4F8AC76A-F66B-422C-A438-60CA7CD10569}"/>
              </a:ext>
            </a:extLst>
          </p:cNvPr>
          <p:cNvSpPr txBox="1">
            <a:spLocks noGrp="1"/>
          </p:cNvSpPr>
          <p:nvPr>
            <p:ph type="pic" idx="4294967295"/>
          </p:nvPr>
        </p:nvSpPr>
        <p:spPr>
          <a:xfrm>
            <a:off x="-3172" y="0"/>
            <a:ext cx="6099176" cy="6858000"/>
          </a:xfrm>
          <a:solidFill>
            <a:srgbClr val="D9D9D9"/>
          </a:solidFill>
        </p:spPr>
        <p:txBody>
          <a:bodyPr lIns="611998" anchor="ctr"/>
          <a:lstStyle>
            <a:lvl1pPr>
              <a:defRPr/>
            </a:lvl1pPr>
          </a:lstStyle>
          <a:p>
            <a:pPr lvl="0"/>
            <a:r>
              <a:rPr lang="nl-NL"/>
              <a:t>Klik op het pictogram als u een afbeelding wilt toevoegen</a:t>
            </a:r>
          </a:p>
        </p:txBody>
      </p:sp>
      <p:sp>
        <p:nvSpPr>
          <p:cNvPr id="3" name="Rechthoek 15">
            <a:extLst>
              <a:ext uri="{FF2B5EF4-FFF2-40B4-BE49-F238E27FC236}">
                <a16:creationId xmlns:a16="http://schemas.microsoft.com/office/drawing/2014/main" id="{93345A42-1C40-4AF1-8344-7D8B43F4AEB0}"/>
              </a:ext>
            </a:extLst>
          </p:cNvPr>
          <p:cNvSpPr/>
          <p:nvPr/>
        </p:nvSpPr>
        <p:spPr>
          <a:xfrm>
            <a:off x="6096003"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4" name="Afbeelding 12">
            <a:extLst>
              <a:ext uri="{FF2B5EF4-FFF2-40B4-BE49-F238E27FC236}">
                <a16:creationId xmlns:a16="http://schemas.microsoft.com/office/drawing/2014/main" id="{CCA2DB96-69D6-4946-869F-4872816A436E}"/>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tekst 16">
            <a:extLst>
              <a:ext uri="{FF2B5EF4-FFF2-40B4-BE49-F238E27FC236}">
                <a16:creationId xmlns:a16="http://schemas.microsoft.com/office/drawing/2014/main" id="{4DA5856E-1D15-4CED-9205-451D2340871D}"/>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6" name="Tijdelijke aanduiding voor dianummer 14">
            <a:extLst>
              <a:ext uri="{FF2B5EF4-FFF2-40B4-BE49-F238E27FC236}">
                <a16:creationId xmlns:a16="http://schemas.microsoft.com/office/drawing/2014/main" id="{508ACDCA-68AF-49C0-9777-78BA91405435}"/>
              </a:ext>
            </a:extLst>
          </p:cNvPr>
          <p:cNvSpPr txBox="1">
            <a:spLocks noGrp="1"/>
          </p:cNvSpPr>
          <p:nvPr>
            <p:ph type="sldNum" sz="quarter" idx="8"/>
          </p:nvPr>
        </p:nvSpPr>
        <p:spPr/>
        <p:txBody>
          <a:bodyPr/>
          <a:lstStyle>
            <a:lvl1pPr>
              <a:defRPr>
                <a:solidFill>
                  <a:srgbClr val="FFFFFF"/>
                </a:solidFill>
              </a:defRPr>
            </a:lvl1pPr>
          </a:lstStyle>
          <a:p>
            <a:pPr lvl="0"/>
            <a:fld id="{C0E617D6-B1D2-45F8-ACF1-C2D92E0BD78C}" type="slidenum">
              <a:t>‹nr.›</a:t>
            </a:fld>
            <a:endParaRPr lang="nl-NL"/>
          </a:p>
        </p:txBody>
      </p:sp>
      <p:sp>
        <p:nvSpPr>
          <p:cNvPr id="7" name="Titel 1">
            <a:extLst>
              <a:ext uri="{FF2B5EF4-FFF2-40B4-BE49-F238E27FC236}">
                <a16:creationId xmlns:a16="http://schemas.microsoft.com/office/drawing/2014/main" id="{A2BE0203-5F18-4B60-AC0C-3CAE28E5E28C}"/>
              </a:ext>
            </a:extLst>
          </p:cNvPr>
          <p:cNvSpPr txBox="1">
            <a:spLocks noGrp="1"/>
          </p:cNvSpPr>
          <p:nvPr>
            <p:ph type="title"/>
          </p:nvPr>
        </p:nvSpPr>
        <p:spPr>
          <a:xfrm>
            <a:off x="6553203" y="1885465"/>
            <a:ext cx="5003999" cy="2336401"/>
          </a:xfrm>
        </p:spPr>
        <p:txBody>
          <a:bodyPr tIns="90004" bIns="90004"/>
          <a:lstStyle>
            <a:lvl1pPr>
              <a:defRPr>
                <a:solidFill>
                  <a:srgbClr val="FFFFFF"/>
                </a:solidFill>
              </a:defRPr>
            </a:lvl1pPr>
          </a:lstStyle>
          <a:p>
            <a:pPr lvl="0"/>
            <a:r>
              <a:rPr lang="nl-NL"/>
              <a:t>Klik om de stijl te bewerken</a:t>
            </a:r>
          </a:p>
        </p:txBody>
      </p:sp>
      <p:sp>
        <p:nvSpPr>
          <p:cNvPr id="8" name="Ondertitel 2">
            <a:extLst>
              <a:ext uri="{FF2B5EF4-FFF2-40B4-BE49-F238E27FC236}">
                <a16:creationId xmlns:a16="http://schemas.microsoft.com/office/drawing/2014/main" id="{84E6741A-69E5-4DD6-9304-8200DAF1D28F}"/>
              </a:ext>
            </a:extLst>
          </p:cNvPr>
          <p:cNvSpPr txBox="1">
            <a:spLocks noGrp="1"/>
          </p:cNvSpPr>
          <p:nvPr>
            <p:ph type="subTitle" idx="4294967295"/>
          </p:nvPr>
        </p:nvSpPr>
        <p:spPr>
          <a:xfrm>
            <a:off x="6553203" y="4218264"/>
            <a:ext cx="5003999" cy="1613787"/>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9" name="Tijdelijke aanduiding voor voettekst 4">
            <a:extLst>
              <a:ext uri="{FF2B5EF4-FFF2-40B4-BE49-F238E27FC236}">
                <a16:creationId xmlns:a16="http://schemas.microsoft.com/office/drawing/2014/main" id="{71108D7C-B23E-4732-9E5D-5FAE86562D7F}"/>
              </a:ext>
            </a:extLst>
          </p:cNvPr>
          <p:cNvSpPr txBox="1">
            <a:spLocks noGrp="1"/>
          </p:cNvSpPr>
          <p:nvPr>
            <p:ph type="ftr" sz="quarter" idx="9"/>
          </p:nvPr>
        </p:nvSpPr>
        <p:spPr/>
        <p:txBody>
          <a:bodyPr/>
          <a:lstStyle>
            <a:lvl1pPr>
              <a:defRPr>
                <a:solidFill>
                  <a:srgbClr val="FFFFFF"/>
                </a:solidFill>
              </a:defRPr>
            </a:lvl1pPr>
          </a:lstStyle>
          <a:p>
            <a:pPr lvl="0"/>
            <a:fld id="{29E3606C-15B8-4E6E-B43F-FC7DDECCAA13}" type="datetime4">
              <a:rPr lang="nl-NL"/>
              <a:pPr lvl="0"/>
              <a:t>21 mei 2021</a:t>
            </a:fld>
            <a:r>
              <a:rPr lang="en-US"/>
              <a:t> | Voettekst</a:t>
            </a:r>
            <a:endParaRPr lang="nl-NL"/>
          </a:p>
        </p:txBody>
      </p:sp>
      <p:pic>
        <p:nvPicPr>
          <p:cNvPr id="10" name="Afbeelding 10" descr="RO_BZK_Logo_2_RGB_diap_en.png">
            <a:extLst>
              <a:ext uri="{FF2B5EF4-FFF2-40B4-BE49-F238E27FC236}">
                <a16:creationId xmlns:a16="http://schemas.microsoft.com/office/drawing/2014/main" id="{BF2880AE-1ECE-41CF-9BE3-181EC1A5B173}"/>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0761524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eldia verticaal">
    <p:spTree>
      <p:nvGrpSpPr>
        <p:cNvPr id="1" name=""/>
        <p:cNvGrpSpPr/>
        <p:nvPr/>
      </p:nvGrpSpPr>
      <p:grpSpPr>
        <a:xfrm>
          <a:off x="0" y="0"/>
          <a:ext cx="0" cy="0"/>
          <a:chOff x="0" y="0"/>
          <a:chExt cx="0" cy="0"/>
        </a:xfrm>
      </p:grpSpPr>
      <p:sp>
        <p:nvSpPr>
          <p:cNvPr id="2" name="Rechthoek 12">
            <a:extLst>
              <a:ext uri="{FF2B5EF4-FFF2-40B4-BE49-F238E27FC236}">
                <a16:creationId xmlns:a16="http://schemas.microsoft.com/office/drawing/2014/main" id="{2DA15651-D5FA-4C43-95BD-B29F627E7187}"/>
              </a:ext>
            </a:extLst>
          </p:cNvPr>
          <p:cNvSpPr/>
          <p:nvPr/>
        </p:nvSpPr>
        <p:spPr>
          <a:xfrm>
            <a:off x="6096003"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3" name="Afbeelding 13">
            <a:extLst>
              <a:ext uri="{FF2B5EF4-FFF2-40B4-BE49-F238E27FC236}">
                <a16:creationId xmlns:a16="http://schemas.microsoft.com/office/drawing/2014/main" id="{86CF5A1F-C9FB-4311-B7A7-F689C80C9AFA}"/>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4" name="Tijdelijke aanduiding voor dianummer 19">
            <a:extLst>
              <a:ext uri="{FF2B5EF4-FFF2-40B4-BE49-F238E27FC236}">
                <a16:creationId xmlns:a16="http://schemas.microsoft.com/office/drawing/2014/main" id="{F9A3E345-96DA-4C4E-AE1A-A1A3DADAA4FB}"/>
              </a:ext>
            </a:extLst>
          </p:cNvPr>
          <p:cNvSpPr txBox="1">
            <a:spLocks noGrp="1"/>
          </p:cNvSpPr>
          <p:nvPr>
            <p:ph type="sldNum" sz="quarter" idx="8"/>
          </p:nvPr>
        </p:nvSpPr>
        <p:spPr/>
        <p:txBody>
          <a:bodyPr/>
          <a:lstStyle>
            <a:lvl1pPr>
              <a:defRPr>
                <a:solidFill>
                  <a:srgbClr val="FFFFFF"/>
                </a:solidFill>
              </a:defRPr>
            </a:lvl1pPr>
          </a:lstStyle>
          <a:p>
            <a:pPr lvl="0"/>
            <a:fld id="{3FB88850-E670-4599-BFEB-252E0FF95E6A}" type="slidenum">
              <a:t>‹nr.›</a:t>
            </a:fld>
            <a:endParaRPr lang="nl-NL"/>
          </a:p>
        </p:txBody>
      </p:sp>
      <p:sp>
        <p:nvSpPr>
          <p:cNvPr id="5" name="Ondertitel 2">
            <a:extLst>
              <a:ext uri="{FF2B5EF4-FFF2-40B4-BE49-F238E27FC236}">
                <a16:creationId xmlns:a16="http://schemas.microsoft.com/office/drawing/2014/main" id="{9D77D84E-8E3E-41D0-B8DF-5E51A1FC8388}"/>
              </a:ext>
            </a:extLst>
          </p:cNvPr>
          <p:cNvSpPr txBox="1">
            <a:spLocks noGrp="1"/>
          </p:cNvSpPr>
          <p:nvPr>
            <p:ph type="subTitle" idx="4294967295"/>
          </p:nvPr>
        </p:nvSpPr>
        <p:spPr>
          <a:xfrm>
            <a:off x="6556174" y="3427408"/>
            <a:ext cx="5003999" cy="2404643"/>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6" name="Tijdelijke aanduiding voor tekst 16">
            <a:extLst>
              <a:ext uri="{FF2B5EF4-FFF2-40B4-BE49-F238E27FC236}">
                <a16:creationId xmlns:a16="http://schemas.microsoft.com/office/drawing/2014/main" id="{E1081ED2-1232-41A8-9934-DF115EAD15D9}"/>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7" name="Titel 1">
            <a:extLst>
              <a:ext uri="{FF2B5EF4-FFF2-40B4-BE49-F238E27FC236}">
                <a16:creationId xmlns:a16="http://schemas.microsoft.com/office/drawing/2014/main" id="{111770C2-F8E9-4F6A-9BF9-721B536BF3B8}"/>
              </a:ext>
            </a:extLst>
          </p:cNvPr>
          <p:cNvSpPr txBox="1">
            <a:spLocks noGrp="1"/>
          </p:cNvSpPr>
          <p:nvPr>
            <p:ph type="title"/>
          </p:nvPr>
        </p:nvSpPr>
        <p:spPr>
          <a:xfrm>
            <a:off x="6554583" y="2024060"/>
            <a:ext cx="5003999" cy="1403347"/>
          </a:xfrm>
        </p:spPr>
        <p:txBody>
          <a:bodyPr tIns="90004" bIns="90004"/>
          <a:lstStyle>
            <a:lvl1pPr>
              <a:defRPr>
                <a:solidFill>
                  <a:srgbClr val="FFFFFF"/>
                </a:solidFill>
              </a:defRPr>
            </a:lvl1pPr>
          </a:lstStyle>
          <a:p>
            <a:pPr lvl="0"/>
            <a:r>
              <a:rPr lang="nl-NL"/>
              <a:t>Klik om de stijl te bewerken</a:t>
            </a:r>
          </a:p>
        </p:txBody>
      </p:sp>
      <p:sp>
        <p:nvSpPr>
          <p:cNvPr id="8" name="Tijdelijke aanduiding voor voettekst 4">
            <a:extLst>
              <a:ext uri="{FF2B5EF4-FFF2-40B4-BE49-F238E27FC236}">
                <a16:creationId xmlns:a16="http://schemas.microsoft.com/office/drawing/2014/main" id="{56FCF426-2B06-4DAF-8E81-11240875AEF2}"/>
              </a:ext>
            </a:extLst>
          </p:cNvPr>
          <p:cNvSpPr txBox="1">
            <a:spLocks noGrp="1"/>
          </p:cNvSpPr>
          <p:nvPr>
            <p:ph type="ftr" sz="quarter" idx="9"/>
          </p:nvPr>
        </p:nvSpPr>
        <p:spPr/>
        <p:txBody>
          <a:bodyPr/>
          <a:lstStyle>
            <a:lvl1pPr>
              <a:defRPr/>
            </a:lvl1pPr>
          </a:lstStyle>
          <a:p>
            <a:pPr lvl="0"/>
            <a:fld id="{F9A83076-8941-425F-B407-480ECBC5C321}" type="datetime4">
              <a:rPr lang="nl-NL"/>
              <a:pPr lvl="0"/>
              <a:t>21 mei 2021</a:t>
            </a:fld>
            <a:r>
              <a:rPr lang="en-US"/>
              <a:t> | Voettekst</a:t>
            </a:r>
            <a:endParaRPr lang="nl-NL"/>
          </a:p>
        </p:txBody>
      </p:sp>
      <p:pic>
        <p:nvPicPr>
          <p:cNvPr id="9" name="Afbeelding 9" descr="RO_BZK_Logo_2_RGB_diap_en.png">
            <a:extLst>
              <a:ext uri="{FF2B5EF4-FFF2-40B4-BE49-F238E27FC236}">
                <a16:creationId xmlns:a16="http://schemas.microsoft.com/office/drawing/2014/main" id="{0FC983C5-9B6B-4624-82E1-5E7B0B308131}"/>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73179655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eldia horizontaal">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32BEEDF2-8C5D-4B53-97DB-F540C97CC31E}"/>
              </a:ext>
            </a:extLst>
          </p:cNvPr>
          <p:cNvSpPr/>
          <p:nvPr/>
        </p:nvSpPr>
        <p:spPr>
          <a:xfrm>
            <a:off x="0" y="0"/>
            <a:ext cx="12191996" cy="3427408"/>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921D7B75-1D40-4ABE-9CA6-80893E3EC636}"/>
              </a:ext>
            </a:extLst>
          </p:cNvPr>
          <p:cNvSpPr txBox="1">
            <a:spLocks noGrp="1"/>
          </p:cNvSpPr>
          <p:nvPr>
            <p:ph type="title"/>
          </p:nvPr>
        </p:nvSpPr>
        <p:spPr>
          <a:xfrm>
            <a:off x="634995" y="1879604"/>
            <a:ext cx="10923586" cy="1547814"/>
          </a:xfrm>
        </p:spPr>
        <p:txBody>
          <a:bodyPr/>
          <a:lstStyle>
            <a:lvl1pPr>
              <a:defRPr sz="4800">
                <a:solidFill>
                  <a:srgbClr val="FFFFFF"/>
                </a:solidFill>
              </a:defRPr>
            </a:lvl1pPr>
          </a:lstStyle>
          <a:p>
            <a:pPr lvl="0"/>
            <a:r>
              <a:rPr lang="nl-NL"/>
              <a:t>Klik om de stijl te bewerken</a:t>
            </a:r>
          </a:p>
        </p:txBody>
      </p:sp>
      <p:pic>
        <p:nvPicPr>
          <p:cNvPr id="4" name="Afbeelding 6">
            <a:extLst>
              <a:ext uri="{FF2B5EF4-FFF2-40B4-BE49-F238E27FC236}">
                <a16:creationId xmlns:a16="http://schemas.microsoft.com/office/drawing/2014/main" id="{F369429E-8922-4962-9F59-6F4345892D3F}"/>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dianummer 16">
            <a:extLst>
              <a:ext uri="{FF2B5EF4-FFF2-40B4-BE49-F238E27FC236}">
                <a16:creationId xmlns:a16="http://schemas.microsoft.com/office/drawing/2014/main" id="{5E6795F0-5291-4A10-B26D-6A7809FB905A}"/>
              </a:ext>
            </a:extLst>
          </p:cNvPr>
          <p:cNvSpPr txBox="1">
            <a:spLocks noGrp="1"/>
          </p:cNvSpPr>
          <p:nvPr>
            <p:ph type="sldNum" sz="quarter" idx="8"/>
          </p:nvPr>
        </p:nvSpPr>
        <p:spPr/>
        <p:txBody>
          <a:bodyPr/>
          <a:lstStyle>
            <a:lvl1pPr>
              <a:defRPr/>
            </a:lvl1pPr>
          </a:lstStyle>
          <a:p>
            <a:pPr lvl="0"/>
            <a:fld id="{A82DF423-F531-48A3-94C5-8278AF124626}" type="slidenum">
              <a:t>‹nr.›</a:t>
            </a:fld>
            <a:endParaRPr lang="nl-NL"/>
          </a:p>
        </p:txBody>
      </p:sp>
      <p:sp>
        <p:nvSpPr>
          <p:cNvPr id="6" name="Ondertitel 2">
            <a:extLst>
              <a:ext uri="{FF2B5EF4-FFF2-40B4-BE49-F238E27FC236}">
                <a16:creationId xmlns:a16="http://schemas.microsoft.com/office/drawing/2014/main" id="{3CBE9A1A-1376-4601-9D3C-681F78AA0731}"/>
              </a:ext>
            </a:extLst>
          </p:cNvPr>
          <p:cNvSpPr txBox="1">
            <a:spLocks noGrp="1"/>
          </p:cNvSpPr>
          <p:nvPr>
            <p:ph type="subTitle" idx="4294967295"/>
          </p:nvPr>
        </p:nvSpPr>
        <p:spPr>
          <a:xfrm>
            <a:off x="634995" y="3749488"/>
            <a:ext cx="10925178" cy="2077233"/>
          </a:xfrm>
        </p:spPr>
        <p:txBody>
          <a:bodyPr lIns="104397" tIns="90004" rIns="90004" bIns="46798"/>
          <a:lstStyle>
            <a:lvl1pPr marL="0" indent="0">
              <a:buNone/>
              <a:defRPr/>
            </a:lvl1pPr>
          </a:lstStyle>
          <a:p>
            <a:pPr lvl="0"/>
            <a:r>
              <a:rPr lang="nl-NL"/>
              <a:t>Klik om het opmaakprofiel van de modelondertitel te bewerken</a:t>
            </a:r>
          </a:p>
        </p:txBody>
      </p:sp>
      <p:sp>
        <p:nvSpPr>
          <p:cNvPr id="7" name="Tijdelijke aanduiding voor tekst 16">
            <a:extLst>
              <a:ext uri="{FF2B5EF4-FFF2-40B4-BE49-F238E27FC236}">
                <a16:creationId xmlns:a16="http://schemas.microsoft.com/office/drawing/2014/main" id="{6DB88503-BCFE-4669-9D50-BBBB72C8F6A0}"/>
              </a:ext>
            </a:extLst>
          </p:cNvPr>
          <p:cNvSpPr txBox="1">
            <a:spLocks noGrp="1"/>
          </p:cNvSpPr>
          <p:nvPr>
            <p:ph type="body" idx="4294967295"/>
          </p:nvPr>
        </p:nvSpPr>
        <p:spPr>
          <a:xfrm>
            <a:off x="633414" y="5829382"/>
            <a:ext cx="5005389" cy="389360"/>
          </a:xfrm>
        </p:spPr>
        <p:txBody>
          <a:bodyPr lIns="86401" anchor="b"/>
          <a:lstStyle>
            <a:lvl1pPr marL="0" indent="0">
              <a:buNone/>
              <a:defRPr sz="1600"/>
            </a:lvl1pPr>
          </a:lstStyle>
          <a:p>
            <a:pPr lvl="0"/>
            <a:r>
              <a:rPr lang="nl-NL"/>
              <a:t>Naam spreker</a:t>
            </a:r>
          </a:p>
        </p:txBody>
      </p:sp>
      <p:sp>
        <p:nvSpPr>
          <p:cNvPr id="8" name="Tijdelijke aanduiding voor voettekst 4">
            <a:extLst>
              <a:ext uri="{FF2B5EF4-FFF2-40B4-BE49-F238E27FC236}">
                <a16:creationId xmlns:a16="http://schemas.microsoft.com/office/drawing/2014/main" id="{77EEEBDD-4873-4287-95AA-65828CE0B2FA}"/>
              </a:ext>
            </a:extLst>
          </p:cNvPr>
          <p:cNvSpPr txBox="1">
            <a:spLocks noGrp="1"/>
          </p:cNvSpPr>
          <p:nvPr>
            <p:ph type="ftr" sz="quarter" idx="9"/>
          </p:nvPr>
        </p:nvSpPr>
        <p:spPr/>
        <p:txBody>
          <a:bodyPr/>
          <a:lstStyle>
            <a:lvl1pPr>
              <a:defRPr/>
            </a:lvl1pPr>
          </a:lstStyle>
          <a:p>
            <a:pPr lvl="0"/>
            <a:fld id="{3BCD0FD4-D2A0-459A-82A2-517659302E06}" type="datetime4">
              <a:rPr lang="nl-NL"/>
              <a:pPr lvl="0"/>
              <a:t>21 mei 2021</a:t>
            </a:fld>
            <a:r>
              <a:rPr lang="en-US"/>
              <a:t> | Voettekst</a:t>
            </a:r>
            <a:endParaRPr lang="nl-NL"/>
          </a:p>
        </p:txBody>
      </p:sp>
      <p:pic>
        <p:nvPicPr>
          <p:cNvPr id="9" name="Afbeelding 10" descr="RO_BZK_Logo_2_RGB_diap_en.png">
            <a:extLst>
              <a:ext uri="{FF2B5EF4-FFF2-40B4-BE49-F238E27FC236}">
                <a16:creationId xmlns:a16="http://schemas.microsoft.com/office/drawing/2014/main" id="{5D1A90EC-3DE0-44E8-B8A5-DCFF4D03F4EC}"/>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8133711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166ADE90-97F2-4D75-A391-897444762188}"/>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8DFB74E4-41C4-42B6-B714-C3D9BE5E0034}"/>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4">
            <a:extLst>
              <a:ext uri="{FF2B5EF4-FFF2-40B4-BE49-F238E27FC236}">
                <a16:creationId xmlns:a16="http://schemas.microsoft.com/office/drawing/2014/main" id="{30B9A186-31A9-49EA-A022-77A58AD7C983}"/>
              </a:ext>
            </a:extLst>
          </p:cNvPr>
          <p:cNvSpPr txBox="1">
            <a:spLocks noGrp="1"/>
          </p:cNvSpPr>
          <p:nvPr>
            <p:ph type="body" idx="4294967295"/>
          </p:nvPr>
        </p:nvSpPr>
        <p:spPr>
          <a:xfrm>
            <a:off x="7791730" y="916923"/>
            <a:ext cx="3766852" cy="817565"/>
          </a:xfrm>
        </p:spPr>
        <p:txBody>
          <a:bodyPr anchor="b"/>
          <a:lstStyle>
            <a:lvl1pPr marL="0" indent="0">
              <a:buNone/>
              <a:defRPr sz="1800"/>
            </a:lvl1pPr>
          </a:lstStyle>
          <a:p>
            <a:pPr lvl="0"/>
            <a:r>
              <a:rPr lang="nl-NL"/>
              <a:t>Klik om de modelstijlen te bewerken</a:t>
            </a:r>
          </a:p>
        </p:txBody>
      </p:sp>
      <p:sp>
        <p:nvSpPr>
          <p:cNvPr id="5" name="Tijdelijke aanduiding voor tekst 4">
            <a:extLst>
              <a:ext uri="{FF2B5EF4-FFF2-40B4-BE49-F238E27FC236}">
                <a16:creationId xmlns:a16="http://schemas.microsoft.com/office/drawing/2014/main" id="{7DFCDBE5-6605-43F0-8238-6FC181927C77}"/>
              </a:ext>
            </a:extLst>
          </p:cNvPr>
          <p:cNvSpPr txBox="1">
            <a:spLocks noGrp="1"/>
          </p:cNvSpPr>
          <p:nvPr>
            <p:ph type="body" idx="4294967295"/>
          </p:nvPr>
        </p:nvSpPr>
        <p:spPr>
          <a:xfrm>
            <a:off x="7791730" y="2061907"/>
            <a:ext cx="3766852" cy="817565"/>
          </a:xfrm>
        </p:spPr>
        <p:txBody>
          <a:bodyPr anchor="b"/>
          <a:lstStyle>
            <a:lvl1pPr marL="0" indent="0">
              <a:buNone/>
              <a:defRPr sz="1800"/>
            </a:lvl1pPr>
          </a:lstStyle>
          <a:p>
            <a:pPr lvl="0"/>
            <a:r>
              <a:rPr lang="nl-NL"/>
              <a:t>Klik om de modelstijlen te bewerken</a:t>
            </a:r>
          </a:p>
        </p:txBody>
      </p:sp>
      <p:sp>
        <p:nvSpPr>
          <p:cNvPr id="6" name="Tijdelijke aanduiding voor tekst 4">
            <a:extLst>
              <a:ext uri="{FF2B5EF4-FFF2-40B4-BE49-F238E27FC236}">
                <a16:creationId xmlns:a16="http://schemas.microsoft.com/office/drawing/2014/main" id="{43D66851-9151-4F8F-9020-E75ABECDB9E7}"/>
              </a:ext>
            </a:extLst>
          </p:cNvPr>
          <p:cNvSpPr txBox="1">
            <a:spLocks noGrp="1"/>
          </p:cNvSpPr>
          <p:nvPr>
            <p:ph type="body" idx="4294967295"/>
          </p:nvPr>
        </p:nvSpPr>
        <p:spPr>
          <a:xfrm>
            <a:off x="7791730" y="3211199"/>
            <a:ext cx="3766852" cy="817565"/>
          </a:xfrm>
        </p:spPr>
        <p:txBody>
          <a:bodyPr anchor="b"/>
          <a:lstStyle>
            <a:lvl1pPr marL="0" indent="0">
              <a:buNone/>
              <a:defRPr sz="1800"/>
            </a:lvl1pPr>
          </a:lstStyle>
          <a:p>
            <a:pPr lvl="0"/>
            <a:r>
              <a:rPr lang="nl-NL"/>
              <a:t>Klik om de modelstijlen te bewerken</a:t>
            </a:r>
          </a:p>
        </p:txBody>
      </p:sp>
      <p:sp>
        <p:nvSpPr>
          <p:cNvPr id="7" name="Tijdelijke aanduiding voor tekst 4">
            <a:extLst>
              <a:ext uri="{FF2B5EF4-FFF2-40B4-BE49-F238E27FC236}">
                <a16:creationId xmlns:a16="http://schemas.microsoft.com/office/drawing/2014/main" id="{09D5E14E-A9D9-4E49-8A18-B11C0EC0303B}"/>
              </a:ext>
            </a:extLst>
          </p:cNvPr>
          <p:cNvSpPr txBox="1">
            <a:spLocks noGrp="1"/>
          </p:cNvSpPr>
          <p:nvPr>
            <p:ph type="body" idx="4294967295"/>
          </p:nvPr>
        </p:nvSpPr>
        <p:spPr>
          <a:xfrm>
            <a:off x="7791730" y="4352397"/>
            <a:ext cx="3766852" cy="817565"/>
          </a:xfrm>
        </p:spPr>
        <p:txBody>
          <a:bodyPr anchor="b"/>
          <a:lstStyle>
            <a:lvl1pPr marL="0" indent="0">
              <a:buNone/>
              <a:defRPr sz="1800"/>
            </a:lvl1pPr>
          </a:lstStyle>
          <a:p>
            <a:pPr lvl="0"/>
            <a:r>
              <a:rPr lang="nl-NL"/>
              <a:t>Klik om de modelstijlen te bewerken</a:t>
            </a:r>
          </a:p>
        </p:txBody>
      </p:sp>
      <p:sp>
        <p:nvSpPr>
          <p:cNvPr id="8" name="Tijdelijke aanduiding voor tekst 4">
            <a:extLst>
              <a:ext uri="{FF2B5EF4-FFF2-40B4-BE49-F238E27FC236}">
                <a16:creationId xmlns:a16="http://schemas.microsoft.com/office/drawing/2014/main" id="{9BE376A9-03BD-45D1-A9DB-5F67CDB0E6D5}"/>
              </a:ext>
            </a:extLst>
          </p:cNvPr>
          <p:cNvSpPr txBox="1">
            <a:spLocks noGrp="1"/>
          </p:cNvSpPr>
          <p:nvPr>
            <p:ph type="body" idx="4294967295"/>
          </p:nvPr>
        </p:nvSpPr>
        <p:spPr>
          <a:xfrm>
            <a:off x="7791730" y="5497199"/>
            <a:ext cx="3766852" cy="817565"/>
          </a:xfrm>
        </p:spPr>
        <p:txBody>
          <a:bodyPr anchor="b"/>
          <a:lstStyle>
            <a:lvl1pPr marL="0" indent="0">
              <a:buNone/>
              <a:defRPr sz="1800"/>
            </a:lvl1pPr>
          </a:lstStyle>
          <a:p>
            <a:pPr lvl="0"/>
            <a:r>
              <a:rPr lang="nl-NL"/>
              <a:t>Klik om de modelstijlen te bewerken</a:t>
            </a:r>
          </a:p>
        </p:txBody>
      </p:sp>
      <p:sp>
        <p:nvSpPr>
          <p:cNvPr id="9" name="Tijdelijke aanduiding voor dianummer 17">
            <a:extLst>
              <a:ext uri="{FF2B5EF4-FFF2-40B4-BE49-F238E27FC236}">
                <a16:creationId xmlns:a16="http://schemas.microsoft.com/office/drawing/2014/main" id="{0F88E842-8D41-43CD-967E-E0AB9C23A239}"/>
              </a:ext>
            </a:extLst>
          </p:cNvPr>
          <p:cNvSpPr txBox="1">
            <a:spLocks noGrp="1"/>
          </p:cNvSpPr>
          <p:nvPr>
            <p:ph type="sldNum" sz="quarter" idx="8"/>
          </p:nvPr>
        </p:nvSpPr>
        <p:spPr/>
        <p:txBody>
          <a:bodyPr/>
          <a:lstStyle>
            <a:lvl1pPr>
              <a:defRPr/>
            </a:lvl1pPr>
          </a:lstStyle>
          <a:p>
            <a:pPr lvl="0"/>
            <a:fld id="{E2BD56DF-11E9-4BD1-A4E5-63DADCBCF14A}" type="slidenum">
              <a:t>‹nr.›</a:t>
            </a:fld>
            <a:endParaRPr lang="nl-NL"/>
          </a:p>
        </p:txBody>
      </p:sp>
      <p:sp>
        <p:nvSpPr>
          <p:cNvPr id="10" name="Tijdelijke aanduiding voor tekst 2">
            <a:extLst>
              <a:ext uri="{FF2B5EF4-FFF2-40B4-BE49-F238E27FC236}">
                <a16:creationId xmlns:a16="http://schemas.microsoft.com/office/drawing/2014/main" id="{DDF63A46-0B1C-4E90-ABE4-C417D505ADCB}"/>
              </a:ext>
            </a:extLst>
          </p:cNvPr>
          <p:cNvSpPr txBox="1">
            <a:spLocks noGrp="1"/>
          </p:cNvSpPr>
          <p:nvPr>
            <p:ph type="body" idx="4294967295"/>
          </p:nvPr>
        </p:nvSpPr>
        <p:spPr>
          <a:xfrm>
            <a:off x="6418731" y="998442"/>
            <a:ext cx="1373008" cy="817565"/>
          </a:xfrm>
        </p:spPr>
        <p:txBody>
          <a:bodyPr bIns="46798" anchor="b"/>
          <a:lstStyle>
            <a:lvl1pPr marL="0" indent="0" algn="r">
              <a:buNone/>
              <a:defRPr sz="4800">
                <a:solidFill>
                  <a:srgbClr val="D52A1C"/>
                </a:solidFill>
              </a:defRPr>
            </a:lvl1pPr>
          </a:lstStyle>
          <a:p>
            <a:pPr lvl="0"/>
            <a:r>
              <a:rPr lang="nl-NL"/>
              <a:t>#</a:t>
            </a:r>
          </a:p>
        </p:txBody>
      </p:sp>
      <p:sp>
        <p:nvSpPr>
          <p:cNvPr id="11" name="Tijdelijke aanduiding voor tekst 2">
            <a:extLst>
              <a:ext uri="{FF2B5EF4-FFF2-40B4-BE49-F238E27FC236}">
                <a16:creationId xmlns:a16="http://schemas.microsoft.com/office/drawing/2014/main" id="{EEC7826A-A089-44DD-8047-E631031F3919}"/>
              </a:ext>
            </a:extLst>
          </p:cNvPr>
          <p:cNvSpPr txBox="1">
            <a:spLocks noGrp="1"/>
          </p:cNvSpPr>
          <p:nvPr>
            <p:ph type="body" idx="4294967295"/>
          </p:nvPr>
        </p:nvSpPr>
        <p:spPr>
          <a:xfrm>
            <a:off x="6418731" y="2143673"/>
            <a:ext cx="1373008" cy="817565"/>
          </a:xfrm>
        </p:spPr>
        <p:txBody>
          <a:bodyPr bIns="46798" anchor="b"/>
          <a:lstStyle>
            <a:lvl1pPr marL="0" indent="0" algn="r">
              <a:buNone/>
              <a:defRPr sz="4800">
                <a:solidFill>
                  <a:srgbClr val="D52A1C"/>
                </a:solidFill>
              </a:defRPr>
            </a:lvl1pPr>
          </a:lstStyle>
          <a:p>
            <a:pPr lvl="0"/>
            <a:r>
              <a:rPr lang="nl-NL"/>
              <a:t>#</a:t>
            </a:r>
          </a:p>
        </p:txBody>
      </p:sp>
      <p:sp>
        <p:nvSpPr>
          <p:cNvPr id="12" name="Tijdelijke aanduiding voor tekst 2">
            <a:extLst>
              <a:ext uri="{FF2B5EF4-FFF2-40B4-BE49-F238E27FC236}">
                <a16:creationId xmlns:a16="http://schemas.microsoft.com/office/drawing/2014/main" id="{CF9631BB-8022-4B95-BFD1-F7EEC49D0FE0}"/>
              </a:ext>
            </a:extLst>
          </p:cNvPr>
          <p:cNvSpPr txBox="1">
            <a:spLocks noGrp="1"/>
          </p:cNvSpPr>
          <p:nvPr>
            <p:ph type="body" idx="4294967295"/>
          </p:nvPr>
        </p:nvSpPr>
        <p:spPr>
          <a:xfrm>
            <a:off x="6418731" y="3288904"/>
            <a:ext cx="1373008" cy="817565"/>
          </a:xfrm>
        </p:spPr>
        <p:txBody>
          <a:bodyPr bIns="46798" anchor="b"/>
          <a:lstStyle>
            <a:lvl1pPr marL="0" indent="0" algn="r">
              <a:buNone/>
              <a:defRPr sz="4800">
                <a:solidFill>
                  <a:srgbClr val="D52A1C"/>
                </a:solidFill>
              </a:defRPr>
            </a:lvl1pPr>
          </a:lstStyle>
          <a:p>
            <a:pPr lvl="0"/>
            <a:r>
              <a:rPr lang="nl-NL"/>
              <a:t>#</a:t>
            </a:r>
          </a:p>
        </p:txBody>
      </p:sp>
      <p:sp>
        <p:nvSpPr>
          <p:cNvPr id="13" name="Tijdelijke aanduiding voor tekst 2">
            <a:extLst>
              <a:ext uri="{FF2B5EF4-FFF2-40B4-BE49-F238E27FC236}">
                <a16:creationId xmlns:a16="http://schemas.microsoft.com/office/drawing/2014/main" id="{3FBEDD03-475D-4EF7-92B6-03E0E2EBE906}"/>
              </a:ext>
            </a:extLst>
          </p:cNvPr>
          <p:cNvSpPr txBox="1">
            <a:spLocks noGrp="1"/>
          </p:cNvSpPr>
          <p:nvPr>
            <p:ph type="body" idx="4294967295"/>
          </p:nvPr>
        </p:nvSpPr>
        <p:spPr>
          <a:xfrm>
            <a:off x="6418731" y="4434135"/>
            <a:ext cx="1373008" cy="817565"/>
          </a:xfrm>
        </p:spPr>
        <p:txBody>
          <a:bodyPr bIns="46798" anchor="b"/>
          <a:lstStyle>
            <a:lvl1pPr marL="0" indent="0" algn="r">
              <a:buNone/>
              <a:defRPr sz="4800">
                <a:solidFill>
                  <a:srgbClr val="D52A1C"/>
                </a:solidFill>
              </a:defRPr>
            </a:lvl1pPr>
          </a:lstStyle>
          <a:p>
            <a:pPr lvl="0"/>
            <a:r>
              <a:rPr lang="nl-NL"/>
              <a:t>#</a:t>
            </a:r>
          </a:p>
        </p:txBody>
      </p:sp>
      <p:sp>
        <p:nvSpPr>
          <p:cNvPr id="14" name="Tijdelijke aanduiding voor tekst 2">
            <a:extLst>
              <a:ext uri="{FF2B5EF4-FFF2-40B4-BE49-F238E27FC236}">
                <a16:creationId xmlns:a16="http://schemas.microsoft.com/office/drawing/2014/main" id="{05D839A7-B569-45BF-AD57-F66F589DD497}"/>
              </a:ext>
            </a:extLst>
          </p:cNvPr>
          <p:cNvSpPr txBox="1">
            <a:spLocks noGrp="1"/>
          </p:cNvSpPr>
          <p:nvPr>
            <p:ph type="body" idx="4294967295"/>
          </p:nvPr>
        </p:nvSpPr>
        <p:spPr>
          <a:xfrm>
            <a:off x="6418731" y="5579357"/>
            <a:ext cx="1373008" cy="817565"/>
          </a:xfrm>
        </p:spPr>
        <p:txBody>
          <a:bodyPr bIns="46798" anchor="b"/>
          <a:lstStyle>
            <a:lvl1pPr marL="0" indent="0" algn="r">
              <a:buNone/>
              <a:defRPr sz="4800">
                <a:solidFill>
                  <a:srgbClr val="D52A1C"/>
                </a:solidFill>
              </a:defRPr>
            </a:lvl1pPr>
          </a:lstStyle>
          <a:p>
            <a:pPr lvl="0"/>
            <a:r>
              <a:rPr lang="nl-NL"/>
              <a:t>#</a:t>
            </a:r>
          </a:p>
        </p:txBody>
      </p:sp>
      <p:sp>
        <p:nvSpPr>
          <p:cNvPr id="15" name="Tijdelijke aanduiding voor voettekst 4">
            <a:extLst>
              <a:ext uri="{FF2B5EF4-FFF2-40B4-BE49-F238E27FC236}">
                <a16:creationId xmlns:a16="http://schemas.microsoft.com/office/drawing/2014/main" id="{34186C78-4655-43EF-BA8C-70E4E5034115}"/>
              </a:ext>
            </a:extLst>
          </p:cNvPr>
          <p:cNvSpPr txBox="1">
            <a:spLocks noGrp="1"/>
          </p:cNvSpPr>
          <p:nvPr>
            <p:ph type="ftr" sz="quarter" idx="9"/>
          </p:nvPr>
        </p:nvSpPr>
        <p:spPr/>
        <p:txBody>
          <a:bodyPr/>
          <a:lstStyle>
            <a:lvl1pPr>
              <a:defRPr>
                <a:solidFill>
                  <a:srgbClr val="FFFFFF"/>
                </a:solidFill>
              </a:defRPr>
            </a:lvl1pPr>
          </a:lstStyle>
          <a:p>
            <a:pPr lvl="0"/>
            <a:fld id="{E8268149-6587-4298-9111-EB00D2E36C13}" type="datetime4">
              <a:rPr lang="nl-NL"/>
              <a:pPr lvl="0"/>
              <a:t>21 mei 2021</a:t>
            </a:fld>
            <a:r>
              <a:rPr lang="en-US"/>
              <a:t> | Voettekst</a:t>
            </a:r>
            <a:endParaRPr lang="nl-NL"/>
          </a:p>
        </p:txBody>
      </p:sp>
      <p:pic>
        <p:nvPicPr>
          <p:cNvPr id="16" name="Afbeelding 27" descr="RO_vervolgpagina_Logo_2_RGB_pos__aangepast.png">
            <a:extLst>
              <a:ext uri="{FF2B5EF4-FFF2-40B4-BE49-F238E27FC236}">
                <a16:creationId xmlns:a16="http://schemas.microsoft.com/office/drawing/2014/main" id="{3343B9A4-DE63-4DCA-827F-3B15B0CE15AF}"/>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97516528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Inhoudsopgave met afbeeldin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B1761996-48B3-4BB1-8AF5-4376263750C5}"/>
              </a:ext>
            </a:extLst>
          </p:cNvPr>
          <p:cNvSpPr/>
          <p:nvPr/>
        </p:nvSpPr>
        <p:spPr>
          <a:xfrm>
            <a:off x="6096003"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11">
            <a:extLst>
              <a:ext uri="{FF2B5EF4-FFF2-40B4-BE49-F238E27FC236}">
                <a16:creationId xmlns:a16="http://schemas.microsoft.com/office/drawing/2014/main" id="{EECC39EE-3A28-47C1-946F-612F0957421C}"/>
              </a:ext>
            </a:extLst>
          </p:cNvPr>
          <p:cNvSpPr txBox="1">
            <a:spLocks noGrp="1"/>
          </p:cNvSpPr>
          <p:nvPr>
            <p:ph type="body" idx="4294967295"/>
          </p:nvPr>
        </p:nvSpPr>
        <p:spPr>
          <a:xfrm>
            <a:off x="6553203" y="2289602"/>
            <a:ext cx="5003999" cy="3931810"/>
          </a:xfrm>
        </p:spPr>
        <p:txBody>
          <a:bodyPr/>
          <a:lstStyle>
            <a:lvl1pPr marL="457200" indent="-457200">
              <a:buClr>
                <a:srgbClr val="FFFFFF"/>
              </a:buClr>
              <a:buFont typeface="Verdana"/>
              <a:buAutoNum type="arabicPeriod"/>
              <a:defRPr>
                <a:solidFill>
                  <a:srgbClr val="FFFFFF"/>
                </a:solidFill>
              </a:defRPr>
            </a:lvl1pPr>
            <a:lvl2pPr marL="683998" indent="-215999">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5">
            <a:extLst>
              <a:ext uri="{FF2B5EF4-FFF2-40B4-BE49-F238E27FC236}">
                <a16:creationId xmlns:a16="http://schemas.microsoft.com/office/drawing/2014/main" id="{A0FCD2E4-8AB1-4B18-994E-689206626634}"/>
              </a:ext>
            </a:extLst>
          </p:cNvPr>
          <p:cNvSpPr txBox="1">
            <a:spLocks noGrp="1"/>
          </p:cNvSpPr>
          <p:nvPr>
            <p:ph type="title"/>
          </p:nvPr>
        </p:nvSpPr>
        <p:spPr>
          <a:xfrm>
            <a:off x="6553203"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8FDE5098-31D9-4A60-A82A-A3F90F452468}"/>
              </a:ext>
            </a:extLst>
          </p:cNvPr>
          <p:cNvSpPr txBox="1">
            <a:spLocks noGrp="1"/>
          </p:cNvSpPr>
          <p:nvPr>
            <p:ph type="sldNum" sz="quarter" idx="8"/>
          </p:nvPr>
        </p:nvSpPr>
        <p:spPr/>
        <p:txBody>
          <a:bodyPr/>
          <a:lstStyle>
            <a:lvl1pPr>
              <a:defRPr>
                <a:solidFill>
                  <a:srgbClr val="FFFFFF"/>
                </a:solidFill>
              </a:defRPr>
            </a:lvl1pPr>
          </a:lstStyle>
          <a:p>
            <a:pPr lvl="0"/>
            <a:fld id="{DC023E8C-50BC-47E2-A97E-B9B9E8205C61}" type="slidenum">
              <a:t>‹nr.›</a:t>
            </a:fld>
            <a:endParaRPr lang="nl-NL"/>
          </a:p>
        </p:txBody>
      </p:sp>
      <p:sp>
        <p:nvSpPr>
          <p:cNvPr id="6" name="Tijdelijke aanduiding voor voettekst 4">
            <a:extLst>
              <a:ext uri="{FF2B5EF4-FFF2-40B4-BE49-F238E27FC236}">
                <a16:creationId xmlns:a16="http://schemas.microsoft.com/office/drawing/2014/main" id="{EFB3A413-C09A-4630-AC26-AAE5184D3358}"/>
              </a:ext>
            </a:extLst>
          </p:cNvPr>
          <p:cNvSpPr txBox="1">
            <a:spLocks noGrp="1"/>
          </p:cNvSpPr>
          <p:nvPr>
            <p:ph type="ftr" sz="quarter" idx="9"/>
          </p:nvPr>
        </p:nvSpPr>
        <p:spPr/>
        <p:txBody>
          <a:bodyPr/>
          <a:lstStyle>
            <a:lvl1pPr>
              <a:defRPr lang="en-US">
                <a:solidFill>
                  <a:srgbClr val="FFFFFF"/>
                </a:solidFill>
              </a:defRPr>
            </a:lvl1pPr>
          </a:lstStyle>
          <a:p>
            <a:pPr lvl="0"/>
            <a:r>
              <a:rPr lang="en-US"/>
              <a:t>27 februari 2017 | Voettekst</a:t>
            </a:r>
            <a:endParaRPr lang="nl-NL"/>
          </a:p>
        </p:txBody>
      </p:sp>
      <p:sp>
        <p:nvSpPr>
          <p:cNvPr id="7" name="Tijdelijke aanduiding voor afbeelding 31">
            <a:extLst>
              <a:ext uri="{FF2B5EF4-FFF2-40B4-BE49-F238E27FC236}">
                <a16:creationId xmlns:a16="http://schemas.microsoft.com/office/drawing/2014/main" id="{D4A667E8-6433-4C79-BA5D-F747D4EA9BC7}"/>
              </a:ext>
            </a:extLst>
          </p:cNvPr>
          <p:cNvSpPr txBox="1">
            <a:spLocks noGrp="1"/>
          </p:cNvSpPr>
          <p:nvPr>
            <p:ph type="pic" idx="4294967295"/>
          </p:nvPr>
        </p:nvSpPr>
        <p:spPr>
          <a:xfrm>
            <a:off x="-3172" y="0"/>
            <a:ext cx="6104781" cy="6858000"/>
          </a:xfrm>
          <a:solidFill>
            <a:srgbClr val="D9D9D9"/>
          </a:solidFill>
        </p:spPr>
        <p:txBody>
          <a:bodyPr lIns="611998" anchor="ctr"/>
          <a:lstStyle>
            <a:lvl1pPr>
              <a:defRPr/>
            </a:lvl1pPr>
          </a:lstStyle>
          <a:p>
            <a:pPr lvl="0"/>
            <a:r>
              <a:rPr lang="nl-NL"/>
              <a:t>Klik op het pictogram als u een afbeelding wilt toevoegen</a:t>
            </a:r>
          </a:p>
        </p:txBody>
      </p:sp>
      <p:pic>
        <p:nvPicPr>
          <p:cNvPr id="8" name="Afbeelding 9" descr="RO_vervolgpagina_Logo_2_RGB_pos__aangepast.png">
            <a:extLst>
              <a:ext uri="{FF2B5EF4-FFF2-40B4-BE49-F238E27FC236}">
                <a16:creationId xmlns:a16="http://schemas.microsoft.com/office/drawing/2014/main" id="{82A856C2-A7DB-4127-97E9-8CAF63B3A8EF}"/>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voettekst 4">
            <a:extLst>
              <a:ext uri="{FF2B5EF4-FFF2-40B4-BE49-F238E27FC236}">
                <a16:creationId xmlns:a16="http://schemas.microsoft.com/office/drawing/2014/main" id="{345C9028-7298-491E-8621-7A3CC884B21A}"/>
              </a:ext>
            </a:extLst>
          </p:cNvPr>
          <p:cNvSpPr txBox="1"/>
          <p:nvPr/>
        </p:nvSpPr>
        <p:spPr>
          <a:xfrm>
            <a:off x="633596" y="6220800"/>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277FD3-F422-4252-B3DD-BFB2EFB79F6C}" type="datetime4">
              <a:rPr lang="nl-NL" sz="1050" b="0" i="0" u="none" strike="noStrike" kern="1200" cap="none" spc="0" baseline="0">
                <a:solidFill>
                  <a:srgbClr val="FFFFFF"/>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FFFFFF"/>
                </a:solidFill>
                <a:uFillTx/>
                <a:latin typeface="Verdana"/>
              </a:rPr>
              <a:t> | Voettekst</a:t>
            </a:r>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416229218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F77173D6-E226-44B0-966E-DD53AC869976}"/>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86B4ABEF-61B5-4DFF-801E-B2E61044AF6D}"/>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718EDB69-5C47-43E1-9BFE-4466AD62D5B1}"/>
              </a:ext>
            </a:extLst>
          </p:cNvPr>
          <p:cNvSpPr txBox="1">
            <a:spLocks noGrp="1"/>
          </p:cNvSpPr>
          <p:nvPr>
            <p:ph type="body" idx="4294967295"/>
          </p:nvPr>
        </p:nvSpPr>
        <p:spPr>
          <a:xfrm>
            <a:off x="634995" y="4221163"/>
            <a:ext cx="5003797" cy="2000250"/>
          </a:xfrm>
        </p:spPr>
        <p:txBody>
          <a:bodyPr tIns="90004" rIns="100803"/>
          <a:lstStyle>
            <a:lvl1pPr marL="0" indent="0" algn="r">
              <a:buNone/>
              <a:defRPr>
                <a:solidFill>
                  <a:srgbClr val="FFFFFF"/>
                </a:solidFill>
              </a:defRPr>
            </a:lvl1pPr>
          </a:lstStyle>
          <a:p>
            <a:pPr lvl="0"/>
            <a:r>
              <a:rPr lang="nl-NL"/>
              <a:t>Klik om de modelstijlen te bewerken</a:t>
            </a:r>
          </a:p>
        </p:txBody>
      </p:sp>
      <p:sp>
        <p:nvSpPr>
          <p:cNvPr id="5" name="Tijdelijke aanduiding voor tekst 8">
            <a:extLst>
              <a:ext uri="{FF2B5EF4-FFF2-40B4-BE49-F238E27FC236}">
                <a16:creationId xmlns:a16="http://schemas.microsoft.com/office/drawing/2014/main" id="{8568EE48-FE3F-446B-AA95-5CAB981210C9}"/>
              </a:ext>
            </a:extLst>
          </p:cNvPr>
          <p:cNvSpPr txBox="1">
            <a:spLocks noGrp="1"/>
          </p:cNvSpPr>
          <p:nvPr>
            <p:ph type="body" idx="4294967295"/>
          </p:nvPr>
        </p:nvSpPr>
        <p:spPr>
          <a:xfrm>
            <a:off x="634995" y="1171575"/>
            <a:ext cx="5003797" cy="1463670"/>
          </a:xfrm>
        </p:spPr>
        <p:txBody>
          <a:bodyPr rIns="0" anchor="b"/>
          <a:lstStyle>
            <a:lvl1pPr marL="0" indent="0" algn="r">
              <a:buNone/>
              <a:defRPr sz="9600" b="1">
                <a:solidFill>
                  <a:srgbClr val="FFFFFF"/>
                </a:solidFill>
              </a:defRPr>
            </a:lvl1pPr>
          </a:lstStyle>
          <a:p>
            <a:pPr lvl="0"/>
            <a:r>
              <a:rPr lang="nl-NL"/>
              <a:t>#</a:t>
            </a:r>
          </a:p>
        </p:txBody>
      </p:sp>
      <p:sp>
        <p:nvSpPr>
          <p:cNvPr id="6" name="Tijdelijke aanduiding voor dianummer 12">
            <a:extLst>
              <a:ext uri="{FF2B5EF4-FFF2-40B4-BE49-F238E27FC236}">
                <a16:creationId xmlns:a16="http://schemas.microsoft.com/office/drawing/2014/main" id="{38861135-2AA4-4D55-B828-7855C7BE6DDB}"/>
              </a:ext>
            </a:extLst>
          </p:cNvPr>
          <p:cNvSpPr txBox="1">
            <a:spLocks noGrp="1"/>
          </p:cNvSpPr>
          <p:nvPr>
            <p:ph type="sldNum" sz="quarter" idx="8"/>
          </p:nvPr>
        </p:nvSpPr>
        <p:spPr/>
        <p:txBody>
          <a:bodyPr/>
          <a:lstStyle>
            <a:lvl1pPr>
              <a:defRPr/>
            </a:lvl1pPr>
          </a:lstStyle>
          <a:p>
            <a:pPr lvl="0"/>
            <a:fld id="{EC05751C-8CBF-4BAE-9307-933528B42FE7}" type="slidenum">
              <a:t>‹nr.›</a:t>
            </a:fld>
            <a:endParaRPr lang="nl-NL"/>
          </a:p>
        </p:txBody>
      </p:sp>
      <p:sp>
        <p:nvSpPr>
          <p:cNvPr id="7" name="Tijdelijke aanduiding voor voettekst 4">
            <a:extLst>
              <a:ext uri="{FF2B5EF4-FFF2-40B4-BE49-F238E27FC236}">
                <a16:creationId xmlns:a16="http://schemas.microsoft.com/office/drawing/2014/main" id="{037E78CD-4592-4476-BCBD-DA10A46FC73B}"/>
              </a:ext>
            </a:extLst>
          </p:cNvPr>
          <p:cNvSpPr txBox="1">
            <a:spLocks noGrp="1"/>
          </p:cNvSpPr>
          <p:nvPr>
            <p:ph type="ftr" sz="quarter" idx="9"/>
          </p:nvPr>
        </p:nvSpPr>
        <p:spPr/>
        <p:txBody>
          <a:bodyPr/>
          <a:lstStyle>
            <a:lvl1pPr>
              <a:defRPr>
                <a:solidFill>
                  <a:srgbClr val="FFFFFF"/>
                </a:solidFill>
              </a:defRPr>
            </a:lvl1pPr>
          </a:lstStyle>
          <a:p>
            <a:pPr lvl="0"/>
            <a:fld id="{F124033C-407D-4AD2-8365-6AC5F0313EBF}" type="datetime4">
              <a:rPr lang="nl-NL"/>
              <a:pPr lvl="0"/>
              <a:t>21 mei 2021</a:t>
            </a:fld>
            <a:r>
              <a:rPr lang="en-US"/>
              <a:t> | Voettekst</a:t>
            </a:r>
            <a:endParaRPr lang="nl-NL"/>
          </a:p>
        </p:txBody>
      </p:sp>
      <p:pic>
        <p:nvPicPr>
          <p:cNvPr id="8" name="Afbeelding 10" descr="RO_vervolgpagina_Logo_2_RGB_pos__aangepast.png">
            <a:extLst>
              <a:ext uri="{FF2B5EF4-FFF2-40B4-BE49-F238E27FC236}">
                <a16:creationId xmlns:a16="http://schemas.microsoft.com/office/drawing/2014/main" id="{424E4B5D-FB43-43ED-A7EC-F08728E4B0C7}"/>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61395754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20AD8BFE-EE8F-40BD-8C82-5B7822D9D8EE}"/>
              </a:ext>
            </a:extLst>
          </p:cNvPr>
          <p:cNvSpPr txBox="1">
            <a:spLocks noGrp="1"/>
          </p:cNvSpPr>
          <p:nvPr>
            <p:ph idx="4294967295"/>
          </p:nvPr>
        </p:nvSpPr>
        <p:spPr>
          <a:xfrm>
            <a:off x="634995" y="2276471"/>
            <a:ext cx="5226052"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inhoud 3">
            <a:extLst>
              <a:ext uri="{FF2B5EF4-FFF2-40B4-BE49-F238E27FC236}">
                <a16:creationId xmlns:a16="http://schemas.microsoft.com/office/drawing/2014/main" id="{A0DFA442-4636-40F4-936D-E591E8C76EAB}"/>
              </a:ext>
            </a:extLst>
          </p:cNvPr>
          <p:cNvSpPr txBox="1">
            <a:spLocks noGrp="1"/>
          </p:cNvSpPr>
          <p:nvPr>
            <p:ph idx="4294967295"/>
          </p:nvPr>
        </p:nvSpPr>
        <p:spPr>
          <a:xfrm>
            <a:off x="6553203" y="2276471"/>
            <a:ext cx="5003999"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16B7A150-47DF-41EB-B736-9ACBAF658B5E}"/>
              </a:ext>
            </a:extLst>
          </p:cNvPr>
          <p:cNvSpPr txBox="1">
            <a:spLocks noGrp="1"/>
          </p:cNvSpPr>
          <p:nvPr>
            <p:ph type="title"/>
          </p:nvPr>
        </p:nvSpPr>
        <p:spPr/>
        <p:txBody>
          <a:bodyPr/>
          <a:lstStyle>
            <a:lvl1pPr>
              <a:defRPr/>
            </a:lvl1pPr>
          </a:lstStyle>
          <a:p>
            <a:pPr lvl="0"/>
            <a:r>
              <a:rPr lang="nl-NL"/>
              <a:t>Klik om de stijl te bewerken</a:t>
            </a:r>
          </a:p>
        </p:txBody>
      </p:sp>
      <p:sp>
        <p:nvSpPr>
          <p:cNvPr id="5" name="Tijdelijke aanduiding voor dianummer 15">
            <a:extLst>
              <a:ext uri="{FF2B5EF4-FFF2-40B4-BE49-F238E27FC236}">
                <a16:creationId xmlns:a16="http://schemas.microsoft.com/office/drawing/2014/main" id="{F58AB177-751C-46B6-8670-9C0BF78D9D67}"/>
              </a:ext>
            </a:extLst>
          </p:cNvPr>
          <p:cNvSpPr txBox="1">
            <a:spLocks noGrp="1"/>
          </p:cNvSpPr>
          <p:nvPr>
            <p:ph type="sldNum" sz="quarter" idx="8"/>
          </p:nvPr>
        </p:nvSpPr>
        <p:spPr/>
        <p:txBody>
          <a:bodyPr/>
          <a:lstStyle>
            <a:lvl1pPr>
              <a:defRPr/>
            </a:lvl1pPr>
          </a:lstStyle>
          <a:p>
            <a:pPr lvl="0"/>
            <a:fld id="{19C856A8-2265-4633-BE09-37FF36301E9C}" type="slidenum">
              <a:t>‹nr.›</a:t>
            </a:fld>
            <a:endParaRPr lang="nl-NL"/>
          </a:p>
        </p:txBody>
      </p:sp>
      <p:sp>
        <p:nvSpPr>
          <p:cNvPr id="6" name="Tijdelijke aanduiding voor voettekst 4">
            <a:extLst>
              <a:ext uri="{FF2B5EF4-FFF2-40B4-BE49-F238E27FC236}">
                <a16:creationId xmlns:a16="http://schemas.microsoft.com/office/drawing/2014/main" id="{B514C95E-C71D-4CAF-B085-C00AABA4CA99}"/>
              </a:ext>
            </a:extLst>
          </p:cNvPr>
          <p:cNvSpPr txBox="1">
            <a:spLocks noGrp="1"/>
          </p:cNvSpPr>
          <p:nvPr>
            <p:ph type="ftr" sz="quarter" idx="9"/>
          </p:nvPr>
        </p:nvSpPr>
        <p:spPr/>
        <p:txBody>
          <a:bodyPr/>
          <a:lstStyle>
            <a:lvl1pPr>
              <a:defRPr/>
            </a:lvl1pPr>
          </a:lstStyle>
          <a:p>
            <a:pPr lvl="0"/>
            <a:fld id="{DA40BB50-9214-48C9-827B-F05DEDA0BA00}" type="datetime4">
              <a:rPr lang="nl-NL"/>
              <a:pPr lvl="0"/>
              <a:t>21 mei 2021</a:t>
            </a:fld>
            <a:r>
              <a:rPr lang="en-US"/>
              <a:t> | Voettekst</a:t>
            </a:r>
            <a:endParaRPr lang="nl-NL"/>
          </a:p>
        </p:txBody>
      </p:sp>
    </p:spTree>
    <p:extLst>
      <p:ext uri="{BB962C8B-B14F-4D97-AF65-F5344CB8AC3E}">
        <p14:creationId xmlns:p14="http://schemas.microsoft.com/office/powerpoint/2010/main" val="28351493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CDC74EDD-F188-42E6-B02F-7EFA0E69B7DA}"/>
              </a:ext>
            </a:extLst>
          </p:cNvPr>
          <p:cNvSpPr txBox="1">
            <a:spLocks noGrp="1"/>
          </p:cNvSpPr>
          <p:nvPr>
            <p:ph type="body" idx="4294967295"/>
          </p:nvPr>
        </p:nvSpPr>
        <p:spPr>
          <a:xfrm>
            <a:off x="635005" y="2306034"/>
            <a:ext cx="5003999" cy="647998"/>
          </a:xfrm>
        </p:spPr>
        <p:txBody>
          <a:bodyPr lIns="179999" tIns="179999" rIns="179999" bIns="71999" anchor="b"/>
          <a:lstStyle>
            <a:lvl1pPr marL="0" indent="0">
              <a:buNone/>
              <a:defRPr sz="1800" b="1" cap="all">
                <a:solidFill>
                  <a:srgbClr val="D52A1C"/>
                </a:solidFill>
              </a:defRPr>
            </a:lvl1pPr>
          </a:lstStyle>
          <a:p>
            <a:pPr lvl="0"/>
            <a:r>
              <a:rPr lang="nl-NL"/>
              <a:t>Klik om de modelstijlen te bewerken</a:t>
            </a:r>
          </a:p>
        </p:txBody>
      </p:sp>
      <p:sp>
        <p:nvSpPr>
          <p:cNvPr id="3" name="Tijdelijke aanduiding voor inhoud 3">
            <a:extLst>
              <a:ext uri="{FF2B5EF4-FFF2-40B4-BE49-F238E27FC236}">
                <a16:creationId xmlns:a16="http://schemas.microsoft.com/office/drawing/2014/main" id="{A5EE766E-C40E-4027-86A9-4945505DE2DE}"/>
              </a:ext>
            </a:extLst>
          </p:cNvPr>
          <p:cNvSpPr txBox="1">
            <a:spLocks noGrp="1"/>
          </p:cNvSpPr>
          <p:nvPr>
            <p:ph idx="4294967295"/>
          </p:nvPr>
        </p:nvSpPr>
        <p:spPr>
          <a:xfrm>
            <a:off x="635005" y="2953740"/>
            <a:ext cx="500399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4">
            <a:extLst>
              <a:ext uri="{FF2B5EF4-FFF2-40B4-BE49-F238E27FC236}">
                <a16:creationId xmlns:a16="http://schemas.microsoft.com/office/drawing/2014/main" id="{A039AB25-F344-4570-A680-7B6CA993D014}"/>
              </a:ext>
            </a:extLst>
          </p:cNvPr>
          <p:cNvSpPr txBox="1">
            <a:spLocks noGrp="1"/>
          </p:cNvSpPr>
          <p:nvPr>
            <p:ph type="body" idx="4294967295"/>
          </p:nvPr>
        </p:nvSpPr>
        <p:spPr>
          <a:xfrm>
            <a:off x="6553203" y="2306034"/>
            <a:ext cx="5003999" cy="647230"/>
          </a:xfrm>
        </p:spPr>
        <p:txBody>
          <a:bodyPr lIns="179999" tIns="179999" rIns="179999" bIns="71999" anchor="b"/>
          <a:lstStyle>
            <a:lvl1pPr marL="0" indent="0">
              <a:buNone/>
              <a:defRPr sz="1800" b="1" cap="all">
                <a:solidFill>
                  <a:srgbClr val="D52A1C"/>
                </a:solidFill>
              </a:defRPr>
            </a:lvl1pPr>
          </a:lstStyle>
          <a:p>
            <a:pPr lvl="0"/>
            <a:r>
              <a:rPr lang="nl-NL"/>
              <a:t>Klik om de modelstijlen te bewerken</a:t>
            </a:r>
          </a:p>
        </p:txBody>
      </p:sp>
      <p:sp>
        <p:nvSpPr>
          <p:cNvPr id="5" name="Tijdelijke aanduiding voor inhoud 5">
            <a:extLst>
              <a:ext uri="{FF2B5EF4-FFF2-40B4-BE49-F238E27FC236}">
                <a16:creationId xmlns:a16="http://schemas.microsoft.com/office/drawing/2014/main" id="{D2B67263-1251-4989-8075-8F737CA79AC5}"/>
              </a:ext>
            </a:extLst>
          </p:cNvPr>
          <p:cNvSpPr txBox="1">
            <a:spLocks noGrp="1"/>
          </p:cNvSpPr>
          <p:nvPr>
            <p:ph idx="4294967295"/>
          </p:nvPr>
        </p:nvSpPr>
        <p:spPr>
          <a:xfrm>
            <a:off x="6553203" y="2953740"/>
            <a:ext cx="500538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tel 9">
            <a:extLst>
              <a:ext uri="{FF2B5EF4-FFF2-40B4-BE49-F238E27FC236}">
                <a16:creationId xmlns:a16="http://schemas.microsoft.com/office/drawing/2014/main" id="{F9FE8628-7E18-4E1F-9D7B-410C8FFA3869}"/>
              </a:ext>
            </a:extLst>
          </p:cNvPr>
          <p:cNvSpPr txBox="1">
            <a:spLocks noGrp="1"/>
          </p:cNvSpPr>
          <p:nvPr>
            <p:ph type="title"/>
          </p:nvPr>
        </p:nvSpPr>
        <p:spPr/>
        <p:txBody>
          <a:bodyPr/>
          <a:lstStyle>
            <a:lvl1pPr>
              <a:defRPr/>
            </a:lvl1pPr>
          </a:lstStyle>
          <a:p>
            <a:pPr lvl="0"/>
            <a:r>
              <a:rPr lang="nl-NL"/>
              <a:t>Klik om de stijl te bewerken</a:t>
            </a:r>
          </a:p>
        </p:txBody>
      </p:sp>
      <p:sp>
        <p:nvSpPr>
          <p:cNvPr id="7" name="Tijdelijke aanduiding voor dianummer 17">
            <a:extLst>
              <a:ext uri="{FF2B5EF4-FFF2-40B4-BE49-F238E27FC236}">
                <a16:creationId xmlns:a16="http://schemas.microsoft.com/office/drawing/2014/main" id="{2676A32E-8299-4740-B1EE-F5ACDD6AFB30}"/>
              </a:ext>
            </a:extLst>
          </p:cNvPr>
          <p:cNvSpPr txBox="1">
            <a:spLocks noGrp="1"/>
          </p:cNvSpPr>
          <p:nvPr>
            <p:ph type="sldNum" sz="quarter" idx="8"/>
          </p:nvPr>
        </p:nvSpPr>
        <p:spPr/>
        <p:txBody>
          <a:bodyPr/>
          <a:lstStyle>
            <a:lvl1pPr>
              <a:defRPr/>
            </a:lvl1pPr>
          </a:lstStyle>
          <a:p>
            <a:pPr lvl="0"/>
            <a:fld id="{AB10A232-1899-483B-90DC-DE2FC4EE1109}" type="slidenum">
              <a:t>‹nr.›</a:t>
            </a:fld>
            <a:endParaRPr lang="nl-NL"/>
          </a:p>
        </p:txBody>
      </p:sp>
      <p:sp>
        <p:nvSpPr>
          <p:cNvPr id="8" name="Tijdelijke aanduiding voor voettekst 4">
            <a:extLst>
              <a:ext uri="{FF2B5EF4-FFF2-40B4-BE49-F238E27FC236}">
                <a16:creationId xmlns:a16="http://schemas.microsoft.com/office/drawing/2014/main" id="{29B664BE-377B-41CA-AD4C-27F211DC7A6D}"/>
              </a:ext>
            </a:extLst>
          </p:cNvPr>
          <p:cNvSpPr txBox="1">
            <a:spLocks noGrp="1"/>
          </p:cNvSpPr>
          <p:nvPr>
            <p:ph type="ftr" sz="quarter" idx="9"/>
          </p:nvPr>
        </p:nvSpPr>
        <p:spPr/>
        <p:txBody>
          <a:bodyPr/>
          <a:lstStyle>
            <a:lvl1pPr>
              <a:defRPr/>
            </a:lvl1pPr>
          </a:lstStyle>
          <a:p>
            <a:pPr lvl="0"/>
            <a:fld id="{EB16547F-73BE-4C1A-9607-282FF2E7BC42}" type="datetime4">
              <a:rPr lang="nl-NL"/>
              <a:pPr lvl="0"/>
              <a:t>21 mei 2021</a:t>
            </a:fld>
            <a:r>
              <a:rPr lang="en-US"/>
              <a:t> | Voettekst</a:t>
            </a:r>
            <a:endParaRPr lang="nl-NL"/>
          </a:p>
        </p:txBody>
      </p:sp>
    </p:spTree>
    <p:extLst>
      <p:ext uri="{BB962C8B-B14F-4D97-AF65-F5344CB8AC3E}">
        <p14:creationId xmlns:p14="http://schemas.microsoft.com/office/powerpoint/2010/main" val="4033583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fbeelding verticaal kleur">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62F34830-B46D-4E88-B08D-371D60AFA7D2}"/>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DD8BA080-1F12-4D00-A57B-E183DA7ED2F7}"/>
              </a:ext>
            </a:extLst>
          </p:cNvPr>
          <p:cNvSpPr txBox="1">
            <a:spLocks noGrp="1"/>
          </p:cNvSpPr>
          <p:nvPr>
            <p:ph type="body" idx="4294967295"/>
          </p:nvPr>
        </p:nvSpPr>
        <p:spPr>
          <a:xfrm>
            <a:off x="634995" y="2289602"/>
            <a:ext cx="5005389" cy="3935413"/>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B0A3DD06-8CB0-45C2-B833-D46A68DD5277}"/>
              </a:ext>
            </a:extLst>
          </p:cNvPr>
          <p:cNvSpPr txBox="1">
            <a:spLocks noGrp="1"/>
          </p:cNvSpPr>
          <p:nvPr>
            <p:ph type="title"/>
          </p:nvPr>
        </p:nvSpPr>
        <p:spPr>
          <a:xfrm>
            <a:off x="634209" y="1051203"/>
            <a:ext cx="5004593" cy="948049"/>
          </a:xfrm>
        </p:spPr>
        <p:txBody>
          <a:bodyPr/>
          <a:lstStyle>
            <a:lvl1pPr>
              <a:defRPr>
                <a:solidFill>
                  <a:srgbClr val="FFFFFF"/>
                </a:solidFill>
              </a:defRPr>
            </a:lvl1pPr>
          </a:lstStyle>
          <a:p>
            <a:pPr lvl="0"/>
            <a:r>
              <a:rPr lang="nl-NL"/>
              <a:t>Klik om de stijl te bewerken</a:t>
            </a:r>
          </a:p>
        </p:txBody>
      </p:sp>
      <p:sp>
        <p:nvSpPr>
          <p:cNvPr id="5" name="Tijdelijke aanduiding voor dianummer 14">
            <a:extLst>
              <a:ext uri="{FF2B5EF4-FFF2-40B4-BE49-F238E27FC236}">
                <a16:creationId xmlns:a16="http://schemas.microsoft.com/office/drawing/2014/main" id="{D956E3E7-FC0A-4FFC-A79F-FAC8B94A56DB}"/>
              </a:ext>
            </a:extLst>
          </p:cNvPr>
          <p:cNvSpPr txBox="1">
            <a:spLocks noGrp="1"/>
          </p:cNvSpPr>
          <p:nvPr>
            <p:ph type="sldNum" sz="quarter" idx="8"/>
          </p:nvPr>
        </p:nvSpPr>
        <p:spPr/>
        <p:txBody>
          <a:bodyPr/>
          <a:lstStyle>
            <a:lvl1pPr>
              <a:defRPr>
                <a:solidFill>
                  <a:srgbClr val="FFFFFF"/>
                </a:solidFill>
              </a:defRPr>
            </a:lvl1pPr>
          </a:lstStyle>
          <a:p>
            <a:pPr lvl="0"/>
            <a:fld id="{1FE1D287-0706-4825-9F25-0FE75CC47937}" type="slidenum">
              <a:t>‹nr.›</a:t>
            </a:fld>
            <a:endParaRPr lang="nl-NL"/>
          </a:p>
        </p:txBody>
      </p:sp>
      <p:sp>
        <p:nvSpPr>
          <p:cNvPr id="6" name="Tijdelijke aanduiding voor voettekst 4">
            <a:extLst>
              <a:ext uri="{FF2B5EF4-FFF2-40B4-BE49-F238E27FC236}">
                <a16:creationId xmlns:a16="http://schemas.microsoft.com/office/drawing/2014/main" id="{23ED2792-AB0E-443E-A5A5-658FC03E65FD}"/>
              </a:ext>
            </a:extLst>
          </p:cNvPr>
          <p:cNvSpPr txBox="1">
            <a:spLocks noGrp="1"/>
          </p:cNvSpPr>
          <p:nvPr>
            <p:ph type="ftr" sz="quarter" idx="9"/>
          </p:nvPr>
        </p:nvSpPr>
        <p:spPr/>
        <p:txBody>
          <a:bodyPr/>
          <a:lstStyle>
            <a:lvl1pPr>
              <a:defRPr>
                <a:solidFill>
                  <a:srgbClr val="FFFFFF"/>
                </a:solidFill>
              </a:defRPr>
            </a:lvl1pPr>
          </a:lstStyle>
          <a:p>
            <a:pPr lvl="0"/>
            <a:fld id="{B1F42203-1E36-4CA4-9C38-4EAA7DF322B8}" type="datetime4">
              <a:rPr lang="nl-NL"/>
              <a:pPr lvl="0"/>
              <a:t>21 mei 2021</a:t>
            </a:fld>
            <a:r>
              <a:rPr lang="en-US"/>
              <a:t> | Voettekst</a:t>
            </a:r>
            <a:endParaRPr lang="nl-NL"/>
          </a:p>
        </p:txBody>
      </p:sp>
      <p:sp>
        <p:nvSpPr>
          <p:cNvPr id="7" name="Tijdelijke aanduiding voor afbeelding 9">
            <a:extLst>
              <a:ext uri="{FF2B5EF4-FFF2-40B4-BE49-F238E27FC236}">
                <a16:creationId xmlns:a16="http://schemas.microsoft.com/office/drawing/2014/main" id="{1B34CF5B-CE19-43EC-9DBC-2263423430B4}"/>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pic>
        <p:nvPicPr>
          <p:cNvPr id="8" name="Afbeelding 13" descr="RO_vervolgpagina_Logo_2_RGB_pos__aangepast.png">
            <a:extLst>
              <a:ext uri="{FF2B5EF4-FFF2-40B4-BE49-F238E27FC236}">
                <a16:creationId xmlns:a16="http://schemas.microsoft.com/office/drawing/2014/main" id="{2F5ECDA1-7FB5-4BA9-ADE3-DEA51A2E4086}"/>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dianummer 14">
            <a:extLst>
              <a:ext uri="{FF2B5EF4-FFF2-40B4-BE49-F238E27FC236}">
                <a16:creationId xmlns:a16="http://schemas.microsoft.com/office/drawing/2014/main" id="{AD8A731D-0728-4DA1-8B0F-3834AC19A554}"/>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0B4209-2100-48D6-85C0-1E67ACC0401A}"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138374935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E9D3BD6B-13A8-4BE7-8B5B-96E3A54A2161}"/>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3D230301-E93F-45BD-A7A5-728A03A839B4}"/>
              </a:ext>
            </a:extLst>
          </p:cNvPr>
          <p:cNvSpPr txBox="1">
            <a:spLocks noGrp="1"/>
          </p:cNvSpPr>
          <p:nvPr>
            <p:ph type="title"/>
          </p:nvPr>
        </p:nvSpPr>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58982F42-3832-4910-9397-E162A88AE52C}"/>
              </a:ext>
            </a:extLst>
          </p:cNvPr>
          <p:cNvSpPr txBox="1">
            <a:spLocks noGrp="1"/>
          </p:cNvSpPr>
          <p:nvPr>
            <p:ph type="sldNum" sz="quarter" idx="8"/>
          </p:nvPr>
        </p:nvSpPr>
        <p:spPr/>
        <p:txBody>
          <a:bodyPr/>
          <a:lstStyle>
            <a:lvl1pPr>
              <a:defRPr/>
            </a:lvl1pPr>
          </a:lstStyle>
          <a:p>
            <a:pPr lvl="0"/>
            <a:fld id="{47FDBBE6-48BE-4F7C-A79E-3E6D7953BA35}" type="slidenum">
              <a:t>‹nr.›</a:t>
            </a:fld>
            <a:endParaRPr lang="nl-NL"/>
          </a:p>
        </p:txBody>
      </p:sp>
      <p:sp>
        <p:nvSpPr>
          <p:cNvPr id="5" name="Tijdelijke aanduiding voor voettekst 4">
            <a:extLst>
              <a:ext uri="{FF2B5EF4-FFF2-40B4-BE49-F238E27FC236}">
                <a16:creationId xmlns:a16="http://schemas.microsoft.com/office/drawing/2014/main" id="{CBD3F8FE-E434-4A9A-BCC4-E019CDE0F936}"/>
              </a:ext>
            </a:extLst>
          </p:cNvPr>
          <p:cNvSpPr txBox="1">
            <a:spLocks noGrp="1"/>
          </p:cNvSpPr>
          <p:nvPr>
            <p:ph type="ftr" sz="quarter" idx="9"/>
          </p:nvPr>
        </p:nvSpPr>
        <p:spPr/>
        <p:txBody>
          <a:bodyPr/>
          <a:lstStyle>
            <a:lvl1pPr>
              <a:defRPr/>
            </a:lvl1pPr>
          </a:lstStyle>
          <a:p>
            <a:pPr lvl="0"/>
            <a:fld id="{A53CD7D8-7FDE-4196-9665-51BBA2FF4EEB}" type="datetime4">
              <a:rPr lang="nl-NL"/>
              <a:pPr lvl="0"/>
              <a:t>21 mei 2021</a:t>
            </a:fld>
            <a:r>
              <a:rPr lang="en-US"/>
              <a:t> | Voettekst</a:t>
            </a:r>
            <a:endParaRPr lang="nl-NL"/>
          </a:p>
        </p:txBody>
      </p:sp>
    </p:spTree>
    <p:extLst>
      <p:ext uri="{BB962C8B-B14F-4D97-AF65-F5344CB8AC3E}">
        <p14:creationId xmlns:p14="http://schemas.microsoft.com/office/powerpoint/2010/main" val="29206566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2CC94-102B-46E7-A94A-6C25D7A3E33A}"/>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dianummer 13">
            <a:extLst>
              <a:ext uri="{FF2B5EF4-FFF2-40B4-BE49-F238E27FC236}">
                <a16:creationId xmlns:a16="http://schemas.microsoft.com/office/drawing/2014/main" id="{D0BB7929-7BBD-42FF-BD60-FE9C0589C010}"/>
              </a:ext>
            </a:extLst>
          </p:cNvPr>
          <p:cNvSpPr txBox="1">
            <a:spLocks noGrp="1"/>
          </p:cNvSpPr>
          <p:nvPr>
            <p:ph type="sldNum" sz="quarter" idx="8"/>
          </p:nvPr>
        </p:nvSpPr>
        <p:spPr/>
        <p:txBody>
          <a:bodyPr/>
          <a:lstStyle>
            <a:lvl1pPr>
              <a:defRPr/>
            </a:lvl1pPr>
          </a:lstStyle>
          <a:p>
            <a:pPr lvl="0"/>
            <a:fld id="{777193BE-88A1-43B1-B5D6-AED7B1309946}" type="slidenum">
              <a:t>‹nr.›</a:t>
            </a:fld>
            <a:endParaRPr lang="nl-NL"/>
          </a:p>
        </p:txBody>
      </p:sp>
      <p:sp>
        <p:nvSpPr>
          <p:cNvPr id="4" name="Tijdelijke aanduiding voor voettekst 4">
            <a:extLst>
              <a:ext uri="{FF2B5EF4-FFF2-40B4-BE49-F238E27FC236}">
                <a16:creationId xmlns:a16="http://schemas.microsoft.com/office/drawing/2014/main" id="{77412BD4-5AD1-4195-83F9-BE4D63BB3C10}"/>
              </a:ext>
            </a:extLst>
          </p:cNvPr>
          <p:cNvSpPr txBox="1">
            <a:spLocks noGrp="1"/>
          </p:cNvSpPr>
          <p:nvPr>
            <p:ph type="ftr" sz="quarter" idx="9"/>
          </p:nvPr>
        </p:nvSpPr>
        <p:spPr/>
        <p:txBody>
          <a:bodyPr/>
          <a:lstStyle>
            <a:lvl1pPr>
              <a:defRPr/>
            </a:lvl1pPr>
          </a:lstStyle>
          <a:p>
            <a:pPr lvl="0"/>
            <a:fld id="{CDE992A8-66B4-48F8-8AF8-FA262DB30CC4}" type="datetime4">
              <a:rPr lang="nl-NL"/>
              <a:pPr lvl="0"/>
              <a:t>21 mei 2021</a:t>
            </a:fld>
            <a:r>
              <a:rPr lang="en-US"/>
              <a:t> | Voettekst</a:t>
            </a:r>
            <a:endParaRPr lang="nl-NL"/>
          </a:p>
        </p:txBody>
      </p:sp>
    </p:spTree>
    <p:extLst>
      <p:ext uri="{BB962C8B-B14F-4D97-AF65-F5344CB8AC3E}">
        <p14:creationId xmlns:p14="http://schemas.microsoft.com/office/powerpoint/2010/main" val="204710103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2">
            <a:extLst>
              <a:ext uri="{FF2B5EF4-FFF2-40B4-BE49-F238E27FC236}">
                <a16:creationId xmlns:a16="http://schemas.microsoft.com/office/drawing/2014/main" id="{BAD63260-B14F-464E-9F70-A66A54C23ED5}"/>
              </a:ext>
            </a:extLst>
          </p:cNvPr>
          <p:cNvSpPr txBox="1">
            <a:spLocks noGrp="1"/>
          </p:cNvSpPr>
          <p:nvPr>
            <p:ph type="sldNum" sz="quarter" idx="8"/>
          </p:nvPr>
        </p:nvSpPr>
        <p:spPr/>
        <p:txBody>
          <a:bodyPr/>
          <a:lstStyle>
            <a:lvl1pPr>
              <a:defRPr/>
            </a:lvl1pPr>
          </a:lstStyle>
          <a:p>
            <a:pPr lvl="0"/>
            <a:fld id="{35D7C92E-7715-48E8-B10D-BDE0315CBDAD}" type="slidenum">
              <a:t>‹nr.›</a:t>
            </a:fld>
            <a:endParaRPr lang="nl-NL"/>
          </a:p>
        </p:txBody>
      </p:sp>
      <p:sp>
        <p:nvSpPr>
          <p:cNvPr id="3" name="Tijdelijke aanduiding voor voettekst 4">
            <a:extLst>
              <a:ext uri="{FF2B5EF4-FFF2-40B4-BE49-F238E27FC236}">
                <a16:creationId xmlns:a16="http://schemas.microsoft.com/office/drawing/2014/main" id="{45CD92B4-14B1-48A4-84FC-A4D9CA01DFAF}"/>
              </a:ext>
            </a:extLst>
          </p:cNvPr>
          <p:cNvSpPr txBox="1">
            <a:spLocks noGrp="1"/>
          </p:cNvSpPr>
          <p:nvPr>
            <p:ph type="ftr" sz="quarter" idx="9"/>
          </p:nvPr>
        </p:nvSpPr>
        <p:spPr/>
        <p:txBody>
          <a:bodyPr/>
          <a:lstStyle>
            <a:lvl1pPr>
              <a:defRPr/>
            </a:lvl1pPr>
          </a:lstStyle>
          <a:p>
            <a:pPr lvl="0"/>
            <a:fld id="{968FB5B6-02D5-436D-A298-FE97643D925C}" type="datetime4">
              <a:rPr lang="nl-NL"/>
              <a:pPr lvl="0"/>
              <a:t>21 mei 2021</a:t>
            </a:fld>
            <a:r>
              <a:rPr lang="en-US"/>
              <a:t> | Voettekst</a:t>
            </a:r>
            <a:endParaRPr lang="nl-NL"/>
          </a:p>
        </p:txBody>
      </p:sp>
    </p:spTree>
    <p:extLst>
      <p:ext uri="{BB962C8B-B14F-4D97-AF65-F5344CB8AC3E}">
        <p14:creationId xmlns:p14="http://schemas.microsoft.com/office/powerpoint/2010/main" val="392908654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D24E918A-7C8E-47AB-8615-30707619F10E}"/>
              </a:ext>
            </a:extLst>
          </p:cNvPr>
          <p:cNvSpPr txBox="1">
            <a:spLocks noGrp="1"/>
          </p:cNvSpPr>
          <p:nvPr>
            <p:ph type="body" idx="4294967295"/>
          </p:nvPr>
        </p:nvSpPr>
        <p:spPr>
          <a:xfrm>
            <a:off x="634995" y="3427408"/>
            <a:ext cx="5003797" cy="2793994"/>
          </a:xfrm>
        </p:spPr>
        <p:txBody>
          <a:bodyPr/>
          <a:lstStyle>
            <a:lvl1pPr marL="0" indent="0">
              <a:buNone/>
              <a:defRPr sz="2000"/>
            </a:lvl1pPr>
          </a:lstStyle>
          <a:p>
            <a:pPr lvl="0"/>
            <a:r>
              <a:rPr lang="nl-NL"/>
              <a:t>Klik om de modelstijlen te bewerken</a:t>
            </a:r>
          </a:p>
        </p:txBody>
      </p:sp>
      <p:sp>
        <p:nvSpPr>
          <p:cNvPr id="3" name="Tijdelijke aanduiding voor inhoud 9">
            <a:extLst>
              <a:ext uri="{FF2B5EF4-FFF2-40B4-BE49-F238E27FC236}">
                <a16:creationId xmlns:a16="http://schemas.microsoft.com/office/drawing/2014/main" id="{09D916A6-AB07-47E8-A25A-EBB742A71FE0}"/>
              </a:ext>
            </a:extLst>
          </p:cNvPr>
          <p:cNvSpPr txBox="1">
            <a:spLocks noGrp="1"/>
          </p:cNvSpPr>
          <p:nvPr>
            <p:ph idx="4294967295"/>
          </p:nvPr>
        </p:nvSpPr>
        <p:spPr>
          <a:xfrm>
            <a:off x="6554583" y="1052510"/>
            <a:ext cx="5003999" cy="5168902"/>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2">
            <a:extLst>
              <a:ext uri="{FF2B5EF4-FFF2-40B4-BE49-F238E27FC236}">
                <a16:creationId xmlns:a16="http://schemas.microsoft.com/office/drawing/2014/main" id="{9ED5EBE9-A55B-4280-828F-17A699C8F277}"/>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BFC290A6-2C2B-478B-AC39-B4E335C9E4BC}"/>
              </a:ext>
            </a:extLst>
          </p:cNvPr>
          <p:cNvSpPr txBox="1">
            <a:spLocks noGrp="1"/>
          </p:cNvSpPr>
          <p:nvPr>
            <p:ph type="sldNum" sz="quarter" idx="8"/>
          </p:nvPr>
        </p:nvSpPr>
        <p:spPr/>
        <p:txBody>
          <a:bodyPr/>
          <a:lstStyle>
            <a:lvl1pPr>
              <a:defRPr/>
            </a:lvl1pPr>
          </a:lstStyle>
          <a:p>
            <a:pPr lvl="0"/>
            <a:fld id="{D84E51F6-D174-41D0-A9B6-707213ED026E}" type="slidenum">
              <a:t>‹nr.›</a:t>
            </a:fld>
            <a:endParaRPr lang="nl-NL"/>
          </a:p>
        </p:txBody>
      </p:sp>
      <p:sp>
        <p:nvSpPr>
          <p:cNvPr id="6" name="Tijdelijke aanduiding voor voettekst 4">
            <a:extLst>
              <a:ext uri="{FF2B5EF4-FFF2-40B4-BE49-F238E27FC236}">
                <a16:creationId xmlns:a16="http://schemas.microsoft.com/office/drawing/2014/main" id="{635813A9-B157-44AE-84B0-2DE342EA96BD}"/>
              </a:ext>
            </a:extLst>
          </p:cNvPr>
          <p:cNvSpPr txBox="1">
            <a:spLocks noGrp="1"/>
          </p:cNvSpPr>
          <p:nvPr>
            <p:ph type="ftr" sz="quarter" idx="9"/>
          </p:nvPr>
        </p:nvSpPr>
        <p:spPr/>
        <p:txBody>
          <a:bodyPr/>
          <a:lstStyle>
            <a:lvl1pPr>
              <a:defRPr/>
            </a:lvl1pPr>
          </a:lstStyle>
          <a:p>
            <a:pPr lvl="0"/>
            <a:fld id="{5F6F0AC3-0F7D-456F-B885-0C1309CAA705}" type="datetime4">
              <a:rPr lang="nl-NL"/>
              <a:pPr lvl="0"/>
              <a:t>21 mei 2021</a:t>
            </a:fld>
            <a:r>
              <a:rPr lang="en-US"/>
              <a:t> | Voettekst</a:t>
            </a:r>
            <a:endParaRPr lang="nl-NL"/>
          </a:p>
        </p:txBody>
      </p:sp>
    </p:spTree>
    <p:extLst>
      <p:ext uri="{BB962C8B-B14F-4D97-AF65-F5344CB8AC3E}">
        <p14:creationId xmlns:p14="http://schemas.microsoft.com/office/powerpoint/2010/main" val="197274841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Grote tekst A">
    <p:bg>
      <p:bgPr>
        <a:solidFill>
          <a:srgbClr val="D52A1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31FB7-E12D-4D3A-94E7-F8500B55CBB5}"/>
              </a:ext>
            </a:extLst>
          </p:cNvPr>
          <p:cNvSpPr txBox="1">
            <a:spLocks noGrp="1"/>
          </p:cNvSpPr>
          <p:nvPr>
            <p:ph type="title"/>
          </p:nvPr>
        </p:nvSpPr>
        <p:spPr>
          <a:xfrm>
            <a:off x="634995" y="1052510"/>
            <a:ext cx="10923586" cy="4024795"/>
          </a:xfrm>
        </p:spPr>
        <p:txBody>
          <a:bodyPr/>
          <a:lstStyle>
            <a:lvl1pPr>
              <a:defRPr sz="8000">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8A7F904E-150F-4099-A0C0-3B4619D95967}"/>
              </a:ext>
            </a:extLst>
          </p:cNvPr>
          <p:cNvSpPr txBox="1">
            <a:spLocks noGrp="1"/>
          </p:cNvSpPr>
          <p:nvPr>
            <p:ph type="subTitle" idx="4294967295"/>
          </p:nvPr>
        </p:nvSpPr>
        <p:spPr>
          <a:xfrm>
            <a:off x="634995" y="5077315"/>
            <a:ext cx="5460997" cy="1144097"/>
          </a:xfrm>
        </p:spPr>
        <p:txBody>
          <a:bodyPr lIns="162004" tIns="90004" rIns="90004"/>
          <a:lstStyle>
            <a:lvl1pPr marL="0" indent="0">
              <a:buNone/>
              <a:defRPr>
                <a:solidFill>
                  <a:srgbClr val="FFFFFF"/>
                </a:solidFill>
              </a:defRPr>
            </a:lvl1pPr>
          </a:lstStyle>
          <a:p>
            <a:pPr lvl="0"/>
            <a:r>
              <a:rPr lang="nl-NL"/>
              <a:t>Klik om het opmaakprofiel van de modelondertitel te bewerken</a:t>
            </a:r>
          </a:p>
        </p:txBody>
      </p:sp>
      <p:sp>
        <p:nvSpPr>
          <p:cNvPr id="4" name="Tijdelijke aanduiding voor dianummer 10">
            <a:extLst>
              <a:ext uri="{FF2B5EF4-FFF2-40B4-BE49-F238E27FC236}">
                <a16:creationId xmlns:a16="http://schemas.microsoft.com/office/drawing/2014/main" id="{0FC1FB7B-AF08-4BFA-928C-93DF8A062767}"/>
              </a:ext>
            </a:extLst>
          </p:cNvPr>
          <p:cNvSpPr txBox="1">
            <a:spLocks noGrp="1"/>
          </p:cNvSpPr>
          <p:nvPr>
            <p:ph type="sldNum" sz="quarter" idx="8"/>
          </p:nvPr>
        </p:nvSpPr>
        <p:spPr/>
        <p:txBody>
          <a:bodyPr/>
          <a:lstStyle>
            <a:lvl1pPr>
              <a:defRPr>
                <a:solidFill>
                  <a:srgbClr val="D9EBF6"/>
                </a:solidFill>
              </a:defRPr>
            </a:lvl1pPr>
          </a:lstStyle>
          <a:p>
            <a:pPr lvl="0"/>
            <a:fld id="{733F18B0-0647-4918-87F0-33BA63E83917}" type="slidenum">
              <a:t>‹nr.›</a:t>
            </a:fld>
            <a:endParaRPr lang="nl-NL"/>
          </a:p>
        </p:txBody>
      </p:sp>
      <p:sp>
        <p:nvSpPr>
          <p:cNvPr id="5" name="Tijdelijke aanduiding voor voettekst 4">
            <a:extLst>
              <a:ext uri="{FF2B5EF4-FFF2-40B4-BE49-F238E27FC236}">
                <a16:creationId xmlns:a16="http://schemas.microsoft.com/office/drawing/2014/main" id="{7038A1A1-8F6A-4560-8949-0EA7988863D1}"/>
              </a:ext>
            </a:extLst>
          </p:cNvPr>
          <p:cNvSpPr txBox="1">
            <a:spLocks noGrp="1"/>
          </p:cNvSpPr>
          <p:nvPr>
            <p:ph type="ftr" sz="quarter" idx="9"/>
          </p:nvPr>
        </p:nvSpPr>
        <p:spPr/>
        <p:txBody>
          <a:bodyPr/>
          <a:lstStyle>
            <a:lvl1pPr>
              <a:defRPr>
                <a:solidFill>
                  <a:srgbClr val="FFFFFF"/>
                </a:solidFill>
              </a:defRPr>
            </a:lvl1pPr>
          </a:lstStyle>
          <a:p>
            <a:pPr lvl="0"/>
            <a:fld id="{9B9F5E70-D32F-414D-99E4-E9915BC4FF89}" type="datetime4">
              <a:rPr lang="nl-NL"/>
              <a:pPr lvl="0"/>
              <a:t>21 mei 2021</a:t>
            </a:fld>
            <a:r>
              <a:rPr lang="en-US"/>
              <a:t> | Voettekst</a:t>
            </a:r>
            <a:endParaRPr lang="nl-NL"/>
          </a:p>
        </p:txBody>
      </p:sp>
    </p:spTree>
    <p:extLst>
      <p:ext uri="{BB962C8B-B14F-4D97-AF65-F5344CB8AC3E}">
        <p14:creationId xmlns:p14="http://schemas.microsoft.com/office/powerpoint/2010/main" val="22090405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Grote tekst B">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39401E-6FD4-4606-89FC-0F834ECD3D8F}"/>
              </a:ext>
            </a:extLst>
          </p:cNvPr>
          <p:cNvSpPr txBox="1">
            <a:spLocks noGrp="1"/>
          </p:cNvSpPr>
          <p:nvPr>
            <p:ph type="title"/>
          </p:nvPr>
        </p:nvSpPr>
        <p:spPr>
          <a:xfrm>
            <a:off x="634995" y="1052510"/>
            <a:ext cx="10923586" cy="4024795"/>
          </a:xfrm>
        </p:spPr>
        <p:txBody>
          <a:bodyPr/>
          <a:lstStyle>
            <a:lvl1pPr>
              <a:defRPr sz="8000"/>
            </a:lvl1pPr>
          </a:lstStyle>
          <a:p>
            <a:pPr lvl="0"/>
            <a:r>
              <a:rPr lang="nl-NL"/>
              <a:t>Klik om de stijl te bewerken</a:t>
            </a:r>
          </a:p>
        </p:txBody>
      </p:sp>
      <p:sp>
        <p:nvSpPr>
          <p:cNvPr id="3" name="Ondertitel 2">
            <a:extLst>
              <a:ext uri="{FF2B5EF4-FFF2-40B4-BE49-F238E27FC236}">
                <a16:creationId xmlns:a16="http://schemas.microsoft.com/office/drawing/2014/main" id="{57A2D317-B054-42FE-9BFB-708C2A003882}"/>
              </a:ext>
            </a:extLst>
          </p:cNvPr>
          <p:cNvSpPr txBox="1">
            <a:spLocks noGrp="1"/>
          </p:cNvSpPr>
          <p:nvPr>
            <p:ph type="subTitle" idx="4294967295"/>
          </p:nvPr>
        </p:nvSpPr>
        <p:spPr>
          <a:xfrm>
            <a:off x="634995" y="5077315"/>
            <a:ext cx="5460997" cy="1144097"/>
          </a:xfrm>
        </p:spPr>
        <p:txBody>
          <a:bodyPr lIns="162004" tIns="90004"/>
          <a:lstStyle>
            <a:lvl1pPr marL="0" indent="0">
              <a:buNone/>
              <a:defRPr/>
            </a:lvl1pPr>
          </a:lstStyle>
          <a:p>
            <a:pPr lvl="0"/>
            <a:r>
              <a:rPr lang="nl-NL"/>
              <a:t>Klik om het opmaakprofiel van de modelondertitel te bewerken</a:t>
            </a:r>
          </a:p>
        </p:txBody>
      </p:sp>
      <p:sp>
        <p:nvSpPr>
          <p:cNvPr id="4" name="Tijdelijke aanduiding voor dianummer 7">
            <a:extLst>
              <a:ext uri="{FF2B5EF4-FFF2-40B4-BE49-F238E27FC236}">
                <a16:creationId xmlns:a16="http://schemas.microsoft.com/office/drawing/2014/main" id="{98A02561-C1A9-4989-9840-4DBEF21FC3E4}"/>
              </a:ext>
            </a:extLst>
          </p:cNvPr>
          <p:cNvSpPr txBox="1">
            <a:spLocks noGrp="1"/>
          </p:cNvSpPr>
          <p:nvPr>
            <p:ph type="sldNum" sz="quarter" idx="8"/>
          </p:nvPr>
        </p:nvSpPr>
        <p:spPr/>
        <p:txBody>
          <a:bodyPr/>
          <a:lstStyle>
            <a:lvl1pPr>
              <a:defRPr/>
            </a:lvl1pPr>
          </a:lstStyle>
          <a:p>
            <a:pPr lvl="0"/>
            <a:fld id="{44D39C15-C4D8-4713-B9D8-3B67236E0A31}" type="slidenum">
              <a:t>‹nr.›</a:t>
            </a:fld>
            <a:endParaRPr lang="nl-NL"/>
          </a:p>
        </p:txBody>
      </p:sp>
      <p:sp>
        <p:nvSpPr>
          <p:cNvPr id="5" name="Tijdelijke aanduiding voor voettekst 4">
            <a:extLst>
              <a:ext uri="{FF2B5EF4-FFF2-40B4-BE49-F238E27FC236}">
                <a16:creationId xmlns:a16="http://schemas.microsoft.com/office/drawing/2014/main" id="{58F1F859-467B-475A-8BE0-4046172B8914}"/>
              </a:ext>
            </a:extLst>
          </p:cNvPr>
          <p:cNvSpPr txBox="1">
            <a:spLocks noGrp="1"/>
          </p:cNvSpPr>
          <p:nvPr>
            <p:ph type="ftr" sz="quarter" idx="9"/>
          </p:nvPr>
        </p:nvSpPr>
        <p:spPr/>
        <p:txBody>
          <a:bodyPr/>
          <a:lstStyle>
            <a:lvl1pPr>
              <a:defRPr/>
            </a:lvl1pPr>
          </a:lstStyle>
          <a:p>
            <a:pPr lvl="0"/>
            <a:fld id="{066255EB-EF50-4AC6-89F8-B2CA08B06C9A}" type="datetime4">
              <a:rPr lang="nl-NL"/>
              <a:pPr lvl="0"/>
              <a:t>21 mei 2021</a:t>
            </a:fld>
            <a:r>
              <a:rPr lang="en-US"/>
              <a:t> | Voettekst</a:t>
            </a:r>
            <a:endParaRPr lang="nl-NL"/>
          </a:p>
        </p:txBody>
      </p:sp>
    </p:spTree>
    <p:extLst>
      <p:ext uri="{BB962C8B-B14F-4D97-AF65-F5344CB8AC3E}">
        <p14:creationId xmlns:p14="http://schemas.microsoft.com/office/powerpoint/2010/main" val="27940414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ekstvlak A">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FF3FBAD8-6EDB-4205-B4EE-B7023E27479C}"/>
              </a:ext>
            </a:extLst>
          </p:cNvPr>
          <p:cNvSpPr/>
          <p:nvPr/>
        </p:nvSpPr>
        <p:spPr>
          <a:xfrm>
            <a:off x="6096003" y="-1591"/>
            <a:ext cx="6096003" cy="6859591"/>
          </a:xfrm>
          <a:prstGeom prst="rect">
            <a:avLst/>
          </a:prstGeom>
          <a:solidFill>
            <a:srgbClr val="D52A1C"/>
          </a:soli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0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59CAD403-84C3-40DB-AA62-15153CF26431}"/>
              </a:ext>
            </a:extLst>
          </p:cNvPr>
          <p:cNvSpPr txBox="1">
            <a:spLocks noGrp="1"/>
          </p:cNvSpPr>
          <p:nvPr>
            <p:ph type="title"/>
          </p:nvPr>
        </p:nvSpPr>
        <p:spPr>
          <a:xfrm>
            <a:off x="634995" y="2636836"/>
            <a:ext cx="5003797" cy="1584326"/>
          </a:xfrm>
        </p:spPr>
        <p:txBody>
          <a:bodyPr/>
          <a:lstStyle>
            <a:lvl1pPr>
              <a:defRPr sz="4000"/>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FC42C9C2-D0D8-4EFE-A75E-E496FD491C01}"/>
              </a:ext>
            </a:extLst>
          </p:cNvPr>
          <p:cNvSpPr txBox="1">
            <a:spLocks noGrp="1"/>
          </p:cNvSpPr>
          <p:nvPr>
            <p:ph type="body" idx="4294967295"/>
          </p:nvPr>
        </p:nvSpPr>
        <p:spPr>
          <a:xfrm>
            <a:off x="6554583" y="1066803"/>
            <a:ext cx="5003999" cy="5154609"/>
          </a:xfrm>
        </p:spPr>
        <p:txBody>
          <a:bodyPr anchor="ct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244D199F-C7C3-405A-B2A4-2C9B15667652}"/>
              </a:ext>
            </a:extLst>
          </p:cNvPr>
          <p:cNvSpPr txBox="1">
            <a:spLocks noGrp="1"/>
          </p:cNvSpPr>
          <p:nvPr>
            <p:ph type="ftr" sz="quarter" idx="9"/>
          </p:nvPr>
        </p:nvSpPr>
        <p:spPr/>
        <p:txBody>
          <a:bodyPr/>
          <a:lstStyle>
            <a:lvl1pPr>
              <a:defRPr/>
            </a:lvl1pPr>
          </a:lstStyle>
          <a:p>
            <a:pPr lvl="0"/>
            <a:fld id="{BC7CBD69-595D-42DB-BE88-57D33E96B026}"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0032D66C-D63A-4373-B442-1B2ECFDA796D}"/>
              </a:ext>
            </a:extLst>
          </p:cNvPr>
          <p:cNvSpPr txBox="1">
            <a:spLocks noGrp="1"/>
          </p:cNvSpPr>
          <p:nvPr>
            <p:ph type="sldNum" sz="quarter" idx="8"/>
          </p:nvPr>
        </p:nvSpPr>
        <p:spPr/>
        <p:txBody>
          <a:bodyPr/>
          <a:lstStyle>
            <a:lvl1pPr>
              <a:defRPr>
                <a:solidFill>
                  <a:srgbClr val="FFFFFF"/>
                </a:solidFill>
              </a:defRPr>
            </a:lvl1pPr>
          </a:lstStyle>
          <a:p>
            <a:pPr lvl="0"/>
            <a:fld id="{92797FAF-32AB-41F2-992B-F3CB515E3474}" type="slidenum">
              <a:t>‹nr.›</a:t>
            </a:fld>
            <a:endParaRPr lang="nl-NL"/>
          </a:p>
        </p:txBody>
      </p:sp>
      <p:pic>
        <p:nvPicPr>
          <p:cNvPr id="7" name="Afbeelding 11" descr="RO_vervolgpagina_Logo_2_RGB_pos__aangepast.png">
            <a:extLst>
              <a:ext uri="{FF2B5EF4-FFF2-40B4-BE49-F238E27FC236}">
                <a16:creationId xmlns:a16="http://schemas.microsoft.com/office/drawing/2014/main" id="{18C96FF6-2F43-41C4-B4FD-403D143FF889}"/>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5849576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ekstvlak B">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56331F68-074D-494B-8DD3-4ABE031B6C0F}"/>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9939C4BD-E4CD-487E-800B-A5710AF39D89}"/>
              </a:ext>
            </a:extLst>
          </p:cNvPr>
          <p:cNvSpPr txBox="1">
            <a:spLocks noGrp="1"/>
          </p:cNvSpPr>
          <p:nvPr>
            <p:ph type="title"/>
          </p:nvPr>
        </p:nvSpPr>
        <p:spPr>
          <a:xfrm>
            <a:off x="634995" y="2636836"/>
            <a:ext cx="5003999" cy="1584326"/>
          </a:xfrm>
        </p:spPr>
        <p:txBody>
          <a:bodyPr/>
          <a:lstStyle>
            <a:lvl1pPr>
              <a:defRPr sz="4000">
                <a:solidFill>
                  <a:srgbClr val="FFFFFF"/>
                </a:solidFill>
              </a:defRPr>
            </a:lvl1pPr>
          </a:lstStyle>
          <a:p>
            <a:pPr lvl="0"/>
            <a:r>
              <a:rPr lang="nl-NL"/>
              <a:t>Klik om de stijl te bewerken</a:t>
            </a:r>
          </a:p>
        </p:txBody>
      </p:sp>
      <p:sp>
        <p:nvSpPr>
          <p:cNvPr id="4" name="Tijdelijke aanduiding voor tekst 3">
            <a:extLst>
              <a:ext uri="{FF2B5EF4-FFF2-40B4-BE49-F238E27FC236}">
                <a16:creationId xmlns:a16="http://schemas.microsoft.com/office/drawing/2014/main" id="{1D9CA7A5-B38F-4944-B9B7-814A1F5CBECF}"/>
              </a:ext>
            </a:extLst>
          </p:cNvPr>
          <p:cNvSpPr txBox="1">
            <a:spLocks noGrp="1"/>
          </p:cNvSpPr>
          <p:nvPr>
            <p:ph type="body" idx="4294967295"/>
          </p:nvPr>
        </p:nvSpPr>
        <p:spPr>
          <a:xfrm>
            <a:off x="6553203" y="1052510"/>
            <a:ext cx="5003999" cy="5168902"/>
          </a:xfrm>
        </p:spPr>
        <p:txBody>
          <a:bodyPr anchor="ct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338E7B62-9B4A-4AB5-AD2C-EEB542972EBD}"/>
              </a:ext>
            </a:extLst>
          </p:cNvPr>
          <p:cNvSpPr txBox="1">
            <a:spLocks noGrp="1"/>
          </p:cNvSpPr>
          <p:nvPr>
            <p:ph type="sldNum" sz="quarter" idx="8"/>
          </p:nvPr>
        </p:nvSpPr>
        <p:spPr/>
        <p:txBody>
          <a:bodyPr/>
          <a:lstStyle>
            <a:lvl1pPr>
              <a:defRPr/>
            </a:lvl1pPr>
          </a:lstStyle>
          <a:p>
            <a:pPr lvl="0"/>
            <a:fld id="{96FCFF68-7A0B-438A-9C67-36106D0D234D}" type="slidenum">
              <a:t>‹nr.›</a:t>
            </a:fld>
            <a:endParaRPr lang="nl-NL"/>
          </a:p>
        </p:txBody>
      </p:sp>
      <p:sp>
        <p:nvSpPr>
          <p:cNvPr id="6" name="Tijdelijke aanduiding voor voettekst 4">
            <a:extLst>
              <a:ext uri="{FF2B5EF4-FFF2-40B4-BE49-F238E27FC236}">
                <a16:creationId xmlns:a16="http://schemas.microsoft.com/office/drawing/2014/main" id="{06D826DE-1365-4DBB-AE40-9EAE8C3FE2EE}"/>
              </a:ext>
            </a:extLst>
          </p:cNvPr>
          <p:cNvSpPr txBox="1">
            <a:spLocks noGrp="1"/>
          </p:cNvSpPr>
          <p:nvPr>
            <p:ph type="ftr" sz="quarter" idx="9"/>
          </p:nvPr>
        </p:nvSpPr>
        <p:spPr/>
        <p:txBody>
          <a:bodyPr/>
          <a:lstStyle>
            <a:lvl1pPr>
              <a:defRPr>
                <a:solidFill>
                  <a:srgbClr val="FFFFFF"/>
                </a:solidFill>
              </a:defRPr>
            </a:lvl1pPr>
          </a:lstStyle>
          <a:p>
            <a:pPr lvl="0"/>
            <a:fld id="{728E5E91-F587-4CEB-98BB-2D71FD646688}" type="datetime4">
              <a:rPr lang="nl-NL"/>
              <a:pPr lvl="0"/>
              <a:t>21 mei 2021</a:t>
            </a:fld>
            <a:r>
              <a:rPr lang="en-US"/>
              <a:t> | Voettekst</a:t>
            </a:r>
            <a:endParaRPr lang="nl-NL"/>
          </a:p>
        </p:txBody>
      </p:sp>
      <p:pic>
        <p:nvPicPr>
          <p:cNvPr id="7" name="Afbeelding 11" descr="RO_vervolgpagina_Logo_2_RGB_pos__aangepast.png">
            <a:extLst>
              <a:ext uri="{FF2B5EF4-FFF2-40B4-BE49-F238E27FC236}">
                <a16:creationId xmlns:a16="http://schemas.microsoft.com/office/drawing/2014/main" id="{5993B4FE-B1CE-4CF4-9506-85DC0DCD693D}"/>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82814026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32006227-8F0E-4867-B1F3-F94BF4BBFE6E}"/>
              </a:ext>
            </a:extLst>
          </p:cNvPr>
          <p:cNvSpPr txBox="1">
            <a:spLocks noGrp="1"/>
          </p:cNvSpPr>
          <p:nvPr>
            <p:ph type="body" idx="4294967295"/>
          </p:nvPr>
        </p:nvSpPr>
        <p:spPr>
          <a:xfrm>
            <a:off x="634995" y="3427408"/>
            <a:ext cx="5003797" cy="2794004"/>
          </a:xfrm>
        </p:spPr>
        <p:txBody>
          <a:bodyPr/>
          <a:lstStyle>
            <a:lvl1pPr marL="0" indent="0">
              <a:buNone/>
              <a:defRPr sz="2000"/>
            </a:lvl1pPr>
          </a:lstStyle>
          <a:p>
            <a:pPr lvl="0"/>
            <a:r>
              <a:rPr lang="nl-NL"/>
              <a:t>Klik om de modelstijlen te bewerken</a:t>
            </a:r>
          </a:p>
        </p:txBody>
      </p:sp>
      <p:sp>
        <p:nvSpPr>
          <p:cNvPr id="3" name="Titel 8">
            <a:extLst>
              <a:ext uri="{FF2B5EF4-FFF2-40B4-BE49-F238E27FC236}">
                <a16:creationId xmlns:a16="http://schemas.microsoft.com/office/drawing/2014/main" id="{AB04F6AF-446B-414D-843A-F5051B99BCF7}"/>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4" name="Tijdelijke aanduiding voor afbeelding 9">
            <a:extLst>
              <a:ext uri="{FF2B5EF4-FFF2-40B4-BE49-F238E27FC236}">
                <a16:creationId xmlns:a16="http://schemas.microsoft.com/office/drawing/2014/main" id="{BA2B4262-C8FD-4605-8CF3-90FA988CBE7C}"/>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5" name="Tijdelijke aanduiding voor voettekst 4">
            <a:extLst>
              <a:ext uri="{FF2B5EF4-FFF2-40B4-BE49-F238E27FC236}">
                <a16:creationId xmlns:a16="http://schemas.microsoft.com/office/drawing/2014/main" id="{9E223D17-5804-49AD-BB35-7896AC740C7B}"/>
              </a:ext>
            </a:extLst>
          </p:cNvPr>
          <p:cNvSpPr txBox="1">
            <a:spLocks noGrp="1"/>
          </p:cNvSpPr>
          <p:nvPr>
            <p:ph type="ftr" sz="quarter" idx="9"/>
          </p:nvPr>
        </p:nvSpPr>
        <p:spPr/>
        <p:txBody>
          <a:bodyPr/>
          <a:lstStyle>
            <a:lvl1pPr>
              <a:defRPr/>
            </a:lvl1pPr>
          </a:lstStyle>
          <a:p>
            <a:pPr lvl="0"/>
            <a:fld id="{631CBE17-C4E3-405D-826A-AF718F18E69F}"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911BED35-088D-4896-A453-FBDE31DCCAE3}"/>
              </a:ext>
            </a:extLst>
          </p:cNvPr>
          <p:cNvSpPr txBox="1">
            <a:spLocks noGrp="1"/>
          </p:cNvSpPr>
          <p:nvPr>
            <p:ph type="sldNum" sz="quarter" idx="8"/>
          </p:nvPr>
        </p:nvSpPr>
        <p:spPr/>
        <p:txBody>
          <a:bodyPr/>
          <a:lstStyle>
            <a:lvl1pPr>
              <a:defRPr>
                <a:solidFill>
                  <a:srgbClr val="FFFFFF"/>
                </a:solidFill>
              </a:defRPr>
            </a:lvl1pPr>
          </a:lstStyle>
          <a:p>
            <a:pPr lvl="0"/>
            <a:fld id="{4AE75722-1530-495A-A9FB-86A7A0613B41}" type="slidenum">
              <a:t>‹nr.›</a:t>
            </a:fld>
            <a:endParaRPr lang="nl-NL"/>
          </a:p>
        </p:txBody>
      </p:sp>
    </p:spTree>
    <p:extLst>
      <p:ext uri="{BB962C8B-B14F-4D97-AF65-F5344CB8AC3E}">
        <p14:creationId xmlns:p14="http://schemas.microsoft.com/office/powerpoint/2010/main" val="139939354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Afbeelding verticaal kleur">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5B9CDF41-1C1C-4936-8CE2-16DED9541AA9}"/>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9DB0336E-E41F-41A5-A27E-E24F999F3565}"/>
              </a:ext>
            </a:extLst>
          </p:cNvPr>
          <p:cNvSpPr txBox="1">
            <a:spLocks noGrp="1"/>
          </p:cNvSpPr>
          <p:nvPr>
            <p:ph type="body" idx="4294967295"/>
          </p:nvPr>
        </p:nvSpPr>
        <p:spPr>
          <a:xfrm>
            <a:off x="634995" y="2289602"/>
            <a:ext cx="5005389" cy="3935413"/>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C4846AA9-4B8C-4F61-8A10-338912ED948B}"/>
              </a:ext>
            </a:extLst>
          </p:cNvPr>
          <p:cNvSpPr txBox="1">
            <a:spLocks noGrp="1"/>
          </p:cNvSpPr>
          <p:nvPr>
            <p:ph type="title"/>
          </p:nvPr>
        </p:nvSpPr>
        <p:spPr>
          <a:xfrm>
            <a:off x="634209" y="1051203"/>
            <a:ext cx="5004593" cy="948049"/>
          </a:xfrm>
        </p:spPr>
        <p:txBody>
          <a:bodyPr/>
          <a:lstStyle>
            <a:lvl1pPr>
              <a:defRPr>
                <a:solidFill>
                  <a:srgbClr val="FFFFFF"/>
                </a:solidFill>
              </a:defRPr>
            </a:lvl1pPr>
          </a:lstStyle>
          <a:p>
            <a:pPr lvl="0"/>
            <a:r>
              <a:rPr lang="nl-NL"/>
              <a:t>Klik om de stijl te bewerken</a:t>
            </a:r>
          </a:p>
        </p:txBody>
      </p:sp>
      <p:sp>
        <p:nvSpPr>
          <p:cNvPr id="5" name="Tijdelijke aanduiding voor dianummer 14">
            <a:extLst>
              <a:ext uri="{FF2B5EF4-FFF2-40B4-BE49-F238E27FC236}">
                <a16:creationId xmlns:a16="http://schemas.microsoft.com/office/drawing/2014/main" id="{FB8F7A3E-63E0-49AC-8CE6-55D23FA91751}"/>
              </a:ext>
            </a:extLst>
          </p:cNvPr>
          <p:cNvSpPr txBox="1">
            <a:spLocks noGrp="1"/>
          </p:cNvSpPr>
          <p:nvPr>
            <p:ph type="sldNum" sz="quarter" idx="8"/>
          </p:nvPr>
        </p:nvSpPr>
        <p:spPr/>
        <p:txBody>
          <a:bodyPr/>
          <a:lstStyle>
            <a:lvl1pPr>
              <a:defRPr>
                <a:solidFill>
                  <a:srgbClr val="FFFFFF"/>
                </a:solidFill>
              </a:defRPr>
            </a:lvl1pPr>
          </a:lstStyle>
          <a:p>
            <a:pPr lvl="0"/>
            <a:fld id="{9CB6D5B2-F055-4AFC-B873-739C0347E725}" type="slidenum">
              <a:t>‹nr.›</a:t>
            </a:fld>
            <a:endParaRPr lang="nl-NL"/>
          </a:p>
        </p:txBody>
      </p:sp>
      <p:sp>
        <p:nvSpPr>
          <p:cNvPr id="6" name="Tijdelijke aanduiding voor voettekst 4">
            <a:extLst>
              <a:ext uri="{FF2B5EF4-FFF2-40B4-BE49-F238E27FC236}">
                <a16:creationId xmlns:a16="http://schemas.microsoft.com/office/drawing/2014/main" id="{FC1C71BE-434B-46DF-BDD5-5A9BA0D5C858}"/>
              </a:ext>
            </a:extLst>
          </p:cNvPr>
          <p:cNvSpPr txBox="1">
            <a:spLocks noGrp="1"/>
          </p:cNvSpPr>
          <p:nvPr>
            <p:ph type="ftr" sz="quarter" idx="9"/>
          </p:nvPr>
        </p:nvSpPr>
        <p:spPr/>
        <p:txBody>
          <a:bodyPr/>
          <a:lstStyle>
            <a:lvl1pPr>
              <a:defRPr>
                <a:solidFill>
                  <a:srgbClr val="FFFFFF"/>
                </a:solidFill>
              </a:defRPr>
            </a:lvl1pPr>
          </a:lstStyle>
          <a:p>
            <a:pPr lvl="0"/>
            <a:fld id="{9C2A0DE6-3B00-46ED-A6C2-B2B34A8A2CCE}" type="datetime4">
              <a:rPr lang="nl-NL"/>
              <a:pPr lvl="0"/>
              <a:t>21 mei 2021</a:t>
            </a:fld>
            <a:r>
              <a:rPr lang="en-US"/>
              <a:t> | Voettekst</a:t>
            </a:r>
            <a:endParaRPr lang="nl-NL"/>
          </a:p>
        </p:txBody>
      </p:sp>
      <p:sp>
        <p:nvSpPr>
          <p:cNvPr id="7" name="Tijdelijke aanduiding voor afbeelding 9">
            <a:extLst>
              <a:ext uri="{FF2B5EF4-FFF2-40B4-BE49-F238E27FC236}">
                <a16:creationId xmlns:a16="http://schemas.microsoft.com/office/drawing/2014/main" id="{6536922E-3EAE-4A91-9D81-242257900C10}"/>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pic>
        <p:nvPicPr>
          <p:cNvPr id="8" name="Afbeelding 13" descr="RO_vervolgpagina_Logo_2_RGB_pos__aangepast.png">
            <a:extLst>
              <a:ext uri="{FF2B5EF4-FFF2-40B4-BE49-F238E27FC236}">
                <a16:creationId xmlns:a16="http://schemas.microsoft.com/office/drawing/2014/main" id="{79FE8517-9373-49E9-9C1F-B19691B150FC}"/>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dianummer 14">
            <a:extLst>
              <a:ext uri="{FF2B5EF4-FFF2-40B4-BE49-F238E27FC236}">
                <a16:creationId xmlns:a16="http://schemas.microsoft.com/office/drawing/2014/main" id="{1635CC7E-A1AF-406C-A726-196342F755C4}"/>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7A5F8E-76B9-4FBD-B5D1-9752A530AEB3}"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335892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afbeelding verticaal">
    <p:spTree>
      <p:nvGrpSpPr>
        <p:cNvPr id="1" name=""/>
        <p:cNvGrpSpPr/>
        <p:nvPr/>
      </p:nvGrpSpPr>
      <p:grpSpPr>
        <a:xfrm>
          <a:off x="0" y="0"/>
          <a:ext cx="0" cy="0"/>
          <a:chOff x="0" y="0"/>
          <a:chExt cx="0" cy="0"/>
        </a:xfrm>
      </p:grpSpPr>
      <p:sp>
        <p:nvSpPr>
          <p:cNvPr id="2" name="Tijdelijke aanduiding voor afbeelding 31">
            <a:extLst>
              <a:ext uri="{FF2B5EF4-FFF2-40B4-BE49-F238E27FC236}">
                <a16:creationId xmlns:a16="http://schemas.microsoft.com/office/drawing/2014/main" id="{1C489B70-FC92-4038-8E7A-73DCFAA6562D}"/>
              </a:ext>
            </a:extLst>
          </p:cNvPr>
          <p:cNvSpPr txBox="1">
            <a:spLocks noGrp="1"/>
          </p:cNvSpPr>
          <p:nvPr>
            <p:ph type="pic" idx="4294967295"/>
          </p:nvPr>
        </p:nvSpPr>
        <p:spPr>
          <a:xfrm>
            <a:off x="-3172" y="0"/>
            <a:ext cx="6099176" cy="6858000"/>
          </a:xfrm>
          <a:solidFill>
            <a:srgbClr val="D9D9D9"/>
          </a:solidFill>
        </p:spPr>
        <p:txBody>
          <a:bodyPr lIns="611998" anchor="ctr"/>
          <a:lstStyle>
            <a:lvl1pPr>
              <a:defRPr/>
            </a:lvl1pPr>
          </a:lstStyle>
          <a:p>
            <a:pPr lvl="0"/>
            <a:r>
              <a:rPr lang="nl-NL"/>
              <a:t>Klik op het pictogram als u een afbeelding wilt toevoegen</a:t>
            </a:r>
          </a:p>
        </p:txBody>
      </p:sp>
      <p:sp>
        <p:nvSpPr>
          <p:cNvPr id="3" name="Rechthoek 15">
            <a:extLst>
              <a:ext uri="{FF2B5EF4-FFF2-40B4-BE49-F238E27FC236}">
                <a16:creationId xmlns:a16="http://schemas.microsoft.com/office/drawing/2014/main" id="{16A91C90-4810-4F7F-B18F-E4ECCC9D48A5}"/>
              </a:ext>
            </a:extLst>
          </p:cNvPr>
          <p:cNvSpPr/>
          <p:nvPr/>
        </p:nvSpPr>
        <p:spPr>
          <a:xfrm>
            <a:off x="6096003"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4" name="Afbeelding 12">
            <a:extLst>
              <a:ext uri="{FF2B5EF4-FFF2-40B4-BE49-F238E27FC236}">
                <a16:creationId xmlns:a16="http://schemas.microsoft.com/office/drawing/2014/main" id="{8FA057D7-6A8A-4B86-A7FF-49EE650E6B48}"/>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tekst 16">
            <a:extLst>
              <a:ext uri="{FF2B5EF4-FFF2-40B4-BE49-F238E27FC236}">
                <a16:creationId xmlns:a16="http://schemas.microsoft.com/office/drawing/2014/main" id="{11772990-EF3C-46F1-99F0-7B09C3066A51}"/>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6" name="Tijdelijke aanduiding voor dianummer 14">
            <a:extLst>
              <a:ext uri="{FF2B5EF4-FFF2-40B4-BE49-F238E27FC236}">
                <a16:creationId xmlns:a16="http://schemas.microsoft.com/office/drawing/2014/main" id="{9F4D98F6-6390-4481-80E5-B8E4C522DCF1}"/>
              </a:ext>
            </a:extLst>
          </p:cNvPr>
          <p:cNvSpPr txBox="1">
            <a:spLocks noGrp="1"/>
          </p:cNvSpPr>
          <p:nvPr>
            <p:ph type="sldNum" sz="quarter" idx="8"/>
          </p:nvPr>
        </p:nvSpPr>
        <p:spPr/>
        <p:txBody>
          <a:bodyPr/>
          <a:lstStyle>
            <a:lvl1pPr>
              <a:defRPr>
                <a:solidFill>
                  <a:srgbClr val="FFFFFF"/>
                </a:solidFill>
              </a:defRPr>
            </a:lvl1pPr>
          </a:lstStyle>
          <a:p>
            <a:pPr lvl="0"/>
            <a:fld id="{4012E978-9994-4419-BCC0-0CDDD345436D}" type="slidenum">
              <a:t>‹nr.›</a:t>
            </a:fld>
            <a:endParaRPr lang="nl-NL"/>
          </a:p>
        </p:txBody>
      </p:sp>
      <p:sp>
        <p:nvSpPr>
          <p:cNvPr id="7" name="Titel 1">
            <a:extLst>
              <a:ext uri="{FF2B5EF4-FFF2-40B4-BE49-F238E27FC236}">
                <a16:creationId xmlns:a16="http://schemas.microsoft.com/office/drawing/2014/main" id="{50B9123C-0FC7-4167-B823-73149AC2AF3E}"/>
              </a:ext>
            </a:extLst>
          </p:cNvPr>
          <p:cNvSpPr txBox="1">
            <a:spLocks noGrp="1"/>
          </p:cNvSpPr>
          <p:nvPr>
            <p:ph type="title"/>
          </p:nvPr>
        </p:nvSpPr>
        <p:spPr>
          <a:xfrm>
            <a:off x="6553203" y="1885465"/>
            <a:ext cx="5003999" cy="2336401"/>
          </a:xfrm>
        </p:spPr>
        <p:txBody>
          <a:bodyPr tIns="90004" bIns="90004"/>
          <a:lstStyle>
            <a:lvl1pPr>
              <a:defRPr>
                <a:solidFill>
                  <a:srgbClr val="FFFFFF"/>
                </a:solidFill>
              </a:defRPr>
            </a:lvl1pPr>
          </a:lstStyle>
          <a:p>
            <a:pPr lvl="0"/>
            <a:r>
              <a:rPr lang="nl-NL"/>
              <a:t>Klik om de stijl te bewerken</a:t>
            </a:r>
          </a:p>
        </p:txBody>
      </p:sp>
      <p:sp>
        <p:nvSpPr>
          <p:cNvPr id="8" name="Ondertitel 2">
            <a:extLst>
              <a:ext uri="{FF2B5EF4-FFF2-40B4-BE49-F238E27FC236}">
                <a16:creationId xmlns:a16="http://schemas.microsoft.com/office/drawing/2014/main" id="{0E83C0CD-1E0C-4514-967E-6A79976E4D97}"/>
              </a:ext>
            </a:extLst>
          </p:cNvPr>
          <p:cNvSpPr txBox="1">
            <a:spLocks noGrp="1"/>
          </p:cNvSpPr>
          <p:nvPr>
            <p:ph type="subTitle" idx="4294967295"/>
          </p:nvPr>
        </p:nvSpPr>
        <p:spPr>
          <a:xfrm>
            <a:off x="6553203" y="4218264"/>
            <a:ext cx="5003999" cy="1613787"/>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9" name="Tijdelijke aanduiding voor voettekst 4">
            <a:extLst>
              <a:ext uri="{FF2B5EF4-FFF2-40B4-BE49-F238E27FC236}">
                <a16:creationId xmlns:a16="http://schemas.microsoft.com/office/drawing/2014/main" id="{548396DA-667A-480D-9B8D-E8ED7AF1FF8A}"/>
              </a:ext>
            </a:extLst>
          </p:cNvPr>
          <p:cNvSpPr txBox="1">
            <a:spLocks noGrp="1"/>
          </p:cNvSpPr>
          <p:nvPr>
            <p:ph type="ftr" sz="quarter" idx="9"/>
          </p:nvPr>
        </p:nvSpPr>
        <p:spPr/>
        <p:txBody>
          <a:bodyPr/>
          <a:lstStyle>
            <a:lvl1pPr>
              <a:defRPr>
                <a:solidFill>
                  <a:srgbClr val="FFFFFF"/>
                </a:solidFill>
              </a:defRPr>
            </a:lvl1pPr>
          </a:lstStyle>
          <a:p>
            <a:pPr lvl="0"/>
            <a:fld id="{52BAF8CA-90BE-49E8-BD6C-0E86827BF661}" type="datetime4">
              <a:rPr lang="nl-NL"/>
              <a:pPr lvl="0"/>
              <a:t>21 mei 2021</a:t>
            </a:fld>
            <a:r>
              <a:rPr lang="en-US"/>
              <a:t> | Voettekst</a:t>
            </a:r>
            <a:endParaRPr lang="nl-NL"/>
          </a:p>
        </p:txBody>
      </p:sp>
      <p:pic>
        <p:nvPicPr>
          <p:cNvPr id="10" name="Afbeelding 11" descr="RO_BZK_Logo_2_RGB_diap_nl.png">
            <a:extLst>
              <a:ext uri="{FF2B5EF4-FFF2-40B4-BE49-F238E27FC236}">
                <a16:creationId xmlns:a16="http://schemas.microsoft.com/office/drawing/2014/main" id="{E1EDB750-42CD-4C4C-9F0E-D9B9812AE57D}"/>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82811371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fbeelding verticaal wit">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D9307A01-57BC-4561-859D-06CDE76F7E98}"/>
              </a:ext>
            </a:extLst>
          </p:cNvPr>
          <p:cNvSpPr txBox="1">
            <a:spLocks noGrp="1"/>
          </p:cNvSpPr>
          <p:nvPr>
            <p:ph type="body" idx="4294967295"/>
          </p:nvPr>
        </p:nvSpPr>
        <p:spPr>
          <a:xfrm>
            <a:off x="634995" y="2289602"/>
            <a:ext cx="5003797" cy="3931810"/>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CB6EC31F-C48E-4AAD-8911-881975914803}"/>
              </a:ext>
            </a:extLst>
          </p:cNvPr>
          <p:cNvSpPr txBox="1">
            <a:spLocks noGrp="1"/>
          </p:cNvSpPr>
          <p:nvPr>
            <p:ph type="title"/>
          </p:nvPr>
        </p:nvSpPr>
        <p:spPr>
          <a:xfrm>
            <a:off x="634995" y="1051203"/>
            <a:ext cx="5003797" cy="948049"/>
          </a:xfrm>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986B2800-F295-4EC6-83B7-8B0BF4DB6A89}"/>
              </a:ext>
            </a:extLst>
          </p:cNvPr>
          <p:cNvSpPr txBox="1">
            <a:spLocks noGrp="1"/>
          </p:cNvSpPr>
          <p:nvPr>
            <p:ph type="sldNum" sz="quarter" idx="8"/>
          </p:nvPr>
        </p:nvSpPr>
        <p:spPr/>
        <p:txBody>
          <a:bodyPr/>
          <a:lstStyle>
            <a:lvl1pPr>
              <a:defRPr>
                <a:solidFill>
                  <a:srgbClr val="FFFFFF"/>
                </a:solidFill>
              </a:defRPr>
            </a:lvl1pPr>
          </a:lstStyle>
          <a:p>
            <a:pPr lvl="0"/>
            <a:fld id="{2EBA009B-B925-4AB1-B67E-D8A1D856C9A2}" type="slidenum">
              <a:t>‹nr.›</a:t>
            </a:fld>
            <a:endParaRPr lang="nl-NL"/>
          </a:p>
        </p:txBody>
      </p:sp>
      <p:sp>
        <p:nvSpPr>
          <p:cNvPr id="5" name="Tijdelijke aanduiding voor voettekst 4">
            <a:extLst>
              <a:ext uri="{FF2B5EF4-FFF2-40B4-BE49-F238E27FC236}">
                <a16:creationId xmlns:a16="http://schemas.microsoft.com/office/drawing/2014/main" id="{B348D3C8-AAB5-456E-89AB-8E67E092C95F}"/>
              </a:ext>
            </a:extLst>
          </p:cNvPr>
          <p:cNvSpPr txBox="1">
            <a:spLocks noGrp="1"/>
          </p:cNvSpPr>
          <p:nvPr>
            <p:ph type="ftr" sz="quarter" idx="9"/>
          </p:nvPr>
        </p:nvSpPr>
        <p:spPr/>
        <p:txBody>
          <a:bodyPr/>
          <a:lstStyle>
            <a:lvl1pPr>
              <a:defRPr/>
            </a:lvl1pPr>
          </a:lstStyle>
          <a:p>
            <a:pPr lvl="0"/>
            <a:fld id="{02FEFB8E-8371-4A33-A59D-1A5B9FC97E08}" type="datetime4">
              <a:rPr lang="nl-NL"/>
              <a:pPr lvl="0"/>
              <a:t>21 mei 2021</a:t>
            </a:fld>
            <a:r>
              <a:rPr lang="en-US"/>
              <a:t> | Voettekst</a:t>
            </a:r>
            <a:endParaRPr lang="nl-NL"/>
          </a:p>
        </p:txBody>
      </p:sp>
      <p:sp>
        <p:nvSpPr>
          <p:cNvPr id="6" name="Tijdelijke aanduiding voor afbeelding 9">
            <a:extLst>
              <a:ext uri="{FF2B5EF4-FFF2-40B4-BE49-F238E27FC236}">
                <a16:creationId xmlns:a16="http://schemas.microsoft.com/office/drawing/2014/main" id="{05F394EC-5A7F-46E3-B902-2B71ADE37CF7}"/>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7" name="Tijdelijke aanduiding voor dianummer 14">
            <a:extLst>
              <a:ext uri="{FF2B5EF4-FFF2-40B4-BE49-F238E27FC236}">
                <a16:creationId xmlns:a16="http://schemas.microsoft.com/office/drawing/2014/main" id="{0103C9DE-8E10-44B9-B877-E819D61D4C5D}"/>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E4EEC6-477C-42CE-BB0F-BADBD86BF172}"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21101342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Afbeelding verticaal wit">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49852099-EB65-4CE6-9080-2280232C96CC}"/>
              </a:ext>
            </a:extLst>
          </p:cNvPr>
          <p:cNvSpPr txBox="1">
            <a:spLocks noGrp="1"/>
          </p:cNvSpPr>
          <p:nvPr>
            <p:ph type="body" idx="4294967295"/>
          </p:nvPr>
        </p:nvSpPr>
        <p:spPr>
          <a:xfrm>
            <a:off x="634995" y="2289602"/>
            <a:ext cx="5003797" cy="3931810"/>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EF58C2C1-A21C-4DBD-BBF9-3EF039B05427}"/>
              </a:ext>
            </a:extLst>
          </p:cNvPr>
          <p:cNvSpPr txBox="1">
            <a:spLocks noGrp="1"/>
          </p:cNvSpPr>
          <p:nvPr>
            <p:ph type="title"/>
          </p:nvPr>
        </p:nvSpPr>
        <p:spPr>
          <a:xfrm>
            <a:off x="634995" y="1051203"/>
            <a:ext cx="5003797" cy="948049"/>
          </a:xfrm>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7DC03931-B937-4C6C-A96A-E041EE9C7AC0}"/>
              </a:ext>
            </a:extLst>
          </p:cNvPr>
          <p:cNvSpPr txBox="1">
            <a:spLocks noGrp="1"/>
          </p:cNvSpPr>
          <p:nvPr>
            <p:ph type="sldNum" sz="quarter" idx="8"/>
          </p:nvPr>
        </p:nvSpPr>
        <p:spPr/>
        <p:txBody>
          <a:bodyPr/>
          <a:lstStyle>
            <a:lvl1pPr>
              <a:defRPr>
                <a:solidFill>
                  <a:srgbClr val="FFFFFF"/>
                </a:solidFill>
              </a:defRPr>
            </a:lvl1pPr>
          </a:lstStyle>
          <a:p>
            <a:pPr lvl="0"/>
            <a:fld id="{7560C6BB-6165-4A24-9380-510512B9F2E0}" type="slidenum">
              <a:t>‹nr.›</a:t>
            </a:fld>
            <a:endParaRPr lang="nl-NL"/>
          </a:p>
        </p:txBody>
      </p:sp>
      <p:sp>
        <p:nvSpPr>
          <p:cNvPr id="5" name="Tijdelijke aanduiding voor voettekst 4">
            <a:extLst>
              <a:ext uri="{FF2B5EF4-FFF2-40B4-BE49-F238E27FC236}">
                <a16:creationId xmlns:a16="http://schemas.microsoft.com/office/drawing/2014/main" id="{EAB6CEB3-B621-45D4-9895-61053C2A0147}"/>
              </a:ext>
            </a:extLst>
          </p:cNvPr>
          <p:cNvSpPr txBox="1">
            <a:spLocks noGrp="1"/>
          </p:cNvSpPr>
          <p:nvPr>
            <p:ph type="ftr" sz="quarter" idx="9"/>
          </p:nvPr>
        </p:nvSpPr>
        <p:spPr/>
        <p:txBody>
          <a:bodyPr/>
          <a:lstStyle>
            <a:lvl1pPr>
              <a:defRPr/>
            </a:lvl1pPr>
          </a:lstStyle>
          <a:p>
            <a:pPr lvl="0"/>
            <a:fld id="{AF669B33-6937-4CBC-9265-64ADE9F6D5DB}" type="datetime4">
              <a:rPr lang="nl-NL"/>
              <a:pPr lvl="0"/>
              <a:t>21 mei 2021</a:t>
            </a:fld>
            <a:r>
              <a:rPr lang="en-US"/>
              <a:t> | Voettekst</a:t>
            </a:r>
            <a:endParaRPr lang="nl-NL"/>
          </a:p>
        </p:txBody>
      </p:sp>
      <p:sp>
        <p:nvSpPr>
          <p:cNvPr id="6" name="Tijdelijke aanduiding voor afbeelding 9">
            <a:extLst>
              <a:ext uri="{FF2B5EF4-FFF2-40B4-BE49-F238E27FC236}">
                <a16:creationId xmlns:a16="http://schemas.microsoft.com/office/drawing/2014/main" id="{C8DCACE8-67C6-413A-9F5B-B83B8AED7F02}"/>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7" name="Tijdelijke aanduiding voor dianummer 14">
            <a:extLst>
              <a:ext uri="{FF2B5EF4-FFF2-40B4-BE49-F238E27FC236}">
                <a16:creationId xmlns:a16="http://schemas.microsoft.com/office/drawing/2014/main" id="{3CF417B3-3078-49C5-AEF0-3A8F280C6016}"/>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037212-7902-48A7-8A0A-68CF58953647}"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35842940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ekst horizontaal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91039899-B1E7-4427-BCBD-71C17343801E}"/>
              </a:ext>
            </a:extLst>
          </p:cNvPr>
          <p:cNvSpPr/>
          <p:nvPr/>
        </p:nvSpPr>
        <p:spPr>
          <a:xfrm>
            <a:off x="0" y="0"/>
            <a:ext cx="12191996" cy="3427408"/>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A20F0410-65FA-4413-BC91-3FDDB5F23BBE}"/>
              </a:ext>
            </a:extLst>
          </p:cNvPr>
          <p:cNvSpPr txBox="1">
            <a:spLocks noGrp="1"/>
          </p:cNvSpPr>
          <p:nvPr>
            <p:ph type="title"/>
          </p:nvPr>
        </p:nvSpPr>
        <p:spPr>
          <a:xfrm>
            <a:off x="634995" y="1052510"/>
            <a:ext cx="10923586" cy="2374897"/>
          </a:xfrm>
        </p:spPr>
        <p:txBody>
          <a:bodyPr/>
          <a:lstStyle>
            <a:lvl1pPr>
              <a:defRPr sz="4800">
                <a:solidFill>
                  <a:srgbClr val="FFFFFF"/>
                </a:solidFill>
              </a:defRPr>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E942B9C1-5E72-41C9-9B35-25A22C685207}"/>
              </a:ext>
            </a:extLst>
          </p:cNvPr>
          <p:cNvSpPr txBox="1">
            <a:spLocks noGrp="1"/>
          </p:cNvSpPr>
          <p:nvPr>
            <p:ph type="body" idx="4294967295"/>
          </p:nvPr>
        </p:nvSpPr>
        <p:spPr>
          <a:xfrm>
            <a:off x="634995" y="3749488"/>
            <a:ext cx="10923586" cy="2471924"/>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0">
            <a:extLst>
              <a:ext uri="{FF2B5EF4-FFF2-40B4-BE49-F238E27FC236}">
                <a16:creationId xmlns:a16="http://schemas.microsoft.com/office/drawing/2014/main" id="{F804F627-7B2B-4B74-A115-9DD0B31CC2D3}"/>
              </a:ext>
            </a:extLst>
          </p:cNvPr>
          <p:cNvSpPr txBox="1">
            <a:spLocks noGrp="1"/>
          </p:cNvSpPr>
          <p:nvPr>
            <p:ph type="sldNum" sz="quarter" idx="8"/>
          </p:nvPr>
        </p:nvSpPr>
        <p:spPr/>
        <p:txBody>
          <a:bodyPr/>
          <a:lstStyle>
            <a:lvl1pPr>
              <a:defRPr/>
            </a:lvl1pPr>
          </a:lstStyle>
          <a:p>
            <a:pPr lvl="0"/>
            <a:fld id="{92CDF607-E1F3-48D2-8B63-5D6FF3439901}" type="slidenum">
              <a:t>‹nr.›</a:t>
            </a:fld>
            <a:endParaRPr lang="nl-NL"/>
          </a:p>
        </p:txBody>
      </p:sp>
      <p:sp>
        <p:nvSpPr>
          <p:cNvPr id="6" name="Tijdelijke aanduiding voor voettekst 4">
            <a:extLst>
              <a:ext uri="{FF2B5EF4-FFF2-40B4-BE49-F238E27FC236}">
                <a16:creationId xmlns:a16="http://schemas.microsoft.com/office/drawing/2014/main" id="{0547C9C8-10A8-4EF0-BAE4-CDBD052F6B6B}"/>
              </a:ext>
            </a:extLst>
          </p:cNvPr>
          <p:cNvSpPr txBox="1">
            <a:spLocks noGrp="1"/>
          </p:cNvSpPr>
          <p:nvPr>
            <p:ph type="ftr" sz="quarter" idx="9"/>
          </p:nvPr>
        </p:nvSpPr>
        <p:spPr/>
        <p:txBody>
          <a:bodyPr/>
          <a:lstStyle>
            <a:lvl1pPr>
              <a:defRPr/>
            </a:lvl1pPr>
          </a:lstStyle>
          <a:p>
            <a:pPr lvl="0"/>
            <a:fld id="{3F551E15-2564-4ADE-847F-A2BC974EF697}" type="datetime4">
              <a:rPr lang="nl-NL"/>
              <a:pPr lvl="0"/>
              <a:t>21 mei 2021</a:t>
            </a:fld>
            <a:r>
              <a:rPr lang="en-US"/>
              <a:t> | Voettekst</a:t>
            </a:r>
            <a:endParaRPr lang="nl-NL"/>
          </a:p>
        </p:txBody>
      </p:sp>
      <p:pic>
        <p:nvPicPr>
          <p:cNvPr id="7" name="Afbeelding 9" descr="RO_vervolgpagina_Logo_2_RGB_pos__aangepast.png">
            <a:extLst>
              <a:ext uri="{FF2B5EF4-FFF2-40B4-BE49-F238E27FC236}">
                <a16:creationId xmlns:a16="http://schemas.microsoft.com/office/drawing/2014/main" id="{AFFB5356-6804-470C-BB48-936405414841}"/>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5146883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ekst horizontaal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1A2A2DEA-BC7C-452C-B3DE-3367AA996732}"/>
              </a:ext>
            </a:extLst>
          </p:cNvPr>
          <p:cNvSpPr/>
          <p:nvPr/>
        </p:nvSpPr>
        <p:spPr>
          <a:xfrm>
            <a:off x="0" y="3430591"/>
            <a:ext cx="12191996" cy="3427408"/>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574C5CD0-3755-408E-A777-D21B96BC1EF5}"/>
              </a:ext>
            </a:extLst>
          </p:cNvPr>
          <p:cNvSpPr txBox="1">
            <a:spLocks noGrp="1"/>
          </p:cNvSpPr>
          <p:nvPr>
            <p:ph type="title"/>
          </p:nvPr>
        </p:nvSpPr>
        <p:spPr>
          <a:xfrm>
            <a:off x="634995" y="1052510"/>
            <a:ext cx="10923586" cy="2374897"/>
          </a:xfrm>
        </p:spPr>
        <p:txBody>
          <a:bodyPr/>
          <a:lstStyle>
            <a:lvl1pPr>
              <a:defRPr sz="4800"/>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48BA7A88-67DE-4E76-AFBE-96C6E786D676}"/>
              </a:ext>
            </a:extLst>
          </p:cNvPr>
          <p:cNvSpPr txBox="1">
            <a:spLocks noGrp="1"/>
          </p:cNvSpPr>
          <p:nvPr>
            <p:ph type="body" idx="4294967295"/>
          </p:nvPr>
        </p:nvSpPr>
        <p:spPr>
          <a:xfrm>
            <a:off x="634995" y="3749488"/>
            <a:ext cx="10923586" cy="2471924"/>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F8DB7BC8-DFBB-4846-9C46-3E6C285D823D}"/>
              </a:ext>
            </a:extLst>
          </p:cNvPr>
          <p:cNvSpPr txBox="1">
            <a:spLocks noGrp="1"/>
          </p:cNvSpPr>
          <p:nvPr>
            <p:ph type="sldNum" sz="quarter" idx="8"/>
          </p:nvPr>
        </p:nvSpPr>
        <p:spPr/>
        <p:txBody>
          <a:bodyPr/>
          <a:lstStyle>
            <a:lvl1pPr>
              <a:defRPr>
                <a:solidFill>
                  <a:srgbClr val="FFFFFF"/>
                </a:solidFill>
              </a:defRPr>
            </a:lvl1pPr>
          </a:lstStyle>
          <a:p>
            <a:pPr lvl="0"/>
            <a:fld id="{B05118A7-9015-4071-BD07-5ABDBAE85C79}" type="slidenum">
              <a:t>‹nr.›</a:t>
            </a:fld>
            <a:endParaRPr lang="nl-NL"/>
          </a:p>
        </p:txBody>
      </p:sp>
      <p:sp>
        <p:nvSpPr>
          <p:cNvPr id="6" name="Tijdelijke aanduiding voor voettekst 4">
            <a:extLst>
              <a:ext uri="{FF2B5EF4-FFF2-40B4-BE49-F238E27FC236}">
                <a16:creationId xmlns:a16="http://schemas.microsoft.com/office/drawing/2014/main" id="{06FA1AD0-DE22-469C-865A-1F76E6E26490}"/>
              </a:ext>
            </a:extLst>
          </p:cNvPr>
          <p:cNvSpPr txBox="1">
            <a:spLocks noGrp="1"/>
          </p:cNvSpPr>
          <p:nvPr>
            <p:ph type="ftr" sz="quarter" idx="9"/>
          </p:nvPr>
        </p:nvSpPr>
        <p:spPr/>
        <p:txBody>
          <a:bodyPr/>
          <a:lstStyle>
            <a:lvl1pPr>
              <a:defRPr>
                <a:solidFill>
                  <a:srgbClr val="FFFFFF"/>
                </a:solidFill>
              </a:defRPr>
            </a:lvl1pPr>
          </a:lstStyle>
          <a:p>
            <a:pPr lvl="0"/>
            <a:fld id="{BF8B5CD1-454F-4F75-A988-4FCE67FF1BF1}" type="datetime4">
              <a:rPr lang="nl-NL"/>
              <a:pPr lvl="0"/>
              <a:t>21 mei 2021</a:t>
            </a:fld>
            <a:r>
              <a:rPr lang="en-US"/>
              <a:t> | Voettekst</a:t>
            </a:r>
            <a:endParaRPr lang="nl-NL"/>
          </a:p>
        </p:txBody>
      </p:sp>
    </p:spTree>
    <p:extLst>
      <p:ext uri="{BB962C8B-B14F-4D97-AF65-F5344CB8AC3E}">
        <p14:creationId xmlns:p14="http://schemas.microsoft.com/office/powerpoint/2010/main" val="231833619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2536FE-4C8C-491C-AE01-C389F8636803}"/>
              </a:ext>
            </a:extLst>
          </p:cNvPr>
          <p:cNvSpPr txBox="1">
            <a:spLocks noGrp="1"/>
          </p:cNvSpPr>
          <p:nvPr>
            <p:ph type="title"/>
          </p:nvPr>
        </p:nvSpPr>
        <p:spPr>
          <a:xfrm>
            <a:off x="634209" y="3888001"/>
            <a:ext cx="5004593" cy="2333411"/>
          </a:xfrm>
        </p:spPr>
        <p:txBody>
          <a:bodyPr/>
          <a:lstStyle>
            <a:lvl1pPr>
              <a:defRPr>
                <a:solidFill>
                  <a:srgbClr val="FFFFFF"/>
                </a:solidFill>
              </a:defRPr>
            </a:lvl1pPr>
          </a:lstStyle>
          <a:p>
            <a:pPr lvl="0"/>
            <a:r>
              <a:rPr lang="nl-NL"/>
              <a:t>Klik om de stijl te bewerken</a:t>
            </a:r>
          </a:p>
        </p:txBody>
      </p:sp>
      <p:sp>
        <p:nvSpPr>
          <p:cNvPr id="3" name="Tijdelijke aanduiding voor tekst 13">
            <a:extLst>
              <a:ext uri="{FF2B5EF4-FFF2-40B4-BE49-F238E27FC236}">
                <a16:creationId xmlns:a16="http://schemas.microsoft.com/office/drawing/2014/main" id="{35770E0E-55CA-4AC3-A486-84AB591F9471}"/>
              </a:ext>
            </a:extLst>
          </p:cNvPr>
          <p:cNvSpPr txBox="1">
            <a:spLocks noGrp="1"/>
          </p:cNvSpPr>
          <p:nvPr>
            <p:ph type="body" idx="4294967295"/>
          </p:nvPr>
        </p:nvSpPr>
        <p:spPr>
          <a:xfrm>
            <a:off x="6554583" y="3888001"/>
            <a:ext cx="5003999" cy="2333411"/>
          </a:xfrm>
        </p:spPr>
        <p:txBody>
          <a:bodyPr tIns="50401"/>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2">
            <a:extLst>
              <a:ext uri="{FF2B5EF4-FFF2-40B4-BE49-F238E27FC236}">
                <a16:creationId xmlns:a16="http://schemas.microsoft.com/office/drawing/2014/main" id="{E21AA01E-4624-411F-A906-25CC255B7DD4}"/>
              </a:ext>
            </a:extLst>
          </p:cNvPr>
          <p:cNvSpPr txBox="1">
            <a:spLocks noGrp="1"/>
          </p:cNvSpPr>
          <p:nvPr>
            <p:ph type="sldNum" sz="quarter" idx="8"/>
          </p:nvPr>
        </p:nvSpPr>
        <p:spPr/>
        <p:txBody>
          <a:bodyPr/>
          <a:lstStyle>
            <a:lvl1pPr>
              <a:defRPr>
                <a:solidFill>
                  <a:srgbClr val="D9EBF6"/>
                </a:solidFill>
              </a:defRPr>
            </a:lvl1pPr>
          </a:lstStyle>
          <a:p>
            <a:pPr lvl="0"/>
            <a:fld id="{9ED9C82B-06D5-440A-A11F-AF79A0E6B01C}" type="slidenum">
              <a:t>‹nr.›</a:t>
            </a:fld>
            <a:endParaRPr lang="nl-NL"/>
          </a:p>
        </p:txBody>
      </p:sp>
      <p:sp>
        <p:nvSpPr>
          <p:cNvPr id="5" name="Tijdelijke aanduiding voor voettekst 4">
            <a:extLst>
              <a:ext uri="{FF2B5EF4-FFF2-40B4-BE49-F238E27FC236}">
                <a16:creationId xmlns:a16="http://schemas.microsoft.com/office/drawing/2014/main" id="{885B949D-0C36-4D43-8818-6DA1A42E2C78}"/>
              </a:ext>
            </a:extLst>
          </p:cNvPr>
          <p:cNvSpPr txBox="1">
            <a:spLocks noGrp="1"/>
          </p:cNvSpPr>
          <p:nvPr>
            <p:ph type="ftr" sz="quarter" idx="9"/>
          </p:nvPr>
        </p:nvSpPr>
        <p:spPr/>
        <p:txBody>
          <a:bodyPr/>
          <a:lstStyle>
            <a:lvl1pPr>
              <a:defRPr>
                <a:solidFill>
                  <a:srgbClr val="FFFFFF"/>
                </a:solidFill>
              </a:defRPr>
            </a:lvl1pPr>
          </a:lstStyle>
          <a:p>
            <a:pPr lvl="0"/>
            <a:fld id="{5B499A74-FA6D-43D5-A189-5942812DC700}"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5E44DD45-9D39-4A19-A3FA-D40B8577369D}"/>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328169949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Afbeelding horizontaal wit">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B4F43BA6-45D4-4E10-9D04-7C4E2D8C9F2A}"/>
              </a:ext>
            </a:extLst>
          </p:cNvPr>
          <p:cNvSpPr txBox="1">
            <a:spLocks noGrp="1"/>
          </p:cNvSpPr>
          <p:nvPr>
            <p:ph type="body" idx="4294967295"/>
          </p:nvPr>
        </p:nvSpPr>
        <p:spPr>
          <a:xfrm>
            <a:off x="6553203" y="3888001"/>
            <a:ext cx="5003999"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F969C1CD-C56D-4D59-B422-237C63890110}"/>
              </a:ext>
            </a:extLst>
          </p:cNvPr>
          <p:cNvSpPr txBox="1">
            <a:spLocks noGrp="1"/>
          </p:cNvSpPr>
          <p:nvPr>
            <p:ph type="title"/>
          </p:nvPr>
        </p:nvSpPr>
        <p:spPr>
          <a:xfrm>
            <a:off x="634209" y="3888001"/>
            <a:ext cx="5004593" cy="2333411"/>
          </a:xfrm>
        </p:spPr>
        <p:txBody>
          <a:bodyPr/>
          <a:lstStyle>
            <a:lvl1pPr>
              <a:defRPr/>
            </a:lvl1pPr>
          </a:lstStyle>
          <a:p>
            <a:pPr lvl="0"/>
            <a:r>
              <a:rPr lang="nl-NL"/>
              <a:t>Klik om de stijl te bewerken</a:t>
            </a:r>
          </a:p>
        </p:txBody>
      </p:sp>
      <p:sp>
        <p:nvSpPr>
          <p:cNvPr id="4" name="Tijdelijke aanduiding voor dianummer 10">
            <a:extLst>
              <a:ext uri="{FF2B5EF4-FFF2-40B4-BE49-F238E27FC236}">
                <a16:creationId xmlns:a16="http://schemas.microsoft.com/office/drawing/2014/main" id="{57A4EBC8-40EA-4B93-BC90-92EF217A1482}"/>
              </a:ext>
            </a:extLst>
          </p:cNvPr>
          <p:cNvSpPr txBox="1">
            <a:spLocks noGrp="1"/>
          </p:cNvSpPr>
          <p:nvPr>
            <p:ph type="sldNum" sz="quarter" idx="8"/>
          </p:nvPr>
        </p:nvSpPr>
        <p:spPr/>
        <p:txBody>
          <a:bodyPr/>
          <a:lstStyle>
            <a:lvl1pPr>
              <a:defRPr/>
            </a:lvl1pPr>
          </a:lstStyle>
          <a:p>
            <a:pPr lvl="0"/>
            <a:fld id="{0E8B9F0D-9728-4E64-8B12-4E3B2249911D}" type="slidenum">
              <a:t>‹nr.›</a:t>
            </a:fld>
            <a:endParaRPr lang="nl-NL"/>
          </a:p>
        </p:txBody>
      </p:sp>
      <p:sp>
        <p:nvSpPr>
          <p:cNvPr id="5" name="Tijdelijke aanduiding voor voettekst 4">
            <a:extLst>
              <a:ext uri="{FF2B5EF4-FFF2-40B4-BE49-F238E27FC236}">
                <a16:creationId xmlns:a16="http://schemas.microsoft.com/office/drawing/2014/main" id="{3596B45F-2750-4902-93C2-771432022BC9}"/>
              </a:ext>
            </a:extLst>
          </p:cNvPr>
          <p:cNvSpPr txBox="1">
            <a:spLocks noGrp="1"/>
          </p:cNvSpPr>
          <p:nvPr>
            <p:ph type="ftr" sz="quarter" idx="9"/>
          </p:nvPr>
        </p:nvSpPr>
        <p:spPr/>
        <p:txBody>
          <a:bodyPr/>
          <a:lstStyle>
            <a:lvl1pPr>
              <a:defRPr/>
            </a:lvl1pPr>
          </a:lstStyle>
          <a:p>
            <a:pPr lvl="0"/>
            <a:fld id="{0670C9E5-E20C-49DF-A950-3E44057FE6B8}"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050B23FC-D246-4663-8370-8F926C104DCD}"/>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102361531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91AF0F7D-1509-4771-ADD9-884475D21BB0}"/>
              </a:ext>
            </a:extLst>
          </p:cNvPr>
          <p:cNvSpPr txBox="1">
            <a:spLocks noGrp="1"/>
          </p:cNvSpPr>
          <p:nvPr>
            <p:ph type="body" idx="4294967295"/>
          </p:nvPr>
        </p:nvSpPr>
        <p:spPr>
          <a:xfrm>
            <a:off x="634995" y="3888001"/>
            <a:ext cx="10923586" cy="2333411"/>
          </a:xfrm>
        </p:spPr>
        <p:txBody>
          <a:bodyPr tIns="50401"/>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5C7D72F4-8328-4BE4-A073-24B9EE8FE410}"/>
              </a:ext>
            </a:extLst>
          </p:cNvPr>
          <p:cNvSpPr txBox="1">
            <a:spLocks noGrp="1"/>
          </p:cNvSpPr>
          <p:nvPr>
            <p:ph type="sldNum" sz="quarter" idx="8"/>
          </p:nvPr>
        </p:nvSpPr>
        <p:spPr/>
        <p:txBody>
          <a:bodyPr/>
          <a:lstStyle>
            <a:lvl1pPr>
              <a:defRPr>
                <a:solidFill>
                  <a:srgbClr val="D9EBF6"/>
                </a:solidFill>
              </a:defRPr>
            </a:lvl1pPr>
          </a:lstStyle>
          <a:p>
            <a:pPr lvl="0"/>
            <a:fld id="{F66DA15F-DAA3-414B-9A15-090D43502440}" type="slidenum">
              <a:t>‹nr.›</a:t>
            </a:fld>
            <a:endParaRPr lang="nl-NL"/>
          </a:p>
        </p:txBody>
      </p:sp>
      <p:sp>
        <p:nvSpPr>
          <p:cNvPr id="4" name="Tijdelijke aanduiding voor voettekst 4">
            <a:extLst>
              <a:ext uri="{FF2B5EF4-FFF2-40B4-BE49-F238E27FC236}">
                <a16:creationId xmlns:a16="http://schemas.microsoft.com/office/drawing/2014/main" id="{46CB25B2-2C37-4DAC-A5CC-426287C0D6A2}"/>
              </a:ext>
            </a:extLst>
          </p:cNvPr>
          <p:cNvSpPr txBox="1">
            <a:spLocks noGrp="1"/>
          </p:cNvSpPr>
          <p:nvPr>
            <p:ph type="ftr" sz="quarter" idx="9"/>
          </p:nvPr>
        </p:nvSpPr>
        <p:spPr/>
        <p:txBody>
          <a:bodyPr/>
          <a:lstStyle>
            <a:lvl1pPr>
              <a:defRPr>
                <a:solidFill>
                  <a:srgbClr val="FFFFFF"/>
                </a:solidFill>
              </a:defRPr>
            </a:lvl1pPr>
          </a:lstStyle>
          <a:p>
            <a:pPr lvl="0"/>
            <a:fld id="{FCDB5793-4B9A-4143-BED6-753B7D94B5D4}"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3A057ABB-7CCB-4AFF-B36E-3615F7103787}"/>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75726035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Afbeelding hor. wit zonder titel">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FE77DFAA-E8F9-40B3-A582-6B93D6EB63FA}"/>
              </a:ext>
            </a:extLst>
          </p:cNvPr>
          <p:cNvSpPr txBox="1">
            <a:spLocks noGrp="1"/>
          </p:cNvSpPr>
          <p:nvPr>
            <p:ph type="body" idx="4294967295"/>
          </p:nvPr>
        </p:nvSpPr>
        <p:spPr>
          <a:xfrm>
            <a:off x="634995" y="3888001"/>
            <a:ext cx="10923586"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EBC51A16-7CB7-4F54-AF5E-B5DBFC743CB3}"/>
              </a:ext>
            </a:extLst>
          </p:cNvPr>
          <p:cNvSpPr txBox="1">
            <a:spLocks noGrp="1"/>
          </p:cNvSpPr>
          <p:nvPr>
            <p:ph type="sldNum" sz="quarter" idx="8"/>
          </p:nvPr>
        </p:nvSpPr>
        <p:spPr/>
        <p:txBody>
          <a:bodyPr/>
          <a:lstStyle>
            <a:lvl1pPr>
              <a:defRPr/>
            </a:lvl1pPr>
          </a:lstStyle>
          <a:p>
            <a:pPr lvl="0"/>
            <a:fld id="{0E7D2A88-9CE7-4F72-B00D-5A6D48C3FBB8}" type="slidenum">
              <a:t>‹nr.›</a:t>
            </a:fld>
            <a:endParaRPr lang="nl-NL"/>
          </a:p>
        </p:txBody>
      </p:sp>
      <p:sp>
        <p:nvSpPr>
          <p:cNvPr id="4" name="Tijdelijke aanduiding voor voettekst 4">
            <a:extLst>
              <a:ext uri="{FF2B5EF4-FFF2-40B4-BE49-F238E27FC236}">
                <a16:creationId xmlns:a16="http://schemas.microsoft.com/office/drawing/2014/main" id="{03C39626-DD5D-433A-B904-62209F813E9E}"/>
              </a:ext>
            </a:extLst>
          </p:cNvPr>
          <p:cNvSpPr txBox="1">
            <a:spLocks noGrp="1"/>
          </p:cNvSpPr>
          <p:nvPr>
            <p:ph type="ftr" sz="quarter" idx="9"/>
          </p:nvPr>
        </p:nvSpPr>
        <p:spPr/>
        <p:txBody>
          <a:bodyPr/>
          <a:lstStyle>
            <a:lvl1pPr>
              <a:defRPr/>
            </a:lvl1pPr>
          </a:lstStyle>
          <a:p>
            <a:pPr lvl="0"/>
            <a:fld id="{DB747954-1049-497F-A94F-278B85C78227}"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196169DF-3BD7-490F-97E3-2569F67E5333}"/>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38476046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9760FB56-B4AE-495B-81AD-2E279CDFB31B}"/>
              </a:ext>
            </a:extLst>
          </p:cNvPr>
          <p:cNvSpPr txBox="1">
            <a:spLocks noGrp="1"/>
          </p:cNvSpPr>
          <p:nvPr>
            <p:ph type="pic" idx="4294967295"/>
          </p:nvPr>
        </p:nvSpPr>
        <p:spPr>
          <a:xfrm>
            <a:off x="0" y="3427408"/>
            <a:ext cx="12191996" cy="3430591"/>
          </a:xfrm>
          <a:solidFill>
            <a:srgbClr val="D9D9D9"/>
          </a:solidFill>
        </p:spPr>
        <p:txBody>
          <a:bodyPr lIns="611998"/>
          <a:lstStyle>
            <a:lvl1pPr>
              <a:buClr>
                <a:srgbClr val="017BC6"/>
              </a:buClr>
              <a:defRPr/>
            </a:lvl1pPr>
          </a:lstStyle>
          <a:p>
            <a:pPr lvl="0"/>
            <a:r>
              <a:rPr lang="nl-NL"/>
              <a:t>Klik op het pictogram als u een afbeelding wilt toevoegen</a:t>
            </a:r>
          </a:p>
        </p:txBody>
      </p:sp>
      <p:sp>
        <p:nvSpPr>
          <p:cNvPr id="3" name="Titel 1">
            <a:extLst>
              <a:ext uri="{FF2B5EF4-FFF2-40B4-BE49-F238E27FC236}">
                <a16:creationId xmlns:a16="http://schemas.microsoft.com/office/drawing/2014/main" id="{DA91EE89-8312-4968-8B2F-193C58A5AF6D}"/>
              </a:ext>
            </a:extLst>
          </p:cNvPr>
          <p:cNvSpPr txBox="1">
            <a:spLocks noGrp="1"/>
          </p:cNvSpPr>
          <p:nvPr>
            <p:ph type="title"/>
          </p:nvPr>
        </p:nvSpPr>
        <p:spPr>
          <a:xfrm>
            <a:off x="633596" y="1051203"/>
            <a:ext cx="10924382" cy="946797"/>
          </a:xfrm>
        </p:spPr>
        <p:txBody>
          <a:bodyPr/>
          <a:lstStyle>
            <a:lvl1pPr>
              <a:defRPr>
                <a:solidFill>
                  <a:srgbClr val="FFFFFF"/>
                </a:solidFill>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26B4870E-13BC-4C3B-932D-99B78C5C9952}"/>
              </a:ext>
            </a:extLst>
          </p:cNvPr>
          <p:cNvSpPr txBox="1">
            <a:spLocks noGrp="1"/>
          </p:cNvSpPr>
          <p:nvPr>
            <p:ph type="sldNum" sz="quarter" idx="8"/>
          </p:nvPr>
        </p:nvSpPr>
        <p:spPr/>
        <p:txBody>
          <a:bodyPr/>
          <a:lstStyle>
            <a:lvl1pPr>
              <a:defRPr>
                <a:solidFill>
                  <a:srgbClr val="FFFFFF"/>
                </a:solidFill>
              </a:defRPr>
            </a:lvl1pPr>
          </a:lstStyle>
          <a:p>
            <a:pPr lvl="0"/>
            <a:fld id="{F822A7F4-03F3-4AF9-983E-CDB1E5E2F676}" type="slidenum">
              <a:t>‹nr.›</a:t>
            </a:fld>
            <a:endParaRPr lang="nl-NL"/>
          </a:p>
        </p:txBody>
      </p:sp>
      <p:sp>
        <p:nvSpPr>
          <p:cNvPr id="5" name="Tijdelijke aanduiding voor voettekst 4">
            <a:extLst>
              <a:ext uri="{FF2B5EF4-FFF2-40B4-BE49-F238E27FC236}">
                <a16:creationId xmlns:a16="http://schemas.microsoft.com/office/drawing/2014/main" id="{36943DB3-B1FB-40D5-98C5-AE4CF6953261}"/>
              </a:ext>
            </a:extLst>
          </p:cNvPr>
          <p:cNvSpPr txBox="1">
            <a:spLocks noGrp="1"/>
          </p:cNvSpPr>
          <p:nvPr>
            <p:ph type="ftr" sz="quarter" idx="9"/>
          </p:nvPr>
        </p:nvSpPr>
        <p:spPr/>
        <p:txBody>
          <a:bodyPr/>
          <a:lstStyle>
            <a:lvl1pPr>
              <a:defRPr>
                <a:solidFill>
                  <a:srgbClr val="FFFFFF"/>
                </a:solidFill>
              </a:defRPr>
            </a:lvl1pPr>
          </a:lstStyle>
          <a:p>
            <a:pPr lvl="0"/>
            <a:fld id="{C74E3A3F-19C2-403F-872E-429BFF02BBD6}" type="datetime4">
              <a:rPr lang="nl-NL"/>
              <a:pPr lvl="0"/>
              <a:t>21 mei 2021</a:t>
            </a:fld>
            <a:r>
              <a:rPr lang="en-US"/>
              <a:t> | Voettekst</a:t>
            </a:r>
            <a:endParaRPr lang="nl-NL"/>
          </a:p>
        </p:txBody>
      </p:sp>
    </p:spTree>
    <p:extLst>
      <p:ext uri="{BB962C8B-B14F-4D97-AF65-F5344CB8AC3E}">
        <p14:creationId xmlns:p14="http://schemas.microsoft.com/office/powerpoint/2010/main" val="150630362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Afbeelding horizontaal wi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2749E933-F248-4150-ABF7-52EABD4F4A67}"/>
              </a:ext>
            </a:extLst>
          </p:cNvPr>
          <p:cNvSpPr txBox="1">
            <a:spLocks noGrp="1"/>
          </p:cNvSpPr>
          <p:nvPr>
            <p:ph type="pic" idx="4294967295"/>
          </p:nvPr>
        </p:nvSpPr>
        <p:spPr>
          <a:xfrm>
            <a:off x="0" y="3427408"/>
            <a:ext cx="12191996" cy="3430591"/>
          </a:xfrm>
          <a:solidFill>
            <a:srgbClr val="000000">
              <a:alpha val="10000"/>
            </a:srgbClr>
          </a:solidFill>
        </p:spPr>
        <p:txBody>
          <a:bodyPr lIns="611998"/>
          <a:lstStyle>
            <a:lvl1pPr>
              <a:defRPr/>
            </a:lvl1pPr>
          </a:lstStyle>
          <a:p>
            <a:pPr lvl="0"/>
            <a:r>
              <a:rPr lang="nl-NL"/>
              <a:t>Klik op het pictogram als u een afbeelding wilt toevoegen</a:t>
            </a:r>
          </a:p>
        </p:txBody>
      </p:sp>
      <p:sp>
        <p:nvSpPr>
          <p:cNvPr id="3" name="Titel 8">
            <a:extLst>
              <a:ext uri="{FF2B5EF4-FFF2-40B4-BE49-F238E27FC236}">
                <a16:creationId xmlns:a16="http://schemas.microsoft.com/office/drawing/2014/main" id="{A520760B-7DDD-4FEE-83ED-FF28DF9928B3}"/>
              </a:ext>
            </a:extLst>
          </p:cNvPr>
          <p:cNvSpPr txBox="1">
            <a:spLocks noGrp="1"/>
          </p:cNvSpPr>
          <p:nvPr>
            <p:ph type="title"/>
          </p:nvPr>
        </p:nvSpPr>
        <p:spPr>
          <a:xfrm>
            <a:off x="634209" y="1051203"/>
            <a:ext cx="10924382" cy="946797"/>
          </a:xfrm>
        </p:spPr>
        <p:txBody>
          <a:bodyPr/>
          <a:lstStyle>
            <a:lvl1pPr>
              <a:defRPr/>
            </a:lvl1pPr>
          </a:lstStyle>
          <a:p>
            <a:pPr lvl="0"/>
            <a:r>
              <a:rPr lang="nl-NL"/>
              <a:t>Klik om de stijl te bewerken</a:t>
            </a:r>
          </a:p>
        </p:txBody>
      </p:sp>
      <p:sp>
        <p:nvSpPr>
          <p:cNvPr id="4" name="Tijdelijke aanduiding voor dianummer 6">
            <a:extLst>
              <a:ext uri="{FF2B5EF4-FFF2-40B4-BE49-F238E27FC236}">
                <a16:creationId xmlns:a16="http://schemas.microsoft.com/office/drawing/2014/main" id="{4448D069-15A1-4751-85D3-0D2CD7EAFFBD}"/>
              </a:ext>
            </a:extLst>
          </p:cNvPr>
          <p:cNvSpPr txBox="1">
            <a:spLocks noGrp="1"/>
          </p:cNvSpPr>
          <p:nvPr>
            <p:ph type="sldNum" sz="quarter" idx="8"/>
          </p:nvPr>
        </p:nvSpPr>
        <p:spPr/>
        <p:txBody>
          <a:bodyPr/>
          <a:lstStyle>
            <a:lvl1pPr>
              <a:defRPr>
                <a:solidFill>
                  <a:srgbClr val="FFFFFF"/>
                </a:solidFill>
              </a:defRPr>
            </a:lvl1pPr>
          </a:lstStyle>
          <a:p>
            <a:pPr lvl="0"/>
            <a:fld id="{656B0D0F-7FCB-4E7D-B00D-E67D60988F4C}" type="slidenum">
              <a:t>‹nr.›</a:t>
            </a:fld>
            <a:endParaRPr lang="nl-NL"/>
          </a:p>
        </p:txBody>
      </p:sp>
      <p:sp>
        <p:nvSpPr>
          <p:cNvPr id="5" name="Tijdelijke aanduiding voor voettekst 4">
            <a:extLst>
              <a:ext uri="{FF2B5EF4-FFF2-40B4-BE49-F238E27FC236}">
                <a16:creationId xmlns:a16="http://schemas.microsoft.com/office/drawing/2014/main" id="{94684318-DF7A-4717-8656-1BEB27CED402}"/>
              </a:ext>
            </a:extLst>
          </p:cNvPr>
          <p:cNvSpPr txBox="1">
            <a:spLocks noGrp="1"/>
          </p:cNvSpPr>
          <p:nvPr>
            <p:ph type="ftr" sz="quarter" idx="9"/>
          </p:nvPr>
        </p:nvSpPr>
        <p:spPr/>
        <p:txBody>
          <a:bodyPr/>
          <a:lstStyle>
            <a:lvl1pPr>
              <a:defRPr>
                <a:solidFill>
                  <a:srgbClr val="FFFFFF"/>
                </a:solidFill>
              </a:defRPr>
            </a:lvl1pPr>
          </a:lstStyle>
          <a:p>
            <a:pPr lvl="0"/>
            <a:fld id="{B241549B-8C0A-4C66-A18B-FEB162DF7CB1}" type="datetime4">
              <a:rPr lang="nl-NL"/>
              <a:pPr lvl="0"/>
              <a:t>21 mei 2021</a:t>
            </a:fld>
            <a:r>
              <a:rPr lang="en-US"/>
              <a:t> | Voettekst</a:t>
            </a:r>
            <a:endParaRPr lang="nl-NL"/>
          </a:p>
        </p:txBody>
      </p:sp>
    </p:spTree>
    <p:extLst>
      <p:ext uri="{BB962C8B-B14F-4D97-AF65-F5344CB8AC3E}">
        <p14:creationId xmlns:p14="http://schemas.microsoft.com/office/powerpoint/2010/main" val="7445749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Afbeelding">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BFC16CDA-C807-4C27-BE6D-3A3DECD7EA67}"/>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3564400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kst horizontaal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E5AB7561-9279-4932-803A-9CBAE1605CF5}"/>
              </a:ext>
            </a:extLst>
          </p:cNvPr>
          <p:cNvSpPr/>
          <p:nvPr/>
        </p:nvSpPr>
        <p:spPr>
          <a:xfrm>
            <a:off x="0" y="0"/>
            <a:ext cx="12191996" cy="3427408"/>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11A8C87B-4B1B-42A6-9580-5048D0C2BCD9}"/>
              </a:ext>
            </a:extLst>
          </p:cNvPr>
          <p:cNvSpPr txBox="1">
            <a:spLocks noGrp="1"/>
          </p:cNvSpPr>
          <p:nvPr>
            <p:ph type="title"/>
          </p:nvPr>
        </p:nvSpPr>
        <p:spPr>
          <a:xfrm>
            <a:off x="634995" y="1052510"/>
            <a:ext cx="10923586" cy="2374897"/>
          </a:xfrm>
        </p:spPr>
        <p:txBody>
          <a:bodyPr/>
          <a:lstStyle>
            <a:lvl1pPr>
              <a:defRPr sz="4800">
                <a:solidFill>
                  <a:srgbClr val="FFFFFF"/>
                </a:solidFill>
              </a:defRPr>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13C002DF-488B-4970-88DD-933801BB3FFA}"/>
              </a:ext>
            </a:extLst>
          </p:cNvPr>
          <p:cNvSpPr txBox="1">
            <a:spLocks noGrp="1"/>
          </p:cNvSpPr>
          <p:nvPr>
            <p:ph type="body" idx="4294967295"/>
          </p:nvPr>
        </p:nvSpPr>
        <p:spPr>
          <a:xfrm>
            <a:off x="634995" y="3749488"/>
            <a:ext cx="10923586" cy="2471924"/>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0">
            <a:extLst>
              <a:ext uri="{FF2B5EF4-FFF2-40B4-BE49-F238E27FC236}">
                <a16:creationId xmlns:a16="http://schemas.microsoft.com/office/drawing/2014/main" id="{7396938C-6794-436A-9433-9BA5627695AF}"/>
              </a:ext>
            </a:extLst>
          </p:cNvPr>
          <p:cNvSpPr txBox="1">
            <a:spLocks noGrp="1"/>
          </p:cNvSpPr>
          <p:nvPr>
            <p:ph type="sldNum" sz="quarter" idx="8"/>
          </p:nvPr>
        </p:nvSpPr>
        <p:spPr/>
        <p:txBody>
          <a:bodyPr/>
          <a:lstStyle>
            <a:lvl1pPr>
              <a:defRPr/>
            </a:lvl1pPr>
          </a:lstStyle>
          <a:p>
            <a:pPr lvl="0"/>
            <a:fld id="{7627DAA3-5C19-4D3E-9428-11CE5DDE6054}" type="slidenum">
              <a:t>‹nr.›</a:t>
            </a:fld>
            <a:endParaRPr lang="nl-NL"/>
          </a:p>
        </p:txBody>
      </p:sp>
      <p:sp>
        <p:nvSpPr>
          <p:cNvPr id="6" name="Tijdelijke aanduiding voor voettekst 4">
            <a:extLst>
              <a:ext uri="{FF2B5EF4-FFF2-40B4-BE49-F238E27FC236}">
                <a16:creationId xmlns:a16="http://schemas.microsoft.com/office/drawing/2014/main" id="{A19FB2B0-ACBF-4CAB-A078-D8867CAAC444}"/>
              </a:ext>
            </a:extLst>
          </p:cNvPr>
          <p:cNvSpPr txBox="1">
            <a:spLocks noGrp="1"/>
          </p:cNvSpPr>
          <p:nvPr>
            <p:ph type="ftr" sz="quarter" idx="9"/>
          </p:nvPr>
        </p:nvSpPr>
        <p:spPr/>
        <p:txBody>
          <a:bodyPr/>
          <a:lstStyle>
            <a:lvl1pPr>
              <a:defRPr/>
            </a:lvl1pPr>
          </a:lstStyle>
          <a:p>
            <a:pPr lvl="0"/>
            <a:fld id="{D01675A8-699A-435D-ABA1-FDB14C9B4A17}" type="datetime4">
              <a:rPr lang="nl-NL"/>
              <a:pPr lvl="0"/>
              <a:t>21 mei 2021</a:t>
            </a:fld>
            <a:r>
              <a:rPr lang="en-US"/>
              <a:t> | Voettekst</a:t>
            </a:r>
            <a:endParaRPr lang="nl-NL"/>
          </a:p>
        </p:txBody>
      </p:sp>
      <p:pic>
        <p:nvPicPr>
          <p:cNvPr id="7" name="Afbeelding 9" descr="RO_vervolgpagina_Logo_2_RGB_pos__aangepast.png">
            <a:extLst>
              <a:ext uri="{FF2B5EF4-FFF2-40B4-BE49-F238E27FC236}">
                <a16:creationId xmlns:a16="http://schemas.microsoft.com/office/drawing/2014/main" id="{B8F04B65-F47F-4B61-A6FC-45FC604816AA}"/>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80884070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Afbeelding me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3BB6FA40-83FF-43CB-A590-3E49ABEADEFA}"/>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
        <p:nvSpPr>
          <p:cNvPr id="3" name="Titel 4">
            <a:extLst>
              <a:ext uri="{FF2B5EF4-FFF2-40B4-BE49-F238E27FC236}">
                <a16:creationId xmlns:a16="http://schemas.microsoft.com/office/drawing/2014/main" id="{4D16DF4D-324E-432F-92B7-10DA8985DE8E}"/>
              </a:ext>
            </a:extLst>
          </p:cNvPr>
          <p:cNvSpPr txBox="1">
            <a:spLocks noGrp="1"/>
          </p:cNvSpPr>
          <p:nvPr>
            <p:ph type="title"/>
          </p:nvPr>
        </p:nvSpPr>
        <p:spPr>
          <a:xfrm>
            <a:off x="0" y="5153777"/>
            <a:ext cx="12191996" cy="575998"/>
          </a:xfrm>
          <a:solidFill>
            <a:srgbClr val="D52A1C"/>
          </a:solidFill>
        </p:spPr>
        <p:txBody>
          <a:bodyPr lIns="755998" anchor="ctr"/>
          <a:lstStyle>
            <a:lvl1pPr>
              <a:defRPr sz="3200">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6138D04A-A55C-41DE-A799-C9085EFA29E0}"/>
              </a:ext>
            </a:extLst>
          </p:cNvPr>
          <p:cNvSpPr txBox="1">
            <a:spLocks noGrp="1"/>
          </p:cNvSpPr>
          <p:nvPr>
            <p:ph type="body" idx="4294967295"/>
          </p:nvPr>
        </p:nvSpPr>
        <p:spPr>
          <a:xfrm>
            <a:off x="0" y="5825413"/>
            <a:ext cx="12191996" cy="395999"/>
          </a:xfrm>
          <a:solidFill>
            <a:srgbClr val="FFFFFF"/>
          </a:solidFill>
        </p:spPr>
        <p:txBody>
          <a:bodyPr lIns="755998" anchor="ctr"/>
          <a:lstStyle>
            <a:lvl1pPr marL="0" indent="0">
              <a:buNone/>
              <a:defRPr sz="2000"/>
            </a:lvl1pPr>
          </a:lstStyle>
          <a:p>
            <a:pPr lvl="0"/>
            <a:r>
              <a:rPr lang="nl-NL"/>
              <a:t>Klik om de modelstijlen te bewerken</a:t>
            </a:r>
          </a:p>
        </p:txBody>
      </p:sp>
      <p:pic>
        <p:nvPicPr>
          <p:cNvPr id="5" name="Afbeelding 3">
            <a:extLst>
              <a:ext uri="{FF2B5EF4-FFF2-40B4-BE49-F238E27FC236}">
                <a16:creationId xmlns:a16="http://schemas.microsoft.com/office/drawing/2014/main" id="{BE9F2AC0-8BF0-4F40-8913-6C18E1651357}"/>
              </a:ext>
            </a:extLst>
          </p:cNvPr>
          <p:cNvPicPr>
            <a:picLocks noChangeAspect="1"/>
          </p:cNvPicPr>
          <p:nvPr/>
        </p:nvPicPr>
        <p:blipFill>
          <a:blip r:embed="rId2"/>
          <a:stretch>
            <a:fillRect/>
          </a:stretch>
        </p:blipFill>
        <p:spPr>
          <a:xfrm>
            <a:off x="-3172" y="0"/>
            <a:ext cx="12198352" cy="1066803"/>
          </a:xfrm>
          <a:prstGeom prst="rect">
            <a:avLst/>
          </a:prstGeom>
          <a:noFill/>
          <a:ln>
            <a:noFill/>
          </a:ln>
        </p:spPr>
      </p:pic>
    </p:spTree>
    <p:extLst>
      <p:ext uri="{BB962C8B-B14F-4D97-AF65-F5344CB8AC3E}">
        <p14:creationId xmlns:p14="http://schemas.microsoft.com/office/powerpoint/2010/main" val="338819945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abel/grafiek">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C0739558-4E86-475A-9767-BA52723D353B}"/>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inhoud 2">
            <a:extLst>
              <a:ext uri="{FF2B5EF4-FFF2-40B4-BE49-F238E27FC236}">
                <a16:creationId xmlns:a16="http://schemas.microsoft.com/office/drawing/2014/main" id="{02E98139-4B01-436A-8A60-81FAE99545E6}"/>
              </a:ext>
            </a:extLst>
          </p:cNvPr>
          <p:cNvSpPr txBox="1">
            <a:spLocks noGrp="1"/>
          </p:cNvSpPr>
          <p:nvPr>
            <p:ph idx="4294967295"/>
          </p:nvPr>
        </p:nvSpPr>
        <p:spPr>
          <a:xfrm>
            <a:off x="634995" y="2276471"/>
            <a:ext cx="10923586"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1">
            <a:extLst>
              <a:ext uri="{FF2B5EF4-FFF2-40B4-BE49-F238E27FC236}">
                <a16:creationId xmlns:a16="http://schemas.microsoft.com/office/drawing/2014/main" id="{92DB8A39-5716-40BE-A08E-BD6A70306F7B}"/>
              </a:ext>
            </a:extLst>
          </p:cNvPr>
          <p:cNvSpPr txBox="1">
            <a:spLocks noGrp="1"/>
          </p:cNvSpPr>
          <p:nvPr>
            <p:ph type="sldNum" sz="quarter" idx="8"/>
          </p:nvPr>
        </p:nvSpPr>
        <p:spPr/>
        <p:txBody>
          <a:bodyPr/>
          <a:lstStyle>
            <a:lvl1pPr>
              <a:defRPr/>
            </a:lvl1pPr>
          </a:lstStyle>
          <a:p>
            <a:pPr lvl="0"/>
            <a:fld id="{8003676E-04F3-42B3-A55F-F7129C59A772}" type="slidenum">
              <a:t>‹nr.›</a:t>
            </a:fld>
            <a:endParaRPr lang="nl-NL"/>
          </a:p>
        </p:txBody>
      </p:sp>
      <p:sp>
        <p:nvSpPr>
          <p:cNvPr id="5" name="Tijdelijke aanduiding voor voettekst 4">
            <a:extLst>
              <a:ext uri="{FF2B5EF4-FFF2-40B4-BE49-F238E27FC236}">
                <a16:creationId xmlns:a16="http://schemas.microsoft.com/office/drawing/2014/main" id="{8A716BE5-4DAA-4249-B8CA-4AFBB4473FFF}"/>
              </a:ext>
            </a:extLst>
          </p:cNvPr>
          <p:cNvSpPr txBox="1">
            <a:spLocks noGrp="1"/>
          </p:cNvSpPr>
          <p:nvPr>
            <p:ph type="ftr" sz="quarter" idx="9"/>
          </p:nvPr>
        </p:nvSpPr>
        <p:spPr/>
        <p:txBody>
          <a:bodyPr/>
          <a:lstStyle>
            <a:lvl1pPr>
              <a:defRPr/>
            </a:lvl1pPr>
          </a:lstStyle>
          <a:p>
            <a:pPr lvl="0"/>
            <a:fld id="{68F00436-5661-4F73-AB2F-F365EDF892C6}" type="datetime4">
              <a:rPr lang="nl-NL"/>
              <a:pPr lvl="0"/>
              <a:t>21 mei 2021</a:t>
            </a:fld>
            <a:r>
              <a:rPr lang="en-US"/>
              <a:t> | Voettekst</a:t>
            </a:r>
            <a:endParaRPr lang="nl-NL"/>
          </a:p>
        </p:txBody>
      </p:sp>
    </p:spTree>
    <p:extLst>
      <p:ext uri="{BB962C8B-B14F-4D97-AF65-F5344CB8AC3E}">
        <p14:creationId xmlns:p14="http://schemas.microsoft.com/office/powerpoint/2010/main" val="145336690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abel/grafiek met bijschrift">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348B84D6-4E3B-402C-A2B0-8A5A30DC466F}"/>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tekst 2">
            <a:extLst>
              <a:ext uri="{FF2B5EF4-FFF2-40B4-BE49-F238E27FC236}">
                <a16:creationId xmlns:a16="http://schemas.microsoft.com/office/drawing/2014/main" id="{3500A6D1-D447-45F2-B4DD-FDDA50842768}"/>
              </a:ext>
            </a:extLst>
          </p:cNvPr>
          <p:cNvSpPr txBox="1">
            <a:spLocks noGrp="1"/>
          </p:cNvSpPr>
          <p:nvPr>
            <p:ph type="body" idx="4294967295"/>
          </p:nvPr>
        </p:nvSpPr>
        <p:spPr>
          <a:xfrm>
            <a:off x="7958855" y="2276471"/>
            <a:ext cx="3600001" cy="3937004"/>
          </a:xfrm>
        </p:spPr>
        <p:txBody>
          <a:bodyPr/>
          <a:lstStyle>
            <a:lvl1pPr marL="0" indent="0">
              <a:buNone/>
              <a:defRPr sz="2000"/>
            </a:lvl1pPr>
            <a:lvl2pPr marL="313200" indent="0">
              <a:buNone/>
              <a:defRPr sz="1800"/>
            </a:lvl2pPr>
            <a:lvl3pPr marL="630003" indent="0">
              <a:buNone/>
              <a:defRPr sz="1600"/>
            </a:lvl3pPr>
            <a:lvl4pPr marL="943203" indent="0">
              <a:buNone/>
              <a:defRPr sz="1600"/>
            </a:lvl4pPr>
            <a:lvl5pPr marL="1259997"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8">
            <a:extLst>
              <a:ext uri="{FF2B5EF4-FFF2-40B4-BE49-F238E27FC236}">
                <a16:creationId xmlns:a16="http://schemas.microsoft.com/office/drawing/2014/main" id="{11226828-DFFE-4512-A887-BC09FBD91491}"/>
              </a:ext>
            </a:extLst>
          </p:cNvPr>
          <p:cNvSpPr txBox="1">
            <a:spLocks noGrp="1"/>
          </p:cNvSpPr>
          <p:nvPr>
            <p:ph idx="4294967295"/>
          </p:nvPr>
        </p:nvSpPr>
        <p:spPr>
          <a:xfrm>
            <a:off x="634995" y="2276471"/>
            <a:ext cx="7178963"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2">
            <a:extLst>
              <a:ext uri="{FF2B5EF4-FFF2-40B4-BE49-F238E27FC236}">
                <a16:creationId xmlns:a16="http://schemas.microsoft.com/office/drawing/2014/main" id="{991DF17B-B412-4BE2-AFC1-2C411F7FF2EC}"/>
              </a:ext>
            </a:extLst>
          </p:cNvPr>
          <p:cNvSpPr txBox="1">
            <a:spLocks noGrp="1"/>
          </p:cNvSpPr>
          <p:nvPr>
            <p:ph type="sldNum" sz="quarter" idx="8"/>
          </p:nvPr>
        </p:nvSpPr>
        <p:spPr/>
        <p:txBody>
          <a:bodyPr/>
          <a:lstStyle>
            <a:lvl1pPr>
              <a:defRPr/>
            </a:lvl1pPr>
          </a:lstStyle>
          <a:p>
            <a:pPr lvl="0"/>
            <a:fld id="{E7609079-1977-4A53-A432-979CB28C453F}" type="slidenum">
              <a:t>‹nr.›</a:t>
            </a:fld>
            <a:endParaRPr lang="nl-NL"/>
          </a:p>
        </p:txBody>
      </p:sp>
      <p:sp>
        <p:nvSpPr>
          <p:cNvPr id="6" name="Tijdelijke aanduiding voor voettekst 4">
            <a:extLst>
              <a:ext uri="{FF2B5EF4-FFF2-40B4-BE49-F238E27FC236}">
                <a16:creationId xmlns:a16="http://schemas.microsoft.com/office/drawing/2014/main" id="{56A2592C-EC9E-454A-92FD-6E3127642F99}"/>
              </a:ext>
            </a:extLst>
          </p:cNvPr>
          <p:cNvSpPr txBox="1">
            <a:spLocks noGrp="1"/>
          </p:cNvSpPr>
          <p:nvPr>
            <p:ph type="ftr" sz="quarter" idx="9"/>
          </p:nvPr>
        </p:nvSpPr>
        <p:spPr/>
        <p:txBody>
          <a:bodyPr/>
          <a:lstStyle>
            <a:lvl1pPr>
              <a:defRPr/>
            </a:lvl1pPr>
          </a:lstStyle>
          <a:p>
            <a:pPr lvl="0"/>
            <a:fld id="{27E17B7A-C3A4-4275-9575-14AE07BA818D}" type="datetime4">
              <a:rPr lang="nl-NL"/>
              <a:pPr lvl="0"/>
              <a:t>21 mei 2021</a:t>
            </a:fld>
            <a:r>
              <a:rPr lang="en-US"/>
              <a:t> | Voettekst</a:t>
            </a:r>
            <a:endParaRPr lang="nl-NL"/>
          </a:p>
        </p:txBody>
      </p:sp>
    </p:spTree>
    <p:extLst>
      <p:ext uri="{BB962C8B-B14F-4D97-AF65-F5344CB8AC3E}">
        <p14:creationId xmlns:p14="http://schemas.microsoft.com/office/powerpoint/2010/main" val="229660544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abel/grafiek verticaal">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5E5FB60E-1165-4FBE-8494-18FF9BFAEDF9}"/>
              </a:ext>
            </a:extLst>
          </p:cNvPr>
          <p:cNvSpPr/>
          <p:nvPr/>
        </p:nvSpPr>
        <p:spPr>
          <a:xfrm>
            <a:off x="6096003"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6A0AB3D3-E9DF-42DD-81CF-28323DAE404C}"/>
              </a:ext>
            </a:extLst>
          </p:cNvPr>
          <p:cNvSpPr txBox="1">
            <a:spLocks noGrp="1"/>
          </p:cNvSpPr>
          <p:nvPr>
            <p:ph type="body" idx="4294967295"/>
          </p:nvPr>
        </p:nvSpPr>
        <p:spPr>
          <a:xfrm>
            <a:off x="6550020" y="2289602"/>
            <a:ext cx="5003999" cy="3931810"/>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0D55FE94-B192-4315-ACA2-8EC808CD934A}"/>
              </a:ext>
            </a:extLst>
          </p:cNvPr>
          <p:cNvSpPr txBox="1">
            <a:spLocks noGrp="1"/>
          </p:cNvSpPr>
          <p:nvPr>
            <p:ph type="title"/>
          </p:nvPr>
        </p:nvSpPr>
        <p:spPr>
          <a:xfrm>
            <a:off x="6550020"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inhoud 8">
            <a:extLst>
              <a:ext uri="{FF2B5EF4-FFF2-40B4-BE49-F238E27FC236}">
                <a16:creationId xmlns:a16="http://schemas.microsoft.com/office/drawing/2014/main" id="{472BC1DF-7D7E-4B08-BF1C-688B4B90B3B0}"/>
              </a:ext>
            </a:extLst>
          </p:cNvPr>
          <p:cNvSpPr txBox="1">
            <a:spLocks noGrp="1"/>
          </p:cNvSpPr>
          <p:nvPr>
            <p:ph idx="4294967295"/>
          </p:nvPr>
        </p:nvSpPr>
        <p:spPr>
          <a:xfrm>
            <a:off x="634995" y="1066803"/>
            <a:ext cx="5003797" cy="5154609"/>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4">
            <a:extLst>
              <a:ext uri="{FF2B5EF4-FFF2-40B4-BE49-F238E27FC236}">
                <a16:creationId xmlns:a16="http://schemas.microsoft.com/office/drawing/2014/main" id="{F9D3CD55-DAB8-49C6-83AE-C1C7208D7A5C}"/>
              </a:ext>
            </a:extLst>
          </p:cNvPr>
          <p:cNvSpPr txBox="1">
            <a:spLocks noGrp="1"/>
          </p:cNvSpPr>
          <p:nvPr>
            <p:ph type="ftr" sz="quarter" idx="9"/>
          </p:nvPr>
        </p:nvSpPr>
        <p:spPr/>
        <p:txBody>
          <a:bodyPr/>
          <a:lstStyle>
            <a:lvl1pPr>
              <a:defRPr/>
            </a:lvl1pPr>
          </a:lstStyle>
          <a:p>
            <a:pPr lvl="0"/>
            <a:fld id="{CAA983A5-DFCC-4FDB-B2CE-E55872793A17}" type="datetime4">
              <a:rPr lang="nl-NL"/>
              <a:pPr lvl="0"/>
              <a:t>21 mei 2021</a:t>
            </a:fld>
            <a:r>
              <a:rPr lang="en-US"/>
              <a:t> | Voettekst</a:t>
            </a:r>
            <a:endParaRPr lang="nl-NL"/>
          </a:p>
        </p:txBody>
      </p:sp>
      <p:sp>
        <p:nvSpPr>
          <p:cNvPr id="7" name="Tijdelijke aanduiding voor dianummer 14">
            <a:extLst>
              <a:ext uri="{FF2B5EF4-FFF2-40B4-BE49-F238E27FC236}">
                <a16:creationId xmlns:a16="http://schemas.microsoft.com/office/drawing/2014/main" id="{B6088220-611F-43B0-9B1B-0FA6F6348A79}"/>
              </a:ext>
            </a:extLst>
          </p:cNvPr>
          <p:cNvSpPr txBox="1">
            <a:spLocks noGrp="1"/>
          </p:cNvSpPr>
          <p:nvPr>
            <p:ph type="sldNum" sz="quarter" idx="8"/>
          </p:nvPr>
        </p:nvSpPr>
        <p:spPr/>
        <p:txBody>
          <a:bodyPr/>
          <a:lstStyle>
            <a:lvl1pPr>
              <a:defRPr>
                <a:solidFill>
                  <a:srgbClr val="FFFFFF"/>
                </a:solidFill>
              </a:defRPr>
            </a:lvl1pPr>
          </a:lstStyle>
          <a:p>
            <a:pPr lvl="0"/>
            <a:fld id="{BE17D423-7E4C-4D3F-A33F-464D13F2E844}" type="slidenum">
              <a:t>‹nr.›</a:t>
            </a:fld>
            <a:endParaRPr lang="nl-NL"/>
          </a:p>
        </p:txBody>
      </p:sp>
      <p:pic>
        <p:nvPicPr>
          <p:cNvPr id="8" name="Afbeelding 13" descr="RO_vervolgpagina_Logo_2_RGB_pos__aangepast.png">
            <a:extLst>
              <a:ext uri="{FF2B5EF4-FFF2-40B4-BE49-F238E27FC236}">
                <a16:creationId xmlns:a16="http://schemas.microsoft.com/office/drawing/2014/main" id="{01C929F6-BC3E-4837-AC69-D5654CEABEDD}"/>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63033308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p:cSld name="Contact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20329346-9ECE-4FC5-801D-B37736EE13F7}"/>
              </a:ext>
            </a:extLst>
          </p:cNvPr>
          <p:cNvSpPr/>
          <p:nvPr/>
        </p:nvSpPr>
        <p:spPr>
          <a:xfrm>
            <a:off x="0" y="0"/>
            <a:ext cx="12191996" cy="3427408"/>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8143A76D-DA33-4B74-AF18-A78109D2CFD6}"/>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87A14C3D-1BCF-4934-899F-FCBAC5D2BB9B}"/>
              </a:ext>
            </a:extLst>
          </p:cNvPr>
          <p:cNvSpPr txBox="1">
            <a:spLocks noGrp="1"/>
          </p:cNvSpPr>
          <p:nvPr>
            <p:ph type="body" idx="4294967295"/>
          </p:nvPr>
        </p:nvSpPr>
        <p:spPr>
          <a:xfrm>
            <a:off x="5156749" y="3846021"/>
            <a:ext cx="4679999"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77609036-C19F-4D00-94CC-CE57C5629B16}"/>
              </a:ext>
            </a:extLst>
          </p:cNvPr>
          <p:cNvSpPr txBox="1">
            <a:spLocks noGrp="1"/>
          </p:cNvSpPr>
          <p:nvPr>
            <p:ph type="body" idx="4294967295"/>
          </p:nvPr>
        </p:nvSpPr>
        <p:spPr>
          <a:xfrm>
            <a:off x="5156749" y="4639510"/>
            <a:ext cx="4679999"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8C7F71D0-2484-43E5-A02A-23705A4C9B8D}"/>
              </a:ext>
            </a:extLst>
          </p:cNvPr>
          <p:cNvSpPr txBox="1">
            <a:spLocks noGrp="1"/>
          </p:cNvSpPr>
          <p:nvPr>
            <p:ph type="body" idx="4294967295"/>
          </p:nvPr>
        </p:nvSpPr>
        <p:spPr>
          <a:xfrm>
            <a:off x="5156749" y="5405530"/>
            <a:ext cx="4679999"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E63CA27B-3EB9-4849-8C5F-F1D0B48AC40F}"/>
              </a:ext>
            </a:extLst>
          </p:cNvPr>
          <p:cNvSpPr txBox="1">
            <a:spLocks noGrp="1"/>
          </p:cNvSpPr>
          <p:nvPr>
            <p:ph type="pic" idx="4294967295"/>
          </p:nvPr>
        </p:nvSpPr>
        <p:spPr>
          <a:xfrm>
            <a:off x="4544778" y="3921367"/>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492E6CAB-AAB6-4B07-99EB-3DF3C46FA89E}"/>
              </a:ext>
            </a:extLst>
          </p:cNvPr>
          <p:cNvSpPr txBox="1">
            <a:spLocks noGrp="1"/>
          </p:cNvSpPr>
          <p:nvPr>
            <p:ph type="pic" idx="4294967295"/>
          </p:nvPr>
        </p:nvSpPr>
        <p:spPr>
          <a:xfrm>
            <a:off x="4544778" y="4707386"/>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27D37877-4D0B-4649-9643-59B39BCBEE3D}"/>
              </a:ext>
            </a:extLst>
          </p:cNvPr>
          <p:cNvSpPr txBox="1">
            <a:spLocks noGrp="1"/>
          </p:cNvSpPr>
          <p:nvPr>
            <p:ph type="pic" idx="4294967295"/>
          </p:nvPr>
        </p:nvSpPr>
        <p:spPr>
          <a:xfrm>
            <a:off x="4544778" y="5480867"/>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5DD9433E-8087-4534-8991-E114D4BC12BE}"/>
              </a:ext>
            </a:extLst>
          </p:cNvPr>
          <p:cNvSpPr txBox="1">
            <a:spLocks noGrp="1"/>
          </p:cNvSpPr>
          <p:nvPr>
            <p:ph type="sldNum" sz="quarter" idx="8"/>
          </p:nvPr>
        </p:nvSpPr>
        <p:spPr/>
        <p:txBody>
          <a:bodyPr/>
          <a:lstStyle>
            <a:lvl1pPr>
              <a:defRPr/>
            </a:lvl1pPr>
          </a:lstStyle>
          <a:p>
            <a:pPr lvl="0"/>
            <a:fld id="{BF48F08B-7FDE-40AC-A46F-684719030AD5}" type="slidenum">
              <a:t>‹nr.›</a:t>
            </a:fld>
            <a:endParaRPr lang="nl-NL"/>
          </a:p>
        </p:txBody>
      </p:sp>
      <p:sp>
        <p:nvSpPr>
          <p:cNvPr id="11" name="Tijdelijke aanduiding voor voettekst 4">
            <a:extLst>
              <a:ext uri="{FF2B5EF4-FFF2-40B4-BE49-F238E27FC236}">
                <a16:creationId xmlns:a16="http://schemas.microsoft.com/office/drawing/2014/main" id="{03F76AAC-C14F-45F0-901C-F92015FA5FC3}"/>
              </a:ext>
            </a:extLst>
          </p:cNvPr>
          <p:cNvSpPr txBox="1">
            <a:spLocks noGrp="1"/>
          </p:cNvSpPr>
          <p:nvPr>
            <p:ph type="ftr" sz="quarter" idx="9"/>
          </p:nvPr>
        </p:nvSpPr>
        <p:spPr/>
        <p:txBody>
          <a:bodyPr/>
          <a:lstStyle>
            <a:lvl1pPr>
              <a:defRPr/>
            </a:lvl1pPr>
          </a:lstStyle>
          <a:p>
            <a:pPr lvl="0"/>
            <a:fld id="{222FADFA-F402-4AF8-A051-C678EA04B278}"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1B2DD071-4C31-4CA4-8DE5-94D001324CF6}"/>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42700932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p:cSld name="Contact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06D73FEC-C636-4894-B4C3-BF7D24B8506A}"/>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EB1577DF-1708-48EA-B42C-3EF623FCB830}"/>
              </a:ext>
            </a:extLst>
          </p:cNvPr>
          <p:cNvSpPr txBox="1">
            <a:spLocks noGrp="1"/>
          </p:cNvSpPr>
          <p:nvPr>
            <p:ph type="title"/>
          </p:nvPr>
        </p:nvSpPr>
        <p:spPr>
          <a:xfrm>
            <a:off x="634995" y="2565404"/>
            <a:ext cx="5003797" cy="172720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D99830D1-01EB-447C-97CB-1E2A4AF23274}"/>
              </a:ext>
            </a:extLst>
          </p:cNvPr>
          <p:cNvSpPr txBox="1">
            <a:spLocks noGrp="1"/>
          </p:cNvSpPr>
          <p:nvPr>
            <p:ph type="body" idx="4294967295"/>
          </p:nvPr>
        </p:nvSpPr>
        <p:spPr>
          <a:xfrm>
            <a:off x="7176284" y="2286000"/>
            <a:ext cx="4382298"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A3B57803-5B2A-4619-A5C3-96E117453013}"/>
              </a:ext>
            </a:extLst>
          </p:cNvPr>
          <p:cNvSpPr txBox="1">
            <a:spLocks noGrp="1"/>
          </p:cNvSpPr>
          <p:nvPr>
            <p:ph type="body" idx="4294967295"/>
          </p:nvPr>
        </p:nvSpPr>
        <p:spPr>
          <a:xfrm>
            <a:off x="7176284" y="3079488"/>
            <a:ext cx="4382298"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137C069E-7E1F-40D7-9495-47E9A3057AB2}"/>
              </a:ext>
            </a:extLst>
          </p:cNvPr>
          <p:cNvSpPr txBox="1">
            <a:spLocks noGrp="1"/>
          </p:cNvSpPr>
          <p:nvPr>
            <p:ph type="body" idx="4294967295"/>
          </p:nvPr>
        </p:nvSpPr>
        <p:spPr>
          <a:xfrm>
            <a:off x="7176284" y="3845509"/>
            <a:ext cx="4382298"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C8CB5F4E-3816-441C-83B6-31E1519EB555}"/>
              </a:ext>
            </a:extLst>
          </p:cNvPr>
          <p:cNvSpPr txBox="1">
            <a:spLocks noGrp="1"/>
          </p:cNvSpPr>
          <p:nvPr>
            <p:ph type="pic" idx="4294967295"/>
          </p:nvPr>
        </p:nvSpPr>
        <p:spPr>
          <a:xfrm>
            <a:off x="6564313" y="2361346"/>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D5F6A75A-46AD-4B82-88C9-71E050343B13}"/>
              </a:ext>
            </a:extLst>
          </p:cNvPr>
          <p:cNvSpPr txBox="1">
            <a:spLocks noGrp="1"/>
          </p:cNvSpPr>
          <p:nvPr>
            <p:ph type="pic" idx="4294967295"/>
          </p:nvPr>
        </p:nvSpPr>
        <p:spPr>
          <a:xfrm>
            <a:off x="6564313" y="3147355"/>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7B1556C9-F50B-4C7F-849F-4BF1BE8E2BCF}"/>
              </a:ext>
            </a:extLst>
          </p:cNvPr>
          <p:cNvSpPr txBox="1">
            <a:spLocks noGrp="1"/>
          </p:cNvSpPr>
          <p:nvPr>
            <p:ph type="pic" idx="4294967295"/>
          </p:nvPr>
        </p:nvSpPr>
        <p:spPr>
          <a:xfrm>
            <a:off x="6564313" y="3920846"/>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C3DF9EAF-DBA7-4C9D-AE4D-C682939BE340}"/>
              </a:ext>
            </a:extLst>
          </p:cNvPr>
          <p:cNvSpPr txBox="1">
            <a:spLocks noGrp="1"/>
          </p:cNvSpPr>
          <p:nvPr>
            <p:ph type="sldNum" sz="quarter" idx="8"/>
          </p:nvPr>
        </p:nvSpPr>
        <p:spPr/>
        <p:txBody>
          <a:bodyPr/>
          <a:lstStyle>
            <a:lvl1pPr>
              <a:defRPr/>
            </a:lvl1pPr>
          </a:lstStyle>
          <a:p>
            <a:pPr lvl="0"/>
            <a:fld id="{B45F72C2-95DC-4F49-9B10-1B91F2E04FE8}" type="slidenum">
              <a:t>‹nr.›</a:t>
            </a:fld>
            <a:endParaRPr lang="nl-NL"/>
          </a:p>
        </p:txBody>
      </p:sp>
      <p:sp>
        <p:nvSpPr>
          <p:cNvPr id="11" name="Tijdelijke aanduiding voor voettekst 4">
            <a:extLst>
              <a:ext uri="{FF2B5EF4-FFF2-40B4-BE49-F238E27FC236}">
                <a16:creationId xmlns:a16="http://schemas.microsoft.com/office/drawing/2014/main" id="{A0D28886-8F60-453C-91B3-24F07D09273C}"/>
              </a:ext>
            </a:extLst>
          </p:cNvPr>
          <p:cNvSpPr txBox="1">
            <a:spLocks noGrp="1"/>
          </p:cNvSpPr>
          <p:nvPr>
            <p:ph type="ftr" sz="quarter" idx="9"/>
          </p:nvPr>
        </p:nvSpPr>
        <p:spPr/>
        <p:txBody>
          <a:bodyPr/>
          <a:lstStyle>
            <a:lvl1pPr>
              <a:defRPr>
                <a:solidFill>
                  <a:srgbClr val="FFFFFF"/>
                </a:solidFill>
              </a:defRPr>
            </a:lvl1pPr>
          </a:lstStyle>
          <a:p>
            <a:pPr lvl="0"/>
            <a:fld id="{88EAB6C5-10F1-4E20-A3F2-6A0213DEB9E1}"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6DF4B834-7E6F-40EC-AE95-AF7BC3FA2556}"/>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9252946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p:cSld name="Contact C">
    <p:bg>
      <p:bgPr>
        <a:solidFill>
          <a:srgbClr val="D52A1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755BB-4D30-40CE-8E06-21BB20A24690}"/>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3" name="Tijdelijke aanduiding voor tekst 13">
            <a:extLst>
              <a:ext uri="{FF2B5EF4-FFF2-40B4-BE49-F238E27FC236}">
                <a16:creationId xmlns:a16="http://schemas.microsoft.com/office/drawing/2014/main" id="{F8690DF7-BE13-4C06-8F60-1807AE3FAC18}"/>
              </a:ext>
            </a:extLst>
          </p:cNvPr>
          <p:cNvSpPr txBox="1">
            <a:spLocks noGrp="1"/>
          </p:cNvSpPr>
          <p:nvPr>
            <p:ph type="body" idx="4294967295"/>
          </p:nvPr>
        </p:nvSpPr>
        <p:spPr>
          <a:xfrm>
            <a:off x="4224308" y="3846021"/>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4" name="Tijdelijke aanduiding voor tekst 13">
            <a:extLst>
              <a:ext uri="{FF2B5EF4-FFF2-40B4-BE49-F238E27FC236}">
                <a16:creationId xmlns:a16="http://schemas.microsoft.com/office/drawing/2014/main" id="{4CFF1BEE-FD74-4185-8756-1C7E55C76919}"/>
              </a:ext>
            </a:extLst>
          </p:cNvPr>
          <p:cNvSpPr txBox="1">
            <a:spLocks noGrp="1"/>
          </p:cNvSpPr>
          <p:nvPr>
            <p:ph type="body" idx="4294967295"/>
          </p:nvPr>
        </p:nvSpPr>
        <p:spPr>
          <a:xfrm>
            <a:off x="4224308" y="463951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9EEFE74C-D604-4413-95D5-8F14CF2EB934}"/>
              </a:ext>
            </a:extLst>
          </p:cNvPr>
          <p:cNvSpPr txBox="1">
            <a:spLocks noGrp="1"/>
          </p:cNvSpPr>
          <p:nvPr>
            <p:ph type="body" idx="4294967295"/>
          </p:nvPr>
        </p:nvSpPr>
        <p:spPr>
          <a:xfrm>
            <a:off x="4224308" y="540553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6" name="Tijdelijke aanduiding voor afbeelding 3">
            <a:extLst>
              <a:ext uri="{FF2B5EF4-FFF2-40B4-BE49-F238E27FC236}">
                <a16:creationId xmlns:a16="http://schemas.microsoft.com/office/drawing/2014/main" id="{C779CF17-5BA8-44BF-8CC8-4FE93C7FF780}"/>
              </a:ext>
            </a:extLst>
          </p:cNvPr>
          <p:cNvSpPr txBox="1">
            <a:spLocks noGrp="1"/>
          </p:cNvSpPr>
          <p:nvPr>
            <p:ph type="pic" idx="4294967295"/>
          </p:nvPr>
        </p:nvSpPr>
        <p:spPr>
          <a:xfrm>
            <a:off x="3612337" y="3921367"/>
            <a:ext cx="541205" cy="539998"/>
          </a:xfrm>
          <a:blipFill>
            <a:blip r:embed="rId2"/>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7" name="Tijdelijke aanduiding voor afbeelding 3">
            <a:extLst>
              <a:ext uri="{FF2B5EF4-FFF2-40B4-BE49-F238E27FC236}">
                <a16:creationId xmlns:a16="http://schemas.microsoft.com/office/drawing/2014/main" id="{D40D410C-3478-4F6B-9CB4-D8561456CB93}"/>
              </a:ext>
            </a:extLst>
          </p:cNvPr>
          <p:cNvSpPr txBox="1">
            <a:spLocks noGrp="1"/>
          </p:cNvSpPr>
          <p:nvPr>
            <p:ph type="pic" idx="4294967295"/>
          </p:nvPr>
        </p:nvSpPr>
        <p:spPr>
          <a:xfrm>
            <a:off x="3612337" y="4707386"/>
            <a:ext cx="541205" cy="539998"/>
          </a:xfrm>
          <a:blipFill>
            <a:blip r:embed="rId3"/>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4DA8615D-8FF2-4D40-AF5F-CDDBEF430668}"/>
              </a:ext>
            </a:extLst>
          </p:cNvPr>
          <p:cNvSpPr txBox="1">
            <a:spLocks noGrp="1"/>
          </p:cNvSpPr>
          <p:nvPr>
            <p:ph type="pic" idx="4294967295"/>
          </p:nvPr>
        </p:nvSpPr>
        <p:spPr>
          <a:xfrm>
            <a:off x="3612337" y="5480867"/>
            <a:ext cx="541205" cy="539998"/>
          </a:xfrm>
          <a:blipFill>
            <a:blip r:embed="rId4"/>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9" name="Tijdelijke aanduiding voor dianummer 7">
            <a:extLst>
              <a:ext uri="{FF2B5EF4-FFF2-40B4-BE49-F238E27FC236}">
                <a16:creationId xmlns:a16="http://schemas.microsoft.com/office/drawing/2014/main" id="{58AE79EC-7E76-4087-864A-CDF6C6318D98}"/>
              </a:ext>
            </a:extLst>
          </p:cNvPr>
          <p:cNvSpPr txBox="1">
            <a:spLocks noGrp="1"/>
          </p:cNvSpPr>
          <p:nvPr>
            <p:ph type="sldNum" sz="quarter" idx="8"/>
          </p:nvPr>
        </p:nvSpPr>
        <p:spPr/>
        <p:txBody>
          <a:bodyPr/>
          <a:lstStyle>
            <a:lvl1pPr>
              <a:defRPr>
                <a:solidFill>
                  <a:srgbClr val="D9EBF6"/>
                </a:solidFill>
              </a:defRPr>
            </a:lvl1pPr>
          </a:lstStyle>
          <a:p>
            <a:pPr lvl="0"/>
            <a:fld id="{21B1CB73-EC1F-4EC4-95C4-58977D79AE4B}" type="slidenum">
              <a:t>‹nr.›</a:t>
            </a:fld>
            <a:endParaRPr lang="nl-NL"/>
          </a:p>
        </p:txBody>
      </p:sp>
      <p:sp>
        <p:nvSpPr>
          <p:cNvPr id="10" name="Tijdelijke aanduiding voor voettekst 4">
            <a:extLst>
              <a:ext uri="{FF2B5EF4-FFF2-40B4-BE49-F238E27FC236}">
                <a16:creationId xmlns:a16="http://schemas.microsoft.com/office/drawing/2014/main" id="{1591EA15-E208-44D0-B983-368EEA04CB48}"/>
              </a:ext>
            </a:extLst>
          </p:cNvPr>
          <p:cNvSpPr txBox="1">
            <a:spLocks noGrp="1"/>
          </p:cNvSpPr>
          <p:nvPr>
            <p:ph type="ftr" sz="quarter" idx="9"/>
          </p:nvPr>
        </p:nvSpPr>
        <p:spPr/>
        <p:txBody>
          <a:bodyPr/>
          <a:lstStyle>
            <a:lvl1pPr>
              <a:defRPr>
                <a:solidFill>
                  <a:srgbClr val="FFFFFF"/>
                </a:solidFill>
              </a:defRPr>
            </a:lvl1pPr>
          </a:lstStyle>
          <a:p>
            <a:pPr lvl="0"/>
            <a:fld id="{6C6FF093-BDD7-4648-871F-75094605326F}" type="datetime4">
              <a:rPr lang="nl-NL"/>
              <a:pPr lvl="0"/>
              <a:t>21 mei 2021</a:t>
            </a:fld>
            <a:r>
              <a:rPr lang="en-US"/>
              <a:t> | Voettekst</a:t>
            </a:r>
            <a:endParaRPr lang="nl-NL"/>
          </a:p>
        </p:txBody>
      </p:sp>
      <p:pic>
        <p:nvPicPr>
          <p:cNvPr id="11" name="Afbeelding 11" descr="ROx_BEELDMERK_Logo_2_RGB_pos-op-wit.png">
            <a:extLst>
              <a:ext uri="{FF2B5EF4-FFF2-40B4-BE49-F238E27FC236}">
                <a16:creationId xmlns:a16="http://schemas.microsoft.com/office/drawing/2014/main" id="{5A405B7B-0E4A-4889-ABA2-AF8A46D161DE}"/>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55033469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017BC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B29904-5EB4-4B68-9EC1-C8019F056793}"/>
              </a:ext>
            </a:extLst>
          </p:cNvPr>
          <p:cNvSpPr txBox="1">
            <a:spLocks noGrp="1"/>
          </p:cNvSpPr>
          <p:nvPr>
            <p:ph type="ctrTitle"/>
          </p:nvPr>
        </p:nvSpPr>
        <p:spPr>
          <a:xfrm>
            <a:off x="6554583" y="1882804"/>
            <a:ext cx="5003999" cy="2336401"/>
          </a:xfrm>
        </p:spPr>
        <p:txBody>
          <a:bodyPr tIns="90004" bIns="90004"/>
          <a:lstStyle>
            <a:lvl1pPr>
              <a:defRPr>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7604FCAC-A7B5-460E-8911-9AFC941E1386}"/>
              </a:ext>
            </a:extLst>
          </p:cNvPr>
          <p:cNvSpPr txBox="1">
            <a:spLocks noGrp="1"/>
          </p:cNvSpPr>
          <p:nvPr>
            <p:ph type="subTitle" idx="1"/>
          </p:nvPr>
        </p:nvSpPr>
        <p:spPr>
          <a:xfrm>
            <a:off x="6554583" y="4215603"/>
            <a:ext cx="5003999" cy="1339202"/>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pic>
        <p:nvPicPr>
          <p:cNvPr id="4" name="Afbeelding 6" descr="RO_BZK_Logo_2_RGB_diap_fr.png">
            <a:extLst>
              <a:ext uri="{FF2B5EF4-FFF2-40B4-BE49-F238E27FC236}">
                <a16:creationId xmlns:a16="http://schemas.microsoft.com/office/drawing/2014/main" id="{8DA61463-406C-46A1-945D-FC68B86F2DC2}"/>
              </a:ext>
            </a:extLst>
          </p:cNvPr>
          <p:cNvPicPr>
            <a:picLocks noChangeAspect="1"/>
          </p:cNvPicPr>
          <p:nvPr/>
        </p:nvPicPr>
        <p:blipFill>
          <a:blip r:embed="rId2"/>
          <a:stretch>
            <a:fillRect/>
          </a:stretch>
        </p:blipFill>
        <p:spPr>
          <a:xfrm>
            <a:off x="0" y="0"/>
            <a:ext cx="12191996" cy="1783080"/>
          </a:xfrm>
          <a:prstGeom prst="rect">
            <a:avLst/>
          </a:prstGeom>
          <a:noFill/>
          <a:ln>
            <a:noFill/>
          </a:ln>
        </p:spPr>
      </p:pic>
      <p:sp>
        <p:nvSpPr>
          <p:cNvPr id="5" name="Tijdelijke aanduiding voor voettekst 4">
            <a:extLst>
              <a:ext uri="{FF2B5EF4-FFF2-40B4-BE49-F238E27FC236}">
                <a16:creationId xmlns:a16="http://schemas.microsoft.com/office/drawing/2014/main" id="{970CEE65-731F-4920-A4B7-A59DD0485247}"/>
              </a:ext>
            </a:extLst>
          </p:cNvPr>
          <p:cNvSpPr txBox="1">
            <a:spLocks noGrp="1"/>
          </p:cNvSpPr>
          <p:nvPr>
            <p:ph type="ftr" sz="quarter" idx="9"/>
          </p:nvPr>
        </p:nvSpPr>
        <p:spPr/>
        <p:txBody>
          <a:bodyPr/>
          <a:lstStyle>
            <a:lvl1pPr>
              <a:defRPr>
                <a:solidFill>
                  <a:srgbClr val="FFFFFF"/>
                </a:solidFill>
              </a:defRPr>
            </a:lvl1pPr>
          </a:lstStyle>
          <a:p>
            <a:pPr lvl="0"/>
            <a:fld id="{C74EAEA5-4442-4822-A32D-2F32A9A16A86}" type="datetime4">
              <a:rPr lang="nl-NL"/>
              <a:pPr lvl="0"/>
              <a:t>21 mei 2021</a:t>
            </a:fld>
            <a:r>
              <a:rPr lang="en-US"/>
              <a:t> | Voettekst</a:t>
            </a:r>
            <a:endParaRPr lang="nl-NL"/>
          </a:p>
        </p:txBody>
      </p:sp>
      <p:sp>
        <p:nvSpPr>
          <p:cNvPr id="6" name="Tijdelijke aanduiding voor dianummer 10">
            <a:extLst>
              <a:ext uri="{FF2B5EF4-FFF2-40B4-BE49-F238E27FC236}">
                <a16:creationId xmlns:a16="http://schemas.microsoft.com/office/drawing/2014/main" id="{FA5FA561-A463-4898-968C-D93A4A28327A}"/>
              </a:ext>
            </a:extLst>
          </p:cNvPr>
          <p:cNvSpPr txBox="1">
            <a:spLocks noGrp="1"/>
          </p:cNvSpPr>
          <p:nvPr>
            <p:ph type="sldNum" sz="quarter" idx="8"/>
          </p:nvPr>
        </p:nvSpPr>
        <p:spPr/>
        <p:txBody>
          <a:bodyPr/>
          <a:lstStyle>
            <a:lvl1pPr>
              <a:defRPr>
                <a:solidFill>
                  <a:srgbClr val="D9EBF6"/>
                </a:solidFill>
              </a:defRPr>
            </a:lvl1pPr>
          </a:lstStyle>
          <a:p>
            <a:pPr lvl="0"/>
            <a:fld id="{A33A2881-78CC-4EA5-A096-266DC33A0F4E}" type="slidenum">
              <a:t>‹nr.›</a:t>
            </a:fld>
            <a:endParaRPr lang="nl-NL"/>
          </a:p>
        </p:txBody>
      </p:sp>
    </p:spTree>
    <p:extLst>
      <p:ext uri="{BB962C8B-B14F-4D97-AF65-F5344CB8AC3E}">
        <p14:creationId xmlns:p14="http://schemas.microsoft.com/office/powerpoint/2010/main" val="167323930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iteldia afbeelding verticaal">
    <p:spTree>
      <p:nvGrpSpPr>
        <p:cNvPr id="1" name=""/>
        <p:cNvGrpSpPr/>
        <p:nvPr/>
      </p:nvGrpSpPr>
      <p:grpSpPr>
        <a:xfrm>
          <a:off x="0" y="0"/>
          <a:ext cx="0" cy="0"/>
          <a:chOff x="0" y="0"/>
          <a:chExt cx="0" cy="0"/>
        </a:xfrm>
      </p:grpSpPr>
      <p:sp>
        <p:nvSpPr>
          <p:cNvPr id="2" name="Tijdelijke aanduiding voor afbeelding 31">
            <a:extLst>
              <a:ext uri="{FF2B5EF4-FFF2-40B4-BE49-F238E27FC236}">
                <a16:creationId xmlns:a16="http://schemas.microsoft.com/office/drawing/2014/main" id="{032B2016-0314-47D9-91AB-9572B3C4F016}"/>
              </a:ext>
            </a:extLst>
          </p:cNvPr>
          <p:cNvSpPr txBox="1">
            <a:spLocks noGrp="1"/>
          </p:cNvSpPr>
          <p:nvPr>
            <p:ph type="pic" idx="4294967295"/>
          </p:nvPr>
        </p:nvSpPr>
        <p:spPr>
          <a:xfrm>
            <a:off x="-3172" y="0"/>
            <a:ext cx="6099176" cy="6858000"/>
          </a:xfrm>
          <a:solidFill>
            <a:srgbClr val="D9D9D9"/>
          </a:solidFill>
        </p:spPr>
        <p:txBody>
          <a:bodyPr lIns="611998" anchor="ctr"/>
          <a:lstStyle>
            <a:lvl1pPr>
              <a:defRPr/>
            </a:lvl1pPr>
          </a:lstStyle>
          <a:p>
            <a:pPr lvl="0"/>
            <a:r>
              <a:rPr lang="nl-NL"/>
              <a:t>Klik op het pictogram als u een afbeelding wilt toevoegen</a:t>
            </a:r>
          </a:p>
        </p:txBody>
      </p:sp>
      <p:sp>
        <p:nvSpPr>
          <p:cNvPr id="3" name="Rechthoek 15">
            <a:extLst>
              <a:ext uri="{FF2B5EF4-FFF2-40B4-BE49-F238E27FC236}">
                <a16:creationId xmlns:a16="http://schemas.microsoft.com/office/drawing/2014/main" id="{B822CF3A-DC2B-45AF-9CA7-F45290D0DACE}"/>
              </a:ext>
            </a:extLst>
          </p:cNvPr>
          <p:cNvSpPr/>
          <p:nvPr/>
        </p:nvSpPr>
        <p:spPr>
          <a:xfrm>
            <a:off x="6096003"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4" name="Afbeelding 12">
            <a:extLst>
              <a:ext uri="{FF2B5EF4-FFF2-40B4-BE49-F238E27FC236}">
                <a16:creationId xmlns:a16="http://schemas.microsoft.com/office/drawing/2014/main" id="{876E85B1-3A7C-4759-9CEF-1A537488C290}"/>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tekst 16">
            <a:extLst>
              <a:ext uri="{FF2B5EF4-FFF2-40B4-BE49-F238E27FC236}">
                <a16:creationId xmlns:a16="http://schemas.microsoft.com/office/drawing/2014/main" id="{78D55B43-71BA-49CB-BAFB-A4D672DFD5FC}"/>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6" name="Tijdelijke aanduiding voor dianummer 14">
            <a:extLst>
              <a:ext uri="{FF2B5EF4-FFF2-40B4-BE49-F238E27FC236}">
                <a16:creationId xmlns:a16="http://schemas.microsoft.com/office/drawing/2014/main" id="{401564C9-A83F-4E62-8314-12A5F5BEDF48}"/>
              </a:ext>
            </a:extLst>
          </p:cNvPr>
          <p:cNvSpPr txBox="1">
            <a:spLocks noGrp="1"/>
          </p:cNvSpPr>
          <p:nvPr>
            <p:ph type="sldNum" sz="quarter" idx="8"/>
          </p:nvPr>
        </p:nvSpPr>
        <p:spPr/>
        <p:txBody>
          <a:bodyPr/>
          <a:lstStyle>
            <a:lvl1pPr>
              <a:defRPr>
                <a:solidFill>
                  <a:srgbClr val="FFFFFF"/>
                </a:solidFill>
              </a:defRPr>
            </a:lvl1pPr>
          </a:lstStyle>
          <a:p>
            <a:pPr lvl="0"/>
            <a:fld id="{71A57110-6712-456F-9BC5-924DBBEEC0A8}" type="slidenum">
              <a:t>‹nr.›</a:t>
            </a:fld>
            <a:endParaRPr lang="nl-NL"/>
          </a:p>
        </p:txBody>
      </p:sp>
      <p:sp>
        <p:nvSpPr>
          <p:cNvPr id="7" name="Titel 1">
            <a:extLst>
              <a:ext uri="{FF2B5EF4-FFF2-40B4-BE49-F238E27FC236}">
                <a16:creationId xmlns:a16="http://schemas.microsoft.com/office/drawing/2014/main" id="{AD28DC81-114C-42B0-9ECF-9B7043F7A759}"/>
              </a:ext>
            </a:extLst>
          </p:cNvPr>
          <p:cNvSpPr txBox="1">
            <a:spLocks noGrp="1"/>
          </p:cNvSpPr>
          <p:nvPr>
            <p:ph type="title"/>
          </p:nvPr>
        </p:nvSpPr>
        <p:spPr>
          <a:xfrm>
            <a:off x="6553203" y="1885465"/>
            <a:ext cx="5003999" cy="2336401"/>
          </a:xfrm>
        </p:spPr>
        <p:txBody>
          <a:bodyPr tIns="90004" bIns="90004"/>
          <a:lstStyle>
            <a:lvl1pPr>
              <a:defRPr>
                <a:solidFill>
                  <a:srgbClr val="FFFFFF"/>
                </a:solidFill>
              </a:defRPr>
            </a:lvl1pPr>
          </a:lstStyle>
          <a:p>
            <a:pPr lvl="0"/>
            <a:r>
              <a:rPr lang="nl-NL"/>
              <a:t>Klik om de stijl te bewerken</a:t>
            </a:r>
          </a:p>
        </p:txBody>
      </p:sp>
      <p:sp>
        <p:nvSpPr>
          <p:cNvPr id="8" name="Ondertitel 2">
            <a:extLst>
              <a:ext uri="{FF2B5EF4-FFF2-40B4-BE49-F238E27FC236}">
                <a16:creationId xmlns:a16="http://schemas.microsoft.com/office/drawing/2014/main" id="{F7037376-8C28-41B4-BC48-19C488CCACA7}"/>
              </a:ext>
            </a:extLst>
          </p:cNvPr>
          <p:cNvSpPr txBox="1">
            <a:spLocks noGrp="1"/>
          </p:cNvSpPr>
          <p:nvPr>
            <p:ph type="subTitle" idx="4294967295"/>
          </p:nvPr>
        </p:nvSpPr>
        <p:spPr>
          <a:xfrm>
            <a:off x="6553203" y="4218264"/>
            <a:ext cx="5003999" cy="1613787"/>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9" name="Tijdelijke aanduiding voor voettekst 4">
            <a:extLst>
              <a:ext uri="{FF2B5EF4-FFF2-40B4-BE49-F238E27FC236}">
                <a16:creationId xmlns:a16="http://schemas.microsoft.com/office/drawing/2014/main" id="{442B85AB-2537-4521-878A-4827B2DC1ECF}"/>
              </a:ext>
            </a:extLst>
          </p:cNvPr>
          <p:cNvSpPr txBox="1">
            <a:spLocks noGrp="1"/>
          </p:cNvSpPr>
          <p:nvPr>
            <p:ph type="ftr" sz="quarter" idx="9"/>
          </p:nvPr>
        </p:nvSpPr>
        <p:spPr/>
        <p:txBody>
          <a:bodyPr/>
          <a:lstStyle>
            <a:lvl1pPr>
              <a:defRPr>
                <a:solidFill>
                  <a:srgbClr val="FFFFFF"/>
                </a:solidFill>
              </a:defRPr>
            </a:lvl1pPr>
          </a:lstStyle>
          <a:p>
            <a:pPr lvl="0"/>
            <a:fld id="{5FC07C50-4BD5-4CE0-9E26-71CC0B84D8C2}" type="datetime4">
              <a:rPr lang="nl-NL"/>
              <a:pPr lvl="0"/>
              <a:t>21 mei 2021</a:t>
            </a:fld>
            <a:r>
              <a:rPr lang="en-US"/>
              <a:t> | Voettekst</a:t>
            </a:r>
            <a:endParaRPr lang="nl-NL"/>
          </a:p>
        </p:txBody>
      </p:sp>
      <p:pic>
        <p:nvPicPr>
          <p:cNvPr id="10" name="Afbeelding 10" descr="RO_BZK_Logo_2_RGB_diap_fr.png">
            <a:extLst>
              <a:ext uri="{FF2B5EF4-FFF2-40B4-BE49-F238E27FC236}">
                <a16:creationId xmlns:a16="http://schemas.microsoft.com/office/drawing/2014/main" id="{CA404911-2A7A-4F96-B939-48A27C2E4574}"/>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67761376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eldia verticaal">
    <p:spTree>
      <p:nvGrpSpPr>
        <p:cNvPr id="1" name=""/>
        <p:cNvGrpSpPr/>
        <p:nvPr/>
      </p:nvGrpSpPr>
      <p:grpSpPr>
        <a:xfrm>
          <a:off x="0" y="0"/>
          <a:ext cx="0" cy="0"/>
          <a:chOff x="0" y="0"/>
          <a:chExt cx="0" cy="0"/>
        </a:xfrm>
      </p:grpSpPr>
      <p:sp>
        <p:nvSpPr>
          <p:cNvPr id="2" name="Rechthoek 12">
            <a:extLst>
              <a:ext uri="{FF2B5EF4-FFF2-40B4-BE49-F238E27FC236}">
                <a16:creationId xmlns:a16="http://schemas.microsoft.com/office/drawing/2014/main" id="{EA5AABAB-17E9-4D94-89AF-C06F46EB9BFD}"/>
              </a:ext>
            </a:extLst>
          </p:cNvPr>
          <p:cNvSpPr/>
          <p:nvPr/>
        </p:nvSpPr>
        <p:spPr>
          <a:xfrm>
            <a:off x="6096003"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3" name="Afbeelding 13">
            <a:extLst>
              <a:ext uri="{FF2B5EF4-FFF2-40B4-BE49-F238E27FC236}">
                <a16:creationId xmlns:a16="http://schemas.microsoft.com/office/drawing/2014/main" id="{7AC3903A-DC3F-43F1-BCA0-BF633E96074B}"/>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4" name="Tijdelijke aanduiding voor dianummer 19">
            <a:extLst>
              <a:ext uri="{FF2B5EF4-FFF2-40B4-BE49-F238E27FC236}">
                <a16:creationId xmlns:a16="http://schemas.microsoft.com/office/drawing/2014/main" id="{202B76DC-68E7-4A85-9B14-251A25C1B014}"/>
              </a:ext>
            </a:extLst>
          </p:cNvPr>
          <p:cNvSpPr txBox="1">
            <a:spLocks noGrp="1"/>
          </p:cNvSpPr>
          <p:nvPr>
            <p:ph type="sldNum" sz="quarter" idx="8"/>
          </p:nvPr>
        </p:nvSpPr>
        <p:spPr/>
        <p:txBody>
          <a:bodyPr/>
          <a:lstStyle>
            <a:lvl1pPr>
              <a:defRPr>
                <a:solidFill>
                  <a:srgbClr val="FFFFFF"/>
                </a:solidFill>
              </a:defRPr>
            </a:lvl1pPr>
          </a:lstStyle>
          <a:p>
            <a:pPr lvl="0"/>
            <a:fld id="{8E00C72B-513C-48A7-BC31-DD38C5B653B3}" type="slidenum">
              <a:t>‹nr.›</a:t>
            </a:fld>
            <a:endParaRPr lang="nl-NL"/>
          </a:p>
        </p:txBody>
      </p:sp>
      <p:sp>
        <p:nvSpPr>
          <p:cNvPr id="5" name="Ondertitel 2">
            <a:extLst>
              <a:ext uri="{FF2B5EF4-FFF2-40B4-BE49-F238E27FC236}">
                <a16:creationId xmlns:a16="http://schemas.microsoft.com/office/drawing/2014/main" id="{0647CCAB-3154-41BA-A344-E6690A5BDD65}"/>
              </a:ext>
            </a:extLst>
          </p:cNvPr>
          <p:cNvSpPr txBox="1">
            <a:spLocks noGrp="1"/>
          </p:cNvSpPr>
          <p:nvPr>
            <p:ph type="subTitle" idx="4294967295"/>
          </p:nvPr>
        </p:nvSpPr>
        <p:spPr>
          <a:xfrm>
            <a:off x="6556174" y="3427408"/>
            <a:ext cx="5003999" cy="2404643"/>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6" name="Tijdelijke aanduiding voor tekst 16">
            <a:extLst>
              <a:ext uri="{FF2B5EF4-FFF2-40B4-BE49-F238E27FC236}">
                <a16:creationId xmlns:a16="http://schemas.microsoft.com/office/drawing/2014/main" id="{D4EE471F-9833-48A6-8981-27754AD244F5}"/>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7" name="Titel 1">
            <a:extLst>
              <a:ext uri="{FF2B5EF4-FFF2-40B4-BE49-F238E27FC236}">
                <a16:creationId xmlns:a16="http://schemas.microsoft.com/office/drawing/2014/main" id="{C096CCA7-3C13-4851-98B6-D74B109472B3}"/>
              </a:ext>
            </a:extLst>
          </p:cNvPr>
          <p:cNvSpPr txBox="1">
            <a:spLocks noGrp="1"/>
          </p:cNvSpPr>
          <p:nvPr>
            <p:ph type="title"/>
          </p:nvPr>
        </p:nvSpPr>
        <p:spPr>
          <a:xfrm>
            <a:off x="6554583" y="2024060"/>
            <a:ext cx="5003999" cy="1403347"/>
          </a:xfrm>
        </p:spPr>
        <p:txBody>
          <a:bodyPr tIns="90004" bIns="90004"/>
          <a:lstStyle>
            <a:lvl1pPr>
              <a:defRPr>
                <a:solidFill>
                  <a:srgbClr val="FFFFFF"/>
                </a:solidFill>
              </a:defRPr>
            </a:lvl1pPr>
          </a:lstStyle>
          <a:p>
            <a:pPr lvl="0"/>
            <a:r>
              <a:rPr lang="nl-NL"/>
              <a:t>Klik om de stijl te bewerken</a:t>
            </a:r>
          </a:p>
        </p:txBody>
      </p:sp>
      <p:sp>
        <p:nvSpPr>
          <p:cNvPr id="8" name="Tijdelijke aanduiding voor voettekst 4">
            <a:extLst>
              <a:ext uri="{FF2B5EF4-FFF2-40B4-BE49-F238E27FC236}">
                <a16:creationId xmlns:a16="http://schemas.microsoft.com/office/drawing/2014/main" id="{84E08BDD-0287-4283-8F9C-1F3368674138}"/>
              </a:ext>
            </a:extLst>
          </p:cNvPr>
          <p:cNvSpPr txBox="1">
            <a:spLocks noGrp="1"/>
          </p:cNvSpPr>
          <p:nvPr>
            <p:ph type="ftr" sz="quarter" idx="9"/>
          </p:nvPr>
        </p:nvSpPr>
        <p:spPr/>
        <p:txBody>
          <a:bodyPr/>
          <a:lstStyle>
            <a:lvl1pPr>
              <a:defRPr/>
            </a:lvl1pPr>
          </a:lstStyle>
          <a:p>
            <a:pPr lvl="0"/>
            <a:fld id="{E24FADEE-31BD-4F3F-BD89-C9B3D9EE1354}" type="datetime4">
              <a:rPr lang="nl-NL"/>
              <a:pPr lvl="0"/>
              <a:t>21 mei 2021</a:t>
            </a:fld>
            <a:r>
              <a:rPr lang="en-US"/>
              <a:t> | Voettekst</a:t>
            </a:r>
            <a:endParaRPr lang="nl-NL"/>
          </a:p>
        </p:txBody>
      </p:sp>
      <p:pic>
        <p:nvPicPr>
          <p:cNvPr id="9" name="Afbeelding 9" descr="RO_BZK_Logo_2_RGB_diap_fr.png">
            <a:extLst>
              <a:ext uri="{FF2B5EF4-FFF2-40B4-BE49-F238E27FC236}">
                <a16:creationId xmlns:a16="http://schemas.microsoft.com/office/drawing/2014/main" id="{DB80A3C5-2A9D-4BC6-95A0-5014EEA76E1D}"/>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143956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kst horizontaal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A739D35A-0B94-453D-AEB9-D51481D6904E}"/>
              </a:ext>
            </a:extLst>
          </p:cNvPr>
          <p:cNvSpPr/>
          <p:nvPr/>
        </p:nvSpPr>
        <p:spPr>
          <a:xfrm>
            <a:off x="0" y="3430591"/>
            <a:ext cx="12191996" cy="3427408"/>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A625DF57-711C-4BA9-97D7-421560CE8473}"/>
              </a:ext>
            </a:extLst>
          </p:cNvPr>
          <p:cNvSpPr txBox="1">
            <a:spLocks noGrp="1"/>
          </p:cNvSpPr>
          <p:nvPr>
            <p:ph type="title"/>
          </p:nvPr>
        </p:nvSpPr>
        <p:spPr>
          <a:xfrm>
            <a:off x="634995" y="1052510"/>
            <a:ext cx="10923586" cy="2374897"/>
          </a:xfrm>
        </p:spPr>
        <p:txBody>
          <a:bodyPr/>
          <a:lstStyle>
            <a:lvl1pPr>
              <a:defRPr sz="4800"/>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D6E55B8E-FE24-4D37-9F51-681E7E255C8E}"/>
              </a:ext>
            </a:extLst>
          </p:cNvPr>
          <p:cNvSpPr txBox="1">
            <a:spLocks noGrp="1"/>
          </p:cNvSpPr>
          <p:nvPr>
            <p:ph type="body" idx="4294967295"/>
          </p:nvPr>
        </p:nvSpPr>
        <p:spPr>
          <a:xfrm>
            <a:off x="634995" y="3749488"/>
            <a:ext cx="10923586" cy="2471924"/>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3B4BF743-09CF-4016-B9A3-6A6978988BBA}"/>
              </a:ext>
            </a:extLst>
          </p:cNvPr>
          <p:cNvSpPr txBox="1">
            <a:spLocks noGrp="1"/>
          </p:cNvSpPr>
          <p:nvPr>
            <p:ph type="sldNum" sz="quarter" idx="8"/>
          </p:nvPr>
        </p:nvSpPr>
        <p:spPr/>
        <p:txBody>
          <a:bodyPr/>
          <a:lstStyle>
            <a:lvl1pPr>
              <a:defRPr>
                <a:solidFill>
                  <a:srgbClr val="FFFFFF"/>
                </a:solidFill>
              </a:defRPr>
            </a:lvl1pPr>
          </a:lstStyle>
          <a:p>
            <a:pPr lvl="0"/>
            <a:fld id="{693486F4-8FF8-4415-A35B-50267DDC4EFE}" type="slidenum">
              <a:t>‹nr.›</a:t>
            </a:fld>
            <a:endParaRPr lang="nl-NL"/>
          </a:p>
        </p:txBody>
      </p:sp>
      <p:sp>
        <p:nvSpPr>
          <p:cNvPr id="6" name="Tijdelijke aanduiding voor voettekst 4">
            <a:extLst>
              <a:ext uri="{FF2B5EF4-FFF2-40B4-BE49-F238E27FC236}">
                <a16:creationId xmlns:a16="http://schemas.microsoft.com/office/drawing/2014/main" id="{3AA053F8-7A5B-4362-9FB9-CB9C637C3724}"/>
              </a:ext>
            </a:extLst>
          </p:cNvPr>
          <p:cNvSpPr txBox="1">
            <a:spLocks noGrp="1"/>
          </p:cNvSpPr>
          <p:nvPr>
            <p:ph type="ftr" sz="quarter" idx="9"/>
          </p:nvPr>
        </p:nvSpPr>
        <p:spPr/>
        <p:txBody>
          <a:bodyPr/>
          <a:lstStyle>
            <a:lvl1pPr>
              <a:defRPr>
                <a:solidFill>
                  <a:srgbClr val="FFFFFF"/>
                </a:solidFill>
              </a:defRPr>
            </a:lvl1pPr>
          </a:lstStyle>
          <a:p>
            <a:pPr lvl="0"/>
            <a:fld id="{B260ECCD-AC12-4ADA-A0D1-9720A6D94914}" type="datetime4">
              <a:rPr lang="nl-NL"/>
              <a:pPr lvl="0"/>
              <a:t>21 mei 2021</a:t>
            </a:fld>
            <a:r>
              <a:rPr lang="en-US"/>
              <a:t> | Voettekst</a:t>
            </a:r>
            <a:endParaRPr lang="nl-NL"/>
          </a:p>
        </p:txBody>
      </p:sp>
    </p:spTree>
    <p:extLst>
      <p:ext uri="{BB962C8B-B14F-4D97-AF65-F5344CB8AC3E}">
        <p14:creationId xmlns:p14="http://schemas.microsoft.com/office/powerpoint/2010/main" val="151881601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iteldia horizontaal">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05C77AA7-39AF-4F73-BED5-A3353CCC72B2}"/>
              </a:ext>
            </a:extLst>
          </p:cNvPr>
          <p:cNvSpPr/>
          <p:nvPr/>
        </p:nvSpPr>
        <p:spPr>
          <a:xfrm>
            <a:off x="0" y="0"/>
            <a:ext cx="12191996" cy="3427408"/>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ADAA31E3-99B6-414F-BAC8-7CB002EFAADB}"/>
              </a:ext>
            </a:extLst>
          </p:cNvPr>
          <p:cNvSpPr txBox="1">
            <a:spLocks noGrp="1"/>
          </p:cNvSpPr>
          <p:nvPr>
            <p:ph type="title"/>
          </p:nvPr>
        </p:nvSpPr>
        <p:spPr>
          <a:xfrm>
            <a:off x="634995" y="1879604"/>
            <a:ext cx="10923586" cy="1547814"/>
          </a:xfrm>
        </p:spPr>
        <p:txBody>
          <a:bodyPr/>
          <a:lstStyle>
            <a:lvl1pPr>
              <a:defRPr sz="4800">
                <a:solidFill>
                  <a:srgbClr val="FFFFFF"/>
                </a:solidFill>
              </a:defRPr>
            </a:lvl1pPr>
          </a:lstStyle>
          <a:p>
            <a:pPr lvl="0"/>
            <a:r>
              <a:rPr lang="nl-NL"/>
              <a:t>Klik om de stijl te bewerken</a:t>
            </a:r>
          </a:p>
        </p:txBody>
      </p:sp>
      <p:pic>
        <p:nvPicPr>
          <p:cNvPr id="4" name="Afbeelding 6">
            <a:extLst>
              <a:ext uri="{FF2B5EF4-FFF2-40B4-BE49-F238E27FC236}">
                <a16:creationId xmlns:a16="http://schemas.microsoft.com/office/drawing/2014/main" id="{C76073CC-68F6-474F-8E97-0E53FDEAAF6A}"/>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dianummer 16">
            <a:extLst>
              <a:ext uri="{FF2B5EF4-FFF2-40B4-BE49-F238E27FC236}">
                <a16:creationId xmlns:a16="http://schemas.microsoft.com/office/drawing/2014/main" id="{A05C7161-2D40-4830-8912-F8A7470A32BC}"/>
              </a:ext>
            </a:extLst>
          </p:cNvPr>
          <p:cNvSpPr txBox="1">
            <a:spLocks noGrp="1"/>
          </p:cNvSpPr>
          <p:nvPr>
            <p:ph type="sldNum" sz="quarter" idx="8"/>
          </p:nvPr>
        </p:nvSpPr>
        <p:spPr/>
        <p:txBody>
          <a:bodyPr/>
          <a:lstStyle>
            <a:lvl1pPr>
              <a:defRPr/>
            </a:lvl1pPr>
          </a:lstStyle>
          <a:p>
            <a:pPr lvl="0"/>
            <a:fld id="{517BA74C-5A83-46C6-B41E-65C1EBF84AC9}" type="slidenum">
              <a:t>‹nr.›</a:t>
            </a:fld>
            <a:endParaRPr lang="nl-NL"/>
          </a:p>
        </p:txBody>
      </p:sp>
      <p:sp>
        <p:nvSpPr>
          <p:cNvPr id="6" name="Ondertitel 2">
            <a:extLst>
              <a:ext uri="{FF2B5EF4-FFF2-40B4-BE49-F238E27FC236}">
                <a16:creationId xmlns:a16="http://schemas.microsoft.com/office/drawing/2014/main" id="{A3B26313-E18C-453E-82CF-9242FE95D107}"/>
              </a:ext>
            </a:extLst>
          </p:cNvPr>
          <p:cNvSpPr txBox="1">
            <a:spLocks noGrp="1"/>
          </p:cNvSpPr>
          <p:nvPr>
            <p:ph type="subTitle" idx="4294967295"/>
          </p:nvPr>
        </p:nvSpPr>
        <p:spPr>
          <a:xfrm>
            <a:off x="634995" y="3749488"/>
            <a:ext cx="10925178" cy="2077233"/>
          </a:xfrm>
        </p:spPr>
        <p:txBody>
          <a:bodyPr lIns="104397" tIns="90004" rIns="90004" bIns="46798"/>
          <a:lstStyle>
            <a:lvl1pPr marL="0" indent="0">
              <a:buNone/>
              <a:defRPr/>
            </a:lvl1pPr>
          </a:lstStyle>
          <a:p>
            <a:pPr lvl="0"/>
            <a:r>
              <a:rPr lang="nl-NL"/>
              <a:t>Klik om het opmaakprofiel van de modelondertitel te bewerken</a:t>
            </a:r>
          </a:p>
        </p:txBody>
      </p:sp>
      <p:sp>
        <p:nvSpPr>
          <p:cNvPr id="7" name="Tijdelijke aanduiding voor tekst 16">
            <a:extLst>
              <a:ext uri="{FF2B5EF4-FFF2-40B4-BE49-F238E27FC236}">
                <a16:creationId xmlns:a16="http://schemas.microsoft.com/office/drawing/2014/main" id="{1B21E32A-ACB1-447F-869B-2A773AA6D99D}"/>
              </a:ext>
            </a:extLst>
          </p:cNvPr>
          <p:cNvSpPr txBox="1">
            <a:spLocks noGrp="1"/>
          </p:cNvSpPr>
          <p:nvPr>
            <p:ph type="body" idx="4294967295"/>
          </p:nvPr>
        </p:nvSpPr>
        <p:spPr>
          <a:xfrm>
            <a:off x="633414" y="5829382"/>
            <a:ext cx="5005389" cy="389360"/>
          </a:xfrm>
        </p:spPr>
        <p:txBody>
          <a:bodyPr lIns="86401" anchor="b"/>
          <a:lstStyle>
            <a:lvl1pPr marL="0" indent="0">
              <a:buNone/>
              <a:defRPr sz="1600"/>
            </a:lvl1pPr>
          </a:lstStyle>
          <a:p>
            <a:pPr lvl="0"/>
            <a:r>
              <a:rPr lang="nl-NL"/>
              <a:t>Naam spreker</a:t>
            </a:r>
          </a:p>
        </p:txBody>
      </p:sp>
      <p:sp>
        <p:nvSpPr>
          <p:cNvPr id="8" name="Tijdelijke aanduiding voor voettekst 4">
            <a:extLst>
              <a:ext uri="{FF2B5EF4-FFF2-40B4-BE49-F238E27FC236}">
                <a16:creationId xmlns:a16="http://schemas.microsoft.com/office/drawing/2014/main" id="{633A6E33-6B6A-401C-8D66-35CFC004A204}"/>
              </a:ext>
            </a:extLst>
          </p:cNvPr>
          <p:cNvSpPr txBox="1">
            <a:spLocks noGrp="1"/>
          </p:cNvSpPr>
          <p:nvPr>
            <p:ph type="ftr" sz="quarter" idx="9"/>
          </p:nvPr>
        </p:nvSpPr>
        <p:spPr/>
        <p:txBody>
          <a:bodyPr/>
          <a:lstStyle>
            <a:lvl1pPr>
              <a:defRPr/>
            </a:lvl1pPr>
          </a:lstStyle>
          <a:p>
            <a:pPr lvl="0"/>
            <a:fld id="{CB6CDD99-2634-4216-BDAE-E612D0896621}" type="datetime4">
              <a:rPr lang="nl-NL"/>
              <a:pPr lvl="0"/>
              <a:t>21 mei 2021</a:t>
            </a:fld>
            <a:r>
              <a:rPr lang="en-US"/>
              <a:t> | Voettekst</a:t>
            </a:r>
            <a:endParaRPr lang="nl-NL"/>
          </a:p>
        </p:txBody>
      </p:sp>
      <p:pic>
        <p:nvPicPr>
          <p:cNvPr id="9" name="Afbeelding 10" descr="RO_BZK_Logo_2_RGB_diap_fr.png">
            <a:extLst>
              <a:ext uri="{FF2B5EF4-FFF2-40B4-BE49-F238E27FC236}">
                <a16:creationId xmlns:a16="http://schemas.microsoft.com/office/drawing/2014/main" id="{2E30E949-DBEA-4565-B249-7DC923FBBB50}"/>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7008897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9150DC58-FF48-4A49-BC93-DE5FF46C5EEC}"/>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A45F3BBF-40C8-4D54-8995-B18CD42C95D2}"/>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4">
            <a:extLst>
              <a:ext uri="{FF2B5EF4-FFF2-40B4-BE49-F238E27FC236}">
                <a16:creationId xmlns:a16="http://schemas.microsoft.com/office/drawing/2014/main" id="{62FB1D0D-B54C-479B-AB2E-E2644373C8F0}"/>
              </a:ext>
            </a:extLst>
          </p:cNvPr>
          <p:cNvSpPr txBox="1">
            <a:spLocks noGrp="1"/>
          </p:cNvSpPr>
          <p:nvPr>
            <p:ph type="body" idx="4294967295"/>
          </p:nvPr>
        </p:nvSpPr>
        <p:spPr>
          <a:xfrm>
            <a:off x="7791730" y="916923"/>
            <a:ext cx="3766852" cy="817565"/>
          </a:xfrm>
        </p:spPr>
        <p:txBody>
          <a:bodyPr anchor="b"/>
          <a:lstStyle>
            <a:lvl1pPr marL="0" indent="0">
              <a:buNone/>
              <a:defRPr sz="1800"/>
            </a:lvl1pPr>
          </a:lstStyle>
          <a:p>
            <a:pPr lvl="0"/>
            <a:r>
              <a:rPr lang="nl-NL"/>
              <a:t>Klik om de modelstijlen te bewerken</a:t>
            </a:r>
          </a:p>
        </p:txBody>
      </p:sp>
      <p:sp>
        <p:nvSpPr>
          <p:cNvPr id="5" name="Tijdelijke aanduiding voor tekst 4">
            <a:extLst>
              <a:ext uri="{FF2B5EF4-FFF2-40B4-BE49-F238E27FC236}">
                <a16:creationId xmlns:a16="http://schemas.microsoft.com/office/drawing/2014/main" id="{FA5E30BE-B964-4DF2-9575-2743A1954FC7}"/>
              </a:ext>
            </a:extLst>
          </p:cNvPr>
          <p:cNvSpPr txBox="1">
            <a:spLocks noGrp="1"/>
          </p:cNvSpPr>
          <p:nvPr>
            <p:ph type="body" idx="4294967295"/>
          </p:nvPr>
        </p:nvSpPr>
        <p:spPr>
          <a:xfrm>
            <a:off x="7791730" y="2061907"/>
            <a:ext cx="3766852" cy="817565"/>
          </a:xfrm>
        </p:spPr>
        <p:txBody>
          <a:bodyPr anchor="b"/>
          <a:lstStyle>
            <a:lvl1pPr marL="0" indent="0">
              <a:buNone/>
              <a:defRPr sz="1800"/>
            </a:lvl1pPr>
          </a:lstStyle>
          <a:p>
            <a:pPr lvl="0"/>
            <a:r>
              <a:rPr lang="nl-NL"/>
              <a:t>Klik om de modelstijlen te bewerken</a:t>
            </a:r>
          </a:p>
        </p:txBody>
      </p:sp>
      <p:sp>
        <p:nvSpPr>
          <p:cNvPr id="6" name="Tijdelijke aanduiding voor tekst 4">
            <a:extLst>
              <a:ext uri="{FF2B5EF4-FFF2-40B4-BE49-F238E27FC236}">
                <a16:creationId xmlns:a16="http://schemas.microsoft.com/office/drawing/2014/main" id="{E08AE119-E43D-404B-96A3-555E4D5F7339}"/>
              </a:ext>
            </a:extLst>
          </p:cNvPr>
          <p:cNvSpPr txBox="1">
            <a:spLocks noGrp="1"/>
          </p:cNvSpPr>
          <p:nvPr>
            <p:ph type="body" idx="4294967295"/>
          </p:nvPr>
        </p:nvSpPr>
        <p:spPr>
          <a:xfrm>
            <a:off x="7791730" y="3211199"/>
            <a:ext cx="3766852" cy="817565"/>
          </a:xfrm>
        </p:spPr>
        <p:txBody>
          <a:bodyPr anchor="b"/>
          <a:lstStyle>
            <a:lvl1pPr marL="0" indent="0">
              <a:buNone/>
              <a:defRPr sz="1800"/>
            </a:lvl1pPr>
          </a:lstStyle>
          <a:p>
            <a:pPr lvl="0"/>
            <a:r>
              <a:rPr lang="nl-NL"/>
              <a:t>Klik om de modelstijlen te bewerken</a:t>
            </a:r>
          </a:p>
        </p:txBody>
      </p:sp>
      <p:sp>
        <p:nvSpPr>
          <p:cNvPr id="7" name="Tijdelijke aanduiding voor tekst 4">
            <a:extLst>
              <a:ext uri="{FF2B5EF4-FFF2-40B4-BE49-F238E27FC236}">
                <a16:creationId xmlns:a16="http://schemas.microsoft.com/office/drawing/2014/main" id="{661C145A-4CE5-4E0A-9D5A-F28158B11ED1}"/>
              </a:ext>
            </a:extLst>
          </p:cNvPr>
          <p:cNvSpPr txBox="1">
            <a:spLocks noGrp="1"/>
          </p:cNvSpPr>
          <p:nvPr>
            <p:ph type="body" idx="4294967295"/>
          </p:nvPr>
        </p:nvSpPr>
        <p:spPr>
          <a:xfrm>
            <a:off x="7791730" y="4352397"/>
            <a:ext cx="3766852" cy="817565"/>
          </a:xfrm>
        </p:spPr>
        <p:txBody>
          <a:bodyPr anchor="b"/>
          <a:lstStyle>
            <a:lvl1pPr marL="0" indent="0">
              <a:buNone/>
              <a:defRPr sz="1800"/>
            </a:lvl1pPr>
          </a:lstStyle>
          <a:p>
            <a:pPr lvl="0"/>
            <a:r>
              <a:rPr lang="nl-NL"/>
              <a:t>Klik om de modelstijlen te bewerken</a:t>
            </a:r>
          </a:p>
        </p:txBody>
      </p:sp>
      <p:sp>
        <p:nvSpPr>
          <p:cNvPr id="8" name="Tijdelijke aanduiding voor tekst 4">
            <a:extLst>
              <a:ext uri="{FF2B5EF4-FFF2-40B4-BE49-F238E27FC236}">
                <a16:creationId xmlns:a16="http://schemas.microsoft.com/office/drawing/2014/main" id="{D359FEB2-FB5F-4D82-BBBC-06631BC110F8}"/>
              </a:ext>
            </a:extLst>
          </p:cNvPr>
          <p:cNvSpPr txBox="1">
            <a:spLocks noGrp="1"/>
          </p:cNvSpPr>
          <p:nvPr>
            <p:ph type="body" idx="4294967295"/>
          </p:nvPr>
        </p:nvSpPr>
        <p:spPr>
          <a:xfrm>
            <a:off x="7791730" y="5497199"/>
            <a:ext cx="3766852" cy="817565"/>
          </a:xfrm>
        </p:spPr>
        <p:txBody>
          <a:bodyPr anchor="b"/>
          <a:lstStyle>
            <a:lvl1pPr marL="0" indent="0">
              <a:buNone/>
              <a:defRPr sz="1800"/>
            </a:lvl1pPr>
          </a:lstStyle>
          <a:p>
            <a:pPr lvl="0"/>
            <a:r>
              <a:rPr lang="nl-NL"/>
              <a:t>Klik om de modelstijlen te bewerken</a:t>
            </a:r>
          </a:p>
        </p:txBody>
      </p:sp>
      <p:sp>
        <p:nvSpPr>
          <p:cNvPr id="9" name="Tijdelijke aanduiding voor dianummer 17">
            <a:extLst>
              <a:ext uri="{FF2B5EF4-FFF2-40B4-BE49-F238E27FC236}">
                <a16:creationId xmlns:a16="http://schemas.microsoft.com/office/drawing/2014/main" id="{DC03877E-F031-459E-99F3-9F3E992AA8EB}"/>
              </a:ext>
            </a:extLst>
          </p:cNvPr>
          <p:cNvSpPr txBox="1">
            <a:spLocks noGrp="1"/>
          </p:cNvSpPr>
          <p:nvPr>
            <p:ph type="sldNum" sz="quarter" idx="8"/>
          </p:nvPr>
        </p:nvSpPr>
        <p:spPr/>
        <p:txBody>
          <a:bodyPr/>
          <a:lstStyle>
            <a:lvl1pPr>
              <a:defRPr/>
            </a:lvl1pPr>
          </a:lstStyle>
          <a:p>
            <a:pPr lvl="0"/>
            <a:fld id="{707B9941-EFD4-49E9-B2F1-58A4BA3D706F}" type="slidenum">
              <a:t>‹nr.›</a:t>
            </a:fld>
            <a:endParaRPr lang="nl-NL"/>
          </a:p>
        </p:txBody>
      </p:sp>
      <p:sp>
        <p:nvSpPr>
          <p:cNvPr id="10" name="Tijdelijke aanduiding voor tekst 2">
            <a:extLst>
              <a:ext uri="{FF2B5EF4-FFF2-40B4-BE49-F238E27FC236}">
                <a16:creationId xmlns:a16="http://schemas.microsoft.com/office/drawing/2014/main" id="{40666B11-E336-429E-8703-BB4DED3EBBA5}"/>
              </a:ext>
            </a:extLst>
          </p:cNvPr>
          <p:cNvSpPr txBox="1">
            <a:spLocks noGrp="1"/>
          </p:cNvSpPr>
          <p:nvPr>
            <p:ph type="body" idx="4294967295"/>
          </p:nvPr>
        </p:nvSpPr>
        <p:spPr>
          <a:xfrm>
            <a:off x="6418731" y="998442"/>
            <a:ext cx="1373008" cy="817565"/>
          </a:xfrm>
        </p:spPr>
        <p:txBody>
          <a:bodyPr bIns="46798" anchor="b"/>
          <a:lstStyle>
            <a:lvl1pPr marL="0" indent="0" algn="r">
              <a:buNone/>
              <a:defRPr sz="4800">
                <a:solidFill>
                  <a:srgbClr val="017BC6"/>
                </a:solidFill>
              </a:defRPr>
            </a:lvl1pPr>
          </a:lstStyle>
          <a:p>
            <a:pPr lvl="0"/>
            <a:r>
              <a:rPr lang="nl-NL"/>
              <a:t>#</a:t>
            </a:r>
          </a:p>
        </p:txBody>
      </p:sp>
      <p:sp>
        <p:nvSpPr>
          <p:cNvPr id="11" name="Tijdelijke aanduiding voor tekst 2">
            <a:extLst>
              <a:ext uri="{FF2B5EF4-FFF2-40B4-BE49-F238E27FC236}">
                <a16:creationId xmlns:a16="http://schemas.microsoft.com/office/drawing/2014/main" id="{8DCAAB62-1DE3-4DB4-B918-7CEE1CBFFB9F}"/>
              </a:ext>
            </a:extLst>
          </p:cNvPr>
          <p:cNvSpPr txBox="1">
            <a:spLocks noGrp="1"/>
          </p:cNvSpPr>
          <p:nvPr>
            <p:ph type="body" idx="4294967295"/>
          </p:nvPr>
        </p:nvSpPr>
        <p:spPr>
          <a:xfrm>
            <a:off x="6418731" y="2143673"/>
            <a:ext cx="1373008" cy="817565"/>
          </a:xfrm>
        </p:spPr>
        <p:txBody>
          <a:bodyPr bIns="46798" anchor="b"/>
          <a:lstStyle>
            <a:lvl1pPr marL="0" indent="0" algn="r">
              <a:buNone/>
              <a:defRPr sz="4800">
                <a:solidFill>
                  <a:srgbClr val="017BC6"/>
                </a:solidFill>
              </a:defRPr>
            </a:lvl1pPr>
          </a:lstStyle>
          <a:p>
            <a:pPr lvl="0"/>
            <a:r>
              <a:rPr lang="nl-NL"/>
              <a:t>#</a:t>
            </a:r>
          </a:p>
        </p:txBody>
      </p:sp>
      <p:sp>
        <p:nvSpPr>
          <p:cNvPr id="12" name="Tijdelijke aanduiding voor tekst 2">
            <a:extLst>
              <a:ext uri="{FF2B5EF4-FFF2-40B4-BE49-F238E27FC236}">
                <a16:creationId xmlns:a16="http://schemas.microsoft.com/office/drawing/2014/main" id="{4B965692-454E-4E3C-9295-3094C5FD0141}"/>
              </a:ext>
            </a:extLst>
          </p:cNvPr>
          <p:cNvSpPr txBox="1">
            <a:spLocks noGrp="1"/>
          </p:cNvSpPr>
          <p:nvPr>
            <p:ph type="body" idx="4294967295"/>
          </p:nvPr>
        </p:nvSpPr>
        <p:spPr>
          <a:xfrm>
            <a:off x="6418731" y="3288904"/>
            <a:ext cx="1373008" cy="817565"/>
          </a:xfrm>
        </p:spPr>
        <p:txBody>
          <a:bodyPr bIns="46798" anchor="b"/>
          <a:lstStyle>
            <a:lvl1pPr marL="0" indent="0" algn="r">
              <a:buNone/>
              <a:defRPr sz="4800">
                <a:solidFill>
                  <a:srgbClr val="017BC6"/>
                </a:solidFill>
              </a:defRPr>
            </a:lvl1pPr>
          </a:lstStyle>
          <a:p>
            <a:pPr lvl="0"/>
            <a:r>
              <a:rPr lang="nl-NL"/>
              <a:t>#</a:t>
            </a:r>
          </a:p>
        </p:txBody>
      </p:sp>
      <p:sp>
        <p:nvSpPr>
          <p:cNvPr id="13" name="Tijdelijke aanduiding voor tekst 2">
            <a:extLst>
              <a:ext uri="{FF2B5EF4-FFF2-40B4-BE49-F238E27FC236}">
                <a16:creationId xmlns:a16="http://schemas.microsoft.com/office/drawing/2014/main" id="{64D25640-117B-45B6-999D-24C4B9C95BDA}"/>
              </a:ext>
            </a:extLst>
          </p:cNvPr>
          <p:cNvSpPr txBox="1">
            <a:spLocks noGrp="1"/>
          </p:cNvSpPr>
          <p:nvPr>
            <p:ph type="body" idx="4294967295"/>
          </p:nvPr>
        </p:nvSpPr>
        <p:spPr>
          <a:xfrm>
            <a:off x="6418731" y="4434135"/>
            <a:ext cx="1373008" cy="817565"/>
          </a:xfrm>
        </p:spPr>
        <p:txBody>
          <a:bodyPr bIns="46798" anchor="b"/>
          <a:lstStyle>
            <a:lvl1pPr marL="0" indent="0" algn="r">
              <a:buNone/>
              <a:defRPr sz="4800">
                <a:solidFill>
                  <a:srgbClr val="017BC6"/>
                </a:solidFill>
              </a:defRPr>
            </a:lvl1pPr>
          </a:lstStyle>
          <a:p>
            <a:pPr lvl="0"/>
            <a:r>
              <a:rPr lang="nl-NL"/>
              <a:t>#</a:t>
            </a:r>
          </a:p>
        </p:txBody>
      </p:sp>
      <p:sp>
        <p:nvSpPr>
          <p:cNvPr id="14" name="Tijdelijke aanduiding voor tekst 2">
            <a:extLst>
              <a:ext uri="{FF2B5EF4-FFF2-40B4-BE49-F238E27FC236}">
                <a16:creationId xmlns:a16="http://schemas.microsoft.com/office/drawing/2014/main" id="{4433CA98-C922-48D7-AA6F-17564E378CBD}"/>
              </a:ext>
            </a:extLst>
          </p:cNvPr>
          <p:cNvSpPr txBox="1">
            <a:spLocks noGrp="1"/>
          </p:cNvSpPr>
          <p:nvPr>
            <p:ph type="body" idx="4294967295"/>
          </p:nvPr>
        </p:nvSpPr>
        <p:spPr>
          <a:xfrm>
            <a:off x="6418731" y="5579357"/>
            <a:ext cx="1373008" cy="817565"/>
          </a:xfrm>
        </p:spPr>
        <p:txBody>
          <a:bodyPr bIns="46798" anchor="b"/>
          <a:lstStyle>
            <a:lvl1pPr marL="0" indent="0" algn="r">
              <a:buNone/>
              <a:defRPr sz="4800">
                <a:solidFill>
                  <a:srgbClr val="017BC6"/>
                </a:solidFill>
              </a:defRPr>
            </a:lvl1pPr>
          </a:lstStyle>
          <a:p>
            <a:pPr lvl="0"/>
            <a:r>
              <a:rPr lang="nl-NL"/>
              <a:t>#</a:t>
            </a:r>
          </a:p>
        </p:txBody>
      </p:sp>
      <p:sp>
        <p:nvSpPr>
          <p:cNvPr id="15" name="Tijdelijke aanduiding voor voettekst 4">
            <a:extLst>
              <a:ext uri="{FF2B5EF4-FFF2-40B4-BE49-F238E27FC236}">
                <a16:creationId xmlns:a16="http://schemas.microsoft.com/office/drawing/2014/main" id="{1F6DB3DD-BC2A-4024-B8A0-231EA1FB02F5}"/>
              </a:ext>
            </a:extLst>
          </p:cNvPr>
          <p:cNvSpPr txBox="1">
            <a:spLocks noGrp="1"/>
          </p:cNvSpPr>
          <p:nvPr>
            <p:ph type="ftr" sz="quarter" idx="9"/>
          </p:nvPr>
        </p:nvSpPr>
        <p:spPr/>
        <p:txBody>
          <a:bodyPr/>
          <a:lstStyle>
            <a:lvl1pPr>
              <a:defRPr>
                <a:solidFill>
                  <a:srgbClr val="FFFFFF"/>
                </a:solidFill>
              </a:defRPr>
            </a:lvl1pPr>
          </a:lstStyle>
          <a:p>
            <a:pPr lvl="0"/>
            <a:fld id="{328E11ED-D4D0-49AF-8A1F-BD61DB2F12DF}" type="datetime4">
              <a:rPr lang="nl-NL"/>
              <a:pPr lvl="0"/>
              <a:t>21 mei 2021</a:t>
            </a:fld>
            <a:r>
              <a:rPr lang="en-US"/>
              <a:t> | Voettekst</a:t>
            </a:r>
            <a:endParaRPr lang="nl-NL"/>
          </a:p>
        </p:txBody>
      </p:sp>
      <p:pic>
        <p:nvPicPr>
          <p:cNvPr id="16" name="Afbeelding 27" descr="RO_vervolgpagina_Logo_2_RGB_pos__aangepast.png">
            <a:extLst>
              <a:ext uri="{FF2B5EF4-FFF2-40B4-BE49-F238E27FC236}">
                <a16:creationId xmlns:a16="http://schemas.microsoft.com/office/drawing/2014/main" id="{895D7125-A908-4ADE-8207-453A045856C4}"/>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4236897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Inhoudsopgave met afbeeldin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D806A985-2E31-43E4-BDB0-A87BB2FE2528}"/>
              </a:ext>
            </a:extLst>
          </p:cNvPr>
          <p:cNvSpPr/>
          <p:nvPr/>
        </p:nvSpPr>
        <p:spPr>
          <a:xfrm>
            <a:off x="6096003"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11">
            <a:extLst>
              <a:ext uri="{FF2B5EF4-FFF2-40B4-BE49-F238E27FC236}">
                <a16:creationId xmlns:a16="http://schemas.microsoft.com/office/drawing/2014/main" id="{612C1F70-6C09-4C9F-89C2-03008DE9F0CA}"/>
              </a:ext>
            </a:extLst>
          </p:cNvPr>
          <p:cNvSpPr txBox="1">
            <a:spLocks noGrp="1"/>
          </p:cNvSpPr>
          <p:nvPr>
            <p:ph type="body" idx="4294967295"/>
          </p:nvPr>
        </p:nvSpPr>
        <p:spPr>
          <a:xfrm>
            <a:off x="6553203" y="2289602"/>
            <a:ext cx="5003999" cy="3931810"/>
          </a:xfrm>
        </p:spPr>
        <p:txBody>
          <a:bodyPr/>
          <a:lstStyle>
            <a:lvl1pPr marL="457200" indent="-457200">
              <a:buClr>
                <a:srgbClr val="FFFFFF"/>
              </a:buClr>
              <a:buFont typeface="Verdana"/>
              <a:buAutoNum type="arabicPeriod"/>
              <a:defRPr>
                <a:solidFill>
                  <a:srgbClr val="FFFFFF"/>
                </a:solidFill>
              </a:defRPr>
            </a:lvl1pPr>
            <a:lvl2pPr marL="683998" indent="-215999">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5">
            <a:extLst>
              <a:ext uri="{FF2B5EF4-FFF2-40B4-BE49-F238E27FC236}">
                <a16:creationId xmlns:a16="http://schemas.microsoft.com/office/drawing/2014/main" id="{D6F59878-51BB-400E-8239-55D4755FAEDE}"/>
              </a:ext>
            </a:extLst>
          </p:cNvPr>
          <p:cNvSpPr txBox="1">
            <a:spLocks noGrp="1"/>
          </p:cNvSpPr>
          <p:nvPr>
            <p:ph type="title"/>
          </p:nvPr>
        </p:nvSpPr>
        <p:spPr>
          <a:xfrm>
            <a:off x="6553203"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E82EF347-CA92-477D-A30B-78269A2C79E0}"/>
              </a:ext>
            </a:extLst>
          </p:cNvPr>
          <p:cNvSpPr txBox="1">
            <a:spLocks noGrp="1"/>
          </p:cNvSpPr>
          <p:nvPr>
            <p:ph type="sldNum" sz="quarter" idx="8"/>
          </p:nvPr>
        </p:nvSpPr>
        <p:spPr/>
        <p:txBody>
          <a:bodyPr/>
          <a:lstStyle>
            <a:lvl1pPr>
              <a:defRPr>
                <a:solidFill>
                  <a:srgbClr val="FFFFFF"/>
                </a:solidFill>
              </a:defRPr>
            </a:lvl1pPr>
          </a:lstStyle>
          <a:p>
            <a:pPr lvl="0"/>
            <a:fld id="{200ACB40-19B7-48B7-A2F0-DD94E45D398A}" type="slidenum">
              <a:t>‹nr.›</a:t>
            </a:fld>
            <a:endParaRPr lang="nl-NL"/>
          </a:p>
        </p:txBody>
      </p:sp>
      <p:sp>
        <p:nvSpPr>
          <p:cNvPr id="6" name="Tijdelijke aanduiding voor voettekst 4">
            <a:extLst>
              <a:ext uri="{FF2B5EF4-FFF2-40B4-BE49-F238E27FC236}">
                <a16:creationId xmlns:a16="http://schemas.microsoft.com/office/drawing/2014/main" id="{1BC250E6-50F2-491B-BB4D-27E1FF25FFF3}"/>
              </a:ext>
            </a:extLst>
          </p:cNvPr>
          <p:cNvSpPr txBox="1">
            <a:spLocks noGrp="1"/>
          </p:cNvSpPr>
          <p:nvPr>
            <p:ph type="ftr" sz="quarter" idx="9"/>
          </p:nvPr>
        </p:nvSpPr>
        <p:spPr/>
        <p:txBody>
          <a:bodyPr/>
          <a:lstStyle>
            <a:lvl1pPr>
              <a:defRPr lang="en-US">
                <a:solidFill>
                  <a:srgbClr val="FFFFFF"/>
                </a:solidFill>
              </a:defRPr>
            </a:lvl1pPr>
          </a:lstStyle>
          <a:p>
            <a:pPr lvl="0"/>
            <a:r>
              <a:rPr lang="en-US"/>
              <a:t>27 februari 2017 | Voettekst</a:t>
            </a:r>
            <a:endParaRPr lang="nl-NL"/>
          </a:p>
        </p:txBody>
      </p:sp>
      <p:sp>
        <p:nvSpPr>
          <p:cNvPr id="7" name="Tijdelijke aanduiding voor afbeelding 31">
            <a:extLst>
              <a:ext uri="{FF2B5EF4-FFF2-40B4-BE49-F238E27FC236}">
                <a16:creationId xmlns:a16="http://schemas.microsoft.com/office/drawing/2014/main" id="{2D1E1C00-428E-4FFE-B51F-AF109E75D4CC}"/>
              </a:ext>
            </a:extLst>
          </p:cNvPr>
          <p:cNvSpPr txBox="1">
            <a:spLocks noGrp="1"/>
          </p:cNvSpPr>
          <p:nvPr>
            <p:ph type="pic" idx="4294967295"/>
          </p:nvPr>
        </p:nvSpPr>
        <p:spPr>
          <a:xfrm>
            <a:off x="-3172" y="0"/>
            <a:ext cx="6104781" cy="6858000"/>
          </a:xfrm>
          <a:solidFill>
            <a:srgbClr val="D9D9D9"/>
          </a:solidFill>
        </p:spPr>
        <p:txBody>
          <a:bodyPr lIns="611998" anchor="ctr"/>
          <a:lstStyle>
            <a:lvl1pPr>
              <a:defRPr/>
            </a:lvl1pPr>
          </a:lstStyle>
          <a:p>
            <a:pPr lvl="0"/>
            <a:r>
              <a:rPr lang="nl-NL"/>
              <a:t>Klik op het pictogram als u een afbeelding wilt toevoegen</a:t>
            </a:r>
          </a:p>
        </p:txBody>
      </p:sp>
      <p:pic>
        <p:nvPicPr>
          <p:cNvPr id="8" name="Afbeelding 9" descr="RO_vervolgpagina_Logo_2_RGB_pos__aangepast.png">
            <a:extLst>
              <a:ext uri="{FF2B5EF4-FFF2-40B4-BE49-F238E27FC236}">
                <a16:creationId xmlns:a16="http://schemas.microsoft.com/office/drawing/2014/main" id="{300A9B8A-B64E-49CF-A0CD-2AD6E8F4AE4A}"/>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voettekst 4">
            <a:extLst>
              <a:ext uri="{FF2B5EF4-FFF2-40B4-BE49-F238E27FC236}">
                <a16:creationId xmlns:a16="http://schemas.microsoft.com/office/drawing/2014/main" id="{4F115EFF-D453-4606-BAC0-52FEE85C04B7}"/>
              </a:ext>
            </a:extLst>
          </p:cNvPr>
          <p:cNvSpPr txBox="1"/>
          <p:nvPr/>
        </p:nvSpPr>
        <p:spPr>
          <a:xfrm>
            <a:off x="633596" y="6220800"/>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A034F4-188E-42DB-B965-E73889FE91F0}" type="datetime4">
              <a:rPr lang="nl-NL" sz="1050" b="0" i="0" u="none" strike="noStrike" kern="1200" cap="none" spc="0" baseline="0">
                <a:solidFill>
                  <a:srgbClr val="FFFFFF"/>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FFFFFF"/>
                </a:solidFill>
                <a:uFillTx/>
                <a:latin typeface="Verdana"/>
              </a:rPr>
              <a:t> | Voettekst</a:t>
            </a:r>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398791640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2DA921FF-60A1-4451-8E1C-DFF8F8FA4FDC}"/>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92FF4B4F-71D0-4A7C-9732-EC3DF3873F8E}"/>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59E093B3-EAEE-42D6-A723-BAB8D5A4864D}"/>
              </a:ext>
            </a:extLst>
          </p:cNvPr>
          <p:cNvSpPr txBox="1">
            <a:spLocks noGrp="1"/>
          </p:cNvSpPr>
          <p:nvPr>
            <p:ph type="body" idx="4294967295"/>
          </p:nvPr>
        </p:nvSpPr>
        <p:spPr>
          <a:xfrm>
            <a:off x="634995" y="4221163"/>
            <a:ext cx="5003797" cy="2000250"/>
          </a:xfrm>
        </p:spPr>
        <p:txBody>
          <a:bodyPr tIns="90004" rIns="100803"/>
          <a:lstStyle>
            <a:lvl1pPr marL="0" indent="0" algn="r">
              <a:buNone/>
              <a:defRPr>
                <a:solidFill>
                  <a:srgbClr val="FFFFFF"/>
                </a:solidFill>
              </a:defRPr>
            </a:lvl1pPr>
          </a:lstStyle>
          <a:p>
            <a:pPr lvl="0"/>
            <a:r>
              <a:rPr lang="nl-NL"/>
              <a:t>Klik om de modelstijlen te bewerken</a:t>
            </a:r>
          </a:p>
        </p:txBody>
      </p:sp>
      <p:sp>
        <p:nvSpPr>
          <p:cNvPr id="5" name="Tijdelijke aanduiding voor tekst 8">
            <a:extLst>
              <a:ext uri="{FF2B5EF4-FFF2-40B4-BE49-F238E27FC236}">
                <a16:creationId xmlns:a16="http://schemas.microsoft.com/office/drawing/2014/main" id="{BA9C2148-BBBF-4C75-8654-EEB8EB8D1D1F}"/>
              </a:ext>
            </a:extLst>
          </p:cNvPr>
          <p:cNvSpPr txBox="1">
            <a:spLocks noGrp="1"/>
          </p:cNvSpPr>
          <p:nvPr>
            <p:ph type="body" idx="4294967295"/>
          </p:nvPr>
        </p:nvSpPr>
        <p:spPr>
          <a:xfrm>
            <a:off x="634995" y="1171575"/>
            <a:ext cx="5003797" cy="1463670"/>
          </a:xfrm>
        </p:spPr>
        <p:txBody>
          <a:bodyPr rIns="0" anchor="b"/>
          <a:lstStyle>
            <a:lvl1pPr marL="0" indent="0" algn="r">
              <a:buNone/>
              <a:defRPr sz="9600" b="1">
                <a:solidFill>
                  <a:srgbClr val="FFFFFF"/>
                </a:solidFill>
              </a:defRPr>
            </a:lvl1pPr>
          </a:lstStyle>
          <a:p>
            <a:pPr lvl="0"/>
            <a:r>
              <a:rPr lang="nl-NL"/>
              <a:t>#</a:t>
            </a:r>
          </a:p>
        </p:txBody>
      </p:sp>
      <p:sp>
        <p:nvSpPr>
          <p:cNvPr id="6" name="Tijdelijke aanduiding voor dianummer 12">
            <a:extLst>
              <a:ext uri="{FF2B5EF4-FFF2-40B4-BE49-F238E27FC236}">
                <a16:creationId xmlns:a16="http://schemas.microsoft.com/office/drawing/2014/main" id="{3E302E6D-E406-4098-ADB7-F2F4BFD5E6BE}"/>
              </a:ext>
            </a:extLst>
          </p:cNvPr>
          <p:cNvSpPr txBox="1">
            <a:spLocks noGrp="1"/>
          </p:cNvSpPr>
          <p:nvPr>
            <p:ph type="sldNum" sz="quarter" idx="8"/>
          </p:nvPr>
        </p:nvSpPr>
        <p:spPr/>
        <p:txBody>
          <a:bodyPr/>
          <a:lstStyle>
            <a:lvl1pPr>
              <a:defRPr/>
            </a:lvl1pPr>
          </a:lstStyle>
          <a:p>
            <a:pPr lvl="0"/>
            <a:fld id="{1EFB61F1-6762-45C1-8DAD-EDD90415322E}" type="slidenum">
              <a:t>‹nr.›</a:t>
            </a:fld>
            <a:endParaRPr lang="nl-NL"/>
          </a:p>
        </p:txBody>
      </p:sp>
      <p:sp>
        <p:nvSpPr>
          <p:cNvPr id="7" name="Tijdelijke aanduiding voor voettekst 4">
            <a:extLst>
              <a:ext uri="{FF2B5EF4-FFF2-40B4-BE49-F238E27FC236}">
                <a16:creationId xmlns:a16="http://schemas.microsoft.com/office/drawing/2014/main" id="{0A077F2E-AA4A-4FAE-8065-D2306F22300F}"/>
              </a:ext>
            </a:extLst>
          </p:cNvPr>
          <p:cNvSpPr txBox="1">
            <a:spLocks noGrp="1"/>
          </p:cNvSpPr>
          <p:nvPr>
            <p:ph type="ftr" sz="quarter" idx="9"/>
          </p:nvPr>
        </p:nvSpPr>
        <p:spPr/>
        <p:txBody>
          <a:bodyPr/>
          <a:lstStyle>
            <a:lvl1pPr>
              <a:defRPr>
                <a:solidFill>
                  <a:srgbClr val="FFFFFF"/>
                </a:solidFill>
              </a:defRPr>
            </a:lvl1pPr>
          </a:lstStyle>
          <a:p>
            <a:pPr lvl="0"/>
            <a:fld id="{283A06CE-EF23-40A6-A321-B9F3709A57E1}" type="datetime4">
              <a:rPr lang="nl-NL"/>
              <a:pPr lvl="0"/>
              <a:t>21 mei 2021</a:t>
            </a:fld>
            <a:r>
              <a:rPr lang="en-US"/>
              <a:t> | Voettekst</a:t>
            </a:r>
            <a:endParaRPr lang="nl-NL"/>
          </a:p>
        </p:txBody>
      </p:sp>
      <p:pic>
        <p:nvPicPr>
          <p:cNvPr id="8" name="Afbeelding 10" descr="RO_vervolgpagina_Logo_2_RGB_pos__aangepast.png">
            <a:extLst>
              <a:ext uri="{FF2B5EF4-FFF2-40B4-BE49-F238E27FC236}">
                <a16:creationId xmlns:a16="http://schemas.microsoft.com/office/drawing/2014/main" id="{E822D5F8-CE90-4157-9FD9-02734BAD7A3D}"/>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80799633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1D4DC3AA-2D64-4514-9CDE-9364E0755B78}"/>
              </a:ext>
            </a:extLst>
          </p:cNvPr>
          <p:cNvSpPr txBox="1">
            <a:spLocks noGrp="1"/>
          </p:cNvSpPr>
          <p:nvPr>
            <p:ph idx="4294967295"/>
          </p:nvPr>
        </p:nvSpPr>
        <p:spPr>
          <a:xfrm>
            <a:off x="634995" y="2276471"/>
            <a:ext cx="5226052"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inhoud 3">
            <a:extLst>
              <a:ext uri="{FF2B5EF4-FFF2-40B4-BE49-F238E27FC236}">
                <a16:creationId xmlns:a16="http://schemas.microsoft.com/office/drawing/2014/main" id="{79EE09F7-E222-48F2-A44F-2E263A7AF622}"/>
              </a:ext>
            </a:extLst>
          </p:cNvPr>
          <p:cNvSpPr txBox="1">
            <a:spLocks noGrp="1"/>
          </p:cNvSpPr>
          <p:nvPr>
            <p:ph idx="4294967295"/>
          </p:nvPr>
        </p:nvSpPr>
        <p:spPr>
          <a:xfrm>
            <a:off x="6553203" y="2276471"/>
            <a:ext cx="5003999"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09A60782-AADA-4A38-BDF0-46441177CDB9}"/>
              </a:ext>
            </a:extLst>
          </p:cNvPr>
          <p:cNvSpPr txBox="1">
            <a:spLocks noGrp="1"/>
          </p:cNvSpPr>
          <p:nvPr>
            <p:ph type="title"/>
          </p:nvPr>
        </p:nvSpPr>
        <p:spPr/>
        <p:txBody>
          <a:bodyPr/>
          <a:lstStyle>
            <a:lvl1pPr>
              <a:defRPr/>
            </a:lvl1pPr>
          </a:lstStyle>
          <a:p>
            <a:pPr lvl="0"/>
            <a:r>
              <a:rPr lang="nl-NL"/>
              <a:t>Klik om de stijl te bewerken</a:t>
            </a:r>
          </a:p>
        </p:txBody>
      </p:sp>
      <p:sp>
        <p:nvSpPr>
          <p:cNvPr id="5" name="Tijdelijke aanduiding voor dianummer 15">
            <a:extLst>
              <a:ext uri="{FF2B5EF4-FFF2-40B4-BE49-F238E27FC236}">
                <a16:creationId xmlns:a16="http://schemas.microsoft.com/office/drawing/2014/main" id="{AF7A60F9-ED0C-44A2-96A5-DBA90D015129}"/>
              </a:ext>
            </a:extLst>
          </p:cNvPr>
          <p:cNvSpPr txBox="1">
            <a:spLocks noGrp="1"/>
          </p:cNvSpPr>
          <p:nvPr>
            <p:ph type="sldNum" sz="quarter" idx="8"/>
          </p:nvPr>
        </p:nvSpPr>
        <p:spPr/>
        <p:txBody>
          <a:bodyPr/>
          <a:lstStyle>
            <a:lvl1pPr>
              <a:defRPr/>
            </a:lvl1pPr>
          </a:lstStyle>
          <a:p>
            <a:pPr lvl="0"/>
            <a:fld id="{1C8A1036-6D01-4900-8417-E13FF130A855}" type="slidenum">
              <a:t>‹nr.›</a:t>
            </a:fld>
            <a:endParaRPr lang="nl-NL"/>
          </a:p>
        </p:txBody>
      </p:sp>
      <p:sp>
        <p:nvSpPr>
          <p:cNvPr id="6" name="Tijdelijke aanduiding voor voettekst 4">
            <a:extLst>
              <a:ext uri="{FF2B5EF4-FFF2-40B4-BE49-F238E27FC236}">
                <a16:creationId xmlns:a16="http://schemas.microsoft.com/office/drawing/2014/main" id="{CC6193FC-85B7-46B8-A3BA-3A6ABBBB958A}"/>
              </a:ext>
            </a:extLst>
          </p:cNvPr>
          <p:cNvSpPr txBox="1">
            <a:spLocks noGrp="1"/>
          </p:cNvSpPr>
          <p:nvPr>
            <p:ph type="ftr" sz="quarter" idx="9"/>
          </p:nvPr>
        </p:nvSpPr>
        <p:spPr/>
        <p:txBody>
          <a:bodyPr/>
          <a:lstStyle>
            <a:lvl1pPr>
              <a:defRPr/>
            </a:lvl1pPr>
          </a:lstStyle>
          <a:p>
            <a:pPr lvl="0"/>
            <a:fld id="{BED7B4DE-3F48-43A0-908C-9A70316DEDA2}" type="datetime4">
              <a:rPr lang="nl-NL"/>
              <a:pPr lvl="0"/>
              <a:t>21 mei 2021</a:t>
            </a:fld>
            <a:r>
              <a:rPr lang="en-US"/>
              <a:t> | Voettekst</a:t>
            </a:r>
            <a:endParaRPr lang="nl-NL"/>
          </a:p>
        </p:txBody>
      </p:sp>
    </p:spTree>
    <p:extLst>
      <p:ext uri="{BB962C8B-B14F-4D97-AF65-F5344CB8AC3E}">
        <p14:creationId xmlns:p14="http://schemas.microsoft.com/office/powerpoint/2010/main" val="164722594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AB12A7EB-AB46-4B81-964C-1B466634B868}"/>
              </a:ext>
            </a:extLst>
          </p:cNvPr>
          <p:cNvSpPr txBox="1">
            <a:spLocks noGrp="1"/>
          </p:cNvSpPr>
          <p:nvPr>
            <p:ph type="body" idx="4294967295"/>
          </p:nvPr>
        </p:nvSpPr>
        <p:spPr>
          <a:xfrm>
            <a:off x="635005" y="2306034"/>
            <a:ext cx="5003999" cy="647998"/>
          </a:xfrm>
        </p:spPr>
        <p:txBody>
          <a:bodyPr lIns="179999" tIns="179999" rIns="179999" bIns="71999" anchor="b"/>
          <a:lstStyle>
            <a:lvl1pPr marL="0" indent="0">
              <a:buNone/>
              <a:defRPr sz="1800" b="1" cap="all">
                <a:solidFill>
                  <a:srgbClr val="017BC6"/>
                </a:solidFill>
              </a:defRPr>
            </a:lvl1pPr>
          </a:lstStyle>
          <a:p>
            <a:pPr lvl="0"/>
            <a:r>
              <a:rPr lang="nl-NL"/>
              <a:t>Klik om de modelstijlen te bewerken</a:t>
            </a:r>
          </a:p>
        </p:txBody>
      </p:sp>
      <p:sp>
        <p:nvSpPr>
          <p:cNvPr id="3" name="Tijdelijke aanduiding voor inhoud 3">
            <a:extLst>
              <a:ext uri="{FF2B5EF4-FFF2-40B4-BE49-F238E27FC236}">
                <a16:creationId xmlns:a16="http://schemas.microsoft.com/office/drawing/2014/main" id="{A483F650-E7D0-472D-AB4A-BDF8039EBC34}"/>
              </a:ext>
            </a:extLst>
          </p:cNvPr>
          <p:cNvSpPr txBox="1">
            <a:spLocks noGrp="1"/>
          </p:cNvSpPr>
          <p:nvPr>
            <p:ph idx="4294967295"/>
          </p:nvPr>
        </p:nvSpPr>
        <p:spPr>
          <a:xfrm>
            <a:off x="635005" y="2953740"/>
            <a:ext cx="500399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4">
            <a:extLst>
              <a:ext uri="{FF2B5EF4-FFF2-40B4-BE49-F238E27FC236}">
                <a16:creationId xmlns:a16="http://schemas.microsoft.com/office/drawing/2014/main" id="{1B774D3E-B553-4860-A41B-2789B76EE2A7}"/>
              </a:ext>
            </a:extLst>
          </p:cNvPr>
          <p:cNvSpPr txBox="1">
            <a:spLocks noGrp="1"/>
          </p:cNvSpPr>
          <p:nvPr>
            <p:ph type="body" idx="4294967295"/>
          </p:nvPr>
        </p:nvSpPr>
        <p:spPr>
          <a:xfrm>
            <a:off x="6553203" y="2306034"/>
            <a:ext cx="5003999" cy="647230"/>
          </a:xfrm>
        </p:spPr>
        <p:txBody>
          <a:bodyPr lIns="179999" tIns="179999" rIns="179999" bIns="71999" anchor="b"/>
          <a:lstStyle>
            <a:lvl1pPr marL="0" indent="0">
              <a:buNone/>
              <a:defRPr sz="1800" b="1" cap="all">
                <a:solidFill>
                  <a:srgbClr val="017BC6"/>
                </a:solidFill>
              </a:defRPr>
            </a:lvl1pPr>
          </a:lstStyle>
          <a:p>
            <a:pPr lvl="0"/>
            <a:r>
              <a:rPr lang="nl-NL"/>
              <a:t>Klik om de modelstijlen te bewerken</a:t>
            </a:r>
          </a:p>
        </p:txBody>
      </p:sp>
      <p:sp>
        <p:nvSpPr>
          <p:cNvPr id="5" name="Tijdelijke aanduiding voor inhoud 5">
            <a:extLst>
              <a:ext uri="{FF2B5EF4-FFF2-40B4-BE49-F238E27FC236}">
                <a16:creationId xmlns:a16="http://schemas.microsoft.com/office/drawing/2014/main" id="{105C16CB-6B6F-4DE7-89F4-155F3CA004A4}"/>
              </a:ext>
            </a:extLst>
          </p:cNvPr>
          <p:cNvSpPr txBox="1">
            <a:spLocks noGrp="1"/>
          </p:cNvSpPr>
          <p:nvPr>
            <p:ph idx="4294967295"/>
          </p:nvPr>
        </p:nvSpPr>
        <p:spPr>
          <a:xfrm>
            <a:off x="6553203" y="2953740"/>
            <a:ext cx="500538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tel 9">
            <a:extLst>
              <a:ext uri="{FF2B5EF4-FFF2-40B4-BE49-F238E27FC236}">
                <a16:creationId xmlns:a16="http://schemas.microsoft.com/office/drawing/2014/main" id="{DFAE5AFD-14BC-4633-95C6-E4751D723CCC}"/>
              </a:ext>
            </a:extLst>
          </p:cNvPr>
          <p:cNvSpPr txBox="1">
            <a:spLocks noGrp="1"/>
          </p:cNvSpPr>
          <p:nvPr>
            <p:ph type="title"/>
          </p:nvPr>
        </p:nvSpPr>
        <p:spPr/>
        <p:txBody>
          <a:bodyPr/>
          <a:lstStyle>
            <a:lvl1pPr>
              <a:defRPr/>
            </a:lvl1pPr>
          </a:lstStyle>
          <a:p>
            <a:pPr lvl="0"/>
            <a:r>
              <a:rPr lang="nl-NL"/>
              <a:t>Klik om de stijl te bewerken</a:t>
            </a:r>
          </a:p>
        </p:txBody>
      </p:sp>
      <p:sp>
        <p:nvSpPr>
          <p:cNvPr id="7" name="Tijdelijke aanduiding voor dianummer 17">
            <a:extLst>
              <a:ext uri="{FF2B5EF4-FFF2-40B4-BE49-F238E27FC236}">
                <a16:creationId xmlns:a16="http://schemas.microsoft.com/office/drawing/2014/main" id="{A80A041B-F39F-415A-89D1-5E1B68831D2B}"/>
              </a:ext>
            </a:extLst>
          </p:cNvPr>
          <p:cNvSpPr txBox="1">
            <a:spLocks noGrp="1"/>
          </p:cNvSpPr>
          <p:nvPr>
            <p:ph type="sldNum" sz="quarter" idx="8"/>
          </p:nvPr>
        </p:nvSpPr>
        <p:spPr/>
        <p:txBody>
          <a:bodyPr/>
          <a:lstStyle>
            <a:lvl1pPr>
              <a:defRPr/>
            </a:lvl1pPr>
          </a:lstStyle>
          <a:p>
            <a:pPr lvl="0"/>
            <a:fld id="{EBB66803-F518-4866-92B8-3F8769F870E0}" type="slidenum">
              <a:t>‹nr.›</a:t>
            </a:fld>
            <a:endParaRPr lang="nl-NL"/>
          </a:p>
        </p:txBody>
      </p:sp>
      <p:sp>
        <p:nvSpPr>
          <p:cNvPr id="8" name="Tijdelijke aanduiding voor voettekst 4">
            <a:extLst>
              <a:ext uri="{FF2B5EF4-FFF2-40B4-BE49-F238E27FC236}">
                <a16:creationId xmlns:a16="http://schemas.microsoft.com/office/drawing/2014/main" id="{80C771C2-E90F-441E-987E-B2C7DAAEFC7C}"/>
              </a:ext>
            </a:extLst>
          </p:cNvPr>
          <p:cNvSpPr txBox="1">
            <a:spLocks noGrp="1"/>
          </p:cNvSpPr>
          <p:nvPr>
            <p:ph type="ftr" sz="quarter" idx="9"/>
          </p:nvPr>
        </p:nvSpPr>
        <p:spPr/>
        <p:txBody>
          <a:bodyPr/>
          <a:lstStyle>
            <a:lvl1pPr>
              <a:defRPr/>
            </a:lvl1pPr>
          </a:lstStyle>
          <a:p>
            <a:pPr lvl="0"/>
            <a:fld id="{1A5555CC-D585-45CE-AFCD-C76CDC168F20}" type="datetime4">
              <a:rPr lang="nl-NL"/>
              <a:pPr lvl="0"/>
              <a:t>21 mei 2021</a:t>
            </a:fld>
            <a:r>
              <a:rPr lang="en-US"/>
              <a:t> | Voettekst</a:t>
            </a:r>
            <a:endParaRPr lang="nl-NL"/>
          </a:p>
        </p:txBody>
      </p:sp>
    </p:spTree>
    <p:extLst>
      <p:ext uri="{BB962C8B-B14F-4D97-AF65-F5344CB8AC3E}">
        <p14:creationId xmlns:p14="http://schemas.microsoft.com/office/powerpoint/2010/main" val="340557675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77B5C31B-02B7-4F9A-8611-7598DA55B60C}"/>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8BC3B7BF-E92A-41C9-A24F-3EE092276EE0}"/>
              </a:ext>
            </a:extLst>
          </p:cNvPr>
          <p:cNvSpPr txBox="1">
            <a:spLocks noGrp="1"/>
          </p:cNvSpPr>
          <p:nvPr>
            <p:ph type="title"/>
          </p:nvPr>
        </p:nvSpPr>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037A0B71-3E67-42AB-8757-5403B0AF5CFF}"/>
              </a:ext>
            </a:extLst>
          </p:cNvPr>
          <p:cNvSpPr txBox="1">
            <a:spLocks noGrp="1"/>
          </p:cNvSpPr>
          <p:nvPr>
            <p:ph type="sldNum" sz="quarter" idx="8"/>
          </p:nvPr>
        </p:nvSpPr>
        <p:spPr/>
        <p:txBody>
          <a:bodyPr/>
          <a:lstStyle>
            <a:lvl1pPr>
              <a:defRPr/>
            </a:lvl1pPr>
          </a:lstStyle>
          <a:p>
            <a:pPr lvl="0"/>
            <a:fld id="{B26E3A02-F913-4A7A-B06D-066006617F59}" type="slidenum">
              <a:t>‹nr.›</a:t>
            </a:fld>
            <a:endParaRPr lang="nl-NL"/>
          </a:p>
        </p:txBody>
      </p:sp>
      <p:sp>
        <p:nvSpPr>
          <p:cNvPr id="5" name="Tijdelijke aanduiding voor voettekst 4">
            <a:extLst>
              <a:ext uri="{FF2B5EF4-FFF2-40B4-BE49-F238E27FC236}">
                <a16:creationId xmlns:a16="http://schemas.microsoft.com/office/drawing/2014/main" id="{89D58CA2-B5B4-4DA0-BE81-ABA62D2C0A7C}"/>
              </a:ext>
            </a:extLst>
          </p:cNvPr>
          <p:cNvSpPr txBox="1">
            <a:spLocks noGrp="1"/>
          </p:cNvSpPr>
          <p:nvPr>
            <p:ph type="ftr" sz="quarter" idx="9"/>
          </p:nvPr>
        </p:nvSpPr>
        <p:spPr/>
        <p:txBody>
          <a:bodyPr/>
          <a:lstStyle>
            <a:lvl1pPr>
              <a:defRPr/>
            </a:lvl1pPr>
          </a:lstStyle>
          <a:p>
            <a:pPr lvl="0"/>
            <a:fld id="{FDFAAB2F-A2D3-4282-A2A7-79EEB66880E1}" type="datetime4">
              <a:rPr lang="nl-NL"/>
              <a:pPr lvl="0"/>
              <a:t>21 mei 2021</a:t>
            </a:fld>
            <a:r>
              <a:rPr lang="en-US"/>
              <a:t> | Voettekst</a:t>
            </a:r>
            <a:endParaRPr lang="nl-NL"/>
          </a:p>
        </p:txBody>
      </p:sp>
    </p:spTree>
    <p:extLst>
      <p:ext uri="{BB962C8B-B14F-4D97-AF65-F5344CB8AC3E}">
        <p14:creationId xmlns:p14="http://schemas.microsoft.com/office/powerpoint/2010/main" val="320465069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9BD9B-DA0A-43A4-87A6-61BA54106AB5}"/>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dianummer 13">
            <a:extLst>
              <a:ext uri="{FF2B5EF4-FFF2-40B4-BE49-F238E27FC236}">
                <a16:creationId xmlns:a16="http://schemas.microsoft.com/office/drawing/2014/main" id="{D04CF686-5565-4706-A41B-E1E1A85FC243}"/>
              </a:ext>
            </a:extLst>
          </p:cNvPr>
          <p:cNvSpPr txBox="1">
            <a:spLocks noGrp="1"/>
          </p:cNvSpPr>
          <p:nvPr>
            <p:ph type="sldNum" sz="quarter" idx="8"/>
          </p:nvPr>
        </p:nvSpPr>
        <p:spPr/>
        <p:txBody>
          <a:bodyPr/>
          <a:lstStyle>
            <a:lvl1pPr>
              <a:defRPr/>
            </a:lvl1pPr>
          </a:lstStyle>
          <a:p>
            <a:pPr lvl="0"/>
            <a:fld id="{BA34DB60-0D2B-49C8-BF61-DE78CBAB9467}" type="slidenum">
              <a:t>‹nr.›</a:t>
            </a:fld>
            <a:endParaRPr lang="nl-NL"/>
          </a:p>
        </p:txBody>
      </p:sp>
      <p:sp>
        <p:nvSpPr>
          <p:cNvPr id="4" name="Tijdelijke aanduiding voor voettekst 4">
            <a:extLst>
              <a:ext uri="{FF2B5EF4-FFF2-40B4-BE49-F238E27FC236}">
                <a16:creationId xmlns:a16="http://schemas.microsoft.com/office/drawing/2014/main" id="{8E5EBF55-65CB-483C-9C42-CF7642A4622F}"/>
              </a:ext>
            </a:extLst>
          </p:cNvPr>
          <p:cNvSpPr txBox="1">
            <a:spLocks noGrp="1"/>
          </p:cNvSpPr>
          <p:nvPr>
            <p:ph type="ftr" sz="quarter" idx="9"/>
          </p:nvPr>
        </p:nvSpPr>
        <p:spPr/>
        <p:txBody>
          <a:bodyPr/>
          <a:lstStyle>
            <a:lvl1pPr>
              <a:defRPr/>
            </a:lvl1pPr>
          </a:lstStyle>
          <a:p>
            <a:pPr lvl="0"/>
            <a:fld id="{01EDD1B1-5D58-4AA9-A0EC-289B30EACE92}" type="datetime4">
              <a:rPr lang="nl-NL"/>
              <a:pPr lvl="0"/>
              <a:t>21 mei 2021</a:t>
            </a:fld>
            <a:r>
              <a:rPr lang="en-US"/>
              <a:t> | Voettekst</a:t>
            </a:r>
            <a:endParaRPr lang="nl-NL"/>
          </a:p>
        </p:txBody>
      </p:sp>
    </p:spTree>
    <p:extLst>
      <p:ext uri="{BB962C8B-B14F-4D97-AF65-F5344CB8AC3E}">
        <p14:creationId xmlns:p14="http://schemas.microsoft.com/office/powerpoint/2010/main" val="387407375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2">
            <a:extLst>
              <a:ext uri="{FF2B5EF4-FFF2-40B4-BE49-F238E27FC236}">
                <a16:creationId xmlns:a16="http://schemas.microsoft.com/office/drawing/2014/main" id="{2EC11C86-5D8D-4A7A-8B90-E3038759A243}"/>
              </a:ext>
            </a:extLst>
          </p:cNvPr>
          <p:cNvSpPr txBox="1">
            <a:spLocks noGrp="1"/>
          </p:cNvSpPr>
          <p:nvPr>
            <p:ph type="sldNum" sz="quarter" idx="8"/>
          </p:nvPr>
        </p:nvSpPr>
        <p:spPr/>
        <p:txBody>
          <a:bodyPr/>
          <a:lstStyle>
            <a:lvl1pPr>
              <a:defRPr/>
            </a:lvl1pPr>
          </a:lstStyle>
          <a:p>
            <a:pPr lvl="0"/>
            <a:fld id="{C70B494F-30D3-4928-AC22-7CC34D4B7EB7}" type="slidenum">
              <a:t>‹nr.›</a:t>
            </a:fld>
            <a:endParaRPr lang="nl-NL"/>
          </a:p>
        </p:txBody>
      </p:sp>
      <p:sp>
        <p:nvSpPr>
          <p:cNvPr id="3" name="Tijdelijke aanduiding voor voettekst 4">
            <a:extLst>
              <a:ext uri="{FF2B5EF4-FFF2-40B4-BE49-F238E27FC236}">
                <a16:creationId xmlns:a16="http://schemas.microsoft.com/office/drawing/2014/main" id="{B7A48C77-E92A-43B1-8960-EC960342E145}"/>
              </a:ext>
            </a:extLst>
          </p:cNvPr>
          <p:cNvSpPr txBox="1">
            <a:spLocks noGrp="1"/>
          </p:cNvSpPr>
          <p:nvPr>
            <p:ph type="ftr" sz="quarter" idx="9"/>
          </p:nvPr>
        </p:nvSpPr>
        <p:spPr/>
        <p:txBody>
          <a:bodyPr/>
          <a:lstStyle>
            <a:lvl1pPr>
              <a:defRPr/>
            </a:lvl1pPr>
          </a:lstStyle>
          <a:p>
            <a:pPr lvl="0"/>
            <a:fld id="{2DBA63CE-F078-4EC9-8950-CF34A6A45791}" type="datetime4">
              <a:rPr lang="nl-NL"/>
              <a:pPr lvl="0"/>
              <a:t>21 mei 2021</a:t>
            </a:fld>
            <a:r>
              <a:rPr lang="en-US"/>
              <a:t> | Voettekst</a:t>
            </a:r>
            <a:endParaRPr lang="nl-NL"/>
          </a:p>
        </p:txBody>
      </p:sp>
    </p:spTree>
    <p:extLst>
      <p:ext uri="{BB962C8B-B14F-4D97-AF65-F5344CB8AC3E}">
        <p14:creationId xmlns:p14="http://schemas.microsoft.com/office/powerpoint/2010/main" val="32289771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B2AA05E0-C59C-438E-AF0F-5414986D9A6D}"/>
              </a:ext>
            </a:extLst>
          </p:cNvPr>
          <p:cNvSpPr txBox="1">
            <a:spLocks noGrp="1"/>
          </p:cNvSpPr>
          <p:nvPr>
            <p:ph type="body" idx="4294967295"/>
          </p:nvPr>
        </p:nvSpPr>
        <p:spPr>
          <a:xfrm>
            <a:off x="634995" y="3427408"/>
            <a:ext cx="5003797" cy="2793994"/>
          </a:xfrm>
        </p:spPr>
        <p:txBody>
          <a:bodyPr/>
          <a:lstStyle>
            <a:lvl1pPr marL="0" indent="0">
              <a:buNone/>
              <a:defRPr sz="2000"/>
            </a:lvl1pPr>
          </a:lstStyle>
          <a:p>
            <a:pPr lvl="0"/>
            <a:r>
              <a:rPr lang="nl-NL"/>
              <a:t>Klik om de modelstijlen te bewerken</a:t>
            </a:r>
          </a:p>
        </p:txBody>
      </p:sp>
      <p:sp>
        <p:nvSpPr>
          <p:cNvPr id="3" name="Tijdelijke aanduiding voor inhoud 9">
            <a:extLst>
              <a:ext uri="{FF2B5EF4-FFF2-40B4-BE49-F238E27FC236}">
                <a16:creationId xmlns:a16="http://schemas.microsoft.com/office/drawing/2014/main" id="{92B204DE-235D-46E1-A984-D5C5CB0BA0EE}"/>
              </a:ext>
            </a:extLst>
          </p:cNvPr>
          <p:cNvSpPr txBox="1">
            <a:spLocks noGrp="1"/>
          </p:cNvSpPr>
          <p:nvPr>
            <p:ph idx="4294967295"/>
          </p:nvPr>
        </p:nvSpPr>
        <p:spPr>
          <a:xfrm>
            <a:off x="6554583" y="1052510"/>
            <a:ext cx="5003999" cy="5168902"/>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2">
            <a:extLst>
              <a:ext uri="{FF2B5EF4-FFF2-40B4-BE49-F238E27FC236}">
                <a16:creationId xmlns:a16="http://schemas.microsoft.com/office/drawing/2014/main" id="{43DAB3EB-8036-4F55-A1A3-76535766DF21}"/>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3F046B19-43F8-4C10-8639-77B535DE59C7}"/>
              </a:ext>
            </a:extLst>
          </p:cNvPr>
          <p:cNvSpPr txBox="1">
            <a:spLocks noGrp="1"/>
          </p:cNvSpPr>
          <p:nvPr>
            <p:ph type="sldNum" sz="quarter" idx="8"/>
          </p:nvPr>
        </p:nvSpPr>
        <p:spPr/>
        <p:txBody>
          <a:bodyPr/>
          <a:lstStyle>
            <a:lvl1pPr>
              <a:defRPr/>
            </a:lvl1pPr>
          </a:lstStyle>
          <a:p>
            <a:pPr lvl="0"/>
            <a:fld id="{0F732DA3-D5CA-4901-808C-25EB53A63C95}" type="slidenum">
              <a:t>‹nr.›</a:t>
            </a:fld>
            <a:endParaRPr lang="nl-NL"/>
          </a:p>
        </p:txBody>
      </p:sp>
      <p:sp>
        <p:nvSpPr>
          <p:cNvPr id="6" name="Tijdelijke aanduiding voor voettekst 4">
            <a:extLst>
              <a:ext uri="{FF2B5EF4-FFF2-40B4-BE49-F238E27FC236}">
                <a16:creationId xmlns:a16="http://schemas.microsoft.com/office/drawing/2014/main" id="{7AE4355A-4BC9-4C2C-B3D1-6C6E02FED3CF}"/>
              </a:ext>
            </a:extLst>
          </p:cNvPr>
          <p:cNvSpPr txBox="1">
            <a:spLocks noGrp="1"/>
          </p:cNvSpPr>
          <p:nvPr>
            <p:ph type="ftr" sz="quarter" idx="9"/>
          </p:nvPr>
        </p:nvSpPr>
        <p:spPr/>
        <p:txBody>
          <a:bodyPr/>
          <a:lstStyle>
            <a:lvl1pPr>
              <a:defRPr/>
            </a:lvl1pPr>
          </a:lstStyle>
          <a:p>
            <a:pPr lvl="0"/>
            <a:fld id="{B759530B-AA95-4C56-9490-BD4BBB3CCC4A}" type="datetime4">
              <a:rPr lang="nl-NL"/>
              <a:pPr lvl="0"/>
              <a:t>21 mei 2021</a:t>
            </a:fld>
            <a:r>
              <a:rPr lang="en-US"/>
              <a:t> | Voettekst</a:t>
            </a:r>
            <a:endParaRPr lang="nl-NL"/>
          </a:p>
        </p:txBody>
      </p:sp>
    </p:spTree>
    <p:extLst>
      <p:ext uri="{BB962C8B-B14F-4D97-AF65-F5344CB8AC3E}">
        <p14:creationId xmlns:p14="http://schemas.microsoft.com/office/powerpoint/2010/main" val="4262341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fbeelding horizontaal kleur">
    <p:bg>
      <p:bgPr>
        <a:solidFill>
          <a:srgbClr val="017BC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56DC8-7275-465A-9731-D0C101FC68D0}"/>
              </a:ext>
            </a:extLst>
          </p:cNvPr>
          <p:cNvSpPr txBox="1">
            <a:spLocks noGrp="1"/>
          </p:cNvSpPr>
          <p:nvPr>
            <p:ph type="title"/>
          </p:nvPr>
        </p:nvSpPr>
        <p:spPr>
          <a:xfrm>
            <a:off x="634209" y="3888001"/>
            <a:ext cx="5004593" cy="2333411"/>
          </a:xfrm>
        </p:spPr>
        <p:txBody>
          <a:bodyPr/>
          <a:lstStyle>
            <a:lvl1pPr>
              <a:defRPr>
                <a:solidFill>
                  <a:srgbClr val="FFFFFF"/>
                </a:solidFill>
              </a:defRPr>
            </a:lvl1pPr>
          </a:lstStyle>
          <a:p>
            <a:pPr lvl="0"/>
            <a:r>
              <a:rPr lang="nl-NL"/>
              <a:t>Klik om de stijl te bewerken</a:t>
            </a:r>
          </a:p>
        </p:txBody>
      </p:sp>
      <p:sp>
        <p:nvSpPr>
          <p:cNvPr id="3" name="Tijdelijke aanduiding voor tekst 13">
            <a:extLst>
              <a:ext uri="{FF2B5EF4-FFF2-40B4-BE49-F238E27FC236}">
                <a16:creationId xmlns:a16="http://schemas.microsoft.com/office/drawing/2014/main" id="{5DE0E1AF-79BD-4A86-AD6F-59878C77735A}"/>
              </a:ext>
            </a:extLst>
          </p:cNvPr>
          <p:cNvSpPr txBox="1">
            <a:spLocks noGrp="1"/>
          </p:cNvSpPr>
          <p:nvPr>
            <p:ph type="body" idx="4294967295"/>
          </p:nvPr>
        </p:nvSpPr>
        <p:spPr>
          <a:xfrm>
            <a:off x="6554583" y="3888001"/>
            <a:ext cx="5003999" cy="2333411"/>
          </a:xfrm>
        </p:spPr>
        <p:txBody>
          <a:bodyPr tIns="50401"/>
          <a:lstStyle>
            <a:lvl1pPr>
              <a:buClr>
                <a:srgbClr val="D9EBF6"/>
              </a:buClr>
              <a:defRPr>
                <a:solidFill>
                  <a:srgbClr val="FFFFFF"/>
                </a:solidFill>
              </a:defRPr>
            </a:lvl1pPr>
            <a:lvl2pPr>
              <a:buClr>
                <a:srgbClr val="D9EBF6"/>
              </a:buClr>
              <a:defRPr>
                <a:solidFill>
                  <a:srgbClr val="FFFFFF"/>
                </a:solidFill>
              </a:defRPr>
            </a:lvl2pPr>
            <a:lvl3pPr>
              <a:buClr>
                <a:srgbClr val="D9EBF6"/>
              </a:buClr>
              <a:defRPr>
                <a:solidFill>
                  <a:srgbClr val="FFFFFF"/>
                </a:solidFill>
              </a:defRPr>
            </a:lvl3pPr>
            <a:lvl4pPr>
              <a:buClr>
                <a:srgbClr val="D9EBF6"/>
              </a:buClr>
              <a:defRPr>
                <a:solidFill>
                  <a:srgbClr val="FFFFFF"/>
                </a:solidFill>
              </a:defRPr>
            </a:lvl4pPr>
            <a:lvl5pPr>
              <a:defRPr>
                <a:solidFill>
                  <a:srgbClr val="D9EBF6"/>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2">
            <a:extLst>
              <a:ext uri="{FF2B5EF4-FFF2-40B4-BE49-F238E27FC236}">
                <a16:creationId xmlns:a16="http://schemas.microsoft.com/office/drawing/2014/main" id="{8393F103-609E-4544-8DB1-98CE520B9FC7}"/>
              </a:ext>
            </a:extLst>
          </p:cNvPr>
          <p:cNvSpPr txBox="1">
            <a:spLocks noGrp="1"/>
          </p:cNvSpPr>
          <p:nvPr>
            <p:ph type="sldNum" sz="quarter" idx="8"/>
          </p:nvPr>
        </p:nvSpPr>
        <p:spPr/>
        <p:txBody>
          <a:bodyPr/>
          <a:lstStyle>
            <a:lvl1pPr>
              <a:defRPr>
                <a:solidFill>
                  <a:srgbClr val="D9EBF6"/>
                </a:solidFill>
              </a:defRPr>
            </a:lvl1pPr>
          </a:lstStyle>
          <a:p>
            <a:pPr lvl="0"/>
            <a:fld id="{E552B405-7F8C-4E9C-9E26-04C0340FE34A}" type="slidenum">
              <a:t>‹nr.›</a:t>
            </a:fld>
            <a:endParaRPr lang="nl-NL"/>
          </a:p>
        </p:txBody>
      </p:sp>
      <p:sp>
        <p:nvSpPr>
          <p:cNvPr id="5" name="Tijdelijke aanduiding voor voettekst 4">
            <a:extLst>
              <a:ext uri="{FF2B5EF4-FFF2-40B4-BE49-F238E27FC236}">
                <a16:creationId xmlns:a16="http://schemas.microsoft.com/office/drawing/2014/main" id="{07372793-5C61-478F-95F0-57B61EDC2F0C}"/>
              </a:ext>
            </a:extLst>
          </p:cNvPr>
          <p:cNvSpPr txBox="1">
            <a:spLocks noGrp="1"/>
          </p:cNvSpPr>
          <p:nvPr>
            <p:ph type="ftr" sz="quarter" idx="9"/>
          </p:nvPr>
        </p:nvSpPr>
        <p:spPr/>
        <p:txBody>
          <a:bodyPr/>
          <a:lstStyle>
            <a:lvl1pPr>
              <a:defRPr>
                <a:solidFill>
                  <a:srgbClr val="FFFFFF"/>
                </a:solidFill>
              </a:defRPr>
            </a:lvl1pPr>
          </a:lstStyle>
          <a:p>
            <a:pPr lvl="0"/>
            <a:fld id="{9237AAE0-4FCC-4DFE-8890-36DEABB314A4}"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0DE2B23A-260D-43AB-8AB1-19289B639EEC}"/>
              </a:ext>
            </a:extLst>
          </p:cNvPr>
          <p:cNvSpPr txBox="1">
            <a:spLocks noGrp="1"/>
          </p:cNvSpPr>
          <p:nvPr>
            <p:ph type="pic" idx="4294967295"/>
          </p:nvPr>
        </p:nvSpPr>
        <p:spPr>
          <a:xfrm>
            <a:off x="0" y="0"/>
            <a:ext cx="12191996" cy="3427408"/>
          </a:xfrm>
          <a:solidFill>
            <a:srgbClr val="D9D9D9"/>
          </a:solidFill>
        </p:spPr>
        <p:txBody>
          <a:bodyPr lIns="719998" tIns="1151997"/>
          <a:lstStyle>
            <a:lvl1pPr>
              <a:buClr>
                <a:srgbClr val="D9EBF6"/>
              </a:buCl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0659193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Grote tekst A">
    <p:bg>
      <p:bgPr>
        <a:solidFill>
          <a:srgbClr val="017BC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F6898-C167-490C-A53F-E8B5B28C28BC}"/>
              </a:ext>
            </a:extLst>
          </p:cNvPr>
          <p:cNvSpPr txBox="1">
            <a:spLocks noGrp="1"/>
          </p:cNvSpPr>
          <p:nvPr>
            <p:ph type="title"/>
          </p:nvPr>
        </p:nvSpPr>
        <p:spPr>
          <a:xfrm>
            <a:off x="634995" y="1052510"/>
            <a:ext cx="10923586" cy="4024795"/>
          </a:xfrm>
        </p:spPr>
        <p:txBody>
          <a:bodyPr/>
          <a:lstStyle>
            <a:lvl1pPr>
              <a:defRPr sz="8000">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9D851908-21AC-45F5-9695-55AA3D740BC2}"/>
              </a:ext>
            </a:extLst>
          </p:cNvPr>
          <p:cNvSpPr txBox="1">
            <a:spLocks noGrp="1"/>
          </p:cNvSpPr>
          <p:nvPr>
            <p:ph type="subTitle" idx="4294967295"/>
          </p:nvPr>
        </p:nvSpPr>
        <p:spPr>
          <a:xfrm>
            <a:off x="634995" y="5077315"/>
            <a:ext cx="5460997" cy="1144097"/>
          </a:xfrm>
        </p:spPr>
        <p:txBody>
          <a:bodyPr lIns="162004" tIns="90004" rIns="90004"/>
          <a:lstStyle>
            <a:lvl1pPr marL="0" indent="0">
              <a:buNone/>
              <a:defRPr>
                <a:solidFill>
                  <a:srgbClr val="FFFFFF"/>
                </a:solidFill>
              </a:defRPr>
            </a:lvl1pPr>
          </a:lstStyle>
          <a:p>
            <a:pPr lvl="0"/>
            <a:r>
              <a:rPr lang="nl-NL"/>
              <a:t>Klik om het opmaakprofiel van de modelondertitel te bewerken</a:t>
            </a:r>
          </a:p>
        </p:txBody>
      </p:sp>
      <p:sp>
        <p:nvSpPr>
          <p:cNvPr id="4" name="Tijdelijke aanduiding voor dianummer 10">
            <a:extLst>
              <a:ext uri="{FF2B5EF4-FFF2-40B4-BE49-F238E27FC236}">
                <a16:creationId xmlns:a16="http://schemas.microsoft.com/office/drawing/2014/main" id="{3420C06D-A03C-4BFD-BF0E-3CDB1063E67E}"/>
              </a:ext>
            </a:extLst>
          </p:cNvPr>
          <p:cNvSpPr txBox="1">
            <a:spLocks noGrp="1"/>
          </p:cNvSpPr>
          <p:nvPr>
            <p:ph type="sldNum" sz="quarter" idx="8"/>
          </p:nvPr>
        </p:nvSpPr>
        <p:spPr/>
        <p:txBody>
          <a:bodyPr/>
          <a:lstStyle>
            <a:lvl1pPr>
              <a:defRPr>
                <a:solidFill>
                  <a:srgbClr val="D9EBF6"/>
                </a:solidFill>
              </a:defRPr>
            </a:lvl1pPr>
          </a:lstStyle>
          <a:p>
            <a:pPr lvl="0"/>
            <a:fld id="{B33B6778-E151-4ADD-AAC2-8E5220E792A7}" type="slidenum">
              <a:t>‹nr.›</a:t>
            </a:fld>
            <a:endParaRPr lang="nl-NL"/>
          </a:p>
        </p:txBody>
      </p:sp>
      <p:sp>
        <p:nvSpPr>
          <p:cNvPr id="5" name="Tijdelijke aanduiding voor voettekst 4">
            <a:extLst>
              <a:ext uri="{FF2B5EF4-FFF2-40B4-BE49-F238E27FC236}">
                <a16:creationId xmlns:a16="http://schemas.microsoft.com/office/drawing/2014/main" id="{C56038A4-4942-4151-B720-D1157AB8A35E}"/>
              </a:ext>
            </a:extLst>
          </p:cNvPr>
          <p:cNvSpPr txBox="1">
            <a:spLocks noGrp="1"/>
          </p:cNvSpPr>
          <p:nvPr>
            <p:ph type="ftr" sz="quarter" idx="9"/>
          </p:nvPr>
        </p:nvSpPr>
        <p:spPr/>
        <p:txBody>
          <a:bodyPr/>
          <a:lstStyle>
            <a:lvl1pPr>
              <a:defRPr>
                <a:solidFill>
                  <a:srgbClr val="FFFFFF"/>
                </a:solidFill>
              </a:defRPr>
            </a:lvl1pPr>
          </a:lstStyle>
          <a:p>
            <a:pPr lvl="0"/>
            <a:fld id="{A6CFD824-1937-465C-9AF7-947CA9DBD662}" type="datetime4">
              <a:rPr lang="nl-NL"/>
              <a:pPr lvl="0"/>
              <a:t>21 mei 2021</a:t>
            </a:fld>
            <a:r>
              <a:rPr lang="en-US"/>
              <a:t> | Voettekst</a:t>
            </a:r>
            <a:endParaRPr lang="nl-NL"/>
          </a:p>
        </p:txBody>
      </p:sp>
    </p:spTree>
    <p:extLst>
      <p:ext uri="{BB962C8B-B14F-4D97-AF65-F5344CB8AC3E}">
        <p14:creationId xmlns:p14="http://schemas.microsoft.com/office/powerpoint/2010/main" val="255791992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Grote tekst B">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F5FDE-F54F-4A1A-804C-73943B2DA9A3}"/>
              </a:ext>
            </a:extLst>
          </p:cNvPr>
          <p:cNvSpPr txBox="1">
            <a:spLocks noGrp="1"/>
          </p:cNvSpPr>
          <p:nvPr>
            <p:ph type="title"/>
          </p:nvPr>
        </p:nvSpPr>
        <p:spPr>
          <a:xfrm>
            <a:off x="634995" y="1052510"/>
            <a:ext cx="10923586" cy="4024795"/>
          </a:xfrm>
        </p:spPr>
        <p:txBody>
          <a:bodyPr/>
          <a:lstStyle>
            <a:lvl1pPr>
              <a:defRPr sz="8000"/>
            </a:lvl1pPr>
          </a:lstStyle>
          <a:p>
            <a:pPr lvl="0"/>
            <a:r>
              <a:rPr lang="nl-NL"/>
              <a:t>Klik om de stijl te bewerken</a:t>
            </a:r>
          </a:p>
        </p:txBody>
      </p:sp>
      <p:sp>
        <p:nvSpPr>
          <p:cNvPr id="3" name="Ondertitel 2">
            <a:extLst>
              <a:ext uri="{FF2B5EF4-FFF2-40B4-BE49-F238E27FC236}">
                <a16:creationId xmlns:a16="http://schemas.microsoft.com/office/drawing/2014/main" id="{31D3ADF4-A3B2-45DF-89BF-BB9FDD335171}"/>
              </a:ext>
            </a:extLst>
          </p:cNvPr>
          <p:cNvSpPr txBox="1">
            <a:spLocks noGrp="1"/>
          </p:cNvSpPr>
          <p:nvPr>
            <p:ph type="subTitle" idx="4294967295"/>
          </p:nvPr>
        </p:nvSpPr>
        <p:spPr>
          <a:xfrm>
            <a:off x="634995" y="5077315"/>
            <a:ext cx="5460997" cy="1144097"/>
          </a:xfrm>
        </p:spPr>
        <p:txBody>
          <a:bodyPr lIns="162004" tIns="90004"/>
          <a:lstStyle>
            <a:lvl1pPr marL="0" indent="0">
              <a:buNone/>
              <a:defRPr/>
            </a:lvl1pPr>
          </a:lstStyle>
          <a:p>
            <a:pPr lvl="0"/>
            <a:r>
              <a:rPr lang="nl-NL"/>
              <a:t>Klik om het opmaakprofiel van de modelondertitel te bewerken</a:t>
            </a:r>
          </a:p>
        </p:txBody>
      </p:sp>
      <p:sp>
        <p:nvSpPr>
          <p:cNvPr id="4" name="Tijdelijke aanduiding voor dianummer 7">
            <a:extLst>
              <a:ext uri="{FF2B5EF4-FFF2-40B4-BE49-F238E27FC236}">
                <a16:creationId xmlns:a16="http://schemas.microsoft.com/office/drawing/2014/main" id="{BF112477-DFF4-49DB-A597-D35FE94CF7AC}"/>
              </a:ext>
            </a:extLst>
          </p:cNvPr>
          <p:cNvSpPr txBox="1">
            <a:spLocks noGrp="1"/>
          </p:cNvSpPr>
          <p:nvPr>
            <p:ph type="sldNum" sz="quarter" idx="8"/>
          </p:nvPr>
        </p:nvSpPr>
        <p:spPr/>
        <p:txBody>
          <a:bodyPr/>
          <a:lstStyle>
            <a:lvl1pPr>
              <a:defRPr/>
            </a:lvl1pPr>
          </a:lstStyle>
          <a:p>
            <a:pPr lvl="0"/>
            <a:fld id="{19696434-E12B-48E4-806F-53996DB6E41D}" type="slidenum">
              <a:t>‹nr.›</a:t>
            </a:fld>
            <a:endParaRPr lang="nl-NL"/>
          </a:p>
        </p:txBody>
      </p:sp>
      <p:sp>
        <p:nvSpPr>
          <p:cNvPr id="5" name="Tijdelijke aanduiding voor voettekst 4">
            <a:extLst>
              <a:ext uri="{FF2B5EF4-FFF2-40B4-BE49-F238E27FC236}">
                <a16:creationId xmlns:a16="http://schemas.microsoft.com/office/drawing/2014/main" id="{F5813B2F-E3DB-4B9F-BB94-BCDD27B0BFF1}"/>
              </a:ext>
            </a:extLst>
          </p:cNvPr>
          <p:cNvSpPr txBox="1">
            <a:spLocks noGrp="1"/>
          </p:cNvSpPr>
          <p:nvPr>
            <p:ph type="ftr" sz="quarter" idx="9"/>
          </p:nvPr>
        </p:nvSpPr>
        <p:spPr/>
        <p:txBody>
          <a:bodyPr/>
          <a:lstStyle>
            <a:lvl1pPr>
              <a:defRPr/>
            </a:lvl1pPr>
          </a:lstStyle>
          <a:p>
            <a:pPr lvl="0"/>
            <a:fld id="{A32F70EC-AE13-4C29-A63B-2ED9CC439F34}" type="datetime4">
              <a:rPr lang="nl-NL"/>
              <a:pPr lvl="0"/>
              <a:t>21 mei 2021</a:t>
            </a:fld>
            <a:r>
              <a:rPr lang="en-US"/>
              <a:t> | Voettekst</a:t>
            </a:r>
            <a:endParaRPr lang="nl-NL"/>
          </a:p>
        </p:txBody>
      </p:sp>
    </p:spTree>
    <p:extLst>
      <p:ext uri="{BB962C8B-B14F-4D97-AF65-F5344CB8AC3E}">
        <p14:creationId xmlns:p14="http://schemas.microsoft.com/office/powerpoint/2010/main" val="280668068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ekstvlak A">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C8423548-0646-486F-A19E-503F1549B5D3}"/>
              </a:ext>
            </a:extLst>
          </p:cNvPr>
          <p:cNvSpPr/>
          <p:nvPr/>
        </p:nvSpPr>
        <p:spPr>
          <a:xfrm>
            <a:off x="6096003" y="-1591"/>
            <a:ext cx="6096003" cy="6859591"/>
          </a:xfrm>
          <a:prstGeom prst="rect">
            <a:avLst/>
          </a:prstGeom>
          <a:solidFill>
            <a:srgbClr val="017BC6"/>
          </a:soli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0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7010BECF-1C00-4F99-90A6-88E5367E5FB7}"/>
              </a:ext>
            </a:extLst>
          </p:cNvPr>
          <p:cNvSpPr txBox="1">
            <a:spLocks noGrp="1"/>
          </p:cNvSpPr>
          <p:nvPr>
            <p:ph type="title"/>
          </p:nvPr>
        </p:nvSpPr>
        <p:spPr>
          <a:xfrm>
            <a:off x="634995" y="2636836"/>
            <a:ext cx="5003797" cy="1584326"/>
          </a:xfrm>
        </p:spPr>
        <p:txBody>
          <a:bodyPr/>
          <a:lstStyle>
            <a:lvl1pPr>
              <a:defRPr sz="4000"/>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C9101117-452F-48B7-BF2A-8B523A593441}"/>
              </a:ext>
            </a:extLst>
          </p:cNvPr>
          <p:cNvSpPr txBox="1">
            <a:spLocks noGrp="1"/>
          </p:cNvSpPr>
          <p:nvPr>
            <p:ph type="body" idx="4294967295"/>
          </p:nvPr>
        </p:nvSpPr>
        <p:spPr>
          <a:xfrm>
            <a:off x="6554583" y="1066803"/>
            <a:ext cx="5003999" cy="5154609"/>
          </a:xfrm>
        </p:spPr>
        <p:txBody>
          <a:bodyPr anchor="ct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E75A45A0-9417-4D1A-9B95-751F2A26B38D}"/>
              </a:ext>
            </a:extLst>
          </p:cNvPr>
          <p:cNvSpPr txBox="1">
            <a:spLocks noGrp="1"/>
          </p:cNvSpPr>
          <p:nvPr>
            <p:ph type="ftr" sz="quarter" idx="9"/>
          </p:nvPr>
        </p:nvSpPr>
        <p:spPr/>
        <p:txBody>
          <a:bodyPr/>
          <a:lstStyle>
            <a:lvl1pPr>
              <a:defRPr/>
            </a:lvl1pPr>
          </a:lstStyle>
          <a:p>
            <a:pPr lvl="0"/>
            <a:fld id="{F1373C85-F84B-41D5-B368-D6F59B988AF1}"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46841758-BC2A-4A16-9E67-73F25128BB00}"/>
              </a:ext>
            </a:extLst>
          </p:cNvPr>
          <p:cNvSpPr txBox="1">
            <a:spLocks noGrp="1"/>
          </p:cNvSpPr>
          <p:nvPr>
            <p:ph type="sldNum" sz="quarter" idx="8"/>
          </p:nvPr>
        </p:nvSpPr>
        <p:spPr/>
        <p:txBody>
          <a:bodyPr/>
          <a:lstStyle>
            <a:lvl1pPr>
              <a:defRPr>
                <a:solidFill>
                  <a:srgbClr val="FFFFFF"/>
                </a:solidFill>
              </a:defRPr>
            </a:lvl1pPr>
          </a:lstStyle>
          <a:p>
            <a:pPr lvl="0"/>
            <a:fld id="{746CE672-6C8F-4631-9076-C578E8AF3DFB}" type="slidenum">
              <a:t>‹nr.›</a:t>
            </a:fld>
            <a:endParaRPr lang="nl-NL"/>
          </a:p>
        </p:txBody>
      </p:sp>
      <p:pic>
        <p:nvPicPr>
          <p:cNvPr id="7" name="Afbeelding 11" descr="RO_vervolgpagina_Logo_2_RGB_pos__aangepast.png">
            <a:extLst>
              <a:ext uri="{FF2B5EF4-FFF2-40B4-BE49-F238E27FC236}">
                <a16:creationId xmlns:a16="http://schemas.microsoft.com/office/drawing/2014/main" id="{06BAE435-F964-49E3-83CE-72957F9FA155}"/>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412832748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ekstvlak B">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E804856A-BE04-45DE-9EA5-BA5FB395C21B}"/>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B3232A9F-9786-4659-873C-066B8CFC39E3}"/>
              </a:ext>
            </a:extLst>
          </p:cNvPr>
          <p:cNvSpPr txBox="1">
            <a:spLocks noGrp="1"/>
          </p:cNvSpPr>
          <p:nvPr>
            <p:ph type="title"/>
          </p:nvPr>
        </p:nvSpPr>
        <p:spPr>
          <a:xfrm>
            <a:off x="634995" y="2636836"/>
            <a:ext cx="5003999" cy="1584326"/>
          </a:xfrm>
        </p:spPr>
        <p:txBody>
          <a:bodyPr/>
          <a:lstStyle>
            <a:lvl1pPr>
              <a:defRPr sz="4000">
                <a:solidFill>
                  <a:srgbClr val="FFFFFF"/>
                </a:solidFill>
              </a:defRPr>
            </a:lvl1pPr>
          </a:lstStyle>
          <a:p>
            <a:pPr lvl="0"/>
            <a:r>
              <a:rPr lang="nl-NL"/>
              <a:t>Klik om de stijl te bewerken</a:t>
            </a:r>
          </a:p>
        </p:txBody>
      </p:sp>
      <p:sp>
        <p:nvSpPr>
          <p:cNvPr id="4" name="Tijdelijke aanduiding voor tekst 3">
            <a:extLst>
              <a:ext uri="{FF2B5EF4-FFF2-40B4-BE49-F238E27FC236}">
                <a16:creationId xmlns:a16="http://schemas.microsoft.com/office/drawing/2014/main" id="{CD14798E-1D74-4313-8C3B-F7B64B1C5B48}"/>
              </a:ext>
            </a:extLst>
          </p:cNvPr>
          <p:cNvSpPr txBox="1">
            <a:spLocks noGrp="1"/>
          </p:cNvSpPr>
          <p:nvPr>
            <p:ph type="body" idx="4294967295"/>
          </p:nvPr>
        </p:nvSpPr>
        <p:spPr>
          <a:xfrm>
            <a:off x="6553203" y="1052510"/>
            <a:ext cx="5003999" cy="5168902"/>
          </a:xfrm>
        </p:spPr>
        <p:txBody>
          <a:bodyPr anchor="ct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8FBE3731-C8E2-409C-9361-E87931C911D0}"/>
              </a:ext>
            </a:extLst>
          </p:cNvPr>
          <p:cNvSpPr txBox="1">
            <a:spLocks noGrp="1"/>
          </p:cNvSpPr>
          <p:nvPr>
            <p:ph type="sldNum" sz="quarter" idx="8"/>
          </p:nvPr>
        </p:nvSpPr>
        <p:spPr/>
        <p:txBody>
          <a:bodyPr/>
          <a:lstStyle>
            <a:lvl1pPr>
              <a:defRPr/>
            </a:lvl1pPr>
          </a:lstStyle>
          <a:p>
            <a:pPr lvl="0"/>
            <a:fld id="{8D447A38-40B5-4145-8475-98DDF94E3562}" type="slidenum">
              <a:t>‹nr.›</a:t>
            </a:fld>
            <a:endParaRPr lang="nl-NL"/>
          </a:p>
        </p:txBody>
      </p:sp>
      <p:sp>
        <p:nvSpPr>
          <p:cNvPr id="6" name="Tijdelijke aanduiding voor voettekst 4">
            <a:extLst>
              <a:ext uri="{FF2B5EF4-FFF2-40B4-BE49-F238E27FC236}">
                <a16:creationId xmlns:a16="http://schemas.microsoft.com/office/drawing/2014/main" id="{AE19346E-4E16-45F3-9D33-C523B3369035}"/>
              </a:ext>
            </a:extLst>
          </p:cNvPr>
          <p:cNvSpPr txBox="1">
            <a:spLocks noGrp="1"/>
          </p:cNvSpPr>
          <p:nvPr>
            <p:ph type="ftr" sz="quarter" idx="9"/>
          </p:nvPr>
        </p:nvSpPr>
        <p:spPr/>
        <p:txBody>
          <a:bodyPr/>
          <a:lstStyle>
            <a:lvl1pPr>
              <a:defRPr>
                <a:solidFill>
                  <a:srgbClr val="FFFFFF"/>
                </a:solidFill>
              </a:defRPr>
            </a:lvl1pPr>
          </a:lstStyle>
          <a:p>
            <a:pPr lvl="0"/>
            <a:fld id="{C1C3165D-EF41-4F1B-A590-7F45ADD78C99}" type="datetime4">
              <a:rPr lang="nl-NL"/>
              <a:pPr lvl="0"/>
              <a:t>21 mei 2021</a:t>
            </a:fld>
            <a:r>
              <a:rPr lang="en-US"/>
              <a:t> | Voettekst</a:t>
            </a:r>
            <a:endParaRPr lang="nl-NL"/>
          </a:p>
        </p:txBody>
      </p:sp>
      <p:pic>
        <p:nvPicPr>
          <p:cNvPr id="7" name="Afbeelding 11" descr="RO_vervolgpagina_Logo_2_RGB_pos__aangepast.png">
            <a:extLst>
              <a:ext uri="{FF2B5EF4-FFF2-40B4-BE49-F238E27FC236}">
                <a16:creationId xmlns:a16="http://schemas.microsoft.com/office/drawing/2014/main" id="{54E69B3B-1607-46E4-B8C9-4E519D6617B4}"/>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12711885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E0A316B3-5A8C-4CA8-ADB0-5A05CDFDE100}"/>
              </a:ext>
            </a:extLst>
          </p:cNvPr>
          <p:cNvSpPr txBox="1">
            <a:spLocks noGrp="1"/>
          </p:cNvSpPr>
          <p:nvPr>
            <p:ph type="body" idx="4294967295"/>
          </p:nvPr>
        </p:nvSpPr>
        <p:spPr>
          <a:xfrm>
            <a:off x="634995" y="3427408"/>
            <a:ext cx="5003797" cy="2794004"/>
          </a:xfrm>
        </p:spPr>
        <p:txBody>
          <a:bodyPr/>
          <a:lstStyle>
            <a:lvl1pPr marL="0" indent="0">
              <a:buNone/>
              <a:defRPr sz="2000"/>
            </a:lvl1pPr>
          </a:lstStyle>
          <a:p>
            <a:pPr lvl="0"/>
            <a:r>
              <a:rPr lang="nl-NL"/>
              <a:t>Klik om de modelstijlen te bewerken</a:t>
            </a:r>
          </a:p>
        </p:txBody>
      </p:sp>
      <p:sp>
        <p:nvSpPr>
          <p:cNvPr id="3" name="Titel 8">
            <a:extLst>
              <a:ext uri="{FF2B5EF4-FFF2-40B4-BE49-F238E27FC236}">
                <a16:creationId xmlns:a16="http://schemas.microsoft.com/office/drawing/2014/main" id="{E54C3340-187E-4F38-9574-F75B58E64A34}"/>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4" name="Tijdelijke aanduiding voor afbeelding 9">
            <a:extLst>
              <a:ext uri="{FF2B5EF4-FFF2-40B4-BE49-F238E27FC236}">
                <a16:creationId xmlns:a16="http://schemas.microsoft.com/office/drawing/2014/main" id="{0DFD5C4A-ABC1-4893-A347-22B160FDE324}"/>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5" name="Tijdelijke aanduiding voor voettekst 4">
            <a:extLst>
              <a:ext uri="{FF2B5EF4-FFF2-40B4-BE49-F238E27FC236}">
                <a16:creationId xmlns:a16="http://schemas.microsoft.com/office/drawing/2014/main" id="{7FB11409-576B-466D-B84C-F8CC71AAAE34}"/>
              </a:ext>
            </a:extLst>
          </p:cNvPr>
          <p:cNvSpPr txBox="1">
            <a:spLocks noGrp="1"/>
          </p:cNvSpPr>
          <p:nvPr>
            <p:ph type="ftr" sz="quarter" idx="9"/>
          </p:nvPr>
        </p:nvSpPr>
        <p:spPr/>
        <p:txBody>
          <a:bodyPr/>
          <a:lstStyle>
            <a:lvl1pPr>
              <a:defRPr/>
            </a:lvl1pPr>
          </a:lstStyle>
          <a:p>
            <a:pPr lvl="0"/>
            <a:fld id="{60E0BD14-A712-47BA-A352-1652B2AEC450}"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2819825D-A90A-42CD-BD31-06C7CB6BAD0B}"/>
              </a:ext>
            </a:extLst>
          </p:cNvPr>
          <p:cNvSpPr txBox="1">
            <a:spLocks noGrp="1"/>
          </p:cNvSpPr>
          <p:nvPr>
            <p:ph type="sldNum" sz="quarter" idx="8"/>
          </p:nvPr>
        </p:nvSpPr>
        <p:spPr/>
        <p:txBody>
          <a:bodyPr/>
          <a:lstStyle>
            <a:lvl1pPr>
              <a:defRPr>
                <a:solidFill>
                  <a:srgbClr val="FFFFFF"/>
                </a:solidFill>
              </a:defRPr>
            </a:lvl1pPr>
          </a:lstStyle>
          <a:p>
            <a:pPr lvl="0"/>
            <a:fld id="{25A59214-2251-4B89-9BB7-6889E3936C9E}" type="slidenum">
              <a:t>‹nr.›</a:t>
            </a:fld>
            <a:endParaRPr lang="nl-NL"/>
          </a:p>
        </p:txBody>
      </p:sp>
    </p:spTree>
    <p:extLst>
      <p:ext uri="{BB962C8B-B14F-4D97-AF65-F5344CB8AC3E}">
        <p14:creationId xmlns:p14="http://schemas.microsoft.com/office/powerpoint/2010/main" val="373780580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Afbeelding verticaal kleur">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1FE56D6B-13E6-4DCD-9F3F-44451D1F136C}"/>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E6E759F7-D5B9-4D8B-97CB-887398E562D9}"/>
              </a:ext>
            </a:extLst>
          </p:cNvPr>
          <p:cNvSpPr txBox="1">
            <a:spLocks noGrp="1"/>
          </p:cNvSpPr>
          <p:nvPr>
            <p:ph type="body" idx="4294967295"/>
          </p:nvPr>
        </p:nvSpPr>
        <p:spPr>
          <a:xfrm>
            <a:off x="634995" y="2289602"/>
            <a:ext cx="5005389" cy="3935413"/>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C75EE80A-5653-452C-9AFB-02193B680EF7}"/>
              </a:ext>
            </a:extLst>
          </p:cNvPr>
          <p:cNvSpPr txBox="1">
            <a:spLocks noGrp="1"/>
          </p:cNvSpPr>
          <p:nvPr>
            <p:ph type="title"/>
          </p:nvPr>
        </p:nvSpPr>
        <p:spPr>
          <a:xfrm>
            <a:off x="634209" y="1051203"/>
            <a:ext cx="5004593" cy="948049"/>
          </a:xfrm>
        </p:spPr>
        <p:txBody>
          <a:bodyPr/>
          <a:lstStyle>
            <a:lvl1pPr>
              <a:defRPr>
                <a:solidFill>
                  <a:srgbClr val="FFFFFF"/>
                </a:solidFill>
              </a:defRPr>
            </a:lvl1pPr>
          </a:lstStyle>
          <a:p>
            <a:pPr lvl="0"/>
            <a:r>
              <a:rPr lang="nl-NL"/>
              <a:t>Klik om de stijl te bewerken</a:t>
            </a:r>
          </a:p>
        </p:txBody>
      </p:sp>
      <p:sp>
        <p:nvSpPr>
          <p:cNvPr id="5" name="Tijdelijke aanduiding voor dianummer 14">
            <a:extLst>
              <a:ext uri="{FF2B5EF4-FFF2-40B4-BE49-F238E27FC236}">
                <a16:creationId xmlns:a16="http://schemas.microsoft.com/office/drawing/2014/main" id="{1A3B88E2-A120-464D-A078-38406BBE16AB}"/>
              </a:ext>
            </a:extLst>
          </p:cNvPr>
          <p:cNvSpPr txBox="1">
            <a:spLocks noGrp="1"/>
          </p:cNvSpPr>
          <p:nvPr>
            <p:ph type="sldNum" sz="quarter" idx="8"/>
          </p:nvPr>
        </p:nvSpPr>
        <p:spPr/>
        <p:txBody>
          <a:bodyPr/>
          <a:lstStyle>
            <a:lvl1pPr>
              <a:defRPr>
                <a:solidFill>
                  <a:srgbClr val="FFFFFF"/>
                </a:solidFill>
              </a:defRPr>
            </a:lvl1pPr>
          </a:lstStyle>
          <a:p>
            <a:pPr lvl="0"/>
            <a:fld id="{946C971A-8C82-4385-8F42-7E832A03C5DA}" type="slidenum">
              <a:t>‹nr.›</a:t>
            </a:fld>
            <a:endParaRPr lang="nl-NL"/>
          </a:p>
        </p:txBody>
      </p:sp>
      <p:sp>
        <p:nvSpPr>
          <p:cNvPr id="6" name="Tijdelijke aanduiding voor voettekst 4">
            <a:extLst>
              <a:ext uri="{FF2B5EF4-FFF2-40B4-BE49-F238E27FC236}">
                <a16:creationId xmlns:a16="http://schemas.microsoft.com/office/drawing/2014/main" id="{988C3647-8FDC-46AB-8D27-891B40FDB188}"/>
              </a:ext>
            </a:extLst>
          </p:cNvPr>
          <p:cNvSpPr txBox="1">
            <a:spLocks noGrp="1"/>
          </p:cNvSpPr>
          <p:nvPr>
            <p:ph type="ftr" sz="quarter" idx="9"/>
          </p:nvPr>
        </p:nvSpPr>
        <p:spPr/>
        <p:txBody>
          <a:bodyPr/>
          <a:lstStyle>
            <a:lvl1pPr>
              <a:defRPr>
                <a:solidFill>
                  <a:srgbClr val="FFFFFF"/>
                </a:solidFill>
              </a:defRPr>
            </a:lvl1pPr>
          </a:lstStyle>
          <a:p>
            <a:pPr lvl="0"/>
            <a:fld id="{3A5E9E87-DABC-4F20-A45E-A94AF9D9C616}" type="datetime4">
              <a:rPr lang="nl-NL"/>
              <a:pPr lvl="0"/>
              <a:t>21 mei 2021</a:t>
            </a:fld>
            <a:r>
              <a:rPr lang="en-US"/>
              <a:t> | Voettekst</a:t>
            </a:r>
            <a:endParaRPr lang="nl-NL"/>
          </a:p>
        </p:txBody>
      </p:sp>
      <p:sp>
        <p:nvSpPr>
          <p:cNvPr id="7" name="Tijdelijke aanduiding voor afbeelding 9">
            <a:extLst>
              <a:ext uri="{FF2B5EF4-FFF2-40B4-BE49-F238E27FC236}">
                <a16:creationId xmlns:a16="http://schemas.microsoft.com/office/drawing/2014/main" id="{1C5F224C-2F73-4C08-9908-6E4792A24C46}"/>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pic>
        <p:nvPicPr>
          <p:cNvPr id="8" name="Afbeelding 13" descr="RO_vervolgpagina_Logo_2_RGB_pos__aangepast.png">
            <a:extLst>
              <a:ext uri="{FF2B5EF4-FFF2-40B4-BE49-F238E27FC236}">
                <a16:creationId xmlns:a16="http://schemas.microsoft.com/office/drawing/2014/main" id="{7DA04ADA-8661-4361-8C84-FAE23C402075}"/>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dianummer 14">
            <a:extLst>
              <a:ext uri="{FF2B5EF4-FFF2-40B4-BE49-F238E27FC236}">
                <a16:creationId xmlns:a16="http://schemas.microsoft.com/office/drawing/2014/main" id="{BE7F3A29-2289-49D2-A9D5-8CE8F0F53207}"/>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B8CF7D-9203-438C-ADDE-596AFB936E5B}"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324319439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Afbeelding verticaal wit">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C5921E14-46D1-4B32-BB37-8009D0429854}"/>
              </a:ext>
            </a:extLst>
          </p:cNvPr>
          <p:cNvSpPr txBox="1">
            <a:spLocks noGrp="1"/>
          </p:cNvSpPr>
          <p:nvPr>
            <p:ph type="body" idx="4294967295"/>
          </p:nvPr>
        </p:nvSpPr>
        <p:spPr>
          <a:xfrm>
            <a:off x="634995" y="2289602"/>
            <a:ext cx="5003797" cy="3931810"/>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FE607C67-1D82-4600-9288-C69B0DFD4637}"/>
              </a:ext>
            </a:extLst>
          </p:cNvPr>
          <p:cNvSpPr txBox="1">
            <a:spLocks noGrp="1"/>
          </p:cNvSpPr>
          <p:nvPr>
            <p:ph type="title"/>
          </p:nvPr>
        </p:nvSpPr>
        <p:spPr>
          <a:xfrm>
            <a:off x="634995" y="1051203"/>
            <a:ext cx="5003797" cy="948049"/>
          </a:xfrm>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240EEF19-CFE1-4EF5-AF8F-63F78D67ECC5}"/>
              </a:ext>
            </a:extLst>
          </p:cNvPr>
          <p:cNvSpPr txBox="1">
            <a:spLocks noGrp="1"/>
          </p:cNvSpPr>
          <p:nvPr>
            <p:ph type="sldNum" sz="quarter" idx="8"/>
          </p:nvPr>
        </p:nvSpPr>
        <p:spPr/>
        <p:txBody>
          <a:bodyPr/>
          <a:lstStyle>
            <a:lvl1pPr>
              <a:defRPr>
                <a:solidFill>
                  <a:srgbClr val="FFFFFF"/>
                </a:solidFill>
              </a:defRPr>
            </a:lvl1pPr>
          </a:lstStyle>
          <a:p>
            <a:pPr lvl="0"/>
            <a:fld id="{C81014E8-8703-4ADD-B209-0F65B82E2EC7}" type="slidenum">
              <a:t>‹nr.›</a:t>
            </a:fld>
            <a:endParaRPr lang="nl-NL"/>
          </a:p>
        </p:txBody>
      </p:sp>
      <p:sp>
        <p:nvSpPr>
          <p:cNvPr id="5" name="Tijdelijke aanduiding voor voettekst 4">
            <a:extLst>
              <a:ext uri="{FF2B5EF4-FFF2-40B4-BE49-F238E27FC236}">
                <a16:creationId xmlns:a16="http://schemas.microsoft.com/office/drawing/2014/main" id="{7CE915DC-42B7-4E53-A46D-695C1AAAB9E9}"/>
              </a:ext>
            </a:extLst>
          </p:cNvPr>
          <p:cNvSpPr txBox="1">
            <a:spLocks noGrp="1"/>
          </p:cNvSpPr>
          <p:nvPr>
            <p:ph type="ftr" sz="quarter" idx="9"/>
          </p:nvPr>
        </p:nvSpPr>
        <p:spPr/>
        <p:txBody>
          <a:bodyPr/>
          <a:lstStyle>
            <a:lvl1pPr>
              <a:defRPr/>
            </a:lvl1pPr>
          </a:lstStyle>
          <a:p>
            <a:pPr lvl="0"/>
            <a:fld id="{2F74BDC4-ADB2-47C2-B42A-03707BAAE562}" type="datetime4">
              <a:rPr lang="nl-NL"/>
              <a:pPr lvl="0"/>
              <a:t>21 mei 2021</a:t>
            </a:fld>
            <a:r>
              <a:rPr lang="en-US"/>
              <a:t> | Voettekst</a:t>
            </a:r>
            <a:endParaRPr lang="nl-NL"/>
          </a:p>
        </p:txBody>
      </p:sp>
      <p:sp>
        <p:nvSpPr>
          <p:cNvPr id="6" name="Tijdelijke aanduiding voor afbeelding 9">
            <a:extLst>
              <a:ext uri="{FF2B5EF4-FFF2-40B4-BE49-F238E27FC236}">
                <a16:creationId xmlns:a16="http://schemas.microsoft.com/office/drawing/2014/main" id="{AE06AF6B-9016-42F1-A4AB-BDBF95321708}"/>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7" name="Tijdelijke aanduiding voor dianummer 14">
            <a:extLst>
              <a:ext uri="{FF2B5EF4-FFF2-40B4-BE49-F238E27FC236}">
                <a16:creationId xmlns:a16="http://schemas.microsoft.com/office/drawing/2014/main" id="{A9D976EC-6D7E-479B-98AF-18635A7DC328}"/>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9CC8E6-526B-46D5-83FD-0534021D272F}"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211354860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ekst horizontaal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2CD7A53E-6BF8-4E38-90CE-0AE8A85EB3F9}"/>
              </a:ext>
            </a:extLst>
          </p:cNvPr>
          <p:cNvSpPr/>
          <p:nvPr/>
        </p:nvSpPr>
        <p:spPr>
          <a:xfrm>
            <a:off x="0" y="0"/>
            <a:ext cx="12191996" cy="3427408"/>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FE39583C-3A69-4069-A675-65B1278C6F6E}"/>
              </a:ext>
            </a:extLst>
          </p:cNvPr>
          <p:cNvSpPr txBox="1">
            <a:spLocks noGrp="1"/>
          </p:cNvSpPr>
          <p:nvPr>
            <p:ph type="title"/>
          </p:nvPr>
        </p:nvSpPr>
        <p:spPr>
          <a:xfrm>
            <a:off x="634995" y="1052510"/>
            <a:ext cx="10923586" cy="2374897"/>
          </a:xfrm>
        </p:spPr>
        <p:txBody>
          <a:bodyPr/>
          <a:lstStyle>
            <a:lvl1pPr>
              <a:defRPr sz="4800">
                <a:solidFill>
                  <a:srgbClr val="FFFFFF"/>
                </a:solidFill>
              </a:defRPr>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7CF1920D-32E9-4FF0-846B-8851408D57B0}"/>
              </a:ext>
            </a:extLst>
          </p:cNvPr>
          <p:cNvSpPr txBox="1">
            <a:spLocks noGrp="1"/>
          </p:cNvSpPr>
          <p:nvPr>
            <p:ph type="body" idx="4294967295"/>
          </p:nvPr>
        </p:nvSpPr>
        <p:spPr>
          <a:xfrm>
            <a:off x="634995" y="3749488"/>
            <a:ext cx="10923586" cy="2471924"/>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0">
            <a:extLst>
              <a:ext uri="{FF2B5EF4-FFF2-40B4-BE49-F238E27FC236}">
                <a16:creationId xmlns:a16="http://schemas.microsoft.com/office/drawing/2014/main" id="{5532F05A-EA9E-43AE-B3C5-DD4FC4EF1011}"/>
              </a:ext>
            </a:extLst>
          </p:cNvPr>
          <p:cNvSpPr txBox="1">
            <a:spLocks noGrp="1"/>
          </p:cNvSpPr>
          <p:nvPr>
            <p:ph type="sldNum" sz="quarter" idx="8"/>
          </p:nvPr>
        </p:nvSpPr>
        <p:spPr/>
        <p:txBody>
          <a:bodyPr/>
          <a:lstStyle>
            <a:lvl1pPr>
              <a:defRPr/>
            </a:lvl1pPr>
          </a:lstStyle>
          <a:p>
            <a:pPr lvl="0"/>
            <a:fld id="{3F0AB76E-B8CB-4909-87F9-35E5C68DD001}" type="slidenum">
              <a:t>‹nr.›</a:t>
            </a:fld>
            <a:endParaRPr lang="nl-NL"/>
          </a:p>
        </p:txBody>
      </p:sp>
      <p:sp>
        <p:nvSpPr>
          <p:cNvPr id="6" name="Tijdelijke aanduiding voor voettekst 4">
            <a:extLst>
              <a:ext uri="{FF2B5EF4-FFF2-40B4-BE49-F238E27FC236}">
                <a16:creationId xmlns:a16="http://schemas.microsoft.com/office/drawing/2014/main" id="{398109C3-B6F2-4659-B21A-183B208081CB}"/>
              </a:ext>
            </a:extLst>
          </p:cNvPr>
          <p:cNvSpPr txBox="1">
            <a:spLocks noGrp="1"/>
          </p:cNvSpPr>
          <p:nvPr>
            <p:ph type="ftr" sz="quarter" idx="9"/>
          </p:nvPr>
        </p:nvSpPr>
        <p:spPr/>
        <p:txBody>
          <a:bodyPr/>
          <a:lstStyle>
            <a:lvl1pPr>
              <a:defRPr/>
            </a:lvl1pPr>
          </a:lstStyle>
          <a:p>
            <a:pPr lvl="0"/>
            <a:fld id="{8BB931BB-B599-4707-B562-94567AE9B603}" type="datetime4">
              <a:rPr lang="nl-NL"/>
              <a:pPr lvl="0"/>
              <a:t>21 mei 2021</a:t>
            </a:fld>
            <a:r>
              <a:rPr lang="en-US"/>
              <a:t> | Voettekst</a:t>
            </a:r>
            <a:endParaRPr lang="nl-NL"/>
          </a:p>
        </p:txBody>
      </p:sp>
      <p:pic>
        <p:nvPicPr>
          <p:cNvPr id="7" name="Afbeelding 9" descr="RO_vervolgpagina_Logo_2_RGB_pos__aangepast.png">
            <a:extLst>
              <a:ext uri="{FF2B5EF4-FFF2-40B4-BE49-F238E27FC236}">
                <a16:creationId xmlns:a16="http://schemas.microsoft.com/office/drawing/2014/main" id="{1A86C70A-BB94-41B0-BC97-F966754B7A76}"/>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19454854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Tekst horizontaal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30CFE3AC-6A51-4ECF-AC06-75C943DC07C0}"/>
              </a:ext>
            </a:extLst>
          </p:cNvPr>
          <p:cNvSpPr/>
          <p:nvPr/>
        </p:nvSpPr>
        <p:spPr>
          <a:xfrm>
            <a:off x="0" y="3430591"/>
            <a:ext cx="12191996" cy="3427408"/>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7E528EDA-9CED-4AD2-9F47-8830C50FA764}"/>
              </a:ext>
            </a:extLst>
          </p:cNvPr>
          <p:cNvSpPr txBox="1">
            <a:spLocks noGrp="1"/>
          </p:cNvSpPr>
          <p:nvPr>
            <p:ph type="title"/>
          </p:nvPr>
        </p:nvSpPr>
        <p:spPr>
          <a:xfrm>
            <a:off x="634995" y="1052510"/>
            <a:ext cx="10923586" cy="2374897"/>
          </a:xfrm>
        </p:spPr>
        <p:txBody>
          <a:bodyPr/>
          <a:lstStyle>
            <a:lvl1pPr>
              <a:defRPr sz="4800"/>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050091E9-EC53-4909-852E-4FA8EBF9AB5A}"/>
              </a:ext>
            </a:extLst>
          </p:cNvPr>
          <p:cNvSpPr txBox="1">
            <a:spLocks noGrp="1"/>
          </p:cNvSpPr>
          <p:nvPr>
            <p:ph type="body" idx="4294967295"/>
          </p:nvPr>
        </p:nvSpPr>
        <p:spPr>
          <a:xfrm>
            <a:off x="634995" y="3749488"/>
            <a:ext cx="10923586" cy="2471924"/>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3DF1A24C-8931-4906-A888-ACCB830E1E08}"/>
              </a:ext>
            </a:extLst>
          </p:cNvPr>
          <p:cNvSpPr txBox="1">
            <a:spLocks noGrp="1"/>
          </p:cNvSpPr>
          <p:nvPr>
            <p:ph type="sldNum" sz="quarter" idx="8"/>
          </p:nvPr>
        </p:nvSpPr>
        <p:spPr/>
        <p:txBody>
          <a:bodyPr/>
          <a:lstStyle>
            <a:lvl1pPr>
              <a:defRPr>
                <a:solidFill>
                  <a:srgbClr val="FFFFFF"/>
                </a:solidFill>
              </a:defRPr>
            </a:lvl1pPr>
          </a:lstStyle>
          <a:p>
            <a:pPr lvl="0"/>
            <a:fld id="{F20FB0DA-336D-4474-88E5-C4640860623D}" type="slidenum">
              <a:t>‹nr.›</a:t>
            </a:fld>
            <a:endParaRPr lang="nl-NL"/>
          </a:p>
        </p:txBody>
      </p:sp>
      <p:sp>
        <p:nvSpPr>
          <p:cNvPr id="6" name="Tijdelijke aanduiding voor voettekst 4">
            <a:extLst>
              <a:ext uri="{FF2B5EF4-FFF2-40B4-BE49-F238E27FC236}">
                <a16:creationId xmlns:a16="http://schemas.microsoft.com/office/drawing/2014/main" id="{1A03F48F-4317-4491-BD1B-829E36ED87B0}"/>
              </a:ext>
            </a:extLst>
          </p:cNvPr>
          <p:cNvSpPr txBox="1">
            <a:spLocks noGrp="1"/>
          </p:cNvSpPr>
          <p:nvPr>
            <p:ph type="ftr" sz="quarter" idx="9"/>
          </p:nvPr>
        </p:nvSpPr>
        <p:spPr/>
        <p:txBody>
          <a:bodyPr/>
          <a:lstStyle>
            <a:lvl1pPr>
              <a:defRPr>
                <a:solidFill>
                  <a:srgbClr val="FFFFFF"/>
                </a:solidFill>
              </a:defRPr>
            </a:lvl1pPr>
          </a:lstStyle>
          <a:p>
            <a:pPr lvl="0"/>
            <a:fld id="{7918DFC1-B1D9-417D-9A31-2A481C4BCB8C}" type="datetime4">
              <a:rPr lang="nl-NL"/>
              <a:pPr lvl="0"/>
              <a:t>21 mei 2021</a:t>
            </a:fld>
            <a:r>
              <a:rPr lang="en-US"/>
              <a:t> | Voettekst</a:t>
            </a:r>
            <a:endParaRPr lang="nl-NL"/>
          </a:p>
        </p:txBody>
      </p:sp>
    </p:spTree>
    <p:extLst>
      <p:ext uri="{BB962C8B-B14F-4D97-AF65-F5344CB8AC3E}">
        <p14:creationId xmlns:p14="http://schemas.microsoft.com/office/powerpoint/2010/main" val="60260851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Afbeelding horizontaal kleur">
    <p:bg>
      <p:bgPr>
        <a:solidFill>
          <a:srgbClr val="017BC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22D23-6985-4BD4-A17D-BCCE0062E1EC}"/>
              </a:ext>
            </a:extLst>
          </p:cNvPr>
          <p:cNvSpPr txBox="1">
            <a:spLocks noGrp="1"/>
          </p:cNvSpPr>
          <p:nvPr>
            <p:ph type="title"/>
          </p:nvPr>
        </p:nvSpPr>
        <p:spPr>
          <a:xfrm>
            <a:off x="634209" y="3888001"/>
            <a:ext cx="5004593" cy="2333411"/>
          </a:xfrm>
        </p:spPr>
        <p:txBody>
          <a:bodyPr/>
          <a:lstStyle>
            <a:lvl1pPr>
              <a:defRPr>
                <a:solidFill>
                  <a:srgbClr val="FFFFFF"/>
                </a:solidFill>
              </a:defRPr>
            </a:lvl1pPr>
          </a:lstStyle>
          <a:p>
            <a:pPr lvl="0"/>
            <a:r>
              <a:rPr lang="nl-NL"/>
              <a:t>Klik om de stijl te bewerken</a:t>
            </a:r>
          </a:p>
        </p:txBody>
      </p:sp>
      <p:sp>
        <p:nvSpPr>
          <p:cNvPr id="3" name="Tijdelijke aanduiding voor tekst 13">
            <a:extLst>
              <a:ext uri="{FF2B5EF4-FFF2-40B4-BE49-F238E27FC236}">
                <a16:creationId xmlns:a16="http://schemas.microsoft.com/office/drawing/2014/main" id="{247FCB0E-0A73-47F1-B4EE-715F0970364D}"/>
              </a:ext>
            </a:extLst>
          </p:cNvPr>
          <p:cNvSpPr txBox="1">
            <a:spLocks noGrp="1"/>
          </p:cNvSpPr>
          <p:nvPr>
            <p:ph type="body" idx="4294967295"/>
          </p:nvPr>
        </p:nvSpPr>
        <p:spPr>
          <a:xfrm>
            <a:off x="6554583" y="3888001"/>
            <a:ext cx="5003999" cy="2333411"/>
          </a:xfrm>
        </p:spPr>
        <p:txBody>
          <a:bodyPr tIns="50401"/>
          <a:lstStyle>
            <a:lvl1pPr>
              <a:buClr>
                <a:srgbClr val="D9EBF6"/>
              </a:buClr>
              <a:defRPr>
                <a:solidFill>
                  <a:srgbClr val="FFFFFF"/>
                </a:solidFill>
              </a:defRPr>
            </a:lvl1pPr>
            <a:lvl2pPr>
              <a:buClr>
                <a:srgbClr val="D9EBF6"/>
              </a:buClr>
              <a:defRPr>
                <a:solidFill>
                  <a:srgbClr val="FFFFFF"/>
                </a:solidFill>
              </a:defRPr>
            </a:lvl2pPr>
            <a:lvl3pPr>
              <a:buClr>
                <a:srgbClr val="D9EBF6"/>
              </a:buClr>
              <a:defRPr>
                <a:solidFill>
                  <a:srgbClr val="FFFFFF"/>
                </a:solidFill>
              </a:defRPr>
            </a:lvl3pPr>
            <a:lvl4pPr>
              <a:buClr>
                <a:srgbClr val="D9EBF6"/>
              </a:buClr>
              <a:defRPr>
                <a:solidFill>
                  <a:srgbClr val="FFFFFF"/>
                </a:solidFill>
              </a:defRPr>
            </a:lvl4pPr>
            <a:lvl5pPr>
              <a:defRPr>
                <a:solidFill>
                  <a:srgbClr val="D9EBF6"/>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2">
            <a:extLst>
              <a:ext uri="{FF2B5EF4-FFF2-40B4-BE49-F238E27FC236}">
                <a16:creationId xmlns:a16="http://schemas.microsoft.com/office/drawing/2014/main" id="{7F3A44DF-FB15-477F-9191-FD2BA0FA4C67}"/>
              </a:ext>
            </a:extLst>
          </p:cNvPr>
          <p:cNvSpPr txBox="1">
            <a:spLocks noGrp="1"/>
          </p:cNvSpPr>
          <p:nvPr>
            <p:ph type="sldNum" sz="quarter" idx="8"/>
          </p:nvPr>
        </p:nvSpPr>
        <p:spPr/>
        <p:txBody>
          <a:bodyPr/>
          <a:lstStyle>
            <a:lvl1pPr>
              <a:defRPr>
                <a:solidFill>
                  <a:srgbClr val="D9EBF6"/>
                </a:solidFill>
              </a:defRPr>
            </a:lvl1pPr>
          </a:lstStyle>
          <a:p>
            <a:pPr lvl="0"/>
            <a:fld id="{D194C10E-14A6-4161-AD7B-08B74CDA3D3A}" type="slidenum">
              <a:t>‹nr.›</a:t>
            </a:fld>
            <a:endParaRPr lang="nl-NL"/>
          </a:p>
        </p:txBody>
      </p:sp>
      <p:sp>
        <p:nvSpPr>
          <p:cNvPr id="5" name="Tijdelijke aanduiding voor voettekst 4">
            <a:extLst>
              <a:ext uri="{FF2B5EF4-FFF2-40B4-BE49-F238E27FC236}">
                <a16:creationId xmlns:a16="http://schemas.microsoft.com/office/drawing/2014/main" id="{6BE8AAC6-FAE3-441B-8594-BE98340CCA79}"/>
              </a:ext>
            </a:extLst>
          </p:cNvPr>
          <p:cNvSpPr txBox="1">
            <a:spLocks noGrp="1"/>
          </p:cNvSpPr>
          <p:nvPr>
            <p:ph type="ftr" sz="quarter" idx="9"/>
          </p:nvPr>
        </p:nvSpPr>
        <p:spPr/>
        <p:txBody>
          <a:bodyPr/>
          <a:lstStyle>
            <a:lvl1pPr>
              <a:defRPr>
                <a:solidFill>
                  <a:srgbClr val="FFFFFF"/>
                </a:solidFill>
              </a:defRPr>
            </a:lvl1pPr>
          </a:lstStyle>
          <a:p>
            <a:pPr lvl="0"/>
            <a:fld id="{B1286789-DA49-4AE1-A280-4B12110BB046}"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70B860B6-7553-4053-88C4-7AA2A394D550}"/>
              </a:ext>
            </a:extLst>
          </p:cNvPr>
          <p:cNvSpPr txBox="1">
            <a:spLocks noGrp="1"/>
          </p:cNvSpPr>
          <p:nvPr>
            <p:ph type="pic" idx="4294967295"/>
          </p:nvPr>
        </p:nvSpPr>
        <p:spPr>
          <a:xfrm>
            <a:off x="0" y="0"/>
            <a:ext cx="12191996" cy="3427408"/>
          </a:xfrm>
          <a:solidFill>
            <a:srgbClr val="D9D9D9"/>
          </a:solidFill>
        </p:spPr>
        <p:txBody>
          <a:bodyPr lIns="719998" tIns="1151997"/>
          <a:lstStyle>
            <a:lvl1pPr>
              <a:buClr>
                <a:srgbClr val="D9EBF6"/>
              </a:buCl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465042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fbeelding horizontaal wit">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02197A6C-C290-41B5-B4C0-C0C6AB47168A}"/>
              </a:ext>
            </a:extLst>
          </p:cNvPr>
          <p:cNvSpPr txBox="1">
            <a:spLocks noGrp="1"/>
          </p:cNvSpPr>
          <p:nvPr>
            <p:ph type="body" idx="4294967295"/>
          </p:nvPr>
        </p:nvSpPr>
        <p:spPr>
          <a:xfrm>
            <a:off x="6553203" y="3888001"/>
            <a:ext cx="5003999"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0FCD868A-046E-4513-80D0-356DE03E3643}"/>
              </a:ext>
            </a:extLst>
          </p:cNvPr>
          <p:cNvSpPr txBox="1">
            <a:spLocks noGrp="1"/>
          </p:cNvSpPr>
          <p:nvPr>
            <p:ph type="title"/>
          </p:nvPr>
        </p:nvSpPr>
        <p:spPr>
          <a:xfrm>
            <a:off x="634209" y="3888001"/>
            <a:ext cx="5004593" cy="2333411"/>
          </a:xfrm>
        </p:spPr>
        <p:txBody>
          <a:bodyPr/>
          <a:lstStyle>
            <a:lvl1pPr>
              <a:defRPr/>
            </a:lvl1pPr>
          </a:lstStyle>
          <a:p>
            <a:pPr lvl="0"/>
            <a:r>
              <a:rPr lang="nl-NL"/>
              <a:t>Klik om de stijl te bewerken</a:t>
            </a:r>
          </a:p>
        </p:txBody>
      </p:sp>
      <p:sp>
        <p:nvSpPr>
          <p:cNvPr id="4" name="Tijdelijke aanduiding voor dianummer 10">
            <a:extLst>
              <a:ext uri="{FF2B5EF4-FFF2-40B4-BE49-F238E27FC236}">
                <a16:creationId xmlns:a16="http://schemas.microsoft.com/office/drawing/2014/main" id="{4106375F-4FD0-4847-A8B8-1BE868A1B52D}"/>
              </a:ext>
            </a:extLst>
          </p:cNvPr>
          <p:cNvSpPr txBox="1">
            <a:spLocks noGrp="1"/>
          </p:cNvSpPr>
          <p:nvPr>
            <p:ph type="sldNum" sz="quarter" idx="8"/>
          </p:nvPr>
        </p:nvSpPr>
        <p:spPr/>
        <p:txBody>
          <a:bodyPr/>
          <a:lstStyle>
            <a:lvl1pPr>
              <a:defRPr/>
            </a:lvl1pPr>
          </a:lstStyle>
          <a:p>
            <a:pPr lvl="0"/>
            <a:fld id="{7CE16D3B-6EF7-4CAE-8C1E-1B507F60732B}" type="slidenum">
              <a:t>‹nr.›</a:t>
            </a:fld>
            <a:endParaRPr lang="nl-NL"/>
          </a:p>
        </p:txBody>
      </p:sp>
      <p:sp>
        <p:nvSpPr>
          <p:cNvPr id="5" name="Tijdelijke aanduiding voor voettekst 4">
            <a:extLst>
              <a:ext uri="{FF2B5EF4-FFF2-40B4-BE49-F238E27FC236}">
                <a16:creationId xmlns:a16="http://schemas.microsoft.com/office/drawing/2014/main" id="{53D00151-33BC-47AB-AB90-2B260558A4BE}"/>
              </a:ext>
            </a:extLst>
          </p:cNvPr>
          <p:cNvSpPr txBox="1">
            <a:spLocks noGrp="1"/>
          </p:cNvSpPr>
          <p:nvPr>
            <p:ph type="ftr" sz="quarter" idx="9"/>
          </p:nvPr>
        </p:nvSpPr>
        <p:spPr/>
        <p:txBody>
          <a:bodyPr/>
          <a:lstStyle>
            <a:lvl1pPr>
              <a:defRPr/>
            </a:lvl1pPr>
          </a:lstStyle>
          <a:p>
            <a:pPr lvl="0"/>
            <a:fld id="{30DD18E1-7B66-4260-9BB1-C646FC15EA8D}"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33C2D0A0-CFB1-4F9B-B335-6750382EBD37}"/>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400442621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Afbeelding horizontaal wit">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01DFCE52-19FF-49E5-87B8-E2F685842926}"/>
              </a:ext>
            </a:extLst>
          </p:cNvPr>
          <p:cNvSpPr txBox="1">
            <a:spLocks noGrp="1"/>
          </p:cNvSpPr>
          <p:nvPr>
            <p:ph type="body" idx="4294967295"/>
          </p:nvPr>
        </p:nvSpPr>
        <p:spPr>
          <a:xfrm>
            <a:off x="6553203" y="3888001"/>
            <a:ext cx="5003999"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D899171A-9FC8-4178-9792-A98C9F0B35DE}"/>
              </a:ext>
            </a:extLst>
          </p:cNvPr>
          <p:cNvSpPr txBox="1">
            <a:spLocks noGrp="1"/>
          </p:cNvSpPr>
          <p:nvPr>
            <p:ph type="title"/>
          </p:nvPr>
        </p:nvSpPr>
        <p:spPr>
          <a:xfrm>
            <a:off x="634209" y="3888001"/>
            <a:ext cx="5004593" cy="2333411"/>
          </a:xfrm>
        </p:spPr>
        <p:txBody>
          <a:bodyPr/>
          <a:lstStyle>
            <a:lvl1pPr>
              <a:defRPr/>
            </a:lvl1pPr>
          </a:lstStyle>
          <a:p>
            <a:pPr lvl="0"/>
            <a:r>
              <a:rPr lang="nl-NL"/>
              <a:t>Klik om de stijl te bewerken</a:t>
            </a:r>
          </a:p>
        </p:txBody>
      </p:sp>
      <p:sp>
        <p:nvSpPr>
          <p:cNvPr id="4" name="Tijdelijke aanduiding voor dianummer 10">
            <a:extLst>
              <a:ext uri="{FF2B5EF4-FFF2-40B4-BE49-F238E27FC236}">
                <a16:creationId xmlns:a16="http://schemas.microsoft.com/office/drawing/2014/main" id="{74DFC2D4-5C40-4AEB-A892-A489C7BE9071}"/>
              </a:ext>
            </a:extLst>
          </p:cNvPr>
          <p:cNvSpPr txBox="1">
            <a:spLocks noGrp="1"/>
          </p:cNvSpPr>
          <p:nvPr>
            <p:ph type="sldNum" sz="quarter" idx="8"/>
          </p:nvPr>
        </p:nvSpPr>
        <p:spPr/>
        <p:txBody>
          <a:bodyPr/>
          <a:lstStyle>
            <a:lvl1pPr>
              <a:defRPr/>
            </a:lvl1pPr>
          </a:lstStyle>
          <a:p>
            <a:pPr lvl="0"/>
            <a:fld id="{54BF222B-4A4C-4057-92D5-FA2E0836AAF9}" type="slidenum">
              <a:t>‹nr.›</a:t>
            </a:fld>
            <a:endParaRPr lang="nl-NL"/>
          </a:p>
        </p:txBody>
      </p:sp>
      <p:sp>
        <p:nvSpPr>
          <p:cNvPr id="5" name="Tijdelijke aanduiding voor voettekst 4">
            <a:extLst>
              <a:ext uri="{FF2B5EF4-FFF2-40B4-BE49-F238E27FC236}">
                <a16:creationId xmlns:a16="http://schemas.microsoft.com/office/drawing/2014/main" id="{6E75E699-85BF-4FDC-AF07-B3DD48AEE928}"/>
              </a:ext>
            </a:extLst>
          </p:cNvPr>
          <p:cNvSpPr txBox="1">
            <a:spLocks noGrp="1"/>
          </p:cNvSpPr>
          <p:nvPr>
            <p:ph type="ftr" sz="quarter" idx="9"/>
          </p:nvPr>
        </p:nvSpPr>
        <p:spPr/>
        <p:txBody>
          <a:bodyPr/>
          <a:lstStyle>
            <a:lvl1pPr>
              <a:defRPr/>
            </a:lvl1pPr>
          </a:lstStyle>
          <a:p>
            <a:pPr lvl="0"/>
            <a:fld id="{7C567075-ED78-466E-B411-A852B377252E}"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7974B29F-62FB-40C9-9E13-957734D6D47F}"/>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60100726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Afbeelding hor. kleur zonder titel">
    <p:bg>
      <p:bgPr>
        <a:solidFill>
          <a:srgbClr val="017BC6"/>
        </a:solidFill>
        <a:effectLst/>
      </p:bgPr>
    </p:bg>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17642C70-7EE1-404D-8CF3-7086A4300B41}"/>
              </a:ext>
            </a:extLst>
          </p:cNvPr>
          <p:cNvSpPr txBox="1">
            <a:spLocks noGrp="1"/>
          </p:cNvSpPr>
          <p:nvPr>
            <p:ph type="body" idx="4294967295"/>
          </p:nvPr>
        </p:nvSpPr>
        <p:spPr>
          <a:xfrm>
            <a:off x="634995" y="3888001"/>
            <a:ext cx="10923586" cy="2333411"/>
          </a:xfrm>
        </p:spPr>
        <p:txBody>
          <a:bodyPr tIns="50401"/>
          <a:lstStyle>
            <a:lvl1pPr>
              <a:buClr>
                <a:srgbClr val="D9EBF6"/>
              </a:buClr>
              <a:defRPr>
                <a:solidFill>
                  <a:srgbClr val="FFFFFF"/>
                </a:solidFill>
              </a:defRPr>
            </a:lvl1pPr>
            <a:lvl2pPr>
              <a:buClr>
                <a:srgbClr val="D9EBF6"/>
              </a:buClr>
              <a:defRPr>
                <a:solidFill>
                  <a:srgbClr val="FFFFFF"/>
                </a:solidFill>
              </a:defRPr>
            </a:lvl2pPr>
            <a:lvl3pPr>
              <a:buClr>
                <a:srgbClr val="D9EBF6"/>
              </a:buClr>
              <a:defRPr>
                <a:solidFill>
                  <a:srgbClr val="FFFFFF"/>
                </a:solidFill>
              </a:defRPr>
            </a:lvl3pPr>
            <a:lvl4pPr>
              <a:buClr>
                <a:srgbClr val="D9EBF6"/>
              </a:buClr>
              <a:defRPr>
                <a:solidFill>
                  <a:srgbClr val="FFFFFF"/>
                </a:solidFill>
              </a:defRPr>
            </a:lvl4pPr>
            <a:lvl5pPr>
              <a:defRPr>
                <a:solidFill>
                  <a:srgbClr val="D9EBF6"/>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576BCFED-48DC-4C99-BF9C-F2343C612E62}"/>
              </a:ext>
            </a:extLst>
          </p:cNvPr>
          <p:cNvSpPr txBox="1">
            <a:spLocks noGrp="1"/>
          </p:cNvSpPr>
          <p:nvPr>
            <p:ph type="sldNum" sz="quarter" idx="8"/>
          </p:nvPr>
        </p:nvSpPr>
        <p:spPr/>
        <p:txBody>
          <a:bodyPr/>
          <a:lstStyle>
            <a:lvl1pPr>
              <a:defRPr>
                <a:solidFill>
                  <a:srgbClr val="D9EBF6"/>
                </a:solidFill>
              </a:defRPr>
            </a:lvl1pPr>
          </a:lstStyle>
          <a:p>
            <a:pPr lvl="0"/>
            <a:fld id="{E9B7EE5F-839B-4DF0-A696-575E6FE0FF5F}" type="slidenum">
              <a:t>‹nr.›</a:t>
            </a:fld>
            <a:endParaRPr lang="nl-NL"/>
          </a:p>
        </p:txBody>
      </p:sp>
      <p:sp>
        <p:nvSpPr>
          <p:cNvPr id="4" name="Tijdelijke aanduiding voor voettekst 4">
            <a:extLst>
              <a:ext uri="{FF2B5EF4-FFF2-40B4-BE49-F238E27FC236}">
                <a16:creationId xmlns:a16="http://schemas.microsoft.com/office/drawing/2014/main" id="{89971055-A280-4A89-830E-E90B600A5C05}"/>
              </a:ext>
            </a:extLst>
          </p:cNvPr>
          <p:cNvSpPr txBox="1">
            <a:spLocks noGrp="1"/>
          </p:cNvSpPr>
          <p:nvPr>
            <p:ph type="ftr" sz="quarter" idx="9"/>
          </p:nvPr>
        </p:nvSpPr>
        <p:spPr/>
        <p:txBody>
          <a:bodyPr/>
          <a:lstStyle>
            <a:lvl1pPr>
              <a:defRPr>
                <a:solidFill>
                  <a:srgbClr val="FFFFFF"/>
                </a:solidFill>
              </a:defRPr>
            </a:lvl1pPr>
          </a:lstStyle>
          <a:p>
            <a:pPr lvl="0"/>
            <a:fld id="{8A76EB20-E392-4786-8054-88319A5803FE}"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9E1C0E1E-A58B-43AA-A05A-A9F80B3A203A}"/>
              </a:ext>
            </a:extLst>
          </p:cNvPr>
          <p:cNvSpPr txBox="1">
            <a:spLocks noGrp="1"/>
          </p:cNvSpPr>
          <p:nvPr>
            <p:ph type="pic" idx="4294967295"/>
          </p:nvPr>
        </p:nvSpPr>
        <p:spPr>
          <a:xfrm>
            <a:off x="0" y="0"/>
            <a:ext cx="12191996" cy="3427408"/>
          </a:xfrm>
          <a:solidFill>
            <a:srgbClr val="D9D9D9"/>
          </a:solidFill>
        </p:spPr>
        <p:txBody>
          <a:bodyPr lIns="719998" tIns="1151997"/>
          <a:lstStyle>
            <a:lvl1pPr>
              <a:buClr>
                <a:srgbClr val="D9EBF6"/>
              </a:buCl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349816159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Afbeelding hor. wit zonder titel">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A58B7D8D-D123-4B7E-BD74-B455034DDA17}"/>
              </a:ext>
            </a:extLst>
          </p:cNvPr>
          <p:cNvSpPr txBox="1">
            <a:spLocks noGrp="1"/>
          </p:cNvSpPr>
          <p:nvPr>
            <p:ph type="body" idx="4294967295"/>
          </p:nvPr>
        </p:nvSpPr>
        <p:spPr>
          <a:xfrm>
            <a:off x="634995" y="3888001"/>
            <a:ext cx="10923586"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4A6CA6F2-AF46-4FDD-9491-0C3017F11195}"/>
              </a:ext>
            </a:extLst>
          </p:cNvPr>
          <p:cNvSpPr txBox="1">
            <a:spLocks noGrp="1"/>
          </p:cNvSpPr>
          <p:nvPr>
            <p:ph type="sldNum" sz="quarter" idx="8"/>
          </p:nvPr>
        </p:nvSpPr>
        <p:spPr/>
        <p:txBody>
          <a:bodyPr/>
          <a:lstStyle>
            <a:lvl1pPr>
              <a:defRPr/>
            </a:lvl1pPr>
          </a:lstStyle>
          <a:p>
            <a:pPr lvl="0"/>
            <a:fld id="{F20C47AF-71D3-4AB3-8B08-CCC3BF9FEC35}" type="slidenum">
              <a:t>‹nr.›</a:t>
            </a:fld>
            <a:endParaRPr lang="nl-NL"/>
          </a:p>
        </p:txBody>
      </p:sp>
      <p:sp>
        <p:nvSpPr>
          <p:cNvPr id="4" name="Tijdelijke aanduiding voor voettekst 4">
            <a:extLst>
              <a:ext uri="{FF2B5EF4-FFF2-40B4-BE49-F238E27FC236}">
                <a16:creationId xmlns:a16="http://schemas.microsoft.com/office/drawing/2014/main" id="{47BEC934-5E6C-4722-B635-F743610A8D1B}"/>
              </a:ext>
            </a:extLst>
          </p:cNvPr>
          <p:cNvSpPr txBox="1">
            <a:spLocks noGrp="1"/>
          </p:cNvSpPr>
          <p:nvPr>
            <p:ph type="ftr" sz="quarter" idx="9"/>
          </p:nvPr>
        </p:nvSpPr>
        <p:spPr/>
        <p:txBody>
          <a:bodyPr/>
          <a:lstStyle>
            <a:lvl1pPr>
              <a:defRPr/>
            </a:lvl1pPr>
          </a:lstStyle>
          <a:p>
            <a:pPr lvl="0"/>
            <a:fld id="{0F9C7893-F409-41B2-BD85-23BB1EEC9B35}"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539EC2F7-6D0F-4E14-8396-41E7B591D4C5}"/>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141412362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Afbeelding horizontaal kleur titel">
    <p:bg>
      <p:bgPr>
        <a:solidFill>
          <a:srgbClr val="017BC6"/>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FC2FB262-8002-44D5-8D44-174A4C1B3403}"/>
              </a:ext>
            </a:extLst>
          </p:cNvPr>
          <p:cNvSpPr txBox="1">
            <a:spLocks noGrp="1"/>
          </p:cNvSpPr>
          <p:nvPr>
            <p:ph type="pic" idx="4294967295"/>
          </p:nvPr>
        </p:nvSpPr>
        <p:spPr>
          <a:xfrm>
            <a:off x="0" y="3427408"/>
            <a:ext cx="12191996" cy="3430591"/>
          </a:xfrm>
          <a:solidFill>
            <a:srgbClr val="D9D9D9"/>
          </a:solidFill>
        </p:spPr>
        <p:txBody>
          <a:bodyPr lIns="611998"/>
          <a:lstStyle>
            <a:lvl1pPr>
              <a:defRPr/>
            </a:lvl1pPr>
          </a:lstStyle>
          <a:p>
            <a:pPr lvl="0"/>
            <a:r>
              <a:rPr lang="nl-NL"/>
              <a:t>Klik op het pictogram als u een afbeelding wilt toevoegen</a:t>
            </a:r>
          </a:p>
        </p:txBody>
      </p:sp>
      <p:sp>
        <p:nvSpPr>
          <p:cNvPr id="3" name="Titel 1">
            <a:extLst>
              <a:ext uri="{FF2B5EF4-FFF2-40B4-BE49-F238E27FC236}">
                <a16:creationId xmlns:a16="http://schemas.microsoft.com/office/drawing/2014/main" id="{02D68C7A-0910-4270-9525-E2728CB05043}"/>
              </a:ext>
            </a:extLst>
          </p:cNvPr>
          <p:cNvSpPr txBox="1">
            <a:spLocks noGrp="1"/>
          </p:cNvSpPr>
          <p:nvPr>
            <p:ph type="title"/>
          </p:nvPr>
        </p:nvSpPr>
        <p:spPr>
          <a:xfrm>
            <a:off x="633596" y="1051203"/>
            <a:ext cx="10924382" cy="946797"/>
          </a:xfrm>
        </p:spPr>
        <p:txBody>
          <a:bodyPr/>
          <a:lstStyle>
            <a:lvl1pPr>
              <a:defRPr>
                <a:solidFill>
                  <a:srgbClr val="FFFFFF"/>
                </a:solidFill>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6AAD9FB5-1B02-4C2F-93CE-B7C1E9FB8AD8}"/>
              </a:ext>
            </a:extLst>
          </p:cNvPr>
          <p:cNvSpPr txBox="1">
            <a:spLocks noGrp="1"/>
          </p:cNvSpPr>
          <p:nvPr>
            <p:ph type="sldNum" sz="quarter" idx="8"/>
          </p:nvPr>
        </p:nvSpPr>
        <p:spPr/>
        <p:txBody>
          <a:bodyPr/>
          <a:lstStyle>
            <a:lvl1pPr>
              <a:defRPr>
                <a:solidFill>
                  <a:srgbClr val="FFFFFF"/>
                </a:solidFill>
              </a:defRPr>
            </a:lvl1pPr>
          </a:lstStyle>
          <a:p>
            <a:pPr lvl="0"/>
            <a:fld id="{01E1C486-62F9-4D5D-A019-B8940F4FD63C}" type="slidenum">
              <a:t>‹nr.›</a:t>
            </a:fld>
            <a:endParaRPr lang="nl-NL"/>
          </a:p>
        </p:txBody>
      </p:sp>
      <p:sp>
        <p:nvSpPr>
          <p:cNvPr id="5" name="Tijdelijke aanduiding voor voettekst 4">
            <a:extLst>
              <a:ext uri="{FF2B5EF4-FFF2-40B4-BE49-F238E27FC236}">
                <a16:creationId xmlns:a16="http://schemas.microsoft.com/office/drawing/2014/main" id="{D340F220-20C3-454B-B441-6A08BA8BFB69}"/>
              </a:ext>
            </a:extLst>
          </p:cNvPr>
          <p:cNvSpPr txBox="1">
            <a:spLocks noGrp="1"/>
          </p:cNvSpPr>
          <p:nvPr>
            <p:ph type="ftr" sz="quarter" idx="9"/>
          </p:nvPr>
        </p:nvSpPr>
        <p:spPr/>
        <p:txBody>
          <a:bodyPr/>
          <a:lstStyle>
            <a:lvl1pPr>
              <a:defRPr>
                <a:solidFill>
                  <a:srgbClr val="FFFFFF"/>
                </a:solidFill>
              </a:defRPr>
            </a:lvl1pPr>
          </a:lstStyle>
          <a:p>
            <a:pPr lvl="0"/>
            <a:fld id="{6977C12D-9E7F-460F-B37B-F8D78F600107}" type="datetime4">
              <a:rPr lang="nl-NL"/>
              <a:pPr lvl="0"/>
              <a:t>21 mei 2021</a:t>
            </a:fld>
            <a:r>
              <a:rPr lang="en-US"/>
              <a:t> | Voettekst</a:t>
            </a:r>
            <a:endParaRPr lang="nl-NL"/>
          </a:p>
        </p:txBody>
      </p:sp>
    </p:spTree>
    <p:extLst>
      <p:ext uri="{BB962C8B-B14F-4D97-AF65-F5344CB8AC3E}">
        <p14:creationId xmlns:p14="http://schemas.microsoft.com/office/powerpoint/2010/main" val="333827113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Afbeelding horizontaal wi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D20DE0D2-A1D7-4991-96AE-1048B52EBDAB}"/>
              </a:ext>
            </a:extLst>
          </p:cNvPr>
          <p:cNvSpPr txBox="1">
            <a:spLocks noGrp="1"/>
          </p:cNvSpPr>
          <p:nvPr>
            <p:ph type="pic" idx="4294967295"/>
          </p:nvPr>
        </p:nvSpPr>
        <p:spPr>
          <a:xfrm>
            <a:off x="0" y="3427408"/>
            <a:ext cx="12191996" cy="3430591"/>
          </a:xfrm>
          <a:solidFill>
            <a:srgbClr val="000000">
              <a:alpha val="10000"/>
            </a:srgbClr>
          </a:solidFill>
        </p:spPr>
        <p:txBody>
          <a:bodyPr lIns="611998"/>
          <a:lstStyle>
            <a:lvl1pPr>
              <a:defRPr/>
            </a:lvl1pPr>
          </a:lstStyle>
          <a:p>
            <a:pPr lvl="0"/>
            <a:r>
              <a:rPr lang="nl-NL"/>
              <a:t>Klik op het pictogram als u een afbeelding wilt toevoegen</a:t>
            </a:r>
          </a:p>
        </p:txBody>
      </p:sp>
      <p:sp>
        <p:nvSpPr>
          <p:cNvPr id="3" name="Titel 8">
            <a:extLst>
              <a:ext uri="{FF2B5EF4-FFF2-40B4-BE49-F238E27FC236}">
                <a16:creationId xmlns:a16="http://schemas.microsoft.com/office/drawing/2014/main" id="{8D368703-CC36-4D5B-B512-91A7A5C7B742}"/>
              </a:ext>
            </a:extLst>
          </p:cNvPr>
          <p:cNvSpPr txBox="1">
            <a:spLocks noGrp="1"/>
          </p:cNvSpPr>
          <p:nvPr>
            <p:ph type="title"/>
          </p:nvPr>
        </p:nvSpPr>
        <p:spPr>
          <a:xfrm>
            <a:off x="634209" y="1051203"/>
            <a:ext cx="10924382" cy="946797"/>
          </a:xfrm>
        </p:spPr>
        <p:txBody>
          <a:bodyPr/>
          <a:lstStyle>
            <a:lvl1pPr>
              <a:defRPr/>
            </a:lvl1pPr>
          </a:lstStyle>
          <a:p>
            <a:pPr lvl="0"/>
            <a:r>
              <a:rPr lang="nl-NL"/>
              <a:t>Klik om de stijl te bewerken</a:t>
            </a:r>
          </a:p>
        </p:txBody>
      </p:sp>
      <p:sp>
        <p:nvSpPr>
          <p:cNvPr id="4" name="Tijdelijke aanduiding voor dianummer 6">
            <a:extLst>
              <a:ext uri="{FF2B5EF4-FFF2-40B4-BE49-F238E27FC236}">
                <a16:creationId xmlns:a16="http://schemas.microsoft.com/office/drawing/2014/main" id="{E4800F3C-DA59-4005-8ECA-78D08EC9F9A7}"/>
              </a:ext>
            </a:extLst>
          </p:cNvPr>
          <p:cNvSpPr txBox="1">
            <a:spLocks noGrp="1"/>
          </p:cNvSpPr>
          <p:nvPr>
            <p:ph type="sldNum" sz="quarter" idx="8"/>
          </p:nvPr>
        </p:nvSpPr>
        <p:spPr/>
        <p:txBody>
          <a:bodyPr/>
          <a:lstStyle>
            <a:lvl1pPr>
              <a:defRPr>
                <a:solidFill>
                  <a:srgbClr val="FFFFFF"/>
                </a:solidFill>
              </a:defRPr>
            </a:lvl1pPr>
          </a:lstStyle>
          <a:p>
            <a:pPr lvl="0"/>
            <a:fld id="{763A3EA2-0B9E-465B-871B-3E7BBC08A774}" type="slidenum">
              <a:t>‹nr.›</a:t>
            </a:fld>
            <a:endParaRPr lang="nl-NL"/>
          </a:p>
        </p:txBody>
      </p:sp>
      <p:sp>
        <p:nvSpPr>
          <p:cNvPr id="5" name="Tijdelijke aanduiding voor voettekst 4">
            <a:extLst>
              <a:ext uri="{FF2B5EF4-FFF2-40B4-BE49-F238E27FC236}">
                <a16:creationId xmlns:a16="http://schemas.microsoft.com/office/drawing/2014/main" id="{58DA33D2-DBFF-4C45-BB72-B4197431FFF8}"/>
              </a:ext>
            </a:extLst>
          </p:cNvPr>
          <p:cNvSpPr txBox="1">
            <a:spLocks noGrp="1"/>
          </p:cNvSpPr>
          <p:nvPr>
            <p:ph type="ftr" sz="quarter" idx="9"/>
          </p:nvPr>
        </p:nvSpPr>
        <p:spPr/>
        <p:txBody>
          <a:bodyPr/>
          <a:lstStyle>
            <a:lvl1pPr>
              <a:defRPr>
                <a:solidFill>
                  <a:srgbClr val="FFFFFF"/>
                </a:solidFill>
              </a:defRPr>
            </a:lvl1pPr>
          </a:lstStyle>
          <a:p>
            <a:pPr lvl="0"/>
            <a:fld id="{CC8ED23F-E740-45D1-B936-64B4C4E9341A}" type="datetime4">
              <a:rPr lang="nl-NL"/>
              <a:pPr lvl="0"/>
              <a:t>21 mei 2021</a:t>
            </a:fld>
            <a:r>
              <a:rPr lang="en-US"/>
              <a:t> | Voettekst</a:t>
            </a:r>
            <a:endParaRPr lang="nl-NL"/>
          </a:p>
        </p:txBody>
      </p:sp>
    </p:spTree>
    <p:extLst>
      <p:ext uri="{BB962C8B-B14F-4D97-AF65-F5344CB8AC3E}">
        <p14:creationId xmlns:p14="http://schemas.microsoft.com/office/powerpoint/2010/main" val="261094590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Afbeelding">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D1D6E3C5-3D3B-4024-96C9-F1662B985F22}"/>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168696336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Afbeelding me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9D695825-D7EB-473F-B3DC-CB6CABE1FE9D}"/>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
        <p:nvSpPr>
          <p:cNvPr id="3" name="Titel 4">
            <a:extLst>
              <a:ext uri="{FF2B5EF4-FFF2-40B4-BE49-F238E27FC236}">
                <a16:creationId xmlns:a16="http://schemas.microsoft.com/office/drawing/2014/main" id="{13A57966-EEB5-414A-BD03-A82239B63E3A}"/>
              </a:ext>
            </a:extLst>
          </p:cNvPr>
          <p:cNvSpPr txBox="1">
            <a:spLocks noGrp="1"/>
          </p:cNvSpPr>
          <p:nvPr>
            <p:ph type="title"/>
          </p:nvPr>
        </p:nvSpPr>
        <p:spPr>
          <a:xfrm>
            <a:off x="0" y="5153777"/>
            <a:ext cx="12191996" cy="575998"/>
          </a:xfrm>
          <a:solidFill>
            <a:srgbClr val="017BC6"/>
          </a:solidFill>
        </p:spPr>
        <p:txBody>
          <a:bodyPr lIns="755998" anchor="ctr"/>
          <a:lstStyle>
            <a:lvl1pPr>
              <a:defRPr sz="3200">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529F4058-9157-401E-8F08-1BF087AA337C}"/>
              </a:ext>
            </a:extLst>
          </p:cNvPr>
          <p:cNvSpPr txBox="1">
            <a:spLocks noGrp="1"/>
          </p:cNvSpPr>
          <p:nvPr>
            <p:ph type="body" idx="4294967295"/>
          </p:nvPr>
        </p:nvSpPr>
        <p:spPr>
          <a:xfrm>
            <a:off x="0" y="5825413"/>
            <a:ext cx="12191996" cy="395999"/>
          </a:xfrm>
          <a:solidFill>
            <a:srgbClr val="FFFFFF"/>
          </a:solidFill>
        </p:spPr>
        <p:txBody>
          <a:bodyPr lIns="755998" anchor="ctr"/>
          <a:lstStyle>
            <a:lvl1pPr marL="0" indent="0">
              <a:buNone/>
              <a:defRPr sz="2000"/>
            </a:lvl1pPr>
          </a:lstStyle>
          <a:p>
            <a:pPr lvl="0"/>
            <a:r>
              <a:rPr lang="nl-NL"/>
              <a:t>Klik om de modelstijlen te bewerken</a:t>
            </a:r>
          </a:p>
        </p:txBody>
      </p:sp>
      <p:pic>
        <p:nvPicPr>
          <p:cNvPr id="5" name="Afbeelding 3">
            <a:extLst>
              <a:ext uri="{FF2B5EF4-FFF2-40B4-BE49-F238E27FC236}">
                <a16:creationId xmlns:a16="http://schemas.microsoft.com/office/drawing/2014/main" id="{F3B6525E-5075-4A0E-A3CA-D627B543D790}"/>
              </a:ext>
            </a:extLst>
          </p:cNvPr>
          <p:cNvPicPr>
            <a:picLocks noChangeAspect="1"/>
          </p:cNvPicPr>
          <p:nvPr/>
        </p:nvPicPr>
        <p:blipFill>
          <a:blip r:embed="rId2"/>
          <a:stretch>
            <a:fillRect/>
          </a:stretch>
        </p:blipFill>
        <p:spPr>
          <a:xfrm>
            <a:off x="-3172" y="0"/>
            <a:ext cx="12198352" cy="1066803"/>
          </a:xfrm>
          <a:prstGeom prst="rect">
            <a:avLst/>
          </a:prstGeom>
          <a:noFill/>
          <a:ln>
            <a:noFill/>
          </a:ln>
        </p:spPr>
      </p:pic>
    </p:spTree>
    <p:extLst>
      <p:ext uri="{BB962C8B-B14F-4D97-AF65-F5344CB8AC3E}">
        <p14:creationId xmlns:p14="http://schemas.microsoft.com/office/powerpoint/2010/main" val="45589668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abel/grafiek">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B182A39A-1C69-4803-B2AC-D5F3D3168251}"/>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inhoud 2">
            <a:extLst>
              <a:ext uri="{FF2B5EF4-FFF2-40B4-BE49-F238E27FC236}">
                <a16:creationId xmlns:a16="http://schemas.microsoft.com/office/drawing/2014/main" id="{1A2DB9E0-152A-4096-95A9-771749D39F5F}"/>
              </a:ext>
            </a:extLst>
          </p:cNvPr>
          <p:cNvSpPr txBox="1">
            <a:spLocks noGrp="1"/>
          </p:cNvSpPr>
          <p:nvPr>
            <p:ph idx="4294967295"/>
          </p:nvPr>
        </p:nvSpPr>
        <p:spPr>
          <a:xfrm>
            <a:off x="634995" y="2276471"/>
            <a:ext cx="10923586"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1">
            <a:extLst>
              <a:ext uri="{FF2B5EF4-FFF2-40B4-BE49-F238E27FC236}">
                <a16:creationId xmlns:a16="http://schemas.microsoft.com/office/drawing/2014/main" id="{3A27E269-1335-4F5C-8FEA-60123A68A8A2}"/>
              </a:ext>
            </a:extLst>
          </p:cNvPr>
          <p:cNvSpPr txBox="1">
            <a:spLocks noGrp="1"/>
          </p:cNvSpPr>
          <p:nvPr>
            <p:ph type="sldNum" sz="quarter" idx="8"/>
          </p:nvPr>
        </p:nvSpPr>
        <p:spPr/>
        <p:txBody>
          <a:bodyPr/>
          <a:lstStyle>
            <a:lvl1pPr>
              <a:defRPr/>
            </a:lvl1pPr>
          </a:lstStyle>
          <a:p>
            <a:pPr lvl="0"/>
            <a:fld id="{1B7EAF03-0E7F-4FB6-84A3-62D8C36B57C7}" type="slidenum">
              <a:t>‹nr.›</a:t>
            </a:fld>
            <a:endParaRPr lang="nl-NL"/>
          </a:p>
        </p:txBody>
      </p:sp>
      <p:sp>
        <p:nvSpPr>
          <p:cNvPr id="5" name="Tijdelijke aanduiding voor voettekst 4">
            <a:extLst>
              <a:ext uri="{FF2B5EF4-FFF2-40B4-BE49-F238E27FC236}">
                <a16:creationId xmlns:a16="http://schemas.microsoft.com/office/drawing/2014/main" id="{927B0AD0-53FD-4DFF-8758-8C2F4BA55636}"/>
              </a:ext>
            </a:extLst>
          </p:cNvPr>
          <p:cNvSpPr txBox="1">
            <a:spLocks noGrp="1"/>
          </p:cNvSpPr>
          <p:nvPr>
            <p:ph type="ftr" sz="quarter" idx="9"/>
          </p:nvPr>
        </p:nvSpPr>
        <p:spPr/>
        <p:txBody>
          <a:bodyPr/>
          <a:lstStyle>
            <a:lvl1pPr>
              <a:defRPr/>
            </a:lvl1pPr>
          </a:lstStyle>
          <a:p>
            <a:pPr lvl="0"/>
            <a:fld id="{B1E29C9B-D2D1-460E-B7F9-515EE28F219D}" type="datetime4">
              <a:rPr lang="nl-NL"/>
              <a:pPr lvl="0"/>
              <a:t>21 mei 2021</a:t>
            </a:fld>
            <a:r>
              <a:rPr lang="en-US"/>
              <a:t> | Voettekst</a:t>
            </a:r>
            <a:endParaRPr lang="nl-NL"/>
          </a:p>
        </p:txBody>
      </p:sp>
    </p:spTree>
    <p:extLst>
      <p:ext uri="{BB962C8B-B14F-4D97-AF65-F5344CB8AC3E}">
        <p14:creationId xmlns:p14="http://schemas.microsoft.com/office/powerpoint/2010/main" val="299788568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abel/grafiek met bijschrift">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BFC8FA2B-D38E-4E76-9B9A-101453994C18}"/>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tekst 2">
            <a:extLst>
              <a:ext uri="{FF2B5EF4-FFF2-40B4-BE49-F238E27FC236}">
                <a16:creationId xmlns:a16="http://schemas.microsoft.com/office/drawing/2014/main" id="{925712FA-0C0E-4CC7-B8F8-3ECA6A3CF552}"/>
              </a:ext>
            </a:extLst>
          </p:cNvPr>
          <p:cNvSpPr txBox="1">
            <a:spLocks noGrp="1"/>
          </p:cNvSpPr>
          <p:nvPr>
            <p:ph type="body" idx="4294967295"/>
          </p:nvPr>
        </p:nvSpPr>
        <p:spPr>
          <a:xfrm>
            <a:off x="7958855" y="2276471"/>
            <a:ext cx="3600001" cy="3937004"/>
          </a:xfrm>
        </p:spPr>
        <p:txBody>
          <a:bodyPr/>
          <a:lstStyle>
            <a:lvl1pPr marL="0" indent="0">
              <a:buNone/>
              <a:defRPr sz="2000"/>
            </a:lvl1pPr>
            <a:lvl2pPr marL="313200" indent="0">
              <a:buNone/>
              <a:defRPr sz="1800"/>
            </a:lvl2pPr>
            <a:lvl3pPr marL="630003" indent="0">
              <a:buNone/>
              <a:defRPr sz="1600"/>
            </a:lvl3pPr>
            <a:lvl4pPr marL="943203" indent="0">
              <a:buNone/>
              <a:defRPr sz="1600"/>
            </a:lvl4pPr>
            <a:lvl5pPr marL="1259997"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8">
            <a:extLst>
              <a:ext uri="{FF2B5EF4-FFF2-40B4-BE49-F238E27FC236}">
                <a16:creationId xmlns:a16="http://schemas.microsoft.com/office/drawing/2014/main" id="{1499BFC3-64DA-4847-B924-8389A6609433}"/>
              </a:ext>
            </a:extLst>
          </p:cNvPr>
          <p:cNvSpPr txBox="1">
            <a:spLocks noGrp="1"/>
          </p:cNvSpPr>
          <p:nvPr>
            <p:ph idx="4294967295"/>
          </p:nvPr>
        </p:nvSpPr>
        <p:spPr>
          <a:xfrm>
            <a:off x="634995" y="2276471"/>
            <a:ext cx="7178963"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2">
            <a:extLst>
              <a:ext uri="{FF2B5EF4-FFF2-40B4-BE49-F238E27FC236}">
                <a16:creationId xmlns:a16="http://schemas.microsoft.com/office/drawing/2014/main" id="{9FA7BF31-3B21-4C85-9EF9-0CEC8379B04A}"/>
              </a:ext>
            </a:extLst>
          </p:cNvPr>
          <p:cNvSpPr txBox="1">
            <a:spLocks noGrp="1"/>
          </p:cNvSpPr>
          <p:nvPr>
            <p:ph type="sldNum" sz="quarter" idx="8"/>
          </p:nvPr>
        </p:nvSpPr>
        <p:spPr/>
        <p:txBody>
          <a:bodyPr/>
          <a:lstStyle>
            <a:lvl1pPr>
              <a:defRPr/>
            </a:lvl1pPr>
          </a:lstStyle>
          <a:p>
            <a:pPr lvl="0"/>
            <a:fld id="{6FA4B9B8-02A7-4D7D-8E80-51EAEC8C6D45}" type="slidenum">
              <a:t>‹nr.›</a:t>
            </a:fld>
            <a:endParaRPr lang="nl-NL"/>
          </a:p>
        </p:txBody>
      </p:sp>
      <p:sp>
        <p:nvSpPr>
          <p:cNvPr id="6" name="Tijdelijke aanduiding voor voettekst 4">
            <a:extLst>
              <a:ext uri="{FF2B5EF4-FFF2-40B4-BE49-F238E27FC236}">
                <a16:creationId xmlns:a16="http://schemas.microsoft.com/office/drawing/2014/main" id="{118B25F1-05EF-48C3-B573-BF91FA1AEEBB}"/>
              </a:ext>
            </a:extLst>
          </p:cNvPr>
          <p:cNvSpPr txBox="1">
            <a:spLocks noGrp="1"/>
          </p:cNvSpPr>
          <p:nvPr>
            <p:ph type="ftr" sz="quarter" idx="9"/>
          </p:nvPr>
        </p:nvSpPr>
        <p:spPr/>
        <p:txBody>
          <a:bodyPr/>
          <a:lstStyle>
            <a:lvl1pPr>
              <a:defRPr/>
            </a:lvl1pPr>
          </a:lstStyle>
          <a:p>
            <a:pPr lvl="0"/>
            <a:fld id="{865965BA-AFCE-47FE-800B-B3B13966FBA9}" type="datetime4">
              <a:rPr lang="nl-NL"/>
              <a:pPr lvl="0"/>
              <a:t>21 mei 2021</a:t>
            </a:fld>
            <a:r>
              <a:rPr lang="en-US"/>
              <a:t> | Voettekst</a:t>
            </a:r>
            <a:endParaRPr lang="nl-NL"/>
          </a:p>
        </p:txBody>
      </p:sp>
    </p:spTree>
    <p:extLst>
      <p:ext uri="{BB962C8B-B14F-4D97-AF65-F5344CB8AC3E}">
        <p14:creationId xmlns:p14="http://schemas.microsoft.com/office/powerpoint/2010/main" val="321120134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abel/grafiek verticaal">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3A310A9B-836A-4EED-A10F-989A9C67894A}"/>
              </a:ext>
            </a:extLst>
          </p:cNvPr>
          <p:cNvSpPr/>
          <p:nvPr/>
        </p:nvSpPr>
        <p:spPr>
          <a:xfrm>
            <a:off x="6096003"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1740DB34-CFAA-4E44-B9DB-E886245D7CA9}"/>
              </a:ext>
            </a:extLst>
          </p:cNvPr>
          <p:cNvSpPr txBox="1">
            <a:spLocks noGrp="1"/>
          </p:cNvSpPr>
          <p:nvPr>
            <p:ph type="body" idx="4294967295"/>
          </p:nvPr>
        </p:nvSpPr>
        <p:spPr>
          <a:xfrm>
            <a:off x="6550020" y="2289602"/>
            <a:ext cx="5003999" cy="3931810"/>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1B5602B0-EC44-4B51-A18B-BB5D812ECDCC}"/>
              </a:ext>
            </a:extLst>
          </p:cNvPr>
          <p:cNvSpPr txBox="1">
            <a:spLocks noGrp="1"/>
          </p:cNvSpPr>
          <p:nvPr>
            <p:ph type="title"/>
          </p:nvPr>
        </p:nvSpPr>
        <p:spPr>
          <a:xfrm>
            <a:off x="6550020"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inhoud 8">
            <a:extLst>
              <a:ext uri="{FF2B5EF4-FFF2-40B4-BE49-F238E27FC236}">
                <a16:creationId xmlns:a16="http://schemas.microsoft.com/office/drawing/2014/main" id="{8401A0E9-A07E-4420-8BFE-FEDF13334F47}"/>
              </a:ext>
            </a:extLst>
          </p:cNvPr>
          <p:cNvSpPr txBox="1">
            <a:spLocks noGrp="1"/>
          </p:cNvSpPr>
          <p:nvPr>
            <p:ph idx="4294967295"/>
          </p:nvPr>
        </p:nvSpPr>
        <p:spPr>
          <a:xfrm>
            <a:off x="634995" y="1066803"/>
            <a:ext cx="5003797" cy="5154609"/>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4">
            <a:extLst>
              <a:ext uri="{FF2B5EF4-FFF2-40B4-BE49-F238E27FC236}">
                <a16:creationId xmlns:a16="http://schemas.microsoft.com/office/drawing/2014/main" id="{D4E10508-E180-4A89-8FE3-69DF46ECB586}"/>
              </a:ext>
            </a:extLst>
          </p:cNvPr>
          <p:cNvSpPr txBox="1">
            <a:spLocks noGrp="1"/>
          </p:cNvSpPr>
          <p:nvPr>
            <p:ph type="ftr" sz="quarter" idx="9"/>
          </p:nvPr>
        </p:nvSpPr>
        <p:spPr/>
        <p:txBody>
          <a:bodyPr/>
          <a:lstStyle>
            <a:lvl1pPr>
              <a:defRPr/>
            </a:lvl1pPr>
          </a:lstStyle>
          <a:p>
            <a:pPr lvl="0"/>
            <a:fld id="{F80F4353-BD1A-47B4-9405-0D614F9B245D}" type="datetime4">
              <a:rPr lang="nl-NL"/>
              <a:pPr lvl="0"/>
              <a:t>21 mei 2021</a:t>
            </a:fld>
            <a:r>
              <a:rPr lang="en-US"/>
              <a:t> | Voettekst</a:t>
            </a:r>
            <a:endParaRPr lang="nl-NL"/>
          </a:p>
        </p:txBody>
      </p:sp>
      <p:sp>
        <p:nvSpPr>
          <p:cNvPr id="7" name="Tijdelijke aanduiding voor dianummer 14">
            <a:extLst>
              <a:ext uri="{FF2B5EF4-FFF2-40B4-BE49-F238E27FC236}">
                <a16:creationId xmlns:a16="http://schemas.microsoft.com/office/drawing/2014/main" id="{13BF5285-FCEF-424E-92FE-43523187D8EB}"/>
              </a:ext>
            </a:extLst>
          </p:cNvPr>
          <p:cNvSpPr txBox="1">
            <a:spLocks noGrp="1"/>
          </p:cNvSpPr>
          <p:nvPr>
            <p:ph type="sldNum" sz="quarter" idx="8"/>
          </p:nvPr>
        </p:nvSpPr>
        <p:spPr/>
        <p:txBody>
          <a:bodyPr/>
          <a:lstStyle>
            <a:lvl1pPr>
              <a:defRPr>
                <a:solidFill>
                  <a:srgbClr val="FFFFFF"/>
                </a:solidFill>
              </a:defRPr>
            </a:lvl1pPr>
          </a:lstStyle>
          <a:p>
            <a:pPr lvl="0"/>
            <a:fld id="{E045957F-AAEC-45D7-938E-57EA9A8C43BE}" type="slidenum">
              <a:t>‹nr.›</a:t>
            </a:fld>
            <a:endParaRPr lang="nl-NL"/>
          </a:p>
        </p:txBody>
      </p:sp>
      <p:pic>
        <p:nvPicPr>
          <p:cNvPr id="8" name="Afbeelding 13" descr="RO_vervolgpagina_Logo_2_RGB_pos__aangepast.png">
            <a:extLst>
              <a:ext uri="{FF2B5EF4-FFF2-40B4-BE49-F238E27FC236}">
                <a16:creationId xmlns:a16="http://schemas.microsoft.com/office/drawing/2014/main" id="{05660DA5-F7A1-438C-AA1F-1F5CD9B6D894}"/>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4046810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fbeelding hor. kleur zonder titel">
    <p:bg>
      <p:bgPr>
        <a:solidFill>
          <a:srgbClr val="017BC6"/>
        </a:solidFill>
        <a:effectLst/>
      </p:bgPr>
    </p:bg>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2CA18D5B-95D8-4446-9AD9-9664EE59559C}"/>
              </a:ext>
            </a:extLst>
          </p:cNvPr>
          <p:cNvSpPr txBox="1">
            <a:spLocks noGrp="1"/>
          </p:cNvSpPr>
          <p:nvPr>
            <p:ph type="body" idx="4294967295"/>
          </p:nvPr>
        </p:nvSpPr>
        <p:spPr>
          <a:xfrm>
            <a:off x="634995" y="3888001"/>
            <a:ext cx="10923586" cy="2333411"/>
          </a:xfrm>
        </p:spPr>
        <p:txBody>
          <a:bodyPr tIns="50401"/>
          <a:lstStyle>
            <a:lvl1pPr>
              <a:buClr>
                <a:srgbClr val="D9EBF6"/>
              </a:buClr>
              <a:defRPr>
                <a:solidFill>
                  <a:srgbClr val="FFFFFF"/>
                </a:solidFill>
              </a:defRPr>
            </a:lvl1pPr>
            <a:lvl2pPr>
              <a:buClr>
                <a:srgbClr val="D9EBF6"/>
              </a:buClr>
              <a:defRPr>
                <a:solidFill>
                  <a:srgbClr val="FFFFFF"/>
                </a:solidFill>
              </a:defRPr>
            </a:lvl2pPr>
            <a:lvl3pPr>
              <a:buClr>
                <a:srgbClr val="D9EBF6"/>
              </a:buClr>
              <a:defRPr>
                <a:solidFill>
                  <a:srgbClr val="FFFFFF"/>
                </a:solidFill>
              </a:defRPr>
            </a:lvl3pPr>
            <a:lvl4pPr>
              <a:buClr>
                <a:srgbClr val="D9EBF6"/>
              </a:buClr>
              <a:defRPr>
                <a:solidFill>
                  <a:srgbClr val="FFFFFF"/>
                </a:solidFill>
              </a:defRPr>
            </a:lvl4pPr>
            <a:lvl5pPr>
              <a:defRPr>
                <a:solidFill>
                  <a:srgbClr val="D9EBF6"/>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ADC17B8E-A830-446D-A71E-6C085AC5C5F6}"/>
              </a:ext>
            </a:extLst>
          </p:cNvPr>
          <p:cNvSpPr txBox="1">
            <a:spLocks noGrp="1"/>
          </p:cNvSpPr>
          <p:nvPr>
            <p:ph type="sldNum" sz="quarter" idx="8"/>
          </p:nvPr>
        </p:nvSpPr>
        <p:spPr/>
        <p:txBody>
          <a:bodyPr/>
          <a:lstStyle>
            <a:lvl1pPr>
              <a:defRPr>
                <a:solidFill>
                  <a:srgbClr val="D9EBF6"/>
                </a:solidFill>
              </a:defRPr>
            </a:lvl1pPr>
          </a:lstStyle>
          <a:p>
            <a:pPr lvl="0"/>
            <a:fld id="{2AF6302D-2ADE-4DE5-9489-6705B41ADB4B}" type="slidenum">
              <a:t>‹nr.›</a:t>
            </a:fld>
            <a:endParaRPr lang="nl-NL"/>
          </a:p>
        </p:txBody>
      </p:sp>
      <p:sp>
        <p:nvSpPr>
          <p:cNvPr id="4" name="Tijdelijke aanduiding voor voettekst 4">
            <a:extLst>
              <a:ext uri="{FF2B5EF4-FFF2-40B4-BE49-F238E27FC236}">
                <a16:creationId xmlns:a16="http://schemas.microsoft.com/office/drawing/2014/main" id="{7B5C3413-618B-4F90-B928-789CEC2E593F}"/>
              </a:ext>
            </a:extLst>
          </p:cNvPr>
          <p:cNvSpPr txBox="1">
            <a:spLocks noGrp="1"/>
          </p:cNvSpPr>
          <p:nvPr>
            <p:ph type="ftr" sz="quarter" idx="9"/>
          </p:nvPr>
        </p:nvSpPr>
        <p:spPr/>
        <p:txBody>
          <a:bodyPr/>
          <a:lstStyle>
            <a:lvl1pPr>
              <a:defRPr>
                <a:solidFill>
                  <a:srgbClr val="FFFFFF"/>
                </a:solidFill>
              </a:defRPr>
            </a:lvl1pPr>
          </a:lstStyle>
          <a:p>
            <a:pPr lvl="0"/>
            <a:fld id="{6A0BA38B-BA06-429D-AE2C-1F3C323F0375}"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4D1045C1-FD14-4201-B11B-9929CF2EFCE5}"/>
              </a:ext>
            </a:extLst>
          </p:cNvPr>
          <p:cNvSpPr txBox="1">
            <a:spLocks noGrp="1"/>
          </p:cNvSpPr>
          <p:nvPr>
            <p:ph type="pic" idx="4294967295"/>
          </p:nvPr>
        </p:nvSpPr>
        <p:spPr>
          <a:xfrm>
            <a:off x="0" y="0"/>
            <a:ext cx="12191996" cy="3427408"/>
          </a:xfrm>
          <a:solidFill>
            <a:srgbClr val="D9D9D9"/>
          </a:solidFill>
        </p:spPr>
        <p:txBody>
          <a:bodyPr lIns="719998" tIns="1151997"/>
          <a:lstStyle>
            <a:lvl1pPr>
              <a:buClr>
                <a:srgbClr val="D9EBF6"/>
              </a:buCl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347436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p:cSld name="Contact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C4EBA908-6847-4E96-AEC9-353F53B0AAFB}"/>
              </a:ext>
            </a:extLst>
          </p:cNvPr>
          <p:cNvSpPr/>
          <p:nvPr/>
        </p:nvSpPr>
        <p:spPr>
          <a:xfrm>
            <a:off x="0" y="0"/>
            <a:ext cx="12191996" cy="3427408"/>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CAAE19C6-3A65-49E1-84D0-3941679E46DF}"/>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E8ADCCC8-61E8-45D6-B545-A109E1A6DCE9}"/>
              </a:ext>
            </a:extLst>
          </p:cNvPr>
          <p:cNvSpPr txBox="1">
            <a:spLocks noGrp="1"/>
          </p:cNvSpPr>
          <p:nvPr>
            <p:ph type="body" idx="4294967295"/>
          </p:nvPr>
        </p:nvSpPr>
        <p:spPr>
          <a:xfrm>
            <a:off x="5156749" y="3846021"/>
            <a:ext cx="4679999"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126527DB-4982-413E-AAA8-0D61B1E2D8C3}"/>
              </a:ext>
            </a:extLst>
          </p:cNvPr>
          <p:cNvSpPr txBox="1">
            <a:spLocks noGrp="1"/>
          </p:cNvSpPr>
          <p:nvPr>
            <p:ph type="body" idx="4294967295"/>
          </p:nvPr>
        </p:nvSpPr>
        <p:spPr>
          <a:xfrm>
            <a:off x="5156749" y="4639510"/>
            <a:ext cx="4679999"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C7D2887E-EC91-46F0-B911-E6ED5109A114}"/>
              </a:ext>
            </a:extLst>
          </p:cNvPr>
          <p:cNvSpPr txBox="1">
            <a:spLocks noGrp="1"/>
          </p:cNvSpPr>
          <p:nvPr>
            <p:ph type="body" idx="4294967295"/>
          </p:nvPr>
        </p:nvSpPr>
        <p:spPr>
          <a:xfrm>
            <a:off x="5156749" y="5405530"/>
            <a:ext cx="4679999"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2F551956-AB0E-4FB1-B6A7-0877738FA461}"/>
              </a:ext>
            </a:extLst>
          </p:cNvPr>
          <p:cNvSpPr txBox="1">
            <a:spLocks noGrp="1"/>
          </p:cNvSpPr>
          <p:nvPr>
            <p:ph type="pic" idx="4294967295"/>
          </p:nvPr>
        </p:nvSpPr>
        <p:spPr>
          <a:xfrm>
            <a:off x="4544778" y="3921367"/>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7F4871C7-6574-4252-9C38-A10017DB2A84}"/>
              </a:ext>
            </a:extLst>
          </p:cNvPr>
          <p:cNvSpPr txBox="1">
            <a:spLocks noGrp="1"/>
          </p:cNvSpPr>
          <p:nvPr>
            <p:ph type="pic" idx="4294967295"/>
          </p:nvPr>
        </p:nvSpPr>
        <p:spPr>
          <a:xfrm>
            <a:off x="4544778" y="4707386"/>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0229FA5E-B4A0-4DF9-B597-2702FE20F3A7}"/>
              </a:ext>
            </a:extLst>
          </p:cNvPr>
          <p:cNvSpPr txBox="1">
            <a:spLocks noGrp="1"/>
          </p:cNvSpPr>
          <p:nvPr>
            <p:ph type="pic" idx="4294967295"/>
          </p:nvPr>
        </p:nvSpPr>
        <p:spPr>
          <a:xfrm>
            <a:off x="4544778" y="5480867"/>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A7DC49EE-5BE6-4786-96B0-8B405DBDE3E3}"/>
              </a:ext>
            </a:extLst>
          </p:cNvPr>
          <p:cNvSpPr txBox="1">
            <a:spLocks noGrp="1"/>
          </p:cNvSpPr>
          <p:nvPr>
            <p:ph type="sldNum" sz="quarter" idx="8"/>
          </p:nvPr>
        </p:nvSpPr>
        <p:spPr/>
        <p:txBody>
          <a:bodyPr/>
          <a:lstStyle>
            <a:lvl1pPr>
              <a:defRPr/>
            </a:lvl1pPr>
          </a:lstStyle>
          <a:p>
            <a:pPr lvl="0"/>
            <a:fld id="{633B70F6-B900-4080-ACAD-F8EFFDF5A835}" type="slidenum">
              <a:t>‹nr.›</a:t>
            </a:fld>
            <a:endParaRPr lang="nl-NL"/>
          </a:p>
        </p:txBody>
      </p:sp>
      <p:sp>
        <p:nvSpPr>
          <p:cNvPr id="11" name="Tijdelijke aanduiding voor voettekst 4">
            <a:extLst>
              <a:ext uri="{FF2B5EF4-FFF2-40B4-BE49-F238E27FC236}">
                <a16:creationId xmlns:a16="http://schemas.microsoft.com/office/drawing/2014/main" id="{64B2A874-D2DC-4D05-9323-829E35F25CAE}"/>
              </a:ext>
            </a:extLst>
          </p:cNvPr>
          <p:cNvSpPr txBox="1">
            <a:spLocks noGrp="1"/>
          </p:cNvSpPr>
          <p:nvPr>
            <p:ph type="ftr" sz="quarter" idx="9"/>
          </p:nvPr>
        </p:nvSpPr>
        <p:spPr/>
        <p:txBody>
          <a:bodyPr/>
          <a:lstStyle>
            <a:lvl1pPr>
              <a:defRPr/>
            </a:lvl1pPr>
          </a:lstStyle>
          <a:p>
            <a:pPr lvl="0"/>
            <a:fld id="{FA7A7262-0220-4797-90AC-7C1FB75D29B3}"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C025EFCF-C7DA-48C3-818B-C263A1006B83}"/>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80529508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p:cSld name="Contact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617B105E-A2DE-40B1-B032-0CD332CB0E93}"/>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CFC8273A-C911-4B5D-968C-38805E4A0150}"/>
              </a:ext>
            </a:extLst>
          </p:cNvPr>
          <p:cNvSpPr txBox="1">
            <a:spLocks noGrp="1"/>
          </p:cNvSpPr>
          <p:nvPr>
            <p:ph type="title"/>
          </p:nvPr>
        </p:nvSpPr>
        <p:spPr>
          <a:xfrm>
            <a:off x="634995" y="2565404"/>
            <a:ext cx="5003797" cy="172720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681E4334-D0F7-43AA-A8B9-DDB3AD0AF167}"/>
              </a:ext>
            </a:extLst>
          </p:cNvPr>
          <p:cNvSpPr txBox="1">
            <a:spLocks noGrp="1"/>
          </p:cNvSpPr>
          <p:nvPr>
            <p:ph type="body" idx="4294967295"/>
          </p:nvPr>
        </p:nvSpPr>
        <p:spPr>
          <a:xfrm>
            <a:off x="7176284" y="2286000"/>
            <a:ext cx="4382298"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4B339586-5BF4-4B42-809D-5BE08C568FE6}"/>
              </a:ext>
            </a:extLst>
          </p:cNvPr>
          <p:cNvSpPr txBox="1">
            <a:spLocks noGrp="1"/>
          </p:cNvSpPr>
          <p:nvPr>
            <p:ph type="body" idx="4294967295"/>
          </p:nvPr>
        </p:nvSpPr>
        <p:spPr>
          <a:xfrm>
            <a:off x="7176284" y="3079488"/>
            <a:ext cx="4382298"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08AEDC03-5AFD-43F0-A93D-9597EB30B874}"/>
              </a:ext>
            </a:extLst>
          </p:cNvPr>
          <p:cNvSpPr txBox="1">
            <a:spLocks noGrp="1"/>
          </p:cNvSpPr>
          <p:nvPr>
            <p:ph type="body" idx="4294967295"/>
          </p:nvPr>
        </p:nvSpPr>
        <p:spPr>
          <a:xfrm>
            <a:off x="7176284" y="3845509"/>
            <a:ext cx="4382298"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C9D3BBCE-E43C-40DD-ACCC-752E760B5B4F}"/>
              </a:ext>
            </a:extLst>
          </p:cNvPr>
          <p:cNvSpPr txBox="1">
            <a:spLocks noGrp="1"/>
          </p:cNvSpPr>
          <p:nvPr>
            <p:ph type="pic" idx="4294967295"/>
          </p:nvPr>
        </p:nvSpPr>
        <p:spPr>
          <a:xfrm>
            <a:off x="6564313" y="2361346"/>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B2ADCCB9-4779-4475-9805-FCC26F6FEF01}"/>
              </a:ext>
            </a:extLst>
          </p:cNvPr>
          <p:cNvSpPr txBox="1">
            <a:spLocks noGrp="1"/>
          </p:cNvSpPr>
          <p:nvPr>
            <p:ph type="pic" idx="4294967295"/>
          </p:nvPr>
        </p:nvSpPr>
        <p:spPr>
          <a:xfrm>
            <a:off x="6564313" y="3147355"/>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E36A28A0-2DB6-47C5-B1F8-D13BCB6DC152}"/>
              </a:ext>
            </a:extLst>
          </p:cNvPr>
          <p:cNvSpPr txBox="1">
            <a:spLocks noGrp="1"/>
          </p:cNvSpPr>
          <p:nvPr>
            <p:ph type="pic" idx="4294967295"/>
          </p:nvPr>
        </p:nvSpPr>
        <p:spPr>
          <a:xfrm>
            <a:off x="6564313" y="3920846"/>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0ED51DF8-7292-49A8-9214-867FE1CDA972}"/>
              </a:ext>
            </a:extLst>
          </p:cNvPr>
          <p:cNvSpPr txBox="1">
            <a:spLocks noGrp="1"/>
          </p:cNvSpPr>
          <p:nvPr>
            <p:ph type="sldNum" sz="quarter" idx="8"/>
          </p:nvPr>
        </p:nvSpPr>
        <p:spPr/>
        <p:txBody>
          <a:bodyPr/>
          <a:lstStyle>
            <a:lvl1pPr>
              <a:defRPr/>
            </a:lvl1pPr>
          </a:lstStyle>
          <a:p>
            <a:pPr lvl="0"/>
            <a:fld id="{5D7255B7-9B36-4C89-9493-A95FC5520496}" type="slidenum">
              <a:t>‹nr.›</a:t>
            </a:fld>
            <a:endParaRPr lang="nl-NL"/>
          </a:p>
        </p:txBody>
      </p:sp>
      <p:sp>
        <p:nvSpPr>
          <p:cNvPr id="11" name="Tijdelijke aanduiding voor voettekst 4">
            <a:extLst>
              <a:ext uri="{FF2B5EF4-FFF2-40B4-BE49-F238E27FC236}">
                <a16:creationId xmlns:a16="http://schemas.microsoft.com/office/drawing/2014/main" id="{A02B668B-F588-4844-AF9A-ECCB4503F5CF}"/>
              </a:ext>
            </a:extLst>
          </p:cNvPr>
          <p:cNvSpPr txBox="1">
            <a:spLocks noGrp="1"/>
          </p:cNvSpPr>
          <p:nvPr>
            <p:ph type="ftr" sz="quarter" idx="9"/>
          </p:nvPr>
        </p:nvSpPr>
        <p:spPr/>
        <p:txBody>
          <a:bodyPr/>
          <a:lstStyle>
            <a:lvl1pPr>
              <a:defRPr>
                <a:solidFill>
                  <a:srgbClr val="FFFFFF"/>
                </a:solidFill>
              </a:defRPr>
            </a:lvl1pPr>
          </a:lstStyle>
          <a:p>
            <a:pPr lvl="0"/>
            <a:fld id="{DDD33B20-D612-4489-8E3C-E3BD9BFEF6BF}"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56F74C5E-6F88-4549-9609-23CD5AAA346A}"/>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82904938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p:cSld name="Contact C">
    <p:bg>
      <p:bgPr>
        <a:solidFill>
          <a:srgbClr val="017BC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3D5BF-10CC-4EC3-B781-83C2E02F0362}"/>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3" name="Tijdelijke aanduiding voor tekst 13">
            <a:extLst>
              <a:ext uri="{FF2B5EF4-FFF2-40B4-BE49-F238E27FC236}">
                <a16:creationId xmlns:a16="http://schemas.microsoft.com/office/drawing/2014/main" id="{562F076C-2290-42D0-8640-80727D1C09FF}"/>
              </a:ext>
            </a:extLst>
          </p:cNvPr>
          <p:cNvSpPr txBox="1">
            <a:spLocks noGrp="1"/>
          </p:cNvSpPr>
          <p:nvPr>
            <p:ph type="body" idx="4294967295"/>
          </p:nvPr>
        </p:nvSpPr>
        <p:spPr>
          <a:xfrm>
            <a:off x="4224308" y="3846021"/>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4" name="Tijdelijke aanduiding voor tekst 13">
            <a:extLst>
              <a:ext uri="{FF2B5EF4-FFF2-40B4-BE49-F238E27FC236}">
                <a16:creationId xmlns:a16="http://schemas.microsoft.com/office/drawing/2014/main" id="{14A6482B-20D0-4319-82F9-6183BC66E4F3}"/>
              </a:ext>
            </a:extLst>
          </p:cNvPr>
          <p:cNvSpPr txBox="1">
            <a:spLocks noGrp="1"/>
          </p:cNvSpPr>
          <p:nvPr>
            <p:ph type="body" idx="4294967295"/>
          </p:nvPr>
        </p:nvSpPr>
        <p:spPr>
          <a:xfrm>
            <a:off x="4224308" y="463951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255C7D45-1665-4836-8D40-A58BCCB89D79}"/>
              </a:ext>
            </a:extLst>
          </p:cNvPr>
          <p:cNvSpPr txBox="1">
            <a:spLocks noGrp="1"/>
          </p:cNvSpPr>
          <p:nvPr>
            <p:ph type="body" idx="4294967295"/>
          </p:nvPr>
        </p:nvSpPr>
        <p:spPr>
          <a:xfrm>
            <a:off x="4224308" y="540553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6" name="Tijdelijke aanduiding voor afbeelding 3">
            <a:extLst>
              <a:ext uri="{FF2B5EF4-FFF2-40B4-BE49-F238E27FC236}">
                <a16:creationId xmlns:a16="http://schemas.microsoft.com/office/drawing/2014/main" id="{E87B9006-3B5E-46B0-A1DB-56B32F1608D3}"/>
              </a:ext>
            </a:extLst>
          </p:cNvPr>
          <p:cNvSpPr txBox="1">
            <a:spLocks noGrp="1"/>
          </p:cNvSpPr>
          <p:nvPr>
            <p:ph type="pic" idx="4294967295"/>
          </p:nvPr>
        </p:nvSpPr>
        <p:spPr>
          <a:xfrm>
            <a:off x="3612337" y="3921367"/>
            <a:ext cx="541205" cy="539998"/>
          </a:xfrm>
          <a:blipFill>
            <a:blip r:embed="rId2"/>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7" name="Tijdelijke aanduiding voor afbeelding 3">
            <a:extLst>
              <a:ext uri="{FF2B5EF4-FFF2-40B4-BE49-F238E27FC236}">
                <a16:creationId xmlns:a16="http://schemas.microsoft.com/office/drawing/2014/main" id="{973A597E-D76C-4DF3-8DBE-8A02CBC0CB2D}"/>
              </a:ext>
            </a:extLst>
          </p:cNvPr>
          <p:cNvSpPr txBox="1">
            <a:spLocks noGrp="1"/>
          </p:cNvSpPr>
          <p:nvPr>
            <p:ph type="pic" idx="4294967295"/>
          </p:nvPr>
        </p:nvSpPr>
        <p:spPr>
          <a:xfrm>
            <a:off x="3612337" y="4707386"/>
            <a:ext cx="541205" cy="539998"/>
          </a:xfrm>
          <a:blipFill>
            <a:blip r:embed="rId3"/>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960D8F01-5E35-48EC-9F37-60F1B924AC8F}"/>
              </a:ext>
            </a:extLst>
          </p:cNvPr>
          <p:cNvSpPr txBox="1">
            <a:spLocks noGrp="1"/>
          </p:cNvSpPr>
          <p:nvPr>
            <p:ph type="pic" idx="4294967295"/>
          </p:nvPr>
        </p:nvSpPr>
        <p:spPr>
          <a:xfrm>
            <a:off x="3612337" y="5480867"/>
            <a:ext cx="541205" cy="539998"/>
          </a:xfrm>
          <a:blipFill>
            <a:blip r:embed="rId4"/>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9" name="Tijdelijke aanduiding voor dianummer 7">
            <a:extLst>
              <a:ext uri="{FF2B5EF4-FFF2-40B4-BE49-F238E27FC236}">
                <a16:creationId xmlns:a16="http://schemas.microsoft.com/office/drawing/2014/main" id="{C53AF791-0D59-417F-B7DA-8222FB9EC629}"/>
              </a:ext>
            </a:extLst>
          </p:cNvPr>
          <p:cNvSpPr txBox="1">
            <a:spLocks noGrp="1"/>
          </p:cNvSpPr>
          <p:nvPr>
            <p:ph type="sldNum" sz="quarter" idx="8"/>
          </p:nvPr>
        </p:nvSpPr>
        <p:spPr/>
        <p:txBody>
          <a:bodyPr/>
          <a:lstStyle>
            <a:lvl1pPr>
              <a:defRPr>
                <a:solidFill>
                  <a:srgbClr val="D9EBF6"/>
                </a:solidFill>
              </a:defRPr>
            </a:lvl1pPr>
          </a:lstStyle>
          <a:p>
            <a:pPr lvl="0"/>
            <a:fld id="{2D68B944-C12B-432C-AE5B-3284286FAC43}" type="slidenum">
              <a:t>‹nr.›</a:t>
            </a:fld>
            <a:endParaRPr lang="nl-NL"/>
          </a:p>
        </p:txBody>
      </p:sp>
      <p:sp>
        <p:nvSpPr>
          <p:cNvPr id="10" name="Tijdelijke aanduiding voor voettekst 4">
            <a:extLst>
              <a:ext uri="{FF2B5EF4-FFF2-40B4-BE49-F238E27FC236}">
                <a16:creationId xmlns:a16="http://schemas.microsoft.com/office/drawing/2014/main" id="{DEF9B720-D736-4678-AC89-6903B23634E0}"/>
              </a:ext>
            </a:extLst>
          </p:cNvPr>
          <p:cNvSpPr txBox="1">
            <a:spLocks noGrp="1"/>
          </p:cNvSpPr>
          <p:nvPr>
            <p:ph type="ftr" sz="quarter" idx="9"/>
          </p:nvPr>
        </p:nvSpPr>
        <p:spPr/>
        <p:txBody>
          <a:bodyPr/>
          <a:lstStyle>
            <a:lvl1pPr>
              <a:defRPr>
                <a:solidFill>
                  <a:srgbClr val="FFFFFF"/>
                </a:solidFill>
              </a:defRPr>
            </a:lvl1pPr>
          </a:lstStyle>
          <a:p>
            <a:pPr lvl="0"/>
            <a:fld id="{52762E3E-74E1-4D69-8D14-06A3FDF9D4F1}" type="datetime4">
              <a:rPr lang="nl-NL"/>
              <a:pPr lvl="0"/>
              <a:t>21 mei 2021</a:t>
            </a:fld>
            <a:r>
              <a:rPr lang="en-US"/>
              <a:t> | Voettekst</a:t>
            </a:r>
            <a:endParaRPr lang="nl-NL"/>
          </a:p>
        </p:txBody>
      </p:sp>
      <p:pic>
        <p:nvPicPr>
          <p:cNvPr id="11" name="Afbeelding 11" descr="ROx_BEELDMERK_Logo_2_RGB_pos-op-wit.png">
            <a:extLst>
              <a:ext uri="{FF2B5EF4-FFF2-40B4-BE49-F238E27FC236}">
                <a16:creationId xmlns:a16="http://schemas.microsoft.com/office/drawing/2014/main" id="{A821FFD2-E128-4C76-B9F3-141453F39019}"/>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46730436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38870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3A9280-7F73-47D6-A52D-DC73415AFB2D}"/>
              </a:ext>
            </a:extLst>
          </p:cNvPr>
          <p:cNvSpPr txBox="1">
            <a:spLocks noGrp="1"/>
          </p:cNvSpPr>
          <p:nvPr>
            <p:ph type="ctrTitle"/>
          </p:nvPr>
        </p:nvSpPr>
        <p:spPr>
          <a:xfrm>
            <a:off x="6554583" y="1882804"/>
            <a:ext cx="5003999" cy="2336401"/>
          </a:xfrm>
        </p:spPr>
        <p:txBody>
          <a:bodyPr tIns="90004" bIns="90004"/>
          <a:lstStyle>
            <a:lvl1pPr>
              <a:defRPr>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CADAD1EB-D0AE-4FBA-A365-1BF4EE9F3305}"/>
              </a:ext>
            </a:extLst>
          </p:cNvPr>
          <p:cNvSpPr txBox="1">
            <a:spLocks noGrp="1"/>
          </p:cNvSpPr>
          <p:nvPr>
            <p:ph type="subTitle" idx="1"/>
          </p:nvPr>
        </p:nvSpPr>
        <p:spPr>
          <a:xfrm>
            <a:off x="6554583" y="4215603"/>
            <a:ext cx="5003999" cy="1339202"/>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pic>
        <p:nvPicPr>
          <p:cNvPr id="4" name="Afbeelding 4" descr="RO_BZK_Logo_2_RGB_diap_fr.png">
            <a:extLst>
              <a:ext uri="{FF2B5EF4-FFF2-40B4-BE49-F238E27FC236}">
                <a16:creationId xmlns:a16="http://schemas.microsoft.com/office/drawing/2014/main" id="{F99C4CA0-ECEE-432B-AAE8-3D9AEB557B91}"/>
              </a:ext>
            </a:extLst>
          </p:cNvPr>
          <p:cNvPicPr>
            <a:picLocks noChangeAspect="1"/>
          </p:cNvPicPr>
          <p:nvPr/>
        </p:nvPicPr>
        <p:blipFill>
          <a:blip r:embed="rId2"/>
          <a:stretch>
            <a:fillRect/>
          </a:stretch>
        </p:blipFill>
        <p:spPr>
          <a:xfrm>
            <a:off x="0" y="0"/>
            <a:ext cx="12191996" cy="1783080"/>
          </a:xfrm>
          <a:prstGeom prst="rect">
            <a:avLst/>
          </a:prstGeom>
          <a:noFill/>
          <a:ln>
            <a:noFill/>
          </a:ln>
        </p:spPr>
      </p:pic>
      <p:sp>
        <p:nvSpPr>
          <p:cNvPr id="5" name="Tijdelijke aanduiding voor voettekst 4">
            <a:extLst>
              <a:ext uri="{FF2B5EF4-FFF2-40B4-BE49-F238E27FC236}">
                <a16:creationId xmlns:a16="http://schemas.microsoft.com/office/drawing/2014/main" id="{61A5CED8-D5D9-434D-910E-A3706C04F15C}"/>
              </a:ext>
            </a:extLst>
          </p:cNvPr>
          <p:cNvSpPr txBox="1">
            <a:spLocks noGrp="1"/>
          </p:cNvSpPr>
          <p:nvPr>
            <p:ph type="ftr" sz="quarter" idx="9"/>
          </p:nvPr>
        </p:nvSpPr>
        <p:spPr/>
        <p:txBody>
          <a:bodyPr/>
          <a:lstStyle>
            <a:lvl1pPr>
              <a:defRPr>
                <a:solidFill>
                  <a:srgbClr val="FFFFFF"/>
                </a:solidFill>
              </a:defRPr>
            </a:lvl1pPr>
          </a:lstStyle>
          <a:p>
            <a:pPr lvl="0"/>
            <a:fld id="{4542DAAA-C69F-4BA5-A995-CF9680C4AD4C}" type="datetime4">
              <a:rPr lang="nl-NL"/>
              <a:pPr lvl="0"/>
              <a:t>21 mei 2021</a:t>
            </a:fld>
            <a:r>
              <a:rPr lang="en-US"/>
              <a:t> | Voettekst</a:t>
            </a:r>
            <a:endParaRPr lang="nl-NL"/>
          </a:p>
        </p:txBody>
      </p:sp>
      <p:sp>
        <p:nvSpPr>
          <p:cNvPr id="6" name="Tijdelijke aanduiding voor dianummer 10">
            <a:extLst>
              <a:ext uri="{FF2B5EF4-FFF2-40B4-BE49-F238E27FC236}">
                <a16:creationId xmlns:a16="http://schemas.microsoft.com/office/drawing/2014/main" id="{690BD502-9512-4A2C-972E-E5149CD56AEE}"/>
              </a:ext>
            </a:extLst>
          </p:cNvPr>
          <p:cNvSpPr txBox="1">
            <a:spLocks noGrp="1"/>
          </p:cNvSpPr>
          <p:nvPr>
            <p:ph type="sldNum" sz="quarter" idx="8"/>
          </p:nvPr>
        </p:nvSpPr>
        <p:spPr/>
        <p:txBody>
          <a:bodyPr/>
          <a:lstStyle>
            <a:lvl1pPr>
              <a:defRPr>
                <a:solidFill>
                  <a:srgbClr val="D9EBF6"/>
                </a:solidFill>
              </a:defRPr>
            </a:lvl1pPr>
          </a:lstStyle>
          <a:p>
            <a:pPr lvl="0"/>
            <a:fld id="{DBFC0FF5-E45F-4AC5-9576-06497B66130D}" type="slidenum">
              <a:t>‹nr.›</a:t>
            </a:fld>
            <a:endParaRPr lang="nl-NL"/>
          </a:p>
        </p:txBody>
      </p:sp>
    </p:spTree>
    <p:extLst>
      <p:ext uri="{BB962C8B-B14F-4D97-AF65-F5344CB8AC3E}">
        <p14:creationId xmlns:p14="http://schemas.microsoft.com/office/powerpoint/2010/main" val="376664693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Titeldia afbeelding verticaal">
    <p:spTree>
      <p:nvGrpSpPr>
        <p:cNvPr id="1" name=""/>
        <p:cNvGrpSpPr/>
        <p:nvPr/>
      </p:nvGrpSpPr>
      <p:grpSpPr>
        <a:xfrm>
          <a:off x="0" y="0"/>
          <a:ext cx="0" cy="0"/>
          <a:chOff x="0" y="0"/>
          <a:chExt cx="0" cy="0"/>
        </a:xfrm>
      </p:grpSpPr>
      <p:sp>
        <p:nvSpPr>
          <p:cNvPr id="2" name="Tijdelijke aanduiding voor afbeelding 31">
            <a:extLst>
              <a:ext uri="{FF2B5EF4-FFF2-40B4-BE49-F238E27FC236}">
                <a16:creationId xmlns:a16="http://schemas.microsoft.com/office/drawing/2014/main" id="{F2005533-4FD3-43F6-AA8C-0CF3C785B63C}"/>
              </a:ext>
            </a:extLst>
          </p:cNvPr>
          <p:cNvSpPr txBox="1">
            <a:spLocks noGrp="1"/>
          </p:cNvSpPr>
          <p:nvPr>
            <p:ph type="pic" idx="4294967295"/>
          </p:nvPr>
        </p:nvSpPr>
        <p:spPr>
          <a:xfrm>
            <a:off x="-3172" y="0"/>
            <a:ext cx="6099176" cy="6858000"/>
          </a:xfrm>
          <a:solidFill>
            <a:srgbClr val="D9D9D9"/>
          </a:solidFill>
        </p:spPr>
        <p:txBody>
          <a:bodyPr lIns="611998" anchor="ctr"/>
          <a:lstStyle>
            <a:lvl1pPr>
              <a:defRPr/>
            </a:lvl1pPr>
          </a:lstStyle>
          <a:p>
            <a:pPr lvl="0"/>
            <a:r>
              <a:rPr lang="nl-NL"/>
              <a:t>Klik op het pictogram als u een afbeelding wilt toevoegen</a:t>
            </a:r>
          </a:p>
        </p:txBody>
      </p:sp>
      <p:sp>
        <p:nvSpPr>
          <p:cNvPr id="3" name="Rechthoek 15">
            <a:extLst>
              <a:ext uri="{FF2B5EF4-FFF2-40B4-BE49-F238E27FC236}">
                <a16:creationId xmlns:a16="http://schemas.microsoft.com/office/drawing/2014/main" id="{21D9C1F0-A87C-457D-AA39-9A978275FD0D}"/>
              </a:ext>
            </a:extLst>
          </p:cNvPr>
          <p:cNvSpPr/>
          <p:nvPr/>
        </p:nvSpPr>
        <p:spPr>
          <a:xfrm>
            <a:off x="6096003"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4" name="Afbeelding 12">
            <a:extLst>
              <a:ext uri="{FF2B5EF4-FFF2-40B4-BE49-F238E27FC236}">
                <a16:creationId xmlns:a16="http://schemas.microsoft.com/office/drawing/2014/main" id="{2B4CB326-83BA-4473-9F2C-8DE2ECF9780A}"/>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tekst 16">
            <a:extLst>
              <a:ext uri="{FF2B5EF4-FFF2-40B4-BE49-F238E27FC236}">
                <a16:creationId xmlns:a16="http://schemas.microsoft.com/office/drawing/2014/main" id="{A3E99707-74DB-4B10-9DA2-D49FF3EE7D5B}"/>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6" name="Tijdelijke aanduiding voor dianummer 14">
            <a:extLst>
              <a:ext uri="{FF2B5EF4-FFF2-40B4-BE49-F238E27FC236}">
                <a16:creationId xmlns:a16="http://schemas.microsoft.com/office/drawing/2014/main" id="{B1858A89-B613-4285-B3AA-2260C2895F67}"/>
              </a:ext>
            </a:extLst>
          </p:cNvPr>
          <p:cNvSpPr txBox="1">
            <a:spLocks noGrp="1"/>
          </p:cNvSpPr>
          <p:nvPr>
            <p:ph type="sldNum" sz="quarter" idx="8"/>
          </p:nvPr>
        </p:nvSpPr>
        <p:spPr/>
        <p:txBody>
          <a:bodyPr/>
          <a:lstStyle>
            <a:lvl1pPr>
              <a:defRPr>
                <a:solidFill>
                  <a:srgbClr val="FFFFFF"/>
                </a:solidFill>
              </a:defRPr>
            </a:lvl1pPr>
          </a:lstStyle>
          <a:p>
            <a:pPr lvl="0"/>
            <a:fld id="{C7FF1366-C147-4A78-BEE3-0A024C620714}" type="slidenum">
              <a:t>‹nr.›</a:t>
            </a:fld>
            <a:endParaRPr lang="nl-NL"/>
          </a:p>
        </p:txBody>
      </p:sp>
      <p:sp>
        <p:nvSpPr>
          <p:cNvPr id="7" name="Titel 1">
            <a:extLst>
              <a:ext uri="{FF2B5EF4-FFF2-40B4-BE49-F238E27FC236}">
                <a16:creationId xmlns:a16="http://schemas.microsoft.com/office/drawing/2014/main" id="{85600899-D654-4FB7-A44E-EB4DD7EC9183}"/>
              </a:ext>
            </a:extLst>
          </p:cNvPr>
          <p:cNvSpPr txBox="1">
            <a:spLocks noGrp="1"/>
          </p:cNvSpPr>
          <p:nvPr>
            <p:ph type="title"/>
          </p:nvPr>
        </p:nvSpPr>
        <p:spPr>
          <a:xfrm>
            <a:off x="6553203" y="1885465"/>
            <a:ext cx="5003999" cy="2336401"/>
          </a:xfrm>
        </p:spPr>
        <p:txBody>
          <a:bodyPr tIns="90004" bIns="90004"/>
          <a:lstStyle>
            <a:lvl1pPr>
              <a:defRPr>
                <a:solidFill>
                  <a:srgbClr val="FFFFFF"/>
                </a:solidFill>
              </a:defRPr>
            </a:lvl1pPr>
          </a:lstStyle>
          <a:p>
            <a:pPr lvl="0"/>
            <a:r>
              <a:rPr lang="nl-NL"/>
              <a:t>Klik om de stijl te bewerken</a:t>
            </a:r>
          </a:p>
        </p:txBody>
      </p:sp>
      <p:sp>
        <p:nvSpPr>
          <p:cNvPr id="8" name="Ondertitel 2">
            <a:extLst>
              <a:ext uri="{FF2B5EF4-FFF2-40B4-BE49-F238E27FC236}">
                <a16:creationId xmlns:a16="http://schemas.microsoft.com/office/drawing/2014/main" id="{DCE41C4C-91BB-43E7-ACAD-D182B98FB1A4}"/>
              </a:ext>
            </a:extLst>
          </p:cNvPr>
          <p:cNvSpPr txBox="1">
            <a:spLocks noGrp="1"/>
          </p:cNvSpPr>
          <p:nvPr>
            <p:ph type="subTitle" idx="4294967295"/>
          </p:nvPr>
        </p:nvSpPr>
        <p:spPr>
          <a:xfrm>
            <a:off x="6553203" y="4218264"/>
            <a:ext cx="5003999" cy="1613787"/>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9" name="Tijdelijke aanduiding voor voettekst 4">
            <a:extLst>
              <a:ext uri="{FF2B5EF4-FFF2-40B4-BE49-F238E27FC236}">
                <a16:creationId xmlns:a16="http://schemas.microsoft.com/office/drawing/2014/main" id="{4BF588F8-408E-48B6-B517-9E9A9C1FF348}"/>
              </a:ext>
            </a:extLst>
          </p:cNvPr>
          <p:cNvSpPr txBox="1">
            <a:spLocks noGrp="1"/>
          </p:cNvSpPr>
          <p:nvPr>
            <p:ph type="ftr" sz="quarter" idx="9"/>
          </p:nvPr>
        </p:nvSpPr>
        <p:spPr/>
        <p:txBody>
          <a:bodyPr/>
          <a:lstStyle>
            <a:lvl1pPr>
              <a:defRPr>
                <a:solidFill>
                  <a:srgbClr val="FFFFFF"/>
                </a:solidFill>
              </a:defRPr>
            </a:lvl1pPr>
          </a:lstStyle>
          <a:p>
            <a:pPr lvl="0"/>
            <a:fld id="{F177FF71-6BBF-4452-A25C-DC29BC3D1468}" type="datetime4">
              <a:rPr lang="nl-NL"/>
              <a:pPr lvl="0"/>
              <a:t>21 mei 2021</a:t>
            </a:fld>
            <a:r>
              <a:rPr lang="en-US"/>
              <a:t> | Voettekst</a:t>
            </a:r>
            <a:endParaRPr lang="nl-NL"/>
          </a:p>
        </p:txBody>
      </p:sp>
      <p:pic>
        <p:nvPicPr>
          <p:cNvPr id="10" name="Afbeelding 10" descr="RO_BZK_Logo_2_RGB_diap_fr.png">
            <a:extLst>
              <a:ext uri="{FF2B5EF4-FFF2-40B4-BE49-F238E27FC236}">
                <a16:creationId xmlns:a16="http://schemas.microsoft.com/office/drawing/2014/main" id="{404B2F47-FDBC-471F-8719-9B34892C45E5}"/>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408974763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iteldia verticaal">
    <p:spTree>
      <p:nvGrpSpPr>
        <p:cNvPr id="1" name=""/>
        <p:cNvGrpSpPr/>
        <p:nvPr/>
      </p:nvGrpSpPr>
      <p:grpSpPr>
        <a:xfrm>
          <a:off x="0" y="0"/>
          <a:ext cx="0" cy="0"/>
          <a:chOff x="0" y="0"/>
          <a:chExt cx="0" cy="0"/>
        </a:xfrm>
      </p:grpSpPr>
      <p:sp>
        <p:nvSpPr>
          <p:cNvPr id="2" name="Rechthoek 12">
            <a:extLst>
              <a:ext uri="{FF2B5EF4-FFF2-40B4-BE49-F238E27FC236}">
                <a16:creationId xmlns:a16="http://schemas.microsoft.com/office/drawing/2014/main" id="{63D8BD35-E170-4DDC-9A39-03E1312D5962}"/>
              </a:ext>
            </a:extLst>
          </p:cNvPr>
          <p:cNvSpPr/>
          <p:nvPr/>
        </p:nvSpPr>
        <p:spPr>
          <a:xfrm>
            <a:off x="6096003"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3" name="Afbeelding 13">
            <a:extLst>
              <a:ext uri="{FF2B5EF4-FFF2-40B4-BE49-F238E27FC236}">
                <a16:creationId xmlns:a16="http://schemas.microsoft.com/office/drawing/2014/main" id="{7344013B-36AB-49F5-B0AE-38779CB31E3F}"/>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4" name="Tijdelijke aanduiding voor dianummer 19">
            <a:extLst>
              <a:ext uri="{FF2B5EF4-FFF2-40B4-BE49-F238E27FC236}">
                <a16:creationId xmlns:a16="http://schemas.microsoft.com/office/drawing/2014/main" id="{42AAC44B-FC28-4551-9A5F-7826A6EDAD0C}"/>
              </a:ext>
            </a:extLst>
          </p:cNvPr>
          <p:cNvSpPr txBox="1">
            <a:spLocks noGrp="1"/>
          </p:cNvSpPr>
          <p:nvPr>
            <p:ph type="sldNum" sz="quarter" idx="8"/>
          </p:nvPr>
        </p:nvSpPr>
        <p:spPr/>
        <p:txBody>
          <a:bodyPr/>
          <a:lstStyle>
            <a:lvl1pPr>
              <a:defRPr>
                <a:solidFill>
                  <a:srgbClr val="FFFFFF"/>
                </a:solidFill>
              </a:defRPr>
            </a:lvl1pPr>
          </a:lstStyle>
          <a:p>
            <a:pPr lvl="0"/>
            <a:fld id="{063DC78C-D878-4932-B356-5A9F30F63021}" type="slidenum">
              <a:t>‹nr.›</a:t>
            </a:fld>
            <a:endParaRPr lang="nl-NL"/>
          </a:p>
        </p:txBody>
      </p:sp>
      <p:sp>
        <p:nvSpPr>
          <p:cNvPr id="5" name="Ondertitel 2">
            <a:extLst>
              <a:ext uri="{FF2B5EF4-FFF2-40B4-BE49-F238E27FC236}">
                <a16:creationId xmlns:a16="http://schemas.microsoft.com/office/drawing/2014/main" id="{550FB92A-3E76-485E-B2A7-1EC822FD99D9}"/>
              </a:ext>
            </a:extLst>
          </p:cNvPr>
          <p:cNvSpPr txBox="1">
            <a:spLocks noGrp="1"/>
          </p:cNvSpPr>
          <p:nvPr>
            <p:ph type="subTitle" idx="4294967295"/>
          </p:nvPr>
        </p:nvSpPr>
        <p:spPr>
          <a:xfrm>
            <a:off x="6556174" y="3427408"/>
            <a:ext cx="5003999" cy="2404643"/>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6" name="Tijdelijke aanduiding voor tekst 16">
            <a:extLst>
              <a:ext uri="{FF2B5EF4-FFF2-40B4-BE49-F238E27FC236}">
                <a16:creationId xmlns:a16="http://schemas.microsoft.com/office/drawing/2014/main" id="{AB33AE7E-33C0-4E50-A87A-4390C40185D4}"/>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7" name="Titel 1">
            <a:extLst>
              <a:ext uri="{FF2B5EF4-FFF2-40B4-BE49-F238E27FC236}">
                <a16:creationId xmlns:a16="http://schemas.microsoft.com/office/drawing/2014/main" id="{A22475DD-1CBD-42FF-8B6B-49CF6D9F1C97}"/>
              </a:ext>
            </a:extLst>
          </p:cNvPr>
          <p:cNvSpPr txBox="1">
            <a:spLocks noGrp="1"/>
          </p:cNvSpPr>
          <p:nvPr>
            <p:ph type="title"/>
          </p:nvPr>
        </p:nvSpPr>
        <p:spPr>
          <a:xfrm>
            <a:off x="6554583" y="2024060"/>
            <a:ext cx="5003999" cy="1403347"/>
          </a:xfrm>
        </p:spPr>
        <p:txBody>
          <a:bodyPr tIns="90004" bIns="90004"/>
          <a:lstStyle>
            <a:lvl1pPr>
              <a:defRPr>
                <a:solidFill>
                  <a:srgbClr val="FFFFFF"/>
                </a:solidFill>
              </a:defRPr>
            </a:lvl1pPr>
          </a:lstStyle>
          <a:p>
            <a:pPr lvl="0"/>
            <a:r>
              <a:rPr lang="nl-NL"/>
              <a:t>Klik om de stijl te bewerken</a:t>
            </a:r>
          </a:p>
        </p:txBody>
      </p:sp>
      <p:sp>
        <p:nvSpPr>
          <p:cNvPr id="8" name="Tijdelijke aanduiding voor voettekst 4">
            <a:extLst>
              <a:ext uri="{FF2B5EF4-FFF2-40B4-BE49-F238E27FC236}">
                <a16:creationId xmlns:a16="http://schemas.microsoft.com/office/drawing/2014/main" id="{00D85F5C-DC44-4654-8E1B-77C21215DABD}"/>
              </a:ext>
            </a:extLst>
          </p:cNvPr>
          <p:cNvSpPr txBox="1">
            <a:spLocks noGrp="1"/>
          </p:cNvSpPr>
          <p:nvPr>
            <p:ph type="ftr" sz="quarter" idx="9"/>
          </p:nvPr>
        </p:nvSpPr>
        <p:spPr/>
        <p:txBody>
          <a:bodyPr/>
          <a:lstStyle>
            <a:lvl1pPr>
              <a:defRPr/>
            </a:lvl1pPr>
          </a:lstStyle>
          <a:p>
            <a:pPr lvl="0"/>
            <a:fld id="{B067EF53-31CF-4E5B-948B-D94733830076}" type="datetime4">
              <a:rPr lang="nl-NL"/>
              <a:pPr lvl="0"/>
              <a:t>21 mei 2021</a:t>
            </a:fld>
            <a:r>
              <a:rPr lang="en-US"/>
              <a:t> | Voettekst</a:t>
            </a:r>
            <a:endParaRPr lang="nl-NL"/>
          </a:p>
        </p:txBody>
      </p:sp>
      <p:pic>
        <p:nvPicPr>
          <p:cNvPr id="9" name="Afbeelding 9" descr="RO_BZK_Logo_2_RGB_diap_fr.png">
            <a:extLst>
              <a:ext uri="{FF2B5EF4-FFF2-40B4-BE49-F238E27FC236}">
                <a16:creationId xmlns:a16="http://schemas.microsoft.com/office/drawing/2014/main" id="{C0C440BA-D1F3-4063-BC2A-F1FE300CBC57}"/>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81367704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Titeldia horizontaal">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53E22D5F-2DD1-4C42-865C-1C22E428751F}"/>
              </a:ext>
            </a:extLst>
          </p:cNvPr>
          <p:cNvSpPr/>
          <p:nvPr/>
        </p:nvSpPr>
        <p:spPr>
          <a:xfrm>
            <a:off x="0" y="0"/>
            <a:ext cx="12191996" cy="3427408"/>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C16D2A5A-103B-444C-9ADB-711E243D81AC}"/>
              </a:ext>
            </a:extLst>
          </p:cNvPr>
          <p:cNvSpPr txBox="1">
            <a:spLocks noGrp="1"/>
          </p:cNvSpPr>
          <p:nvPr>
            <p:ph type="title"/>
          </p:nvPr>
        </p:nvSpPr>
        <p:spPr>
          <a:xfrm>
            <a:off x="634995" y="1879604"/>
            <a:ext cx="10923586" cy="1547814"/>
          </a:xfrm>
        </p:spPr>
        <p:txBody>
          <a:bodyPr/>
          <a:lstStyle>
            <a:lvl1pPr>
              <a:defRPr sz="4800">
                <a:solidFill>
                  <a:srgbClr val="FFFFFF"/>
                </a:solidFill>
              </a:defRPr>
            </a:lvl1pPr>
          </a:lstStyle>
          <a:p>
            <a:pPr lvl="0"/>
            <a:r>
              <a:rPr lang="nl-NL"/>
              <a:t>Klik om de stijl te bewerken</a:t>
            </a:r>
          </a:p>
        </p:txBody>
      </p:sp>
      <p:pic>
        <p:nvPicPr>
          <p:cNvPr id="4" name="Afbeelding 6">
            <a:extLst>
              <a:ext uri="{FF2B5EF4-FFF2-40B4-BE49-F238E27FC236}">
                <a16:creationId xmlns:a16="http://schemas.microsoft.com/office/drawing/2014/main" id="{F34B78FD-BC1A-4DB3-BD82-AB97AEB010DD}"/>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dianummer 16">
            <a:extLst>
              <a:ext uri="{FF2B5EF4-FFF2-40B4-BE49-F238E27FC236}">
                <a16:creationId xmlns:a16="http://schemas.microsoft.com/office/drawing/2014/main" id="{77965A79-CBCC-4123-809B-AF5C0263DA4D}"/>
              </a:ext>
            </a:extLst>
          </p:cNvPr>
          <p:cNvSpPr txBox="1">
            <a:spLocks noGrp="1"/>
          </p:cNvSpPr>
          <p:nvPr>
            <p:ph type="sldNum" sz="quarter" idx="8"/>
          </p:nvPr>
        </p:nvSpPr>
        <p:spPr/>
        <p:txBody>
          <a:bodyPr/>
          <a:lstStyle>
            <a:lvl1pPr>
              <a:defRPr/>
            </a:lvl1pPr>
          </a:lstStyle>
          <a:p>
            <a:pPr lvl="0"/>
            <a:fld id="{1FEFD754-2F59-4E61-B4C5-818CF1CA3736}" type="slidenum">
              <a:t>‹nr.›</a:t>
            </a:fld>
            <a:endParaRPr lang="nl-NL"/>
          </a:p>
        </p:txBody>
      </p:sp>
      <p:sp>
        <p:nvSpPr>
          <p:cNvPr id="6" name="Ondertitel 2">
            <a:extLst>
              <a:ext uri="{FF2B5EF4-FFF2-40B4-BE49-F238E27FC236}">
                <a16:creationId xmlns:a16="http://schemas.microsoft.com/office/drawing/2014/main" id="{E29EB6B6-749C-4E30-9C95-2927EF1D9826}"/>
              </a:ext>
            </a:extLst>
          </p:cNvPr>
          <p:cNvSpPr txBox="1">
            <a:spLocks noGrp="1"/>
          </p:cNvSpPr>
          <p:nvPr>
            <p:ph type="subTitle" idx="4294967295"/>
          </p:nvPr>
        </p:nvSpPr>
        <p:spPr>
          <a:xfrm>
            <a:off x="634995" y="3749488"/>
            <a:ext cx="10925178" cy="2077233"/>
          </a:xfrm>
        </p:spPr>
        <p:txBody>
          <a:bodyPr lIns="104397" tIns="90004" rIns="90004" bIns="46798"/>
          <a:lstStyle>
            <a:lvl1pPr marL="0" indent="0">
              <a:buNone/>
              <a:defRPr/>
            </a:lvl1pPr>
          </a:lstStyle>
          <a:p>
            <a:pPr lvl="0"/>
            <a:r>
              <a:rPr lang="nl-NL"/>
              <a:t>Klik om het opmaakprofiel van de modelondertitel te bewerken</a:t>
            </a:r>
          </a:p>
        </p:txBody>
      </p:sp>
      <p:sp>
        <p:nvSpPr>
          <p:cNvPr id="7" name="Tijdelijke aanduiding voor tekst 16">
            <a:extLst>
              <a:ext uri="{FF2B5EF4-FFF2-40B4-BE49-F238E27FC236}">
                <a16:creationId xmlns:a16="http://schemas.microsoft.com/office/drawing/2014/main" id="{DFFF3421-5C55-459F-A62B-E156CB5361E6}"/>
              </a:ext>
            </a:extLst>
          </p:cNvPr>
          <p:cNvSpPr txBox="1">
            <a:spLocks noGrp="1"/>
          </p:cNvSpPr>
          <p:nvPr>
            <p:ph type="body" idx="4294967295"/>
          </p:nvPr>
        </p:nvSpPr>
        <p:spPr>
          <a:xfrm>
            <a:off x="633414" y="5829382"/>
            <a:ext cx="5005389" cy="389360"/>
          </a:xfrm>
        </p:spPr>
        <p:txBody>
          <a:bodyPr lIns="86401" anchor="b"/>
          <a:lstStyle>
            <a:lvl1pPr marL="0" indent="0">
              <a:buNone/>
              <a:defRPr sz="1600"/>
            </a:lvl1pPr>
          </a:lstStyle>
          <a:p>
            <a:pPr lvl="0"/>
            <a:r>
              <a:rPr lang="nl-NL"/>
              <a:t>Naam spreker</a:t>
            </a:r>
          </a:p>
        </p:txBody>
      </p:sp>
      <p:sp>
        <p:nvSpPr>
          <p:cNvPr id="8" name="Tijdelijke aanduiding voor voettekst 4">
            <a:extLst>
              <a:ext uri="{FF2B5EF4-FFF2-40B4-BE49-F238E27FC236}">
                <a16:creationId xmlns:a16="http://schemas.microsoft.com/office/drawing/2014/main" id="{EDB5B259-EC5F-4A22-93AC-AE8C74D82DDE}"/>
              </a:ext>
            </a:extLst>
          </p:cNvPr>
          <p:cNvSpPr txBox="1">
            <a:spLocks noGrp="1"/>
          </p:cNvSpPr>
          <p:nvPr>
            <p:ph type="ftr" sz="quarter" idx="9"/>
          </p:nvPr>
        </p:nvSpPr>
        <p:spPr/>
        <p:txBody>
          <a:bodyPr/>
          <a:lstStyle>
            <a:lvl1pPr>
              <a:defRPr/>
            </a:lvl1pPr>
          </a:lstStyle>
          <a:p>
            <a:pPr lvl="0"/>
            <a:fld id="{71B1BCE8-560A-47AB-AD0A-6531E3198509}" type="datetime4">
              <a:rPr lang="nl-NL"/>
              <a:pPr lvl="0"/>
              <a:t>21 mei 2021</a:t>
            </a:fld>
            <a:r>
              <a:rPr lang="en-US"/>
              <a:t> | Voettekst</a:t>
            </a:r>
            <a:endParaRPr lang="nl-NL"/>
          </a:p>
        </p:txBody>
      </p:sp>
      <p:pic>
        <p:nvPicPr>
          <p:cNvPr id="9" name="Afbeelding 10" descr="RO_BZK_Logo_2_RGB_diap_fr.png">
            <a:extLst>
              <a:ext uri="{FF2B5EF4-FFF2-40B4-BE49-F238E27FC236}">
                <a16:creationId xmlns:a16="http://schemas.microsoft.com/office/drawing/2014/main" id="{7B93768E-AD56-4005-8811-4313FD60238A}"/>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94030750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FBC4C538-5217-4DDF-9E2D-CDA9557E0EEF}"/>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3D22F9C2-85A3-4455-A8B2-CC185C70BE86}"/>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4">
            <a:extLst>
              <a:ext uri="{FF2B5EF4-FFF2-40B4-BE49-F238E27FC236}">
                <a16:creationId xmlns:a16="http://schemas.microsoft.com/office/drawing/2014/main" id="{4623B60D-5E49-46FE-AD6C-D157AFFDA977}"/>
              </a:ext>
            </a:extLst>
          </p:cNvPr>
          <p:cNvSpPr txBox="1">
            <a:spLocks noGrp="1"/>
          </p:cNvSpPr>
          <p:nvPr>
            <p:ph type="body" idx="4294967295"/>
          </p:nvPr>
        </p:nvSpPr>
        <p:spPr>
          <a:xfrm>
            <a:off x="7791730" y="916923"/>
            <a:ext cx="3766852" cy="817565"/>
          </a:xfrm>
        </p:spPr>
        <p:txBody>
          <a:bodyPr anchor="b"/>
          <a:lstStyle>
            <a:lvl1pPr marL="0" indent="0">
              <a:buNone/>
              <a:defRPr sz="1800"/>
            </a:lvl1pPr>
          </a:lstStyle>
          <a:p>
            <a:pPr lvl="0"/>
            <a:r>
              <a:rPr lang="nl-NL"/>
              <a:t>Klik om de modelstijlen te bewerken</a:t>
            </a:r>
          </a:p>
        </p:txBody>
      </p:sp>
      <p:sp>
        <p:nvSpPr>
          <p:cNvPr id="5" name="Tijdelijke aanduiding voor tekst 4">
            <a:extLst>
              <a:ext uri="{FF2B5EF4-FFF2-40B4-BE49-F238E27FC236}">
                <a16:creationId xmlns:a16="http://schemas.microsoft.com/office/drawing/2014/main" id="{1F2ACE66-A1BE-4F47-8596-A229B361C71B}"/>
              </a:ext>
            </a:extLst>
          </p:cNvPr>
          <p:cNvSpPr txBox="1">
            <a:spLocks noGrp="1"/>
          </p:cNvSpPr>
          <p:nvPr>
            <p:ph type="body" idx="4294967295"/>
          </p:nvPr>
        </p:nvSpPr>
        <p:spPr>
          <a:xfrm>
            <a:off x="7791730" y="2061907"/>
            <a:ext cx="3766852" cy="817565"/>
          </a:xfrm>
        </p:spPr>
        <p:txBody>
          <a:bodyPr anchor="b"/>
          <a:lstStyle>
            <a:lvl1pPr marL="0" indent="0">
              <a:buNone/>
              <a:defRPr sz="1800"/>
            </a:lvl1pPr>
          </a:lstStyle>
          <a:p>
            <a:pPr lvl="0"/>
            <a:r>
              <a:rPr lang="nl-NL"/>
              <a:t>Klik om de modelstijlen te bewerken</a:t>
            </a:r>
          </a:p>
        </p:txBody>
      </p:sp>
      <p:sp>
        <p:nvSpPr>
          <p:cNvPr id="6" name="Tijdelijke aanduiding voor tekst 4">
            <a:extLst>
              <a:ext uri="{FF2B5EF4-FFF2-40B4-BE49-F238E27FC236}">
                <a16:creationId xmlns:a16="http://schemas.microsoft.com/office/drawing/2014/main" id="{4FBE129F-485A-4BF7-A0AF-2EA3A009CDC5}"/>
              </a:ext>
            </a:extLst>
          </p:cNvPr>
          <p:cNvSpPr txBox="1">
            <a:spLocks noGrp="1"/>
          </p:cNvSpPr>
          <p:nvPr>
            <p:ph type="body" idx="4294967295"/>
          </p:nvPr>
        </p:nvSpPr>
        <p:spPr>
          <a:xfrm>
            <a:off x="7791730" y="3211199"/>
            <a:ext cx="3766852" cy="817565"/>
          </a:xfrm>
        </p:spPr>
        <p:txBody>
          <a:bodyPr anchor="b"/>
          <a:lstStyle>
            <a:lvl1pPr marL="0" indent="0">
              <a:buNone/>
              <a:defRPr sz="1800"/>
            </a:lvl1pPr>
          </a:lstStyle>
          <a:p>
            <a:pPr lvl="0"/>
            <a:r>
              <a:rPr lang="nl-NL"/>
              <a:t>Klik om de modelstijlen te bewerken</a:t>
            </a:r>
          </a:p>
        </p:txBody>
      </p:sp>
      <p:sp>
        <p:nvSpPr>
          <p:cNvPr id="7" name="Tijdelijke aanduiding voor tekst 4">
            <a:extLst>
              <a:ext uri="{FF2B5EF4-FFF2-40B4-BE49-F238E27FC236}">
                <a16:creationId xmlns:a16="http://schemas.microsoft.com/office/drawing/2014/main" id="{E4F3FDF9-1B3F-4C0B-9B3C-BFC89F595720}"/>
              </a:ext>
            </a:extLst>
          </p:cNvPr>
          <p:cNvSpPr txBox="1">
            <a:spLocks noGrp="1"/>
          </p:cNvSpPr>
          <p:nvPr>
            <p:ph type="body" idx="4294967295"/>
          </p:nvPr>
        </p:nvSpPr>
        <p:spPr>
          <a:xfrm>
            <a:off x="7791730" y="4352397"/>
            <a:ext cx="3766852" cy="817565"/>
          </a:xfrm>
        </p:spPr>
        <p:txBody>
          <a:bodyPr anchor="b"/>
          <a:lstStyle>
            <a:lvl1pPr marL="0" indent="0">
              <a:buNone/>
              <a:defRPr sz="1800"/>
            </a:lvl1pPr>
          </a:lstStyle>
          <a:p>
            <a:pPr lvl="0"/>
            <a:r>
              <a:rPr lang="nl-NL"/>
              <a:t>Klik om de modelstijlen te bewerken</a:t>
            </a:r>
          </a:p>
        </p:txBody>
      </p:sp>
      <p:sp>
        <p:nvSpPr>
          <p:cNvPr id="8" name="Tijdelijke aanduiding voor tekst 4">
            <a:extLst>
              <a:ext uri="{FF2B5EF4-FFF2-40B4-BE49-F238E27FC236}">
                <a16:creationId xmlns:a16="http://schemas.microsoft.com/office/drawing/2014/main" id="{A2F7B566-B75F-4E17-85CD-E57B7B604B94}"/>
              </a:ext>
            </a:extLst>
          </p:cNvPr>
          <p:cNvSpPr txBox="1">
            <a:spLocks noGrp="1"/>
          </p:cNvSpPr>
          <p:nvPr>
            <p:ph type="body" idx="4294967295"/>
          </p:nvPr>
        </p:nvSpPr>
        <p:spPr>
          <a:xfrm>
            <a:off x="7791730" y="5497199"/>
            <a:ext cx="3766852" cy="817565"/>
          </a:xfrm>
        </p:spPr>
        <p:txBody>
          <a:bodyPr anchor="b"/>
          <a:lstStyle>
            <a:lvl1pPr marL="0" indent="0">
              <a:buNone/>
              <a:defRPr sz="1800"/>
            </a:lvl1pPr>
          </a:lstStyle>
          <a:p>
            <a:pPr lvl="0"/>
            <a:r>
              <a:rPr lang="nl-NL"/>
              <a:t>Klik om de modelstijlen te bewerken</a:t>
            </a:r>
          </a:p>
        </p:txBody>
      </p:sp>
      <p:sp>
        <p:nvSpPr>
          <p:cNvPr id="9" name="Tijdelijke aanduiding voor dianummer 17">
            <a:extLst>
              <a:ext uri="{FF2B5EF4-FFF2-40B4-BE49-F238E27FC236}">
                <a16:creationId xmlns:a16="http://schemas.microsoft.com/office/drawing/2014/main" id="{F573FE3A-4C7E-4F34-AB9E-18626AB5FD94}"/>
              </a:ext>
            </a:extLst>
          </p:cNvPr>
          <p:cNvSpPr txBox="1">
            <a:spLocks noGrp="1"/>
          </p:cNvSpPr>
          <p:nvPr>
            <p:ph type="sldNum" sz="quarter" idx="8"/>
          </p:nvPr>
        </p:nvSpPr>
        <p:spPr/>
        <p:txBody>
          <a:bodyPr/>
          <a:lstStyle>
            <a:lvl1pPr>
              <a:defRPr/>
            </a:lvl1pPr>
          </a:lstStyle>
          <a:p>
            <a:pPr lvl="0"/>
            <a:fld id="{BF0491A4-EEE7-4F5F-8AE6-AA55808976D8}" type="slidenum">
              <a:t>‹nr.›</a:t>
            </a:fld>
            <a:endParaRPr lang="nl-NL"/>
          </a:p>
        </p:txBody>
      </p:sp>
      <p:sp>
        <p:nvSpPr>
          <p:cNvPr id="10" name="Tijdelijke aanduiding voor tekst 2">
            <a:extLst>
              <a:ext uri="{FF2B5EF4-FFF2-40B4-BE49-F238E27FC236}">
                <a16:creationId xmlns:a16="http://schemas.microsoft.com/office/drawing/2014/main" id="{572AADBC-68D6-48B3-B9EE-BC083DDA3F8D}"/>
              </a:ext>
            </a:extLst>
          </p:cNvPr>
          <p:cNvSpPr txBox="1">
            <a:spLocks noGrp="1"/>
          </p:cNvSpPr>
          <p:nvPr>
            <p:ph type="body" idx="4294967295"/>
          </p:nvPr>
        </p:nvSpPr>
        <p:spPr>
          <a:xfrm>
            <a:off x="6418731" y="998442"/>
            <a:ext cx="1373008" cy="817565"/>
          </a:xfrm>
        </p:spPr>
        <p:txBody>
          <a:bodyPr bIns="46798" anchor="b"/>
          <a:lstStyle>
            <a:lvl1pPr marL="0" indent="0" algn="r">
              <a:buNone/>
              <a:defRPr sz="4800">
                <a:solidFill>
                  <a:srgbClr val="38870D"/>
                </a:solidFill>
              </a:defRPr>
            </a:lvl1pPr>
          </a:lstStyle>
          <a:p>
            <a:pPr lvl="0"/>
            <a:r>
              <a:rPr lang="nl-NL"/>
              <a:t>#</a:t>
            </a:r>
          </a:p>
        </p:txBody>
      </p:sp>
      <p:sp>
        <p:nvSpPr>
          <p:cNvPr id="11" name="Tijdelijke aanduiding voor tekst 2">
            <a:extLst>
              <a:ext uri="{FF2B5EF4-FFF2-40B4-BE49-F238E27FC236}">
                <a16:creationId xmlns:a16="http://schemas.microsoft.com/office/drawing/2014/main" id="{A2C66B70-CC3F-4BAE-9576-2EDCCD2B8DD9}"/>
              </a:ext>
            </a:extLst>
          </p:cNvPr>
          <p:cNvSpPr txBox="1">
            <a:spLocks noGrp="1"/>
          </p:cNvSpPr>
          <p:nvPr>
            <p:ph type="body" idx="4294967295"/>
          </p:nvPr>
        </p:nvSpPr>
        <p:spPr>
          <a:xfrm>
            <a:off x="6418731" y="2143673"/>
            <a:ext cx="1373008" cy="817565"/>
          </a:xfrm>
        </p:spPr>
        <p:txBody>
          <a:bodyPr bIns="46798" anchor="b"/>
          <a:lstStyle>
            <a:lvl1pPr marL="0" indent="0" algn="r">
              <a:buNone/>
              <a:defRPr sz="4800">
                <a:solidFill>
                  <a:srgbClr val="38870D"/>
                </a:solidFill>
              </a:defRPr>
            </a:lvl1pPr>
          </a:lstStyle>
          <a:p>
            <a:pPr lvl="0"/>
            <a:r>
              <a:rPr lang="nl-NL"/>
              <a:t>#</a:t>
            </a:r>
          </a:p>
        </p:txBody>
      </p:sp>
      <p:sp>
        <p:nvSpPr>
          <p:cNvPr id="12" name="Tijdelijke aanduiding voor tekst 2">
            <a:extLst>
              <a:ext uri="{FF2B5EF4-FFF2-40B4-BE49-F238E27FC236}">
                <a16:creationId xmlns:a16="http://schemas.microsoft.com/office/drawing/2014/main" id="{BA3FD233-4556-4E84-8FFC-24ECF2F4974F}"/>
              </a:ext>
            </a:extLst>
          </p:cNvPr>
          <p:cNvSpPr txBox="1">
            <a:spLocks noGrp="1"/>
          </p:cNvSpPr>
          <p:nvPr>
            <p:ph type="body" idx="4294967295"/>
          </p:nvPr>
        </p:nvSpPr>
        <p:spPr>
          <a:xfrm>
            <a:off x="6418731" y="3288904"/>
            <a:ext cx="1373008" cy="817565"/>
          </a:xfrm>
        </p:spPr>
        <p:txBody>
          <a:bodyPr bIns="46798" anchor="b"/>
          <a:lstStyle>
            <a:lvl1pPr marL="0" indent="0" algn="r">
              <a:buNone/>
              <a:defRPr sz="4800">
                <a:solidFill>
                  <a:srgbClr val="38870D"/>
                </a:solidFill>
              </a:defRPr>
            </a:lvl1pPr>
          </a:lstStyle>
          <a:p>
            <a:pPr lvl="0"/>
            <a:r>
              <a:rPr lang="nl-NL"/>
              <a:t>#</a:t>
            </a:r>
          </a:p>
        </p:txBody>
      </p:sp>
      <p:sp>
        <p:nvSpPr>
          <p:cNvPr id="13" name="Tijdelijke aanduiding voor tekst 2">
            <a:extLst>
              <a:ext uri="{FF2B5EF4-FFF2-40B4-BE49-F238E27FC236}">
                <a16:creationId xmlns:a16="http://schemas.microsoft.com/office/drawing/2014/main" id="{FEC32601-049B-4BFC-8580-6570D87FBB50}"/>
              </a:ext>
            </a:extLst>
          </p:cNvPr>
          <p:cNvSpPr txBox="1">
            <a:spLocks noGrp="1"/>
          </p:cNvSpPr>
          <p:nvPr>
            <p:ph type="body" idx="4294967295"/>
          </p:nvPr>
        </p:nvSpPr>
        <p:spPr>
          <a:xfrm>
            <a:off x="6418731" y="4434135"/>
            <a:ext cx="1373008" cy="817565"/>
          </a:xfrm>
        </p:spPr>
        <p:txBody>
          <a:bodyPr bIns="46798" anchor="b"/>
          <a:lstStyle>
            <a:lvl1pPr marL="0" indent="0" algn="r">
              <a:buNone/>
              <a:defRPr sz="4800">
                <a:solidFill>
                  <a:srgbClr val="38870D"/>
                </a:solidFill>
              </a:defRPr>
            </a:lvl1pPr>
          </a:lstStyle>
          <a:p>
            <a:pPr lvl="0"/>
            <a:r>
              <a:rPr lang="nl-NL"/>
              <a:t>#</a:t>
            </a:r>
          </a:p>
        </p:txBody>
      </p:sp>
      <p:sp>
        <p:nvSpPr>
          <p:cNvPr id="14" name="Tijdelijke aanduiding voor tekst 2">
            <a:extLst>
              <a:ext uri="{FF2B5EF4-FFF2-40B4-BE49-F238E27FC236}">
                <a16:creationId xmlns:a16="http://schemas.microsoft.com/office/drawing/2014/main" id="{DBAD4349-1608-4511-945A-2D35C4B8D29B}"/>
              </a:ext>
            </a:extLst>
          </p:cNvPr>
          <p:cNvSpPr txBox="1">
            <a:spLocks noGrp="1"/>
          </p:cNvSpPr>
          <p:nvPr>
            <p:ph type="body" idx="4294967295"/>
          </p:nvPr>
        </p:nvSpPr>
        <p:spPr>
          <a:xfrm>
            <a:off x="6418731" y="5579357"/>
            <a:ext cx="1373008" cy="817565"/>
          </a:xfrm>
        </p:spPr>
        <p:txBody>
          <a:bodyPr bIns="46798" anchor="b"/>
          <a:lstStyle>
            <a:lvl1pPr marL="0" indent="0" algn="r">
              <a:buNone/>
              <a:defRPr sz="4800">
                <a:solidFill>
                  <a:srgbClr val="38870D"/>
                </a:solidFill>
              </a:defRPr>
            </a:lvl1pPr>
          </a:lstStyle>
          <a:p>
            <a:pPr lvl="0"/>
            <a:r>
              <a:rPr lang="nl-NL"/>
              <a:t>#</a:t>
            </a:r>
          </a:p>
        </p:txBody>
      </p:sp>
      <p:sp>
        <p:nvSpPr>
          <p:cNvPr id="15" name="Tijdelijke aanduiding voor voettekst 4">
            <a:extLst>
              <a:ext uri="{FF2B5EF4-FFF2-40B4-BE49-F238E27FC236}">
                <a16:creationId xmlns:a16="http://schemas.microsoft.com/office/drawing/2014/main" id="{CA323E69-08BA-4CDB-B4FD-10A751339730}"/>
              </a:ext>
            </a:extLst>
          </p:cNvPr>
          <p:cNvSpPr txBox="1">
            <a:spLocks noGrp="1"/>
          </p:cNvSpPr>
          <p:nvPr>
            <p:ph type="ftr" sz="quarter" idx="9"/>
          </p:nvPr>
        </p:nvSpPr>
        <p:spPr/>
        <p:txBody>
          <a:bodyPr/>
          <a:lstStyle>
            <a:lvl1pPr>
              <a:defRPr>
                <a:solidFill>
                  <a:srgbClr val="FFFFFF"/>
                </a:solidFill>
              </a:defRPr>
            </a:lvl1pPr>
          </a:lstStyle>
          <a:p>
            <a:pPr lvl="0"/>
            <a:fld id="{4D2C5052-C504-4C27-B3FD-0D9A9AF3912F}" type="datetime4">
              <a:rPr lang="nl-NL"/>
              <a:pPr lvl="0"/>
              <a:t>21 mei 2021</a:t>
            </a:fld>
            <a:r>
              <a:rPr lang="en-US"/>
              <a:t> | Voettekst</a:t>
            </a:r>
            <a:endParaRPr lang="nl-NL"/>
          </a:p>
        </p:txBody>
      </p:sp>
      <p:pic>
        <p:nvPicPr>
          <p:cNvPr id="16" name="Afbeelding 27" descr="RO_vervolgpagina_Logo_2_RGB_pos__aangepast.png">
            <a:extLst>
              <a:ext uri="{FF2B5EF4-FFF2-40B4-BE49-F238E27FC236}">
                <a16:creationId xmlns:a16="http://schemas.microsoft.com/office/drawing/2014/main" id="{14D8994A-C4AF-4D59-B931-B01B3D121BB8}"/>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423790218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Inhoudsopgave met afbeeldin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BF547C72-1FCC-479C-A400-AD7880017CEF}"/>
              </a:ext>
            </a:extLst>
          </p:cNvPr>
          <p:cNvSpPr/>
          <p:nvPr/>
        </p:nvSpPr>
        <p:spPr>
          <a:xfrm>
            <a:off x="6096003"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11">
            <a:extLst>
              <a:ext uri="{FF2B5EF4-FFF2-40B4-BE49-F238E27FC236}">
                <a16:creationId xmlns:a16="http://schemas.microsoft.com/office/drawing/2014/main" id="{A194C171-8ACF-4272-81B7-3B4E7B093F3F}"/>
              </a:ext>
            </a:extLst>
          </p:cNvPr>
          <p:cNvSpPr txBox="1">
            <a:spLocks noGrp="1"/>
          </p:cNvSpPr>
          <p:nvPr>
            <p:ph type="body" idx="4294967295"/>
          </p:nvPr>
        </p:nvSpPr>
        <p:spPr>
          <a:xfrm>
            <a:off x="6553203" y="2289602"/>
            <a:ext cx="5003999" cy="3931810"/>
          </a:xfrm>
        </p:spPr>
        <p:txBody>
          <a:bodyPr/>
          <a:lstStyle>
            <a:lvl1pPr marL="457200" indent="-457200">
              <a:buClr>
                <a:srgbClr val="FFFFFF"/>
              </a:buClr>
              <a:buFont typeface="Verdana"/>
              <a:buAutoNum type="arabicPeriod"/>
              <a:defRPr>
                <a:solidFill>
                  <a:srgbClr val="FFFFFF"/>
                </a:solidFill>
              </a:defRPr>
            </a:lvl1pPr>
            <a:lvl2pPr marL="683998" indent="-215999">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5">
            <a:extLst>
              <a:ext uri="{FF2B5EF4-FFF2-40B4-BE49-F238E27FC236}">
                <a16:creationId xmlns:a16="http://schemas.microsoft.com/office/drawing/2014/main" id="{FDCFD7E7-8E83-407E-A545-289E5ECDBD7A}"/>
              </a:ext>
            </a:extLst>
          </p:cNvPr>
          <p:cNvSpPr txBox="1">
            <a:spLocks noGrp="1"/>
          </p:cNvSpPr>
          <p:nvPr>
            <p:ph type="title"/>
          </p:nvPr>
        </p:nvSpPr>
        <p:spPr>
          <a:xfrm>
            <a:off x="6553203"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D7FB9732-0651-4C98-A84D-6355F49A9989}"/>
              </a:ext>
            </a:extLst>
          </p:cNvPr>
          <p:cNvSpPr txBox="1">
            <a:spLocks noGrp="1"/>
          </p:cNvSpPr>
          <p:nvPr>
            <p:ph type="sldNum" sz="quarter" idx="8"/>
          </p:nvPr>
        </p:nvSpPr>
        <p:spPr/>
        <p:txBody>
          <a:bodyPr/>
          <a:lstStyle>
            <a:lvl1pPr>
              <a:defRPr>
                <a:solidFill>
                  <a:srgbClr val="FFFFFF"/>
                </a:solidFill>
              </a:defRPr>
            </a:lvl1pPr>
          </a:lstStyle>
          <a:p>
            <a:pPr lvl="0"/>
            <a:fld id="{08E06B3C-77FC-4674-867D-A1100CEC1F3B}" type="slidenum">
              <a:t>‹nr.›</a:t>
            </a:fld>
            <a:endParaRPr lang="nl-NL"/>
          </a:p>
        </p:txBody>
      </p:sp>
      <p:sp>
        <p:nvSpPr>
          <p:cNvPr id="6" name="Tijdelijke aanduiding voor voettekst 4">
            <a:extLst>
              <a:ext uri="{FF2B5EF4-FFF2-40B4-BE49-F238E27FC236}">
                <a16:creationId xmlns:a16="http://schemas.microsoft.com/office/drawing/2014/main" id="{108F4692-6084-40D4-B92B-2AD00DB4490A}"/>
              </a:ext>
            </a:extLst>
          </p:cNvPr>
          <p:cNvSpPr txBox="1">
            <a:spLocks noGrp="1"/>
          </p:cNvSpPr>
          <p:nvPr>
            <p:ph type="ftr" sz="quarter" idx="9"/>
          </p:nvPr>
        </p:nvSpPr>
        <p:spPr/>
        <p:txBody>
          <a:bodyPr/>
          <a:lstStyle>
            <a:lvl1pPr>
              <a:defRPr lang="en-US">
                <a:solidFill>
                  <a:srgbClr val="FFFFFF"/>
                </a:solidFill>
              </a:defRPr>
            </a:lvl1pPr>
          </a:lstStyle>
          <a:p>
            <a:pPr lvl="0"/>
            <a:r>
              <a:rPr lang="en-US"/>
              <a:t>27 februari 2017 | Voettekst</a:t>
            </a:r>
            <a:endParaRPr lang="nl-NL"/>
          </a:p>
        </p:txBody>
      </p:sp>
      <p:sp>
        <p:nvSpPr>
          <p:cNvPr id="7" name="Tijdelijke aanduiding voor afbeelding 31">
            <a:extLst>
              <a:ext uri="{FF2B5EF4-FFF2-40B4-BE49-F238E27FC236}">
                <a16:creationId xmlns:a16="http://schemas.microsoft.com/office/drawing/2014/main" id="{F2A69102-5677-43D8-93AB-1BD3839F823A}"/>
              </a:ext>
            </a:extLst>
          </p:cNvPr>
          <p:cNvSpPr txBox="1">
            <a:spLocks noGrp="1"/>
          </p:cNvSpPr>
          <p:nvPr>
            <p:ph type="pic" idx="4294967295"/>
          </p:nvPr>
        </p:nvSpPr>
        <p:spPr>
          <a:xfrm>
            <a:off x="-3172" y="0"/>
            <a:ext cx="6104781" cy="6858000"/>
          </a:xfrm>
          <a:solidFill>
            <a:srgbClr val="D9D9D9"/>
          </a:solidFill>
        </p:spPr>
        <p:txBody>
          <a:bodyPr lIns="611998" anchor="ctr"/>
          <a:lstStyle>
            <a:lvl1pPr>
              <a:defRPr/>
            </a:lvl1pPr>
          </a:lstStyle>
          <a:p>
            <a:pPr lvl="0"/>
            <a:r>
              <a:rPr lang="nl-NL"/>
              <a:t>Klik op het pictogram als u een afbeelding wilt toevoegen</a:t>
            </a:r>
          </a:p>
        </p:txBody>
      </p:sp>
      <p:pic>
        <p:nvPicPr>
          <p:cNvPr id="8" name="Afbeelding 9" descr="RO_vervolgpagina_Logo_2_RGB_pos__aangepast.png">
            <a:extLst>
              <a:ext uri="{FF2B5EF4-FFF2-40B4-BE49-F238E27FC236}">
                <a16:creationId xmlns:a16="http://schemas.microsoft.com/office/drawing/2014/main" id="{B24DF3B8-BE8C-4600-B025-A58F427E81AE}"/>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voettekst 4">
            <a:extLst>
              <a:ext uri="{FF2B5EF4-FFF2-40B4-BE49-F238E27FC236}">
                <a16:creationId xmlns:a16="http://schemas.microsoft.com/office/drawing/2014/main" id="{B243EDD1-25E2-421D-B86F-437F46BB7DC4}"/>
              </a:ext>
            </a:extLst>
          </p:cNvPr>
          <p:cNvSpPr txBox="1"/>
          <p:nvPr/>
        </p:nvSpPr>
        <p:spPr>
          <a:xfrm>
            <a:off x="633596" y="6220800"/>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B39BEA3-2E08-400B-A4B1-BA21478735AF}" type="datetime4">
              <a:rPr lang="nl-NL" sz="1050" b="0" i="0" u="none" strike="noStrike" kern="1200" cap="none" spc="0" baseline="0">
                <a:solidFill>
                  <a:srgbClr val="FFFFFF"/>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FFFFFF"/>
                </a:solidFill>
                <a:uFillTx/>
                <a:latin typeface="Verdana"/>
              </a:rPr>
              <a:t> | Voettekst</a:t>
            </a:r>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269160827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32889003-F7DC-4EDE-AA35-99FB49669EC4}"/>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A53B0B63-6B89-4358-8D8E-0A0281F9D034}"/>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87398716-42C7-4EDF-B05B-A2E3C9D62B1C}"/>
              </a:ext>
            </a:extLst>
          </p:cNvPr>
          <p:cNvSpPr txBox="1">
            <a:spLocks noGrp="1"/>
          </p:cNvSpPr>
          <p:nvPr>
            <p:ph type="body" idx="4294967295"/>
          </p:nvPr>
        </p:nvSpPr>
        <p:spPr>
          <a:xfrm>
            <a:off x="634995" y="4221163"/>
            <a:ext cx="5003797" cy="2000250"/>
          </a:xfrm>
        </p:spPr>
        <p:txBody>
          <a:bodyPr tIns="90004" rIns="100803"/>
          <a:lstStyle>
            <a:lvl1pPr marL="0" indent="0" algn="r">
              <a:buNone/>
              <a:defRPr>
                <a:solidFill>
                  <a:srgbClr val="FFFFFF"/>
                </a:solidFill>
              </a:defRPr>
            </a:lvl1pPr>
          </a:lstStyle>
          <a:p>
            <a:pPr lvl="0"/>
            <a:r>
              <a:rPr lang="nl-NL"/>
              <a:t>Klik om de modelstijlen te bewerken</a:t>
            </a:r>
          </a:p>
        </p:txBody>
      </p:sp>
      <p:sp>
        <p:nvSpPr>
          <p:cNvPr id="5" name="Tijdelijke aanduiding voor tekst 8">
            <a:extLst>
              <a:ext uri="{FF2B5EF4-FFF2-40B4-BE49-F238E27FC236}">
                <a16:creationId xmlns:a16="http://schemas.microsoft.com/office/drawing/2014/main" id="{CE3711FE-307C-422A-B74B-D8E069B3B19E}"/>
              </a:ext>
            </a:extLst>
          </p:cNvPr>
          <p:cNvSpPr txBox="1">
            <a:spLocks noGrp="1"/>
          </p:cNvSpPr>
          <p:nvPr>
            <p:ph type="body" idx="4294967295"/>
          </p:nvPr>
        </p:nvSpPr>
        <p:spPr>
          <a:xfrm>
            <a:off x="634995" y="1171575"/>
            <a:ext cx="5003797" cy="1463670"/>
          </a:xfrm>
        </p:spPr>
        <p:txBody>
          <a:bodyPr rIns="0" anchor="b"/>
          <a:lstStyle>
            <a:lvl1pPr marL="0" indent="0" algn="r">
              <a:buNone/>
              <a:defRPr sz="9600" b="1">
                <a:solidFill>
                  <a:srgbClr val="FFFFFF"/>
                </a:solidFill>
              </a:defRPr>
            </a:lvl1pPr>
          </a:lstStyle>
          <a:p>
            <a:pPr lvl="0"/>
            <a:r>
              <a:rPr lang="nl-NL"/>
              <a:t>#</a:t>
            </a:r>
          </a:p>
        </p:txBody>
      </p:sp>
      <p:sp>
        <p:nvSpPr>
          <p:cNvPr id="6" name="Tijdelijke aanduiding voor dianummer 12">
            <a:extLst>
              <a:ext uri="{FF2B5EF4-FFF2-40B4-BE49-F238E27FC236}">
                <a16:creationId xmlns:a16="http://schemas.microsoft.com/office/drawing/2014/main" id="{F4759472-AA98-41B6-AEC1-7DD7C49A653B}"/>
              </a:ext>
            </a:extLst>
          </p:cNvPr>
          <p:cNvSpPr txBox="1">
            <a:spLocks noGrp="1"/>
          </p:cNvSpPr>
          <p:nvPr>
            <p:ph type="sldNum" sz="quarter" idx="8"/>
          </p:nvPr>
        </p:nvSpPr>
        <p:spPr/>
        <p:txBody>
          <a:bodyPr/>
          <a:lstStyle>
            <a:lvl1pPr>
              <a:defRPr/>
            </a:lvl1pPr>
          </a:lstStyle>
          <a:p>
            <a:pPr lvl="0"/>
            <a:fld id="{3EF0263F-D7DF-4DC0-B4B4-C8191D4B1FD5}" type="slidenum">
              <a:t>‹nr.›</a:t>
            </a:fld>
            <a:endParaRPr lang="nl-NL"/>
          </a:p>
        </p:txBody>
      </p:sp>
      <p:sp>
        <p:nvSpPr>
          <p:cNvPr id="7" name="Tijdelijke aanduiding voor voettekst 4">
            <a:extLst>
              <a:ext uri="{FF2B5EF4-FFF2-40B4-BE49-F238E27FC236}">
                <a16:creationId xmlns:a16="http://schemas.microsoft.com/office/drawing/2014/main" id="{B1A3DA5F-FE7D-49CA-B2F2-43E55AC8582F}"/>
              </a:ext>
            </a:extLst>
          </p:cNvPr>
          <p:cNvSpPr txBox="1">
            <a:spLocks noGrp="1"/>
          </p:cNvSpPr>
          <p:nvPr>
            <p:ph type="ftr" sz="quarter" idx="9"/>
          </p:nvPr>
        </p:nvSpPr>
        <p:spPr/>
        <p:txBody>
          <a:bodyPr/>
          <a:lstStyle>
            <a:lvl1pPr>
              <a:defRPr>
                <a:solidFill>
                  <a:srgbClr val="FFFFFF"/>
                </a:solidFill>
              </a:defRPr>
            </a:lvl1pPr>
          </a:lstStyle>
          <a:p>
            <a:pPr lvl="0"/>
            <a:fld id="{8FB98FD4-698B-4728-9D6D-8D850E188B2C}" type="datetime4">
              <a:rPr lang="nl-NL"/>
              <a:pPr lvl="0"/>
              <a:t>21 mei 2021</a:t>
            </a:fld>
            <a:r>
              <a:rPr lang="en-US"/>
              <a:t> | Voettekst</a:t>
            </a:r>
            <a:endParaRPr lang="nl-NL"/>
          </a:p>
        </p:txBody>
      </p:sp>
      <p:pic>
        <p:nvPicPr>
          <p:cNvPr id="8" name="Afbeelding 10" descr="RO_vervolgpagina_Logo_2_RGB_pos__aangepast.png">
            <a:extLst>
              <a:ext uri="{FF2B5EF4-FFF2-40B4-BE49-F238E27FC236}">
                <a16:creationId xmlns:a16="http://schemas.microsoft.com/office/drawing/2014/main" id="{721EC3EF-30C7-46A4-9D70-BA364EA6FDD6}"/>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144044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fbeelding hor. wit zonder titel">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5B5D8B1B-3457-4A3E-9190-E050E1BA2D12}"/>
              </a:ext>
            </a:extLst>
          </p:cNvPr>
          <p:cNvSpPr txBox="1">
            <a:spLocks noGrp="1"/>
          </p:cNvSpPr>
          <p:nvPr>
            <p:ph type="body" idx="4294967295"/>
          </p:nvPr>
        </p:nvSpPr>
        <p:spPr>
          <a:xfrm>
            <a:off x="634995" y="3888001"/>
            <a:ext cx="10923586"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E79B47AF-0A02-4D61-A9D9-B67C254C3E8C}"/>
              </a:ext>
            </a:extLst>
          </p:cNvPr>
          <p:cNvSpPr txBox="1">
            <a:spLocks noGrp="1"/>
          </p:cNvSpPr>
          <p:nvPr>
            <p:ph type="sldNum" sz="quarter" idx="8"/>
          </p:nvPr>
        </p:nvSpPr>
        <p:spPr/>
        <p:txBody>
          <a:bodyPr/>
          <a:lstStyle>
            <a:lvl1pPr>
              <a:defRPr/>
            </a:lvl1pPr>
          </a:lstStyle>
          <a:p>
            <a:pPr lvl="0"/>
            <a:fld id="{8E887298-0D0F-4002-9E97-DC7AA7872BF1}" type="slidenum">
              <a:t>‹nr.›</a:t>
            </a:fld>
            <a:endParaRPr lang="nl-NL"/>
          </a:p>
        </p:txBody>
      </p:sp>
      <p:sp>
        <p:nvSpPr>
          <p:cNvPr id="4" name="Tijdelijke aanduiding voor voettekst 4">
            <a:extLst>
              <a:ext uri="{FF2B5EF4-FFF2-40B4-BE49-F238E27FC236}">
                <a16:creationId xmlns:a16="http://schemas.microsoft.com/office/drawing/2014/main" id="{13966D1A-614B-4DAB-9620-EB4BA3A92CD0}"/>
              </a:ext>
            </a:extLst>
          </p:cNvPr>
          <p:cNvSpPr txBox="1">
            <a:spLocks noGrp="1"/>
          </p:cNvSpPr>
          <p:nvPr>
            <p:ph type="ftr" sz="quarter" idx="9"/>
          </p:nvPr>
        </p:nvSpPr>
        <p:spPr/>
        <p:txBody>
          <a:bodyPr/>
          <a:lstStyle>
            <a:lvl1pPr>
              <a:defRPr/>
            </a:lvl1pPr>
          </a:lstStyle>
          <a:p>
            <a:pPr lvl="0"/>
            <a:fld id="{1907AD39-6635-4E92-B76A-AB9DA8FB25EF}"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117ADACF-9F8E-4912-BE34-3D63418DF8B4}"/>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168749715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4E4E21AB-F46E-4B18-9AD7-5760029C7779}"/>
              </a:ext>
            </a:extLst>
          </p:cNvPr>
          <p:cNvSpPr txBox="1">
            <a:spLocks noGrp="1"/>
          </p:cNvSpPr>
          <p:nvPr>
            <p:ph idx="4294967295"/>
          </p:nvPr>
        </p:nvSpPr>
        <p:spPr>
          <a:xfrm>
            <a:off x="634995" y="2276471"/>
            <a:ext cx="5226052"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inhoud 3">
            <a:extLst>
              <a:ext uri="{FF2B5EF4-FFF2-40B4-BE49-F238E27FC236}">
                <a16:creationId xmlns:a16="http://schemas.microsoft.com/office/drawing/2014/main" id="{1F5317BA-C636-4C5E-BDEC-986025661F61}"/>
              </a:ext>
            </a:extLst>
          </p:cNvPr>
          <p:cNvSpPr txBox="1">
            <a:spLocks noGrp="1"/>
          </p:cNvSpPr>
          <p:nvPr>
            <p:ph idx="4294967295"/>
          </p:nvPr>
        </p:nvSpPr>
        <p:spPr>
          <a:xfrm>
            <a:off x="6553203" y="2276471"/>
            <a:ext cx="5003999"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1E91A8B8-BA64-4F83-9083-B7B3398DD406}"/>
              </a:ext>
            </a:extLst>
          </p:cNvPr>
          <p:cNvSpPr txBox="1">
            <a:spLocks noGrp="1"/>
          </p:cNvSpPr>
          <p:nvPr>
            <p:ph type="title"/>
          </p:nvPr>
        </p:nvSpPr>
        <p:spPr/>
        <p:txBody>
          <a:bodyPr/>
          <a:lstStyle>
            <a:lvl1pPr>
              <a:defRPr/>
            </a:lvl1pPr>
          </a:lstStyle>
          <a:p>
            <a:pPr lvl="0"/>
            <a:r>
              <a:rPr lang="nl-NL"/>
              <a:t>Klik om de stijl te bewerken</a:t>
            </a:r>
          </a:p>
        </p:txBody>
      </p:sp>
      <p:sp>
        <p:nvSpPr>
          <p:cNvPr id="5" name="Tijdelijke aanduiding voor dianummer 15">
            <a:extLst>
              <a:ext uri="{FF2B5EF4-FFF2-40B4-BE49-F238E27FC236}">
                <a16:creationId xmlns:a16="http://schemas.microsoft.com/office/drawing/2014/main" id="{5EB234DA-CE0F-4E1A-A909-568B538A1202}"/>
              </a:ext>
            </a:extLst>
          </p:cNvPr>
          <p:cNvSpPr txBox="1">
            <a:spLocks noGrp="1"/>
          </p:cNvSpPr>
          <p:nvPr>
            <p:ph type="sldNum" sz="quarter" idx="8"/>
          </p:nvPr>
        </p:nvSpPr>
        <p:spPr/>
        <p:txBody>
          <a:bodyPr/>
          <a:lstStyle>
            <a:lvl1pPr>
              <a:defRPr/>
            </a:lvl1pPr>
          </a:lstStyle>
          <a:p>
            <a:pPr lvl="0"/>
            <a:fld id="{ACEE7538-A3E0-4769-94A8-B673F85F6F10}" type="slidenum">
              <a:t>‹nr.›</a:t>
            </a:fld>
            <a:endParaRPr lang="nl-NL"/>
          </a:p>
        </p:txBody>
      </p:sp>
      <p:sp>
        <p:nvSpPr>
          <p:cNvPr id="6" name="Tijdelijke aanduiding voor voettekst 4">
            <a:extLst>
              <a:ext uri="{FF2B5EF4-FFF2-40B4-BE49-F238E27FC236}">
                <a16:creationId xmlns:a16="http://schemas.microsoft.com/office/drawing/2014/main" id="{5FCD7A24-7F5B-4B19-A432-681BE7CFAD2C}"/>
              </a:ext>
            </a:extLst>
          </p:cNvPr>
          <p:cNvSpPr txBox="1">
            <a:spLocks noGrp="1"/>
          </p:cNvSpPr>
          <p:nvPr>
            <p:ph type="ftr" sz="quarter" idx="9"/>
          </p:nvPr>
        </p:nvSpPr>
        <p:spPr/>
        <p:txBody>
          <a:bodyPr/>
          <a:lstStyle>
            <a:lvl1pPr>
              <a:defRPr/>
            </a:lvl1pPr>
          </a:lstStyle>
          <a:p>
            <a:pPr lvl="0"/>
            <a:fld id="{90D687E2-F7EC-401F-8A83-BE7466C02AD0}" type="datetime4">
              <a:rPr lang="nl-NL"/>
              <a:pPr lvl="0"/>
              <a:t>21 mei 2021</a:t>
            </a:fld>
            <a:r>
              <a:rPr lang="en-US"/>
              <a:t> | Voettekst</a:t>
            </a:r>
            <a:endParaRPr lang="nl-NL"/>
          </a:p>
        </p:txBody>
      </p:sp>
    </p:spTree>
    <p:extLst>
      <p:ext uri="{BB962C8B-B14F-4D97-AF65-F5344CB8AC3E}">
        <p14:creationId xmlns:p14="http://schemas.microsoft.com/office/powerpoint/2010/main" val="366321399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5D6CB368-E8CA-45FC-81A1-3D994741C71A}"/>
              </a:ext>
            </a:extLst>
          </p:cNvPr>
          <p:cNvSpPr txBox="1">
            <a:spLocks noGrp="1"/>
          </p:cNvSpPr>
          <p:nvPr>
            <p:ph type="body" idx="4294967295"/>
          </p:nvPr>
        </p:nvSpPr>
        <p:spPr>
          <a:xfrm>
            <a:off x="635005" y="2306034"/>
            <a:ext cx="5003999" cy="647998"/>
          </a:xfrm>
        </p:spPr>
        <p:txBody>
          <a:bodyPr lIns="179999" tIns="179999" rIns="179999" bIns="71999" anchor="b"/>
          <a:lstStyle>
            <a:lvl1pPr marL="0" indent="0">
              <a:buNone/>
              <a:defRPr sz="1800" b="1" cap="all">
                <a:solidFill>
                  <a:srgbClr val="38870D"/>
                </a:solidFill>
              </a:defRPr>
            </a:lvl1pPr>
          </a:lstStyle>
          <a:p>
            <a:pPr lvl="0"/>
            <a:r>
              <a:rPr lang="nl-NL"/>
              <a:t>Klik om de modelstijlen te bewerken</a:t>
            </a:r>
          </a:p>
        </p:txBody>
      </p:sp>
      <p:sp>
        <p:nvSpPr>
          <p:cNvPr id="3" name="Tijdelijke aanduiding voor inhoud 3">
            <a:extLst>
              <a:ext uri="{FF2B5EF4-FFF2-40B4-BE49-F238E27FC236}">
                <a16:creationId xmlns:a16="http://schemas.microsoft.com/office/drawing/2014/main" id="{61B5B225-7CBF-44F3-B1F1-BE998B3BC2C1}"/>
              </a:ext>
            </a:extLst>
          </p:cNvPr>
          <p:cNvSpPr txBox="1">
            <a:spLocks noGrp="1"/>
          </p:cNvSpPr>
          <p:nvPr>
            <p:ph idx="4294967295"/>
          </p:nvPr>
        </p:nvSpPr>
        <p:spPr>
          <a:xfrm>
            <a:off x="635005" y="2953740"/>
            <a:ext cx="5003999" cy="3267672"/>
          </a:xfrm>
        </p:spPr>
        <p:txBody>
          <a:bodyPr lIns="179999" tIns="179999" rIns="179999" bIns="71999"/>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4">
            <a:extLst>
              <a:ext uri="{FF2B5EF4-FFF2-40B4-BE49-F238E27FC236}">
                <a16:creationId xmlns:a16="http://schemas.microsoft.com/office/drawing/2014/main" id="{2A0828E9-96C2-4232-A8D7-6FB965DD01BF}"/>
              </a:ext>
            </a:extLst>
          </p:cNvPr>
          <p:cNvSpPr txBox="1">
            <a:spLocks noGrp="1"/>
          </p:cNvSpPr>
          <p:nvPr>
            <p:ph type="body" idx="4294967295"/>
          </p:nvPr>
        </p:nvSpPr>
        <p:spPr>
          <a:xfrm>
            <a:off x="6553203" y="2306034"/>
            <a:ext cx="5003999" cy="647230"/>
          </a:xfrm>
        </p:spPr>
        <p:txBody>
          <a:bodyPr lIns="179999" tIns="179999" rIns="179999" bIns="71999" anchor="b"/>
          <a:lstStyle>
            <a:lvl1pPr marL="0" indent="0">
              <a:buNone/>
              <a:defRPr sz="1800" b="1" cap="all">
                <a:solidFill>
                  <a:srgbClr val="38870D"/>
                </a:solidFill>
              </a:defRPr>
            </a:lvl1pPr>
          </a:lstStyle>
          <a:p>
            <a:pPr lvl="0"/>
            <a:r>
              <a:rPr lang="nl-NL"/>
              <a:t>Klik om de modelstijlen te bewerken</a:t>
            </a:r>
          </a:p>
        </p:txBody>
      </p:sp>
      <p:sp>
        <p:nvSpPr>
          <p:cNvPr id="5" name="Tijdelijke aanduiding voor inhoud 5">
            <a:extLst>
              <a:ext uri="{FF2B5EF4-FFF2-40B4-BE49-F238E27FC236}">
                <a16:creationId xmlns:a16="http://schemas.microsoft.com/office/drawing/2014/main" id="{802C1034-11B7-426A-9E37-ADA42CE74C5D}"/>
              </a:ext>
            </a:extLst>
          </p:cNvPr>
          <p:cNvSpPr txBox="1">
            <a:spLocks noGrp="1"/>
          </p:cNvSpPr>
          <p:nvPr>
            <p:ph idx="4294967295"/>
          </p:nvPr>
        </p:nvSpPr>
        <p:spPr>
          <a:xfrm>
            <a:off x="6553203" y="2953740"/>
            <a:ext cx="5005389" cy="3267672"/>
          </a:xfrm>
        </p:spPr>
        <p:txBody>
          <a:bodyPr lIns="179999" tIns="179999" rIns="179999" bIns="71999"/>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9">
            <a:extLst>
              <a:ext uri="{FF2B5EF4-FFF2-40B4-BE49-F238E27FC236}">
                <a16:creationId xmlns:a16="http://schemas.microsoft.com/office/drawing/2014/main" id="{DE8AEF1F-D902-4E6B-9BF8-BDA924F83516}"/>
              </a:ext>
            </a:extLst>
          </p:cNvPr>
          <p:cNvSpPr txBox="1">
            <a:spLocks noGrp="1"/>
          </p:cNvSpPr>
          <p:nvPr>
            <p:ph type="title"/>
          </p:nvPr>
        </p:nvSpPr>
        <p:spPr/>
        <p:txBody>
          <a:bodyPr/>
          <a:lstStyle>
            <a:lvl1pPr>
              <a:defRPr/>
            </a:lvl1pPr>
          </a:lstStyle>
          <a:p>
            <a:pPr lvl="0"/>
            <a:r>
              <a:rPr lang="nl-NL"/>
              <a:t>Klik om de stijl te bewerken</a:t>
            </a:r>
          </a:p>
        </p:txBody>
      </p:sp>
      <p:sp>
        <p:nvSpPr>
          <p:cNvPr id="7" name="Tijdelijke aanduiding voor dianummer 17">
            <a:extLst>
              <a:ext uri="{FF2B5EF4-FFF2-40B4-BE49-F238E27FC236}">
                <a16:creationId xmlns:a16="http://schemas.microsoft.com/office/drawing/2014/main" id="{7DE7AFAC-073F-45E0-AEB3-7B3D8AD755F1}"/>
              </a:ext>
            </a:extLst>
          </p:cNvPr>
          <p:cNvSpPr txBox="1">
            <a:spLocks noGrp="1"/>
          </p:cNvSpPr>
          <p:nvPr>
            <p:ph type="sldNum" sz="quarter" idx="8"/>
          </p:nvPr>
        </p:nvSpPr>
        <p:spPr/>
        <p:txBody>
          <a:bodyPr/>
          <a:lstStyle>
            <a:lvl1pPr>
              <a:defRPr/>
            </a:lvl1pPr>
          </a:lstStyle>
          <a:p>
            <a:pPr lvl="0"/>
            <a:fld id="{95B85F11-E4C8-4D0F-8A9A-122FFD9048BC}" type="slidenum">
              <a:t>‹nr.›</a:t>
            </a:fld>
            <a:endParaRPr lang="nl-NL"/>
          </a:p>
        </p:txBody>
      </p:sp>
      <p:sp>
        <p:nvSpPr>
          <p:cNvPr id="8" name="Tijdelijke aanduiding voor voettekst 4">
            <a:extLst>
              <a:ext uri="{FF2B5EF4-FFF2-40B4-BE49-F238E27FC236}">
                <a16:creationId xmlns:a16="http://schemas.microsoft.com/office/drawing/2014/main" id="{FB812FA5-73F6-423B-B612-C2637A2EA640}"/>
              </a:ext>
            </a:extLst>
          </p:cNvPr>
          <p:cNvSpPr txBox="1">
            <a:spLocks noGrp="1"/>
          </p:cNvSpPr>
          <p:nvPr>
            <p:ph type="ftr" sz="quarter" idx="9"/>
          </p:nvPr>
        </p:nvSpPr>
        <p:spPr/>
        <p:txBody>
          <a:bodyPr/>
          <a:lstStyle>
            <a:lvl1pPr>
              <a:defRPr/>
            </a:lvl1pPr>
          </a:lstStyle>
          <a:p>
            <a:pPr lvl="0"/>
            <a:fld id="{F0070852-0450-486E-9358-30F59F395EC8}" type="datetime4">
              <a:rPr lang="nl-NL"/>
              <a:pPr lvl="0"/>
              <a:t>21 mei 2021</a:t>
            </a:fld>
            <a:r>
              <a:rPr lang="en-US"/>
              <a:t> | Voettekst</a:t>
            </a:r>
            <a:endParaRPr lang="nl-NL"/>
          </a:p>
        </p:txBody>
      </p:sp>
    </p:spTree>
    <p:extLst>
      <p:ext uri="{BB962C8B-B14F-4D97-AF65-F5344CB8AC3E}">
        <p14:creationId xmlns:p14="http://schemas.microsoft.com/office/powerpoint/2010/main" val="103088531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5EA35E50-FE1F-466D-B2E6-F0C411746744}"/>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13A24DB1-A995-4AEA-B725-EE4E6D155F9F}"/>
              </a:ext>
            </a:extLst>
          </p:cNvPr>
          <p:cNvSpPr txBox="1">
            <a:spLocks noGrp="1"/>
          </p:cNvSpPr>
          <p:nvPr>
            <p:ph type="title"/>
          </p:nvPr>
        </p:nvSpPr>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08B52116-2C65-4F36-95E2-CD1D1B213B0D}"/>
              </a:ext>
            </a:extLst>
          </p:cNvPr>
          <p:cNvSpPr txBox="1">
            <a:spLocks noGrp="1"/>
          </p:cNvSpPr>
          <p:nvPr>
            <p:ph type="sldNum" sz="quarter" idx="8"/>
          </p:nvPr>
        </p:nvSpPr>
        <p:spPr/>
        <p:txBody>
          <a:bodyPr/>
          <a:lstStyle>
            <a:lvl1pPr>
              <a:defRPr/>
            </a:lvl1pPr>
          </a:lstStyle>
          <a:p>
            <a:pPr lvl="0"/>
            <a:fld id="{65378F93-04EA-4462-A812-3D414E1728A9}" type="slidenum">
              <a:t>‹nr.›</a:t>
            </a:fld>
            <a:endParaRPr lang="nl-NL"/>
          </a:p>
        </p:txBody>
      </p:sp>
      <p:sp>
        <p:nvSpPr>
          <p:cNvPr id="5" name="Tijdelijke aanduiding voor voettekst 4">
            <a:extLst>
              <a:ext uri="{FF2B5EF4-FFF2-40B4-BE49-F238E27FC236}">
                <a16:creationId xmlns:a16="http://schemas.microsoft.com/office/drawing/2014/main" id="{563EF483-8524-4EE5-A250-93C25E7C9D0D}"/>
              </a:ext>
            </a:extLst>
          </p:cNvPr>
          <p:cNvSpPr txBox="1">
            <a:spLocks noGrp="1"/>
          </p:cNvSpPr>
          <p:nvPr>
            <p:ph type="ftr" sz="quarter" idx="9"/>
          </p:nvPr>
        </p:nvSpPr>
        <p:spPr/>
        <p:txBody>
          <a:bodyPr/>
          <a:lstStyle>
            <a:lvl1pPr>
              <a:defRPr/>
            </a:lvl1pPr>
          </a:lstStyle>
          <a:p>
            <a:pPr lvl="0"/>
            <a:fld id="{7ED451B6-66B1-4127-8786-7C9A1278CF6C}" type="datetime4">
              <a:rPr lang="nl-NL"/>
              <a:pPr lvl="0"/>
              <a:t>21 mei 2021</a:t>
            </a:fld>
            <a:r>
              <a:rPr lang="en-US"/>
              <a:t> | Voettekst</a:t>
            </a:r>
            <a:endParaRPr lang="nl-NL"/>
          </a:p>
        </p:txBody>
      </p:sp>
    </p:spTree>
    <p:extLst>
      <p:ext uri="{BB962C8B-B14F-4D97-AF65-F5344CB8AC3E}">
        <p14:creationId xmlns:p14="http://schemas.microsoft.com/office/powerpoint/2010/main" val="271173732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79EB7-16E4-456E-8A11-6522A69D7D26}"/>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dianummer 13">
            <a:extLst>
              <a:ext uri="{FF2B5EF4-FFF2-40B4-BE49-F238E27FC236}">
                <a16:creationId xmlns:a16="http://schemas.microsoft.com/office/drawing/2014/main" id="{A554F414-E0B0-419E-B38C-013E6D9EA500}"/>
              </a:ext>
            </a:extLst>
          </p:cNvPr>
          <p:cNvSpPr txBox="1">
            <a:spLocks noGrp="1"/>
          </p:cNvSpPr>
          <p:nvPr>
            <p:ph type="sldNum" sz="quarter" idx="8"/>
          </p:nvPr>
        </p:nvSpPr>
        <p:spPr/>
        <p:txBody>
          <a:bodyPr/>
          <a:lstStyle>
            <a:lvl1pPr>
              <a:defRPr/>
            </a:lvl1pPr>
          </a:lstStyle>
          <a:p>
            <a:pPr lvl="0"/>
            <a:fld id="{E20CBA04-E6FC-43F0-ACC4-9CDD65C6F821}" type="slidenum">
              <a:t>‹nr.›</a:t>
            </a:fld>
            <a:endParaRPr lang="nl-NL"/>
          </a:p>
        </p:txBody>
      </p:sp>
      <p:sp>
        <p:nvSpPr>
          <p:cNvPr id="4" name="Tijdelijke aanduiding voor voettekst 4">
            <a:extLst>
              <a:ext uri="{FF2B5EF4-FFF2-40B4-BE49-F238E27FC236}">
                <a16:creationId xmlns:a16="http://schemas.microsoft.com/office/drawing/2014/main" id="{FD38B49E-820A-44CC-985C-A98FAE0DE7C5}"/>
              </a:ext>
            </a:extLst>
          </p:cNvPr>
          <p:cNvSpPr txBox="1">
            <a:spLocks noGrp="1"/>
          </p:cNvSpPr>
          <p:nvPr>
            <p:ph type="ftr" sz="quarter" idx="9"/>
          </p:nvPr>
        </p:nvSpPr>
        <p:spPr/>
        <p:txBody>
          <a:bodyPr/>
          <a:lstStyle>
            <a:lvl1pPr>
              <a:defRPr/>
            </a:lvl1pPr>
          </a:lstStyle>
          <a:p>
            <a:pPr lvl="0"/>
            <a:fld id="{083841C5-A966-48E8-8D79-39DCDCA58D6A}" type="datetime4">
              <a:rPr lang="nl-NL"/>
              <a:pPr lvl="0"/>
              <a:t>21 mei 2021</a:t>
            </a:fld>
            <a:r>
              <a:rPr lang="en-US"/>
              <a:t> | Voettekst</a:t>
            </a:r>
            <a:endParaRPr lang="nl-NL"/>
          </a:p>
        </p:txBody>
      </p:sp>
    </p:spTree>
    <p:extLst>
      <p:ext uri="{BB962C8B-B14F-4D97-AF65-F5344CB8AC3E}">
        <p14:creationId xmlns:p14="http://schemas.microsoft.com/office/powerpoint/2010/main" val="248398922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2">
            <a:extLst>
              <a:ext uri="{FF2B5EF4-FFF2-40B4-BE49-F238E27FC236}">
                <a16:creationId xmlns:a16="http://schemas.microsoft.com/office/drawing/2014/main" id="{145C6D52-B95E-4588-AE9B-E750D6B4B7E7}"/>
              </a:ext>
            </a:extLst>
          </p:cNvPr>
          <p:cNvSpPr txBox="1">
            <a:spLocks noGrp="1"/>
          </p:cNvSpPr>
          <p:nvPr>
            <p:ph type="sldNum" sz="quarter" idx="8"/>
          </p:nvPr>
        </p:nvSpPr>
        <p:spPr/>
        <p:txBody>
          <a:bodyPr/>
          <a:lstStyle>
            <a:lvl1pPr>
              <a:defRPr/>
            </a:lvl1pPr>
          </a:lstStyle>
          <a:p>
            <a:pPr lvl="0"/>
            <a:fld id="{ACADA409-2300-4399-9E67-092D43BD57C6}" type="slidenum">
              <a:t>‹nr.›</a:t>
            </a:fld>
            <a:endParaRPr lang="nl-NL"/>
          </a:p>
        </p:txBody>
      </p:sp>
      <p:sp>
        <p:nvSpPr>
          <p:cNvPr id="3" name="Tijdelijke aanduiding voor voettekst 4">
            <a:extLst>
              <a:ext uri="{FF2B5EF4-FFF2-40B4-BE49-F238E27FC236}">
                <a16:creationId xmlns:a16="http://schemas.microsoft.com/office/drawing/2014/main" id="{D3EDD1C8-4C32-4649-84D6-4C142342D540}"/>
              </a:ext>
            </a:extLst>
          </p:cNvPr>
          <p:cNvSpPr txBox="1">
            <a:spLocks noGrp="1"/>
          </p:cNvSpPr>
          <p:nvPr>
            <p:ph type="ftr" sz="quarter" idx="9"/>
          </p:nvPr>
        </p:nvSpPr>
        <p:spPr/>
        <p:txBody>
          <a:bodyPr/>
          <a:lstStyle>
            <a:lvl1pPr>
              <a:defRPr/>
            </a:lvl1pPr>
          </a:lstStyle>
          <a:p>
            <a:pPr lvl="0"/>
            <a:fld id="{9B343BF0-1D9D-4AB3-8376-0355E1920CAF}" type="datetime4">
              <a:rPr lang="nl-NL"/>
              <a:pPr lvl="0"/>
              <a:t>21 mei 2021</a:t>
            </a:fld>
            <a:r>
              <a:rPr lang="en-US"/>
              <a:t> | Voettekst</a:t>
            </a:r>
            <a:endParaRPr lang="nl-NL"/>
          </a:p>
        </p:txBody>
      </p:sp>
    </p:spTree>
    <p:extLst>
      <p:ext uri="{BB962C8B-B14F-4D97-AF65-F5344CB8AC3E}">
        <p14:creationId xmlns:p14="http://schemas.microsoft.com/office/powerpoint/2010/main" val="9211046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B57E4D30-38E8-4A46-B05E-208A496CF880}"/>
              </a:ext>
            </a:extLst>
          </p:cNvPr>
          <p:cNvSpPr txBox="1">
            <a:spLocks noGrp="1"/>
          </p:cNvSpPr>
          <p:nvPr>
            <p:ph type="body" idx="4294967295"/>
          </p:nvPr>
        </p:nvSpPr>
        <p:spPr>
          <a:xfrm>
            <a:off x="634995" y="3427408"/>
            <a:ext cx="5003797" cy="2793994"/>
          </a:xfrm>
        </p:spPr>
        <p:txBody>
          <a:bodyPr/>
          <a:lstStyle>
            <a:lvl1pPr marL="0" indent="0">
              <a:buNone/>
              <a:defRPr sz="2000"/>
            </a:lvl1pPr>
          </a:lstStyle>
          <a:p>
            <a:pPr lvl="0"/>
            <a:r>
              <a:rPr lang="nl-NL"/>
              <a:t>Klik om de modelstijlen te bewerken</a:t>
            </a:r>
          </a:p>
        </p:txBody>
      </p:sp>
      <p:sp>
        <p:nvSpPr>
          <p:cNvPr id="3" name="Tijdelijke aanduiding voor inhoud 9">
            <a:extLst>
              <a:ext uri="{FF2B5EF4-FFF2-40B4-BE49-F238E27FC236}">
                <a16:creationId xmlns:a16="http://schemas.microsoft.com/office/drawing/2014/main" id="{2C1FE7A1-2F9D-43DE-BD11-B308EB9F9C09}"/>
              </a:ext>
            </a:extLst>
          </p:cNvPr>
          <p:cNvSpPr txBox="1">
            <a:spLocks noGrp="1"/>
          </p:cNvSpPr>
          <p:nvPr>
            <p:ph idx="4294967295"/>
          </p:nvPr>
        </p:nvSpPr>
        <p:spPr>
          <a:xfrm>
            <a:off x="6554583" y="1052510"/>
            <a:ext cx="5003999" cy="5168902"/>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2">
            <a:extLst>
              <a:ext uri="{FF2B5EF4-FFF2-40B4-BE49-F238E27FC236}">
                <a16:creationId xmlns:a16="http://schemas.microsoft.com/office/drawing/2014/main" id="{A07F9D6A-4B55-4006-9CF9-0F806580CF02}"/>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4AC91AB5-60B6-4D96-8A00-D744A7206ED4}"/>
              </a:ext>
            </a:extLst>
          </p:cNvPr>
          <p:cNvSpPr txBox="1">
            <a:spLocks noGrp="1"/>
          </p:cNvSpPr>
          <p:nvPr>
            <p:ph type="sldNum" sz="quarter" idx="8"/>
          </p:nvPr>
        </p:nvSpPr>
        <p:spPr/>
        <p:txBody>
          <a:bodyPr/>
          <a:lstStyle>
            <a:lvl1pPr>
              <a:defRPr/>
            </a:lvl1pPr>
          </a:lstStyle>
          <a:p>
            <a:pPr lvl="0"/>
            <a:fld id="{E556E117-CAC0-4871-8E57-F369909BDD70}" type="slidenum">
              <a:t>‹nr.›</a:t>
            </a:fld>
            <a:endParaRPr lang="nl-NL"/>
          </a:p>
        </p:txBody>
      </p:sp>
      <p:sp>
        <p:nvSpPr>
          <p:cNvPr id="6" name="Tijdelijke aanduiding voor voettekst 4">
            <a:extLst>
              <a:ext uri="{FF2B5EF4-FFF2-40B4-BE49-F238E27FC236}">
                <a16:creationId xmlns:a16="http://schemas.microsoft.com/office/drawing/2014/main" id="{50215E7F-0222-4607-9B11-CD56600A42C4}"/>
              </a:ext>
            </a:extLst>
          </p:cNvPr>
          <p:cNvSpPr txBox="1">
            <a:spLocks noGrp="1"/>
          </p:cNvSpPr>
          <p:nvPr>
            <p:ph type="ftr" sz="quarter" idx="9"/>
          </p:nvPr>
        </p:nvSpPr>
        <p:spPr/>
        <p:txBody>
          <a:bodyPr/>
          <a:lstStyle>
            <a:lvl1pPr>
              <a:defRPr/>
            </a:lvl1pPr>
          </a:lstStyle>
          <a:p>
            <a:pPr lvl="0"/>
            <a:fld id="{8FEBB3BA-BC2F-465A-AAA1-9E2E18B70145}" type="datetime4">
              <a:rPr lang="nl-NL"/>
              <a:pPr lvl="0"/>
              <a:t>21 mei 2021</a:t>
            </a:fld>
            <a:r>
              <a:rPr lang="en-US"/>
              <a:t> | Voettekst</a:t>
            </a:r>
            <a:endParaRPr lang="nl-NL"/>
          </a:p>
        </p:txBody>
      </p:sp>
    </p:spTree>
    <p:extLst>
      <p:ext uri="{BB962C8B-B14F-4D97-AF65-F5344CB8AC3E}">
        <p14:creationId xmlns:p14="http://schemas.microsoft.com/office/powerpoint/2010/main" val="173045949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Grote tekst A">
    <p:bg>
      <p:bgPr>
        <a:solidFill>
          <a:srgbClr val="38870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72102-6CA1-460F-BEE5-1C9BE5F870A7}"/>
              </a:ext>
            </a:extLst>
          </p:cNvPr>
          <p:cNvSpPr txBox="1">
            <a:spLocks noGrp="1"/>
          </p:cNvSpPr>
          <p:nvPr>
            <p:ph type="title"/>
          </p:nvPr>
        </p:nvSpPr>
        <p:spPr>
          <a:xfrm>
            <a:off x="634995" y="1052510"/>
            <a:ext cx="10923586" cy="4024795"/>
          </a:xfrm>
        </p:spPr>
        <p:txBody>
          <a:bodyPr/>
          <a:lstStyle>
            <a:lvl1pPr>
              <a:defRPr sz="8000">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E2385957-7E70-4BBA-B22E-A8707FC063F2}"/>
              </a:ext>
            </a:extLst>
          </p:cNvPr>
          <p:cNvSpPr txBox="1">
            <a:spLocks noGrp="1"/>
          </p:cNvSpPr>
          <p:nvPr>
            <p:ph type="subTitle" idx="4294967295"/>
          </p:nvPr>
        </p:nvSpPr>
        <p:spPr>
          <a:xfrm>
            <a:off x="634995" y="5077315"/>
            <a:ext cx="5460997" cy="1144097"/>
          </a:xfrm>
        </p:spPr>
        <p:txBody>
          <a:bodyPr lIns="162004" tIns="90004" rIns="90004"/>
          <a:lstStyle>
            <a:lvl1pPr marL="0" indent="0">
              <a:buNone/>
              <a:defRPr>
                <a:solidFill>
                  <a:srgbClr val="FFFFFF"/>
                </a:solidFill>
              </a:defRPr>
            </a:lvl1pPr>
          </a:lstStyle>
          <a:p>
            <a:pPr lvl="0"/>
            <a:r>
              <a:rPr lang="nl-NL"/>
              <a:t>Klik om het opmaakprofiel van de modelondertitel te bewerken</a:t>
            </a:r>
          </a:p>
        </p:txBody>
      </p:sp>
      <p:sp>
        <p:nvSpPr>
          <p:cNvPr id="4" name="Tijdelijke aanduiding voor dianummer 10">
            <a:extLst>
              <a:ext uri="{FF2B5EF4-FFF2-40B4-BE49-F238E27FC236}">
                <a16:creationId xmlns:a16="http://schemas.microsoft.com/office/drawing/2014/main" id="{D0724E11-FB8C-4C01-A46A-6CDE33954C82}"/>
              </a:ext>
            </a:extLst>
          </p:cNvPr>
          <p:cNvSpPr txBox="1">
            <a:spLocks noGrp="1"/>
          </p:cNvSpPr>
          <p:nvPr>
            <p:ph type="sldNum" sz="quarter" idx="8"/>
          </p:nvPr>
        </p:nvSpPr>
        <p:spPr/>
        <p:txBody>
          <a:bodyPr/>
          <a:lstStyle>
            <a:lvl1pPr>
              <a:defRPr>
                <a:solidFill>
                  <a:srgbClr val="D9EBF6"/>
                </a:solidFill>
              </a:defRPr>
            </a:lvl1pPr>
          </a:lstStyle>
          <a:p>
            <a:pPr lvl="0"/>
            <a:fld id="{97BE80E6-EEFF-45AA-BAA0-C5B1AD6B9D18}" type="slidenum">
              <a:t>‹nr.›</a:t>
            </a:fld>
            <a:endParaRPr lang="nl-NL"/>
          </a:p>
        </p:txBody>
      </p:sp>
      <p:sp>
        <p:nvSpPr>
          <p:cNvPr id="5" name="Tijdelijke aanduiding voor voettekst 4">
            <a:extLst>
              <a:ext uri="{FF2B5EF4-FFF2-40B4-BE49-F238E27FC236}">
                <a16:creationId xmlns:a16="http://schemas.microsoft.com/office/drawing/2014/main" id="{8C62A4F8-36E5-422E-AC2D-6CFBD9248EC7}"/>
              </a:ext>
            </a:extLst>
          </p:cNvPr>
          <p:cNvSpPr txBox="1">
            <a:spLocks noGrp="1"/>
          </p:cNvSpPr>
          <p:nvPr>
            <p:ph type="ftr" sz="quarter" idx="9"/>
          </p:nvPr>
        </p:nvSpPr>
        <p:spPr/>
        <p:txBody>
          <a:bodyPr/>
          <a:lstStyle>
            <a:lvl1pPr>
              <a:defRPr>
                <a:solidFill>
                  <a:srgbClr val="FFFFFF"/>
                </a:solidFill>
              </a:defRPr>
            </a:lvl1pPr>
          </a:lstStyle>
          <a:p>
            <a:pPr lvl="0"/>
            <a:fld id="{7BA30017-EF38-4F07-A9D8-D16466D2E09C}" type="datetime4">
              <a:rPr lang="nl-NL"/>
              <a:pPr lvl="0"/>
              <a:t>21 mei 2021</a:t>
            </a:fld>
            <a:r>
              <a:rPr lang="en-US"/>
              <a:t> | Voettekst</a:t>
            </a:r>
            <a:endParaRPr lang="nl-NL"/>
          </a:p>
        </p:txBody>
      </p:sp>
    </p:spTree>
    <p:extLst>
      <p:ext uri="{BB962C8B-B14F-4D97-AF65-F5344CB8AC3E}">
        <p14:creationId xmlns:p14="http://schemas.microsoft.com/office/powerpoint/2010/main" val="425333138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Grote tekst B">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76C67-1829-4D56-BB69-BA7A78405000}"/>
              </a:ext>
            </a:extLst>
          </p:cNvPr>
          <p:cNvSpPr txBox="1">
            <a:spLocks noGrp="1"/>
          </p:cNvSpPr>
          <p:nvPr>
            <p:ph type="title"/>
          </p:nvPr>
        </p:nvSpPr>
        <p:spPr>
          <a:xfrm>
            <a:off x="634995" y="1052510"/>
            <a:ext cx="10923586" cy="4024795"/>
          </a:xfrm>
        </p:spPr>
        <p:txBody>
          <a:bodyPr/>
          <a:lstStyle>
            <a:lvl1pPr>
              <a:defRPr sz="8000"/>
            </a:lvl1pPr>
          </a:lstStyle>
          <a:p>
            <a:pPr lvl="0"/>
            <a:r>
              <a:rPr lang="nl-NL"/>
              <a:t>Klik om de stijl te bewerken</a:t>
            </a:r>
          </a:p>
        </p:txBody>
      </p:sp>
      <p:sp>
        <p:nvSpPr>
          <p:cNvPr id="3" name="Ondertitel 2">
            <a:extLst>
              <a:ext uri="{FF2B5EF4-FFF2-40B4-BE49-F238E27FC236}">
                <a16:creationId xmlns:a16="http://schemas.microsoft.com/office/drawing/2014/main" id="{599E359E-0352-4612-9FB3-AE43E4F85CCE}"/>
              </a:ext>
            </a:extLst>
          </p:cNvPr>
          <p:cNvSpPr txBox="1">
            <a:spLocks noGrp="1"/>
          </p:cNvSpPr>
          <p:nvPr>
            <p:ph type="subTitle" idx="4294967295"/>
          </p:nvPr>
        </p:nvSpPr>
        <p:spPr>
          <a:xfrm>
            <a:off x="634995" y="5077315"/>
            <a:ext cx="5460997" cy="1144097"/>
          </a:xfrm>
        </p:spPr>
        <p:txBody>
          <a:bodyPr lIns="162004" tIns="90004"/>
          <a:lstStyle>
            <a:lvl1pPr marL="0" indent="0">
              <a:buNone/>
              <a:defRPr/>
            </a:lvl1pPr>
          </a:lstStyle>
          <a:p>
            <a:pPr lvl="0"/>
            <a:r>
              <a:rPr lang="nl-NL"/>
              <a:t>Klik om het opmaakprofiel van de modelondertitel te bewerken</a:t>
            </a:r>
          </a:p>
        </p:txBody>
      </p:sp>
      <p:sp>
        <p:nvSpPr>
          <p:cNvPr id="4" name="Tijdelijke aanduiding voor dianummer 7">
            <a:extLst>
              <a:ext uri="{FF2B5EF4-FFF2-40B4-BE49-F238E27FC236}">
                <a16:creationId xmlns:a16="http://schemas.microsoft.com/office/drawing/2014/main" id="{3E95870F-7E07-438A-9D05-BABD7064BF11}"/>
              </a:ext>
            </a:extLst>
          </p:cNvPr>
          <p:cNvSpPr txBox="1">
            <a:spLocks noGrp="1"/>
          </p:cNvSpPr>
          <p:nvPr>
            <p:ph type="sldNum" sz="quarter" idx="8"/>
          </p:nvPr>
        </p:nvSpPr>
        <p:spPr/>
        <p:txBody>
          <a:bodyPr/>
          <a:lstStyle>
            <a:lvl1pPr>
              <a:defRPr/>
            </a:lvl1pPr>
          </a:lstStyle>
          <a:p>
            <a:pPr lvl="0"/>
            <a:fld id="{F2398E87-3BCB-4163-B9FD-DF04BEEE5CEE}" type="slidenum">
              <a:t>‹nr.›</a:t>
            </a:fld>
            <a:endParaRPr lang="nl-NL"/>
          </a:p>
        </p:txBody>
      </p:sp>
      <p:sp>
        <p:nvSpPr>
          <p:cNvPr id="5" name="Tijdelijke aanduiding voor voettekst 4">
            <a:extLst>
              <a:ext uri="{FF2B5EF4-FFF2-40B4-BE49-F238E27FC236}">
                <a16:creationId xmlns:a16="http://schemas.microsoft.com/office/drawing/2014/main" id="{C3E11A3D-CE7E-468C-BCD7-80DA9F7E824F}"/>
              </a:ext>
            </a:extLst>
          </p:cNvPr>
          <p:cNvSpPr txBox="1">
            <a:spLocks noGrp="1"/>
          </p:cNvSpPr>
          <p:nvPr>
            <p:ph type="ftr" sz="quarter" idx="9"/>
          </p:nvPr>
        </p:nvSpPr>
        <p:spPr/>
        <p:txBody>
          <a:bodyPr/>
          <a:lstStyle>
            <a:lvl1pPr>
              <a:defRPr/>
            </a:lvl1pPr>
          </a:lstStyle>
          <a:p>
            <a:pPr lvl="0"/>
            <a:fld id="{457AF466-1F11-4617-A5A1-75925F2792C7}" type="datetime4">
              <a:rPr lang="nl-NL"/>
              <a:pPr lvl="0"/>
              <a:t>21 mei 2021</a:t>
            </a:fld>
            <a:r>
              <a:rPr lang="en-US"/>
              <a:t> | Voettekst</a:t>
            </a:r>
            <a:endParaRPr lang="nl-NL"/>
          </a:p>
        </p:txBody>
      </p:sp>
    </p:spTree>
    <p:extLst>
      <p:ext uri="{BB962C8B-B14F-4D97-AF65-F5344CB8AC3E}">
        <p14:creationId xmlns:p14="http://schemas.microsoft.com/office/powerpoint/2010/main" val="6836896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ekstvlak A">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9C6C81FD-9448-4745-ACBC-26D127EF2696}"/>
              </a:ext>
            </a:extLst>
          </p:cNvPr>
          <p:cNvSpPr/>
          <p:nvPr/>
        </p:nvSpPr>
        <p:spPr>
          <a:xfrm>
            <a:off x="6096003" y="-1591"/>
            <a:ext cx="6096003" cy="6859591"/>
          </a:xfrm>
          <a:prstGeom prst="rect">
            <a:avLst/>
          </a:prstGeom>
          <a:solidFill>
            <a:srgbClr val="38870D"/>
          </a:soli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0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ECFCB4CB-941B-4CF4-9E3A-2EB7CCCCDEDB}"/>
              </a:ext>
            </a:extLst>
          </p:cNvPr>
          <p:cNvSpPr txBox="1">
            <a:spLocks noGrp="1"/>
          </p:cNvSpPr>
          <p:nvPr>
            <p:ph type="title"/>
          </p:nvPr>
        </p:nvSpPr>
        <p:spPr>
          <a:xfrm>
            <a:off x="634995" y="2636836"/>
            <a:ext cx="5003797" cy="1584326"/>
          </a:xfrm>
        </p:spPr>
        <p:txBody>
          <a:bodyPr/>
          <a:lstStyle>
            <a:lvl1pPr>
              <a:defRPr sz="4000"/>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264A196B-9674-45BD-9280-F471316F94D3}"/>
              </a:ext>
            </a:extLst>
          </p:cNvPr>
          <p:cNvSpPr txBox="1">
            <a:spLocks noGrp="1"/>
          </p:cNvSpPr>
          <p:nvPr>
            <p:ph type="body" idx="4294967295"/>
          </p:nvPr>
        </p:nvSpPr>
        <p:spPr>
          <a:xfrm>
            <a:off x="6554583" y="1066803"/>
            <a:ext cx="5003999" cy="5154609"/>
          </a:xfrm>
        </p:spPr>
        <p:txBody>
          <a:bodyPr anchor="ct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929C6950-E752-48C4-8B83-7C720A0DFF86}"/>
              </a:ext>
            </a:extLst>
          </p:cNvPr>
          <p:cNvSpPr txBox="1">
            <a:spLocks noGrp="1"/>
          </p:cNvSpPr>
          <p:nvPr>
            <p:ph type="ftr" sz="quarter" idx="9"/>
          </p:nvPr>
        </p:nvSpPr>
        <p:spPr/>
        <p:txBody>
          <a:bodyPr/>
          <a:lstStyle>
            <a:lvl1pPr>
              <a:defRPr/>
            </a:lvl1pPr>
          </a:lstStyle>
          <a:p>
            <a:pPr lvl="0"/>
            <a:fld id="{846191F1-0F2A-4742-B989-4C0D0B2D6F32}"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93CFC8C8-EFD8-477D-92FC-F40E3BAF79B3}"/>
              </a:ext>
            </a:extLst>
          </p:cNvPr>
          <p:cNvSpPr txBox="1">
            <a:spLocks noGrp="1"/>
          </p:cNvSpPr>
          <p:nvPr>
            <p:ph type="sldNum" sz="quarter" idx="8"/>
          </p:nvPr>
        </p:nvSpPr>
        <p:spPr/>
        <p:txBody>
          <a:bodyPr/>
          <a:lstStyle>
            <a:lvl1pPr>
              <a:defRPr>
                <a:solidFill>
                  <a:srgbClr val="FFFFFF"/>
                </a:solidFill>
              </a:defRPr>
            </a:lvl1pPr>
          </a:lstStyle>
          <a:p>
            <a:pPr lvl="0"/>
            <a:fld id="{B4F703FF-F0E7-4610-B342-CCE87330C1DD}" type="slidenum">
              <a:t>‹nr.›</a:t>
            </a:fld>
            <a:endParaRPr lang="nl-NL"/>
          </a:p>
        </p:txBody>
      </p:sp>
      <p:pic>
        <p:nvPicPr>
          <p:cNvPr id="7" name="Afbeelding 11" descr="RO_vervolgpagina_Logo_2_RGB_pos__aangepast.png">
            <a:extLst>
              <a:ext uri="{FF2B5EF4-FFF2-40B4-BE49-F238E27FC236}">
                <a16:creationId xmlns:a16="http://schemas.microsoft.com/office/drawing/2014/main" id="{19A6ED7E-6534-4461-B64B-E78DB8FD6AE5}"/>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9846195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Tekstvlak B">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13BE97C6-C7A4-4A54-91DF-8935DC0DD8EA}"/>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F5210A68-DC26-442E-9C70-E95332821073}"/>
              </a:ext>
            </a:extLst>
          </p:cNvPr>
          <p:cNvSpPr txBox="1">
            <a:spLocks noGrp="1"/>
          </p:cNvSpPr>
          <p:nvPr>
            <p:ph type="title"/>
          </p:nvPr>
        </p:nvSpPr>
        <p:spPr>
          <a:xfrm>
            <a:off x="634995" y="2636836"/>
            <a:ext cx="5003999" cy="1584326"/>
          </a:xfrm>
        </p:spPr>
        <p:txBody>
          <a:bodyPr/>
          <a:lstStyle>
            <a:lvl1pPr>
              <a:defRPr sz="4000">
                <a:solidFill>
                  <a:srgbClr val="FFFFFF"/>
                </a:solidFill>
              </a:defRPr>
            </a:lvl1pPr>
          </a:lstStyle>
          <a:p>
            <a:pPr lvl="0"/>
            <a:r>
              <a:rPr lang="nl-NL"/>
              <a:t>Klik om de stijl te bewerken</a:t>
            </a:r>
          </a:p>
        </p:txBody>
      </p:sp>
      <p:sp>
        <p:nvSpPr>
          <p:cNvPr id="4" name="Tijdelijke aanduiding voor tekst 3">
            <a:extLst>
              <a:ext uri="{FF2B5EF4-FFF2-40B4-BE49-F238E27FC236}">
                <a16:creationId xmlns:a16="http://schemas.microsoft.com/office/drawing/2014/main" id="{8ECD5BD4-7610-4E62-B2C8-298682E29F28}"/>
              </a:ext>
            </a:extLst>
          </p:cNvPr>
          <p:cNvSpPr txBox="1">
            <a:spLocks noGrp="1"/>
          </p:cNvSpPr>
          <p:nvPr>
            <p:ph type="body" idx="4294967295"/>
          </p:nvPr>
        </p:nvSpPr>
        <p:spPr>
          <a:xfrm>
            <a:off x="6553203" y="1052510"/>
            <a:ext cx="5003999" cy="5168902"/>
          </a:xfrm>
        </p:spPr>
        <p:txBody>
          <a:bodyPr anchor="ct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DBE5B328-5598-4B9F-9581-BDA29232B2E9}"/>
              </a:ext>
            </a:extLst>
          </p:cNvPr>
          <p:cNvSpPr txBox="1">
            <a:spLocks noGrp="1"/>
          </p:cNvSpPr>
          <p:nvPr>
            <p:ph type="sldNum" sz="quarter" idx="8"/>
          </p:nvPr>
        </p:nvSpPr>
        <p:spPr/>
        <p:txBody>
          <a:bodyPr/>
          <a:lstStyle>
            <a:lvl1pPr>
              <a:defRPr/>
            </a:lvl1pPr>
          </a:lstStyle>
          <a:p>
            <a:pPr lvl="0"/>
            <a:fld id="{B6CB63CE-8535-4192-A81D-738C455311C9}" type="slidenum">
              <a:t>‹nr.›</a:t>
            </a:fld>
            <a:endParaRPr lang="nl-NL"/>
          </a:p>
        </p:txBody>
      </p:sp>
      <p:sp>
        <p:nvSpPr>
          <p:cNvPr id="6" name="Tijdelijke aanduiding voor voettekst 4">
            <a:extLst>
              <a:ext uri="{FF2B5EF4-FFF2-40B4-BE49-F238E27FC236}">
                <a16:creationId xmlns:a16="http://schemas.microsoft.com/office/drawing/2014/main" id="{E4316BAA-1E07-494A-9BEC-CE61EA76790A}"/>
              </a:ext>
            </a:extLst>
          </p:cNvPr>
          <p:cNvSpPr txBox="1">
            <a:spLocks noGrp="1"/>
          </p:cNvSpPr>
          <p:nvPr>
            <p:ph type="ftr" sz="quarter" idx="9"/>
          </p:nvPr>
        </p:nvSpPr>
        <p:spPr/>
        <p:txBody>
          <a:bodyPr/>
          <a:lstStyle>
            <a:lvl1pPr>
              <a:defRPr>
                <a:solidFill>
                  <a:srgbClr val="FFFFFF"/>
                </a:solidFill>
              </a:defRPr>
            </a:lvl1pPr>
          </a:lstStyle>
          <a:p>
            <a:pPr lvl="0"/>
            <a:fld id="{6463D9F7-E66E-4F81-96BE-A349222FCB94}" type="datetime4">
              <a:rPr lang="nl-NL"/>
              <a:pPr lvl="0"/>
              <a:t>21 mei 2021</a:t>
            </a:fld>
            <a:r>
              <a:rPr lang="en-US"/>
              <a:t> | Voettekst</a:t>
            </a:r>
            <a:endParaRPr lang="nl-NL"/>
          </a:p>
        </p:txBody>
      </p:sp>
      <p:pic>
        <p:nvPicPr>
          <p:cNvPr id="7" name="Afbeelding 11" descr="RO_vervolgpagina_Logo_2_RGB_pos__aangepast.png">
            <a:extLst>
              <a:ext uri="{FF2B5EF4-FFF2-40B4-BE49-F238E27FC236}">
                <a16:creationId xmlns:a16="http://schemas.microsoft.com/office/drawing/2014/main" id="{F3F4F846-751D-4AAE-94E2-F73788CD158F}"/>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739723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fbeelding horizontaal kleur titel">
    <p:bg>
      <p:bgPr>
        <a:solidFill>
          <a:srgbClr val="017BC6"/>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1C0B4663-DFD0-4C92-B3EC-A6D89383A209}"/>
              </a:ext>
            </a:extLst>
          </p:cNvPr>
          <p:cNvSpPr txBox="1">
            <a:spLocks noGrp="1"/>
          </p:cNvSpPr>
          <p:nvPr>
            <p:ph type="pic" idx="4294967295"/>
          </p:nvPr>
        </p:nvSpPr>
        <p:spPr>
          <a:xfrm>
            <a:off x="0" y="3427408"/>
            <a:ext cx="12191996" cy="3430591"/>
          </a:xfrm>
          <a:solidFill>
            <a:srgbClr val="D9D9D9"/>
          </a:solidFill>
        </p:spPr>
        <p:txBody>
          <a:bodyPr lIns="611998"/>
          <a:lstStyle>
            <a:lvl1pPr>
              <a:defRPr/>
            </a:lvl1pPr>
          </a:lstStyle>
          <a:p>
            <a:pPr lvl="0"/>
            <a:r>
              <a:rPr lang="nl-NL"/>
              <a:t>Klik op het pictogram als u een afbeelding wilt toevoegen</a:t>
            </a:r>
          </a:p>
        </p:txBody>
      </p:sp>
      <p:sp>
        <p:nvSpPr>
          <p:cNvPr id="3" name="Titel 1">
            <a:extLst>
              <a:ext uri="{FF2B5EF4-FFF2-40B4-BE49-F238E27FC236}">
                <a16:creationId xmlns:a16="http://schemas.microsoft.com/office/drawing/2014/main" id="{06F26DB4-A09E-435A-BDE9-6432446EB5EB}"/>
              </a:ext>
            </a:extLst>
          </p:cNvPr>
          <p:cNvSpPr txBox="1">
            <a:spLocks noGrp="1"/>
          </p:cNvSpPr>
          <p:nvPr>
            <p:ph type="title"/>
          </p:nvPr>
        </p:nvSpPr>
        <p:spPr>
          <a:xfrm>
            <a:off x="633596" y="1051203"/>
            <a:ext cx="10924382" cy="946797"/>
          </a:xfrm>
        </p:spPr>
        <p:txBody>
          <a:bodyPr/>
          <a:lstStyle>
            <a:lvl1pPr>
              <a:defRPr>
                <a:solidFill>
                  <a:srgbClr val="FFFFFF"/>
                </a:solidFill>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D9683AFF-21AD-4B94-AE9D-04ABDF2DACF7}"/>
              </a:ext>
            </a:extLst>
          </p:cNvPr>
          <p:cNvSpPr txBox="1">
            <a:spLocks noGrp="1"/>
          </p:cNvSpPr>
          <p:nvPr>
            <p:ph type="sldNum" sz="quarter" idx="8"/>
          </p:nvPr>
        </p:nvSpPr>
        <p:spPr/>
        <p:txBody>
          <a:bodyPr/>
          <a:lstStyle>
            <a:lvl1pPr>
              <a:defRPr>
                <a:solidFill>
                  <a:srgbClr val="FFFFFF"/>
                </a:solidFill>
              </a:defRPr>
            </a:lvl1pPr>
          </a:lstStyle>
          <a:p>
            <a:pPr lvl="0"/>
            <a:fld id="{E36DCE4D-624B-4EF8-A70D-4400270E1E2D}" type="slidenum">
              <a:t>‹nr.›</a:t>
            </a:fld>
            <a:endParaRPr lang="nl-NL"/>
          </a:p>
        </p:txBody>
      </p:sp>
      <p:sp>
        <p:nvSpPr>
          <p:cNvPr id="5" name="Tijdelijke aanduiding voor voettekst 4">
            <a:extLst>
              <a:ext uri="{FF2B5EF4-FFF2-40B4-BE49-F238E27FC236}">
                <a16:creationId xmlns:a16="http://schemas.microsoft.com/office/drawing/2014/main" id="{E1F7CFA3-796D-4727-99A8-F2BE24201815}"/>
              </a:ext>
            </a:extLst>
          </p:cNvPr>
          <p:cNvSpPr txBox="1">
            <a:spLocks noGrp="1"/>
          </p:cNvSpPr>
          <p:nvPr>
            <p:ph type="ftr" sz="quarter" idx="9"/>
          </p:nvPr>
        </p:nvSpPr>
        <p:spPr/>
        <p:txBody>
          <a:bodyPr/>
          <a:lstStyle>
            <a:lvl1pPr>
              <a:defRPr>
                <a:solidFill>
                  <a:srgbClr val="FFFFFF"/>
                </a:solidFill>
              </a:defRPr>
            </a:lvl1pPr>
          </a:lstStyle>
          <a:p>
            <a:pPr lvl="0"/>
            <a:fld id="{85FCF123-7AD7-4E04-8B79-AF57F464E4C5}" type="datetime4">
              <a:rPr lang="nl-NL"/>
              <a:pPr lvl="0"/>
              <a:t>21 mei 2021</a:t>
            </a:fld>
            <a:r>
              <a:rPr lang="en-US"/>
              <a:t> | Voettekst</a:t>
            </a:r>
            <a:endParaRPr lang="nl-NL"/>
          </a:p>
        </p:txBody>
      </p:sp>
    </p:spTree>
    <p:extLst>
      <p:ext uri="{BB962C8B-B14F-4D97-AF65-F5344CB8AC3E}">
        <p14:creationId xmlns:p14="http://schemas.microsoft.com/office/powerpoint/2010/main" val="148247486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F111CF6C-1B6C-4FEA-A63F-387803796FA5}"/>
              </a:ext>
            </a:extLst>
          </p:cNvPr>
          <p:cNvSpPr txBox="1">
            <a:spLocks noGrp="1"/>
          </p:cNvSpPr>
          <p:nvPr>
            <p:ph type="body" idx="4294967295"/>
          </p:nvPr>
        </p:nvSpPr>
        <p:spPr>
          <a:xfrm>
            <a:off x="634995" y="3427408"/>
            <a:ext cx="5003797" cy="2794004"/>
          </a:xfrm>
        </p:spPr>
        <p:txBody>
          <a:bodyPr/>
          <a:lstStyle>
            <a:lvl1pPr marL="0" indent="0">
              <a:buNone/>
              <a:defRPr sz="2000"/>
            </a:lvl1pPr>
          </a:lstStyle>
          <a:p>
            <a:pPr lvl="0"/>
            <a:r>
              <a:rPr lang="nl-NL"/>
              <a:t>Klik om de modelstijlen te bewerken</a:t>
            </a:r>
          </a:p>
        </p:txBody>
      </p:sp>
      <p:sp>
        <p:nvSpPr>
          <p:cNvPr id="3" name="Titel 8">
            <a:extLst>
              <a:ext uri="{FF2B5EF4-FFF2-40B4-BE49-F238E27FC236}">
                <a16:creationId xmlns:a16="http://schemas.microsoft.com/office/drawing/2014/main" id="{FF71611D-B57A-4408-B4E1-D0C8DE43C7D7}"/>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4" name="Tijdelijke aanduiding voor afbeelding 9">
            <a:extLst>
              <a:ext uri="{FF2B5EF4-FFF2-40B4-BE49-F238E27FC236}">
                <a16:creationId xmlns:a16="http://schemas.microsoft.com/office/drawing/2014/main" id="{AEC108A1-7119-4CD4-BACD-2EC001B3782C}"/>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5" name="Tijdelijke aanduiding voor voettekst 4">
            <a:extLst>
              <a:ext uri="{FF2B5EF4-FFF2-40B4-BE49-F238E27FC236}">
                <a16:creationId xmlns:a16="http://schemas.microsoft.com/office/drawing/2014/main" id="{FDF1E7A8-3677-45D9-85EF-7829320C2BEA}"/>
              </a:ext>
            </a:extLst>
          </p:cNvPr>
          <p:cNvSpPr txBox="1">
            <a:spLocks noGrp="1"/>
          </p:cNvSpPr>
          <p:nvPr>
            <p:ph type="ftr" sz="quarter" idx="9"/>
          </p:nvPr>
        </p:nvSpPr>
        <p:spPr/>
        <p:txBody>
          <a:bodyPr/>
          <a:lstStyle>
            <a:lvl1pPr>
              <a:defRPr/>
            </a:lvl1pPr>
          </a:lstStyle>
          <a:p>
            <a:pPr lvl="0"/>
            <a:fld id="{F825EC18-DB7F-49A7-9F25-19BA495E568B}"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38B0403E-D62B-4D8F-B17F-450E6C4AF33A}"/>
              </a:ext>
            </a:extLst>
          </p:cNvPr>
          <p:cNvSpPr txBox="1">
            <a:spLocks noGrp="1"/>
          </p:cNvSpPr>
          <p:nvPr>
            <p:ph type="sldNum" sz="quarter" idx="8"/>
          </p:nvPr>
        </p:nvSpPr>
        <p:spPr/>
        <p:txBody>
          <a:bodyPr/>
          <a:lstStyle>
            <a:lvl1pPr>
              <a:defRPr>
                <a:solidFill>
                  <a:srgbClr val="FFFFFF"/>
                </a:solidFill>
              </a:defRPr>
            </a:lvl1pPr>
          </a:lstStyle>
          <a:p>
            <a:pPr lvl="0"/>
            <a:fld id="{FAA15A90-C641-4FB7-AE46-ABCC2116FBBD}" type="slidenum">
              <a:t>‹nr.›</a:t>
            </a:fld>
            <a:endParaRPr lang="nl-NL"/>
          </a:p>
        </p:txBody>
      </p:sp>
    </p:spTree>
    <p:extLst>
      <p:ext uri="{BB962C8B-B14F-4D97-AF65-F5344CB8AC3E}">
        <p14:creationId xmlns:p14="http://schemas.microsoft.com/office/powerpoint/2010/main" val="195587526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Afbeelding verticaal kleur">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0552D7F3-F221-4BD4-968B-DFD44A3EFC3D}"/>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19A92980-DF49-45B1-90F8-4059AAF98689}"/>
              </a:ext>
            </a:extLst>
          </p:cNvPr>
          <p:cNvSpPr txBox="1">
            <a:spLocks noGrp="1"/>
          </p:cNvSpPr>
          <p:nvPr>
            <p:ph type="body" idx="4294967295"/>
          </p:nvPr>
        </p:nvSpPr>
        <p:spPr>
          <a:xfrm>
            <a:off x="634995" y="2289602"/>
            <a:ext cx="5005389" cy="3935413"/>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90BBADD2-F43B-4CF7-BBEB-B8D5BFBABA68}"/>
              </a:ext>
            </a:extLst>
          </p:cNvPr>
          <p:cNvSpPr txBox="1">
            <a:spLocks noGrp="1"/>
          </p:cNvSpPr>
          <p:nvPr>
            <p:ph type="title"/>
          </p:nvPr>
        </p:nvSpPr>
        <p:spPr>
          <a:xfrm>
            <a:off x="634209" y="1051203"/>
            <a:ext cx="5004593" cy="948049"/>
          </a:xfrm>
        </p:spPr>
        <p:txBody>
          <a:bodyPr/>
          <a:lstStyle>
            <a:lvl1pPr>
              <a:defRPr>
                <a:solidFill>
                  <a:srgbClr val="FFFFFF"/>
                </a:solidFill>
              </a:defRPr>
            </a:lvl1pPr>
          </a:lstStyle>
          <a:p>
            <a:pPr lvl="0"/>
            <a:r>
              <a:rPr lang="nl-NL"/>
              <a:t>Klik om de stijl te bewerken</a:t>
            </a:r>
          </a:p>
        </p:txBody>
      </p:sp>
      <p:sp>
        <p:nvSpPr>
          <p:cNvPr id="5" name="Tijdelijke aanduiding voor dianummer 14">
            <a:extLst>
              <a:ext uri="{FF2B5EF4-FFF2-40B4-BE49-F238E27FC236}">
                <a16:creationId xmlns:a16="http://schemas.microsoft.com/office/drawing/2014/main" id="{36860229-F703-4DA8-BAB0-9BF6DB9F2632}"/>
              </a:ext>
            </a:extLst>
          </p:cNvPr>
          <p:cNvSpPr txBox="1">
            <a:spLocks noGrp="1"/>
          </p:cNvSpPr>
          <p:nvPr>
            <p:ph type="sldNum" sz="quarter" idx="8"/>
          </p:nvPr>
        </p:nvSpPr>
        <p:spPr/>
        <p:txBody>
          <a:bodyPr/>
          <a:lstStyle>
            <a:lvl1pPr>
              <a:defRPr>
                <a:solidFill>
                  <a:srgbClr val="FFFFFF"/>
                </a:solidFill>
              </a:defRPr>
            </a:lvl1pPr>
          </a:lstStyle>
          <a:p>
            <a:pPr lvl="0"/>
            <a:fld id="{BB0F0267-56B0-4249-8C26-F8A82CDE773B}" type="slidenum">
              <a:t>‹nr.›</a:t>
            </a:fld>
            <a:endParaRPr lang="nl-NL"/>
          </a:p>
        </p:txBody>
      </p:sp>
      <p:sp>
        <p:nvSpPr>
          <p:cNvPr id="6" name="Tijdelijke aanduiding voor voettekst 4">
            <a:extLst>
              <a:ext uri="{FF2B5EF4-FFF2-40B4-BE49-F238E27FC236}">
                <a16:creationId xmlns:a16="http://schemas.microsoft.com/office/drawing/2014/main" id="{13EEA003-BEC7-4A18-A7E5-EFCE34AD8AD2}"/>
              </a:ext>
            </a:extLst>
          </p:cNvPr>
          <p:cNvSpPr txBox="1">
            <a:spLocks noGrp="1"/>
          </p:cNvSpPr>
          <p:nvPr>
            <p:ph type="ftr" sz="quarter" idx="9"/>
          </p:nvPr>
        </p:nvSpPr>
        <p:spPr/>
        <p:txBody>
          <a:bodyPr/>
          <a:lstStyle>
            <a:lvl1pPr>
              <a:defRPr>
                <a:solidFill>
                  <a:srgbClr val="FFFFFF"/>
                </a:solidFill>
              </a:defRPr>
            </a:lvl1pPr>
          </a:lstStyle>
          <a:p>
            <a:pPr lvl="0"/>
            <a:fld id="{0A0BB64A-48E4-4043-8C1C-B5F763396465}" type="datetime4">
              <a:rPr lang="nl-NL"/>
              <a:pPr lvl="0"/>
              <a:t>21 mei 2021</a:t>
            </a:fld>
            <a:r>
              <a:rPr lang="en-US"/>
              <a:t> | Voettekst</a:t>
            </a:r>
            <a:endParaRPr lang="nl-NL"/>
          </a:p>
        </p:txBody>
      </p:sp>
      <p:sp>
        <p:nvSpPr>
          <p:cNvPr id="7" name="Tijdelijke aanduiding voor afbeelding 9">
            <a:extLst>
              <a:ext uri="{FF2B5EF4-FFF2-40B4-BE49-F238E27FC236}">
                <a16:creationId xmlns:a16="http://schemas.microsoft.com/office/drawing/2014/main" id="{69095B8F-1581-4F7F-9447-A58BB8EA8E18}"/>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pic>
        <p:nvPicPr>
          <p:cNvPr id="8" name="Afbeelding 13" descr="RO_vervolgpagina_Logo_2_RGB_pos__aangepast.png">
            <a:extLst>
              <a:ext uri="{FF2B5EF4-FFF2-40B4-BE49-F238E27FC236}">
                <a16:creationId xmlns:a16="http://schemas.microsoft.com/office/drawing/2014/main" id="{C8874615-6776-4527-BCAC-0D5C2C872020}"/>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dianummer 14">
            <a:extLst>
              <a:ext uri="{FF2B5EF4-FFF2-40B4-BE49-F238E27FC236}">
                <a16:creationId xmlns:a16="http://schemas.microsoft.com/office/drawing/2014/main" id="{1E39A868-C9D0-42FB-B08E-9B3D17A9A0C9}"/>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262966-F557-484A-9D34-8052A6D31CAA}"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223998620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Afbeelding verticaal wit">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DC9E5095-B1D5-4596-B118-6EA0A70414AE}"/>
              </a:ext>
            </a:extLst>
          </p:cNvPr>
          <p:cNvSpPr txBox="1">
            <a:spLocks noGrp="1"/>
          </p:cNvSpPr>
          <p:nvPr>
            <p:ph type="body" idx="4294967295"/>
          </p:nvPr>
        </p:nvSpPr>
        <p:spPr>
          <a:xfrm>
            <a:off x="634995" y="2289602"/>
            <a:ext cx="5003797" cy="3931810"/>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D4948915-4A4B-4B2C-8AB0-07C232240940}"/>
              </a:ext>
            </a:extLst>
          </p:cNvPr>
          <p:cNvSpPr txBox="1">
            <a:spLocks noGrp="1"/>
          </p:cNvSpPr>
          <p:nvPr>
            <p:ph type="title"/>
          </p:nvPr>
        </p:nvSpPr>
        <p:spPr>
          <a:xfrm>
            <a:off x="634995" y="1051203"/>
            <a:ext cx="5003797" cy="948049"/>
          </a:xfrm>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F9E7CA10-9D8E-4FDE-B1F2-B0555CDD52F0}"/>
              </a:ext>
            </a:extLst>
          </p:cNvPr>
          <p:cNvSpPr txBox="1">
            <a:spLocks noGrp="1"/>
          </p:cNvSpPr>
          <p:nvPr>
            <p:ph type="sldNum" sz="quarter" idx="8"/>
          </p:nvPr>
        </p:nvSpPr>
        <p:spPr/>
        <p:txBody>
          <a:bodyPr/>
          <a:lstStyle>
            <a:lvl1pPr>
              <a:defRPr>
                <a:solidFill>
                  <a:srgbClr val="FFFFFF"/>
                </a:solidFill>
              </a:defRPr>
            </a:lvl1pPr>
          </a:lstStyle>
          <a:p>
            <a:pPr lvl="0"/>
            <a:fld id="{48A667C7-90C2-408F-A1CB-3E9CC78ED87D}" type="slidenum">
              <a:t>‹nr.›</a:t>
            </a:fld>
            <a:endParaRPr lang="nl-NL"/>
          </a:p>
        </p:txBody>
      </p:sp>
      <p:sp>
        <p:nvSpPr>
          <p:cNvPr id="5" name="Tijdelijke aanduiding voor voettekst 4">
            <a:extLst>
              <a:ext uri="{FF2B5EF4-FFF2-40B4-BE49-F238E27FC236}">
                <a16:creationId xmlns:a16="http://schemas.microsoft.com/office/drawing/2014/main" id="{C1BB491E-901F-488D-B4B0-99CC78290587}"/>
              </a:ext>
            </a:extLst>
          </p:cNvPr>
          <p:cNvSpPr txBox="1">
            <a:spLocks noGrp="1"/>
          </p:cNvSpPr>
          <p:nvPr>
            <p:ph type="ftr" sz="quarter" idx="9"/>
          </p:nvPr>
        </p:nvSpPr>
        <p:spPr/>
        <p:txBody>
          <a:bodyPr/>
          <a:lstStyle>
            <a:lvl1pPr>
              <a:defRPr/>
            </a:lvl1pPr>
          </a:lstStyle>
          <a:p>
            <a:pPr lvl="0"/>
            <a:fld id="{460B485A-745D-4E84-A152-EF7451170C46}" type="datetime4">
              <a:rPr lang="nl-NL"/>
              <a:pPr lvl="0"/>
              <a:t>21 mei 2021</a:t>
            </a:fld>
            <a:r>
              <a:rPr lang="en-US"/>
              <a:t> | Voettekst</a:t>
            </a:r>
            <a:endParaRPr lang="nl-NL"/>
          </a:p>
        </p:txBody>
      </p:sp>
      <p:sp>
        <p:nvSpPr>
          <p:cNvPr id="6" name="Tijdelijke aanduiding voor afbeelding 9">
            <a:extLst>
              <a:ext uri="{FF2B5EF4-FFF2-40B4-BE49-F238E27FC236}">
                <a16:creationId xmlns:a16="http://schemas.microsoft.com/office/drawing/2014/main" id="{00712C6B-43BE-4F87-8B95-970949711D90}"/>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7" name="Tijdelijke aanduiding voor dianummer 14">
            <a:extLst>
              <a:ext uri="{FF2B5EF4-FFF2-40B4-BE49-F238E27FC236}">
                <a16:creationId xmlns:a16="http://schemas.microsoft.com/office/drawing/2014/main" id="{746180E4-696B-42F7-8FC7-8458E0D62261}"/>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3A00AE-322A-488E-827F-A4D7E3E76B79}"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330608425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Tekst horizontaal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95CCBB90-3799-4B15-855D-1FA28B836D49}"/>
              </a:ext>
            </a:extLst>
          </p:cNvPr>
          <p:cNvSpPr/>
          <p:nvPr/>
        </p:nvSpPr>
        <p:spPr>
          <a:xfrm>
            <a:off x="0" y="0"/>
            <a:ext cx="12191996" cy="3427408"/>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1B49C1E4-FC5D-4DE1-AADF-669C5B301A81}"/>
              </a:ext>
            </a:extLst>
          </p:cNvPr>
          <p:cNvSpPr txBox="1">
            <a:spLocks noGrp="1"/>
          </p:cNvSpPr>
          <p:nvPr>
            <p:ph type="title"/>
          </p:nvPr>
        </p:nvSpPr>
        <p:spPr>
          <a:xfrm>
            <a:off x="634995" y="1052510"/>
            <a:ext cx="10923586" cy="2374897"/>
          </a:xfrm>
        </p:spPr>
        <p:txBody>
          <a:bodyPr/>
          <a:lstStyle>
            <a:lvl1pPr>
              <a:defRPr sz="4800">
                <a:solidFill>
                  <a:srgbClr val="FFFFFF"/>
                </a:solidFill>
              </a:defRPr>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BECC2199-4E24-45AE-8030-E5737D52A7DE}"/>
              </a:ext>
            </a:extLst>
          </p:cNvPr>
          <p:cNvSpPr txBox="1">
            <a:spLocks noGrp="1"/>
          </p:cNvSpPr>
          <p:nvPr>
            <p:ph type="body" idx="4294967295"/>
          </p:nvPr>
        </p:nvSpPr>
        <p:spPr>
          <a:xfrm>
            <a:off x="634995" y="3749488"/>
            <a:ext cx="10923586" cy="2471924"/>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0">
            <a:extLst>
              <a:ext uri="{FF2B5EF4-FFF2-40B4-BE49-F238E27FC236}">
                <a16:creationId xmlns:a16="http://schemas.microsoft.com/office/drawing/2014/main" id="{7A210593-7D8E-45C2-A3A4-DBA666BFD5DC}"/>
              </a:ext>
            </a:extLst>
          </p:cNvPr>
          <p:cNvSpPr txBox="1">
            <a:spLocks noGrp="1"/>
          </p:cNvSpPr>
          <p:nvPr>
            <p:ph type="sldNum" sz="quarter" idx="8"/>
          </p:nvPr>
        </p:nvSpPr>
        <p:spPr/>
        <p:txBody>
          <a:bodyPr/>
          <a:lstStyle>
            <a:lvl1pPr>
              <a:defRPr/>
            </a:lvl1pPr>
          </a:lstStyle>
          <a:p>
            <a:pPr lvl="0"/>
            <a:fld id="{82E9478E-3A44-4D2B-86BE-12AEC9A49E9D}" type="slidenum">
              <a:t>‹nr.›</a:t>
            </a:fld>
            <a:endParaRPr lang="nl-NL"/>
          </a:p>
        </p:txBody>
      </p:sp>
      <p:sp>
        <p:nvSpPr>
          <p:cNvPr id="6" name="Tijdelijke aanduiding voor voettekst 4">
            <a:extLst>
              <a:ext uri="{FF2B5EF4-FFF2-40B4-BE49-F238E27FC236}">
                <a16:creationId xmlns:a16="http://schemas.microsoft.com/office/drawing/2014/main" id="{839B2BD6-6BEB-4884-8150-62F619B44F52}"/>
              </a:ext>
            </a:extLst>
          </p:cNvPr>
          <p:cNvSpPr txBox="1">
            <a:spLocks noGrp="1"/>
          </p:cNvSpPr>
          <p:nvPr>
            <p:ph type="ftr" sz="quarter" idx="9"/>
          </p:nvPr>
        </p:nvSpPr>
        <p:spPr/>
        <p:txBody>
          <a:bodyPr/>
          <a:lstStyle>
            <a:lvl1pPr>
              <a:defRPr/>
            </a:lvl1pPr>
          </a:lstStyle>
          <a:p>
            <a:pPr lvl="0"/>
            <a:fld id="{67D9FA87-0EBC-47D7-AC28-FE38EA9FABB0}" type="datetime4">
              <a:rPr lang="nl-NL"/>
              <a:pPr lvl="0"/>
              <a:t>21 mei 2021</a:t>
            </a:fld>
            <a:r>
              <a:rPr lang="en-US"/>
              <a:t> | Voettekst</a:t>
            </a:r>
            <a:endParaRPr lang="nl-NL"/>
          </a:p>
        </p:txBody>
      </p:sp>
      <p:pic>
        <p:nvPicPr>
          <p:cNvPr id="7" name="Afbeelding 9" descr="RO_vervolgpagina_Logo_2_RGB_pos__aangepast.png">
            <a:extLst>
              <a:ext uri="{FF2B5EF4-FFF2-40B4-BE49-F238E27FC236}">
                <a16:creationId xmlns:a16="http://schemas.microsoft.com/office/drawing/2014/main" id="{6602AD76-218B-47E8-898E-73E9FAF12F4E}"/>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21731867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ekst horizontaal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5CF99FC6-856E-42AE-9910-5A874B54E49D}"/>
              </a:ext>
            </a:extLst>
          </p:cNvPr>
          <p:cNvSpPr/>
          <p:nvPr/>
        </p:nvSpPr>
        <p:spPr>
          <a:xfrm>
            <a:off x="0" y="3430591"/>
            <a:ext cx="12191996" cy="3427408"/>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E016DC90-6ED2-4390-A9B1-BC0F23520BAA}"/>
              </a:ext>
            </a:extLst>
          </p:cNvPr>
          <p:cNvSpPr txBox="1">
            <a:spLocks noGrp="1"/>
          </p:cNvSpPr>
          <p:nvPr>
            <p:ph type="title"/>
          </p:nvPr>
        </p:nvSpPr>
        <p:spPr>
          <a:xfrm>
            <a:off x="634995" y="1052510"/>
            <a:ext cx="10923586" cy="2374897"/>
          </a:xfrm>
        </p:spPr>
        <p:txBody>
          <a:bodyPr/>
          <a:lstStyle>
            <a:lvl1pPr>
              <a:defRPr sz="4800"/>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AFF43388-D50A-4000-94F8-DB784ACE1779}"/>
              </a:ext>
            </a:extLst>
          </p:cNvPr>
          <p:cNvSpPr txBox="1">
            <a:spLocks noGrp="1"/>
          </p:cNvSpPr>
          <p:nvPr>
            <p:ph type="body" idx="4294967295"/>
          </p:nvPr>
        </p:nvSpPr>
        <p:spPr>
          <a:xfrm>
            <a:off x="634995" y="3749488"/>
            <a:ext cx="10923586" cy="2471924"/>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719FAD9C-97EA-44FF-86E8-6D5B42A4B627}"/>
              </a:ext>
            </a:extLst>
          </p:cNvPr>
          <p:cNvSpPr txBox="1">
            <a:spLocks noGrp="1"/>
          </p:cNvSpPr>
          <p:nvPr>
            <p:ph type="sldNum" sz="quarter" idx="8"/>
          </p:nvPr>
        </p:nvSpPr>
        <p:spPr/>
        <p:txBody>
          <a:bodyPr/>
          <a:lstStyle>
            <a:lvl1pPr>
              <a:defRPr>
                <a:solidFill>
                  <a:srgbClr val="FFFFFF"/>
                </a:solidFill>
              </a:defRPr>
            </a:lvl1pPr>
          </a:lstStyle>
          <a:p>
            <a:pPr lvl="0"/>
            <a:fld id="{1A61C697-4ACE-48E2-82A7-E756562CEE5D}" type="slidenum">
              <a:t>‹nr.›</a:t>
            </a:fld>
            <a:endParaRPr lang="nl-NL"/>
          </a:p>
        </p:txBody>
      </p:sp>
      <p:sp>
        <p:nvSpPr>
          <p:cNvPr id="6" name="Tijdelijke aanduiding voor voettekst 4">
            <a:extLst>
              <a:ext uri="{FF2B5EF4-FFF2-40B4-BE49-F238E27FC236}">
                <a16:creationId xmlns:a16="http://schemas.microsoft.com/office/drawing/2014/main" id="{15106EAA-4A8B-4C90-A3CE-04DCF0253C73}"/>
              </a:ext>
            </a:extLst>
          </p:cNvPr>
          <p:cNvSpPr txBox="1">
            <a:spLocks noGrp="1"/>
          </p:cNvSpPr>
          <p:nvPr>
            <p:ph type="ftr" sz="quarter" idx="9"/>
          </p:nvPr>
        </p:nvSpPr>
        <p:spPr/>
        <p:txBody>
          <a:bodyPr/>
          <a:lstStyle>
            <a:lvl1pPr>
              <a:defRPr>
                <a:solidFill>
                  <a:srgbClr val="FFFFFF"/>
                </a:solidFill>
              </a:defRPr>
            </a:lvl1pPr>
          </a:lstStyle>
          <a:p>
            <a:pPr lvl="0"/>
            <a:fld id="{AB3D4413-B537-4620-9F1E-7965AA13323C}" type="datetime4">
              <a:rPr lang="nl-NL"/>
              <a:pPr lvl="0"/>
              <a:t>21 mei 2021</a:t>
            </a:fld>
            <a:r>
              <a:rPr lang="en-US"/>
              <a:t> | Voettekst</a:t>
            </a:r>
            <a:endParaRPr lang="nl-NL"/>
          </a:p>
        </p:txBody>
      </p:sp>
    </p:spTree>
    <p:extLst>
      <p:ext uri="{BB962C8B-B14F-4D97-AF65-F5344CB8AC3E}">
        <p14:creationId xmlns:p14="http://schemas.microsoft.com/office/powerpoint/2010/main" val="417414998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Afbeelding horizontaal kleur">
    <p:bg>
      <p:bgPr>
        <a:solidFill>
          <a:srgbClr val="38870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DDA99-3A29-4BC3-8E0C-35119B98CBE4}"/>
              </a:ext>
            </a:extLst>
          </p:cNvPr>
          <p:cNvSpPr txBox="1">
            <a:spLocks noGrp="1"/>
          </p:cNvSpPr>
          <p:nvPr>
            <p:ph type="title"/>
          </p:nvPr>
        </p:nvSpPr>
        <p:spPr>
          <a:xfrm>
            <a:off x="634209" y="3888001"/>
            <a:ext cx="5004593" cy="2333411"/>
          </a:xfrm>
        </p:spPr>
        <p:txBody>
          <a:bodyPr/>
          <a:lstStyle>
            <a:lvl1pPr>
              <a:defRPr>
                <a:solidFill>
                  <a:srgbClr val="FFFFFF"/>
                </a:solidFill>
              </a:defRPr>
            </a:lvl1pPr>
          </a:lstStyle>
          <a:p>
            <a:pPr lvl="0"/>
            <a:r>
              <a:rPr lang="nl-NL"/>
              <a:t>Klik om de stijl te bewerken</a:t>
            </a:r>
          </a:p>
        </p:txBody>
      </p:sp>
      <p:sp>
        <p:nvSpPr>
          <p:cNvPr id="3" name="Tijdelijke aanduiding voor tekst 13">
            <a:extLst>
              <a:ext uri="{FF2B5EF4-FFF2-40B4-BE49-F238E27FC236}">
                <a16:creationId xmlns:a16="http://schemas.microsoft.com/office/drawing/2014/main" id="{AA0872CA-B5F3-4B57-BFA5-6DC9E18280C9}"/>
              </a:ext>
            </a:extLst>
          </p:cNvPr>
          <p:cNvSpPr txBox="1">
            <a:spLocks noGrp="1"/>
          </p:cNvSpPr>
          <p:nvPr>
            <p:ph type="body" idx="4294967295"/>
          </p:nvPr>
        </p:nvSpPr>
        <p:spPr>
          <a:xfrm>
            <a:off x="6554583" y="3888001"/>
            <a:ext cx="5003999" cy="2333411"/>
          </a:xfrm>
        </p:spPr>
        <p:txBody>
          <a:bodyPr tIns="50401"/>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2">
            <a:extLst>
              <a:ext uri="{FF2B5EF4-FFF2-40B4-BE49-F238E27FC236}">
                <a16:creationId xmlns:a16="http://schemas.microsoft.com/office/drawing/2014/main" id="{FD5ED245-5DA5-4410-A1DB-07CCC839E7E8}"/>
              </a:ext>
            </a:extLst>
          </p:cNvPr>
          <p:cNvSpPr txBox="1">
            <a:spLocks noGrp="1"/>
          </p:cNvSpPr>
          <p:nvPr>
            <p:ph type="sldNum" sz="quarter" idx="8"/>
          </p:nvPr>
        </p:nvSpPr>
        <p:spPr/>
        <p:txBody>
          <a:bodyPr/>
          <a:lstStyle>
            <a:lvl1pPr>
              <a:defRPr>
                <a:solidFill>
                  <a:srgbClr val="D9EBF6"/>
                </a:solidFill>
              </a:defRPr>
            </a:lvl1pPr>
          </a:lstStyle>
          <a:p>
            <a:pPr lvl="0"/>
            <a:fld id="{76C44D5F-FA36-435B-8B47-09639818D3A5}" type="slidenum">
              <a:t>‹nr.›</a:t>
            </a:fld>
            <a:endParaRPr lang="nl-NL"/>
          </a:p>
        </p:txBody>
      </p:sp>
      <p:sp>
        <p:nvSpPr>
          <p:cNvPr id="5" name="Tijdelijke aanduiding voor voettekst 4">
            <a:extLst>
              <a:ext uri="{FF2B5EF4-FFF2-40B4-BE49-F238E27FC236}">
                <a16:creationId xmlns:a16="http://schemas.microsoft.com/office/drawing/2014/main" id="{5CD938FF-7FD2-4183-B06E-A82144EF521F}"/>
              </a:ext>
            </a:extLst>
          </p:cNvPr>
          <p:cNvSpPr txBox="1">
            <a:spLocks noGrp="1"/>
          </p:cNvSpPr>
          <p:nvPr>
            <p:ph type="ftr" sz="quarter" idx="9"/>
          </p:nvPr>
        </p:nvSpPr>
        <p:spPr/>
        <p:txBody>
          <a:bodyPr/>
          <a:lstStyle>
            <a:lvl1pPr>
              <a:defRPr>
                <a:solidFill>
                  <a:srgbClr val="FFFFFF"/>
                </a:solidFill>
              </a:defRPr>
            </a:lvl1pPr>
          </a:lstStyle>
          <a:p>
            <a:pPr lvl="0"/>
            <a:fld id="{50110BDE-63B2-4660-A8B7-19A92FADF3F7}"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D4DC31AC-31EA-45D3-953F-19ED17AD112D}"/>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64366943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Afbeelding horizontaal wit">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D4936452-AA1B-4356-BB16-5235DD9B3732}"/>
              </a:ext>
            </a:extLst>
          </p:cNvPr>
          <p:cNvSpPr txBox="1">
            <a:spLocks noGrp="1"/>
          </p:cNvSpPr>
          <p:nvPr>
            <p:ph type="body" idx="4294967295"/>
          </p:nvPr>
        </p:nvSpPr>
        <p:spPr>
          <a:xfrm>
            <a:off x="6553203" y="3888001"/>
            <a:ext cx="5003999"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EA488EEB-3DBF-471B-92B6-19A20DC56A7F}"/>
              </a:ext>
            </a:extLst>
          </p:cNvPr>
          <p:cNvSpPr txBox="1">
            <a:spLocks noGrp="1"/>
          </p:cNvSpPr>
          <p:nvPr>
            <p:ph type="title"/>
          </p:nvPr>
        </p:nvSpPr>
        <p:spPr>
          <a:xfrm>
            <a:off x="634209" y="3888001"/>
            <a:ext cx="5004593" cy="2333411"/>
          </a:xfrm>
        </p:spPr>
        <p:txBody>
          <a:bodyPr/>
          <a:lstStyle>
            <a:lvl1pPr>
              <a:defRPr/>
            </a:lvl1pPr>
          </a:lstStyle>
          <a:p>
            <a:pPr lvl="0"/>
            <a:r>
              <a:rPr lang="nl-NL"/>
              <a:t>Klik om de stijl te bewerken</a:t>
            </a:r>
          </a:p>
        </p:txBody>
      </p:sp>
      <p:sp>
        <p:nvSpPr>
          <p:cNvPr id="4" name="Tijdelijke aanduiding voor dianummer 10">
            <a:extLst>
              <a:ext uri="{FF2B5EF4-FFF2-40B4-BE49-F238E27FC236}">
                <a16:creationId xmlns:a16="http://schemas.microsoft.com/office/drawing/2014/main" id="{15F07205-B95A-4F3B-89D6-FDDD561EE171}"/>
              </a:ext>
            </a:extLst>
          </p:cNvPr>
          <p:cNvSpPr txBox="1">
            <a:spLocks noGrp="1"/>
          </p:cNvSpPr>
          <p:nvPr>
            <p:ph type="sldNum" sz="quarter" idx="8"/>
          </p:nvPr>
        </p:nvSpPr>
        <p:spPr/>
        <p:txBody>
          <a:bodyPr/>
          <a:lstStyle>
            <a:lvl1pPr>
              <a:defRPr/>
            </a:lvl1pPr>
          </a:lstStyle>
          <a:p>
            <a:pPr lvl="0"/>
            <a:fld id="{6EE6C190-583F-4A55-B9BC-F6CE3034E75B}" type="slidenum">
              <a:t>‹nr.›</a:t>
            </a:fld>
            <a:endParaRPr lang="nl-NL"/>
          </a:p>
        </p:txBody>
      </p:sp>
      <p:sp>
        <p:nvSpPr>
          <p:cNvPr id="5" name="Tijdelijke aanduiding voor voettekst 4">
            <a:extLst>
              <a:ext uri="{FF2B5EF4-FFF2-40B4-BE49-F238E27FC236}">
                <a16:creationId xmlns:a16="http://schemas.microsoft.com/office/drawing/2014/main" id="{282CDB06-D7DA-4D1E-BA19-4FC9C7535AFB}"/>
              </a:ext>
            </a:extLst>
          </p:cNvPr>
          <p:cNvSpPr txBox="1">
            <a:spLocks noGrp="1"/>
          </p:cNvSpPr>
          <p:nvPr>
            <p:ph type="ftr" sz="quarter" idx="9"/>
          </p:nvPr>
        </p:nvSpPr>
        <p:spPr/>
        <p:txBody>
          <a:bodyPr/>
          <a:lstStyle>
            <a:lvl1pPr>
              <a:defRPr/>
            </a:lvl1pPr>
          </a:lstStyle>
          <a:p>
            <a:pPr lvl="0"/>
            <a:fld id="{820D665E-A013-43DF-A516-30372A389142}"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0A3A850B-DD39-4A9B-9AAF-ADA0740C004D}"/>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20234300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Afbeelding hor. kleur zonder titel">
    <p:bg>
      <p:bgPr>
        <a:solidFill>
          <a:srgbClr val="38870D"/>
        </a:solidFill>
        <a:effectLst/>
      </p:bgPr>
    </p:bg>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84041410-A3E3-4C2A-A177-725043B998CB}"/>
              </a:ext>
            </a:extLst>
          </p:cNvPr>
          <p:cNvSpPr txBox="1">
            <a:spLocks noGrp="1"/>
          </p:cNvSpPr>
          <p:nvPr>
            <p:ph type="body" idx="4294967295"/>
          </p:nvPr>
        </p:nvSpPr>
        <p:spPr>
          <a:xfrm>
            <a:off x="634995" y="3888001"/>
            <a:ext cx="10923586" cy="2333411"/>
          </a:xfrm>
        </p:spPr>
        <p:txBody>
          <a:bodyPr tIns="50401"/>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D6EA70B0-5FC8-47D8-A60B-D9A2ECC93677}"/>
              </a:ext>
            </a:extLst>
          </p:cNvPr>
          <p:cNvSpPr txBox="1">
            <a:spLocks noGrp="1"/>
          </p:cNvSpPr>
          <p:nvPr>
            <p:ph type="sldNum" sz="quarter" idx="8"/>
          </p:nvPr>
        </p:nvSpPr>
        <p:spPr/>
        <p:txBody>
          <a:bodyPr/>
          <a:lstStyle>
            <a:lvl1pPr>
              <a:defRPr>
                <a:solidFill>
                  <a:srgbClr val="D9EBF6"/>
                </a:solidFill>
              </a:defRPr>
            </a:lvl1pPr>
          </a:lstStyle>
          <a:p>
            <a:pPr lvl="0"/>
            <a:fld id="{5959920A-3451-4AB0-BF8B-7E63D41FDC93}" type="slidenum">
              <a:t>‹nr.›</a:t>
            </a:fld>
            <a:endParaRPr lang="nl-NL"/>
          </a:p>
        </p:txBody>
      </p:sp>
      <p:sp>
        <p:nvSpPr>
          <p:cNvPr id="4" name="Tijdelijke aanduiding voor voettekst 4">
            <a:extLst>
              <a:ext uri="{FF2B5EF4-FFF2-40B4-BE49-F238E27FC236}">
                <a16:creationId xmlns:a16="http://schemas.microsoft.com/office/drawing/2014/main" id="{6478EF6E-CBB2-42F4-BC00-B4D2D29D3D01}"/>
              </a:ext>
            </a:extLst>
          </p:cNvPr>
          <p:cNvSpPr txBox="1">
            <a:spLocks noGrp="1"/>
          </p:cNvSpPr>
          <p:nvPr>
            <p:ph type="ftr" sz="quarter" idx="9"/>
          </p:nvPr>
        </p:nvSpPr>
        <p:spPr/>
        <p:txBody>
          <a:bodyPr/>
          <a:lstStyle>
            <a:lvl1pPr>
              <a:defRPr>
                <a:solidFill>
                  <a:srgbClr val="FFFFFF"/>
                </a:solidFill>
              </a:defRPr>
            </a:lvl1pPr>
          </a:lstStyle>
          <a:p>
            <a:pPr lvl="0"/>
            <a:fld id="{6CD346B1-F0A0-495D-A502-10B3A6D47CA1}"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BC6141B2-099C-4C50-91C6-7315B7432FF2}"/>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328435801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Afbeelding hor. wit zonder titel">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B26EEE8B-57F6-43EC-89B7-69D92061D25A}"/>
              </a:ext>
            </a:extLst>
          </p:cNvPr>
          <p:cNvSpPr txBox="1">
            <a:spLocks noGrp="1"/>
          </p:cNvSpPr>
          <p:nvPr>
            <p:ph type="body" idx="4294967295"/>
          </p:nvPr>
        </p:nvSpPr>
        <p:spPr>
          <a:xfrm>
            <a:off x="634995" y="3888001"/>
            <a:ext cx="10923586"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B8519C23-C6C0-4B2E-BCF6-4156683764D4}"/>
              </a:ext>
            </a:extLst>
          </p:cNvPr>
          <p:cNvSpPr txBox="1">
            <a:spLocks noGrp="1"/>
          </p:cNvSpPr>
          <p:nvPr>
            <p:ph type="sldNum" sz="quarter" idx="8"/>
          </p:nvPr>
        </p:nvSpPr>
        <p:spPr/>
        <p:txBody>
          <a:bodyPr/>
          <a:lstStyle>
            <a:lvl1pPr>
              <a:defRPr/>
            </a:lvl1pPr>
          </a:lstStyle>
          <a:p>
            <a:pPr lvl="0"/>
            <a:fld id="{F94C5579-50DB-497D-89A5-8683FA2C3B26}" type="slidenum">
              <a:t>‹nr.›</a:t>
            </a:fld>
            <a:endParaRPr lang="nl-NL"/>
          </a:p>
        </p:txBody>
      </p:sp>
      <p:sp>
        <p:nvSpPr>
          <p:cNvPr id="4" name="Tijdelijke aanduiding voor voettekst 4">
            <a:extLst>
              <a:ext uri="{FF2B5EF4-FFF2-40B4-BE49-F238E27FC236}">
                <a16:creationId xmlns:a16="http://schemas.microsoft.com/office/drawing/2014/main" id="{1EBCBFCA-9DEC-496D-A5C3-A17D54C739AD}"/>
              </a:ext>
            </a:extLst>
          </p:cNvPr>
          <p:cNvSpPr txBox="1">
            <a:spLocks noGrp="1"/>
          </p:cNvSpPr>
          <p:nvPr>
            <p:ph type="ftr" sz="quarter" idx="9"/>
          </p:nvPr>
        </p:nvSpPr>
        <p:spPr/>
        <p:txBody>
          <a:bodyPr/>
          <a:lstStyle>
            <a:lvl1pPr>
              <a:defRPr/>
            </a:lvl1pPr>
          </a:lstStyle>
          <a:p>
            <a:pPr lvl="0"/>
            <a:fld id="{6D14E6C6-7F5E-4D81-A254-F44AFB5098C2}"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D2355F1B-5D84-4A9A-B6A9-B866BE53DD87}"/>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305971054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Afbeelding horizontaal kleur titel">
    <p:bg>
      <p:bgPr>
        <a:solidFill>
          <a:srgbClr val="38870D"/>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4AF3D737-47DA-4D1B-9E5B-0819F7C27077}"/>
              </a:ext>
            </a:extLst>
          </p:cNvPr>
          <p:cNvSpPr txBox="1">
            <a:spLocks noGrp="1"/>
          </p:cNvSpPr>
          <p:nvPr>
            <p:ph type="pic" idx="4294967295"/>
          </p:nvPr>
        </p:nvSpPr>
        <p:spPr>
          <a:xfrm>
            <a:off x="0" y="3427408"/>
            <a:ext cx="12191996" cy="3430591"/>
          </a:xfrm>
          <a:solidFill>
            <a:srgbClr val="D9D9D9"/>
          </a:solidFill>
        </p:spPr>
        <p:txBody>
          <a:bodyPr lIns="611998"/>
          <a:lstStyle>
            <a:lvl1pPr>
              <a:buClr>
                <a:srgbClr val="017BC6"/>
              </a:buClr>
              <a:defRPr/>
            </a:lvl1pPr>
          </a:lstStyle>
          <a:p>
            <a:pPr lvl="0"/>
            <a:r>
              <a:rPr lang="nl-NL"/>
              <a:t>Klik op het pictogram als u een afbeelding wilt toevoegen</a:t>
            </a:r>
          </a:p>
        </p:txBody>
      </p:sp>
      <p:sp>
        <p:nvSpPr>
          <p:cNvPr id="3" name="Titel 1">
            <a:extLst>
              <a:ext uri="{FF2B5EF4-FFF2-40B4-BE49-F238E27FC236}">
                <a16:creationId xmlns:a16="http://schemas.microsoft.com/office/drawing/2014/main" id="{A96F72FB-08DF-4310-9D11-C645B67F6CD1}"/>
              </a:ext>
            </a:extLst>
          </p:cNvPr>
          <p:cNvSpPr txBox="1">
            <a:spLocks noGrp="1"/>
          </p:cNvSpPr>
          <p:nvPr>
            <p:ph type="title"/>
          </p:nvPr>
        </p:nvSpPr>
        <p:spPr>
          <a:xfrm>
            <a:off x="633596" y="1051203"/>
            <a:ext cx="10924382" cy="946797"/>
          </a:xfrm>
        </p:spPr>
        <p:txBody>
          <a:bodyPr/>
          <a:lstStyle>
            <a:lvl1pPr>
              <a:defRPr>
                <a:solidFill>
                  <a:srgbClr val="FFFFFF"/>
                </a:solidFill>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55EC4C17-A93B-4552-B323-F4D416FC18D9}"/>
              </a:ext>
            </a:extLst>
          </p:cNvPr>
          <p:cNvSpPr txBox="1">
            <a:spLocks noGrp="1"/>
          </p:cNvSpPr>
          <p:nvPr>
            <p:ph type="sldNum" sz="quarter" idx="8"/>
          </p:nvPr>
        </p:nvSpPr>
        <p:spPr/>
        <p:txBody>
          <a:bodyPr/>
          <a:lstStyle>
            <a:lvl1pPr>
              <a:defRPr>
                <a:solidFill>
                  <a:srgbClr val="FFFFFF"/>
                </a:solidFill>
              </a:defRPr>
            </a:lvl1pPr>
          </a:lstStyle>
          <a:p>
            <a:pPr lvl="0"/>
            <a:fld id="{F87F4A42-1C0A-42EC-A15B-D73994F59382}" type="slidenum">
              <a:t>‹nr.›</a:t>
            </a:fld>
            <a:endParaRPr lang="nl-NL"/>
          </a:p>
        </p:txBody>
      </p:sp>
      <p:sp>
        <p:nvSpPr>
          <p:cNvPr id="5" name="Tijdelijke aanduiding voor voettekst 4">
            <a:extLst>
              <a:ext uri="{FF2B5EF4-FFF2-40B4-BE49-F238E27FC236}">
                <a16:creationId xmlns:a16="http://schemas.microsoft.com/office/drawing/2014/main" id="{3D237309-9948-4049-927D-31CC1F0D808D}"/>
              </a:ext>
            </a:extLst>
          </p:cNvPr>
          <p:cNvSpPr txBox="1">
            <a:spLocks noGrp="1"/>
          </p:cNvSpPr>
          <p:nvPr>
            <p:ph type="ftr" sz="quarter" idx="9"/>
          </p:nvPr>
        </p:nvSpPr>
        <p:spPr/>
        <p:txBody>
          <a:bodyPr/>
          <a:lstStyle>
            <a:lvl1pPr>
              <a:defRPr>
                <a:solidFill>
                  <a:srgbClr val="FFFFFF"/>
                </a:solidFill>
              </a:defRPr>
            </a:lvl1pPr>
          </a:lstStyle>
          <a:p>
            <a:pPr lvl="0"/>
            <a:fld id="{077192FE-D16A-4EB7-A45F-C5C6898AA51F}" type="datetime4">
              <a:rPr lang="nl-NL"/>
              <a:pPr lvl="0"/>
              <a:t>21 mei 2021</a:t>
            </a:fld>
            <a:r>
              <a:rPr lang="en-US"/>
              <a:t> | Voettekst</a:t>
            </a:r>
            <a:endParaRPr lang="nl-NL"/>
          </a:p>
        </p:txBody>
      </p:sp>
    </p:spTree>
    <p:extLst>
      <p:ext uri="{BB962C8B-B14F-4D97-AF65-F5344CB8AC3E}">
        <p14:creationId xmlns:p14="http://schemas.microsoft.com/office/powerpoint/2010/main" val="211440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fbeelding horizontaal wi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99C2A067-2813-4426-8D9D-60191E09540A}"/>
              </a:ext>
            </a:extLst>
          </p:cNvPr>
          <p:cNvSpPr txBox="1">
            <a:spLocks noGrp="1"/>
          </p:cNvSpPr>
          <p:nvPr>
            <p:ph type="pic" idx="4294967295"/>
          </p:nvPr>
        </p:nvSpPr>
        <p:spPr>
          <a:xfrm>
            <a:off x="0" y="3427408"/>
            <a:ext cx="12191996" cy="3430591"/>
          </a:xfrm>
          <a:solidFill>
            <a:srgbClr val="000000">
              <a:alpha val="10000"/>
            </a:srgbClr>
          </a:solidFill>
        </p:spPr>
        <p:txBody>
          <a:bodyPr lIns="611998"/>
          <a:lstStyle>
            <a:lvl1pPr>
              <a:defRPr/>
            </a:lvl1pPr>
          </a:lstStyle>
          <a:p>
            <a:pPr lvl="0"/>
            <a:r>
              <a:rPr lang="nl-NL"/>
              <a:t>Klik op het pictogram als u een afbeelding wilt toevoegen</a:t>
            </a:r>
          </a:p>
        </p:txBody>
      </p:sp>
      <p:sp>
        <p:nvSpPr>
          <p:cNvPr id="3" name="Titel 8">
            <a:extLst>
              <a:ext uri="{FF2B5EF4-FFF2-40B4-BE49-F238E27FC236}">
                <a16:creationId xmlns:a16="http://schemas.microsoft.com/office/drawing/2014/main" id="{53DD3496-F6D4-48CD-869B-1FEDD3ACBE5D}"/>
              </a:ext>
            </a:extLst>
          </p:cNvPr>
          <p:cNvSpPr txBox="1">
            <a:spLocks noGrp="1"/>
          </p:cNvSpPr>
          <p:nvPr>
            <p:ph type="title"/>
          </p:nvPr>
        </p:nvSpPr>
        <p:spPr>
          <a:xfrm>
            <a:off x="634209" y="1051203"/>
            <a:ext cx="10924382" cy="946797"/>
          </a:xfrm>
        </p:spPr>
        <p:txBody>
          <a:bodyPr/>
          <a:lstStyle>
            <a:lvl1pPr>
              <a:defRPr/>
            </a:lvl1pPr>
          </a:lstStyle>
          <a:p>
            <a:pPr lvl="0"/>
            <a:r>
              <a:rPr lang="nl-NL"/>
              <a:t>Klik om de stijl te bewerken</a:t>
            </a:r>
          </a:p>
        </p:txBody>
      </p:sp>
      <p:sp>
        <p:nvSpPr>
          <p:cNvPr id="4" name="Tijdelijke aanduiding voor dianummer 6">
            <a:extLst>
              <a:ext uri="{FF2B5EF4-FFF2-40B4-BE49-F238E27FC236}">
                <a16:creationId xmlns:a16="http://schemas.microsoft.com/office/drawing/2014/main" id="{E8B3DEBC-1D2D-4DB1-B26D-A3D641C31A16}"/>
              </a:ext>
            </a:extLst>
          </p:cNvPr>
          <p:cNvSpPr txBox="1">
            <a:spLocks noGrp="1"/>
          </p:cNvSpPr>
          <p:nvPr>
            <p:ph type="sldNum" sz="quarter" idx="8"/>
          </p:nvPr>
        </p:nvSpPr>
        <p:spPr/>
        <p:txBody>
          <a:bodyPr/>
          <a:lstStyle>
            <a:lvl1pPr>
              <a:defRPr>
                <a:solidFill>
                  <a:srgbClr val="FFFFFF"/>
                </a:solidFill>
              </a:defRPr>
            </a:lvl1pPr>
          </a:lstStyle>
          <a:p>
            <a:pPr lvl="0"/>
            <a:fld id="{F41FBAE3-88A2-4FFC-8D10-1DF96DBB50DC}" type="slidenum">
              <a:t>‹nr.›</a:t>
            </a:fld>
            <a:endParaRPr lang="nl-NL"/>
          </a:p>
        </p:txBody>
      </p:sp>
      <p:sp>
        <p:nvSpPr>
          <p:cNvPr id="5" name="Tijdelijke aanduiding voor voettekst 4">
            <a:extLst>
              <a:ext uri="{FF2B5EF4-FFF2-40B4-BE49-F238E27FC236}">
                <a16:creationId xmlns:a16="http://schemas.microsoft.com/office/drawing/2014/main" id="{EEBFBED7-4E15-479A-B049-5BB66A60B8FB}"/>
              </a:ext>
            </a:extLst>
          </p:cNvPr>
          <p:cNvSpPr txBox="1">
            <a:spLocks noGrp="1"/>
          </p:cNvSpPr>
          <p:nvPr>
            <p:ph type="ftr" sz="quarter" idx="9"/>
          </p:nvPr>
        </p:nvSpPr>
        <p:spPr/>
        <p:txBody>
          <a:bodyPr/>
          <a:lstStyle>
            <a:lvl1pPr>
              <a:defRPr>
                <a:solidFill>
                  <a:srgbClr val="FFFFFF"/>
                </a:solidFill>
              </a:defRPr>
            </a:lvl1pPr>
          </a:lstStyle>
          <a:p>
            <a:pPr lvl="0"/>
            <a:fld id="{419B6EC7-35E0-499B-8008-17C0AB444FAE}" type="datetime4">
              <a:rPr lang="nl-NL"/>
              <a:pPr lvl="0"/>
              <a:t>21 mei 2021</a:t>
            </a:fld>
            <a:r>
              <a:rPr lang="en-US"/>
              <a:t> | Voettekst</a:t>
            </a:r>
            <a:endParaRPr lang="nl-NL"/>
          </a:p>
        </p:txBody>
      </p:sp>
    </p:spTree>
    <p:extLst>
      <p:ext uri="{BB962C8B-B14F-4D97-AF65-F5344CB8AC3E}">
        <p14:creationId xmlns:p14="http://schemas.microsoft.com/office/powerpoint/2010/main" val="115076337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Afbeelding horizontaal wi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D2E8AC44-6D1D-4CEA-84CE-56025336277F}"/>
              </a:ext>
            </a:extLst>
          </p:cNvPr>
          <p:cNvSpPr txBox="1">
            <a:spLocks noGrp="1"/>
          </p:cNvSpPr>
          <p:nvPr>
            <p:ph type="pic" idx="4294967295"/>
          </p:nvPr>
        </p:nvSpPr>
        <p:spPr>
          <a:xfrm>
            <a:off x="0" y="3427408"/>
            <a:ext cx="12191996" cy="3430591"/>
          </a:xfrm>
          <a:solidFill>
            <a:srgbClr val="000000">
              <a:alpha val="10000"/>
            </a:srgbClr>
          </a:solidFill>
        </p:spPr>
        <p:txBody>
          <a:bodyPr lIns="611998"/>
          <a:lstStyle>
            <a:lvl1pPr>
              <a:defRPr/>
            </a:lvl1pPr>
          </a:lstStyle>
          <a:p>
            <a:pPr lvl="0"/>
            <a:r>
              <a:rPr lang="nl-NL"/>
              <a:t>Klik op het pictogram als u een afbeelding wilt toevoegen</a:t>
            </a:r>
          </a:p>
        </p:txBody>
      </p:sp>
      <p:sp>
        <p:nvSpPr>
          <p:cNvPr id="3" name="Titel 8">
            <a:extLst>
              <a:ext uri="{FF2B5EF4-FFF2-40B4-BE49-F238E27FC236}">
                <a16:creationId xmlns:a16="http://schemas.microsoft.com/office/drawing/2014/main" id="{EE7E9BDB-8584-4E20-A56D-B91768A131E0}"/>
              </a:ext>
            </a:extLst>
          </p:cNvPr>
          <p:cNvSpPr txBox="1">
            <a:spLocks noGrp="1"/>
          </p:cNvSpPr>
          <p:nvPr>
            <p:ph type="title"/>
          </p:nvPr>
        </p:nvSpPr>
        <p:spPr>
          <a:xfrm>
            <a:off x="634209" y="1051203"/>
            <a:ext cx="10924382" cy="946797"/>
          </a:xfrm>
        </p:spPr>
        <p:txBody>
          <a:bodyPr/>
          <a:lstStyle>
            <a:lvl1pPr>
              <a:defRPr/>
            </a:lvl1pPr>
          </a:lstStyle>
          <a:p>
            <a:pPr lvl="0"/>
            <a:r>
              <a:rPr lang="nl-NL"/>
              <a:t>Klik om de stijl te bewerken</a:t>
            </a:r>
          </a:p>
        </p:txBody>
      </p:sp>
      <p:sp>
        <p:nvSpPr>
          <p:cNvPr id="4" name="Tijdelijke aanduiding voor dianummer 6">
            <a:extLst>
              <a:ext uri="{FF2B5EF4-FFF2-40B4-BE49-F238E27FC236}">
                <a16:creationId xmlns:a16="http://schemas.microsoft.com/office/drawing/2014/main" id="{C67A2335-7DDC-48CE-8162-EB1F47A7B4B5}"/>
              </a:ext>
            </a:extLst>
          </p:cNvPr>
          <p:cNvSpPr txBox="1">
            <a:spLocks noGrp="1"/>
          </p:cNvSpPr>
          <p:nvPr>
            <p:ph type="sldNum" sz="quarter" idx="8"/>
          </p:nvPr>
        </p:nvSpPr>
        <p:spPr/>
        <p:txBody>
          <a:bodyPr/>
          <a:lstStyle>
            <a:lvl1pPr>
              <a:defRPr>
                <a:solidFill>
                  <a:srgbClr val="FFFFFF"/>
                </a:solidFill>
              </a:defRPr>
            </a:lvl1pPr>
          </a:lstStyle>
          <a:p>
            <a:pPr lvl="0"/>
            <a:fld id="{E0A5906D-3FCC-4DF9-AC5C-AF80888114CC}" type="slidenum">
              <a:t>‹nr.›</a:t>
            </a:fld>
            <a:endParaRPr lang="nl-NL"/>
          </a:p>
        </p:txBody>
      </p:sp>
      <p:sp>
        <p:nvSpPr>
          <p:cNvPr id="5" name="Tijdelijke aanduiding voor voettekst 4">
            <a:extLst>
              <a:ext uri="{FF2B5EF4-FFF2-40B4-BE49-F238E27FC236}">
                <a16:creationId xmlns:a16="http://schemas.microsoft.com/office/drawing/2014/main" id="{D1AD87D3-DC19-4B92-8986-B84382496CBC}"/>
              </a:ext>
            </a:extLst>
          </p:cNvPr>
          <p:cNvSpPr txBox="1">
            <a:spLocks noGrp="1"/>
          </p:cNvSpPr>
          <p:nvPr>
            <p:ph type="ftr" sz="quarter" idx="9"/>
          </p:nvPr>
        </p:nvSpPr>
        <p:spPr/>
        <p:txBody>
          <a:bodyPr/>
          <a:lstStyle>
            <a:lvl1pPr>
              <a:defRPr>
                <a:solidFill>
                  <a:srgbClr val="FFFFFF"/>
                </a:solidFill>
              </a:defRPr>
            </a:lvl1pPr>
          </a:lstStyle>
          <a:p>
            <a:pPr lvl="0"/>
            <a:fld id="{17D5645D-55D3-4243-B1AA-BEDAE22B8B48}" type="datetime4">
              <a:rPr lang="nl-NL"/>
              <a:pPr lvl="0"/>
              <a:t>21 mei 2021</a:t>
            </a:fld>
            <a:r>
              <a:rPr lang="en-US"/>
              <a:t> | Voettekst</a:t>
            </a:r>
            <a:endParaRPr lang="nl-NL"/>
          </a:p>
        </p:txBody>
      </p:sp>
    </p:spTree>
    <p:extLst>
      <p:ext uri="{BB962C8B-B14F-4D97-AF65-F5344CB8AC3E}">
        <p14:creationId xmlns:p14="http://schemas.microsoft.com/office/powerpoint/2010/main" val="164164409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Afbeelding">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390BC5CD-F0FD-496F-BEC2-3084AD06B2D1}"/>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55472500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p:cSld name="Afbeelding me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5138F0AC-F3C4-424B-8829-35674319BDFE}"/>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
        <p:nvSpPr>
          <p:cNvPr id="3" name="Titel 4">
            <a:extLst>
              <a:ext uri="{FF2B5EF4-FFF2-40B4-BE49-F238E27FC236}">
                <a16:creationId xmlns:a16="http://schemas.microsoft.com/office/drawing/2014/main" id="{20C51850-A400-4FDD-B029-EEF6433FEA3C}"/>
              </a:ext>
            </a:extLst>
          </p:cNvPr>
          <p:cNvSpPr txBox="1">
            <a:spLocks noGrp="1"/>
          </p:cNvSpPr>
          <p:nvPr>
            <p:ph type="title"/>
          </p:nvPr>
        </p:nvSpPr>
        <p:spPr>
          <a:xfrm>
            <a:off x="0" y="5153777"/>
            <a:ext cx="12191996" cy="575998"/>
          </a:xfrm>
          <a:solidFill>
            <a:srgbClr val="38870D"/>
          </a:solidFill>
        </p:spPr>
        <p:txBody>
          <a:bodyPr lIns="755998" anchor="ctr"/>
          <a:lstStyle>
            <a:lvl1pPr>
              <a:defRPr sz="3200">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1C98B550-2A9B-4E9A-B925-7359D577A85F}"/>
              </a:ext>
            </a:extLst>
          </p:cNvPr>
          <p:cNvSpPr txBox="1">
            <a:spLocks noGrp="1"/>
          </p:cNvSpPr>
          <p:nvPr>
            <p:ph type="body" idx="4294967295"/>
          </p:nvPr>
        </p:nvSpPr>
        <p:spPr>
          <a:xfrm>
            <a:off x="0" y="5825413"/>
            <a:ext cx="12191996" cy="395999"/>
          </a:xfrm>
          <a:solidFill>
            <a:srgbClr val="FFFFFF"/>
          </a:solidFill>
        </p:spPr>
        <p:txBody>
          <a:bodyPr lIns="755998" anchor="ctr"/>
          <a:lstStyle>
            <a:lvl1pPr marL="0" indent="0">
              <a:buNone/>
              <a:defRPr sz="2000"/>
            </a:lvl1pPr>
          </a:lstStyle>
          <a:p>
            <a:pPr lvl="0"/>
            <a:r>
              <a:rPr lang="nl-NL"/>
              <a:t>Klik om de modelstijlen te bewerken</a:t>
            </a:r>
          </a:p>
        </p:txBody>
      </p:sp>
      <p:pic>
        <p:nvPicPr>
          <p:cNvPr id="5" name="Afbeelding 3">
            <a:extLst>
              <a:ext uri="{FF2B5EF4-FFF2-40B4-BE49-F238E27FC236}">
                <a16:creationId xmlns:a16="http://schemas.microsoft.com/office/drawing/2014/main" id="{BC5E4671-A6C3-4102-9CF4-3B8DDB5C7A16}"/>
              </a:ext>
            </a:extLst>
          </p:cNvPr>
          <p:cNvPicPr>
            <a:picLocks noChangeAspect="1"/>
          </p:cNvPicPr>
          <p:nvPr/>
        </p:nvPicPr>
        <p:blipFill>
          <a:blip r:embed="rId2"/>
          <a:stretch>
            <a:fillRect/>
          </a:stretch>
        </p:blipFill>
        <p:spPr>
          <a:xfrm>
            <a:off x="-3172" y="0"/>
            <a:ext cx="12198352" cy="1066803"/>
          </a:xfrm>
          <a:prstGeom prst="rect">
            <a:avLst/>
          </a:prstGeom>
          <a:noFill/>
          <a:ln>
            <a:noFill/>
          </a:ln>
        </p:spPr>
      </p:pic>
    </p:spTree>
    <p:extLst>
      <p:ext uri="{BB962C8B-B14F-4D97-AF65-F5344CB8AC3E}">
        <p14:creationId xmlns:p14="http://schemas.microsoft.com/office/powerpoint/2010/main" val="196107752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abel/grafiek">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C1C514EA-337A-417F-92B4-CB093997FE58}"/>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inhoud 2">
            <a:extLst>
              <a:ext uri="{FF2B5EF4-FFF2-40B4-BE49-F238E27FC236}">
                <a16:creationId xmlns:a16="http://schemas.microsoft.com/office/drawing/2014/main" id="{8031E94C-D255-4C1A-AC1C-7ABAA488C8E4}"/>
              </a:ext>
            </a:extLst>
          </p:cNvPr>
          <p:cNvSpPr txBox="1">
            <a:spLocks noGrp="1"/>
          </p:cNvSpPr>
          <p:nvPr>
            <p:ph idx="4294967295"/>
          </p:nvPr>
        </p:nvSpPr>
        <p:spPr>
          <a:xfrm>
            <a:off x="634995" y="2276471"/>
            <a:ext cx="10923586"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1">
            <a:extLst>
              <a:ext uri="{FF2B5EF4-FFF2-40B4-BE49-F238E27FC236}">
                <a16:creationId xmlns:a16="http://schemas.microsoft.com/office/drawing/2014/main" id="{47A51BF7-4812-4A20-9320-B3A379B3AA20}"/>
              </a:ext>
            </a:extLst>
          </p:cNvPr>
          <p:cNvSpPr txBox="1">
            <a:spLocks noGrp="1"/>
          </p:cNvSpPr>
          <p:nvPr>
            <p:ph type="sldNum" sz="quarter" idx="8"/>
          </p:nvPr>
        </p:nvSpPr>
        <p:spPr/>
        <p:txBody>
          <a:bodyPr/>
          <a:lstStyle>
            <a:lvl1pPr>
              <a:defRPr/>
            </a:lvl1pPr>
          </a:lstStyle>
          <a:p>
            <a:pPr lvl="0"/>
            <a:fld id="{255CCCCD-8D72-4346-A611-2AC00BA9BCDB}" type="slidenum">
              <a:t>‹nr.›</a:t>
            </a:fld>
            <a:endParaRPr lang="nl-NL"/>
          </a:p>
        </p:txBody>
      </p:sp>
      <p:sp>
        <p:nvSpPr>
          <p:cNvPr id="5" name="Tijdelijke aanduiding voor voettekst 4">
            <a:extLst>
              <a:ext uri="{FF2B5EF4-FFF2-40B4-BE49-F238E27FC236}">
                <a16:creationId xmlns:a16="http://schemas.microsoft.com/office/drawing/2014/main" id="{92326EB6-0BB2-4930-9BF4-7E2C636C7F5A}"/>
              </a:ext>
            </a:extLst>
          </p:cNvPr>
          <p:cNvSpPr txBox="1">
            <a:spLocks noGrp="1"/>
          </p:cNvSpPr>
          <p:nvPr>
            <p:ph type="ftr" sz="quarter" idx="9"/>
          </p:nvPr>
        </p:nvSpPr>
        <p:spPr/>
        <p:txBody>
          <a:bodyPr/>
          <a:lstStyle>
            <a:lvl1pPr>
              <a:defRPr/>
            </a:lvl1pPr>
          </a:lstStyle>
          <a:p>
            <a:pPr lvl="0"/>
            <a:fld id="{A5DFE924-CAC2-4330-9736-569771C82B26}" type="datetime4">
              <a:rPr lang="nl-NL"/>
              <a:pPr lvl="0"/>
              <a:t>21 mei 2021</a:t>
            </a:fld>
            <a:r>
              <a:rPr lang="en-US"/>
              <a:t> | Voettekst</a:t>
            </a:r>
            <a:endParaRPr lang="nl-NL"/>
          </a:p>
        </p:txBody>
      </p:sp>
    </p:spTree>
    <p:extLst>
      <p:ext uri="{BB962C8B-B14F-4D97-AF65-F5344CB8AC3E}">
        <p14:creationId xmlns:p14="http://schemas.microsoft.com/office/powerpoint/2010/main" val="58736946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Tabel/grafiek met bijschrift">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D2841D34-2533-4DA3-8910-C5ED0E316B6D}"/>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tekst 2">
            <a:extLst>
              <a:ext uri="{FF2B5EF4-FFF2-40B4-BE49-F238E27FC236}">
                <a16:creationId xmlns:a16="http://schemas.microsoft.com/office/drawing/2014/main" id="{7B001367-EC37-4877-9250-CB8CBB373267}"/>
              </a:ext>
            </a:extLst>
          </p:cNvPr>
          <p:cNvSpPr txBox="1">
            <a:spLocks noGrp="1"/>
          </p:cNvSpPr>
          <p:nvPr>
            <p:ph type="body" idx="4294967295"/>
          </p:nvPr>
        </p:nvSpPr>
        <p:spPr>
          <a:xfrm>
            <a:off x="7958855" y="2276471"/>
            <a:ext cx="3600001" cy="3937004"/>
          </a:xfrm>
        </p:spPr>
        <p:txBody>
          <a:bodyPr/>
          <a:lstStyle>
            <a:lvl1pPr marL="0" indent="0">
              <a:buNone/>
              <a:defRPr sz="2000"/>
            </a:lvl1pPr>
            <a:lvl2pPr marL="313200" indent="0">
              <a:buNone/>
              <a:defRPr sz="1800"/>
            </a:lvl2pPr>
            <a:lvl3pPr marL="630003" indent="0">
              <a:buNone/>
              <a:defRPr sz="1600"/>
            </a:lvl3pPr>
            <a:lvl4pPr marL="943203" indent="0">
              <a:buNone/>
              <a:defRPr sz="1600"/>
            </a:lvl4pPr>
            <a:lvl5pPr marL="1259997"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8">
            <a:extLst>
              <a:ext uri="{FF2B5EF4-FFF2-40B4-BE49-F238E27FC236}">
                <a16:creationId xmlns:a16="http://schemas.microsoft.com/office/drawing/2014/main" id="{1C481E35-02D2-417E-9934-17D66625192D}"/>
              </a:ext>
            </a:extLst>
          </p:cNvPr>
          <p:cNvSpPr txBox="1">
            <a:spLocks noGrp="1"/>
          </p:cNvSpPr>
          <p:nvPr>
            <p:ph idx="4294967295"/>
          </p:nvPr>
        </p:nvSpPr>
        <p:spPr>
          <a:xfrm>
            <a:off x="634995" y="2276471"/>
            <a:ext cx="7178963"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2">
            <a:extLst>
              <a:ext uri="{FF2B5EF4-FFF2-40B4-BE49-F238E27FC236}">
                <a16:creationId xmlns:a16="http://schemas.microsoft.com/office/drawing/2014/main" id="{CF194DB2-0DC9-45E5-B9B0-3A3F67576FAF}"/>
              </a:ext>
            </a:extLst>
          </p:cNvPr>
          <p:cNvSpPr txBox="1">
            <a:spLocks noGrp="1"/>
          </p:cNvSpPr>
          <p:nvPr>
            <p:ph type="sldNum" sz="quarter" idx="8"/>
          </p:nvPr>
        </p:nvSpPr>
        <p:spPr/>
        <p:txBody>
          <a:bodyPr/>
          <a:lstStyle>
            <a:lvl1pPr>
              <a:defRPr/>
            </a:lvl1pPr>
          </a:lstStyle>
          <a:p>
            <a:pPr lvl="0"/>
            <a:fld id="{67EBE150-03DF-4B19-BF80-6274B1BFEB7E}" type="slidenum">
              <a:t>‹nr.›</a:t>
            </a:fld>
            <a:endParaRPr lang="nl-NL"/>
          </a:p>
        </p:txBody>
      </p:sp>
      <p:sp>
        <p:nvSpPr>
          <p:cNvPr id="6" name="Tijdelijke aanduiding voor voettekst 4">
            <a:extLst>
              <a:ext uri="{FF2B5EF4-FFF2-40B4-BE49-F238E27FC236}">
                <a16:creationId xmlns:a16="http://schemas.microsoft.com/office/drawing/2014/main" id="{610AE294-DBCC-49A9-9068-C31C1A0A93AA}"/>
              </a:ext>
            </a:extLst>
          </p:cNvPr>
          <p:cNvSpPr txBox="1">
            <a:spLocks noGrp="1"/>
          </p:cNvSpPr>
          <p:nvPr>
            <p:ph type="ftr" sz="quarter" idx="9"/>
          </p:nvPr>
        </p:nvSpPr>
        <p:spPr/>
        <p:txBody>
          <a:bodyPr/>
          <a:lstStyle>
            <a:lvl1pPr>
              <a:defRPr/>
            </a:lvl1pPr>
          </a:lstStyle>
          <a:p>
            <a:pPr lvl="0"/>
            <a:fld id="{AF3F8779-7723-44C9-B48D-1AF2299EF55C}" type="datetime4">
              <a:rPr lang="nl-NL"/>
              <a:pPr lvl="0"/>
              <a:t>21 mei 2021</a:t>
            </a:fld>
            <a:r>
              <a:rPr lang="en-US"/>
              <a:t> | Voettekst</a:t>
            </a:r>
            <a:endParaRPr lang="nl-NL"/>
          </a:p>
        </p:txBody>
      </p:sp>
    </p:spTree>
    <p:extLst>
      <p:ext uri="{BB962C8B-B14F-4D97-AF65-F5344CB8AC3E}">
        <p14:creationId xmlns:p14="http://schemas.microsoft.com/office/powerpoint/2010/main" val="217192182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Tabel/grafiek verticaal">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42AB883F-E878-4E1F-BCE5-D9D85ED7628B}"/>
              </a:ext>
            </a:extLst>
          </p:cNvPr>
          <p:cNvSpPr/>
          <p:nvPr/>
        </p:nvSpPr>
        <p:spPr>
          <a:xfrm>
            <a:off x="6096003"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4FC8CC5C-9D80-4DCB-B5D1-FBE64341A8D6}"/>
              </a:ext>
            </a:extLst>
          </p:cNvPr>
          <p:cNvSpPr txBox="1">
            <a:spLocks noGrp="1"/>
          </p:cNvSpPr>
          <p:nvPr>
            <p:ph type="body" idx="4294967295"/>
          </p:nvPr>
        </p:nvSpPr>
        <p:spPr>
          <a:xfrm>
            <a:off x="6550020" y="2289602"/>
            <a:ext cx="5003999" cy="3931810"/>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4EA6E394-A764-4412-BFFD-499F6D879A1B}"/>
              </a:ext>
            </a:extLst>
          </p:cNvPr>
          <p:cNvSpPr txBox="1">
            <a:spLocks noGrp="1"/>
          </p:cNvSpPr>
          <p:nvPr>
            <p:ph type="title"/>
          </p:nvPr>
        </p:nvSpPr>
        <p:spPr>
          <a:xfrm>
            <a:off x="6550020"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inhoud 8">
            <a:extLst>
              <a:ext uri="{FF2B5EF4-FFF2-40B4-BE49-F238E27FC236}">
                <a16:creationId xmlns:a16="http://schemas.microsoft.com/office/drawing/2014/main" id="{C75A72C1-6E4E-4EA4-98BD-3EC7051B9C8C}"/>
              </a:ext>
            </a:extLst>
          </p:cNvPr>
          <p:cNvSpPr txBox="1">
            <a:spLocks noGrp="1"/>
          </p:cNvSpPr>
          <p:nvPr>
            <p:ph idx="4294967295"/>
          </p:nvPr>
        </p:nvSpPr>
        <p:spPr>
          <a:xfrm>
            <a:off x="634995" y="1066803"/>
            <a:ext cx="5003797" cy="5154609"/>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4">
            <a:extLst>
              <a:ext uri="{FF2B5EF4-FFF2-40B4-BE49-F238E27FC236}">
                <a16:creationId xmlns:a16="http://schemas.microsoft.com/office/drawing/2014/main" id="{82A18D0D-A4B1-4422-9DE8-46A8FB7E2B58}"/>
              </a:ext>
            </a:extLst>
          </p:cNvPr>
          <p:cNvSpPr txBox="1">
            <a:spLocks noGrp="1"/>
          </p:cNvSpPr>
          <p:nvPr>
            <p:ph type="ftr" sz="quarter" idx="9"/>
          </p:nvPr>
        </p:nvSpPr>
        <p:spPr/>
        <p:txBody>
          <a:bodyPr/>
          <a:lstStyle>
            <a:lvl1pPr>
              <a:defRPr/>
            </a:lvl1pPr>
          </a:lstStyle>
          <a:p>
            <a:pPr lvl="0"/>
            <a:fld id="{823AA6AC-B735-4C39-914E-5A354C570BEC}" type="datetime4">
              <a:rPr lang="nl-NL"/>
              <a:pPr lvl="0"/>
              <a:t>21 mei 2021</a:t>
            </a:fld>
            <a:r>
              <a:rPr lang="en-US"/>
              <a:t> | Voettekst</a:t>
            </a:r>
            <a:endParaRPr lang="nl-NL"/>
          </a:p>
        </p:txBody>
      </p:sp>
      <p:sp>
        <p:nvSpPr>
          <p:cNvPr id="7" name="Tijdelijke aanduiding voor dianummer 14">
            <a:extLst>
              <a:ext uri="{FF2B5EF4-FFF2-40B4-BE49-F238E27FC236}">
                <a16:creationId xmlns:a16="http://schemas.microsoft.com/office/drawing/2014/main" id="{310ED24D-86AE-4960-A633-2854EFC15AF1}"/>
              </a:ext>
            </a:extLst>
          </p:cNvPr>
          <p:cNvSpPr txBox="1">
            <a:spLocks noGrp="1"/>
          </p:cNvSpPr>
          <p:nvPr>
            <p:ph type="sldNum" sz="quarter" idx="8"/>
          </p:nvPr>
        </p:nvSpPr>
        <p:spPr/>
        <p:txBody>
          <a:bodyPr/>
          <a:lstStyle>
            <a:lvl1pPr>
              <a:defRPr>
                <a:solidFill>
                  <a:srgbClr val="FFFFFF"/>
                </a:solidFill>
              </a:defRPr>
            </a:lvl1pPr>
          </a:lstStyle>
          <a:p>
            <a:pPr lvl="0"/>
            <a:fld id="{02F5DE7E-E32F-4F94-AA28-1E853A01D9E3}" type="slidenum">
              <a:t>‹nr.›</a:t>
            </a:fld>
            <a:endParaRPr lang="nl-NL"/>
          </a:p>
        </p:txBody>
      </p:sp>
      <p:pic>
        <p:nvPicPr>
          <p:cNvPr id="8" name="Afbeelding 13" descr="RO_vervolgpagina_Logo_2_RGB_pos__aangepast.png">
            <a:extLst>
              <a:ext uri="{FF2B5EF4-FFF2-40B4-BE49-F238E27FC236}">
                <a16:creationId xmlns:a16="http://schemas.microsoft.com/office/drawing/2014/main" id="{468A31DB-8B08-4151-AB9A-C6D1066806F7}"/>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3187340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Contact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72B54BE6-1507-41D9-8A2D-D1B383F889C3}"/>
              </a:ext>
            </a:extLst>
          </p:cNvPr>
          <p:cNvSpPr/>
          <p:nvPr/>
        </p:nvSpPr>
        <p:spPr>
          <a:xfrm>
            <a:off x="0" y="0"/>
            <a:ext cx="12191996" cy="3427408"/>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538EE600-5551-4C41-8281-CF4D03B8D8C7}"/>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EF21657E-3EA8-45D7-BF5E-A2672020A4E8}"/>
              </a:ext>
            </a:extLst>
          </p:cNvPr>
          <p:cNvSpPr txBox="1">
            <a:spLocks noGrp="1"/>
          </p:cNvSpPr>
          <p:nvPr>
            <p:ph type="body" idx="4294967295"/>
          </p:nvPr>
        </p:nvSpPr>
        <p:spPr>
          <a:xfrm>
            <a:off x="5156749" y="3846021"/>
            <a:ext cx="4679999"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6346D11F-95BE-4013-96CB-2CAF1BFCA5AC}"/>
              </a:ext>
            </a:extLst>
          </p:cNvPr>
          <p:cNvSpPr txBox="1">
            <a:spLocks noGrp="1"/>
          </p:cNvSpPr>
          <p:nvPr>
            <p:ph type="body" idx="4294967295"/>
          </p:nvPr>
        </p:nvSpPr>
        <p:spPr>
          <a:xfrm>
            <a:off x="5156749" y="4639510"/>
            <a:ext cx="4679999"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FA2E57D4-0F10-49BE-A4FD-A208889CBB6F}"/>
              </a:ext>
            </a:extLst>
          </p:cNvPr>
          <p:cNvSpPr txBox="1">
            <a:spLocks noGrp="1"/>
          </p:cNvSpPr>
          <p:nvPr>
            <p:ph type="body" idx="4294967295"/>
          </p:nvPr>
        </p:nvSpPr>
        <p:spPr>
          <a:xfrm>
            <a:off x="5156749" y="5405530"/>
            <a:ext cx="4679999"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96C9510A-ADF4-471A-9CAE-75710CFF5A00}"/>
              </a:ext>
            </a:extLst>
          </p:cNvPr>
          <p:cNvSpPr txBox="1">
            <a:spLocks noGrp="1"/>
          </p:cNvSpPr>
          <p:nvPr>
            <p:ph type="pic" idx="4294967295"/>
          </p:nvPr>
        </p:nvSpPr>
        <p:spPr>
          <a:xfrm>
            <a:off x="4544778" y="3921367"/>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020B6888-F539-4EBE-8D40-DA9F7BF22E8B}"/>
              </a:ext>
            </a:extLst>
          </p:cNvPr>
          <p:cNvSpPr txBox="1">
            <a:spLocks noGrp="1"/>
          </p:cNvSpPr>
          <p:nvPr>
            <p:ph type="pic" idx="4294967295"/>
          </p:nvPr>
        </p:nvSpPr>
        <p:spPr>
          <a:xfrm>
            <a:off x="4544778" y="4707386"/>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1029F2A4-4785-4E4B-A707-4333D626FF75}"/>
              </a:ext>
            </a:extLst>
          </p:cNvPr>
          <p:cNvSpPr txBox="1">
            <a:spLocks noGrp="1"/>
          </p:cNvSpPr>
          <p:nvPr>
            <p:ph type="pic" idx="4294967295"/>
          </p:nvPr>
        </p:nvSpPr>
        <p:spPr>
          <a:xfrm>
            <a:off x="4544778" y="5480867"/>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568D2F27-9374-41A3-84FE-15740B5B008F}"/>
              </a:ext>
            </a:extLst>
          </p:cNvPr>
          <p:cNvSpPr txBox="1">
            <a:spLocks noGrp="1"/>
          </p:cNvSpPr>
          <p:nvPr>
            <p:ph type="sldNum" sz="quarter" idx="8"/>
          </p:nvPr>
        </p:nvSpPr>
        <p:spPr/>
        <p:txBody>
          <a:bodyPr/>
          <a:lstStyle>
            <a:lvl1pPr>
              <a:defRPr/>
            </a:lvl1pPr>
          </a:lstStyle>
          <a:p>
            <a:pPr lvl="0"/>
            <a:fld id="{3C6994D3-30ED-4676-B712-FA0367F93C72}" type="slidenum">
              <a:t>‹nr.›</a:t>
            </a:fld>
            <a:endParaRPr lang="nl-NL"/>
          </a:p>
        </p:txBody>
      </p:sp>
      <p:sp>
        <p:nvSpPr>
          <p:cNvPr id="11" name="Tijdelijke aanduiding voor voettekst 4">
            <a:extLst>
              <a:ext uri="{FF2B5EF4-FFF2-40B4-BE49-F238E27FC236}">
                <a16:creationId xmlns:a16="http://schemas.microsoft.com/office/drawing/2014/main" id="{4F86EE8E-0C97-48C0-BE1A-C45E0A801026}"/>
              </a:ext>
            </a:extLst>
          </p:cNvPr>
          <p:cNvSpPr txBox="1">
            <a:spLocks noGrp="1"/>
          </p:cNvSpPr>
          <p:nvPr>
            <p:ph type="ftr" sz="quarter" idx="9"/>
          </p:nvPr>
        </p:nvSpPr>
        <p:spPr/>
        <p:txBody>
          <a:bodyPr/>
          <a:lstStyle>
            <a:lvl1pPr>
              <a:defRPr/>
            </a:lvl1pPr>
          </a:lstStyle>
          <a:p>
            <a:pPr lvl="0"/>
            <a:fld id="{3B6B77AC-BBBA-479F-9661-EA31F0717350}"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A3099A76-1AC8-4938-B18D-D92D16AABEAA}"/>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96552129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Contact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4BBAA5D9-CA40-4BEC-A813-0B5F7CCC9109}"/>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1EB827D0-4E58-49C6-8E24-556EDDB00095}"/>
              </a:ext>
            </a:extLst>
          </p:cNvPr>
          <p:cNvSpPr txBox="1">
            <a:spLocks noGrp="1"/>
          </p:cNvSpPr>
          <p:nvPr>
            <p:ph type="title"/>
          </p:nvPr>
        </p:nvSpPr>
        <p:spPr>
          <a:xfrm>
            <a:off x="634995" y="2565404"/>
            <a:ext cx="5003797" cy="172720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FCD42103-31AD-4240-9185-C5732CBBDC20}"/>
              </a:ext>
            </a:extLst>
          </p:cNvPr>
          <p:cNvSpPr txBox="1">
            <a:spLocks noGrp="1"/>
          </p:cNvSpPr>
          <p:nvPr>
            <p:ph type="body" idx="4294967295"/>
          </p:nvPr>
        </p:nvSpPr>
        <p:spPr>
          <a:xfrm>
            <a:off x="7176284" y="2286000"/>
            <a:ext cx="4382298"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8EB025A0-A811-4E6E-8AF3-389E5B8A0578}"/>
              </a:ext>
            </a:extLst>
          </p:cNvPr>
          <p:cNvSpPr txBox="1">
            <a:spLocks noGrp="1"/>
          </p:cNvSpPr>
          <p:nvPr>
            <p:ph type="body" idx="4294967295"/>
          </p:nvPr>
        </p:nvSpPr>
        <p:spPr>
          <a:xfrm>
            <a:off x="7176284" y="3079488"/>
            <a:ext cx="4382298"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BDB21AE5-20D8-4F4C-A2ED-63F90A320CE8}"/>
              </a:ext>
            </a:extLst>
          </p:cNvPr>
          <p:cNvSpPr txBox="1">
            <a:spLocks noGrp="1"/>
          </p:cNvSpPr>
          <p:nvPr>
            <p:ph type="body" idx="4294967295"/>
          </p:nvPr>
        </p:nvSpPr>
        <p:spPr>
          <a:xfrm>
            <a:off x="7176284" y="3845509"/>
            <a:ext cx="4382298"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9663E86F-C8B9-4C40-82CE-0D221C151B8A}"/>
              </a:ext>
            </a:extLst>
          </p:cNvPr>
          <p:cNvSpPr txBox="1">
            <a:spLocks noGrp="1"/>
          </p:cNvSpPr>
          <p:nvPr>
            <p:ph type="pic" idx="4294967295"/>
          </p:nvPr>
        </p:nvSpPr>
        <p:spPr>
          <a:xfrm>
            <a:off x="6564313" y="2361346"/>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34049761-7BE1-479F-99FC-BDE0A65462AA}"/>
              </a:ext>
            </a:extLst>
          </p:cNvPr>
          <p:cNvSpPr txBox="1">
            <a:spLocks noGrp="1"/>
          </p:cNvSpPr>
          <p:nvPr>
            <p:ph type="pic" idx="4294967295"/>
          </p:nvPr>
        </p:nvSpPr>
        <p:spPr>
          <a:xfrm>
            <a:off x="6564313" y="3147355"/>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7E419964-4ED3-4C06-BC5D-C224B2C799D0}"/>
              </a:ext>
            </a:extLst>
          </p:cNvPr>
          <p:cNvSpPr txBox="1">
            <a:spLocks noGrp="1"/>
          </p:cNvSpPr>
          <p:nvPr>
            <p:ph type="pic" idx="4294967295"/>
          </p:nvPr>
        </p:nvSpPr>
        <p:spPr>
          <a:xfrm>
            <a:off x="6564313" y="3920846"/>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4237250C-5B1B-44A4-BE13-4CC243686E9B}"/>
              </a:ext>
            </a:extLst>
          </p:cNvPr>
          <p:cNvSpPr txBox="1">
            <a:spLocks noGrp="1"/>
          </p:cNvSpPr>
          <p:nvPr>
            <p:ph type="sldNum" sz="quarter" idx="8"/>
          </p:nvPr>
        </p:nvSpPr>
        <p:spPr/>
        <p:txBody>
          <a:bodyPr/>
          <a:lstStyle>
            <a:lvl1pPr>
              <a:defRPr/>
            </a:lvl1pPr>
          </a:lstStyle>
          <a:p>
            <a:pPr lvl="0"/>
            <a:fld id="{E96EB58B-24BA-46E5-B089-B85ECC28E227}" type="slidenum">
              <a:t>‹nr.›</a:t>
            </a:fld>
            <a:endParaRPr lang="nl-NL"/>
          </a:p>
        </p:txBody>
      </p:sp>
      <p:sp>
        <p:nvSpPr>
          <p:cNvPr id="11" name="Tijdelijke aanduiding voor voettekst 4">
            <a:extLst>
              <a:ext uri="{FF2B5EF4-FFF2-40B4-BE49-F238E27FC236}">
                <a16:creationId xmlns:a16="http://schemas.microsoft.com/office/drawing/2014/main" id="{A989DD5E-F148-42F3-BF8F-AB0ED6C1E3E8}"/>
              </a:ext>
            </a:extLst>
          </p:cNvPr>
          <p:cNvSpPr txBox="1">
            <a:spLocks noGrp="1"/>
          </p:cNvSpPr>
          <p:nvPr>
            <p:ph type="ftr" sz="quarter" idx="9"/>
          </p:nvPr>
        </p:nvSpPr>
        <p:spPr/>
        <p:txBody>
          <a:bodyPr/>
          <a:lstStyle>
            <a:lvl1pPr>
              <a:defRPr>
                <a:solidFill>
                  <a:srgbClr val="FFFFFF"/>
                </a:solidFill>
              </a:defRPr>
            </a:lvl1pPr>
          </a:lstStyle>
          <a:p>
            <a:pPr lvl="0"/>
            <a:fld id="{D4F7AB86-7330-4A9D-AEC5-DDE5B3214AB9}"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E4553344-947B-4155-B294-A1313DB26B76}"/>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0963692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Contact C">
    <p:bg>
      <p:bgPr>
        <a:solidFill>
          <a:srgbClr val="38870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2F29A5-C63F-4262-B69C-C2084341AC69}"/>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3" name="Tijdelijke aanduiding voor tekst 13">
            <a:extLst>
              <a:ext uri="{FF2B5EF4-FFF2-40B4-BE49-F238E27FC236}">
                <a16:creationId xmlns:a16="http://schemas.microsoft.com/office/drawing/2014/main" id="{15532C51-04C2-4036-9A41-5A9581B21876}"/>
              </a:ext>
            </a:extLst>
          </p:cNvPr>
          <p:cNvSpPr txBox="1">
            <a:spLocks noGrp="1"/>
          </p:cNvSpPr>
          <p:nvPr>
            <p:ph type="body" idx="4294967295"/>
          </p:nvPr>
        </p:nvSpPr>
        <p:spPr>
          <a:xfrm>
            <a:off x="4224308" y="3846021"/>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4" name="Tijdelijke aanduiding voor tekst 13">
            <a:extLst>
              <a:ext uri="{FF2B5EF4-FFF2-40B4-BE49-F238E27FC236}">
                <a16:creationId xmlns:a16="http://schemas.microsoft.com/office/drawing/2014/main" id="{E82C1747-7679-49E1-9CF7-5B0DEB932806}"/>
              </a:ext>
            </a:extLst>
          </p:cNvPr>
          <p:cNvSpPr txBox="1">
            <a:spLocks noGrp="1"/>
          </p:cNvSpPr>
          <p:nvPr>
            <p:ph type="body" idx="4294967295"/>
          </p:nvPr>
        </p:nvSpPr>
        <p:spPr>
          <a:xfrm>
            <a:off x="4224308" y="463951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3A905F90-391B-417F-A2F2-BF7C97ABC300}"/>
              </a:ext>
            </a:extLst>
          </p:cNvPr>
          <p:cNvSpPr txBox="1">
            <a:spLocks noGrp="1"/>
          </p:cNvSpPr>
          <p:nvPr>
            <p:ph type="body" idx="4294967295"/>
          </p:nvPr>
        </p:nvSpPr>
        <p:spPr>
          <a:xfrm>
            <a:off x="4224308" y="540553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6" name="Tijdelijke aanduiding voor afbeelding 3">
            <a:extLst>
              <a:ext uri="{FF2B5EF4-FFF2-40B4-BE49-F238E27FC236}">
                <a16:creationId xmlns:a16="http://schemas.microsoft.com/office/drawing/2014/main" id="{78BA9782-C065-4447-9116-ABF5CFE386A1}"/>
              </a:ext>
            </a:extLst>
          </p:cNvPr>
          <p:cNvSpPr txBox="1">
            <a:spLocks noGrp="1"/>
          </p:cNvSpPr>
          <p:nvPr>
            <p:ph type="pic" idx="4294967295"/>
          </p:nvPr>
        </p:nvSpPr>
        <p:spPr>
          <a:xfrm>
            <a:off x="3612337" y="3921367"/>
            <a:ext cx="541205" cy="539998"/>
          </a:xfrm>
          <a:blipFill>
            <a:blip r:embed="rId2"/>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7" name="Tijdelijke aanduiding voor afbeelding 3">
            <a:extLst>
              <a:ext uri="{FF2B5EF4-FFF2-40B4-BE49-F238E27FC236}">
                <a16:creationId xmlns:a16="http://schemas.microsoft.com/office/drawing/2014/main" id="{865BB2B9-3A10-4037-8ADE-D1F1048A2732}"/>
              </a:ext>
            </a:extLst>
          </p:cNvPr>
          <p:cNvSpPr txBox="1">
            <a:spLocks noGrp="1"/>
          </p:cNvSpPr>
          <p:nvPr>
            <p:ph type="pic" idx="4294967295"/>
          </p:nvPr>
        </p:nvSpPr>
        <p:spPr>
          <a:xfrm>
            <a:off x="3612337" y="4707386"/>
            <a:ext cx="541205" cy="539998"/>
          </a:xfrm>
          <a:blipFill>
            <a:blip r:embed="rId3"/>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2964959E-8368-471C-9887-EF4431ED8687}"/>
              </a:ext>
            </a:extLst>
          </p:cNvPr>
          <p:cNvSpPr txBox="1">
            <a:spLocks noGrp="1"/>
          </p:cNvSpPr>
          <p:nvPr>
            <p:ph type="pic" idx="4294967295"/>
          </p:nvPr>
        </p:nvSpPr>
        <p:spPr>
          <a:xfrm>
            <a:off x="3612337" y="5480867"/>
            <a:ext cx="541205" cy="539998"/>
          </a:xfrm>
          <a:blipFill>
            <a:blip r:embed="rId4"/>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9" name="Tijdelijke aanduiding voor dianummer 7">
            <a:extLst>
              <a:ext uri="{FF2B5EF4-FFF2-40B4-BE49-F238E27FC236}">
                <a16:creationId xmlns:a16="http://schemas.microsoft.com/office/drawing/2014/main" id="{3D2CF994-3F92-448D-9B29-83F3EE0E6E76}"/>
              </a:ext>
            </a:extLst>
          </p:cNvPr>
          <p:cNvSpPr txBox="1">
            <a:spLocks noGrp="1"/>
          </p:cNvSpPr>
          <p:nvPr>
            <p:ph type="sldNum" sz="quarter" idx="8"/>
          </p:nvPr>
        </p:nvSpPr>
        <p:spPr/>
        <p:txBody>
          <a:bodyPr/>
          <a:lstStyle>
            <a:lvl1pPr>
              <a:defRPr>
                <a:solidFill>
                  <a:srgbClr val="D9EBF6"/>
                </a:solidFill>
              </a:defRPr>
            </a:lvl1pPr>
          </a:lstStyle>
          <a:p>
            <a:pPr lvl="0"/>
            <a:fld id="{58410ECA-A505-46D9-B144-E2A1A41102D2}" type="slidenum">
              <a:t>‹nr.›</a:t>
            </a:fld>
            <a:endParaRPr lang="nl-NL"/>
          </a:p>
        </p:txBody>
      </p:sp>
      <p:sp>
        <p:nvSpPr>
          <p:cNvPr id="10" name="Tijdelijke aanduiding voor voettekst 4">
            <a:extLst>
              <a:ext uri="{FF2B5EF4-FFF2-40B4-BE49-F238E27FC236}">
                <a16:creationId xmlns:a16="http://schemas.microsoft.com/office/drawing/2014/main" id="{144DA9CD-21C9-4A7A-BBD0-8153D078B83F}"/>
              </a:ext>
            </a:extLst>
          </p:cNvPr>
          <p:cNvSpPr txBox="1">
            <a:spLocks noGrp="1"/>
          </p:cNvSpPr>
          <p:nvPr>
            <p:ph type="ftr" sz="quarter" idx="9"/>
          </p:nvPr>
        </p:nvSpPr>
        <p:spPr/>
        <p:txBody>
          <a:bodyPr/>
          <a:lstStyle>
            <a:lvl1pPr>
              <a:defRPr>
                <a:solidFill>
                  <a:srgbClr val="FFFFFF"/>
                </a:solidFill>
              </a:defRPr>
            </a:lvl1pPr>
          </a:lstStyle>
          <a:p>
            <a:pPr lvl="0"/>
            <a:fld id="{B122919D-8C64-41B2-AA02-4875E3C3529E}" type="datetime4">
              <a:rPr lang="nl-NL"/>
              <a:pPr lvl="0"/>
              <a:t>21 mei 2021</a:t>
            </a:fld>
            <a:r>
              <a:rPr lang="en-US"/>
              <a:t> | Voettekst</a:t>
            </a:r>
            <a:endParaRPr lang="nl-NL"/>
          </a:p>
        </p:txBody>
      </p:sp>
      <p:pic>
        <p:nvPicPr>
          <p:cNvPr id="11" name="Afbeelding 11" descr="ROx_BEELDMERK_Logo_2_RGB_pos-op-wit.png">
            <a:extLst>
              <a:ext uri="{FF2B5EF4-FFF2-40B4-BE49-F238E27FC236}">
                <a16:creationId xmlns:a16="http://schemas.microsoft.com/office/drawing/2014/main" id="{6704D14D-4D7D-44CA-B19C-7E3DD0A50AFD}"/>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48634542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7BE55-FE27-4DE5-8043-023086271540}"/>
              </a:ext>
            </a:extLst>
          </p:cNvPr>
          <p:cNvSpPr txBox="1">
            <a:spLocks noGrp="1"/>
          </p:cNvSpPr>
          <p:nvPr>
            <p:ph type="ctrTitle"/>
          </p:nvPr>
        </p:nvSpPr>
        <p:spPr>
          <a:xfrm>
            <a:off x="6554583" y="1882804"/>
            <a:ext cx="5003999" cy="2336401"/>
          </a:xfrm>
        </p:spPr>
        <p:txBody>
          <a:bodyPr tIns="90004" bIns="90004"/>
          <a:lstStyle>
            <a:lvl1pPr>
              <a:defRPr>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909873FF-FDDC-4E0A-BD00-134C48525E77}"/>
              </a:ext>
            </a:extLst>
          </p:cNvPr>
          <p:cNvSpPr txBox="1">
            <a:spLocks noGrp="1"/>
          </p:cNvSpPr>
          <p:nvPr>
            <p:ph type="subTitle" idx="1"/>
          </p:nvPr>
        </p:nvSpPr>
        <p:spPr>
          <a:xfrm>
            <a:off x="6554583" y="4215603"/>
            <a:ext cx="5003999" cy="1339202"/>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pic>
        <p:nvPicPr>
          <p:cNvPr id="4" name="Afbeelding 4" descr="RO_BZK_Logo_2_RGB_diap_fr.png">
            <a:extLst>
              <a:ext uri="{FF2B5EF4-FFF2-40B4-BE49-F238E27FC236}">
                <a16:creationId xmlns:a16="http://schemas.microsoft.com/office/drawing/2014/main" id="{0C8BEE9A-355E-48BD-999E-7C2677C19502}"/>
              </a:ext>
            </a:extLst>
          </p:cNvPr>
          <p:cNvPicPr>
            <a:picLocks noChangeAspect="1"/>
          </p:cNvPicPr>
          <p:nvPr/>
        </p:nvPicPr>
        <p:blipFill>
          <a:blip r:embed="rId2"/>
          <a:stretch>
            <a:fillRect/>
          </a:stretch>
        </p:blipFill>
        <p:spPr>
          <a:xfrm>
            <a:off x="0" y="0"/>
            <a:ext cx="12191996" cy="1783080"/>
          </a:xfrm>
          <a:prstGeom prst="rect">
            <a:avLst/>
          </a:prstGeom>
          <a:noFill/>
          <a:ln>
            <a:noFill/>
          </a:ln>
        </p:spPr>
      </p:pic>
      <p:sp>
        <p:nvSpPr>
          <p:cNvPr id="5" name="Tijdelijke aanduiding voor voettekst 4">
            <a:extLst>
              <a:ext uri="{FF2B5EF4-FFF2-40B4-BE49-F238E27FC236}">
                <a16:creationId xmlns:a16="http://schemas.microsoft.com/office/drawing/2014/main" id="{C801EAD7-9B77-4BAD-9E20-4BF15A5EE332}"/>
              </a:ext>
            </a:extLst>
          </p:cNvPr>
          <p:cNvSpPr txBox="1">
            <a:spLocks noGrp="1"/>
          </p:cNvSpPr>
          <p:nvPr>
            <p:ph type="ftr" sz="quarter" idx="9"/>
          </p:nvPr>
        </p:nvSpPr>
        <p:spPr/>
        <p:txBody>
          <a:bodyPr/>
          <a:lstStyle>
            <a:lvl1pPr>
              <a:defRPr>
                <a:solidFill>
                  <a:srgbClr val="FFFFFF"/>
                </a:solidFill>
              </a:defRPr>
            </a:lvl1pPr>
          </a:lstStyle>
          <a:p>
            <a:pPr lvl="0"/>
            <a:fld id="{3DC19C0F-5A8A-435C-9C1A-90900AC03833}" type="datetime4">
              <a:rPr lang="nl-NL"/>
              <a:pPr lvl="0"/>
              <a:t>21 mei 2021</a:t>
            </a:fld>
            <a:r>
              <a:rPr lang="en-US"/>
              <a:t> | Voettekst</a:t>
            </a:r>
            <a:endParaRPr lang="nl-NL"/>
          </a:p>
        </p:txBody>
      </p:sp>
      <p:sp>
        <p:nvSpPr>
          <p:cNvPr id="6" name="Tijdelijke aanduiding voor dianummer 10">
            <a:extLst>
              <a:ext uri="{FF2B5EF4-FFF2-40B4-BE49-F238E27FC236}">
                <a16:creationId xmlns:a16="http://schemas.microsoft.com/office/drawing/2014/main" id="{A915CDD8-7BE3-4C59-9E69-AEEED7A9F490}"/>
              </a:ext>
            </a:extLst>
          </p:cNvPr>
          <p:cNvSpPr txBox="1">
            <a:spLocks noGrp="1"/>
          </p:cNvSpPr>
          <p:nvPr>
            <p:ph type="sldNum" sz="quarter" idx="8"/>
          </p:nvPr>
        </p:nvSpPr>
        <p:spPr/>
        <p:txBody>
          <a:bodyPr/>
          <a:lstStyle>
            <a:lvl1pPr>
              <a:defRPr>
                <a:solidFill>
                  <a:srgbClr val="D9EBF6"/>
                </a:solidFill>
              </a:defRPr>
            </a:lvl1pPr>
          </a:lstStyle>
          <a:p>
            <a:pPr lvl="0"/>
            <a:fld id="{F50A6446-88F2-40B1-BB46-F7D904FF13EA}" type="slidenum">
              <a:t>‹nr.›</a:t>
            </a:fld>
            <a:endParaRPr lang="nl-NL"/>
          </a:p>
        </p:txBody>
      </p:sp>
    </p:spTree>
    <p:extLst>
      <p:ext uri="{BB962C8B-B14F-4D97-AF65-F5344CB8AC3E}">
        <p14:creationId xmlns:p14="http://schemas.microsoft.com/office/powerpoint/2010/main" val="1737249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fbeelding">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FCB48A35-57F1-4561-B7EC-863B28C85D6C}"/>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173964523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eldia afbeelding verticaal">
    <p:spTree>
      <p:nvGrpSpPr>
        <p:cNvPr id="1" name=""/>
        <p:cNvGrpSpPr/>
        <p:nvPr/>
      </p:nvGrpSpPr>
      <p:grpSpPr>
        <a:xfrm>
          <a:off x="0" y="0"/>
          <a:ext cx="0" cy="0"/>
          <a:chOff x="0" y="0"/>
          <a:chExt cx="0" cy="0"/>
        </a:xfrm>
      </p:grpSpPr>
      <p:sp>
        <p:nvSpPr>
          <p:cNvPr id="2" name="Tijdelijke aanduiding voor afbeelding 31">
            <a:extLst>
              <a:ext uri="{FF2B5EF4-FFF2-40B4-BE49-F238E27FC236}">
                <a16:creationId xmlns:a16="http://schemas.microsoft.com/office/drawing/2014/main" id="{563CB92A-2477-41AA-BC1A-28170A2911EF}"/>
              </a:ext>
            </a:extLst>
          </p:cNvPr>
          <p:cNvSpPr txBox="1">
            <a:spLocks noGrp="1"/>
          </p:cNvSpPr>
          <p:nvPr>
            <p:ph type="pic" idx="4294967295"/>
          </p:nvPr>
        </p:nvSpPr>
        <p:spPr>
          <a:xfrm>
            <a:off x="-3172" y="0"/>
            <a:ext cx="6099176" cy="6858000"/>
          </a:xfrm>
          <a:solidFill>
            <a:srgbClr val="D9D9D9"/>
          </a:solidFill>
        </p:spPr>
        <p:txBody>
          <a:bodyPr lIns="611998" anchor="ctr"/>
          <a:lstStyle>
            <a:lvl1pPr>
              <a:defRPr/>
            </a:lvl1pPr>
          </a:lstStyle>
          <a:p>
            <a:pPr lvl="0"/>
            <a:r>
              <a:rPr lang="nl-NL"/>
              <a:t>Klik op het pictogram als u een afbeelding wilt toevoegen</a:t>
            </a:r>
          </a:p>
        </p:txBody>
      </p:sp>
      <p:sp>
        <p:nvSpPr>
          <p:cNvPr id="3" name="Rechthoek 15">
            <a:extLst>
              <a:ext uri="{FF2B5EF4-FFF2-40B4-BE49-F238E27FC236}">
                <a16:creationId xmlns:a16="http://schemas.microsoft.com/office/drawing/2014/main" id="{1AA53E11-4963-48FA-BE89-6B7466E8A72B}"/>
              </a:ext>
            </a:extLst>
          </p:cNvPr>
          <p:cNvSpPr/>
          <p:nvPr/>
        </p:nvSpPr>
        <p:spPr>
          <a:xfrm>
            <a:off x="6096003"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4" name="Afbeelding 12">
            <a:extLst>
              <a:ext uri="{FF2B5EF4-FFF2-40B4-BE49-F238E27FC236}">
                <a16:creationId xmlns:a16="http://schemas.microsoft.com/office/drawing/2014/main" id="{871D1F15-2D46-4857-A23C-5AC194C6B467}"/>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tekst 16">
            <a:extLst>
              <a:ext uri="{FF2B5EF4-FFF2-40B4-BE49-F238E27FC236}">
                <a16:creationId xmlns:a16="http://schemas.microsoft.com/office/drawing/2014/main" id="{1AAD0F7A-9AFE-4E72-AAF8-6487CAB7F8D6}"/>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6" name="Tijdelijke aanduiding voor dianummer 14">
            <a:extLst>
              <a:ext uri="{FF2B5EF4-FFF2-40B4-BE49-F238E27FC236}">
                <a16:creationId xmlns:a16="http://schemas.microsoft.com/office/drawing/2014/main" id="{E8AE4A29-F56E-4FF6-8462-97B09C6FF2EC}"/>
              </a:ext>
            </a:extLst>
          </p:cNvPr>
          <p:cNvSpPr txBox="1">
            <a:spLocks noGrp="1"/>
          </p:cNvSpPr>
          <p:nvPr>
            <p:ph type="sldNum" sz="quarter" idx="8"/>
          </p:nvPr>
        </p:nvSpPr>
        <p:spPr/>
        <p:txBody>
          <a:bodyPr/>
          <a:lstStyle>
            <a:lvl1pPr>
              <a:defRPr>
                <a:solidFill>
                  <a:srgbClr val="FFFFFF"/>
                </a:solidFill>
              </a:defRPr>
            </a:lvl1pPr>
          </a:lstStyle>
          <a:p>
            <a:pPr lvl="0"/>
            <a:fld id="{031DD7E0-2A0F-42DE-B4EB-F59C266CA560}" type="slidenum">
              <a:t>‹nr.›</a:t>
            </a:fld>
            <a:endParaRPr lang="nl-NL"/>
          </a:p>
        </p:txBody>
      </p:sp>
      <p:sp>
        <p:nvSpPr>
          <p:cNvPr id="7" name="Titel 1">
            <a:extLst>
              <a:ext uri="{FF2B5EF4-FFF2-40B4-BE49-F238E27FC236}">
                <a16:creationId xmlns:a16="http://schemas.microsoft.com/office/drawing/2014/main" id="{CEA96786-9526-4BF4-9829-AD116C4B130B}"/>
              </a:ext>
            </a:extLst>
          </p:cNvPr>
          <p:cNvSpPr txBox="1">
            <a:spLocks noGrp="1"/>
          </p:cNvSpPr>
          <p:nvPr>
            <p:ph type="title"/>
          </p:nvPr>
        </p:nvSpPr>
        <p:spPr>
          <a:xfrm>
            <a:off x="6553203" y="1885465"/>
            <a:ext cx="5003999" cy="2336401"/>
          </a:xfrm>
        </p:spPr>
        <p:txBody>
          <a:bodyPr tIns="90004" bIns="90004"/>
          <a:lstStyle>
            <a:lvl1pPr>
              <a:defRPr>
                <a:solidFill>
                  <a:srgbClr val="FFFFFF"/>
                </a:solidFill>
              </a:defRPr>
            </a:lvl1pPr>
          </a:lstStyle>
          <a:p>
            <a:pPr lvl="0"/>
            <a:r>
              <a:rPr lang="nl-NL"/>
              <a:t>Klik om de stijl te bewerken</a:t>
            </a:r>
          </a:p>
        </p:txBody>
      </p:sp>
      <p:sp>
        <p:nvSpPr>
          <p:cNvPr id="8" name="Ondertitel 2">
            <a:extLst>
              <a:ext uri="{FF2B5EF4-FFF2-40B4-BE49-F238E27FC236}">
                <a16:creationId xmlns:a16="http://schemas.microsoft.com/office/drawing/2014/main" id="{FB8B9601-4393-4959-915A-668A28C3E596}"/>
              </a:ext>
            </a:extLst>
          </p:cNvPr>
          <p:cNvSpPr txBox="1">
            <a:spLocks noGrp="1"/>
          </p:cNvSpPr>
          <p:nvPr>
            <p:ph type="subTitle" idx="4294967295"/>
          </p:nvPr>
        </p:nvSpPr>
        <p:spPr>
          <a:xfrm>
            <a:off x="6553203" y="4218264"/>
            <a:ext cx="5003999" cy="1613787"/>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9" name="Tijdelijke aanduiding voor voettekst 4">
            <a:extLst>
              <a:ext uri="{FF2B5EF4-FFF2-40B4-BE49-F238E27FC236}">
                <a16:creationId xmlns:a16="http://schemas.microsoft.com/office/drawing/2014/main" id="{4453B820-5879-43C8-9014-3CAE5655FCA0}"/>
              </a:ext>
            </a:extLst>
          </p:cNvPr>
          <p:cNvSpPr txBox="1">
            <a:spLocks noGrp="1"/>
          </p:cNvSpPr>
          <p:nvPr>
            <p:ph type="ftr" sz="quarter" idx="9"/>
          </p:nvPr>
        </p:nvSpPr>
        <p:spPr/>
        <p:txBody>
          <a:bodyPr/>
          <a:lstStyle>
            <a:lvl1pPr>
              <a:defRPr>
                <a:solidFill>
                  <a:srgbClr val="FFFFFF"/>
                </a:solidFill>
              </a:defRPr>
            </a:lvl1pPr>
          </a:lstStyle>
          <a:p>
            <a:pPr lvl="0"/>
            <a:fld id="{2E4841CA-1326-48A8-AC0C-8F2E9402352B}" type="datetime4">
              <a:rPr lang="nl-NL"/>
              <a:pPr lvl="0"/>
              <a:t>21 mei 2021</a:t>
            </a:fld>
            <a:r>
              <a:rPr lang="en-US"/>
              <a:t> | Voettekst</a:t>
            </a:r>
            <a:endParaRPr lang="nl-NL"/>
          </a:p>
        </p:txBody>
      </p:sp>
      <p:pic>
        <p:nvPicPr>
          <p:cNvPr id="10" name="Afbeelding 10" descr="RO_BZK_Logo_2_RGB_diap_fr.png">
            <a:extLst>
              <a:ext uri="{FF2B5EF4-FFF2-40B4-BE49-F238E27FC236}">
                <a16:creationId xmlns:a16="http://schemas.microsoft.com/office/drawing/2014/main" id="{A6F8266D-6E19-4055-8D6D-62DC6262639F}"/>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71945891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eldia verticaal">
    <p:spTree>
      <p:nvGrpSpPr>
        <p:cNvPr id="1" name=""/>
        <p:cNvGrpSpPr/>
        <p:nvPr/>
      </p:nvGrpSpPr>
      <p:grpSpPr>
        <a:xfrm>
          <a:off x="0" y="0"/>
          <a:ext cx="0" cy="0"/>
          <a:chOff x="0" y="0"/>
          <a:chExt cx="0" cy="0"/>
        </a:xfrm>
      </p:grpSpPr>
      <p:sp>
        <p:nvSpPr>
          <p:cNvPr id="2" name="Rechthoek 12">
            <a:extLst>
              <a:ext uri="{FF2B5EF4-FFF2-40B4-BE49-F238E27FC236}">
                <a16:creationId xmlns:a16="http://schemas.microsoft.com/office/drawing/2014/main" id="{F928BB35-89CE-4FEB-9F8D-4CF7E0622414}"/>
              </a:ext>
            </a:extLst>
          </p:cNvPr>
          <p:cNvSpPr/>
          <p:nvPr/>
        </p:nvSpPr>
        <p:spPr>
          <a:xfrm>
            <a:off x="6096003"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3" name="Afbeelding 13">
            <a:extLst>
              <a:ext uri="{FF2B5EF4-FFF2-40B4-BE49-F238E27FC236}">
                <a16:creationId xmlns:a16="http://schemas.microsoft.com/office/drawing/2014/main" id="{1CA3CBEC-F8C7-42A6-B5C1-217A8BE32F40}"/>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4" name="Tijdelijke aanduiding voor dianummer 19">
            <a:extLst>
              <a:ext uri="{FF2B5EF4-FFF2-40B4-BE49-F238E27FC236}">
                <a16:creationId xmlns:a16="http://schemas.microsoft.com/office/drawing/2014/main" id="{63A9A39F-AF90-43E5-A8A0-42C8206B7734}"/>
              </a:ext>
            </a:extLst>
          </p:cNvPr>
          <p:cNvSpPr txBox="1">
            <a:spLocks noGrp="1"/>
          </p:cNvSpPr>
          <p:nvPr>
            <p:ph type="sldNum" sz="quarter" idx="8"/>
          </p:nvPr>
        </p:nvSpPr>
        <p:spPr/>
        <p:txBody>
          <a:bodyPr/>
          <a:lstStyle>
            <a:lvl1pPr>
              <a:defRPr>
                <a:solidFill>
                  <a:srgbClr val="FFFFFF"/>
                </a:solidFill>
              </a:defRPr>
            </a:lvl1pPr>
          </a:lstStyle>
          <a:p>
            <a:pPr lvl="0"/>
            <a:fld id="{98928BB9-C357-45C7-9C97-C649FBB2869A}" type="slidenum">
              <a:t>‹nr.›</a:t>
            </a:fld>
            <a:endParaRPr lang="nl-NL"/>
          </a:p>
        </p:txBody>
      </p:sp>
      <p:sp>
        <p:nvSpPr>
          <p:cNvPr id="5" name="Ondertitel 2">
            <a:extLst>
              <a:ext uri="{FF2B5EF4-FFF2-40B4-BE49-F238E27FC236}">
                <a16:creationId xmlns:a16="http://schemas.microsoft.com/office/drawing/2014/main" id="{EB816C5D-737E-4F3B-9408-824843EC7773}"/>
              </a:ext>
            </a:extLst>
          </p:cNvPr>
          <p:cNvSpPr txBox="1">
            <a:spLocks noGrp="1"/>
          </p:cNvSpPr>
          <p:nvPr>
            <p:ph type="subTitle" idx="4294967295"/>
          </p:nvPr>
        </p:nvSpPr>
        <p:spPr>
          <a:xfrm>
            <a:off x="6556174" y="3427408"/>
            <a:ext cx="5003999" cy="2404643"/>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6" name="Tijdelijke aanduiding voor tekst 16">
            <a:extLst>
              <a:ext uri="{FF2B5EF4-FFF2-40B4-BE49-F238E27FC236}">
                <a16:creationId xmlns:a16="http://schemas.microsoft.com/office/drawing/2014/main" id="{0050A316-1A96-4A94-93D1-4BBBB215F54D}"/>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7" name="Titel 1">
            <a:extLst>
              <a:ext uri="{FF2B5EF4-FFF2-40B4-BE49-F238E27FC236}">
                <a16:creationId xmlns:a16="http://schemas.microsoft.com/office/drawing/2014/main" id="{D2243864-169C-4025-BAEB-73EA6EE69269}"/>
              </a:ext>
            </a:extLst>
          </p:cNvPr>
          <p:cNvSpPr txBox="1">
            <a:spLocks noGrp="1"/>
          </p:cNvSpPr>
          <p:nvPr>
            <p:ph type="title"/>
          </p:nvPr>
        </p:nvSpPr>
        <p:spPr>
          <a:xfrm>
            <a:off x="6554583" y="2024060"/>
            <a:ext cx="5003999" cy="1403347"/>
          </a:xfrm>
        </p:spPr>
        <p:txBody>
          <a:bodyPr tIns="90004" bIns="90004"/>
          <a:lstStyle>
            <a:lvl1pPr>
              <a:defRPr>
                <a:solidFill>
                  <a:srgbClr val="FFFFFF"/>
                </a:solidFill>
              </a:defRPr>
            </a:lvl1pPr>
          </a:lstStyle>
          <a:p>
            <a:pPr lvl="0"/>
            <a:r>
              <a:rPr lang="nl-NL"/>
              <a:t>Klik om de stijl te bewerken</a:t>
            </a:r>
          </a:p>
        </p:txBody>
      </p:sp>
      <p:sp>
        <p:nvSpPr>
          <p:cNvPr id="8" name="Tijdelijke aanduiding voor voettekst 4">
            <a:extLst>
              <a:ext uri="{FF2B5EF4-FFF2-40B4-BE49-F238E27FC236}">
                <a16:creationId xmlns:a16="http://schemas.microsoft.com/office/drawing/2014/main" id="{E3F627C5-2D62-4D3E-8243-042B7F64E90B}"/>
              </a:ext>
            </a:extLst>
          </p:cNvPr>
          <p:cNvSpPr txBox="1">
            <a:spLocks noGrp="1"/>
          </p:cNvSpPr>
          <p:nvPr>
            <p:ph type="ftr" sz="quarter" idx="9"/>
          </p:nvPr>
        </p:nvSpPr>
        <p:spPr/>
        <p:txBody>
          <a:bodyPr/>
          <a:lstStyle>
            <a:lvl1pPr>
              <a:defRPr/>
            </a:lvl1pPr>
          </a:lstStyle>
          <a:p>
            <a:pPr lvl="0"/>
            <a:fld id="{29668A5B-8751-43FF-90A8-9C627B45D454}" type="datetime4">
              <a:rPr lang="nl-NL"/>
              <a:pPr lvl="0"/>
              <a:t>21 mei 2021</a:t>
            </a:fld>
            <a:r>
              <a:rPr lang="en-US"/>
              <a:t> | Voettekst</a:t>
            </a:r>
            <a:endParaRPr lang="nl-NL"/>
          </a:p>
        </p:txBody>
      </p:sp>
      <p:pic>
        <p:nvPicPr>
          <p:cNvPr id="9" name="Afbeelding 9" descr="RO_BZK_Logo_2_RGB_diap_fr.png">
            <a:extLst>
              <a:ext uri="{FF2B5EF4-FFF2-40B4-BE49-F238E27FC236}">
                <a16:creationId xmlns:a16="http://schemas.microsoft.com/office/drawing/2014/main" id="{591B3181-F36F-48B4-9E87-4AF6B0D7BFAA}"/>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42515177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eldia horizontaal">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B8B9E7BC-3C92-4FA8-8AD8-B11A38CDAA26}"/>
              </a:ext>
            </a:extLst>
          </p:cNvPr>
          <p:cNvSpPr/>
          <p:nvPr/>
        </p:nvSpPr>
        <p:spPr>
          <a:xfrm>
            <a:off x="0" y="0"/>
            <a:ext cx="12191996" cy="3427408"/>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04841610-A5BB-45BD-8F8E-723252A6E3EC}"/>
              </a:ext>
            </a:extLst>
          </p:cNvPr>
          <p:cNvSpPr txBox="1">
            <a:spLocks noGrp="1"/>
          </p:cNvSpPr>
          <p:nvPr>
            <p:ph type="title"/>
          </p:nvPr>
        </p:nvSpPr>
        <p:spPr>
          <a:xfrm>
            <a:off x="634995" y="1879604"/>
            <a:ext cx="10923586" cy="1547814"/>
          </a:xfrm>
        </p:spPr>
        <p:txBody>
          <a:bodyPr/>
          <a:lstStyle>
            <a:lvl1pPr>
              <a:defRPr sz="4800">
                <a:solidFill>
                  <a:srgbClr val="FFFFFF"/>
                </a:solidFill>
              </a:defRPr>
            </a:lvl1pPr>
          </a:lstStyle>
          <a:p>
            <a:pPr lvl="0"/>
            <a:r>
              <a:rPr lang="nl-NL"/>
              <a:t>Klik om de stijl te bewerken</a:t>
            </a:r>
          </a:p>
        </p:txBody>
      </p:sp>
      <p:pic>
        <p:nvPicPr>
          <p:cNvPr id="4" name="Afbeelding 6">
            <a:extLst>
              <a:ext uri="{FF2B5EF4-FFF2-40B4-BE49-F238E27FC236}">
                <a16:creationId xmlns:a16="http://schemas.microsoft.com/office/drawing/2014/main" id="{15D743AC-4A3E-49C3-B465-A6A93F1EC155}"/>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dianummer 16">
            <a:extLst>
              <a:ext uri="{FF2B5EF4-FFF2-40B4-BE49-F238E27FC236}">
                <a16:creationId xmlns:a16="http://schemas.microsoft.com/office/drawing/2014/main" id="{8A37A655-631C-4392-BE03-43C2310897D2}"/>
              </a:ext>
            </a:extLst>
          </p:cNvPr>
          <p:cNvSpPr txBox="1">
            <a:spLocks noGrp="1"/>
          </p:cNvSpPr>
          <p:nvPr>
            <p:ph type="sldNum" sz="quarter" idx="8"/>
          </p:nvPr>
        </p:nvSpPr>
        <p:spPr/>
        <p:txBody>
          <a:bodyPr/>
          <a:lstStyle>
            <a:lvl1pPr>
              <a:defRPr/>
            </a:lvl1pPr>
          </a:lstStyle>
          <a:p>
            <a:pPr lvl="0"/>
            <a:fld id="{2C6EB608-0E53-48E7-82CE-045D310C3BDA}" type="slidenum">
              <a:t>‹nr.›</a:t>
            </a:fld>
            <a:endParaRPr lang="nl-NL"/>
          </a:p>
        </p:txBody>
      </p:sp>
      <p:sp>
        <p:nvSpPr>
          <p:cNvPr id="6" name="Ondertitel 2">
            <a:extLst>
              <a:ext uri="{FF2B5EF4-FFF2-40B4-BE49-F238E27FC236}">
                <a16:creationId xmlns:a16="http://schemas.microsoft.com/office/drawing/2014/main" id="{6BD84807-2C5E-418D-A50A-7F67A5626CFB}"/>
              </a:ext>
            </a:extLst>
          </p:cNvPr>
          <p:cNvSpPr txBox="1">
            <a:spLocks noGrp="1"/>
          </p:cNvSpPr>
          <p:nvPr>
            <p:ph type="subTitle" idx="4294967295"/>
          </p:nvPr>
        </p:nvSpPr>
        <p:spPr>
          <a:xfrm>
            <a:off x="634995" y="3749488"/>
            <a:ext cx="10925178" cy="2077233"/>
          </a:xfrm>
        </p:spPr>
        <p:txBody>
          <a:bodyPr lIns="104397" tIns="90004" rIns="90004" bIns="46798"/>
          <a:lstStyle>
            <a:lvl1pPr marL="0" indent="0">
              <a:buNone/>
              <a:defRPr/>
            </a:lvl1pPr>
          </a:lstStyle>
          <a:p>
            <a:pPr lvl="0"/>
            <a:r>
              <a:rPr lang="nl-NL"/>
              <a:t>Klik om het opmaakprofiel van de modelondertitel te bewerken</a:t>
            </a:r>
          </a:p>
        </p:txBody>
      </p:sp>
      <p:sp>
        <p:nvSpPr>
          <p:cNvPr id="7" name="Tijdelijke aanduiding voor tekst 16">
            <a:extLst>
              <a:ext uri="{FF2B5EF4-FFF2-40B4-BE49-F238E27FC236}">
                <a16:creationId xmlns:a16="http://schemas.microsoft.com/office/drawing/2014/main" id="{471AEB77-35E7-44B3-AAD7-4F6B7839BB5C}"/>
              </a:ext>
            </a:extLst>
          </p:cNvPr>
          <p:cNvSpPr txBox="1">
            <a:spLocks noGrp="1"/>
          </p:cNvSpPr>
          <p:nvPr>
            <p:ph type="body" idx="4294967295"/>
          </p:nvPr>
        </p:nvSpPr>
        <p:spPr>
          <a:xfrm>
            <a:off x="633414" y="5829382"/>
            <a:ext cx="5005389" cy="389360"/>
          </a:xfrm>
        </p:spPr>
        <p:txBody>
          <a:bodyPr lIns="86401" anchor="b"/>
          <a:lstStyle>
            <a:lvl1pPr marL="0" indent="0">
              <a:buNone/>
              <a:defRPr sz="1600"/>
            </a:lvl1pPr>
          </a:lstStyle>
          <a:p>
            <a:pPr lvl="0"/>
            <a:r>
              <a:rPr lang="nl-NL"/>
              <a:t>Naam spreker</a:t>
            </a:r>
          </a:p>
        </p:txBody>
      </p:sp>
      <p:sp>
        <p:nvSpPr>
          <p:cNvPr id="8" name="Tijdelijke aanduiding voor voettekst 4">
            <a:extLst>
              <a:ext uri="{FF2B5EF4-FFF2-40B4-BE49-F238E27FC236}">
                <a16:creationId xmlns:a16="http://schemas.microsoft.com/office/drawing/2014/main" id="{416FFE68-9604-4D17-AEAF-3A9A24CD5DD9}"/>
              </a:ext>
            </a:extLst>
          </p:cNvPr>
          <p:cNvSpPr txBox="1">
            <a:spLocks noGrp="1"/>
          </p:cNvSpPr>
          <p:nvPr>
            <p:ph type="ftr" sz="quarter" idx="9"/>
          </p:nvPr>
        </p:nvSpPr>
        <p:spPr/>
        <p:txBody>
          <a:bodyPr/>
          <a:lstStyle>
            <a:lvl1pPr>
              <a:defRPr/>
            </a:lvl1pPr>
          </a:lstStyle>
          <a:p>
            <a:pPr lvl="0"/>
            <a:fld id="{F5D5DC51-3ABB-43BC-A265-0173487FDC70}" type="datetime4">
              <a:rPr lang="nl-NL"/>
              <a:pPr lvl="0"/>
              <a:t>21 mei 2021</a:t>
            </a:fld>
            <a:r>
              <a:rPr lang="en-US"/>
              <a:t> | Voettekst</a:t>
            </a:r>
            <a:endParaRPr lang="nl-NL"/>
          </a:p>
        </p:txBody>
      </p:sp>
      <p:pic>
        <p:nvPicPr>
          <p:cNvPr id="9" name="Afbeelding 10" descr="RO_BZK_Logo_2_RGB_diap_fr.png">
            <a:extLst>
              <a:ext uri="{FF2B5EF4-FFF2-40B4-BE49-F238E27FC236}">
                <a16:creationId xmlns:a16="http://schemas.microsoft.com/office/drawing/2014/main" id="{B6184BCB-2D76-4C58-B0D7-1693FB6C7F99}"/>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91740051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5DFD2063-567F-4812-9B45-0552FDA70E4A}"/>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9EC2F470-CC48-4B48-BE6F-1A363A4E7DAA}"/>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4">
            <a:extLst>
              <a:ext uri="{FF2B5EF4-FFF2-40B4-BE49-F238E27FC236}">
                <a16:creationId xmlns:a16="http://schemas.microsoft.com/office/drawing/2014/main" id="{1566B79B-48A1-4D70-96EB-42CF3D94F489}"/>
              </a:ext>
            </a:extLst>
          </p:cNvPr>
          <p:cNvSpPr txBox="1">
            <a:spLocks noGrp="1"/>
          </p:cNvSpPr>
          <p:nvPr>
            <p:ph type="body" idx="4294967295"/>
          </p:nvPr>
        </p:nvSpPr>
        <p:spPr>
          <a:xfrm>
            <a:off x="7791730" y="916923"/>
            <a:ext cx="3766852" cy="817565"/>
          </a:xfrm>
        </p:spPr>
        <p:txBody>
          <a:bodyPr anchor="b"/>
          <a:lstStyle>
            <a:lvl1pPr marL="0" indent="0">
              <a:buNone/>
              <a:defRPr sz="1800"/>
            </a:lvl1pPr>
          </a:lstStyle>
          <a:p>
            <a:pPr lvl="0"/>
            <a:r>
              <a:rPr lang="nl-NL"/>
              <a:t>Klik om de modelstijlen te bewerken</a:t>
            </a:r>
          </a:p>
        </p:txBody>
      </p:sp>
      <p:sp>
        <p:nvSpPr>
          <p:cNvPr id="5" name="Tijdelijke aanduiding voor tekst 4">
            <a:extLst>
              <a:ext uri="{FF2B5EF4-FFF2-40B4-BE49-F238E27FC236}">
                <a16:creationId xmlns:a16="http://schemas.microsoft.com/office/drawing/2014/main" id="{571E2E96-FC33-4DB6-AEBA-8822E546E20C}"/>
              </a:ext>
            </a:extLst>
          </p:cNvPr>
          <p:cNvSpPr txBox="1">
            <a:spLocks noGrp="1"/>
          </p:cNvSpPr>
          <p:nvPr>
            <p:ph type="body" idx="4294967295"/>
          </p:nvPr>
        </p:nvSpPr>
        <p:spPr>
          <a:xfrm>
            <a:off x="7791730" y="2061907"/>
            <a:ext cx="3766852" cy="817565"/>
          </a:xfrm>
        </p:spPr>
        <p:txBody>
          <a:bodyPr anchor="b"/>
          <a:lstStyle>
            <a:lvl1pPr marL="0" indent="0">
              <a:buNone/>
              <a:defRPr sz="1800"/>
            </a:lvl1pPr>
          </a:lstStyle>
          <a:p>
            <a:pPr lvl="0"/>
            <a:r>
              <a:rPr lang="nl-NL"/>
              <a:t>Klik om de modelstijlen te bewerken</a:t>
            </a:r>
          </a:p>
        </p:txBody>
      </p:sp>
      <p:sp>
        <p:nvSpPr>
          <p:cNvPr id="6" name="Tijdelijke aanduiding voor tekst 4">
            <a:extLst>
              <a:ext uri="{FF2B5EF4-FFF2-40B4-BE49-F238E27FC236}">
                <a16:creationId xmlns:a16="http://schemas.microsoft.com/office/drawing/2014/main" id="{0B6A37EB-4FE9-4496-9059-E6021FA1DEC3}"/>
              </a:ext>
            </a:extLst>
          </p:cNvPr>
          <p:cNvSpPr txBox="1">
            <a:spLocks noGrp="1"/>
          </p:cNvSpPr>
          <p:nvPr>
            <p:ph type="body" idx="4294967295"/>
          </p:nvPr>
        </p:nvSpPr>
        <p:spPr>
          <a:xfrm>
            <a:off x="7791730" y="3211199"/>
            <a:ext cx="3766852" cy="817565"/>
          </a:xfrm>
        </p:spPr>
        <p:txBody>
          <a:bodyPr anchor="b"/>
          <a:lstStyle>
            <a:lvl1pPr marL="0" indent="0">
              <a:buNone/>
              <a:defRPr sz="1800"/>
            </a:lvl1pPr>
          </a:lstStyle>
          <a:p>
            <a:pPr lvl="0"/>
            <a:r>
              <a:rPr lang="nl-NL"/>
              <a:t>Klik om de modelstijlen te bewerken</a:t>
            </a:r>
          </a:p>
        </p:txBody>
      </p:sp>
      <p:sp>
        <p:nvSpPr>
          <p:cNvPr id="7" name="Tijdelijke aanduiding voor tekst 4">
            <a:extLst>
              <a:ext uri="{FF2B5EF4-FFF2-40B4-BE49-F238E27FC236}">
                <a16:creationId xmlns:a16="http://schemas.microsoft.com/office/drawing/2014/main" id="{56305A3A-555C-4040-BA0E-1CCF0BD953E4}"/>
              </a:ext>
            </a:extLst>
          </p:cNvPr>
          <p:cNvSpPr txBox="1">
            <a:spLocks noGrp="1"/>
          </p:cNvSpPr>
          <p:nvPr>
            <p:ph type="body" idx="4294967295"/>
          </p:nvPr>
        </p:nvSpPr>
        <p:spPr>
          <a:xfrm>
            <a:off x="7791730" y="4352397"/>
            <a:ext cx="3766852" cy="817565"/>
          </a:xfrm>
        </p:spPr>
        <p:txBody>
          <a:bodyPr anchor="b"/>
          <a:lstStyle>
            <a:lvl1pPr marL="0" indent="0">
              <a:buNone/>
              <a:defRPr sz="1800"/>
            </a:lvl1pPr>
          </a:lstStyle>
          <a:p>
            <a:pPr lvl="0"/>
            <a:r>
              <a:rPr lang="nl-NL"/>
              <a:t>Klik om de modelstijlen te bewerken</a:t>
            </a:r>
          </a:p>
        </p:txBody>
      </p:sp>
      <p:sp>
        <p:nvSpPr>
          <p:cNvPr id="8" name="Tijdelijke aanduiding voor tekst 4">
            <a:extLst>
              <a:ext uri="{FF2B5EF4-FFF2-40B4-BE49-F238E27FC236}">
                <a16:creationId xmlns:a16="http://schemas.microsoft.com/office/drawing/2014/main" id="{F098B547-E24E-4DA2-8D60-5408505A4D35}"/>
              </a:ext>
            </a:extLst>
          </p:cNvPr>
          <p:cNvSpPr txBox="1">
            <a:spLocks noGrp="1"/>
          </p:cNvSpPr>
          <p:nvPr>
            <p:ph type="body" idx="4294967295"/>
          </p:nvPr>
        </p:nvSpPr>
        <p:spPr>
          <a:xfrm>
            <a:off x="7791730" y="5497199"/>
            <a:ext cx="3766852" cy="817565"/>
          </a:xfrm>
        </p:spPr>
        <p:txBody>
          <a:bodyPr anchor="b"/>
          <a:lstStyle>
            <a:lvl1pPr marL="0" indent="0">
              <a:buNone/>
              <a:defRPr sz="1800"/>
            </a:lvl1pPr>
          </a:lstStyle>
          <a:p>
            <a:pPr lvl="0"/>
            <a:r>
              <a:rPr lang="nl-NL"/>
              <a:t>Klik om de modelstijlen te bewerken</a:t>
            </a:r>
          </a:p>
        </p:txBody>
      </p:sp>
      <p:sp>
        <p:nvSpPr>
          <p:cNvPr id="9" name="Tijdelijke aanduiding voor dianummer 17">
            <a:extLst>
              <a:ext uri="{FF2B5EF4-FFF2-40B4-BE49-F238E27FC236}">
                <a16:creationId xmlns:a16="http://schemas.microsoft.com/office/drawing/2014/main" id="{A1B5B21B-9DCE-4939-AB5E-12A9092ADE31}"/>
              </a:ext>
            </a:extLst>
          </p:cNvPr>
          <p:cNvSpPr txBox="1">
            <a:spLocks noGrp="1"/>
          </p:cNvSpPr>
          <p:nvPr>
            <p:ph type="sldNum" sz="quarter" idx="8"/>
          </p:nvPr>
        </p:nvSpPr>
        <p:spPr/>
        <p:txBody>
          <a:bodyPr/>
          <a:lstStyle>
            <a:lvl1pPr>
              <a:defRPr/>
            </a:lvl1pPr>
          </a:lstStyle>
          <a:p>
            <a:pPr lvl="0"/>
            <a:fld id="{F1A27EBC-F6A7-42E8-AD07-74CCD96E76C4}" type="slidenum">
              <a:t>‹nr.›</a:t>
            </a:fld>
            <a:endParaRPr lang="nl-NL"/>
          </a:p>
        </p:txBody>
      </p:sp>
      <p:sp>
        <p:nvSpPr>
          <p:cNvPr id="10" name="Tijdelijke aanduiding voor tekst 2">
            <a:extLst>
              <a:ext uri="{FF2B5EF4-FFF2-40B4-BE49-F238E27FC236}">
                <a16:creationId xmlns:a16="http://schemas.microsoft.com/office/drawing/2014/main" id="{A4581EB3-0722-428E-94DF-B8B2E5C4349E}"/>
              </a:ext>
            </a:extLst>
          </p:cNvPr>
          <p:cNvSpPr txBox="1">
            <a:spLocks noGrp="1"/>
          </p:cNvSpPr>
          <p:nvPr>
            <p:ph type="body" idx="4294967295"/>
          </p:nvPr>
        </p:nvSpPr>
        <p:spPr>
          <a:xfrm>
            <a:off x="6418731" y="998442"/>
            <a:ext cx="1373008" cy="817565"/>
          </a:xfrm>
        </p:spPr>
        <p:txBody>
          <a:bodyPr bIns="46798" anchor="b"/>
          <a:lstStyle>
            <a:lvl1pPr marL="0" indent="0" algn="r">
              <a:buNone/>
              <a:defRPr sz="4800">
                <a:solidFill>
                  <a:srgbClr val="D52A1C"/>
                </a:solidFill>
              </a:defRPr>
            </a:lvl1pPr>
          </a:lstStyle>
          <a:p>
            <a:pPr lvl="0"/>
            <a:r>
              <a:rPr lang="nl-NL"/>
              <a:t>#</a:t>
            </a:r>
          </a:p>
        </p:txBody>
      </p:sp>
      <p:sp>
        <p:nvSpPr>
          <p:cNvPr id="11" name="Tijdelijke aanduiding voor tekst 2">
            <a:extLst>
              <a:ext uri="{FF2B5EF4-FFF2-40B4-BE49-F238E27FC236}">
                <a16:creationId xmlns:a16="http://schemas.microsoft.com/office/drawing/2014/main" id="{0257595F-F78A-4F8B-8776-4A676F7872DC}"/>
              </a:ext>
            </a:extLst>
          </p:cNvPr>
          <p:cNvSpPr txBox="1">
            <a:spLocks noGrp="1"/>
          </p:cNvSpPr>
          <p:nvPr>
            <p:ph type="body" idx="4294967295"/>
          </p:nvPr>
        </p:nvSpPr>
        <p:spPr>
          <a:xfrm>
            <a:off x="6418731" y="2143673"/>
            <a:ext cx="1373008" cy="817565"/>
          </a:xfrm>
        </p:spPr>
        <p:txBody>
          <a:bodyPr bIns="46798" anchor="b"/>
          <a:lstStyle>
            <a:lvl1pPr marL="0" indent="0" algn="r">
              <a:buNone/>
              <a:defRPr sz="4800">
                <a:solidFill>
                  <a:srgbClr val="D52A1C"/>
                </a:solidFill>
              </a:defRPr>
            </a:lvl1pPr>
          </a:lstStyle>
          <a:p>
            <a:pPr lvl="0"/>
            <a:r>
              <a:rPr lang="nl-NL"/>
              <a:t>#</a:t>
            </a:r>
          </a:p>
        </p:txBody>
      </p:sp>
      <p:sp>
        <p:nvSpPr>
          <p:cNvPr id="12" name="Tijdelijke aanduiding voor tekst 2">
            <a:extLst>
              <a:ext uri="{FF2B5EF4-FFF2-40B4-BE49-F238E27FC236}">
                <a16:creationId xmlns:a16="http://schemas.microsoft.com/office/drawing/2014/main" id="{28580DF2-F850-4B55-91BE-008621FE2B37}"/>
              </a:ext>
            </a:extLst>
          </p:cNvPr>
          <p:cNvSpPr txBox="1">
            <a:spLocks noGrp="1"/>
          </p:cNvSpPr>
          <p:nvPr>
            <p:ph type="body" idx="4294967295"/>
          </p:nvPr>
        </p:nvSpPr>
        <p:spPr>
          <a:xfrm>
            <a:off x="6418731" y="3288904"/>
            <a:ext cx="1373008" cy="817565"/>
          </a:xfrm>
        </p:spPr>
        <p:txBody>
          <a:bodyPr bIns="46798" anchor="b"/>
          <a:lstStyle>
            <a:lvl1pPr marL="0" indent="0" algn="r">
              <a:buNone/>
              <a:defRPr sz="4800">
                <a:solidFill>
                  <a:srgbClr val="D52A1C"/>
                </a:solidFill>
              </a:defRPr>
            </a:lvl1pPr>
          </a:lstStyle>
          <a:p>
            <a:pPr lvl="0"/>
            <a:r>
              <a:rPr lang="nl-NL"/>
              <a:t>#</a:t>
            </a:r>
          </a:p>
        </p:txBody>
      </p:sp>
      <p:sp>
        <p:nvSpPr>
          <p:cNvPr id="13" name="Tijdelijke aanduiding voor tekst 2">
            <a:extLst>
              <a:ext uri="{FF2B5EF4-FFF2-40B4-BE49-F238E27FC236}">
                <a16:creationId xmlns:a16="http://schemas.microsoft.com/office/drawing/2014/main" id="{C2B5E998-00EF-4EE7-A130-823B72ECE3B7}"/>
              </a:ext>
            </a:extLst>
          </p:cNvPr>
          <p:cNvSpPr txBox="1">
            <a:spLocks noGrp="1"/>
          </p:cNvSpPr>
          <p:nvPr>
            <p:ph type="body" idx="4294967295"/>
          </p:nvPr>
        </p:nvSpPr>
        <p:spPr>
          <a:xfrm>
            <a:off x="6418731" y="4434135"/>
            <a:ext cx="1373008" cy="817565"/>
          </a:xfrm>
        </p:spPr>
        <p:txBody>
          <a:bodyPr bIns="46798" anchor="b"/>
          <a:lstStyle>
            <a:lvl1pPr marL="0" indent="0" algn="r">
              <a:buNone/>
              <a:defRPr sz="4800">
                <a:solidFill>
                  <a:srgbClr val="D52A1C"/>
                </a:solidFill>
              </a:defRPr>
            </a:lvl1pPr>
          </a:lstStyle>
          <a:p>
            <a:pPr lvl="0"/>
            <a:r>
              <a:rPr lang="nl-NL"/>
              <a:t>#</a:t>
            </a:r>
          </a:p>
        </p:txBody>
      </p:sp>
      <p:sp>
        <p:nvSpPr>
          <p:cNvPr id="14" name="Tijdelijke aanduiding voor tekst 2">
            <a:extLst>
              <a:ext uri="{FF2B5EF4-FFF2-40B4-BE49-F238E27FC236}">
                <a16:creationId xmlns:a16="http://schemas.microsoft.com/office/drawing/2014/main" id="{ECA8D846-FAB0-4733-A5BE-248BDF9A9DC9}"/>
              </a:ext>
            </a:extLst>
          </p:cNvPr>
          <p:cNvSpPr txBox="1">
            <a:spLocks noGrp="1"/>
          </p:cNvSpPr>
          <p:nvPr>
            <p:ph type="body" idx="4294967295"/>
          </p:nvPr>
        </p:nvSpPr>
        <p:spPr>
          <a:xfrm>
            <a:off x="6418731" y="5579357"/>
            <a:ext cx="1373008" cy="817565"/>
          </a:xfrm>
        </p:spPr>
        <p:txBody>
          <a:bodyPr bIns="46798" anchor="b"/>
          <a:lstStyle>
            <a:lvl1pPr marL="0" indent="0" algn="r">
              <a:buNone/>
              <a:defRPr sz="4800">
                <a:solidFill>
                  <a:srgbClr val="D52A1C"/>
                </a:solidFill>
              </a:defRPr>
            </a:lvl1pPr>
          </a:lstStyle>
          <a:p>
            <a:pPr lvl="0"/>
            <a:r>
              <a:rPr lang="nl-NL"/>
              <a:t>#</a:t>
            </a:r>
          </a:p>
        </p:txBody>
      </p:sp>
      <p:sp>
        <p:nvSpPr>
          <p:cNvPr id="15" name="Tijdelijke aanduiding voor voettekst 4">
            <a:extLst>
              <a:ext uri="{FF2B5EF4-FFF2-40B4-BE49-F238E27FC236}">
                <a16:creationId xmlns:a16="http://schemas.microsoft.com/office/drawing/2014/main" id="{0C2E0C9F-3F23-4E29-B270-87D0EBAC671E}"/>
              </a:ext>
            </a:extLst>
          </p:cNvPr>
          <p:cNvSpPr txBox="1">
            <a:spLocks noGrp="1"/>
          </p:cNvSpPr>
          <p:nvPr>
            <p:ph type="ftr" sz="quarter" idx="9"/>
          </p:nvPr>
        </p:nvSpPr>
        <p:spPr/>
        <p:txBody>
          <a:bodyPr/>
          <a:lstStyle>
            <a:lvl1pPr>
              <a:defRPr>
                <a:solidFill>
                  <a:srgbClr val="FFFFFF"/>
                </a:solidFill>
              </a:defRPr>
            </a:lvl1pPr>
          </a:lstStyle>
          <a:p>
            <a:pPr lvl="0"/>
            <a:fld id="{26062577-A008-4305-AEB1-FC2DD56D7C6E}" type="datetime4">
              <a:rPr lang="nl-NL"/>
              <a:pPr lvl="0"/>
              <a:t>21 mei 2021</a:t>
            </a:fld>
            <a:r>
              <a:rPr lang="en-US"/>
              <a:t> | Voettekst</a:t>
            </a:r>
            <a:endParaRPr lang="nl-NL"/>
          </a:p>
        </p:txBody>
      </p:sp>
      <p:pic>
        <p:nvPicPr>
          <p:cNvPr id="16" name="Afbeelding 27" descr="RO_vervolgpagina_Logo_2_RGB_pos__aangepast.png">
            <a:extLst>
              <a:ext uri="{FF2B5EF4-FFF2-40B4-BE49-F238E27FC236}">
                <a16:creationId xmlns:a16="http://schemas.microsoft.com/office/drawing/2014/main" id="{A93A18C1-A517-42A6-A5EC-53357F2589F7}"/>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34739162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Inhoudsopgave met afbeeldin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B4A64F6E-63FD-43C2-BA84-68C3B8C41A00}"/>
              </a:ext>
            </a:extLst>
          </p:cNvPr>
          <p:cNvSpPr/>
          <p:nvPr/>
        </p:nvSpPr>
        <p:spPr>
          <a:xfrm>
            <a:off x="6096003"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11">
            <a:extLst>
              <a:ext uri="{FF2B5EF4-FFF2-40B4-BE49-F238E27FC236}">
                <a16:creationId xmlns:a16="http://schemas.microsoft.com/office/drawing/2014/main" id="{835663D3-94DD-4851-BF8E-A91F1D660288}"/>
              </a:ext>
            </a:extLst>
          </p:cNvPr>
          <p:cNvSpPr txBox="1">
            <a:spLocks noGrp="1"/>
          </p:cNvSpPr>
          <p:nvPr>
            <p:ph type="body" idx="4294967295"/>
          </p:nvPr>
        </p:nvSpPr>
        <p:spPr>
          <a:xfrm>
            <a:off x="6553203" y="2289602"/>
            <a:ext cx="5003999" cy="3931810"/>
          </a:xfrm>
        </p:spPr>
        <p:txBody>
          <a:bodyPr/>
          <a:lstStyle>
            <a:lvl1pPr marL="457200" indent="-457200">
              <a:buClr>
                <a:srgbClr val="FFFFFF"/>
              </a:buClr>
              <a:buFont typeface="Verdana"/>
              <a:buAutoNum type="arabicPeriod"/>
              <a:defRPr>
                <a:solidFill>
                  <a:srgbClr val="FFFFFF"/>
                </a:solidFill>
              </a:defRPr>
            </a:lvl1pPr>
            <a:lvl2pPr marL="683998" indent="-215999">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5">
            <a:extLst>
              <a:ext uri="{FF2B5EF4-FFF2-40B4-BE49-F238E27FC236}">
                <a16:creationId xmlns:a16="http://schemas.microsoft.com/office/drawing/2014/main" id="{1331B287-FDC2-4087-9703-F447D6E91355}"/>
              </a:ext>
            </a:extLst>
          </p:cNvPr>
          <p:cNvSpPr txBox="1">
            <a:spLocks noGrp="1"/>
          </p:cNvSpPr>
          <p:nvPr>
            <p:ph type="title"/>
          </p:nvPr>
        </p:nvSpPr>
        <p:spPr>
          <a:xfrm>
            <a:off x="6553203"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4B90D707-8876-431F-9C90-C52E7017F214}"/>
              </a:ext>
            </a:extLst>
          </p:cNvPr>
          <p:cNvSpPr txBox="1">
            <a:spLocks noGrp="1"/>
          </p:cNvSpPr>
          <p:nvPr>
            <p:ph type="sldNum" sz="quarter" idx="8"/>
          </p:nvPr>
        </p:nvSpPr>
        <p:spPr/>
        <p:txBody>
          <a:bodyPr/>
          <a:lstStyle>
            <a:lvl1pPr>
              <a:defRPr>
                <a:solidFill>
                  <a:srgbClr val="FFFFFF"/>
                </a:solidFill>
              </a:defRPr>
            </a:lvl1pPr>
          </a:lstStyle>
          <a:p>
            <a:pPr lvl="0"/>
            <a:fld id="{9301182F-2900-4F41-B3E0-DF6940F2422C}" type="slidenum">
              <a:t>‹nr.›</a:t>
            </a:fld>
            <a:endParaRPr lang="nl-NL"/>
          </a:p>
        </p:txBody>
      </p:sp>
      <p:sp>
        <p:nvSpPr>
          <p:cNvPr id="6" name="Tijdelijke aanduiding voor voettekst 4">
            <a:extLst>
              <a:ext uri="{FF2B5EF4-FFF2-40B4-BE49-F238E27FC236}">
                <a16:creationId xmlns:a16="http://schemas.microsoft.com/office/drawing/2014/main" id="{C9532B13-9CBA-4D45-B520-0C8D72405CC5}"/>
              </a:ext>
            </a:extLst>
          </p:cNvPr>
          <p:cNvSpPr txBox="1">
            <a:spLocks noGrp="1"/>
          </p:cNvSpPr>
          <p:nvPr>
            <p:ph type="ftr" sz="quarter" idx="9"/>
          </p:nvPr>
        </p:nvSpPr>
        <p:spPr/>
        <p:txBody>
          <a:bodyPr/>
          <a:lstStyle>
            <a:lvl1pPr>
              <a:defRPr lang="en-US">
                <a:solidFill>
                  <a:srgbClr val="FFFFFF"/>
                </a:solidFill>
              </a:defRPr>
            </a:lvl1pPr>
          </a:lstStyle>
          <a:p>
            <a:pPr lvl="0"/>
            <a:r>
              <a:rPr lang="en-US"/>
              <a:t>27 februari 2017 | Voettekst</a:t>
            </a:r>
            <a:endParaRPr lang="nl-NL"/>
          </a:p>
        </p:txBody>
      </p:sp>
      <p:sp>
        <p:nvSpPr>
          <p:cNvPr id="7" name="Tijdelijke aanduiding voor afbeelding 31">
            <a:extLst>
              <a:ext uri="{FF2B5EF4-FFF2-40B4-BE49-F238E27FC236}">
                <a16:creationId xmlns:a16="http://schemas.microsoft.com/office/drawing/2014/main" id="{F624887B-7FA5-4BB7-B1E3-6724C9983898}"/>
              </a:ext>
            </a:extLst>
          </p:cNvPr>
          <p:cNvSpPr txBox="1">
            <a:spLocks noGrp="1"/>
          </p:cNvSpPr>
          <p:nvPr>
            <p:ph type="pic" idx="4294967295"/>
          </p:nvPr>
        </p:nvSpPr>
        <p:spPr>
          <a:xfrm>
            <a:off x="-3172" y="0"/>
            <a:ext cx="6104781" cy="6858000"/>
          </a:xfrm>
          <a:solidFill>
            <a:srgbClr val="D9D9D9"/>
          </a:solidFill>
        </p:spPr>
        <p:txBody>
          <a:bodyPr lIns="611998" anchor="ctr"/>
          <a:lstStyle>
            <a:lvl1pPr>
              <a:defRPr/>
            </a:lvl1pPr>
          </a:lstStyle>
          <a:p>
            <a:pPr lvl="0"/>
            <a:r>
              <a:rPr lang="nl-NL"/>
              <a:t>Klik op het pictogram als u een afbeelding wilt toevoegen</a:t>
            </a:r>
          </a:p>
        </p:txBody>
      </p:sp>
      <p:pic>
        <p:nvPicPr>
          <p:cNvPr id="8" name="Afbeelding 9" descr="RO_vervolgpagina_Logo_2_RGB_pos__aangepast.png">
            <a:extLst>
              <a:ext uri="{FF2B5EF4-FFF2-40B4-BE49-F238E27FC236}">
                <a16:creationId xmlns:a16="http://schemas.microsoft.com/office/drawing/2014/main" id="{BFD7210D-0C05-45F3-9ABC-214844846F2D}"/>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voettekst 4">
            <a:extLst>
              <a:ext uri="{FF2B5EF4-FFF2-40B4-BE49-F238E27FC236}">
                <a16:creationId xmlns:a16="http://schemas.microsoft.com/office/drawing/2014/main" id="{B80DD2C5-5020-4D14-85A9-0233A6E1A258}"/>
              </a:ext>
            </a:extLst>
          </p:cNvPr>
          <p:cNvSpPr txBox="1"/>
          <p:nvPr/>
        </p:nvSpPr>
        <p:spPr>
          <a:xfrm>
            <a:off x="633596" y="6220800"/>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97B891-72ED-46BB-9828-2A56FA010293}" type="datetime4">
              <a:rPr lang="nl-NL" sz="1050" b="0" i="0" u="none" strike="noStrike" kern="1200" cap="none" spc="0" baseline="0">
                <a:solidFill>
                  <a:srgbClr val="FFFFFF"/>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FFFFFF"/>
                </a:solidFill>
                <a:uFillTx/>
                <a:latin typeface="Verdana"/>
              </a:rPr>
              <a:t> | Voettekst</a:t>
            </a:r>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49862242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E5DABD4A-1247-4796-958D-958F10DA59D2}"/>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39A99DA9-2753-43A6-91EE-0ECF056CE1AF}"/>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56433814-3975-4F35-B129-C896DFE40832}"/>
              </a:ext>
            </a:extLst>
          </p:cNvPr>
          <p:cNvSpPr txBox="1">
            <a:spLocks noGrp="1"/>
          </p:cNvSpPr>
          <p:nvPr>
            <p:ph type="body" idx="4294967295"/>
          </p:nvPr>
        </p:nvSpPr>
        <p:spPr>
          <a:xfrm>
            <a:off x="634995" y="4221163"/>
            <a:ext cx="5003797" cy="2000250"/>
          </a:xfrm>
        </p:spPr>
        <p:txBody>
          <a:bodyPr tIns="90004" rIns="100803"/>
          <a:lstStyle>
            <a:lvl1pPr marL="0" indent="0" algn="r">
              <a:buNone/>
              <a:defRPr>
                <a:solidFill>
                  <a:srgbClr val="FFFFFF"/>
                </a:solidFill>
              </a:defRPr>
            </a:lvl1pPr>
          </a:lstStyle>
          <a:p>
            <a:pPr lvl="0"/>
            <a:r>
              <a:rPr lang="nl-NL"/>
              <a:t>Klik om de modelstijlen te bewerken</a:t>
            </a:r>
          </a:p>
        </p:txBody>
      </p:sp>
      <p:sp>
        <p:nvSpPr>
          <p:cNvPr id="5" name="Tijdelijke aanduiding voor tekst 8">
            <a:extLst>
              <a:ext uri="{FF2B5EF4-FFF2-40B4-BE49-F238E27FC236}">
                <a16:creationId xmlns:a16="http://schemas.microsoft.com/office/drawing/2014/main" id="{B7F2CFE4-0C09-44E1-81A0-ACF0D7C647B4}"/>
              </a:ext>
            </a:extLst>
          </p:cNvPr>
          <p:cNvSpPr txBox="1">
            <a:spLocks noGrp="1"/>
          </p:cNvSpPr>
          <p:nvPr>
            <p:ph type="body" idx="4294967295"/>
          </p:nvPr>
        </p:nvSpPr>
        <p:spPr>
          <a:xfrm>
            <a:off x="634995" y="1171575"/>
            <a:ext cx="5003797" cy="1463670"/>
          </a:xfrm>
        </p:spPr>
        <p:txBody>
          <a:bodyPr rIns="0" anchor="b"/>
          <a:lstStyle>
            <a:lvl1pPr marL="0" indent="0" algn="r">
              <a:buNone/>
              <a:defRPr sz="9600" b="1">
                <a:solidFill>
                  <a:srgbClr val="FFFFFF"/>
                </a:solidFill>
              </a:defRPr>
            </a:lvl1pPr>
          </a:lstStyle>
          <a:p>
            <a:pPr lvl="0"/>
            <a:r>
              <a:rPr lang="nl-NL"/>
              <a:t>#</a:t>
            </a:r>
          </a:p>
        </p:txBody>
      </p:sp>
      <p:sp>
        <p:nvSpPr>
          <p:cNvPr id="6" name="Tijdelijke aanduiding voor dianummer 12">
            <a:extLst>
              <a:ext uri="{FF2B5EF4-FFF2-40B4-BE49-F238E27FC236}">
                <a16:creationId xmlns:a16="http://schemas.microsoft.com/office/drawing/2014/main" id="{F827EB15-69BC-42C6-AC1B-3D9A5E5DE934}"/>
              </a:ext>
            </a:extLst>
          </p:cNvPr>
          <p:cNvSpPr txBox="1">
            <a:spLocks noGrp="1"/>
          </p:cNvSpPr>
          <p:nvPr>
            <p:ph type="sldNum" sz="quarter" idx="8"/>
          </p:nvPr>
        </p:nvSpPr>
        <p:spPr/>
        <p:txBody>
          <a:bodyPr/>
          <a:lstStyle>
            <a:lvl1pPr>
              <a:defRPr/>
            </a:lvl1pPr>
          </a:lstStyle>
          <a:p>
            <a:pPr lvl="0"/>
            <a:fld id="{C226E5B8-6C71-4615-B29E-02B805E38141}" type="slidenum">
              <a:t>‹nr.›</a:t>
            </a:fld>
            <a:endParaRPr lang="nl-NL"/>
          </a:p>
        </p:txBody>
      </p:sp>
      <p:sp>
        <p:nvSpPr>
          <p:cNvPr id="7" name="Tijdelijke aanduiding voor voettekst 4">
            <a:extLst>
              <a:ext uri="{FF2B5EF4-FFF2-40B4-BE49-F238E27FC236}">
                <a16:creationId xmlns:a16="http://schemas.microsoft.com/office/drawing/2014/main" id="{4FDDCDB6-335C-4DF8-9394-57FBE75920AF}"/>
              </a:ext>
            </a:extLst>
          </p:cNvPr>
          <p:cNvSpPr txBox="1">
            <a:spLocks noGrp="1"/>
          </p:cNvSpPr>
          <p:nvPr>
            <p:ph type="ftr" sz="quarter" idx="9"/>
          </p:nvPr>
        </p:nvSpPr>
        <p:spPr/>
        <p:txBody>
          <a:bodyPr/>
          <a:lstStyle>
            <a:lvl1pPr>
              <a:defRPr>
                <a:solidFill>
                  <a:srgbClr val="FFFFFF"/>
                </a:solidFill>
              </a:defRPr>
            </a:lvl1pPr>
          </a:lstStyle>
          <a:p>
            <a:pPr lvl="0"/>
            <a:fld id="{96508AE7-77E6-430F-A845-47A2E90B1944}" type="datetime4">
              <a:rPr lang="nl-NL"/>
              <a:pPr lvl="0"/>
              <a:t>21 mei 2021</a:t>
            </a:fld>
            <a:r>
              <a:rPr lang="en-US"/>
              <a:t> | Voettekst</a:t>
            </a:r>
            <a:endParaRPr lang="nl-NL"/>
          </a:p>
        </p:txBody>
      </p:sp>
      <p:pic>
        <p:nvPicPr>
          <p:cNvPr id="8" name="Afbeelding 10" descr="RO_vervolgpagina_Logo_2_RGB_pos__aangepast.png">
            <a:extLst>
              <a:ext uri="{FF2B5EF4-FFF2-40B4-BE49-F238E27FC236}">
                <a16:creationId xmlns:a16="http://schemas.microsoft.com/office/drawing/2014/main" id="{B5635482-01E1-48B8-8AC3-52B4E50FCC4B}"/>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14149222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AD89C7B3-6A54-4312-9A39-21A596FD6D29}"/>
              </a:ext>
            </a:extLst>
          </p:cNvPr>
          <p:cNvSpPr txBox="1">
            <a:spLocks noGrp="1"/>
          </p:cNvSpPr>
          <p:nvPr>
            <p:ph idx="4294967295"/>
          </p:nvPr>
        </p:nvSpPr>
        <p:spPr>
          <a:xfrm>
            <a:off x="634995" y="2276471"/>
            <a:ext cx="5226052"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inhoud 3">
            <a:extLst>
              <a:ext uri="{FF2B5EF4-FFF2-40B4-BE49-F238E27FC236}">
                <a16:creationId xmlns:a16="http://schemas.microsoft.com/office/drawing/2014/main" id="{1F485184-AB70-4BEA-9FCB-7758957A7EF7}"/>
              </a:ext>
            </a:extLst>
          </p:cNvPr>
          <p:cNvSpPr txBox="1">
            <a:spLocks noGrp="1"/>
          </p:cNvSpPr>
          <p:nvPr>
            <p:ph idx="4294967295"/>
          </p:nvPr>
        </p:nvSpPr>
        <p:spPr>
          <a:xfrm>
            <a:off x="6553203" y="2276471"/>
            <a:ext cx="5003999"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4B993CF5-6738-4F44-B9BF-25FAA8FC3831}"/>
              </a:ext>
            </a:extLst>
          </p:cNvPr>
          <p:cNvSpPr txBox="1">
            <a:spLocks noGrp="1"/>
          </p:cNvSpPr>
          <p:nvPr>
            <p:ph type="title"/>
          </p:nvPr>
        </p:nvSpPr>
        <p:spPr/>
        <p:txBody>
          <a:bodyPr/>
          <a:lstStyle>
            <a:lvl1pPr>
              <a:defRPr/>
            </a:lvl1pPr>
          </a:lstStyle>
          <a:p>
            <a:pPr lvl="0"/>
            <a:r>
              <a:rPr lang="nl-NL"/>
              <a:t>Klik om de stijl te bewerken</a:t>
            </a:r>
          </a:p>
        </p:txBody>
      </p:sp>
      <p:sp>
        <p:nvSpPr>
          <p:cNvPr id="5" name="Tijdelijke aanduiding voor dianummer 15">
            <a:extLst>
              <a:ext uri="{FF2B5EF4-FFF2-40B4-BE49-F238E27FC236}">
                <a16:creationId xmlns:a16="http://schemas.microsoft.com/office/drawing/2014/main" id="{CE0647BB-D0E7-4F87-BD30-2D829D13D97B}"/>
              </a:ext>
            </a:extLst>
          </p:cNvPr>
          <p:cNvSpPr txBox="1">
            <a:spLocks noGrp="1"/>
          </p:cNvSpPr>
          <p:nvPr>
            <p:ph type="sldNum" sz="quarter" idx="8"/>
          </p:nvPr>
        </p:nvSpPr>
        <p:spPr/>
        <p:txBody>
          <a:bodyPr/>
          <a:lstStyle>
            <a:lvl1pPr>
              <a:defRPr/>
            </a:lvl1pPr>
          </a:lstStyle>
          <a:p>
            <a:pPr lvl="0"/>
            <a:fld id="{32CE8C5F-E558-43C7-A0AC-E1CAEEA7B4D3}" type="slidenum">
              <a:t>‹nr.›</a:t>
            </a:fld>
            <a:endParaRPr lang="nl-NL"/>
          </a:p>
        </p:txBody>
      </p:sp>
      <p:sp>
        <p:nvSpPr>
          <p:cNvPr id="6" name="Tijdelijke aanduiding voor voettekst 4">
            <a:extLst>
              <a:ext uri="{FF2B5EF4-FFF2-40B4-BE49-F238E27FC236}">
                <a16:creationId xmlns:a16="http://schemas.microsoft.com/office/drawing/2014/main" id="{97A960AE-1A66-4364-9C0B-395EE23B6773}"/>
              </a:ext>
            </a:extLst>
          </p:cNvPr>
          <p:cNvSpPr txBox="1">
            <a:spLocks noGrp="1"/>
          </p:cNvSpPr>
          <p:nvPr>
            <p:ph type="ftr" sz="quarter" idx="9"/>
          </p:nvPr>
        </p:nvSpPr>
        <p:spPr/>
        <p:txBody>
          <a:bodyPr/>
          <a:lstStyle>
            <a:lvl1pPr>
              <a:defRPr/>
            </a:lvl1pPr>
          </a:lstStyle>
          <a:p>
            <a:pPr lvl="0"/>
            <a:fld id="{8A5F0A5A-08E3-4344-A7BD-88CDFD10B14C}" type="datetime4">
              <a:rPr lang="nl-NL"/>
              <a:pPr lvl="0"/>
              <a:t>21 mei 2021</a:t>
            </a:fld>
            <a:r>
              <a:rPr lang="en-US"/>
              <a:t> | Voettekst</a:t>
            </a:r>
            <a:endParaRPr lang="nl-NL"/>
          </a:p>
        </p:txBody>
      </p:sp>
    </p:spTree>
    <p:extLst>
      <p:ext uri="{BB962C8B-B14F-4D97-AF65-F5344CB8AC3E}">
        <p14:creationId xmlns:p14="http://schemas.microsoft.com/office/powerpoint/2010/main" val="184222275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71276A34-AB81-4C79-A0FC-30E5E69B583F}"/>
              </a:ext>
            </a:extLst>
          </p:cNvPr>
          <p:cNvSpPr txBox="1">
            <a:spLocks noGrp="1"/>
          </p:cNvSpPr>
          <p:nvPr>
            <p:ph type="body" idx="4294967295"/>
          </p:nvPr>
        </p:nvSpPr>
        <p:spPr>
          <a:xfrm>
            <a:off x="635005" y="2306034"/>
            <a:ext cx="5003999" cy="647998"/>
          </a:xfrm>
        </p:spPr>
        <p:txBody>
          <a:bodyPr lIns="179999" tIns="179999" rIns="179999" bIns="71999" anchor="b"/>
          <a:lstStyle>
            <a:lvl1pPr marL="0" indent="0">
              <a:buNone/>
              <a:defRPr sz="1800" b="1" cap="all">
                <a:solidFill>
                  <a:srgbClr val="D52A1C"/>
                </a:solidFill>
              </a:defRPr>
            </a:lvl1pPr>
          </a:lstStyle>
          <a:p>
            <a:pPr lvl="0"/>
            <a:r>
              <a:rPr lang="nl-NL"/>
              <a:t>Klik om de modelstijlen te bewerken</a:t>
            </a:r>
          </a:p>
        </p:txBody>
      </p:sp>
      <p:sp>
        <p:nvSpPr>
          <p:cNvPr id="3" name="Tijdelijke aanduiding voor inhoud 3">
            <a:extLst>
              <a:ext uri="{FF2B5EF4-FFF2-40B4-BE49-F238E27FC236}">
                <a16:creationId xmlns:a16="http://schemas.microsoft.com/office/drawing/2014/main" id="{5E884F05-D20D-4FC3-9320-82496B4A9CA7}"/>
              </a:ext>
            </a:extLst>
          </p:cNvPr>
          <p:cNvSpPr txBox="1">
            <a:spLocks noGrp="1"/>
          </p:cNvSpPr>
          <p:nvPr>
            <p:ph idx="4294967295"/>
          </p:nvPr>
        </p:nvSpPr>
        <p:spPr>
          <a:xfrm>
            <a:off x="635005" y="2953740"/>
            <a:ext cx="500399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4">
            <a:extLst>
              <a:ext uri="{FF2B5EF4-FFF2-40B4-BE49-F238E27FC236}">
                <a16:creationId xmlns:a16="http://schemas.microsoft.com/office/drawing/2014/main" id="{CB44AAE1-C378-4F0C-87C6-C2A09706E7E8}"/>
              </a:ext>
            </a:extLst>
          </p:cNvPr>
          <p:cNvSpPr txBox="1">
            <a:spLocks noGrp="1"/>
          </p:cNvSpPr>
          <p:nvPr>
            <p:ph type="body" idx="4294967295"/>
          </p:nvPr>
        </p:nvSpPr>
        <p:spPr>
          <a:xfrm>
            <a:off x="6553203" y="2306034"/>
            <a:ext cx="5003999" cy="647230"/>
          </a:xfrm>
        </p:spPr>
        <p:txBody>
          <a:bodyPr lIns="179999" tIns="179999" rIns="179999" bIns="71999" anchor="b"/>
          <a:lstStyle>
            <a:lvl1pPr marL="0" indent="0">
              <a:buNone/>
              <a:defRPr sz="1800" b="1" cap="all">
                <a:solidFill>
                  <a:srgbClr val="D52A1C"/>
                </a:solidFill>
              </a:defRPr>
            </a:lvl1pPr>
          </a:lstStyle>
          <a:p>
            <a:pPr lvl="0"/>
            <a:r>
              <a:rPr lang="nl-NL"/>
              <a:t>Klik om de modelstijlen te bewerken</a:t>
            </a:r>
          </a:p>
        </p:txBody>
      </p:sp>
      <p:sp>
        <p:nvSpPr>
          <p:cNvPr id="5" name="Tijdelijke aanduiding voor inhoud 5">
            <a:extLst>
              <a:ext uri="{FF2B5EF4-FFF2-40B4-BE49-F238E27FC236}">
                <a16:creationId xmlns:a16="http://schemas.microsoft.com/office/drawing/2014/main" id="{8090D169-5AE8-473E-9476-0BC3BE8F54E6}"/>
              </a:ext>
            </a:extLst>
          </p:cNvPr>
          <p:cNvSpPr txBox="1">
            <a:spLocks noGrp="1"/>
          </p:cNvSpPr>
          <p:nvPr>
            <p:ph idx="4294967295"/>
          </p:nvPr>
        </p:nvSpPr>
        <p:spPr>
          <a:xfrm>
            <a:off x="6553203" y="2953740"/>
            <a:ext cx="500538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tel 9">
            <a:extLst>
              <a:ext uri="{FF2B5EF4-FFF2-40B4-BE49-F238E27FC236}">
                <a16:creationId xmlns:a16="http://schemas.microsoft.com/office/drawing/2014/main" id="{BDB7241B-77D2-4D0B-94BF-E4014269DCB2}"/>
              </a:ext>
            </a:extLst>
          </p:cNvPr>
          <p:cNvSpPr txBox="1">
            <a:spLocks noGrp="1"/>
          </p:cNvSpPr>
          <p:nvPr>
            <p:ph type="title"/>
          </p:nvPr>
        </p:nvSpPr>
        <p:spPr/>
        <p:txBody>
          <a:bodyPr/>
          <a:lstStyle>
            <a:lvl1pPr>
              <a:defRPr/>
            </a:lvl1pPr>
          </a:lstStyle>
          <a:p>
            <a:pPr lvl="0"/>
            <a:r>
              <a:rPr lang="nl-NL"/>
              <a:t>Klik om de stijl te bewerken</a:t>
            </a:r>
          </a:p>
        </p:txBody>
      </p:sp>
      <p:sp>
        <p:nvSpPr>
          <p:cNvPr id="7" name="Tijdelijke aanduiding voor dianummer 17">
            <a:extLst>
              <a:ext uri="{FF2B5EF4-FFF2-40B4-BE49-F238E27FC236}">
                <a16:creationId xmlns:a16="http://schemas.microsoft.com/office/drawing/2014/main" id="{A2F1E13B-2035-4E4E-ADA8-11F7F71858E5}"/>
              </a:ext>
            </a:extLst>
          </p:cNvPr>
          <p:cNvSpPr txBox="1">
            <a:spLocks noGrp="1"/>
          </p:cNvSpPr>
          <p:nvPr>
            <p:ph type="sldNum" sz="quarter" idx="8"/>
          </p:nvPr>
        </p:nvSpPr>
        <p:spPr/>
        <p:txBody>
          <a:bodyPr/>
          <a:lstStyle>
            <a:lvl1pPr>
              <a:defRPr/>
            </a:lvl1pPr>
          </a:lstStyle>
          <a:p>
            <a:pPr lvl="0"/>
            <a:fld id="{EF7A47CE-443D-4239-801F-EDF842F6C929}" type="slidenum">
              <a:t>‹nr.›</a:t>
            </a:fld>
            <a:endParaRPr lang="nl-NL"/>
          </a:p>
        </p:txBody>
      </p:sp>
      <p:sp>
        <p:nvSpPr>
          <p:cNvPr id="8" name="Tijdelijke aanduiding voor voettekst 4">
            <a:extLst>
              <a:ext uri="{FF2B5EF4-FFF2-40B4-BE49-F238E27FC236}">
                <a16:creationId xmlns:a16="http://schemas.microsoft.com/office/drawing/2014/main" id="{74F70E6F-0810-4E27-A5A8-ECB262B9E0CD}"/>
              </a:ext>
            </a:extLst>
          </p:cNvPr>
          <p:cNvSpPr txBox="1">
            <a:spLocks noGrp="1"/>
          </p:cNvSpPr>
          <p:nvPr>
            <p:ph type="ftr" sz="quarter" idx="9"/>
          </p:nvPr>
        </p:nvSpPr>
        <p:spPr/>
        <p:txBody>
          <a:bodyPr/>
          <a:lstStyle>
            <a:lvl1pPr>
              <a:defRPr/>
            </a:lvl1pPr>
          </a:lstStyle>
          <a:p>
            <a:pPr lvl="0"/>
            <a:fld id="{0DFCE71A-11CE-4561-9375-91DA3AE76EA8}" type="datetime4">
              <a:rPr lang="nl-NL"/>
              <a:pPr lvl="0"/>
              <a:t>21 mei 2021</a:t>
            </a:fld>
            <a:r>
              <a:rPr lang="en-US"/>
              <a:t> | Voettekst</a:t>
            </a:r>
            <a:endParaRPr lang="nl-NL"/>
          </a:p>
        </p:txBody>
      </p:sp>
    </p:spTree>
    <p:extLst>
      <p:ext uri="{BB962C8B-B14F-4D97-AF65-F5344CB8AC3E}">
        <p14:creationId xmlns:p14="http://schemas.microsoft.com/office/powerpoint/2010/main" val="157088877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FD3510A5-B3DB-4599-9057-3F818D4AA7DC}"/>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953F21C2-F665-4189-8091-5210AA52C19B}"/>
              </a:ext>
            </a:extLst>
          </p:cNvPr>
          <p:cNvSpPr txBox="1">
            <a:spLocks noGrp="1"/>
          </p:cNvSpPr>
          <p:nvPr>
            <p:ph type="title"/>
          </p:nvPr>
        </p:nvSpPr>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4B2DE6D3-8F4D-4E9C-B577-2346E1322443}"/>
              </a:ext>
            </a:extLst>
          </p:cNvPr>
          <p:cNvSpPr txBox="1">
            <a:spLocks noGrp="1"/>
          </p:cNvSpPr>
          <p:nvPr>
            <p:ph type="sldNum" sz="quarter" idx="8"/>
          </p:nvPr>
        </p:nvSpPr>
        <p:spPr/>
        <p:txBody>
          <a:bodyPr/>
          <a:lstStyle>
            <a:lvl1pPr>
              <a:defRPr/>
            </a:lvl1pPr>
          </a:lstStyle>
          <a:p>
            <a:pPr lvl="0"/>
            <a:fld id="{F1F11FC5-BAB8-48F8-A289-C18A57C87402}" type="slidenum">
              <a:t>‹nr.›</a:t>
            </a:fld>
            <a:endParaRPr lang="nl-NL"/>
          </a:p>
        </p:txBody>
      </p:sp>
      <p:sp>
        <p:nvSpPr>
          <p:cNvPr id="5" name="Tijdelijke aanduiding voor voettekst 4">
            <a:extLst>
              <a:ext uri="{FF2B5EF4-FFF2-40B4-BE49-F238E27FC236}">
                <a16:creationId xmlns:a16="http://schemas.microsoft.com/office/drawing/2014/main" id="{C4D36F8F-8B8D-4239-9677-E45E8803BEE4}"/>
              </a:ext>
            </a:extLst>
          </p:cNvPr>
          <p:cNvSpPr txBox="1">
            <a:spLocks noGrp="1"/>
          </p:cNvSpPr>
          <p:nvPr>
            <p:ph type="ftr" sz="quarter" idx="9"/>
          </p:nvPr>
        </p:nvSpPr>
        <p:spPr/>
        <p:txBody>
          <a:bodyPr/>
          <a:lstStyle>
            <a:lvl1pPr>
              <a:defRPr/>
            </a:lvl1pPr>
          </a:lstStyle>
          <a:p>
            <a:pPr lvl="0"/>
            <a:fld id="{6806A320-B7BE-452B-9C4F-5B16DADDFDB7}" type="datetime4">
              <a:rPr lang="nl-NL"/>
              <a:pPr lvl="0"/>
              <a:t>21 mei 2021</a:t>
            </a:fld>
            <a:r>
              <a:rPr lang="en-US"/>
              <a:t> | Voettekst</a:t>
            </a:r>
            <a:endParaRPr lang="nl-NL"/>
          </a:p>
        </p:txBody>
      </p:sp>
    </p:spTree>
    <p:extLst>
      <p:ext uri="{BB962C8B-B14F-4D97-AF65-F5344CB8AC3E}">
        <p14:creationId xmlns:p14="http://schemas.microsoft.com/office/powerpoint/2010/main" val="394442790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D1E34-49D7-4570-A510-01F281494D54}"/>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dianummer 13">
            <a:extLst>
              <a:ext uri="{FF2B5EF4-FFF2-40B4-BE49-F238E27FC236}">
                <a16:creationId xmlns:a16="http://schemas.microsoft.com/office/drawing/2014/main" id="{44AB8FDB-7B1E-4728-BBAB-9EEC9422B1B5}"/>
              </a:ext>
            </a:extLst>
          </p:cNvPr>
          <p:cNvSpPr txBox="1">
            <a:spLocks noGrp="1"/>
          </p:cNvSpPr>
          <p:nvPr>
            <p:ph type="sldNum" sz="quarter" idx="8"/>
          </p:nvPr>
        </p:nvSpPr>
        <p:spPr/>
        <p:txBody>
          <a:bodyPr/>
          <a:lstStyle>
            <a:lvl1pPr>
              <a:defRPr/>
            </a:lvl1pPr>
          </a:lstStyle>
          <a:p>
            <a:pPr lvl="0"/>
            <a:fld id="{62E9A4DB-315F-4F02-ABA0-1793F35EDE49}" type="slidenum">
              <a:t>‹nr.›</a:t>
            </a:fld>
            <a:endParaRPr lang="nl-NL"/>
          </a:p>
        </p:txBody>
      </p:sp>
      <p:sp>
        <p:nvSpPr>
          <p:cNvPr id="4" name="Tijdelijke aanduiding voor voettekst 4">
            <a:extLst>
              <a:ext uri="{FF2B5EF4-FFF2-40B4-BE49-F238E27FC236}">
                <a16:creationId xmlns:a16="http://schemas.microsoft.com/office/drawing/2014/main" id="{E6D63842-6E35-42D5-A699-661C60B0AA5C}"/>
              </a:ext>
            </a:extLst>
          </p:cNvPr>
          <p:cNvSpPr txBox="1">
            <a:spLocks noGrp="1"/>
          </p:cNvSpPr>
          <p:nvPr>
            <p:ph type="ftr" sz="quarter" idx="9"/>
          </p:nvPr>
        </p:nvSpPr>
        <p:spPr/>
        <p:txBody>
          <a:bodyPr/>
          <a:lstStyle>
            <a:lvl1pPr>
              <a:defRPr/>
            </a:lvl1pPr>
          </a:lstStyle>
          <a:p>
            <a:pPr lvl="0"/>
            <a:fld id="{4D295A01-035F-403C-ADC9-A5DE26573C69}" type="datetime4">
              <a:rPr lang="nl-NL"/>
              <a:pPr lvl="0"/>
              <a:t>21 mei 2021</a:t>
            </a:fld>
            <a:r>
              <a:rPr lang="en-US"/>
              <a:t> | Voettekst</a:t>
            </a:r>
            <a:endParaRPr lang="nl-NL"/>
          </a:p>
        </p:txBody>
      </p:sp>
    </p:spTree>
    <p:extLst>
      <p:ext uri="{BB962C8B-B14F-4D97-AF65-F5344CB8AC3E}">
        <p14:creationId xmlns:p14="http://schemas.microsoft.com/office/powerpoint/2010/main" val="2640744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verticaal">
    <p:spTree>
      <p:nvGrpSpPr>
        <p:cNvPr id="1" name=""/>
        <p:cNvGrpSpPr/>
        <p:nvPr/>
      </p:nvGrpSpPr>
      <p:grpSpPr>
        <a:xfrm>
          <a:off x="0" y="0"/>
          <a:ext cx="0" cy="0"/>
          <a:chOff x="0" y="0"/>
          <a:chExt cx="0" cy="0"/>
        </a:xfrm>
      </p:grpSpPr>
      <p:sp>
        <p:nvSpPr>
          <p:cNvPr id="2" name="Rechthoek 12">
            <a:extLst>
              <a:ext uri="{FF2B5EF4-FFF2-40B4-BE49-F238E27FC236}">
                <a16:creationId xmlns:a16="http://schemas.microsoft.com/office/drawing/2014/main" id="{D4553244-B3E5-40E0-B140-8E8E84C34B01}"/>
              </a:ext>
            </a:extLst>
          </p:cNvPr>
          <p:cNvSpPr/>
          <p:nvPr/>
        </p:nvSpPr>
        <p:spPr>
          <a:xfrm>
            <a:off x="6096003"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3" name="Afbeelding 13">
            <a:extLst>
              <a:ext uri="{FF2B5EF4-FFF2-40B4-BE49-F238E27FC236}">
                <a16:creationId xmlns:a16="http://schemas.microsoft.com/office/drawing/2014/main" id="{828AF2CB-0319-4758-81A5-DC955E8CF0F8}"/>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4" name="Tijdelijke aanduiding voor dianummer 19">
            <a:extLst>
              <a:ext uri="{FF2B5EF4-FFF2-40B4-BE49-F238E27FC236}">
                <a16:creationId xmlns:a16="http://schemas.microsoft.com/office/drawing/2014/main" id="{AC7D4AED-8343-497D-9A79-5A433C6231BA}"/>
              </a:ext>
            </a:extLst>
          </p:cNvPr>
          <p:cNvSpPr txBox="1">
            <a:spLocks noGrp="1"/>
          </p:cNvSpPr>
          <p:nvPr>
            <p:ph type="sldNum" sz="quarter" idx="8"/>
          </p:nvPr>
        </p:nvSpPr>
        <p:spPr/>
        <p:txBody>
          <a:bodyPr/>
          <a:lstStyle>
            <a:lvl1pPr>
              <a:defRPr>
                <a:solidFill>
                  <a:srgbClr val="FFFFFF"/>
                </a:solidFill>
              </a:defRPr>
            </a:lvl1pPr>
          </a:lstStyle>
          <a:p>
            <a:pPr lvl="0"/>
            <a:fld id="{4F1DDA78-0E06-447A-A030-76065B249CD1}" type="slidenum">
              <a:t>‹nr.›</a:t>
            </a:fld>
            <a:endParaRPr lang="nl-NL"/>
          </a:p>
        </p:txBody>
      </p:sp>
      <p:sp>
        <p:nvSpPr>
          <p:cNvPr id="5" name="Ondertitel 2">
            <a:extLst>
              <a:ext uri="{FF2B5EF4-FFF2-40B4-BE49-F238E27FC236}">
                <a16:creationId xmlns:a16="http://schemas.microsoft.com/office/drawing/2014/main" id="{271B4521-A0ED-4BF6-BF50-D3EE5A3E2622}"/>
              </a:ext>
            </a:extLst>
          </p:cNvPr>
          <p:cNvSpPr txBox="1">
            <a:spLocks noGrp="1"/>
          </p:cNvSpPr>
          <p:nvPr>
            <p:ph type="subTitle" idx="4294967295"/>
          </p:nvPr>
        </p:nvSpPr>
        <p:spPr>
          <a:xfrm>
            <a:off x="6556174" y="3427408"/>
            <a:ext cx="5003999" cy="2404643"/>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6" name="Tijdelijke aanduiding voor tekst 16">
            <a:extLst>
              <a:ext uri="{FF2B5EF4-FFF2-40B4-BE49-F238E27FC236}">
                <a16:creationId xmlns:a16="http://schemas.microsoft.com/office/drawing/2014/main" id="{15DA9608-AA04-4D69-9EE8-1321C72C00E4}"/>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7" name="Titel 1">
            <a:extLst>
              <a:ext uri="{FF2B5EF4-FFF2-40B4-BE49-F238E27FC236}">
                <a16:creationId xmlns:a16="http://schemas.microsoft.com/office/drawing/2014/main" id="{6B22D34A-A34D-473B-A8BA-7558EDD78E06}"/>
              </a:ext>
            </a:extLst>
          </p:cNvPr>
          <p:cNvSpPr txBox="1">
            <a:spLocks noGrp="1"/>
          </p:cNvSpPr>
          <p:nvPr>
            <p:ph type="title"/>
          </p:nvPr>
        </p:nvSpPr>
        <p:spPr>
          <a:xfrm>
            <a:off x="6554583" y="2024060"/>
            <a:ext cx="5003999" cy="1403347"/>
          </a:xfrm>
        </p:spPr>
        <p:txBody>
          <a:bodyPr tIns="90004" bIns="90004"/>
          <a:lstStyle>
            <a:lvl1pPr>
              <a:defRPr>
                <a:solidFill>
                  <a:srgbClr val="FFFFFF"/>
                </a:solidFill>
              </a:defRPr>
            </a:lvl1pPr>
          </a:lstStyle>
          <a:p>
            <a:pPr lvl="0"/>
            <a:r>
              <a:rPr lang="nl-NL"/>
              <a:t>Klik om de stijl te bewerken</a:t>
            </a:r>
          </a:p>
        </p:txBody>
      </p:sp>
      <p:sp>
        <p:nvSpPr>
          <p:cNvPr id="8" name="Tijdelijke aanduiding voor voettekst 4">
            <a:extLst>
              <a:ext uri="{FF2B5EF4-FFF2-40B4-BE49-F238E27FC236}">
                <a16:creationId xmlns:a16="http://schemas.microsoft.com/office/drawing/2014/main" id="{A4DFB61E-425E-4666-8DB5-834718D8CD78}"/>
              </a:ext>
            </a:extLst>
          </p:cNvPr>
          <p:cNvSpPr txBox="1">
            <a:spLocks noGrp="1"/>
          </p:cNvSpPr>
          <p:nvPr>
            <p:ph type="ftr" sz="quarter" idx="9"/>
          </p:nvPr>
        </p:nvSpPr>
        <p:spPr/>
        <p:txBody>
          <a:bodyPr/>
          <a:lstStyle>
            <a:lvl1pPr>
              <a:defRPr/>
            </a:lvl1pPr>
          </a:lstStyle>
          <a:p>
            <a:pPr lvl="0"/>
            <a:fld id="{6256596B-07E5-4710-A9FB-BC821BC9BEA8}" type="datetime4">
              <a:rPr lang="nl-NL"/>
              <a:pPr lvl="0"/>
              <a:t>21 mei 2021</a:t>
            </a:fld>
            <a:r>
              <a:rPr lang="en-US"/>
              <a:t> | Voettekst</a:t>
            </a:r>
            <a:endParaRPr lang="nl-NL"/>
          </a:p>
        </p:txBody>
      </p:sp>
      <p:pic>
        <p:nvPicPr>
          <p:cNvPr id="9" name="Afbeelding 10" descr="RO_BZK_Logo_2_RGB_diap_nl.png">
            <a:extLst>
              <a:ext uri="{FF2B5EF4-FFF2-40B4-BE49-F238E27FC236}">
                <a16:creationId xmlns:a16="http://schemas.microsoft.com/office/drawing/2014/main" id="{B32DC740-109A-4BDD-A370-9899EFAAC24E}"/>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462767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Afbeelding me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27898EA2-06D8-46BE-ACF8-E21F34939944}"/>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
        <p:nvSpPr>
          <p:cNvPr id="3" name="Titel 4">
            <a:extLst>
              <a:ext uri="{FF2B5EF4-FFF2-40B4-BE49-F238E27FC236}">
                <a16:creationId xmlns:a16="http://schemas.microsoft.com/office/drawing/2014/main" id="{BA798023-ADD4-4BCF-9E33-58760668359F}"/>
              </a:ext>
            </a:extLst>
          </p:cNvPr>
          <p:cNvSpPr txBox="1">
            <a:spLocks noGrp="1"/>
          </p:cNvSpPr>
          <p:nvPr>
            <p:ph type="title"/>
          </p:nvPr>
        </p:nvSpPr>
        <p:spPr>
          <a:xfrm>
            <a:off x="0" y="5153777"/>
            <a:ext cx="12191996" cy="575998"/>
          </a:xfrm>
          <a:solidFill>
            <a:srgbClr val="017BC6"/>
          </a:solidFill>
        </p:spPr>
        <p:txBody>
          <a:bodyPr lIns="755998" anchor="ctr"/>
          <a:lstStyle>
            <a:lvl1pPr>
              <a:defRPr sz="3200">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BC4FBFCD-5F41-49BB-92E6-3E7C38FD36FA}"/>
              </a:ext>
            </a:extLst>
          </p:cNvPr>
          <p:cNvSpPr txBox="1">
            <a:spLocks noGrp="1"/>
          </p:cNvSpPr>
          <p:nvPr>
            <p:ph type="body" idx="4294967295"/>
          </p:nvPr>
        </p:nvSpPr>
        <p:spPr>
          <a:xfrm>
            <a:off x="0" y="5825413"/>
            <a:ext cx="12191996" cy="395999"/>
          </a:xfrm>
          <a:solidFill>
            <a:srgbClr val="FFFFFF"/>
          </a:solidFill>
        </p:spPr>
        <p:txBody>
          <a:bodyPr lIns="755998" anchor="ctr"/>
          <a:lstStyle>
            <a:lvl1pPr marL="0" indent="0">
              <a:buNone/>
              <a:defRPr sz="2000"/>
            </a:lvl1pPr>
          </a:lstStyle>
          <a:p>
            <a:pPr lvl="0"/>
            <a:r>
              <a:rPr lang="nl-NL"/>
              <a:t>Klik om de modelstijlen te bewerken</a:t>
            </a:r>
          </a:p>
        </p:txBody>
      </p:sp>
      <p:pic>
        <p:nvPicPr>
          <p:cNvPr id="5" name="Afbeelding 3">
            <a:extLst>
              <a:ext uri="{FF2B5EF4-FFF2-40B4-BE49-F238E27FC236}">
                <a16:creationId xmlns:a16="http://schemas.microsoft.com/office/drawing/2014/main" id="{B78D7308-4E7F-477A-9432-58D1F18EE4B9}"/>
              </a:ext>
            </a:extLst>
          </p:cNvPr>
          <p:cNvPicPr>
            <a:picLocks noChangeAspect="1"/>
          </p:cNvPicPr>
          <p:nvPr/>
        </p:nvPicPr>
        <p:blipFill>
          <a:blip r:embed="rId2"/>
          <a:stretch>
            <a:fillRect/>
          </a:stretch>
        </p:blipFill>
        <p:spPr>
          <a:xfrm>
            <a:off x="-3172" y="0"/>
            <a:ext cx="12198352" cy="1066803"/>
          </a:xfrm>
          <a:prstGeom prst="rect">
            <a:avLst/>
          </a:prstGeom>
          <a:noFill/>
          <a:ln>
            <a:noFill/>
          </a:ln>
        </p:spPr>
      </p:pic>
    </p:spTree>
    <p:extLst>
      <p:ext uri="{BB962C8B-B14F-4D97-AF65-F5344CB8AC3E}">
        <p14:creationId xmlns:p14="http://schemas.microsoft.com/office/powerpoint/2010/main" val="85698586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2">
            <a:extLst>
              <a:ext uri="{FF2B5EF4-FFF2-40B4-BE49-F238E27FC236}">
                <a16:creationId xmlns:a16="http://schemas.microsoft.com/office/drawing/2014/main" id="{E921EBB2-DEE4-4B14-A0FE-B3FEBC85ADBF}"/>
              </a:ext>
            </a:extLst>
          </p:cNvPr>
          <p:cNvSpPr txBox="1">
            <a:spLocks noGrp="1"/>
          </p:cNvSpPr>
          <p:nvPr>
            <p:ph type="sldNum" sz="quarter" idx="8"/>
          </p:nvPr>
        </p:nvSpPr>
        <p:spPr/>
        <p:txBody>
          <a:bodyPr/>
          <a:lstStyle>
            <a:lvl1pPr>
              <a:defRPr/>
            </a:lvl1pPr>
          </a:lstStyle>
          <a:p>
            <a:pPr lvl="0"/>
            <a:fld id="{93159851-AB24-414B-8D11-E6AF715CFE54}" type="slidenum">
              <a:t>‹nr.›</a:t>
            </a:fld>
            <a:endParaRPr lang="nl-NL"/>
          </a:p>
        </p:txBody>
      </p:sp>
      <p:sp>
        <p:nvSpPr>
          <p:cNvPr id="3" name="Tijdelijke aanduiding voor voettekst 4">
            <a:extLst>
              <a:ext uri="{FF2B5EF4-FFF2-40B4-BE49-F238E27FC236}">
                <a16:creationId xmlns:a16="http://schemas.microsoft.com/office/drawing/2014/main" id="{F3978BD4-D14F-469E-8606-EE55B1EAFBDA}"/>
              </a:ext>
            </a:extLst>
          </p:cNvPr>
          <p:cNvSpPr txBox="1">
            <a:spLocks noGrp="1"/>
          </p:cNvSpPr>
          <p:nvPr>
            <p:ph type="ftr" sz="quarter" idx="9"/>
          </p:nvPr>
        </p:nvSpPr>
        <p:spPr/>
        <p:txBody>
          <a:bodyPr/>
          <a:lstStyle>
            <a:lvl1pPr>
              <a:defRPr/>
            </a:lvl1pPr>
          </a:lstStyle>
          <a:p>
            <a:pPr lvl="0"/>
            <a:fld id="{345DC738-0E99-4F47-A5DD-A71A8368BD33}" type="datetime4">
              <a:rPr lang="nl-NL"/>
              <a:pPr lvl="0"/>
              <a:t>21 mei 2021</a:t>
            </a:fld>
            <a:r>
              <a:rPr lang="en-US"/>
              <a:t> | Voettekst</a:t>
            </a:r>
            <a:endParaRPr lang="nl-NL"/>
          </a:p>
        </p:txBody>
      </p:sp>
    </p:spTree>
    <p:extLst>
      <p:ext uri="{BB962C8B-B14F-4D97-AF65-F5344CB8AC3E}">
        <p14:creationId xmlns:p14="http://schemas.microsoft.com/office/powerpoint/2010/main" val="144403967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F75AB94D-6219-4052-9D46-1E291E64D0BB}"/>
              </a:ext>
            </a:extLst>
          </p:cNvPr>
          <p:cNvSpPr txBox="1">
            <a:spLocks noGrp="1"/>
          </p:cNvSpPr>
          <p:nvPr>
            <p:ph type="body" idx="4294967295"/>
          </p:nvPr>
        </p:nvSpPr>
        <p:spPr>
          <a:xfrm>
            <a:off x="634995" y="3427408"/>
            <a:ext cx="5003797" cy="2793994"/>
          </a:xfrm>
        </p:spPr>
        <p:txBody>
          <a:bodyPr/>
          <a:lstStyle>
            <a:lvl1pPr marL="0" indent="0">
              <a:buNone/>
              <a:defRPr sz="2000"/>
            </a:lvl1pPr>
          </a:lstStyle>
          <a:p>
            <a:pPr lvl="0"/>
            <a:r>
              <a:rPr lang="nl-NL"/>
              <a:t>Klik om de modelstijlen te bewerken</a:t>
            </a:r>
          </a:p>
        </p:txBody>
      </p:sp>
      <p:sp>
        <p:nvSpPr>
          <p:cNvPr id="3" name="Tijdelijke aanduiding voor inhoud 9">
            <a:extLst>
              <a:ext uri="{FF2B5EF4-FFF2-40B4-BE49-F238E27FC236}">
                <a16:creationId xmlns:a16="http://schemas.microsoft.com/office/drawing/2014/main" id="{46A9A75B-AD7B-4EFD-91AF-E37E7B811F23}"/>
              </a:ext>
            </a:extLst>
          </p:cNvPr>
          <p:cNvSpPr txBox="1">
            <a:spLocks noGrp="1"/>
          </p:cNvSpPr>
          <p:nvPr>
            <p:ph idx="4294967295"/>
          </p:nvPr>
        </p:nvSpPr>
        <p:spPr>
          <a:xfrm>
            <a:off x="6554583" y="1052510"/>
            <a:ext cx="5003999" cy="5168902"/>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2">
            <a:extLst>
              <a:ext uri="{FF2B5EF4-FFF2-40B4-BE49-F238E27FC236}">
                <a16:creationId xmlns:a16="http://schemas.microsoft.com/office/drawing/2014/main" id="{98DE7EC2-B8F8-40DB-BF45-34A6BDE35F30}"/>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381E656F-5B56-4C39-A2F8-4D2D68B62F61}"/>
              </a:ext>
            </a:extLst>
          </p:cNvPr>
          <p:cNvSpPr txBox="1">
            <a:spLocks noGrp="1"/>
          </p:cNvSpPr>
          <p:nvPr>
            <p:ph type="sldNum" sz="quarter" idx="8"/>
          </p:nvPr>
        </p:nvSpPr>
        <p:spPr/>
        <p:txBody>
          <a:bodyPr/>
          <a:lstStyle>
            <a:lvl1pPr>
              <a:defRPr/>
            </a:lvl1pPr>
          </a:lstStyle>
          <a:p>
            <a:pPr lvl="0"/>
            <a:fld id="{2E82B801-9DBB-4F9B-B590-6613CC073546}" type="slidenum">
              <a:t>‹nr.›</a:t>
            </a:fld>
            <a:endParaRPr lang="nl-NL"/>
          </a:p>
        </p:txBody>
      </p:sp>
      <p:sp>
        <p:nvSpPr>
          <p:cNvPr id="6" name="Tijdelijke aanduiding voor voettekst 4">
            <a:extLst>
              <a:ext uri="{FF2B5EF4-FFF2-40B4-BE49-F238E27FC236}">
                <a16:creationId xmlns:a16="http://schemas.microsoft.com/office/drawing/2014/main" id="{E2E88D1F-ED52-4A77-A246-B6B7381DC781}"/>
              </a:ext>
            </a:extLst>
          </p:cNvPr>
          <p:cNvSpPr txBox="1">
            <a:spLocks noGrp="1"/>
          </p:cNvSpPr>
          <p:nvPr>
            <p:ph type="ftr" sz="quarter" idx="9"/>
          </p:nvPr>
        </p:nvSpPr>
        <p:spPr/>
        <p:txBody>
          <a:bodyPr/>
          <a:lstStyle>
            <a:lvl1pPr>
              <a:defRPr/>
            </a:lvl1pPr>
          </a:lstStyle>
          <a:p>
            <a:pPr lvl="0"/>
            <a:fld id="{F53340A5-6C81-4044-9DC4-4DFB35899D8D}" type="datetime4">
              <a:rPr lang="nl-NL"/>
              <a:pPr lvl="0"/>
              <a:t>21 mei 2021</a:t>
            </a:fld>
            <a:r>
              <a:rPr lang="en-US"/>
              <a:t> | Voettekst</a:t>
            </a:r>
            <a:endParaRPr lang="nl-NL"/>
          </a:p>
        </p:txBody>
      </p:sp>
    </p:spTree>
    <p:extLst>
      <p:ext uri="{BB962C8B-B14F-4D97-AF65-F5344CB8AC3E}">
        <p14:creationId xmlns:p14="http://schemas.microsoft.com/office/powerpoint/2010/main" val="186213103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Grote tekst A">
    <p:bg>
      <p:bgPr>
        <a:solidFill>
          <a:srgbClr val="D52A1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6C275-9A43-405D-9339-2178E3E1CC67}"/>
              </a:ext>
            </a:extLst>
          </p:cNvPr>
          <p:cNvSpPr txBox="1">
            <a:spLocks noGrp="1"/>
          </p:cNvSpPr>
          <p:nvPr>
            <p:ph type="title"/>
          </p:nvPr>
        </p:nvSpPr>
        <p:spPr>
          <a:xfrm>
            <a:off x="634995" y="1052510"/>
            <a:ext cx="10923586" cy="4024795"/>
          </a:xfrm>
        </p:spPr>
        <p:txBody>
          <a:bodyPr/>
          <a:lstStyle>
            <a:lvl1pPr>
              <a:defRPr sz="8000">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34891659-8F4A-400E-A141-1F15BC0B0619}"/>
              </a:ext>
            </a:extLst>
          </p:cNvPr>
          <p:cNvSpPr txBox="1">
            <a:spLocks noGrp="1"/>
          </p:cNvSpPr>
          <p:nvPr>
            <p:ph type="subTitle" idx="4294967295"/>
          </p:nvPr>
        </p:nvSpPr>
        <p:spPr>
          <a:xfrm>
            <a:off x="634995" y="5077315"/>
            <a:ext cx="5460997" cy="1144097"/>
          </a:xfrm>
        </p:spPr>
        <p:txBody>
          <a:bodyPr lIns="162004" tIns="90004" rIns="90004"/>
          <a:lstStyle>
            <a:lvl1pPr marL="0" indent="0">
              <a:buNone/>
              <a:defRPr>
                <a:solidFill>
                  <a:srgbClr val="FFFFFF"/>
                </a:solidFill>
              </a:defRPr>
            </a:lvl1pPr>
          </a:lstStyle>
          <a:p>
            <a:pPr lvl="0"/>
            <a:r>
              <a:rPr lang="nl-NL"/>
              <a:t>Klik om het opmaakprofiel van de modelondertitel te bewerken</a:t>
            </a:r>
          </a:p>
        </p:txBody>
      </p:sp>
      <p:sp>
        <p:nvSpPr>
          <p:cNvPr id="4" name="Tijdelijke aanduiding voor dianummer 10">
            <a:extLst>
              <a:ext uri="{FF2B5EF4-FFF2-40B4-BE49-F238E27FC236}">
                <a16:creationId xmlns:a16="http://schemas.microsoft.com/office/drawing/2014/main" id="{8A52D174-1F38-468B-B162-BE663641DC94}"/>
              </a:ext>
            </a:extLst>
          </p:cNvPr>
          <p:cNvSpPr txBox="1">
            <a:spLocks noGrp="1"/>
          </p:cNvSpPr>
          <p:nvPr>
            <p:ph type="sldNum" sz="quarter" idx="8"/>
          </p:nvPr>
        </p:nvSpPr>
        <p:spPr/>
        <p:txBody>
          <a:bodyPr/>
          <a:lstStyle>
            <a:lvl1pPr>
              <a:defRPr>
                <a:solidFill>
                  <a:srgbClr val="D9EBF6"/>
                </a:solidFill>
              </a:defRPr>
            </a:lvl1pPr>
          </a:lstStyle>
          <a:p>
            <a:pPr lvl="0"/>
            <a:fld id="{FF2A5FB2-BBED-4BFA-952C-7A405172696D}" type="slidenum">
              <a:t>‹nr.›</a:t>
            </a:fld>
            <a:endParaRPr lang="nl-NL"/>
          </a:p>
        </p:txBody>
      </p:sp>
      <p:sp>
        <p:nvSpPr>
          <p:cNvPr id="5" name="Tijdelijke aanduiding voor voettekst 4">
            <a:extLst>
              <a:ext uri="{FF2B5EF4-FFF2-40B4-BE49-F238E27FC236}">
                <a16:creationId xmlns:a16="http://schemas.microsoft.com/office/drawing/2014/main" id="{D533E10B-9C72-45D7-9DA1-BC9CADAE738C}"/>
              </a:ext>
            </a:extLst>
          </p:cNvPr>
          <p:cNvSpPr txBox="1">
            <a:spLocks noGrp="1"/>
          </p:cNvSpPr>
          <p:nvPr>
            <p:ph type="ftr" sz="quarter" idx="9"/>
          </p:nvPr>
        </p:nvSpPr>
        <p:spPr/>
        <p:txBody>
          <a:bodyPr/>
          <a:lstStyle>
            <a:lvl1pPr>
              <a:defRPr>
                <a:solidFill>
                  <a:srgbClr val="FFFFFF"/>
                </a:solidFill>
              </a:defRPr>
            </a:lvl1pPr>
          </a:lstStyle>
          <a:p>
            <a:pPr lvl="0"/>
            <a:fld id="{AD39D3EA-8783-4B0E-B293-53DCD2919461}" type="datetime4">
              <a:rPr lang="nl-NL"/>
              <a:pPr lvl="0"/>
              <a:t>21 mei 2021</a:t>
            </a:fld>
            <a:r>
              <a:rPr lang="en-US"/>
              <a:t> | Voettekst</a:t>
            </a:r>
            <a:endParaRPr lang="nl-NL"/>
          </a:p>
        </p:txBody>
      </p:sp>
    </p:spTree>
    <p:extLst>
      <p:ext uri="{BB962C8B-B14F-4D97-AF65-F5344CB8AC3E}">
        <p14:creationId xmlns:p14="http://schemas.microsoft.com/office/powerpoint/2010/main" val="39928803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Grote tekst B">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931F2-8220-4BB9-AF8B-D5B8B0DE4F4A}"/>
              </a:ext>
            </a:extLst>
          </p:cNvPr>
          <p:cNvSpPr txBox="1">
            <a:spLocks noGrp="1"/>
          </p:cNvSpPr>
          <p:nvPr>
            <p:ph type="title"/>
          </p:nvPr>
        </p:nvSpPr>
        <p:spPr>
          <a:xfrm>
            <a:off x="634995" y="1052510"/>
            <a:ext cx="10923586" cy="4024795"/>
          </a:xfrm>
        </p:spPr>
        <p:txBody>
          <a:bodyPr/>
          <a:lstStyle>
            <a:lvl1pPr>
              <a:defRPr sz="8000"/>
            </a:lvl1pPr>
          </a:lstStyle>
          <a:p>
            <a:pPr lvl="0"/>
            <a:r>
              <a:rPr lang="nl-NL"/>
              <a:t>Klik om de stijl te bewerken</a:t>
            </a:r>
          </a:p>
        </p:txBody>
      </p:sp>
      <p:sp>
        <p:nvSpPr>
          <p:cNvPr id="3" name="Ondertitel 2">
            <a:extLst>
              <a:ext uri="{FF2B5EF4-FFF2-40B4-BE49-F238E27FC236}">
                <a16:creationId xmlns:a16="http://schemas.microsoft.com/office/drawing/2014/main" id="{6571EB3B-C2AB-42B0-ABBD-42C0ADF9C2CD}"/>
              </a:ext>
            </a:extLst>
          </p:cNvPr>
          <p:cNvSpPr txBox="1">
            <a:spLocks noGrp="1"/>
          </p:cNvSpPr>
          <p:nvPr>
            <p:ph type="subTitle" idx="4294967295"/>
          </p:nvPr>
        </p:nvSpPr>
        <p:spPr>
          <a:xfrm>
            <a:off x="634995" y="5077315"/>
            <a:ext cx="5460997" cy="1144097"/>
          </a:xfrm>
        </p:spPr>
        <p:txBody>
          <a:bodyPr lIns="162004" tIns="90004"/>
          <a:lstStyle>
            <a:lvl1pPr marL="0" indent="0">
              <a:buNone/>
              <a:defRPr/>
            </a:lvl1pPr>
          </a:lstStyle>
          <a:p>
            <a:pPr lvl="0"/>
            <a:r>
              <a:rPr lang="nl-NL"/>
              <a:t>Klik om het opmaakprofiel van de modelondertitel te bewerken</a:t>
            </a:r>
          </a:p>
        </p:txBody>
      </p:sp>
      <p:sp>
        <p:nvSpPr>
          <p:cNvPr id="4" name="Tijdelijke aanduiding voor dianummer 7">
            <a:extLst>
              <a:ext uri="{FF2B5EF4-FFF2-40B4-BE49-F238E27FC236}">
                <a16:creationId xmlns:a16="http://schemas.microsoft.com/office/drawing/2014/main" id="{E16B6FA4-A17C-41E1-8C5D-4EDF150678B8}"/>
              </a:ext>
            </a:extLst>
          </p:cNvPr>
          <p:cNvSpPr txBox="1">
            <a:spLocks noGrp="1"/>
          </p:cNvSpPr>
          <p:nvPr>
            <p:ph type="sldNum" sz="quarter" idx="8"/>
          </p:nvPr>
        </p:nvSpPr>
        <p:spPr/>
        <p:txBody>
          <a:bodyPr/>
          <a:lstStyle>
            <a:lvl1pPr>
              <a:defRPr/>
            </a:lvl1pPr>
          </a:lstStyle>
          <a:p>
            <a:pPr lvl="0"/>
            <a:fld id="{3EA3EE23-A0EF-44D4-B7E3-DE9BA069CE88}" type="slidenum">
              <a:t>‹nr.›</a:t>
            </a:fld>
            <a:endParaRPr lang="nl-NL"/>
          </a:p>
        </p:txBody>
      </p:sp>
      <p:sp>
        <p:nvSpPr>
          <p:cNvPr id="5" name="Tijdelijke aanduiding voor voettekst 4">
            <a:extLst>
              <a:ext uri="{FF2B5EF4-FFF2-40B4-BE49-F238E27FC236}">
                <a16:creationId xmlns:a16="http://schemas.microsoft.com/office/drawing/2014/main" id="{9E36F87C-851F-4455-98ED-5DB2FD84D8A9}"/>
              </a:ext>
            </a:extLst>
          </p:cNvPr>
          <p:cNvSpPr txBox="1">
            <a:spLocks noGrp="1"/>
          </p:cNvSpPr>
          <p:nvPr>
            <p:ph type="ftr" sz="quarter" idx="9"/>
          </p:nvPr>
        </p:nvSpPr>
        <p:spPr/>
        <p:txBody>
          <a:bodyPr/>
          <a:lstStyle>
            <a:lvl1pPr>
              <a:defRPr/>
            </a:lvl1pPr>
          </a:lstStyle>
          <a:p>
            <a:pPr lvl="0"/>
            <a:fld id="{AA78C93A-CA4B-4D6E-A4D9-8C306CCC535E}" type="datetime4">
              <a:rPr lang="nl-NL"/>
              <a:pPr lvl="0"/>
              <a:t>21 mei 2021</a:t>
            </a:fld>
            <a:r>
              <a:rPr lang="en-US"/>
              <a:t> | Voettekst</a:t>
            </a:r>
            <a:endParaRPr lang="nl-NL"/>
          </a:p>
        </p:txBody>
      </p:sp>
    </p:spTree>
    <p:extLst>
      <p:ext uri="{BB962C8B-B14F-4D97-AF65-F5344CB8AC3E}">
        <p14:creationId xmlns:p14="http://schemas.microsoft.com/office/powerpoint/2010/main" val="33654008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ekstvlak A">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F2B66BBB-9BE0-4FCC-A26B-3444CAEE2CDA}"/>
              </a:ext>
            </a:extLst>
          </p:cNvPr>
          <p:cNvSpPr/>
          <p:nvPr/>
        </p:nvSpPr>
        <p:spPr>
          <a:xfrm>
            <a:off x="6096003" y="-1591"/>
            <a:ext cx="6096003" cy="6859591"/>
          </a:xfrm>
          <a:prstGeom prst="rect">
            <a:avLst/>
          </a:prstGeom>
          <a:solidFill>
            <a:srgbClr val="D52A1C"/>
          </a:soli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0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4C8218CE-DFAD-43A6-A785-20F4880348B8}"/>
              </a:ext>
            </a:extLst>
          </p:cNvPr>
          <p:cNvSpPr txBox="1">
            <a:spLocks noGrp="1"/>
          </p:cNvSpPr>
          <p:nvPr>
            <p:ph type="title"/>
          </p:nvPr>
        </p:nvSpPr>
        <p:spPr>
          <a:xfrm>
            <a:off x="634995" y="2636836"/>
            <a:ext cx="5003797" cy="1584326"/>
          </a:xfrm>
        </p:spPr>
        <p:txBody>
          <a:bodyPr/>
          <a:lstStyle>
            <a:lvl1pPr>
              <a:defRPr sz="4000"/>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62D1AB05-EBE8-4C9F-AFEC-639F069BBF09}"/>
              </a:ext>
            </a:extLst>
          </p:cNvPr>
          <p:cNvSpPr txBox="1">
            <a:spLocks noGrp="1"/>
          </p:cNvSpPr>
          <p:nvPr>
            <p:ph type="body" idx="4294967295"/>
          </p:nvPr>
        </p:nvSpPr>
        <p:spPr>
          <a:xfrm>
            <a:off x="6554583" y="1066803"/>
            <a:ext cx="5003999" cy="5154609"/>
          </a:xfrm>
        </p:spPr>
        <p:txBody>
          <a:bodyPr anchor="ct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F2241E96-3E70-4549-B0CC-696F65A3F0CB}"/>
              </a:ext>
            </a:extLst>
          </p:cNvPr>
          <p:cNvSpPr txBox="1">
            <a:spLocks noGrp="1"/>
          </p:cNvSpPr>
          <p:nvPr>
            <p:ph type="ftr" sz="quarter" idx="9"/>
          </p:nvPr>
        </p:nvSpPr>
        <p:spPr/>
        <p:txBody>
          <a:bodyPr/>
          <a:lstStyle>
            <a:lvl1pPr>
              <a:defRPr/>
            </a:lvl1pPr>
          </a:lstStyle>
          <a:p>
            <a:pPr lvl="0"/>
            <a:fld id="{2BD13D0C-BB63-4D27-9771-70F61119F4A4}"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A1326A60-33B9-4007-B6A8-0DA2E594D0CD}"/>
              </a:ext>
            </a:extLst>
          </p:cNvPr>
          <p:cNvSpPr txBox="1">
            <a:spLocks noGrp="1"/>
          </p:cNvSpPr>
          <p:nvPr>
            <p:ph type="sldNum" sz="quarter" idx="8"/>
          </p:nvPr>
        </p:nvSpPr>
        <p:spPr/>
        <p:txBody>
          <a:bodyPr/>
          <a:lstStyle>
            <a:lvl1pPr>
              <a:defRPr>
                <a:solidFill>
                  <a:srgbClr val="FFFFFF"/>
                </a:solidFill>
              </a:defRPr>
            </a:lvl1pPr>
          </a:lstStyle>
          <a:p>
            <a:pPr lvl="0"/>
            <a:fld id="{9770F3CA-386E-4311-AD5B-DB527F9172D7}" type="slidenum">
              <a:t>‹nr.›</a:t>
            </a:fld>
            <a:endParaRPr lang="nl-NL"/>
          </a:p>
        </p:txBody>
      </p:sp>
      <p:pic>
        <p:nvPicPr>
          <p:cNvPr id="7" name="Afbeelding 11" descr="RO_vervolgpagina_Logo_2_RGB_pos__aangepast.png">
            <a:extLst>
              <a:ext uri="{FF2B5EF4-FFF2-40B4-BE49-F238E27FC236}">
                <a16:creationId xmlns:a16="http://schemas.microsoft.com/office/drawing/2014/main" id="{AD954EA4-2D66-48BB-9621-227831DE662E}"/>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09901954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ekstvlak B">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8F2DAD47-D6A2-4A20-9ABF-518B6ABCF0FA}"/>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BBFBD59E-C3DA-4000-A001-8993D2FA8BF4}"/>
              </a:ext>
            </a:extLst>
          </p:cNvPr>
          <p:cNvSpPr txBox="1">
            <a:spLocks noGrp="1"/>
          </p:cNvSpPr>
          <p:nvPr>
            <p:ph type="title"/>
          </p:nvPr>
        </p:nvSpPr>
        <p:spPr>
          <a:xfrm>
            <a:off x="634995" y="2636836"/>
            <a:ext cx="5003999" cy="1584326"/>
          </a:xfrm>
        </p:spPr>
        <p:txBody>
          <a:bodyPr/>
          <a:lstStyle>
            <a:lvl1pPr>
              <a:defRPr sz="4000">
                <a:solidFill>
                  <a:srgbClr val="FFFFFF"/>
                </a:solidFill>
              </a:defRPr>
            </a:lvl1pPr>
          </a:lstStyle>
          <a:p>
            <a:pPr lvl="0"/>
            <a:r>
              <a:rPr lang="nl-NL"/>
              <a:t>Klik om de stijl te bewerken</a:t>
            </a:r>
          </a:p>
        </p:txBody>
      </p:sp>
      <p:sp>
        <p:nvSpPr>
          <p:cNvPr id="4" name="Tijdelijke aanduiding voor tekst 3">
            <a:extLst>
              <a:ext uri="{FF2B5EF4-FFF2-40B4-BE49-F238E27FC236}">
                <a16:creationId xmlns:a16="http://schemas.microsoft.com/office/drawing/2014/main" id="{CC4B1480-E43D-4995-B6D1-855291080FF9}"/>
              </a:ext>
            </a:extLst>
          </p:cNvPr>
          <p:cNvSpPr txBox="1">
            <a:spLocks noGrp="1"/>
          </p:cNvSpPr>
          <p:nvPr>
            <p:ph type="body" idx="4294967295"/>
          </p:nvPr>
        </p:nvSpPr>
        <p:spPr>
          <a:xfrm>
            <a:off x="6553203" y="1052510"/>
            <a:ext cx="5003999" cy="5168902"/>
          </a:xfrm>
        </p:spPr>
        <p:txBody>
          <a:bodyPr anchor="ct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970A2C86-CC70-4942-9E07-DC37EB8AFE51}"/>
              </a:ext>
            </a:extLst>
          </p:cNvPr>
          <p:cNvSpPr txBox="1">
            <a:spLocks noGrp="1"/>
          </p:cNvSpPr>
          <p:nvPr>
            <p:ph type="sldNum" sz="quarter" idx="8"/>
          </p:nvPr>
        </p:nvSpPr>
        <p:spPr/>
        <p:txBody>
          <a:bodyPr/>
          <a:lstStyle>
            <a:lvl1pPr>
              <a:defRPr/>
            </a:lvl1pPr>
          </a:lstStyle>
          <a:p>
            <a:pPr lvl="0"/>
            <a:fld id="{D9E4596A-F98A-4721-A3DD-158D6CF76E2A}" type="slidenum">
              <a:t>‹nr.›</a:t>
            </a:fld>
            <a:endParaRPr lang="nl-NL"/>
          </a:p>
        </p:txBody>
      </p:sp>
      <p:sp>
        <p:nvSpPr>
          <p:cNvPr id="6" name="Tijdelijke aanduiding voor voettekst 4">
            <a:extLst>
              <a:ext uri="{FF2B5EF4-FFF2-40B4-BE49-F238E27FC236}">
                <a16:creationId xmlns:a16="http://schemas.microsoft.com/office/drawing/2014/main" id="{0B50B4F4-65E7-4D3E-A1B1-DD2586E96075}"/>
              </a:ext>
            </a:extLst>
          </p:cNvPr>
          <p:cNvSpPr txBox="1">
            <a:spLocks noGrp="1"/>
          </p:cNvSpPr>
          <p:nvPr>
            <p:ph type="ftr" sz="quarter" idx="9"/>
          </p:nvPr>
        </p:nvSpPr>
        <p:spPr/>
        <p:txBody>
          <a:bodyPr/>
          <a:lstStyle>
            <a:lvl1pPr>
              <a:defRPr>
                <a:solidFill>
                  <a:srgbClr val="FFFFFF"/>
                </a:solidFill>
              </a:defRPr>
            </a:lvl1pPr>
          </a:lstStyle>
          <a:p>
            <a:pPr lvl="0"/>
            <a:fld id="{EE727931-F13F-4217-8A39-A19F26395C52}" type="datetime4">
              <a:rPr lang="nl-NL"/>
              <a:pPr lvl="0"/>
              <a:t>21 mei 2021</a:t>
            </a:fld>
            <a:r>
              <a:rPr lang="en-US"/>
              <a:t> | Voettekst</a:t>
            </a:r>
            <a:endParaRPr lang="nl-NL"/>
          </a:p>
        </p:txBody>
      </p:sp>
      <p:pic>
        <p:nvPicPr>
          <p:cNvPr id="7" name="Afbeelding 11" descr="RO_vervolgpagina_Logo_2_RGB_pos__aangepast.png">
            <a:extLst>
              <a:ext uri="{FF2B5EF4-FFF2-40B4-BE49-F238E27FC236}">
                <a16:creationId xmlns:a16="http://schemas.microsoft.com/office/drawing/2014/main" id="{38A882FC-B59E-4820-89A3-8B3715D83091}"/>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90857239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A401D98F-AA04-4713-9256-45D12A2A8D92}"/>
              </a:ext>
            </a:extLst>
          </p:cNvPr>
          <p:cNvSpPr txBox="1">
            <a:spLocks noGrp="1"/>
          </p:cNvSpPr>
          <p:nvPr>
            <p:ph type="body" idx="4294967295"/>
          </p:nvPr>
        </p:nvSpPr>
        <p:spPr>
          <a:xfrm>
            <a:off x="634995" y="3427408"/>
            <a:ext cx="5003797" cy="2794004"/>
          </a:xfrm>
        </p:spPr>
        <p:txBody>
          <a:bodyPr/>
          <a:lstStyle>
            <a:lvl1pPr marL="0" indent="0">
              <a:buNone/>
              <a:defRPr sz="2000"/>
            </a:lvl1pPr>
          </a:lstStyle>
          <a:p>
            <a:pPr lvl="0"/>
            <a:r>
              <a:rPr lang="nl-NL"/>
              <a:t>Klik om de modelstijlen te bewerken</a:t>
            </a:r>
          </a:p>
        </p:txBody>
      </p:sp>
      <p:sp>
        <p:nvSpPr>
          <p:cNvPr id="3" name="Titel 8">
            <a:extLst>
              <a:ext uri="{FF2B5EF4-FFF2-40B4-BE49-F238E27FC236}">
                <a16:creationId xmlns:a16="http://schemas.microsoft.com/office/drawing/2014/main" id="{E82E7748-4E29-4F84-A23A-03E0AC86D7DB}"/>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4" name="Tijdelijke aanduiding voor afbeelding 9">
            <a:extLst>
              <a:ext uri="{FF2B5EF4-FFF2-40B4-BE49-F238E27FC236}">
                <a16:creationId xmlns:a16="http://schemas.microsoft.com/office/drawing/2014/main" id="{64625493-B188-4A05-A338-1138BE97837D}"/>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5" name="Tijdelijke aanduiding voor voettekst 4">
            <a:extLst>
              <a:ext uri="{FF2B5EF4-FFF2-40B4-BE49-F238E27FC236}">
                <a16:creationId xmlns:a16="http://schemas.microsoft.com/office/drawing/2014/main" id="{E5DA6634-0440-432C-B96C-53FC87632632}"/>
              </a:ext>
            </a:extLst>
          </p:cNvPr>
          <p:cNvSpPr txBox="1">
            <a:spLocks noGrp="1"/>
          </p:cNvSpPr>
          <p:nvPr>
            <p:ph type="ftr" sz="quarter" idx="9"/>
          </p:nvPr>
        </p:nvSpPr>
        <p:spPr/>
        <p:txBody>
          <a:bodyPr/>
          <a:lstStyle>
            <a:lvl1pPr>
              <a:defRPr/>
            </a:lvl1pPr>
          </a:lstStyle>
          <a:p>
            <a:pPr lvl="0"/>
            <a:fld id="{B939C0E7-0E92-4083-8C41-842A74CDA8D2}"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60B04C17-99D4-4BD7-B157-EF33095C10F5}"/>
              </a:ext>
            </a:extLst>
          </p:cNvPr>
          <p:cNvSpPr txBox="1">
            <a:spLocks noGrp="1"/>
          </p:cNvSpPr>
          <p:nvPr>
            <p:ph type="sldNum" sz="quarter" idx="8"/>
          </p:nvPr>
        </p:nvSpPr>
        <p:spPr/>
        <p:txBody>
          <a:bodyPr/>
          <a:lstStyle>
            <a:lvl1pPr>
              <a:defRPr>
                <a:solidFill>
                  <a:srgbClr val="FFFFFF"/>
                </a:solidFill>
              </a:defRPr>
            </a:lvl1pPr>
          </a:lstStyle>
          <a:p>
            <a:pPr lvl="0"/>
            <a:fld id="{53B737B7-04B6-4EC0-AD15-8FE9AF9D93B9}" type="slidenum">
              <a:t>‹nr.›</a:t>
            </a:fld>
            <a:endParaRPr lang="nl-NL"/>
          </a:p>
        </p:txBody>
      </p:sp>
    </p:spTree>
    <p:extLst>
      <p:ext uri="{BB962C8B-B14F-4D97-AF65-F5344CB8AC3E}">
        <p14:creationId xmlns:p14="http://schemas.microsoft.com/office/powerpoint/2010/main" val="352723988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Afbeelding verticaal kleur">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00BFF9EC-4CC7-4303-BA47-FCD6EE14FC7A}"/>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B3EB4DD2-9BA6-4F24-AE58-29516D631BA3}"/>
              </a:ext>
            </a:extLst>
          </p:cNvPr>
          <p:cNvSpPr txBox="1">
            <a:spLocks noGrp="1"/>
          </p:cNvSpPr>
          <p:nvPr>
            <p:ph type="body" idx="4294967295"/>
          </p:nvPr>
        </p:nvSpPr>
        <p:spPr>
          <a:xfrm>
            <a:off x="634995" y="2289602"/>
            <a:ext cx="5005389" cy="3935413"/>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C9424B6D-801A-4F98-9E70-48CC35ADFBEF}"/>
              </a:ext>
            </a:extLst>
          </p:cNvPr>
          <p:cNvSpPr txBox="1">
            <a:spLocks noGrp="1"/>
          </p:cNvSpPr>
          <p:nvPr>
            <p:ph type="title"/>
          </p:nvPr>
        </p:nvSpPr>
        <p:spPr>
          <a:xfrm>
            <a:off x="634209" y="1051203"/>
            <a:ext cx="5004593" cy="948049"/>
          </a:xfrm>
        </p:spPr>
        <p:txBody>
          <a:bodyPr/>
          <a:lstStyle>
            <a:lvl1pPr>
              <a:defRPr>
                <a:solidFill>
                  <a:srgbClr val="FFFFFF"/>
                </a:solidFill>
              </a:defRPr>
            </a:lvl1pPr>
          </a:lstStyle>
          <a:p>
            <a:pPr lvl="0"/>
            <a:r>
              <a:rPr lang="nl-NL"/>
              <a:t>Klik om de stijl te bewerken</a:t>
            </a:r>
          </a:p>
        </p:txBody>
      </p:sp>
      <p:sp>
        <p:nvSpPr>
          <p:cNvPr id="5" name="Tijdelijke aanduiding voor dianummer 14">
            <a:extLst>
              <a:ext uri="{FF2B5EF4-FFF2-40B4-BE49-F238E27FC236}">
                <a16:creationId xmlns:a16="http://schemas.microsoft.com/office/drawing/2014/main" id="{9C17B1B6-02D0-41A4-9F5C-ACA7D8C8E830}"/>
              </a:ext>
            </a:extLst>
          </p:cNvPr>
          <p:cNvSpPr txBox="1">
            <a:spLocks noGrp="1"/>
          </p:cNvSpPr>
          <p:nvPr>
            <p:ph type="sldNum" sz="quarter" idx="8"/>
          </p:nvPr>
        </p:nvSpPr>
        <p:spPr/>
        <p:txBody>
          <a:bodyPr/>
          <a:lstStyle>
            <a:lvl1pPr>
              <a:defRPr>
                <a:solidFill>
                  <a:srgbClr val="FFFFFF"/>
                </a:solidFill>
              </a:defRPr>
            </a:lvl1pPr>
          </a:lstStyle>
          <a:p>
            <a:pPr lvl="0"/>
            <a:fld id="{EBEF7293-644E-45F5-B3D6-85D4532C62CD}" type="slidenum">
              <a:t>‹nr.›</a:t>
            </a:fld>
            <a:endParaRPr lang="nl-NL"/>
          </a:p>
        </p:txBody>
      </p:sp>
      <p:sp>
        <p:nvSpPr>
          <p:cNvPr id="6" name="Tijdelijke aanduiding voor voettekst 4">
            <a:extLst>
              <a:ext uri="{FF2B5EF4-FFF2-40B4-BE49-F238E27FC236}">
                <a16:creationId xmlns:a16="http://schemas.microsoft.com/office/drawing/2014/main" id="{196749BB-C440-463A-94BF-FB0E3F4DBB52}"/>
              </a:ext>
            </a:extLst>
          </p:cNvPr>
          <p:cNvSpPr txBox="1">
            <a:spLocks noGrp="1"/>
          </p:cNvSpPr>
          <p:nvPr>
            <p:ph type="ftr" sz="quarter" idx="9"/>
          </p:nvPr>
        </p:nvSpPr>
        <p:spPr/>
        <p:txBody>
          <a:bodyPr/>
          <a:lstStyle>
            <a:lvl1pPr>
              <a:defRPr>
                <a:solidFill>
                  <a:srgbClr val="FFFFFF"/>
                </a:solidFill>
              </a:defRPr>
            </a:lvl1pPr>
          </a:lstStyle>
          <a:p>
            <a:pPr lvl="0"/>
            <a:fld id="{4B821CC3-1639-4445-891D-E51EEDF4A14A}" type="datetime4">
              <a:rPr lang="nl-NL"/>
              <a:pPr lvl="0"/>
              <a:t>21 mei 2021</a:t>
            </a:fld>
            <a:r>
              <a:rPr lang="en-US"/>
              <a:t> | Voettekst</a:t>
            </a:r>
            <a:endParaRPr lang="nl-NL"/>
          </a:p>
        </p:txBody>
      </p:sp>
      <p:sp>
        <p:nvSpPr>
          <p:cNvPr id="7" name="Tijdelijke aanduiding voor afbeelding 9">
            <a:extLst>
              <a:ext uri="{FF2B5EF4-FFF2-40B4-BE49-F238E27FC236}">
                <a16:creationId xmlns:a16="http://schemas.microsoft.com/office/drawing/2014/main" id="{A0EFFA5A-D0F1-4A86-9B5B-3A93D850CB6D}"/>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pic>
        <p:nvPicPr>
          <p:cNvPr id="8" name="Afbeelding 13" descr="RO_vervolgpagina_Logo_2_RGB_pos__aangepast.png">
            <a:extLst>
              <a:ext uri="{FF2B5EF4-FFF2-40B4-BE49-F238E27FC236}">
                <a16:creationId xmlns:a16="http://schemas.microsoft.com/office/drawing/2014/main" id="{FF51D81B-FF96-44A6-A0BA-8B5057CE6860}"/>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dianummer 14">
            <a:extLst>
              <a:ext uri="{FF2B5EF4-FFF2-40B4-BE49-F238E27FC236}">
                <a16:creationId xmlns:a16="http://schemas.microsoft.com/office/drawing/2014/main" id="{E39D7473-D085-4DC6-B60C-B6492A955F0D}"/>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1D5F4B-87F2-4B6D-8529-89FA7705C8CF}"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22357249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Afbeelding verticaal wit">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2B5C8E9C-4E79-40C3-BEF2-6C7F69FD378E}"/>
              </a:ext>
            </a:extLst>
          </p:cNvPr>
          <p:cNvSpPr txBox="1">
            <a:spLocks noGrp="1"/>
          </p:cNvSpPr>
          <p:nvPr>
            <p:ph type="body" idx="4294967295"/>
          </p:nvPr>
        </p:nvSpPr>
        <p:spPr>
          <a:xfrm>
            <a:off x="634995" y="2289602"/>
            <a:ext cx="5003797" cy="3931810"/>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11A61CED-FF45-4523-92DA-324C41EA0744}"/>
              </a:ext>
            </a:extLst>
          </p:cNvPr>
          <p:cNvSpPr txBox="1">
            <a:spLocks noGrp="1"/>
          </p:cNvSpPr>
          <p:nvPr>
            <p:ph type="title"/>
          </p:nvPr>
        </p:nvSpPr>
        <p:spPr>
          <a:xfrm>
            <a:off x="634995" y="1051203"/>
            <a:ext cx="5003797" cy="948049"/>
          </a:xfrm>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8836F18E-FFBE-4134-9A35-A32EA2A81A0B}"/>
              </a:ext>
            </a:extLst>
          </p:cNvPr>
          <p:cNvSpPr txBox="1">
            <a:spLocks noGrp="1"/>
          </p:cNvSpPr>
          <p:nvPr>
            <p:ph type="sldNum" sz="quarter" idx="8"/>
          </p:nvPr>
        </p:nvSpPr>
        <p:spPr/>
        <p:txBody>
          <a:bodyPr/>
          <a:lstStyle>
            <a:lvl1pPr>
              <a:defRPr>
                <a:solidFill>
                  <a:srgbClr val="FFFFFF"/>
                </a:solidFill>
              </a:defRPr>
            </a:lvl1pPr>
          </a:lstStyle>
          <a:p>
            <a:pPr lvl="0"/>
            <a:fld id="{CEC41DFC-DCD7-4971-8A39-557D4330BD42}" type="slidenum">
              <a:t>‹nr.›</a:t>
            </a:fld>
            <a:endParaRPr lang="nl-NL"/>
          </a:p>
        </p:txBody>
      </p:sp>
      <p:sp>
        <p:nvSpPr>
          <p:cNvPr id="5" name="Tijdelijke aanduiding voor voettekst 4">
            <a:extLst>
              <a:ext uri="{FF2B5EF4-FFF2-40B4-BE49-F238E27FC236}">
                <a16:creationId xmlns:a16="http://schemas.microsoft.com/office/drawing/2014/main" id="{5273D8FD-FFAB-480A-9186-A1A7430BF485}"/>
              </a:ext>
            </a:extLst>
          </p:cNvPr>
          <p:cNvSpPr txBox="1">
            <a:spLocks noGrp="1"/>
          </p:cNvSpPr>
          <p:nvPr>
            <p:ph type="ftr" sz="quarter" idx="9"/>
          </p:nvPr>
        </p:nvSpPr>
        <p:spPr/>
        <p:txBody>
          <a:bodyPr/>
          <a:lstStyle>
            <a:lvl1pPr>
              <a:defRPr/>
            </a:lvl1pPr>
          </a:lstStyle>
          <a:p>
            <a:pPr lvl="0"/>
            <a:fld id="{C21EA7CC-4867-4DEF-949D-F7EC0D92DC72}" type="datetime4">
              <a:rPr lang="nl-NL"/>
              <a:pPr lvl="0"/>
              <a:t>21 mei 2021</a:t>
            </a:fld>
            <a:r>
              <a:rPr lang="en-US"/>
              <a:t> | Voettekst</a:t>
            </a:r>
            <a:endParaRPr lang="nl-NL"/>
          </a:p>
        </p:txBody>
      </p:sp>
      <p:sp>
        <p:nvSpPr>
          <p:cNvPr id="6" name="Tijdelijke aanduiding voor afbeelding 9">
            <a:extLst>
              <a:ext uri="{FF2B5EF4-FFF2-40B4-BE49-F238E27FC236}">
                <a16:creationId xmlns:a16="http://schemas.microsoft.com/office/drawing/2014/main" id="{FBE6C4E0-E264-4AFD-995C-D50309389AC4}"/>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7" name="Tijdelijke aanduiding voor dianummer 14">
            <a:extLst>
              <a:ext uri="{FF2B5EF4-FFF2-40B4-BE49-F238E27FC236}">
                <a16:creationId xmlns:a16="http://schemas.microsoft.com/office/drawing/2014/main" id="{975ED1E1-8FFE-4EDE-A4B7-31D8437B413D}"/>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C006F1-B658-45E5-BF40-C198766B17FD}"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427492002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ekst horizontaal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06D9EF9B-9AC0-4AAE-8BA8-80F0A2E76FEB}"/>
              </a:ext>
            </a:extLst>
          </p:cNvPr>
          <p:cNvSpPr/>
          <p:nvPr/>
        </p:nvSpPr>
        <p:spPr>
          <a:xfrm>
            <a:off x="0" y="0"/>
            <a:ext cx="12191996" cy="3427408"/>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4C2A14E1-D85E-4108-BE55-90721E0D200F}"/>
              </a:ext>
            </a:extLst>
          </p:cNvPr>
          <p:cNvSpPr txBox="1">
            <a:spLocks noGrp="1"/>
          </p:cNvSpPr>
          <p:nvPr>
            <p:ph type="title"/>
          </p:nvPr>
        </p:nvSpPr>
        <p:spPr>
          <a:xfrm>
            <a:off x="634995" y="1052510"/>
            <a:ext cx="10923586" cy="2374897"/>
          </a:xfrm>
        </p:spPr>
        <p:txBody>
          <a:bodyPr/>
          <a:lstStyle>
            <a:lvl1pPr>
              <a:defRPr sz="4800">
                <a:solidFill>
                  <a:srgbClr val="FFFFFF"/>
                </a:solidFill>
              </a:defRPr>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7D179BBD-3AA2-4592-822C-1B64EBBAD78C}"/>
              </a:ext>
            </a:extLst>
          </p:cNvPr>
          <p:cNvSpPr txBox="1">
            <a:spLocks noGrp="1"/>
          </p:cNvSpPr>
          <p:nvPr>
            <p:ph type="body" idx="4294967295"/>
          </p:nvPr>
        </p:nvSpPr>
        <p:spPr>
          <a:xfrm>
            <a:off x="634995" y="3749488"/>
            <a:ext cx="10923586" cy="2471924"/>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0">
            <a:extLst>
              <a:ext uri="{FF2B5EF4-FFF2-40B4-BE49-F238E27FC236}">
                <a16:creationId xmlns:a16="http://schemas.microsoft.com/office/drawing/2014/main" id="{ED527E27-289C-4C70-BB25-7730009FC323}"/>
              </a:ext>
            </a:extLst>
          </p:cNvPr>
          <p:cNvSpPr txBox="1">
            <a:spLocks noGrp="1"/>
          </p:cNvSpPr>
          <p:nvPr>
            <p:ph type="sldNum" sz="quarter" idx="8"/>
          </p:nvPr>
        </p:nvSpPr>
        <p:spPr/>
        <p:txBody>
          <a:bodyPr/>
          <a:lstStyle>
            <a:lvl1pPr>
              <a:defRPr/>
            </a:lvl1pPr>
          </a:lstStyle>
          <a:p>
            <a:pPr lvl="0"/>
            <a:fld id="{1EB2C61A-198A-4CDA-AF4A-B6C0D0E231A6}" type="slidenum">
              <a:t>‹nr.›</a:t>
            </a:fld>
            <a:endParaRPr lang="nl-NL"/>
          </a:p>
        </p:txBody>
      </p:sp>
      <p:sp>
        <p:nvSpPr>
          <p:cNvPr id="6" name="Tijdelijke aanduiding voor voettekst 4">
            <a:extLst>
              <a:ext uri="{FF2B5EF4-FFF2-40B4-BE49-F238E27FC236}">
                <a16:creationId xmlns:a16="http://schemas.microsoft.com/office/drawing/2014/main" id="{104C2E17-759F-4C01-93E5-56FF1E6C5254}"/>
              </a:ext>
            </a:extLst>
          </p:cNvPr>
          <p:cNvSpPr txBox="1">
            <a:spLocks noGrp="1"/>
          </p:cNvSpPr>
          <p:nvPr>
            <p:ph type="ftr" sz="quarter" idx="9"/>
          </p:nvPr>
        </p:nvSpPr>
        <p:spPr/>
        <p:txBody>
          <a:bodyPr/>
          <a:lstStyle>
            <a:lvl1pPr>
              <a:defRPr/>
            </a:lvl1pPr>
          </a:lstStyle>
          <a:p>
            <a:pPr lvl="0"/>
            <a:fld id="{39D8D5FD-B7B0-41FC-B913-7862F846F683}" type="datetime4">
              <a:rPr lang="nl-NL"/>
              <a:pPr lvl="0"/>
              <a:t>21 mei 2021</a:t>
            </a:fld>
            <a:r>
              <a:rPr lang="en-US"/>
              <a:t> | Voettekst</a:t>
            </a:r>
            <a:endParaRPr lang="nl-NL"/>
          </a:p>
        </p:txBody>
      </p:sp>
      <p:pic>
        <p:nvPicPr>
          <p:cNvPr id="7" name="Afbeelding 9" descr="RO_vervolgpagina_Logo_2_RGB_pos__aangepast.png">
            <a:extLst>
              <a:ext uri="{FF2B5EF4-FFF2-40B4-BE49-F238E27FC236}">
                <a16:creationId xmlns:a16="http://schemas.microsoft.com/office/drawing/2014/main" id="{AEA8743C-9C42-45B7-8B78-48EC107A7736}"/>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378479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bel/grafiek">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A5A462A2-8ACB-498D-8713-D23066821446}"/>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inhoud 2">
            <a:extLst>
              <a:ext uri="{FF2B5EF4-FFF2-40B4-BE49-F238E27FC236}">
                <a16:creationId xmlns:a16="http://schemas.microsoft.com/office/drawing/2014/main" id="{EC202378-8E5E-42CC-9556-AC9C130B8F0A}"/>
              </a:ext>
            </a:extLst>
          </p:cNvPr>
          <p:cNvSpPr txBox="1">
            <a:spLocks noGrp="1"/>
          </p:cNvSpPr>
          <p:nvPr>
            <p:ph idx="4294967295"/>
          </p:nvPr>
        </p:nvSpPr>
        <p:spPr>
          <a:xfrm>
            <a:off x="634995" y="2276471"/>
            <a:ext cx="10923586" cy="3944941"/>
          </a:xfrm>
        </p:spPr>
        <p:txBody>
          <a:bodyPr/>
          <a:lstStyle>
            <a:lvl1pPr>
              <a:defRPr/>
            </a:lvl1pPr>
            <a:lvl2pPr>
              <a:defRPr/>
            </a:lvl2pPr>
            <a:lvl3pPr>
              <a:defRPr/>
            </a:lvl3pPr>
            <a:lvl4pPr>
              <a:defRPr/>
            </a:lvl4pPr>
            <a:lvl5pPr>
              <a:defRPr/>
            </a:lvl5pPr>
          </a:lstStyle>
          <a:p>
            <a:pPr lvl="0"/>
            <a:r>
              <a:rPr lang="nl-NL"/>
              <a:t>Klik om tekst of beeld toe te voegen </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1">
            <a:extLst>
              <a:ext uri="{FF2B5EF4-FFF2-40B4-BE49-F238E27FC236}">
                <a16:creationId xmlns:a16="http://schemas.microsoft.com/office/drawing/2014/main" id="{CBB7EE94-8B84-4352-8B79-5696F7821E8F}"/>
              </a:ext>
            </a:extLst>
          </p:cNvPr>
          <p:cNvSpPr txBox="1">
            <a:spLocks noGrp="1"/>
          </p:cNvSpPr>
          <p:nvPr>
            <p:ph type="sldNum" sz="quarter" idx="8"/>
          </p:nvPr>
        </p:nvSpPr>
        <p:spPr/>
        <p:txBody>
          <a:bodyPr/>
          <a:lstStyle>
            <a:lvl1pPr>
              <a:defRPr/>
            </a:lvl1pPr>
          </a:lstStyle>
          <a:p>
            <a:pPr lvl="0"/>
            <a:fld id="{41A2FFEC-1503-4D13-A2E4-6B59AC0016E9}" type="slidenum">
              <a:t>‹nr.›</a:t>
            </a:fld>
            <a:endParaRPr lang="nl-NL"/>
          </a:p>
        </p:txBody>
      </p:sp>
      <p:sp>
        <p:nvSpPr>
          <p:cNvPr id="5" name="Tijdelijke aanduiding voor voettekst 4">
            <a:extLst>
              <a:ext uri="{FF2B5EF4-FFF2-40B4-BE49-F238E27FC236}">
                <a16:creationId xmlns:a16="http://schemas.microsoft.com/office/drawing/2014/main" id="{3D8199C2-6052-46E9-ABB2-90968F96B3F6}"/>
              </a:ext>
            </a:extLst>
          </p:cNvPr>
          <p:cNvSpPr txBox="1">
            <a:spLocks noGrp="1"/>
          </p:cNvSpPr>
          <p:nvPr>
            <p:ph type="ftr" sz="quarter" idx="9"/>
          </p:nvPr>
        </p:nvSpPr>
        <p:spPr/>
        <p:txBody>
          <a:bodyPr/>
          <a:lstStyle>
            <a:lvl1pPr>
              <a:defRPr/>
            </a:lvl1pPr>
          </a:lstStyle>
          <a:p>
            <a:pPr lvl="0"/>
            <a:fld id="{3578EA5E-FC9C-47D7-9226-44C2D75D2155}" type="datetime4">
              <a:rPr lang="nl-NL"/>
              <a:pPr lvl="0"/>
              <a:t>21 mei 2021</a:t>
            </a:fld>
            <a:r>
              <a:rPr lang="en-US"/>
              <a:t> | Voettekst</a:t>
            </a:r>
            <a:endParaRPr lang="nl-NL"/>
          </a:p>
        </p:txBody>
      </p:sp>
    </p:spTree>
    <p:extLst>
      <p:ext uri="{BB962C8B-B14F-4D97-AF65-F5344CB8AC3E}">
        <p14:creationId xmlns:p14="http://schemas.microsoft.com/office/powerpoint/2010/main" val="305615361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ekst horizontaal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F74D5779-550F-4629-BDC1-1007D13188C3}"/>
              </a:ext>
            </a:extLst>
          </p:cNvPr>
          <p:cNvSpPr/>
          <p:nvPr/>
        </p:nvSpPr>
        <p:spPr>
          <a:xfrm>
            <a:off x="0" y="3430591"/>
            <a:ext cx="12191996" cy="3427408"/>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1A4143AD-F818-4200-B525-0EAEEC38A118}"/>
              </a:ext>
            </a:extLst>
          </p:cNvPr>
          <p:cNvSpPr txBox="1">
            <a:spLocks noGrp="1"/>
          </p:cNvSpPr>
          <p:nvPr>
            <p:ph type="title"/>
          </p:nvPr>
        </p:nvSpPr>
        <p:spPr>
          <a:xfrm>
            <a:off x="634995" y="1052510"/>
            <a:ext cx="10923586" cy="2374897"/>
          </a:xfrm>
        </p:spPr>
        <p:txBody>
          <a:bodyPr/>
          <a:lstStyle>
            <a:lvl1pPr>
              <a:defRPr sz="4800"/>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8F26E911-7FB3-41A7-85B0-389BC218C935}"/>
              </a:ext>
            </a:extLst>
          </p:cNvPr>
          <p:cNvSpPr txBox="1">
            <a:spLocks noGrp="1"/>
          </p:cNvSpPr>
          <p:nvPr>
            <p:ph type="body" idx="4294967295"/>
          </p:nvPr>
        </p:nvSpPr>
        <p:spPr>
          <a:xfrm>
            <a:off x="634995" y="3749488"/>
            <a:ext cx="10923586" cy="2471924"/>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E21AC190-CC45-4912-8E14-7E14EEE87D0D}"/>
              </a:ext>
            </a:extLst>
          </p:cNvPr>
          <p:cNvSpPr txBox="1">
            <a:spLocks noGrp="1"/>
          </p:cNvSpPr>
          <p:nvPr>
            <p:ph type="sldNum" sz="quarter" idx="8"/>
          </p:nvPr>
        </p:nvSpPr>
        <p:spPr/>
        <p:txBody>
          <a:bodyPr/>
          <a:lstStyle>
            <a:lvl1pPr>
              <a:defRPr>
                <a:solidFill>
                  <a:srgbClr val="FFFFFF"/>
                </a:solidFill>
              </a:defRPr>
            </a:lvl1pPr>
          </a:lstStyle>
          <a:p>
            <a:pPr lvl="0"/>
            <a:fld id="{80698621-DA56-4856-A29C-14123C8F3067}" type="slidenum">
              <a:t>‹nr.›</a:t>
            </a:fld>
            <a:endParaRPr lang="nl-NL"/>
          </a:p>
        </p:txBody>
      </p:sp>
      <p:sp>
        <p:nvSpPr>
          <p:cNvPr id="6" name="Tijdelijke aanduiding voor voettekst 4">
            <a:extLst>
              <a:ext uri="{FF2B5EF4-FFF2-40B4-BE49-F238E27FC236}">
                <a16:creationId xmlns:a16="http://schemas.microsoft.com/office/drawing/2014/main" id="{A7F8A241-B93E-438F-951A-69F6492DFE99}"/>
              </a:ext>
            </a:extLst>
          </p:cNvPr>
          <p:cNvSpPr txBox="1">
            <a:spLocks noGrp="1"/>
          </p:cNvSpPr>
          <p:nvPr>
            <p:ph type="ftr" sz="quarter" idx="9"/>
          </p:nvPr>
        </p:nvSpPr>
        <p:spPr/>
        <p:txBody>
          <a:bodyPr/>
          <a:lstStyle>
            <a:lvl1pPr>
              <a:defRPr>
                <a:solidFill>
                  <a:srgbClr val="FFFFFF"/>
                </a:solidFill>
              </a:defRPr>
            </a:lvl1pPr>
          </a:lstStyle>
          <a:p>
            <a:pPr lvl="0"/>
            <a:fld id="{199D5DC8-99DD-4E4F-8E53-EFF8A800E14D}" type="datetime4">
              <a:rPr lang="nl-NL"/>
              <a:pPr lvl="0"/>
              <a:t>21 mei 2021</a:t>
            </a:fld>
            <a:r>
              <a:rPr lang="en-US"/>
              <a:t> | Voettekst</a:t>
            </a:r>
            <a:endParaRPr lang="nl-NL"/>
          </a:p>
        </p:txBody>
      </p:sp>
    </p:spTree>
    <p:extLst>
      <p:ext uri="{BB962C8B-B14F-4D97-AF65-F5344CB8AC3E}">
        <p14:creationId xmlns:p14="http://schemas.microsoft.com/office/powerpoint/2010/main" val="75650320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DAF91F-0D1E-413E-A7B7-B2F64A4BD4F3}"/>
              </a:ext>
            </a:extLst>
          </p:cNvPr>
          <p:cNvSpPr txBox="1">
            <a:spLocks noGrp="1"/>
          </p:cNvSpPr>
          <p:nvPr>
            <p:ph type="title"/>
          </p:nvPr>
        </p:nvSpPr>
        <p:spPr>
          <a:xfrm>
            <a:off x="634209" y="3888001"/>
            <a:ext cx="5004593" cy="2333411"/>
          </a:xfrm>
        </p:spPr>
        <p:txBody>
          <a:bodyPr/>
          <a:lstStyle>
            <a:lvl1pPr>
              <a:defRPr>
                <a:solidFill>
                  <a:srgbClr val="FFFFFF"/>
                </a:solidFill>
              </a:defRPr>
            </a:lvl1pPr>
          </a:lstStyle>
          <a:p>
            <a:pPr lvl="0"/>
            <a:r>
              <a:rPr lang="nl-NL"/>
              <a:t>Klik om de stijl te bewerken</a:t>
            </a:r>
          </a:p>
        </p:txBody>
      </p:sp>
      <p:sp>
        <p:nvSpPr>
          <p:cNvPr id="3" name="Tijdelijke aanduiding voor tekst 13">
            <a:extLst>
              <a:ext uri="{FF2B5EF4-FFF2-40B4-BE49-F238E27FC236}">
                <a16:creationId xmlns:a16="http://schemas.microsoft.com/office/drawing/2014/main" id="{1F1B0A5C-7D68-4C7E-87FC-35E028217529}"/>
              </a:ext>
            </a:extLst>
          </p:cNvPr>
          <p:cNvSpPr txBox="1">
            <a:spLocks noGrp="1"/>
          </p:cNvSpPr>
          <p:nvPr>
            <p:ph type="body" idx="4294967295"/>
          </p:nvPr>
        </p:nvSpPr>
        <p:spPr>
          <a:xfrm>
            <a:off x="6554583" y="3888001"/>
            <a:ext cx="5003999" cy="2333411"/>
          </a:xfrm>
        </p:spPr>
        <p:txBody>
          <a:bodyPr tIns="50401"/>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2">
            <a:extLst>
              <a:ext uri="{FF2B5EF4-FFF2-40B4-BE49-F238E27FC236}">
                <a16:creationId xmlns:a16="http://schemas.microsoft.com/office/drawing/2014/main" id="{29C46495-280B-48E1-AEC3-C4D59756BCA6}"/>
              </a:ext>
            </a:extLst>
          </p:cNvPr>
          <p:cNvSpPr txBox="1">
            <a:spLocks noGrp="1"/>
          </p:cNvSpPr>
          <p:nvPr>
            <p:ph type="sldNum" sz="quarter" idx="8"/>
          </p:nvPr>
        </p:nvSpPr>
        <p:spPr/>
        <p:txBody>
          <a:bodyPr/>
          <a:lstStyle>
            <a:lvl1pPr>
              <a:defRPr>
                <a:solidFill>
                  <a:srgbClr val="D9EBF6"/>
                </a:solidFill>
              </a:defRPr>
            </a:lvl1pPr>
          </a:lstStyle>
          <a:p>
            <a:pPr lvl="0"/>
            <a:fld id="{9452A009-72DA-40CD-A350-043BEF5A17AA}" type="slidenum">
              <a:t>‹nr.›</a:t>
            </a:fld>
            <a:endParaRPr lang="nl-NL"/>
          </a:p>
        </p:txBody>
      </p:sp>
      <p:sp>
        <p:nvSpPr>
          <p:cNvPr id="5" name="Tijdelijke aanduiding voor voettekst 4">
            <a:extLst>
              <a:ext uri="{FF2B5EF4-FFF2-40B4-BE49-F238E27FC236}">
                <a16:creationId xmlns:a16="http://schemas.microsoft.com/office/drawing/2014/main" id="{3454ED69-BFC0-4269-861E-8DC770793DEB}"/>
              </a:ext>
            </a:extLst>
          </p:cNvPr>
          <p:cNvSpPr txBox="1">
            <a:spLocks noGrp="1"/>
          </p:cNvSpPr>
          <p:nvPr>
            <p:ph type="ftr" sz="quarter" idx="9"/>
          </p:nvPr>
        </p:nvSpPr>
        <p:spPr/>
        <p:txBody>
          <a:bodyPr/>
          <a:lstStyle>
            <a:lvl1pPr>
              <a:defRPr>
                <a:solidFill>
                  <a:srgbClr val="FFFFFF"/>
                </a:solidFill>
              </a:defRPr>
            </a:lvl1pPr>
          </a:lstStyle>
          <a:p>
            <a:pPr lvl="0"/>
            <a:fld id="{ECDFAFB0-26A8-497F-AC32-FDB5D45CD6B1}"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DBBB079A-4D41-4480-A104-B89763318EB4}"/>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426431847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Afbeelding horizontaal wit">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A853EA29-685D-468C-B73C-51322736761B}"/>
              </a:ext>
            </a:extLst>
          </p:cNvPr>
          <p:cNvSpPr txBox="1">
            <a:spLocks noGrp="1"/>
          </p:cNvSpPr>
          <p:nvPr>
            <p:ph type="body" idx="4294967295"/>
          </p:nvPr>
        </p:nvSpPr>
        <p:spPr>
          <a:xfrm>
            <a:off x="6553203" y="3888001"/>
            <a:ext cx="5003999"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C3F58634-0C0F-4B00-979D-94A9DEB0B977}"/>
              </a:ext>
            </a:extLst>
          </p:cNvPr>
          <p:cNvSpPr txBox="1">
            <a:spLocks noGrp="1"/>
          </p:cNvSpPr>
          <p:nvPr>
            <p:ph type="title"/>
          </p:nvPr>
        </p:nvSpPr>
        <p:spPr>
          <a:xfrm>
            <a:off x="634209" y="3888001"/>
            <a:ext cx="5004593" cy="2333411"/>
          </a:xfrm>
        </p:spPr>
        <p:txBody>
          <a:bodyPr/>
          <a:lstStyle>
            <a:lvl1pPr>
              <a:defRPr/>
            </a:lvl1pPr>
          </a:lstStyle>
          <a:p>
            <a:pPr lvl="0"/>
            <a:r>
              <a:rPr lang="nl-NL"/>
              <a:t>Klik om de stijl te bewerken</a:t>
            </a:r>
          </a:p>
        </p:txBody>
      </p:sp>
      <p:sp>
        <p:nvSpPr>
          <p:cNvPr id="4" name="Tijdelijke aanduiding voor dianummer 10">
            <a:extLst>
              <a:ext uri="{FF2B5EF4-FFF2-40B4-BE49-F238E27FC236}">
                <a16:creationId xmlns:a16="http://schemas.microsoft.com/office/drawing/2014/main" id="{F6768360-321C-4B70-ABE4-56EA50D882F4}"/>
              </a:ext>
            </a:extLst>
          </p:cNvPr>
          <p:cNvSpPr txBox="1">
            <a:spLocks noGrp="1"/>
          </p:cNvSpPr>
          <p:nvPr>
            <p:ph type="sldNum" sz="quarter" idx="8"/>
          </p:nvPr>
        </p:nvSpPr>
        <p:spPr/>
        <p:txBody>
          <a:bodyPr/>
          <a:lstStyle>
            <a:lvl1pPr>
              <a:defRPr/>
            </a:lvl1pPr>
          </a:lstStyle>
          <a:p>
            <a:pPr lvl="0"/>
            <a:fld id="{A598CA81-73AD-4CD7-AF62-0E42FC654000}" type="slidenum">
              <a:t>‹nr.›</a:t>
            </a:fld>
            <a:endParaRPr lang="nl-NL"/>
          </a:p>
        </p:txBody>
      </p:sp>
      <p:sp>
        <p:nvSpPr>
          <p:cNvPr id="5" name="Tijdelijke aanduiding voor voettekst 4">
            <a:extLst>
              <a:ext uri="{FF2B5EF4-FFF2-40B4-BE49-F238E27FC236}">
                <a16:creationId xmlns:a16="http://schemas.microsoft.com/office/drawing/2014/main" id="{9F67A267-421C-4451-A5E6-2F6EA249FD53}"/>
              </a:ext>
            </a:extLst>
          </p:cNvPr>
          <p:cNvSpPr txBox="1">
            <a:spLocks noGrp="1"/>
          </p:cNvSpPr>
          <p:nvPr>
            <p:ph type="ftr" sz="quarter" idx="9"/>
          </p:nvPr>
        </p:nvSpPr>
        <p:spPr/>
        <p:txBody>
          <a:bodyPr/>
          <a:lstStyle>
            <a:lvl1pPr>
              <a:defRPr/>
            </a:lvl1pPr>
          </a:lstStyle>
          <a:p>
            <a:pPr lvl="0"/>
            <a:fld id="{2BD4AC75-BE7B-4573-ACD5-EEA2D4539063}"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32B18893-848F-4433-8F49-89A83224BBF8}"/>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44666779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5BFE9C7C-698A-4E13-BB38-FC6E6A20BF31}"/>
              </a:ext>
            </a:extLst>
          </p:cNvPr>
          <p:cNvSpPr txBox="1">
            <a:spLocks noGrp="1"/>
          </p:cNvSpPr>
          <p:nvPr>
            <p:ph type="body" idx="4294967295"/>
          </p:nvPr>
        </p:nvSpPr>
        <p:spPr>
          <a:xfrm>
            <a:off x="634995" y="3888001"/>
            <a:ext cx="10923586" cy="2333411"/>
          </a:xfrm>
        </p:spPr>
        <p:txBody>
          <a:bodyPr tIns="50401"/>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175A2A72-A194-4EC4-9E18-09984212626C}"/>
              </a:ext>
            </a:extLst>
          </p:cNvPr>
          <p:cNvSpPr txBox="1">
            <a:spLocks noGrp="1"/>
          </p:cNvSpPr>
          <p:nvPr>
            <p:ph type="sldNum" sz="quarter" idx="8"/>
          </p:nvPr>
        </p:nvSpPr>
        <p:spPr/>
        <p:txBody>
          <a:bodyPr/>
          <a:lstStyle>
            <a:lvl1pPr>
              <a:defRPr>
                <a:solidFill>
                  <a:srgbClr val="D9EBF6"/>
                </a:solidFill>
              </a:defRPr>
            </a:lvl1pPr>
          </a:lstStyle>
          <a:p>
            <a:pPr lvl="0"/>
            <a:fld id="{39D93C1B-C1F3-411A-87C7-5AA4ABFD8ABC}" type="slidenum">
              <a:t>‹nr.›</a:t>
            </a:fld>
            <a:endParaRPr lang="nl-NL"/>
          </a:p>
        </p:txBody>
      </p:sp>
      <p:sp>
        <p:nvSpPr>
          <p:cNvPr id="4" name="Tijdelijke aanduiding voor voettekst 4">
            <a:extLst>
              <a:ext uri="{FF2B5EF4-FFF2-40B4-BE49-F238E27FC236}">
                <a16:creationId xmlns:a16="http://schemas.microsoft.com/office/drawing/2014/main" id="{6F9368F5-A143-4966-87F5-5CB01402C409}"/>
              </a:ext>
            </a:extLst>
          </p:cNvPr>
          <p:cNvSpPr txBox="1">
            <a:spLocks noGrp="1"/>
          </p:cNvSpPr>
          <p:nvPr>
            <p:ph type="ftr" sz="quarter" idx="9"/>
          </p:nvPr>
        </p:nvSpPr>
        <p:spPr/>
        <p:txBody>
          <a:bodyPr/>
          <a:lstStyle>
            <a:lvl1pPr>
              <a:defRPr>
                <a:solidFill>
                  <a:srgbClr val="FFFFFF"/>
                </a:solidFill>
              </a:defRPr>
            </a:lvl1pPr>
          </a:lstStyle>
          <a:p>
            <a:pPr lvl="0"/>
            <a:fld id="{8D94D7F8-8205-4D78-B8BE-164370AAB3B4}"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1024914A-3E63-4388-B7D9-20D951667C1E}"/>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32962857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Afbeelding hor. wit zonder titel">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4C05974F-A31C-4527-8CF5-84AE15882B4A}"/>
              </a:ext>
            </a:extLst>
          </p:cNvPr>
          <p:cNvSpPr txBox="1">
            <a:spLocks noGrp="1"/>
          </p:cNvSpPr>
          <p:nvPr>
            <p:ph type="body" idx="4294967295"/>
          </p:nvPr>
        </p:nvSpPr>
        <p:spPr>
          <a:xfrm>
            <a:off x="634995" y="3888001"/>
            <a:ext cx="10923586"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20F44AEB-2C07-4E55-9423-C39D9ADAFCFF}"/>
              </a:ext>
            </a:extLst>
          </p:cNvPr>
          <p:cNvSpPr txBox="1">
            <a:spLocks noGrp="1"/>
          </p:cNvSpPr>
          <p:nvPr>
            <p:ph type="sldNum" sz="quarter" idx="8"/>
          </p:nvPr>
        </p:nvSpPr>
        <p:spPr/>
        <p:txBody>
          <a:bodyPr/>
          <a:lstStyle>
            <a:lvl1pPr>
              <a:defRPr/>
            </a:lvl1pPr>
          </a:lstStyle>
          <a:p>
            <a:pPr lvl="0"/>
            <a:fld id="{142899F6-3777-4341-8A64-E3DFC9A10B0D}" type="slidenum">
              <a:t>‹nr.›</a:t>
            </a:fld>
            <a:endParaRPr lang="nl-NL"/>
          </a:p>
        </p:txBody>
      </p:sp>
      <p:sp>
        <p:nvSpPr>
          <p:cNvPr id="4" name="Tijdelijke aanduiding voor voettekst 4">
            <a:extLst>
              <a:ext uri="{FF2B5EF4-FFF2-40B4-BE49-F238E27FC236}">
                <a16:creationId xmlns:a16="http://schemas.microsoft.com/office/drawing/2014/main" id="{CC3C83BB-0E5D-48C0-883E-2A6ECC1F81FB}"/>
              </a:ext>
            </a:extLst>
          </p:cNvPr>
          <p:cNvSpPr txBox="1">
            <a:spLocks noGrp="1"/>
          </p:cNvSpPr>
          <p:nvPr>
            <p:ph type="ftr" sz="quarter" idx="9"/>
          </p:nvPr>
        </p:nvSpPr>
        <p:spPr/>
        <p:txBody>
          <a:bodyPr/>
          <a:lstStyle>
            <a:lvl1pPr>
              <a:defRPr/>
            </a:lvl1pPr>
          </a:lstStyle>
          <a:p>
            <a:pPr lvl="0"/>
            <a:fld id="{EEE1CFBE-8ED8-4DF6-A698-B40B56BE9C60}"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D46F1911-A7BE-410A-A53A-1B031F5A7BE5}"/>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55827959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D87F819B-4199-4D18-AFC3-5699817600A8}"/>
              </a:ext>
            </a:extLst>
          </p:cNvPr>
          <p:cNvSpPr txBox="1">
            <a:spLocks noGrp="1"/>
          </p:cNvSpPr>
          <p:nvPr>
            <p:ph type="pic" idx="4294967295"/>
          </p:nvPr>
        </p:nvSpPr>
        <p:spPr>
          <a:xfrm>
            <a:off x="0" y="3427408"/>
            <a:ext cx="12191996" cy="3430591"/>
          </a:xfrm>
          <a:solidFill>
            <a:srgbClr val="D9D9D9"/>
          </a:solidFill>
        </p:spPr>
        <p:txBody>
          <a:bodyPr lIns="611998"/>
          <a:lstStyle>
            <a:lvl1pPr>
              <a:buClr>
                <a:srgbClr val="017BC6"/>
              </a:buClr>
              <a:defRPr/>
            </a:lvl1pPr>
          </a:lstStyle>
          <a:p>
            <a:pPr lvl="0"/>
            <a:r>
              <a:rPr lang="nl-NL"/>
              <a:t>Klik op het pictogram als u een afbeelding wilt toevoegen</a:t>
            </a:r>
          </a:p>
        </p:txBody>
      </p:sp>
      <p:sp>
        <p:nvSpPr>
          <p:cNvPr id="3" name="Titel 1">
            <a:extLst>
              <a:ext uri="{FF2B5EF4-FFF2-40B4-BE49-F238E27FC236}">
                <a16:creationId xmlns:a16="http://schemas.microsoft.com/office/drawing/2014/main" id="{286736DE-DD9C-4279-B75B-48658EF463C4}"/>
              </a:ext>
            </a:extLst>
          </p:cNvPr>
          <p:cNvSpPr txBox="1">
            <a:spLocks noGrp="1"/>
          </p:cNvSpPr>
          <p:nvPr>
            <p:ph type="title"/>
          </p:nvPr>
        </p:nvSpPr>
        <p:spPr>
          <a:xfrm>
            <a:off x="633596" y="1051203"/>
            <a:ext cx="10924382" cy="946797"/>
          </a:xfrm>
        </p:spPr>
        <p:txBody>
          <a:bodyPr/>
          <a:lstStyle>
            <a:lvl1pPr>
              <a:defRPr>
                <a:solidFill>
                  <a:srgbClr val="FFFFFF"/>
                </a:solidFill>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D0958C4E-654E-4A48-9DED-AE3D4DBC4FE9}"/>
              </a:ext>
            </a:extLst>
          </p:cNvPr>
          <p:cNvSpPr txBox="1">
            <a:spLocks noGrp="1"/>
          </p:cNvSpPr>
          <p:nvPr>
            <p:ph type="sldNum" sz="quarter" idx="8"/>
          </p:nvPr>
        </p:nvSpPr>
        <p:spPr/>
        <p:txBody>
          <a:bodyPr/>
          <a:lstStyle>
            <a:lvl1pPr>
              <a:defRPr>
                <a:solidFill>
                  <a:srgbClr val="FFFFFF"/>
                </a:solidFill>
              </a:defRPr>
            </a:lvl1pPr>
          </a:lstStyle>
          <a:p>
            <a:pPr lvl="0"/>
            <a:fld id="{A9087722-6FC1-44D4-ADFD-922EC7F9CC3C}" type="slidenum">
              <a:t>‹nr.›</a:t>
            </a:fld>
            <a:endParaRPr lang="nl-NL"/>
          </a:p>
        </p:txBody>
      </p:sp>
      <p:sp>
        <p:nvSpPr>
          <p:cNvPr id="5" name="Tijdelijke aanduiding voor voettekst 4">
            <a:extLst>
              <a:ext uri="{FF2B5EF4-FFF2-40B4-BE49-F238E27FC236}">
                <a16:creationId xmlns:a16="http://schemas.microsoft.com/office/drawing/2014/main" id="{4C7346A1-CD09-44B6-BA64-7AED21D897FF}"/>
              </a:ext>
            </a:extLst>
          </p:cNvPr>
          <p:cNvSpPr txBox="1">
            <a:spLocks noGrp="1"/>
          </p:cNvSpPr>
          <p:nvPr>
            <p:ph type="ftr" sz="quarter" idx="9"/>
          </p:nvPr>
        </p:nvSpPr>
        <p:spPr/>
        <p:txBody>
          <a:bodyPr/>
          <a:lstStyle>
            <a:lvl1pPr>
              <a:defRPr>
                <a:solidFill>
                  <a:srgbClr val="FFFFFF"/>
                </a:solidFill>
              </a:defRPr>
            </a:lvl1pPr>
          </a:lstStyle>
          <a:p>
            <a:pPr lvl="0"/>
            <a:fld id="{89487951-1AF4-416A-93AA-55FA9A0BC7AF}" type="datetime4">
              <a:rPr lang="nl-NL"/>
              <a:pPr lvl="0"/>
              <a:t>21 mei 2021</a:t>
            </a:fld>
            <a:r>
              <a:rPr lang="en-US"/>
              <a:t> | Voettekst</a:t>
            </a:r>
            <a:endParaRPr lang="nl-NL"/>
          </a:p>
        </p:txBody>
      </p:sp>
    </p:spTree>
    <p:extLst>
      <p:ext uri="{BB962C8B-B14F-4D97-AF65-F5344CB8AC3E}">
        <p14:creationId xmlns:p14="http://schemas.microsoft.com/office/powerpoint/2010/main" val="262416070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Afbeelding horizontaal wi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60A7C14D-1658-457D-8D61-F8AE3BA73729}"/>
              </a:ext>
            </a:extLst>
          </p:cNvPr>
          <p:cNvSpPr txBox="1">
            <a:spLocks noGrp="1"/>
          </p:cNvSpPr>
          <p:nvPr>
            <p:ph type="pic" idx="4294967295"/>
          </p:nvPr>
        </p:nvSpPr>
        <p:spPr>
          <a:xfrm>
            <a:off x="0" y="3427408"/>
            <a:ext cx="12191996" cy="3430591"/>
          </a:xfrm>
          <a:solidFill>
            <a:srgbClr val="000000">
              <a:alpha val="10000"/>
            </a:srgbClr>
          </a:solidFill>
        </p:spPr>
        <p:txBody>
          <a:bodyPr lIns="611998"/>
          <a:lstStyle>
            <a:lvl1pPr>
              <a:defRPr/>
            </a:lvl1pPr>
          </a:lstStyle>
          <a:p>
            <a:pPr lvl="0"/>
            <a:r>
              <a:rPr lang="nl-NL"/>
              <a:t>Klik op het pictogram als u een afbeelding wilt toevoegen</a:t>
            </a:r>
          </a:p>
        </p:txBody>
      </p:sp>
      <p:sp>
        <p:nvSpPr>
          <p:cNvPr id="3" name="Titel 8">
            <a:extLst>
              <a:ext uri="{FF2B5EF4-FFF2-40B4-BE49-F238E27FC236}">
                <a16:creationId xmlns:a16="http://schemas.microsoft.com/office/drawing/2014/main" id="{4E6612A4-0437-46EB-B4A2-046416B8AB86}"/>
              </a:ext>
            </a:extLst>
          </p:cNvPr>
          <p:cNvSpPr txBox="1">
            <a:spLocks noGrp="1"/>
          </p:cNvSpPr>
          <p:nvPr>
            <p:ph type="title"/>
          </p:nvPr>
        </p:nvSpPr>
        <p:spPr>
          <a:xfrm>
            <a:off x="634209" y="1051203"/>
            <a:ext cx="10924382" cy="946797"/>
          </a:xfrm>
        </p:spPr>
        <p:txBody>
          <a:bodyPr/>
          <a:lstStyle>
            <a:lvl1pPr>
              <a:defRPr/>
            </a:lvl1pPr>
          </a:lstStyle>
          <a:p>
            <a:pPr lvl="0"/>
            <a:r>
              <a:rPr lang="nl-NL"/>
              <a:t>Klik om de stijl te bewerken</a:t>
            </a:r>
          </a:p>
        </p:txBody>
      </p:sp>
      <p:sp>
        <p:nvSpPr>
          <p:cNvPr id="4" name="Tijdelijke aanduiding voor dianummer 6">
            <a:extLst>
              <a:ext uri="{FF2B5EF4-FFF2-40B4-BE49-F238E27FC236}">
                <a16:creationId xmlns:a16="http://schemas.microsoft.com/office/drawing/2014/main" id="{D6D5DFAB-858F-4A62-A4DD-808C05B43D46}"/>
              </a:ext>
            </a:extLst>
          </p:cNvPr>
          <p:cNvSpPr txBox="1">
            <a:spLocks noGrp="1"/>
          </p:cNvSpPr>
          <p:nvPr>
            <p:ph type="sldNum" sz="quarter" idx="8"/>
          </p:nvPr>
        </p:nvSpPr>
        <p:spPr/>
        <p:txBody>
          <a:bodyPr/>
          <a:lstStyle>
            <a:lvl1pPr>
              <a:defRPr>
                <a:solidFill>
                  <a:srgbClr val="FFFFFF"/>
                </a:solidFill>
              </a:defRPr>
            </a:lvl1pPr>
          </a:lstStyle>
          <a:p>
            <a:pPr lvl="0"/>
            <a:fld id="{C6C98F8A-C412-4C4E-8CF6-A1AE89F1FF8A}" type="slidenum">
              <a:t>‹nr.›</a:t>
            </a:fld>
            <a:endParaRPr lang="nl-NL"/>
          </a:p>
        </p:txBody>
      </p:sp>
      <p:sp>
        <p:nvSpPr>
          <p:cNvPr id="5" name="Tijdelijke aanduiding voor voettekst 4">
            <a:extLst>
              <a:ext uri="{FF2B5EF4-FFF2-40B4-BE49-F238E27FC236}">
                <a16:creationId xmlns:a16="http://schemas.microsoft.com/office/drawing/2014/main" id="{6FE38572-82EE-459B-BDF3-B848197940EE}"/>
              </a:ext>
            </a:extLst>
          </p:cNvPr>
          <p:cNvSpPr txBox="1">
            <a:spLocks noGrp="1"/>
          </p:cNvSpPr>
          <p:nvPr>
            <p:ph type="ftr" sz="quarter" idx="9"/>
          </p:nvPr>
        </p:nvSpPr>
        <p:spPr/>
        <p:txBody>
          <a:bodyPr/>
          <a:lstStyle>
            <a:lvl1pPr>
              <a:defRPr>
                <a:solidFill>
                  <a:srgbClr val="FFFFFF"/>
                </a:solidFill>
              </a:defRPr>
            </a:lvl1pPr>
          </a:lstStyle>
          <a:p>
            <a:pPr lvl="0"/>
            <a:fld id="{56DC095D-2EA8-4FD1-A95E-64B6F8B93449}" type="datetime4">
              <a:rPr lang="nl-NL"/>
              <a:pPr lvl="0"/>
              <a:t>21 mei 2021</a:t>
            </a:fld>
            <a:r>
              <a:rPr lang="en-US"/>
              <a:t> | Voettekst</a:t>
            </a:r>
            <a:endParaRPr lang="nl-NL"/>
          </a:p>
        </p:txBody>
      </p:sp>
    </p:spTree>
    <p:extLst>
      <p:ext uri="{BB962C8B-B14F-4D97-AF65-F5344CB8AC3E}">
        <p14:creationId xmlns:p14="http://schemas.microsoft.com/office/powerpoint/2010/main" val="88892950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Afbeelding">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BB72F07E-5711-4F2B-9AB7-2713FB3E4F09}"/>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7173625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p:cSld name="Afbeelding me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F0CF0EB0-6FF8-45D1-AF71-99F40795177D}"/>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
        <p:nvSpPr>
          <p:cNvPr id="3" name="Titel 4">
            <a:extLst>
              <a:ext uri="{FF2B5EF4-FFF2-40B4-BE49-F238E27FC236}">
                <a16:creationId xmlns:a16="http://schemas.microsoft.com/office/drawing/2014/main" id="{3BD380BF-395B-48C4-A62F-DB05CF8B3B3F}"/>
              </a:ext>
            </a:extLst>
          </p:cNvPr>
          <p:cNvSpPr txBox="1">
            <a:spLocks noGrp="1"/>
          </p:cNvSpPr>
          <p:nvPr>
            <p:ph type="title"/>
          </p:nvPr>
        </p:nvSpPr>
        <p:spPr>
          <a:xfrm>
            <a:off x="0" y="5153777"/>
            <a:ext cx="12191996" cy="575998"/>
          </a:xfrm>
          <a:solidFill>
            <a:srgbClr val="D52A1C"/>
          </a:solidFill>
        </p:spPr>
        <p:txBody>
          <a:bodyPr lIns="755998" anchor="ctr"/>
          <a:lstStyle>
            <a:lvl1pPr>
              <a:defRPr sz="3200">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6C8416C3-A8CA-49EA-913E-C6515004A58A}"/>
              </a:ext>
            </a:extLst>
          </p:cNvPr>
          <p:cNvSpPr txBox="1">
            <a:spLocks noGrp="1"/>
          </p:cNvSpPr>
          <p:nvPr>
            <p:ph type="body" idx="4294967295"/>
          </p:nvPr>
        </p:nvSpPr>
        <p:spPr>
          <a:xfrm>
            <a:off x="0" y="5825413"/>
            <a:ext cx="12191996" cy="395999"/>
          </a:xfrm>
          <a:solidFill>
            <a:srgbClr val="FFFFFF"/>
          </a:solidFill>
        </p:spPr>
        <p:txBody>
          <a:bodyPr lIns="755998" anchor="ctr"/>
          <a:lstStyle>
            <a:lvl1pPr marL="0" indent="0">
              <a:buNone/>
              <a:defRPr sz="2000"/>
            </a:lvl1pPr>
          </a:lstStyle>
          <a:p>
            <a:pPr lvl="0"/>
            <a:r>
              <a:rPr lang="nl-NL"/>
              <a:t>Klik om de modelstijlen te bewerken</a:t>
            </a:r>
          </a:p>
        </p:txBody>
      </p:sp>
      <p:pic>
        <p:nvPicPr>
          <p:cNvPr id="5" name="Afbeelding 3">
            <a:extLst>
              <a:ext uri="{FF2B5EF4-FFF2-40B4-BE49-F238E27FC236}">
                <a16:creationId xmlns:a16="http://schemas.microsoft.com/office/drawing/2014/main" id="{D56C3D3F-0EFB-443F-B0BC-6F5AFEBB2EF1}"/>
              </a:ext>
            </a:extLst>
          </p:cNvPr>
          <p:cNvPicPr>
            <a:picLocks noChangeAspect="1"/>
          </p:cNvPicPr>
          <p:nvPr/>
        </p:nvPicPr>
        <p:blipFill>
          <a:blip r:embed="rId2"/>
          <a:stretch>
            <a:fillRect/>
          </a:stretch>
        </p:blipFill>
        <p:spPr>
          <a:xfrm>
            <a:off x="-3172" y="0"/>
            <a:ext cx="12198352" cy="1066803"/>
          </a:xfrm>
          <a:prstGeom prst="rect">
            <a:avLst/>
          </a:prstGeom>
          <a:noFill/>
          <a:ln>
            <a:noFill/>
          </a:ln>
        </p:spPr>
      </p:pic>
    </p:spTree>
    <p:extLst>
      <p:ext uri="{BB962C8B-B14F-4D97-AF65-F5344CB8AC3E}">
        <p14:creationId xmlns:p14="http://schemas.microsoft.com/office/powerpoint/2010/main" val="155317171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abel/grafiek">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1ABFEA9A-CA88-4198-9840-571F697CE8D2}"/>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inhoud 2">
            <a:extLst>
              <a:ext uri="{FF2B5EF4-FFF2-40B4-BE49-F238E27FC236}">
                <a16:creationId xmlns:a16="http://schemas.microsoft.com/office/drawing/2014/main" id="{0F90489D-F9D6-4242-AEC9-A60BD2F500A4}"/>
              </a:ext>
            </a:extLst>
          </p:cNvPr>
          <p:cNvSpPr txBox="1">
            <a:spLocks noGrp="1"/>
          </p:cNvSpPr>
          <p:nvPr>
            <p:ph idx="4294967295"/>
          </p:nvPr>
        </p:nvSpPr>
        <p:spPr>
          <a:xfrm>
            <a:off x="634995" y="2276471"/>
            <a:ext cx="10923586"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1">
            <a:extLst>
              <a:ext uri="{FF2B5EF4-FFF2-40B4-BE49-F238E27FC236}">
                <a16:creationId xmlns:a16="http://schemas.microsoft.com/office/drawing/2014/main" id="{EC7AD437-A145-4A10-BB34-64FDC6099CEB}"/>
              </a:ext>
            </a:extLst>
          </p:cNvPr>
          <p:cNvSpPr txBox="1">
            <a:spLocks noGrp="1"/>
          </p:cNvSpPr>
          <p:nvPr>
            <p:ph type="sldNum" sz="quarter" idx="8"/>
          </p:nvPr>
        </p:nvSpPr>
        <p:spPr/>
        <p:txBody>
          <a:bodyPr/>
          <a:lstStyle>
            <a:lvl1pPr>
              <a:defRPr/>
            </a:lvl1pPr>
          </a:lstStyle>
          <a:p>
            <a:pPr lvl="0"/>
            <a:fld id="{C342A595-23AF-40BB-8ED1-7520A31EBD21}" type="slidenum">
              <a:t>‹nr.›</a:t>
            </a:fld>
            <a:endParaRPr lang="nl-NL"/>
          </a:p>
        </p:txBody>
      </p:sp>
      <p:sp>
        <p:nvSpPr>
          <p:cNvPr id="5" name="Tijdelijke aanduiding voor voettekst 4">
            <a:extLst>
              <a:ext uri="{FF2B5EF4-FFF2-40B4-BE49-F238E27FC236}">
                <a16:creationId xmlns:a16="http://schemas.microsoft.com/office/drawing/2014/main" id="{3DE3755F-E769-44C3-B9FB-6884B13CCFD0}"/>
              </a:ext>
            </a:extLst>
          </p:cNvPr>
          <p:cNvSpPr txBox="1">
            <a:spLocks noGrp="1"/>
          </p:cNvSpPr>
          <p:nvPr>
            <p:ph type="ftr" sz="quarter" idx="9"/>
          </p:nvPr>
        </p:nvSpPr>
        <p:spPr/>
        <p:txBody>
          <a:bodyPr/>
          <a:lstStyle>
            <a:lvl1pPr>
              <a:defRPr/>
            </a:lvl1pPr>
          </a:lstStyle>
          <a:p>
            <a:pPr lvl="0"/>
            <a:fld id="{BA5DB4CC-83E9-46B5-BC3F-63DE1DB4F92E}" type="datetime4">
              <a:rPr lang="nl-NL"/>
              <a:pPr lvl="0"/>
              <a:t>21 mei 2021</a:t>
            </a:fld>
            <a:r>
              <a:rPr lang="en-US"/>
              <a:t> | Voettekst</a:t>
            </a:r>
            <a:endParaRPr lang="nl-NL"/>
          </a:p>
        </p:txBody>
      </p:sp>
    </p:spTree>
    <p:extLst>
      <p:ext uri="{BB962C8B-B14F-4D97-AF65-F5344CB8AC3E}">
        <p14:creationId xmlns:p14="http://schemas.microsoft.com/office/powerpoint/2010/main" val="4210703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abel/grafiek met bijschrift">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0DB7D59B-7FA0-412D-9AD0-75615669DEC2}"/>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tekst 2">
            <a:extLst>
              <a:ext uri="{FF2B5EF4-FFF2-40B4-BE49-F238E27FC236}">
                <a16:creationId xmlns:a16="http://schemas.microsoft.com/office/drawing/2014/main" id="{4C7F1403-C06C-4EFF-9AB4-5DAEE55191B1}"/>
              </a:ext>
            </a:extLst>
          </p:cNvPr>
          <p:cNvSpPr txBox="1">
            <a:spLocks noGrp="1"/>
          </p:cNvSpPr>
          <p:nvPr>
            <p:ph type="body" idx="4294967295"/>
          </p:nvPr>
        </p:nvSpPr>
        <p:spPr>
          <a:xfrm>
            <a:off x="7958855" y="2276471"/>
            <a:ext cx="3600001" cy="3937004"/>
          </a:xfrm>
        </p:spPr>
        <p:txBody>
          <a:bodyPr/>
          <a:lstStyle>
            <a:lvl1pPr marL="0" indent="0">
              <a:buNone/>
              <a:defRPr sz="2000"/>
            </a:lvl1pPr>
            <a:lvl2pPr marL="313200" indent="0">
              <a:buNone/>
              <a:defRPr sz="1800"/>
            </a:lvl2pPr>
            <a:lvl3pPr marL="630003" indent="0">
              <a:buNone/>
              <a:defRPr sz="1600"/>
            </a:lvl3pPr>
            <a:lvl4pPr marL="943203" indent="0">
              <a:buNone/>
              <a:defRPr sz="1600"/>
            </a:lvl4pPr>
            <a:lvl5pPr marL="1259997"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8">
            <a:extLst>
              <a:ext uri="{FF2B5EF4-FFF2-40B4-BE49-F238E27FC236}">
                <a16:creationId xmlns:a16="http://schemas.microsoft.com/office/drawing/2014/main" id="{6A90DC93-00F3-4098-A14E-A275E1977274}"/>
              </a:ext>
            </a:extLst>
          </p:cNvPr>
          <p:cNvSpPr txBox="1">
            <a:spLocks noGrp="1"/>
          </p:cNvSpPr>
          <p:nvPr>
            <p:ph idx="4294967295"/>
          </p:nvPr>
        </p:nvSpPr>
        <p:spPr>
          <a:xfrm>
            <a:off x="634995" y="2276471"/>
            <a:ext cx="7178963"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2">
            <a:extLst>
              <a:ext uri="{FF2B5EF4-FFF2-40B4-BE49-F238E27FC236}">
                <a16:creationId xmlns:a16="http://schemas.microsoft.com/office/drawing/2014/main" id="{B1B1B221-7298-40AB-9661-E22F0D434FBD}"/>
              </a:ext>
            </a:extLst>
          </p:cNvPr>
          <p:cNvSpPr txBox="1">
            <a:spLocks noGrp="1"/>
          </p:cNvSpPr>
          <p:nvPr>
            <p:ph type="sldNum" sz="quarter" idx="8"/>
          </p:nvPr>
        </p:nvSpPr>
        <p:spPr/>
        <p:txBody>
          <a:bodyPr/>
          <a:lstStyle>
            <a:lvl1pPr>
              <a:defRPr/>
            </a:lvl1pPr>
          </a:lstStyle>
          <a:p>
            <a:pPr lvl="0"/>
            <a:fld id="{F083EE13-53B0-4B6A-8E16-6AA854B136F5}" type="slidenum">
              <a:t>‹nr.›</a:t>
            </a:fld>
            <a:endParaRPr lang="nl-NL"/>
          </a:p>
        </p:txBody>
      </p:sp>
      <p:sp>
        <p:nvSpPr>
          <p:cNvPr id="6" name="Tijdelijke aanduiding voor voettekst 4">
            <a:extLst>
              <a:ext uri="{FF2B5EF4-FFF2-40B4-BE49-F238E27FC236}">
                <a16:creationId xmlns:a16="http://schemas.microsoft.com/office/drawing/2014/main" id="{E35D17B3-C00C-4270-8F68-E78E7E25361F}"/>
              </a:ext>
            </a:extLst>
          </p:cNvPr>
          <p:cNvSpPr txBox="1">
            <a:spLocks noGrp="1"/>
          </p:cNvSpPr>
          <p:nvPr>
            <p:ph type="ftr" sz="quarter" idx="9"/>
          </p:nvPr>
        </p:nvSpPr>
        <p:spPr/>
        <p:txBody>
          <a:bodyPr/>
          <a:lstStyle>
            <a:lvl1pPr>
              <a:defRPr/>
            </a:lvl1pPr>
          </a:lstStyle>
          <a:p>
            <a:pPr lvl="0"/>
            <a:fld id="{980137A2-69C2-4F1F-AFB2-C8C328954B52}" type="datetime4">
              <a:rPr lang="nl-NL"/>
              <a:pPr lvl="0"/>
              <a:t>21 mei 2021</a:t>
            </a:fld>
            <a:r>
              <a:rPr lang="en-US"/>
              <a:t> | Voettekst</a:t>
            </a:r>
            <a:endParaRPr lang="nl-NL"/>
          </a:p>
        </p:txBody>
      </p:sp>
    </p:spTree>
    <p:extLst>
      <p:ext uri="{BB962C8B-B14F-4D97-AF65-F5344CB8AC3E}">
        <p14:creationId xmlns:p14="http://schemas.microsoft.com/office/powerpoint/2010/main" val="119013178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abel/grafiek met bijschrift">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40A59AAC-3980-45FA-9E75-44467578A2C3}"/>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tekst 2">
            <a:extLst>
              <a:ext uri="{FF2B5EF4-FFF2-40B4-BE49-F238E27FC236}">
                <a16:creationId xmlns:a16="http://schemas.microsoft.com/office/drawing/2014/main" id="{9C464FB8-D51F-4354-AE04-47AEEF5CB609}"/>
              </a:ext>
            </a:extLst>
          </p:cNvPr>
          <p:cNvSpPr txBox="1">
            <a:spLocks noGrp="1"/>
          </p:cNvSpPr>
          <p:nvPr>
            <p:ph type="body" idx="4294967295"/>
          </p:nvPr>
        </p:nvSpPr>
        <p:spPr>
          <a:xfrm>
            <a:off x="7958855" y="2276471"/>
            <a:ext cx="3600001" cy="3937004"/>
          </a:xfrm>
        </p:spPr>
        <p:txBody>
          <a:bodyPr/>
          <a:lstStyle>
            <a:lvl1pPr marL="0" indent="0">
              <a:buNone/>
              <a:defRPr sz="2000"/>
            </a:lvl1pPr>
            <a:lvl2pPr marL="313200" indent="0">
              <a:buNone/>
              <a:defRPr sz="1800"/>
            </a:lvl2pPr>
            <a:lvl3pPr marL="630003" indent="0">
              <a:buNone/>
              <a:defRPr sz="1600"/>
            </a:lvl3pPr>
            <a:lvl4pPr marL="943203" indent="0">
              <a:buNone/>
              <a:defRPr sz="1600"/>
            </a:lvl4pPr>
            <a:lvl5pPr marL="1259997"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8">
            <a:extLst>
              <a:ext uri="{FF2B5EF4-FFF2-40B4-BE49-F238E27FC236}">
                <a16:creationId xmlns:a16="http://schemas.microsoft.com/office/drawing/2014/main" id="{B278BB98-A239-4D77-B6E0-60163DEE2715}"/>
              </a:ext>
            </a:extLst>
          </p:cNvPr>
          <p:cNvSpPr txBox="1">
            <a:spLocks noGrp="1"/>
          </p:cNvSpPr>
          <p:nvPr>
            <p:ph idx="4294967295"/>
          </p:nvPr>
        </p:nvSpPr>
        <p:spPr>
          <a:xfrm>
            <a:off x="634995" y="2276471"/>
            <a:ext cx="7178963"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2">
            <a:extLst>
              <a:ext uri="{FF2B5EF4-FFF2-40B4-BE49-F238E27FC236}">
                <a16:creationId xmlns:a16="http://schemas.microsoft.com/office/drawing/2014/main" id="{E4FAAA93-D042-4601-8B6C-031C2D0761EB}"/>
              </a:ext>
            </a:extLst>
          </p:cNvPr>
          <p:cNvSpPr txBox="1">
            <a:spLocks noGrp="1"/>
          </p:cNvSpPr>
          <p:nvPr>
            <p:ph type="sldNum" sz="quarter" idx="8"/>
          </p:nvPr>
        </p:nvSpPr>
        <p:spPr/>
        <p:txBody>
          <a:bodyPr/>
          <a:lstStyle>
            <a:lvl1pPr>
              <a:defRPr/>
            </a:lvl1pPr>
          </a:lstStyle>
          <a:p>
            <a:pPr lvl="0"/>
            <a:fld id="{59AE0EEF-0E73-4355-BB00-22004B72301F}" type="slidenum">
              <a:t>‹nr.›</a:t>
            </a:fld>
            <a:endParaRPr lang="nl-NL"/>
          </a:p>
        </p:txBody>
      </p:sp>
      <p:sp>
        <p:nvSpPr>
          <p:cNvPr id="6" name="Tijdelijke aanduiding voor voettekst 4">
            <a:extLst>
              <a:ext uri="{FF2B5EF4-FFF2-40B4-BE49-F238E27FC236}">
                <a16:creationId xmlns:a16="http://schemas.microsoft.com/office/drawing/2014/main" id="{8DA947A2-7A15-465A-BE0F-054CE322BB51}"/>
              </a:ext>
            </a:extLst>
          </p:cNvPr>
          <p:cNvSpPr txBox="1">
            <a:spLocks noGrp="1"/>
          </p:cNvSpPr>
          <p:nvPr>
            <p:ph type="ftr" sz="quarter" idx="9"/>
          </p:nvPr>
        </p:nvSpPr>
        <p:spPr/>
        <p:txBody>
          <a:bodyPr/>
          <a:lstStyle>
            <a:lvl1pPr>
              <a:defRPr/>
            </a:lvl1pPr>
          </a:lstStyle>
          <a:p>
            <a:pPr lvl="0"/>
            <a:fld id="{A4BAEF55-FC1A-4343-980D-49F0EFF50DE8}" type="datetime4">
              <a:rPr lang="nl-NL"/>
              <a:pPr lvl="0"/>
              <a:t>21 mei 2021</a:t>
            </a:fld>
            <a:r>
              <a:rPr lang="en-US"/>
              <a:t> | Voettekst</a:t>
            </a:r>
            <a:endParaRPr lang="nl-NL"/>
          </a:p>
        </p:txBody>
      </p:sp>
    </p:spTree>
    <p:extLst>
      <p:ext uri="{BB962C8B-B14F-4D97-AF65-F5344CB8AC3E}">
        <p14:creationId xmlns:p14="http://schemas.microsoft.com/office/powerpoint/2010/main" val="50585474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abel/grafiek verticaal">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713FC27D-3A0F-44EF-9F68-6CEAEE44A992}"/>
              </a:ext>
            </a:extLst>
          </p:cNvPr>
          <p:cNvSpPr/>
          <p:nvPr/>
        </p:nvSpPr>
        <p:spPr>
          <a:xfrm>
            <a:off x="6096003"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599C7FBB-8ED8-4E6A-9CA8-F4E289A23B50}"/>
              </a:ext>
            </a:extLst>
          </p:cNvPr>
          <p:cNvSpPr txBox="1">
            <a:spLocks noGrp="1"/>
          </p:cNvSpPr>
          <p:nvPr>
            <p:ph type="body" idx="4294967295"/>
          </p:nvPr>
        </p:nvSpPr>
        <p:spPr>
          <a:xfrm>
            <a:off x="6550020" y="2289602"/>
            <a:ext cx="5003999" cy="3931810"/>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B71435F2-3BE8-4D3A-8820-2186759EEAA7}"/>
              </a:ext>
            </a:extLst>
          </p:cNvPr>
          <p:cNvSpPr txBox="1">
            <a:spLocks noGrp="1"/>
          </p:cNvSpPr>
          <p:nvPr>
            <p:ph type="title"/>
          </p:nvPr>
        </p:nvSpPr>
        <p:spPr>
          <a:xfrm>
            <a:off x="6550020"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inhoud 8">
            <a:extLst>
              <a:ext uri="{FF2B5EF4-FFF2-40B4-BE49-F238E27FC236}">
                <a16:creationId xmlns:a16="http://schemas.microsoft.com/office/drawing/2014/main" id="{F38F3E1D-8CC1-4B94-B777-4992967BB3EB}"/>
              </a:ext>
            </a:extLst>
          </p:cNvPr>
          <p:cNvSpPr txBox="1">
            <a:spLocks noGrp="1"/>
          </p:cNvSpPr>
          <p:nvPr>
            <p:ph idx="4294967295"/>
          </p:nvPr>
        </p:nvSpPr>
        <p:spPr>
          <a:xfrm>
            <a:off x="634995" y="1066803"/>
            <a:ext cx="5003797" cy="5154609"/>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4">
            <a:extLst>
              <a:ext uri="{FF2B5EF4-FFF2-40B4-BE49-F238E27FC236}">
                <a16:creationId xmlns:a16="http://schemas.microsoft.com/office/drawing/2014/main" id="{25CED0C4-6788-435A-9B73-E35844AF3455}"/>
              </a:ext>
            </a:extLst>
          </p:cNvPr>
          <p:cNvSpPr txBox="1">
            <a:spLocks noGrp="1"/>
          </p:cNvSpPr>
          <p:nvPr>
            <p:ph type="ftr" sz="quarter" idx="9"/>
          </p:nvPr>
        </p:nvSpPr>
        <p:spPr/>
        <p:txBody>
          <a:bodyPr/>
          <a:lstStyle>
            <a:lvl1pPr>
              <a:defRPr/>
            </a:lvl1pPr>
          </a:lstStyle>
          <a:p>
            <a:pPr lvl="0"/>
            <a:fld id="{64189FB8-3A02-4981-9627-381440F1C3CE}" type="datetime4">
              <a:rPr lang="nl-NL"/>
              <a:pPr lvl="0"/>
              <a:t>21 mei 2021</a:t>
            </a:fld>
            <a:r>
              <a:rPr lang="en-US"/>
              <a:t> | Voettekst</a:t>
            </a:r>
            <a:endParaRPr lang="nl-NL"/>
          </a:p>
        </p:txBody>
      </p:sp>
      <p:sp>
        <p:nvSpPr>
          <p:cNvPr id="7" name="Tijdelijke aanduiding voor dianummer 14">
            <a:extLst>
              <a:ext uri="{FF2B5EF4-FFF2-40B4-BE49-F238E27FC236}">
                <a16:creationId xmlns:a16="http://schemas.microsoft.com/office/drawing/2014/main" id="{197F296A-D09D-4DE0-A033-E1F744D15718}"/>
              </a:ext>
            </a:extLst>
          </p:cNvPr>
          <p:cNvSpPr txBox="1">
            <a:spLocks noGrp="1"/>
          </p:cNvSpPr>
          <p:nvPr>
            <p:ph type="sldNum" sz="quarter" idx="8"/>
          </p:nvPr>
        </p:nvSpPr>
        <p:spPr/>
        <p:txBody>
          <a:bodyPr/>
          <a:lstStyle>
            <a:lvl1pPr>
              <a:defRPr>
                <a:solidFill>
                  <a:srgbClr val="FFFFFF"/>
                </a:solidFill>
              </a:defRPr>
            </a:lvl1pPr>
          </a:lstStyle>
          <a:p>
            <a:pPr lvl="0"/>
            <a:fld id="{9F28E20A-B981-4220-AAB2-F6DB28C4EE96}" type="slidenum">
              <a:t>‹nr.›</a:t>
            </a:fld>
            <a:endParaRPr lang="nl-NL"/>
          </a:p>
        </p:txBody>
      </p:sp>
      <p:pic>
        <p:nvPicPr>
          <p:cNvPr id="8" name="Afbeelding 13" descr="RO_vervolgpagina_Logo_2_RGB_pos__aangepast.png">
            <a:extLst>
              <a:ext uri="{FF2B5EF4-FFF2-40B4-BE49-F238E27FC236}">
                <a16:creationId xmlns:a16="http://schemas.microsoft.com/office/drawing/2014/main" id="{7F1E1AF6-A6F6-4167-862C-1CDBDE9A77BE}"/>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85458459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p:cSld name="Contact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A0750424-B94B-4CAE-849B-8F34C3BFAB5A}"/>
              </a:ext>
            </a:extLst>
          </p:cNvPr>
          <p:cNvSpPr/>
          <p:nvPr/>
        </p:nvSpPr>
        <p:spPr>
          <a:xfrm>
            <a:off x="0" y="0"/>
            <a:ext cx="12191996" cy="3427408"/>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F435B08D-BE54-4B15-8629-7B605838B714}"/>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B88B0844-F273-4DBF-8D39-28CB775B2FF2}"/>
              </a:ext>
            </a:extLst>
          </p:cNvPr>
          <p:cNvSpPr txBox="1">
            <a:spLocks noGrp="1"/>
          </p:cNvSpPr>
          <p:nvPr>
            <p:ph type="body" idx="4294967295"/>
          </p:nvPr>
        </p:nvSpPr>
        <p:spPr>
          <a:xfrm>
            <a:off x="5156749" y="3846021"/>
            <a:ext cx="4679999"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151C2D99-B917-4E12-A0EB-777F85BFF040}"/>
              </a:ext>
            </a:extLst>
          </p:cNvPr>
          <p:cNvSpPr txBox="1">
            <a:spLocks noGrp="1"/>
          </p:cNvSpPr>
          <p:nvPr>
            <p:ph type="body" idx="4294967295"/>
          </p:nvPr>
        </p:nvSpPr>
        <p:spPr>
          <a:xfrm>
            <a:off x="5156749" y="4639510"/>
            <a:ext cx="4679999"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920ABA7B-9BA0-4E81-9DF7-EECE284DC492}"/>
              </a:ext>
            </a:extLst>
          </p:cNvPr>
          <p:cNvSpPr txBox="1">
            <a:spLocks noGrp="1"/>
          </p:cNvSpPr>
          <p:nvPr>
            <p:ph type="body" idx="4294967295"/>
          </p:nvPr>
        </p:nvSpPr>
        <p:spPr>
          <a:xfrm>
            <a:off x="5156749" y="5405530"/>
            <a:ext cx="4679999"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A8F8B490-22C3-476D-8A34-2D8C2FBD4696}"/>
              </a:ext>
            </a:extLst>
          </p:cNvPr>
          <p:cNvSpPr txBox="1">
            <a:spLocks noGrp="1"/>
          </p:cNvSpPr>
          <p:nvPr>
            <p:ph type="pic" idx="4294967295"/>
          </p:nvPr>
        </p:nvSpPr>
        <p:spPr>
          <a:xfrm>
            <a:off x="4544778" y="3921367"/>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E9C46132-03B1-4AFA-B965-857240603F8A}"/>
              </a:ext>
            </a:extLst>
          </p:cNvPr>
          <p:cNvSpPr txBox="1">
            <a:spLocks noGrp="1"/>
          </p:cNvSpPr>
          <p:nvPr>
            <p:ph type="pic" idx="4294967295"/>
          </p:nvPr>
        </p:nvSpPr>
        <p:spPr>
          <a:xfrm>
            <a:off x="4544778" y="4707386"/>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022E9C7C-28B1-4745-997B-FC3137658D53}"/>
              </a:ext>
            </a:extLst>
          </p:cNvPr>
          <p:cNvSpPr txBox="1">
            <a:spLocks noGrp="1"/>
          </p:cNvSpPr>
          <p:nvPr>
            <p:ph type="pic" idx="4294967295"/>
          </p:nvPr>
        </p:nvSpPr>
        <p:spPr>
          <a:xfrm>
            <a:off x="4544778" y="5480867"/>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0D44AAE8-23E3-4293-8742-036BC67D68F0}"/>
              </a:ext>
            </a:extLst>
          </p:cNvPr>
          <p:cNvSpPr txBox="1">
            <a:spLocks noGrp="1"/>
          </p:cNvSpPr>
          <p:nvPr>
            <p:ph type="sldNum" sz="quarter" idx="8"/>
          </p:nvPr>
        </p:nvSpPr>
        <p:spPr/>
        <p:txBody>
          <a:bodyPr/>
          <a:lstStyle>
            <a:lvl1pPr>
              <a:defRPr/>
            </a:lvl1pPr>
          </a:lstStyle>
          <a:p>
            <a:pPr lvl="0"/>
            <a:fld id="{749F25C9-4B51-4812-A18F-A357E11BB127}" type="slidenum">
              <a:t>‹nr.›</a:t>
            </a:fld>
            <a:endParaRPr lang="nl-NL"/>
          </a:p>
        </p:txBody>
      </p:sp>
      <p:sp>
        <p:nvSpPr>
          <p:cNvPr id="11" name="Tijdelijke aanduiding voor voettekst 4">
            <a:extLst>
              <a:ext uri="{FF2B5EF4-FFF2-40B4-BE49-F238E27FC236}">
                <a16:creationId xmlns:a16="http://schemas.microsoft.com/office/drawing/2014/main" id="{44D54E48-7F9D-482F-AD3F-423C59C2F16D}"/>
              </a:ext>
            </a:extLst>
          </p:cNvPr>
          <p:cNvSpPr txBox="1">
            <a:spLocks noGrp="1"/>
          </p:cNvSpPr>
          <p:nvPr>
            <p:ph type="ftr" sz="quarter" idx="9"/>
          </p:nvPr>
        </p:nvSpPr>
        <p:spPr/>
        <p:txBody>
          <a:bodyPr/>
          <a:lstStyle>
            <a:lvl1pPr>
              <a:defRPr/>
            </a:lvl1pPr>
          </a:lstStyle>
          <a:p>
            <a:pPr lvl="0"/>
            <a:fld id="{DD8E742C-8282-4F91-9E62-348231B0EE83}"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1D23D7A4-85B3-4097-A535-4C1A74AD9A1D}"/>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86587146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ontact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5C93FE18-DBE1-40FB-A564-E2296CF88243}"/>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E291D4A7-0FD2-4317-AED4-0879356355B2}"/>
              </a:ext>
            </a:extLst>
          </p:cNvPr>
          <p:cNvSpPr txBox="1">
            <a:spLocks noGrp="1"/>
          </p:cNvSpPr>
          <p:nvPr>
            <p:ph type="title"/>
          </p:nvPr>
        </p:nvSpPr>
        <p:spPr>
          <a:xfrm>
            <a:off x="634995" y="2565404"/>
            <a:ext cx="5003797" cy="172720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B24ED1BE-FD49-4919-A3EE-C685A2AEE504}"/>
              </a:ext>
            </a:extLst>
          </p:cNvPr>
          <p:cNvSpPr txBox="1">
            <a:spLocks noGrp="1"/>
          </p:cNvSpPr>
          <p:nvPr>
            <p:ph type="body" idx="4294967295"/>
          </p:nvPr>
        </p:nvSpPr>
        <p:spPr>
          <a:xfrm>
            <a:off x="7176284" y="2286000"/>
            <a:ext cx="4382298"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D25E9EDD-8FF0-4284-8B43-497A5E72AC91}"/>
              </a:ext>
            </a:extLst>
          </p:cNvPr>
          <p:cNvSpPr txBox="1">
            <a:spLocks noGrp="1"/>
          </p:cNvSpPr>
          <p:nvPr>
            <p:ph type="body" idx="4294967295"/>
          </p:nvPr>
        </p:nvSpPr>
        <p:spPr>
          <a:xfrm>
            <a:off x="7176284" y="3079488"/>
            <a:ext cx="4382298"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D4DA36F0-A60A-4560-B073-24225E2B43DC}"/>
              </a:ext>
            </a:extLst>
          </p:cNvPr>
          <p:cNvSpPr txBox="1">
            <a:spLocks noGrp="1"/>
          </p:cNvSpPr>
          <p:nvPr>
            <p:ph type="body" idx="4294967295"/>
          </p:nvPr>
        </p:nvSpPr>
        <p:spPr>
          <a:xfrm>
            <a:off x="7176284" y="3845509"/>
            <a:ext cx="4382298"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075B16ED-C6F9-4A8B-8983-A20781788F2C}"/>
              </a:ext>
            </a:extLst>
          </p:cNvPr>
          <p:cNvSpPr txBox="1">
            <a:spLocks noGrp="1"/>
          </p:cNvSpPr>
          <p:nvPr>
            <p:ph type="pic" idx="4294967295"/>
          </p:nvPr>
        </p:nvSpPr>
        <p:spPr>
          <a:xfrm>
            <a:off x="6564313" y="2361346"/>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BA290939-8139-4E46-A2E7-A509284E3A8E}"/>
              </a:ext>
            </a:extLst>
          </p:cNvPr>
          <p:cNvSpPr txBox="1">
            <a:spLocks noGrp="1"/>
          </p:cNvSpPr>
          <p:nvPr>
            <p:ph type="pic" idx="4294967295"/>
          </p:nvPr>
        </p:nvSpPr>
        <p:spPr>
          <a:xfrm>
            <a:off x="6564313" y="3147355"/>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226934A8-4D78-4ED9-A5BF-00C0EE4996F0}"/>
              </a:ext>
            </a:extLst>
          </p:cNvPr>
          <p:cNvSpPr txBox="1">
            <a:spLocks noGrp="1"/>
          </p:cNvSpPr>
          <p:nvPr>
            <p:ph type="pic" idx="4294967295"/>
          </p:nvPr>
        </p:nvSpPr>
        <p:spPr>
          <a:xfrm>
            <a:off x="6564313" y="3920846"/>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BC130764-78FE-4986-9573-411B0AB3A629}"/>
              </a:ext>
            </a:extLst>
          </p:cNvPr>
          <p:cNvSpPr txBox="1">
            <a:spLocks noGrp="1"/>
          </p:cNvSpPr>
          <p:nvPr>
            <p:ph type="sldNum" sz="quarter" idx="8"/>
          </p:nvPr>
        </p:nvSpPr>
        <p:spPr/>
        <p:txBody>
          <a:bodyPr/>
          <a:lstStyle>
            <a:lvl1pPr>
              <a:defRPr/>
            </a:lvl1pPr>
          </a:lstStyle>
          <a:p>
            <a:pPr lvl="0"/>
            <a:fld id="{2DBF501B-4E70-4B3F-9E12-A05EA2D8CFDF}" type="slidenum">
              <a:t>‹nr.›</a:t>
            </a:fld>
            <a:endParaRPr lang="nl-NL"/>
          </a:p>
        </p:txBody>
      </p:sp>
      <p:sp>
        <p:nvSpPr>
          <p:cNvPr id="11" name="Tijdelijke aanduiding voor voettekst 4">
            <a:extLst>
              <a:ext uri="{FF2B5EF4-FFF2-40B4-BE49-F238E27FC236}">
                <a16:creationId xmlns:a16="http://schemas.microsoft.com/office/drawing/2014/main" id="{FD9B34E2-C729-482C-93F7-8A86DE141B91}"/>
              </a:ext>
            </a:extLst>
          </p:cNvPr>
          <p:cNvSpPr txBox="1">
            <a:spLocks noGrp="1"/>
          </p:cNvSpPr>
          <p:nvPr>
            <p:ph type="ftr" sz="quarter" idx="9"/>
          </p:nvPr>
        </p:nvSpPr>
        <p:spPr/>
        <p:txBody>
          <a:bodyPr/>
          <a:lstStyle>
            <a:lvl1pPr>
              <a:defRPr>
                <a:solidFill>
                  <a:srgbClr val="FFFFFF"/>
                </a:solidFill>
              </a:defRPr>
            </a:lvl1pPr>
          </a:lstStyle>
          <a:p>
            <a:pPr lvl="0"/>
            <a:fld id="{9BD01DA4-5C05-4238-A0C3-A67EAF6305CA}"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9A720D42-F108-4061-98DF-02506171B6D2}"/>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68778304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Contact C">
    <p:bg>
      <p:bgPr>
        <a:solidFill>
          <a:srgbClr val="D52A1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EB0E7-4A85-463F-8047-493094192E7F}"/>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3" name="Tijdelijke aanduiding voor tekst 13">
            <a:extLst>
              <a:ext uri="{FF2B5EF4-FFF2-40B4-BE49-F238E27FC236}">
                <a16:creationId xmlns:a16="http://schemas.microsoft.com/office/drawing/2014/main" id="{4970A09C-06C9-489B-8B8C-3B43FB2D2E3C}"/>
              </a:ext>
            </a:extLst>
          </p:cNvPr>
          <p:cNvSpPr txBox="1">
            <a:spLocks noGrp="1"/>
          </p:cNvSpPr>
          <p:nvPr>
            <p:ph type="body" idx="4294967295"/>
          </p:nvPr>
        </p:nvSpPr>
        <p:spPr>
          <a:xfrm>
            <a:off x="4224308" y="3846021"/>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4" name="Tijdelijke aanduiding voor tekst 13">
            <a:extLst>
              <a:ext uri="{FF2B5EF4-FFF2-40B4-BE49-F238E27FC236}">
                <a16:creationId xmlns:a16="http://schemas.microsoft.com/office/drawing/2014/main" id="{34A13BD7-F15A-49FB-A83E-ABAF8A89417A}"/>
              </a:ext>
            </a:extLst>
          </p:cNvPr>
          <p:cNvSpPr txBox="1">
            <a:spLocks noGrp="1"/>
          </p:cNvSpPr>
          <p:nvPr>
            <p:ph type="body" idx="4294967295"/>
          </p:nvPr>
        </p:nvSpPr>
        <p:spPr>
          <a:xfrm>
            <a:off x="4224308" y="463951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5BEC535F-1C22-415F-BDF2-1075CD070F7A}"/>
              </a:ext>
            </a:extLst>
          </p:cNvPr>
          <p:cNvSpPr txBox="1">
            <a:spLocks noGrp="1"/>
          </p:cNvSpPr>
          <p:nvPr>
            <p:ph type="body" idx="4294967295"/>
          </p:nvPr>
        </p:nvSpPr>
        <p:spPr>
          <a:xfrm>
            <a:off x="4224308" y="540553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6" name="Tijdelijke aanduiding voor afbeelding 3">
            <a:extLst>
              <a:ext uri="{FF2B5EF4-FFF2-40B4-BE49-F238E27FC236}">
                <a16:creationId xmlns:a16="http://schemas.microsoft.com/office/drawing/2014/main" id="{D1A7D05F-9D85-4F89-B3F5-E5C5EBCFC1C8}"/>
              </a:ext>
            </a:extLst>
          </p:cNvPr>
          <p:cNvSpPr txBox="1">
            <a:spLocks noGrp="1"/>
          </p:cNvSpPr>
          <p:nvPr>
            <p:ph type="pic" idx="4294967295"/>
          </p:nvPr>
        </p:nvSpPr>
        <p:spPr>
          <a:xfrm>
            <a:off x="3612337" y="3921367"/>
            <a:ext cx="541205" cy="539998"/>
          </a:xfrm>
          <a:blipFill>
            <a:blip r:embed="rId2"/>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7" name="Tijdelijke aanduiding voor afbeelding 3">
            <a:extLst>
              <a:ext uri="{FF2B5EF4-FFF2-40B4-BE49-F238E27FC236}">
                <a16:creationId xmlns:a16="http://schemas.microsoft.com/office/drawing/2014/main" id="{C229343B-0129-4506-B7D1-9684223B7DBB}"/>
              </a:ext>
            </a:extLst>
          </p:cNvPr>
          <p:cNvSpPr txBox="1">
            <a:spLocks noGrp="1"/>
          </p:cNvSpPr>
          <p:nvPr>
            <p:ph type="pic" idx="4294967295"/>
          </p:nvPr>
        </p:nvSpPr>
        <p:spPr>
          <a:xfrm>
            <a:off x="3612337" y="4707386"/>
            <a:ext cx="541205" cy="539998"/>
          </a:xfrm>
          <a:blipFill>
            <a:blip r:embed="rId3"/>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1ED62BF7-829C-43B2-BC2D-A7A6F7A958ED}"/>
              </a:ext>
            </a:extLst>
          </p:cNvPr>
          <p:cNvSpPr txBox="1">
            <a:spLocks noGrp="1"/>
          </p:cNvSpPr>
          <p:nvPr>
            <p:ph type="pic" idx="4294967295"/>
          </p:nvPr>
        </p:nvSpPr>
        <p:spPr>
          <a:xfrm>
            <a:off x="3612337" y="5480867"/>
            <a:ext cx="541205" cy="539998"/>
          </a:xfrm>
          <a:blipFill>
            <a:blip r:embed="rId4"/>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9" name="Tijdelijke aanduiding voor dianummer 7">
            <a:extLst>
              <a:ext uri="{FF2B5EF4-FFF2-40B4-BE49-F238E27FC236}">
                <a16:creationId xmlns:a16="http://schemas.microsoft.com/office/drawing/2014/main" id="{F3347928-46EF-493A-A95E-FFFF68BFE550}"/>
              </a:ext>
            </a:extLst>
          </p:cNvPr>
          <p:cNvSpPr txBox="1">
            <a:spLocks noGrp="1"/>
          </p:cNvSpPr>
          <p:nvPr>
            <p:ph type="sldNum" sz="quarter" idx="8"/>
          </p:nvPr>
        </p:nvSpPr>
        <p:spPr/>
        <p:txBody>
          <a:bodyPr/>
          <a:lstStyle>
            <a:lvl1pPr>
              <a:defRPr>
                <a:solidFill>
                  <a:srgbClr val="D9EBF6"/>
                </a:solidFill>
              </a:defRPr>
            </a:lvl1pPr>
          </a:lstStyle>
          <a:p>
            <a:pPr lvl="0"/>
            <a:fld id="{3F574D57-FD2A-4C45-B0EC-E728C397FD41}" type="slidenum">
              <a:t>‹nr.›</a:t>
            </a:fld>
            <a:endParaRPr lang="nl-NL"/>
          </a:p>
        </p:txBody>
      </p:sp>
      <p:sp>
        <p:nvSpPr>
          <p:cNvPr id="10" name="Tijdelijke aanduiding voor voettekst 4">
            <a:extLst>
              <a:ext uri="{FF2B5EF4-FFF2-40B4-BE49-F238E27FC236}">
                <a16:creationId xmlns:a16="http://schemas.microsoft.com/office/drawing/2014/main" id="{B7923CBB-E3F6-4272-A903-024E2316FA87}"/>
              </a:ext>
            </a:extLst>
          </p:cNvPr>
          <p:cNvSpPr txBox="1">
            <a:spLocks noGrp="1"/>
          </p:cNvSpPr>
          <p:nvPr>
            <p:ph type="ftr" sz="quarter" idx="9"/>
          </p:nvPr>
        </p:nvSpPr>
        <p:spPr/>
        <p:txBody>
          <a:bodyPr/>
          <a:lstStyle>
            <a:lvl1pPr>
              <a:defRPr>
                <a:solidFill>
                  <a:srgbClr val="FFFFFF"/>
                </a:solidFill>
              </a:defRPr>
            </a:lvl1pPr>
          </a:lstStyle>
          <a:p>
            <a:pPr lvl="0"/>
            <a:fld id="{238166B6-8DC3-4ED2-912A-F50A142D7D35}" type="datetime4">
              <a:rPr lang="nl-NL"/>
              <a:pPr lvl="0"/>
              <a:t>21 mei 2021</a:t>
            </a:fld>
            <a:r>
              <a:rPr lang="en-US"/>
              <a:t> | Voettekst</a:t>
            </a:r>
            <a:endParaRPr lang="nl-NL"/>
          </a:p>
        </p:txBody>
      </p:sp>
      <p:pic>
        <p:nvPicPr>
          <p:cNvPr id="11" name="Afbeelding 11" descr="ROx_BEELDMERK_Logo_2_RGB_pos-op-wit.png">
            <a:extLst>
              <a:ext uri="{FF2B5EF4-FFF2-40B4-BE49-F238E27FC236}">
                <a16:creationId xmlns:a16="http://schemas.microsoft.com/office/drawing/2014/main" id="{B95E4495-7961-4EE5-98D3-02CED58371F7}"/>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66452007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017BC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2B29E1-FD1A-4792-B64E-447D62E5A3F3}"/>
              </a:ext>
            </a:extLst>
          </p:cNvPr>
          <p:cNvSpPr txBox="1">
            <a:spLocks noGrp="1"/>
          </p:cNvSpPr>
          <p:nvPr>
            <p:ph type="ctrTitle"/>
          </p:nvPr>
        </p:nvSpPr>
        <p:spPr>
          <a:xfrm>
            <a:off x="6554583" y="1882804"/>
            <a:ext cx="5003999" cy="2336401"/>
          </a:xfrm>
        </p:spPr>
        <p:txBody>
          <a:bodyPr tIns="90004" bIns="90004"/>
          <a:lstStyle>
            <a:lvl1pPr>
              <a:defRPr>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505D9D2B-36BB-4C17-8B2F-4307B2C704DF}"/>
              </a:ext>
            </a:extLst>
          </p:cNvPr>
          <p:cNvSpPr txBox="1">
            <a:spLocks noGrp="1"/>
          </p:cNvSpPr>
          <p:nvPr>
            <p:ph type="subTitle" idx="1"/>
          </p:nvPr>
        </p:nvSpPr>
        <p:spPr>
          <a:xfrm>
            <a:off x="6554583" y="4215603"/>
            <a:ext cx="5003999" cy="1339202"/>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pic>
        <p:nvPicPr>
          <p:cNvPr id="4" name="Afbeelding 4" descr="RO_BZK_Logo_2_RGB_diap_de.png">
            <a:extLst>
              <a:ext uri="{FF2B5EF4-FFF2-40B4-BE49-F238E27FC236}">
                <a16:creationId xmlns:a16="http://schemas.microsoft.com/office/drawing/2014/main" id="{826D7354-FBDD-4861-B772-0CB7C78E046C}"/>
              </a:ext>
            </a:extLst>
          </p:cNvPr>
          <p:cNvPicPr>
            <a:picLocks noChangeAspect="1"/>
          </p:cNvPicPr>
          <p:nvPr/>
        </p:nvPicPr>
        <p:blipFill>
          <a:blip r:embed="rId2"/>
          <a:stretch>
            <a:fillRect/>
          </a:stretch>
        </p:blipFill>
        <p:spPr>
          <a:xfrm>
            <a:off x="0" y="0"/>
            <a:ext cx="12191996" cy="1783080"/>
          </a:xfrm>
          <a:prstGeom prst="rect">
            <a:avLst/>
          </a:prstGeom>
          <a:noFill/>
          <a:ln>
            <a:noFill/>
          </a:ln>
        </p:spPr>
      </p:pic>
      <p:sp>
        <p:nvSpPr>
          <p:cNvPr id="5" name="Tijdelijke aanduiding voor voettekst 4">
            <a:extLst>
              <a:ext uri="{FF2B5EF4-FFF2-40B4-BE49-F238E27FC236}">
                <a16:creationId xmlns:a16="http://schemas.microsoft.com/office/drawing/2014/main" id="{10E46518-AC90-40E8-9680-2852B342A7AC}"/>
              </a:ext>
            </a:extLst>
          </p:cNvPr>
          <p:cNvSpPr txBox="1">
            <a:spLocks noGrp="1"/>
          </p:cNvSpPr>
          <p:nvPr>
            <p:ph type="ftr" sz="quarter" idx="9"/>
          </p:nvPr>
        </p:nvSpPr>
        <p:spPr/>
        <p:txBody>
          <a:bodyPr/>
          <a:lstStyle>
            <a:lvl1pPr>
              <a:defRPr>
                <a:solidFill>
                  <a:srgbClr val="FFFFFF"/>
                </a:solidFill>
              </a:defRPr>
            </a:lvl1pPr>
          </a:lstStyle>
          <a:p>
            <a:pPr lvl="0"/>
            <a:fld id="{81A5FF53-6E2D-44DE-8856-59B8E6D50123}" type="datetime4">
              <a:rPr lang="nl-NL"/>
              <a:pPr lvl="0"/>
              <a:t>21 mei 2021</a:t>
            </a:fld>
            <a:r>
              <a:rPr lang="en-US"/>
              <a:t> | Voettekst</a:t>
            </a:r>
            <a:endParaRPr lang="nl-NL"/>
          </a:p>
        </p:txBody>
      </p:sp>
      <p:sp>
        <p:nvSpPr>
          <p:cNvPr id="6" name="Tijdelijke aanduiding voor dianummer 10">
            <a:extLst>
              <a:ext uri="{FF2B5EF4-FFF2-40B4-BE49-F238E27FC236}">
                <a16:creationId xmlns:a16="http://schemas.microsoft.com/office/drawing/2014/main" id="{C4B02A08-7604-4912-AEAC-23627088B11D}"/>
              </a:ext>
            </a:extLst>
          </p:cNvPr>
          <p:cNvSpPr txBox="1">
            <a:spLocks noGrp="1"/>
          </p:cNvSpPr>
          <p:nvPr>
            <p:ph type="sldNum" sz="quarter" idx="8"/>
          </p:nvPr>
        </p:nvSpPr>
        <p:spPr/>
        <p:txBody>
          <a:bodyPr/>
          <a:lstStyle>
            <a:lvl1pPr>
              <a:defRPr>
                <a:solidFill>
                  <a:srgbClr val="D9EBF6"/>
                </a:solidFill>
              </a:defRPr>
            </a:lvl1pPr>
          </a:lstStyle>
          <a:p>
            <a:pPr lvl="0"/>
            <a:fld id="{4D4507AB-B2A7-4D62-89BB-AE62E29F48D9}" type="slidenum">
              <a:t>‹nr.›</a:t>
            </a:fld>
            <a:endParaRPr lang="nl-NL"/>
          </a:p>
        </p:txBody>
      </p:sp>
    </p:spTree>
    <p:extLst>
      <p:ext uri="{BB962C8B-B14F-4D97-AF65-F5344CB8AC3E}">
        <p14:creationId xmlns:p14="http://schemas.microsoft.com/office/powerpoint/2010/main" val="286841911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eldia afbeelding verticaal">
    <p:spTree>
      <p:nvGrpSpPr>
        <p:cNvPr id="1" name=""/>
        <p:cNvGrpSpPr/>
        <p:nvPr/>
      </p:nvGrpSpPr>
      <p:grpSpPr>
        <a:xfrm>
          <a:off x="0" y="0"/>
          <a:ext cx="0" cy="0"/>
          <a:chOff x="0" y="0"/>
          <a:chExt cx="0" cy="0"/>
        </a:xfrm>
      </p:grpSpPr>
      <p:sp>
        <p:nvSpPr>
          <p:cNvPr id="2" name="Tijdelijke aanduiding voor afbeelding 31">
            <a:extLst>
              <a:ext uri="{FF2B5EF4-FFF2-40B4-BE49-F238E27FC236}">
                <a16:creationId xmlns:a16="http://schemas.microsoft.com/office/drawing/2014/main" id="{F323F0B6-E343-42BD-BD82-A93233AB5168}"/>
              </a:ext>
            </a:extLst>
          </p:cNvPr>
          <p:cNvSpPr txBox="1">
            <a:spLocks noGrp="1"/>
          </p:cNvSpPr>
          <p:nvPr>
            <p:ph type="pic" idx="4294967295"/>
          </p:nvPr>
        </p:nvSpPr>
        <p:spPr>
          <a:xfrm>
            <a:off x="-3172" y="0"/>
            <a:ext cx="6099176" cy="6858000"/>
          </a:xfrm>
          <a:solidFill>
            <a:srgbClr val="D9D9D9"/>
          </a:solidFill>
        </p:spPr>
        <p:txBody>
          <a:bodyPr lIns="611998" anchor="ctr"/>
          <a:lstStyle>
            <a:lvl1pPr>
              <a:defRPr/>
            </a:lvl1pPr>
          </a:lstStyle>
          <a:p>
            <a:pPr lvl="0"/>
            <a:r>
              <a:rPr lang="nl-NL"/>
              <a:t>Klik op het pictogram als u een afbeelding wilt toevoegen</a:t>
            </a:r>
          </a:p>
        </p:txBody>
      </p:sp>
      <p:sp>
        <p:nvSpPr>
          <p:cNvPr id="3" name="Rechthoek 15">
            <a:extLst>
              <a:ext uri="{FF2B5EF4-FFF2-40B4-BE49-F238E27FC236}">
                <a16:creationId xmlns:a16="http://schemas.microsoft.com/office/drawing/2014/main" id="{574F7ADB-0D27-4A67-A239-992A8451A59A}"/>
              </a:ext>
            </a:extLst>
          </p:cNvPr>
          <p:cNvSpPr/>
          <p:nvPr/>
        </p:nvSpPr>
        <p:spPr>
          <a:xfrm>
            <a:off x="6096003"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4" name="Afbeelding 12">
            <a:extLst>
              <a:ext uri="{FF2B5EF4-FFF2-40B4-BE49-F238E27FC236}">
                <a16:creationId xmlns:a16="http://schemas.microsoft.com/office/drawing/2014/main" id="{197FF59C-99CD-4EE8-AE3E-BF26178AF3E2}"/>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tekst 16">
            <a:extLst>
              <a:ext uri="{FF2B5EF4-FFF2-40B4-BE49-F238E27FC236}">
                <a16:creationId xmlns:a16="http://schemas.microsoft.com/office/drawing/2014/main" id="{9AF5EE3C-404C-4E8F-8BA3-107CF9A4BF8B}"/>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6" name="Tijdelijke aanduiding voor dianummer 14">
            <a:extLst>
              <a:ext uri="{FF2B5EF4-FFF2-40B4-BE49-F238E27FC236}">
                <a16:creationId xmlns:a16="http://schemas.microsoft.com/office/drawing/2014/main" id="{AF1E0745-F50E-4233-8DDA-C4D860121F6B}"/>
              </a:ext>
            </a:extLst>
          </p:cNvPr>
          <p:cNvSpPr txBox="1">
            <a:spLocks noGrp="1"/>
          </p:cNvSpPr>
          <p:nvPr>
            <p:ph type="sldNum" sz="quarter" idx="8"/>
          </p:nvPr>
        </p:nvSpPr>
        <p:spPr/>
        <p:txBody>
          <a:bodyPr/>
          <a:lstStyle>
            <a:lvl1pPr>
              <a:defRPr>
                <a:solidFill>
                  <a:srgbClr val="FFFFFF"/>
                </a:solidFill>
              </a:defRPr>
            </a:lvl1pPr>
          </a:lstStyle>
          <a:p>
            <a:pPr lvl="0"/>
            <a:fld id="{66F49FD1-0480-410D-ABCC-5383941A3E76}" type="slidenum">
              <a:t>‹nr.›</a:t>
            </a:fld>
            <a:endParaRPr lang="nl-NL"/>
          </a:p>
        </p:txBody>
      </p:sp>
      <p:sp>
        <p:nvSpPr>
          <p:cNvPr id="7" name="Titel 1">
            <a:extLst>
              <a:ext uri="{FF2B5EF4-FFF2-40B4-BE49-F238E27FC236}">
                <a16:creationId xmlns:a16="http://schemas.microsoft.com/office/drawing/2014/main" id="{0DE77756-7568-4916-9570-962A351CA76F}"/>
              </a:ext>
            </a:extLst>
          </p:cNvPr>
          <p:cNvSpPr txBox="1">
            <a:spLocks noGrp="1"/>
          </p:cNvSpPr>
          <p:nvPr>
            <p:ph type="title"/>
          </p:nvPr>
        </p:nvSpPr>
        <p:spPr>
          <a:xfrm>
            <a:off x="6553203" y="1885465"/>
            <a:ext cx="5003999" cy="2336401"/>
          </a:xfrm>
        </p:spPr>
        <p:txBody>
          <a:bodyPr tIns="90004" bIns="90004"/>
          <a:lstStyle>
            <a:lvl1pPr>
              <a:defRPr>
                <a:solidFill>
                  <a:srgbClr val="FFFFFF"/>
                </a:solidFill>
              </a:defRPr>
            </a:lvl1pPr>
          </a:lstStyle>
          <a:p>
            <a:pPr lvl="0"/>
            <a:r>
              <a:rPr lang="nl-NL"/>
              <a:t>Klik om de stijl te bewerken</a:t>
            </a:r>
          </a:p>
        </p:txBody>
      </p:sp>
      <p:sp>
        <p:nvSpPr>
          <p:cNvPr id="8" name="Ondertitel 2">
            <a:extLst>
              <a:ext uri="{FF2B5EF4-FFF2-40B4-BE49-F238E27FC236}">
                <a16:creationId xmlns:a16="http://schemas.microsoft.com/office/drawing/2014/main" id="{91E3A63A-94CB-45E0-A15C-D954BC286C12}"/>
              </a:ext>
            </a:extLst>
          </p:cNvPr>
          <p:cNvSpPr txBox="1">
            <a:spLocks noGrp="1"/>
          </p:cNvSpPr>
          <p:nvPr>
            <p:ph type="subTitle" idx="4294967295"/>
          </p:nvPr>
        </p:nvSpPr>
        <p:spPr>
          <a:xfrm>
            <a:off x="6553203" y="4218264"/>
            <a:ext cx="5003999" cy="1613787"/>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9" name="Tijdelijke aanduiding voor voettekst 4">
            <a:extLst>
              <a:ext uri="{FF2B5EF4-FFF2-40B4-BE49-F238E27FC236}">
                <a16:creationId xmlns:a16="http://schemas.microsoft.com/office/drawing/2014/main" id="{D9699C0B-5C6E-4C29-817E-EB9175154001}"/>
              </a:ext>
            </a:extLst>
          </p:cNvPr>
          <p:cNvSpPr txBox="1">
            <a:spLocks noGrp="1"/>
          </p:cNvSpPr>
          <p:nvPr>
            <p:ph type="ftr" sz="quarter" idx="9"/>
          </p:nvPr>
        </p:nvSpPr>
        <p:spPr/>
        <p:txBody>
          <a:bodyPr/>
          <a:lstStyle>
            <a:lvl1pPr>
              <a:defRPr>
                <a:solidFill>
                  <a:srgbClr val="FFFFFF"/>
                </a:solidFill>
              </a:defRPr>
            </a:lvl1pPr>
          </a:lstStyle>
          <a:p>
            <a:pPr lvl="0"/>
            <a:fld id="{9F3A7BE3-219C-41B8-83AC-AB0F080FE802}" type="datetime4">
              <a:rPr lang="nl-NL"/>
              <a:pPr lvl="0"/>
              <a:t>21 mei 2021</a:t>
            </a:fld>
            <a:r>
              <a:rPr lang="en-US"/>
              <a:t> | Voettekst</a:t>
            </a:r>
            <a:endParaRPr lang="nl-NL"/>
          </a:p>
        </p:txBody>
      </p:sp>
      <p:pic>
        <p:nvPicPr>
          <p:cNvPr id="10" name="Afbeelding 10" descr="RO_BZK_Logo_2_RGB_diap_de.png">
            <a:extLst>
              <a:ext uri="{FF2B5EF4-FFF2-40B4-BE49-F238E27FC236}">
                <a16:creationId xmlns:a16="http://schemas.microsoft.com/office/drawing/2014/main" id="{5B0545B6-457C-4516-BE39-EDDC2698FB5F}"/>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12120596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eldia verticaal">
    <p:spTree>
      <p:nvGrpSpPr>
        <p:cNvPr id="1" name=""/>
        <p:cNvGrpSpPr/>
        <p:nvPr/>
      </p:nvGrpSpPr>
      <p:grpSpPr>
        <a:xfrm>
          <a:off x="0" y="0"/>
          <a:ext cx="0" cy="0"/>
          <a:chOff x="0" y="0"/>
          <a:chExt cx="0" cy="0"/>
        </a:xfrm>
      </p:grpSpPr>
      <p:sp>
        <p:nvSpPr>
          <p:cNvPr id="2" name="Rechthoek 12">
            <a:extLst>
              <a:ext uri="{FF2B5EF4-FFF2-40B4-BE49-F238E27FC236}">
                <a16:creationId xmlns:a16="http://schemas.microsoft.com/office/drawing/2014/main" id="{4E5D0C34-CA18-41AF-8C26-8B2087B8B6CE}"/>
              </a:ext>
            </a:extLst>
          </p:cNvPr>
          <p:cNvSpPr/>
          <p:nvPr/>
        </p:nvSpPr>
        <p:spPr>
          <a:xfrm>
            <a:off x="6096003"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3" name="Afbeelding 13">
            <a:extLst>
              <a:ext uri="{FF2B5EF4-FFF2-40B4-BE49-F238E27FC236}">
                <a16:creationId xmlns:a16="http://schemas.microsoft.com/office/drawing/2014/main" id="{5DB130AB-1D29-49E3-9070-65C6198FB147}"/>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4" name="Tijdelijke aanduiding voor dianummer 19">
            <a:extLst>
              <a:ext uri="{FF2B5EF4-FFF2-40B4-BE49-F238E27FC236}">
                <a16:creationId xmlns:a16="http://schemas.microsoft.com/office/drawing/2014/main" id="{94ACF53F-8CB4-43B7-9BDA-C4EBDCD7B139}"/>
              </a:ext>
            </a:extLst>
          </p:cNvPr>
          <p:cNvSpPr txBox="1">
            <a:spLocks noGrp="1"/>
          </p:cNvSpPr>
          <p:nvPr>
            <p:ph type="sldNum" sz="quarter" idx="8"/>
          </p:nvPr>
        </p:nvSpPr>
        <p:spPr/>
        <p:txBody>
          <a:bodyPr/>
          <a:lstStyle>
            <a:lvl1pPr>
              <a:defRPr>
                <a:solidFill>
                  <a:srgbClr val="FFFFFF"/>
                </a:solidFill>
              </a:defRPr>
            </a:lvl1pPr>
          </a:lstStyle>
          <a:p>
            <a:pPr lvl="0"/>
            <a:fld id="{DE596115-8147-4ECA-A6E0-97E0BAC79515}" type="slidenum">
              <a:t>‹nr.›</a:t>
            </a:fld>
            <a:endParaRPr lang="nl-NL"/>
          </a:p>
        </p:txBody>
      </p:sp>
      <p:sp>
        <p:nvSpPr>
          <p:cNvPr id="5" name="Ondertitel 2">
            <a:extLst>
              <a:ext uri="{FF2B5EF4-FFF2-40B4-BE49-F238E27FC236}">
                <a16:creationId xmlns:a16="http://schemas.microsoft.com/office/drawing/2014/main" id="{918D7318-DB5E-418F-94E1-002CBF2B46AD}"/>
              </a:ext>
            </a:extLst>
          </p:cNvPr>
          <p:cNvSpPr txBox="1">
            <a:spLocks noGrp="1"/>
          </p:cNvSpPr>
          <p:nvPr>
            <p:ph type="subTitle" idx="4294967295"/>
          </p:nvPr>
        </p:nvSpPr>
        <p:spPr>
          <a:xfrm>
            <a:off x="6556174" y="3427408"/>
            <a:ext cx="5003999" cy="2404643"/>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6" name="Tijdelijke aanduiding voor tekst 16">
            <a:extLst>
              <a:ext uri="{FF2B5EF4-FFF2-40B4-BE49-F238E27FC236}">
                <a16:creationId xmlns:a16="http://schemas.microsoft.com/office/drawing/2014/main" id="{A90028DD-8955-48EC-9E3E-45CA13FEB564}"/>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7" name="Titel 1">
            <a:extLst>
              <a:ext uri="{FF2B5EF4-FFF2-40B4-BE49-F238E27FC236}">
                <a16:creationId xmlns:a16="http://schemas.microsoft.com/office/drawing/2014/main" id="{25E17175-C457-4A44-86E2-25A50C4B839D}"/>
              </a:ext>
            </a:extLst>
          </p:cNvPr>
          <p:cNvSpPr txBox="1">
            <a:spLocks noGrp="1"/>
          </p:cNvSpPr>
          <p:nvPr>
            <p:ph type="title"/>
          </p:nvPr>
        </p:nvSpPr>
        <p:spPr>
          <a:xfrm>
            <a:off x="6554583" y="2024060"/>
            <a:ext cx="5003999" cy="1403347"/>
          </a:xfrm>
        </p:spPr>
        <p:txBody>
          <a:bodyPr tIns="90004" bIns="90004"/>
          <a:lstStyle>
            <a:lvl1pPr>
              <a:defRPr>
                <a:solidFill>
                  <a:srgbClr val="FFFFFF"/>
                </a:solidFill>
              </a:defRPr>
            </a:lvl1pPr>
          </a:lstStyle>
          <a:p>
            <a:pPr lvl="0"/>
            <a:r>
              <a:rPr lang="nl-NL"/>
              <a:t>Klik om de stijl te bewerken</a:t>
            </a:r>
          </a:p>
        </p:txBody>
      </p:sp>
      <p:sp>
        <p:nvSpPr>
          <p:cNvPr id="8" name="Tijdelijke aanduiding voor voettekst 4">
            <a:extLst>
              <a:ext uri="{FF2B5EF4-FFF2-40B4-BE49-F238E27FC236}">
                <a16:creationId xmlns:a16="http://schemas.microsoft.com/office/drawing/2014/main" id="{52CDD29F-C16E-4FEA-A706-8FA79A7538A7}"/>
              </a:ext>
            </a:extLst>
          </p:cNvPr>
          <p:cNvSpPr txBox="1">
            <a:spLocks noGrp="1"/>
          </p:cNvSpPr>
          <p:nvPr>
            <p:ph type="ftr" sz="quarter" idx="9"/>
          </p:nvPr>
        </p:nvSpPr>
        <p:spPr/>
        <p:txBody>
          <a:bodyPr/>
          <a:lstStyle>
            <a:lvl1pPr>
              <a:defRPr/>
            </a:lvl1pPr>
          </a:lstStyle>
          <a:p>
            <a:pPr lvl="0"/>
            <a:fld id="{3F90E8DF-E9F3-4A0C-AF0C-59AE71676C84}" type="datetime4">
              <a:rPr lang="nl-NL"/>
              <a:pPr lvl="0"/>
              <a:t>21 mei 2021</a:t>
            </a:fld>
            <a:r>
              <a:rPr lang="en-US"/>
              <a:t> | Voettekst</a:t>
            </a:r>
            <a:endParaRPr lang="nl-NL"/>
          </a:p>
        </p:txBody>
      </p:sp>
      <p:pic>
        <p:nvPicPr>
          <p:cNvPr id="9" name="Afbeelding 11" descr="RO_BZK_Logo_2_RGB_diap_de.png">
            <a:extLst>
              <a:ext uri="{FF2B5EF4-FFF2-40B4-BE49-F238E27FC236}">
                <a16:creationId xmlns:a16="http://schemas.microsoft.com/office/drawing/2014/main" id="{F8611741-8517-47C1-A14C-B911141F5C73}"/>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54703932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eldia horizontaal">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EEDEB42A-D239-4CAC-89D2-363975EEB317}"/>
              </a:ext>
            </a:extLst>
          </p:cNvPr>
          <p:cNvSpPr/>
          <p:nvPr/>
        </p:nvSpPr>
        <p:spPr>
          <a:xfrm>
            <a:off x="0" y="0"/>
            <a:ext cx="12191996" cy="3427408"/>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C0445DFF-ED89-448C-8DCD-CCAD966EF00E}"/>
              </a:ext>
            </a:extLst>
          </p:cNvPr>
          <p:cNvSpPr txBox="1">
            <a:spLocks noGrp="1"/>
          </p:cNvSpPr>
          <p:nvPr>
            <p:ph type="title"/>
          </p:nvPr>
        </p:nvSpPr>
        <p:spPr>
          <a:xfrm>
            <a:off x="634995" y="1879604"/>
            <a:ext cx="10923586" cy="1547814"/>
          </a:xfrm>
        </p:spPr>
        <p:txBody>
          <a:bodyPr/>
          <a:lstStyle>
            <a:lvl1pPr>
              <a:defRPr sz="4800">
                <a:solidFill>
                  <a:srgbClr val="FFFFFF"/>
                </a:solidFill>
              </a:defRPr>
            </a:lvl1pPr>
          </a:lstStyle>
          <a:p>
            <a:pPr lvl="0"/>
            <a:r>
              <a:rPr lang="nl-NL"/>
              <a:t>Klik om de stijl te bewerken</a:t>
            </a:r>
          </a:p>
        </p:txBody>
      </p:sp>
      <p:pic>
        <p:nvPicPr>
          <p:cNvPr id="4" name="Afbeelding 6">
            <a:extLst>
              <a:ext uri="{FF2B5EF4-FFF2-40B4-BE49-F238E27FC236}">
                <a16:creationId xmlns:a16="http://schemas.microsoft.com/office/drawing/2014/main" id="{B14EDC24-EC4B-4CE4-9124-CE93A0B8815E}"/>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dianummer 16">
            <a:extLst>
              <a:ext uri="{FF2B5EF4-FFF2-40B4-BE49-F238E27FC236}">
                <a16:creationId xmlns:a16="http://schemas.microsoft.com/office/drawing/2014/main" id="{D45AD0CB-F8D7-40DE-8F35-36EC84DB7B1A}"/>
              </a:ext>
            </a:extLst>
          </p:cNvPr>
          <p:cNvSpPr txBox="1">
            <a:spLocks noGrp="1"/>
          </p:cNvSpPr>
          <p:nvPr>
            <p:ph type="sldNum" sz="quarter" idx="8"/>
          </p:nvPr>
        </p:nvSpPr>
        <p:spPr/>
        <p:txBody>
          <a:bodyPr/>
          <a:lstStyle>
            <a:lvl1pPr>
              <a:defRPr/>
            </a:lvl1pPr>
          </a:lstStyle>
          <a:p>
            <a:pPr lvl="0"/>
            <a:fld id="{D2B9B2ED-AF29-4165-8F02-053E69DA532A}" type="slidenum">
              <a:t>‹nr.›</a:t>
            </a:fld>
            <a:endParaRPr lang="nl-NL"/>
          </a:p>
        </p:txBody>
      </p:sp>
      <p:sp>
        <p:nvSpPr>
          <p:cNvPr id="6" name="Ondertitel 2">
            <a:extLst>
              <a:ext uri="{FF2B5EF4-FFF2-40B4-BE49-F238E27FC236}">
                <a16:creationId xmlns:a16="http://schemas.microsoft.com/office/drawing/2014/main" id="{83CFCAEB-08AC-4BF1-BCF1-CC642CFAA049}"/>
              </a:ext>
            </a:extLst>
          </p:cNvPr>
          <p:cNvSpPr txBox="1">
            <a:spLocks noGrp="1"/>
          </p:cNvSpPr>
          <p:nvPr>
            <p:ph type="subTitle" idx="4294967295"/>
          </p:nvPr>
        </p:nvSpPr>
        <p:spPr>
          <a:xfrm>
            <a:off x="634995" y="3749488"/>
            <a:ext cx="10925178" cy="2077233"/>
          </a:xfrm>
        </p:spPr>
        <p:txBody>
          <a:bodyPr lIns="104397" tIns="90004" rIns="90004" bIns="46798"/>
          <a:lstStyle>
            <a:lvl1pPr marL="0" indent="0">
              <a:buNone/>
              <a:defRPr/>
            </a:lvl1pPr>
          </a:lstStyle>
          <a:p>
            <a:pPr lvl="0"/>
            <a:r>
              <a:rPr lang="nl-NL"/>
              <a:t>Klik om het opmaakprofiel van de modelondertitel te bewerken</a:t>
            </a:r>
          </a:p>
        </p:txBody>
      </p:sp>
      <p:sp>
        <p:nvSpPr>
          <p:cNvPr id="7" name="Tijdelijke aanduiding voor tekst 16">
            <a:extLst>
              <a:ext uri="{FF2B5EF4-FFF2-40B4-BE49-F238E27FC236}">
                <a16:creationId xmlns:a16="http://schemas.microsoft.com/office/drawing/2014/main" id="{0B480E77-175C-4EAE-990E-A1EF11BF1ABF}"/>
              </a:ext>
            </a:extLst>
          </p:cNvPr>
          <p:cNvSpPr txBox="1">
            <a:spLocks noGrp="1"/>
          </p:cNvSpPr>
          <p:nvPr>
            <p:ph type="body" idx="4294967295"/>
          </p:nvPr>
        </p:nvSpPr>
        <p:spPr>
          <a:xfrm>
            <a:off x="633414" y="5829382"/>
            <a:ext cx="5005389" cy="389360"/>
          </a:xfrm>
        </p:spPr>
        <p:txBody>
          <a:bodyPr lIns="86401" anchor="b"/>
          <a:lstStyle>
            <a:lvl1pPr marL="0" indent="0">
              <a:buNone/>
              <a:defRPr sz="1600"/>
            </a:lvl1pPr>
          </a:lstStyle>
          <a:p>
            <a:pPr lvl="0"/>
            <a:r>
              <a:rPr lang="nl-NL"/>
              <a:t>Naam spreker</a:t>
            </a:r>
          </a:p>
        </p:txBody>
      </p:sp>
      <p:sp>
        <p:nvSpPr>
          <p:cNvPr id="8" name="Tijdelijke aanduiding voor voettekst 4">
            <a:extLst>
              <a:ext uri="{FF2B5EF4-FFF2-40B4-BE49-F238E27FC236}">
                <a16:creationId xmlns:a16="http://schemas.microsoft.com/office/drawing/2014/main" id="{293AAD0C-FC94-403D-B94A-0A7776F54691}"/>
              </a:ext>
            </a:extLst>
          </p:cNvPr>
          <p:cNvSpPr txBox="1">
            <a:spLocks noGrp="1"/>
          </p:cNvSpPr>
          <p:nvPr>
            <p:ph type="ftr" sz="quarter" idx="9"/>
          </p:nvPr>
        </p:nvSpPr>
        <p:spPr/>
        <p:txBody>
          <a:bodyPr/>
          <a:lstStyle>
            <a:lvl1pPr>
              <a:defRPr/>
            </a:lvl1pPr>
          </a:lstStyle>
          <a:p>
            <a:pPr lvl="0"/>
            <a:fld id="{330F90C5-7553-4467-88F3-A44F0806CCB4}" type="datetime4">
              <a:rPr lang="nl-NL"/>
              <a:pPr lvl="0"/>
              <a:t>21 mei 2021</a:t>
            </a:fld>
            <a:r>
              <a:rPr lang="en-US"/>
              <a:t> | Voettekst</a:t>
            </a:r>
            <a:endParaRPr lang="nl-NL"/>
          </a:p>
        </p:txBody>
      </p:sp>
      <p:pic>
        <p:nvPicPr>
          <p:cNvPr id="9" name="Afbeelding 10" descr="RO_BZK_Logo_2_RGB_diap_de.png">
            <a:extLst>
              <a:ext uri="{FF2B5EF4-FFF2-40B4-BE49-F238E27FC236}">
                <a16:creationId xmlns:a16="http://schemas.microsoft.com/office/drawing/2014/main" id="{54FDC36C-6C8C-4994-84EF-F4AC77F84272}"/>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89344279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9277CFA9-E2D4-45E8-ABAC-AB8FE40821A9}"/>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CA925B9D-86F0-4F13-BE2A-307B5739634C}"/>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4">
            <a:extLst>
              <a:ext uri="{FF2B5EF4-FFF2-40B4-BE49-F238E27FC236}">
                <a16:creationId xmlns:a16="http://schemas.microsoft.com/office/drawing/2014/main" id="{CA0F63DB-667B-472E-AE90-8E405C53414D}"/>
              </a:ext>
            </a:extLst>
          </p:cNvPr>
          <p:cNvSpPr txBox="1">
            <a:spLocks noGrp="1"/>
          </p:cNvSpPr>
          <p:nvPr>
            <p:ph type="body" idx="4294967295"/>
          </p:nvPr>
        </p:nvSpPr>
        <p:spPr>
          <a:xfrm>
            <a:off x="7791730" y="916923"/>
            <a:ext cx="3766852" cy="817565"/>
          </a:xfrm>
        </p:spPr>
        <p:txBody>
          <a:bodyPr anchor="b"/>
          <a:lstStyle>
            <a:lvl1pPr marL="0" indent="0">
              <a:buNone/>
              <a:defRPr sz="1800"/>
            </a:lvl1pPr>
          </a:lstStyle>
          <a:p>
            <a:pPr lvl="0"/>
            <a:r>
              <a:rPr lang="nl-NL"/>
              <a:t>Klik om de modelstijlen te bewerken</a:t>
            </a:r>
          </a:p>
        </p:txBody>
      </p:sp>
      <p:sp>
        <p:nvSpPr>
          <p:cNvPr id="5" name="Tijdelijke aanduiding voor tekst 4">
            <a:extLst>
              <a:ext uri="{FF2B5EF4-FFF2-40B4-BE49-F238E27FC236}">
                <a16:creationId xmlns:a16="http://schemas.microsoft.com/office/drawing/2014/main" id="{06F16344-E757-4E69-B8D1-38DB4B610E38}"/>
              </a:ext>
            </a:extLst>
          </p:cNvPr>
          <p:cNvSpPr txBox="1">
            <a:spLocks noGrp="1"/>
          </p:cNvSpPr>
          <p:nvPr>
            <p:ph type="body" idx="4294967295"/>
          </p:nvPr>
        </p:nvSpPr>
        <p:spPr>
          <a:xfrm>
            <a:off x="7791730" y="2061907"/>
            <a:ext cx="3766852" cy="817565"/>
          </a:xfrm>
        </p:spPr>
        <p:txBody>
          <a:bodyPr anchor="b"/>
          <a:lstStyle>
            <a:lvl1pPr marL="0" indent="0">
              <a:buNone/>
              <a:defRPr sz="1800"/>
            </a:lvl1pPr>
          </a:lstStyle>
          <a:p>
            <a:pPr lvl="0"/>
            <a:r>
              <a:rPr lang="nl-NL"/>
              <a:t>Klik om de modelstijlen te bewerken</a:t>
            </a:r>
          </a:p>
        </p:txBody>
      </p:sp>
      <p:sp>
        <p:nvSpPr>
          <p:cNvPr id="6" name="Tijdelijke aanduiding voor tekst 4">
            <a:extLst>
              <a:ext uri="{FF2B5EF4-FFF2-40B4-BE49-F238E27FC236}">
                <a16:creationId xmlns:a16="http://schemas.microsoft.com/office/drawing/2014/main" id="{8E55AFF5-E2B0-4541-83E1-6DAE2097A557}"/>
              </a:ext>
            </a:extLst>
          </p:cNvPr>
          <p:cNvSpPr txBox="1">
            <a:spLocks noGrp="1"/>
          </p:cNvSpPr>
          <p:nvPr>
            <p:ph type="body" idx="4294967295"/>
          </p:nvPr>
        </p:nvSpPr>
        <p:spPr>
          <a:xfrm>
            <a:off x="7791730" y="3211199"/>
            <a:ext cx="3766852" cy="817565"/>
          </a:xfrm>
        </p:spPr>
        <p:txBody>
          <a:bodyPr anchor="b"/>
          <a:lstStyle>
            <a:lvl1pPr marL="0" indent="0">
              <a:buNone/>
              <a:defRPr sz="1800"/>
            </a:lvl1pPr>
          </a:lstStyle>
          <a:p>
            <a:pPr lvl="0"/>
            <a:r>
              <a:rPr lang="nl-NL"/>
              <a:t>Klik om de modelstijlen te bewerken</a:t>
            </a:r>
          </a:p>
        </p:txBody>
      </p:sp>
      <p:sp>
        <p:nvSpPr>
          <p:cNvPr id="7" name="Tijdelijke aanduiding voor tekst 4">
            <a:extLst>
              <a:ext uri="{FF2B5EF4-FFF2-40B4-BE49-F238E27FC236}">
                <a16:creationId xmlns:a16="http://schemas.microsoft.com/office/drawing/2014/main" id="{CBAB1611-29D7-426A-8368-672B8FDDD90D}"/>
              </a:ext>
            </a:extLst>
          </p:cNvPr>
          <p:cNvSpPr txBox="1">
            <a:spLocks noGrp="1"/>
          </p:cNvSpPr>
          <p:nvPr>
            <p:ph type="body" idx="4294967295"/>
          </p:nvPr>
        </p:nvSpPr>
        <p:spPr>
          <a:xfrm>
            <a:off x="7791730" y="4352397"/>
            <a:ext cx="3766852" cy="817565"/>
          </a:xfrm>
        </p:spPr>
        <p:txBody>
          <a:bodyPr anchor="b"/>
          <a:lstStyle>
            <a:lvl1pPr marL="0" indent="0">
              <a:buNone/>
              <a:defRPr sz="1800"/>
            </a:lvl1pPr>
          </a:lstStyle>
          <a:p>
            <a:pPr lvl="0"/>
            <a:r>
              <a:rPr lang="nl-NL"/>
              <a:t>Klik om de modelstijlen te bewerken</a:t>
            </a:r>
          </a:p>
        </p:txBody>
      </p:sp>
      <p:sp>
        <p:nvSpPr>
          <p:cNvPr id="8" name="Tijdelijke aanduiding voor tekst 4">
            <a:extLst>
              <a:ext uri="{FF2B5EF4-FFF2-40B4-BE49-F238E27FC236}">
                <a16:creationId xmlns:a16="http://schemas.microsoft.com/office/drawing/2014/main" id="{2F091223-967C-4064-B6AF-3B8D60052C35}"/>
              </a:ext>
            </a:extLst>
          </p:cNvPr>
          <p:cNvSpPr txBox="1">
            <a:spLocks noGrp="1"/>
          </p:cNvSpPr>
          <p:nvPr>
            <p:ph type="body" idx="4294967295"/>
          </p:nvPr>
        </p:nvSpPr>
        <p:spPr>
          <a:xfrm>
            <a:off x="7791730" y="5497199"/>
            <a:ext cx="3766852" cy="817565"/>
          </a:xfrm>
        </p:spPr>
        <p:txBody>
          <a:bodyPr anchor="b"/>
          <a:lstStyle>
            <a:lvl1pPr marL="0" indent="0">
              <a:buNone/>
              <a:defRPr sz="1800"/>
            </a:lvl1pPr>
          </a:lstStyle>
          <a:p>
            <a:pPr lvl="0"/>
            <a:r>
              <a:rPr lang="nl-NL"/>
              <a:t>Klik om de modelstijlen te bewerken</a:t>
            </a:r>
          </a:p>
        </p:txBody>
      </p:sp>
      <p:sp>
        <p:nvSpPr>
          <p:cNvPr id="9" name="Tijdelijke aanduiding voor dianummer 17">
            <a:extLst>
              <a:ext uri="{FF2B5EF4-FFF2-40B4-BE49-F238E27FC236}">
                <a16:creationId xmlns:a16="http://schemas.microsoft.com/office/drawing/2014/main" id="{16EC92C7-3AE2-4872-BDB6-E1D1678871B4}"/>
              </a:ext>
            </a:extLst>
          </p:cNvPr>
          <p:cNvSpPr txBox="1">
            <a:spLocks noGrp="1"/>
          </p:cNvSpPr>
          <p:nvPr>
            <p:ph type="sldNum" sz="quarter" idx="8"/>
          </p:nvPr>
        </p:nvSpPr>
        <p:spPr/>
        <p:txBody>
          <a:bodyPr/>
          <a:lstStyle>
            <a:lvl1pPr>
              <a:defRPr/>
            </a:lvl1pPr>
          </a:lstStyle>
          <a:p>
            <a:pPr lvl="0"/>
            <a:fld id="{E0BAE76F-4B79-4950-8F17-45B77DCC3E7A}" type="slidenum">
              <a:t>‹nr.›</a:t>
            </a:fld>
            <a:endParaRPr lang="nl-NL"/>
          </a:p>
        </p:txBody>
      </p:sp>
      <p:sp>
        <p:nvSpPr>
          <p:cNvPr id="10" name="Tijdelijke aanduiding voor tekst 2">
            <a:extLst>
              <a:ext uri="{FF2B5EF4-FFF2-40B4-BE49-F238E27FC236}">
                <a16:creationId xmlns:a16="http://schemas.microsoft.com/office/drawing/2014/main" id="{957B5AF3-CCEC-40AC-9C14-12E87495BC72}"/>
              </a:ext>
            </a:extLst>
          </p:cNvPr>
          <p:cNvSpPr txBox="1">
            <a:spLocks noGrp="1"/>
          </p:cNvSpPr>
          <p:nvPr>
            <p:ph type="body" idx="4294967295"/>
          </p:nvPr>
        </p:nvSpPr>
        <p:spPr>
          <a:xfrm>
            <a:off x="6418731" y="998442"/>
            <a:ext cx="1373008" cy="817565"/>
          </a:xfrm>
        </p:spPr>
        <p:txBody>
          <a:bodyPr bIns="46798" anchor="b"/>
          <a:lstStyle>
            <a:lvl1pPr marL="0" indent="0" algn="r">
              <a:buNone/>
              <a:defRPr sz="4800">
                <a:solidFill>
                  <a:srgbClr val="017BC6"/>
                </a:solidFill>
              </a:defRPr>
            </a:lvl1pPr>
          </a:lstStyle>
          <a:p>
            <a:pPr lvl="0"/>
            <a:r>
              <a:rPr lang="nl-NL"/>
              <a:t>#</a:t>
            </a:r>
          </a:p>
        </p:txBody>
      </p:sp>
      <p:sp>
        <p:nvSpPr>
          <p:cNvPr id="11" name="Tijdelijke aanduiding voor tekst 2">
            <a:extLst>
              <a:ext uri="{FF2B5EF4-FFF2-40B4-BE49-F238E27FC236}">
                <a16:creationId xmlns:a16="http://schemas.microsoft.com/office/drawing/2014/main" id="{25FE26E4-7ACA-4C08-9BBD-DE27D895224A}"/>
              </a:ext>
            </a:extLst>
          </p:cNvPr>
          <p:cNvSpPr txBox="1">
            <a:spLocks noGrp="1"/>
          </p:cNvSpPr>
          <p:nvPr>
            <p:ph type="body" idx="4294967295"/>
          </p:nvPr>
        </p:nvSpPr>
        <p:spPr>
          <a:xfrm>
            <a:off x="6418731" y="2143673"/>
            <a:ext cx="1373008" cy="817565"/>
          </a:xfrm>
        </p:spPr>
        <p:txBody>
          <a:bodyPr bIns="46798" anchor="b"/>
          <a:lstStyle>
            <a:lvl1pPr marL="0" indent="0" algn="r">
              <a:buNone/>
              <a:defRPr sz="4800">
                <a:solidFill>
                  <a:srgbClr val="017BC6"/>
                </a:solidFill>
              </a:defRPr>
            </a:lvl1pPr>
          </a:lstStyle>
          <a:p>
            <a:pPr lvl="0"/>
            <a:r>
              <a:rPr lang="nl-NL"/>
              <a:t>#</a:t>
            </a:r>
          </a:p>
        </p:txBody>
      </p:sp>
      <p:sp>
        <p:nvSpPr>
          <p:cNvPr id="12" name="Tijdelijke aanduiding voor tekst 2">
            <a:extLst>
              <a:ext uri="{FF2B5EF4-FFF2-40B4-BE49-F238E27FC236}">
                <a16:creationId xmlns:a16="http://schemas.microsoft.com/office/drawing/2014/main" id="{E1DC6689-8959-4658-B32F-CFA433E5B3E6}"/>
              </a:ext>
            </a:extLst>
          </p:cNvPr>
          <p:cNvSpPr txBox="1">
            <a:spLocks noGrp="1"/>
          </p:cNvSpPr>
          <p:nvPr>
            <p:ph type="body" idx="4294967295"/>
          </p:nvPr>
        </p:nvSpPr>
        <p:spPr>
          <a:xfrm>
            <a:off x="6418731" y="3288904"/>
            <a:ext cx="1373008" cy="817565"/>
          </a:xfrm>
        </p:spPr>
        <p:txBody>
          <a:bodyPr bIns="46798" anchor="b"/>
          <a:lstStyle>
            <a:lvl1pPr marL="0" indent="0" algn="r">
              <a:buNone/>
              <a:defRPr sz="4800">
                <a:solidFill>
                  <a:srgbClr val="017BC6"/>
                </a:solidFill>
              </a:defRPr>
            </a:lvl1pPr>
          </a:lstStyle>
          <a:p>
            <a:pPr lvl="0"/>
            <a:r>
              <a:rPr lang="nl-NL"/>
              <a:t>#</a:t>
            </a:r>
          </a:p>
        </p:txBody>
      </p:sp>
      <p:sp>
        <p:nvSpPr>
          <p:cNvPr id="13" name="Tijdelijke aanduiding voor tekst 2">
            <a:extLst>
              <a:ext uri="{FF2B5EF4-FFF2-40B4-BE49-F238E27FC236}">
                <a16:creationId xmlns:a16="http://schemas.microsoft.com/office/drawing/2014/main" id="{68877BCB-A6DD-438A-AA14-417642E1B9A2}"/>
              </a:ext>
            </a:extLst>
          </p:cNvPr>
          <p:cNvSpPr txBox="1">
            <a:spLocks noGrp="1"/>
          </p:cNvSpPr>
          <p:nvPr>
            <p:ph type="body" idx="4294967295"/>
          </p:nvPr>
        </p:nvSpPr>
        <p:spPr>
          <a:xfrm>
            <a:off x="6418731" y="4434135"/>
            <a:ext cx="1373008" cy="817565"/>
          </a:xfrm>
        </p:spPr>
        <p:txBody>
          <a:bodyPr bIns="46798" anchor="b"/>
          <a:lstStyle>
            <a:lvl1pPr marL="0" indent="0" algn="r">
              <a:buNone/>
              <a:defRPr sz="4800">
                <a:solidFill>
                  <a:srgbClr val="017BC6"/>
                </a:solidFill>
              </a:defRPr>
            </a:lvl1pPr>
          </a:lstStyle>
          <a:p>
            <a:pPr lvl="0"/>
            <a:r>
              <a:rPr lang="nl-NL"/>
              <a:t>#</a:t>
            </a:r>
          </a:p>
        </p:txBody>
      </p:sp>
      <p:sp>
        <p:nvSpPr>
          <p:cNvPr id="14" name="Tijdelijke aanduiding voor tekst 2">
            <a:extLst>
              <a:ext uri="{FF2B5EF4-FFF2-40B4-BE49-F238E27FC236}">
                <a16:creationId xmlns:a16="http://schemas.microsoft.com/office/drawing/2014/main" id="{D2324900-1D54-4B49-9560-1A8095726071}"/>
              </a:ext>
            </a:extLst>
          </p:cNvPr>
          <p:cNvSpPr txBox="1">
            <a:spLocks noGrp="1"/>
          </p:cNvSpPr>
          <p:nvPr>
            <p:ph type="body" idx="4294967295"/>
          </p:nvPr>
        </p:nvSpPr>
        <p:spPr>
          <a:xfrm>
            <a:off x="6418731" y="5579357"/>
            <a:ext cx="1373008" cy="817565"/>
          </a:xfrm>
        </p:spPr>
        <p:txBody>
          <a:bodyPr bIns="46798" anchor="b"/>
          <a:lstStyle>
            <a:lvl1pPr marL="0" indent="0" algn="r">
              <a:buNone/>
              <a:defRPr sz="4800">
                <a:solidFill>
                  <a:srgbClr val="017BC6"/>
                </a:solidFill>
              </a:defRPr>
            </a:lvl1pPr>
          </a:lstStyle>
          <a:p>
            <a:pPr lvl="0"/>
            <a:r>
              <a:rPr lang="nl-NL"/>
              <a:t>#</a:t>
            </a:r>
          </a:p>
        </p:txBody>
      </p:sp>
      <p:sp>
        <p:nvSpPr>
          <p:cNvPr id="15" name="Tijdelijke aanduiding voor voettekst 4">
            <a:extLst>
              <a:ext uri="{FF2B5EF4-FFF2-40B4-BE49-F238E27FC236}">
                <a16:creationId xmlns:a16="http://schemas.microsoft.com/office/drawing/2014/main" id="{2C844533-A267-43D9-A301-B910D3BF98BB}"/>
              </a:ext>
            </a:extLst>
          </p:cNvPr>
          <p:cNvSpPr txBox="1">
            <a:spLocks noGrp="1"/>
          </p:cNvSpPr>
          <p:nvPr>
            <p:ph type="ftr" sz="quarter" idx="9"/>
          </p:nvPr>
        </p:nvSpPr>
        <p:spPr/>
        <p:txBody>
          <a:bodyPr/>
          <a:lstStyle>
            <a:lvl1pPr>
              <a:defRPr>
                <a:solidFill>
                  <a:srgbClr val="FFFFFF"/>
                </a:solidFill>
              </a:defRPr>
            </a:lvl1pPr>
          </a:lstStyle>
          <a:p>
            <a:pPr lvl="0"/>
            <a:fld id="{A1BF46F3-6455-4189-B50D-B3C8165CB388}" type="datetime4">
              <a:rPr lang="nl-NL"/>
              <a:pPr lvl="0"/>
              <a:t>21 mei 2021</a:t>
            </a:fld>
            <a:r>
              <a:rPr lang="en-US"/>
              <a:t> | Voettekst</a:t>
            </a:r>
            <a:endParaRPr lang="nl-NL"/>
          </a:p>
        </p:txBody>
      </p:sp>
      <p:pic>
        <p:nvPicPr>
          <p:cNvPr id="16" name="Afbeelding 27" descr="RO_vervolgpagina_Logo_2_RGB_pos__aangepast.png">
            <a:extLst>
              <a:ext uri="{FF2B5EF4-FFF2-40B4-BE49-F238E27FC236}">
                <a16:creationId xmlns:a16="http://schemas.microsoft.com/office/drawing/2014/main" id="{16C01676-7AAB-4FFB-A283-DBD3363F5842}"/>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017232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abel/grafiek verticaal">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66FF1CA0-F165-4FE1-9B26-67BAD64B0159}"/>
              </a:ext>
            </a:extLst>
          </p:cNvPr>
          <p:cNvSpPr/>
          <p:nvPr/>
        </p:nvSpPr>
        <p:spPr>
          <a:xfrm>
            <a:off x="6096003"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B673CF49-AA02-4CC0-A0FF-D551EBD23920}"/>
              </a:ext>
            </a:extLst>
          </p:cNvPr>
          <p:cNvSpPr txBox="1">
            <a:spLocks noGrp="1"/>
          </p:cNvSpPr>
          <p:nvPr>
            <p:ph type="body" idx="4294967295"/>
          </p:nvPr>
        </p:nvSpPr>
        <p:spPr>
          <a:xfrm>
            <a:off x="6550020" y="2289602"/>
            <a:ext cx="5003999" cy="3931810"/>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526B11D5-16C9-4A6D-9EC4-A48568E71176}"/>
              </a:ext>
            </a:extLst>
          </p:cNvPr>
          <p:cNvSpPr txBox="1">
            <a:spLocks noGrp="1"/>
          </p:cNvSpPr>
          <p:nvPr>
            <p:ph type="title"/>
          </p:nvPr>
        </p:nvSpPr>
        <p:spPr>
          <a:xfrm>
            <a:off x="6550020"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inhoud 8">
            <a:extLst>
              <a:ext uri="{FF2B5EF4-FFF2-40B4-BE49-F238E27FC236}">
                <a16:creationId xmlns:a16="http://schemas.microsoft.com/office/drawing/2014/main" id="{B15214B6-3D2B-4174-B8E9-72AF975C5026}"/>
              </a:ext>
            </a:extLst>
          </p:cNvPr>
          <p:cNvSpPr txBox="1">
            <a:spLocks noGrp="1"/>
          </p:cNvSpPr>
          <p:nvPr>
            <p:ph idx="4294967295"/>
          </p:nvPr>
        </p:nvSpPr>
        <p:spPr>
          <a:xfrm>
            <a:off x="634995" y="1066803"/>
            <a:ext cx="5003797" cy="5154609"/>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4">
            <a:extLst>
              <a:ext uri="{FF2B5EF4-FFF2-40B4-BE49-F238E27FC236}">
                <a16:creationId xmlns:a16="http://schemas.microsoft.com/office/drawing/2014/main" id="{F31E2FF1-2D44-4229-BA44-8188C6881D69}"/>
              </a:ext>
            </a:extLst>
          </p:cNvPr>
          <p:cNvSpPr txBox="1">
            <a:spLocks noGrp="1"/>
          </p:cNvSpPr>
          <p:nvPr>
            <p:ph type="ftr" sz="quarter" idx="9"/>
          </p:nvPr>
        </p:nvSpPr>
        <p:spPr/>
        <p:txBody>
          <a:bodyPr/>
          <a:lstStyle>
            <a:lvl1pPr>
              <a:defRPr/>
            </a:lvl1pPr>
          </a:lstStyle>
          <a:p>
            <a:pPr lvl="0"/>
            <a:fld id="{9A18A45D-CC39-4AA9-815D-5B64DB251D5F}" type="datetime4">
              <a:rPr lang="nl-NL"/>
              <a:pPr lvl="0"/>
              <a:t>21 mei 2021</a:t>
            </a:fld>
            <a:r>
              <a:rPr lang="en-US"/>
              <a:t> | Voettekst</a:t>
            </a:r>
            <a:endParaRPr lang="nl-NL"/>
          </a:p>
        </p:txBody>
      </p:sp>
      <p:sp>
        <p:nvSpPr>
          <p:cNvPr id="7" name="Tijdelijke aanduiding voor dianummer 14">
            <a:extLst>
              <a:ext uri="{FF2B5EF4-FFF2-40B4-BE49-F238E27FC236}">
                <a16:creationId xmlns:a16="http://schemas.microsoft.com/office/drawing/2014/main" id="{08F14FF5-0F3D-4B10-89E5-D4A41025AF52}"/>
              </a:ext>
            </a:extLst>
          </p:cNvPr>
          <p:cNvSpPr txBox="1">
            <a:spLocks noGrp="1"/>
          </p:cNvSpPr>
          <p:nvPr>
            <p:ph type="sldNum" sz="quarter" idx="8"/>
          </p:nvPr>
        </p:nvSpPr>
        <p:spPr/>
        <p:txBody>
          <a:bodyPr/>
          <a:lstStyle>
            <a:lvl1pPr>
              <a:defRPr>
                <a:solidFill>
                  <a:srgbClr val="FFFFFF"/>
                </a:solidFill>
              </a:defRPr>
            </a:lvl1pPr>
          </a:lstStyle>
          <a:p>
            <a:pPr lvl="0"/>
            <a:fld id="{C391979A-31F9-4B89-BBD5-62DDAF8401C2}" type="slidenum">
              <a:t>‹nr.›</a:t>
            </a:fld>
            <a:endParaRPr lang="nl-NL"/>
          </a:p>
        </p:txBody>
      </p:sp>
      <p:pic>
        <p:nvPicPr>
          <p:cNvPr id="8" name="Afbeelding 13" descr="RO_vervolgpagina_Logo_2_RGB_pos__aangepast.png">
            <a:extLst>
              <a:ext uri="{FF2B5EF4-FFF2-40B4-BE49-F238E27FC236}">
                <a16:creationId xmlns:a16="http://schemas.microsoft.com/office/drawing/2014/main" id="{8A592E7F-26E6-4011-8929-599CBD041958}"/>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420358434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Inhoudsopgave met afbeeldin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996DFAEE-7B85-43A8-8C83-B4370521328D}"/>
              </a:ext>
            </a:extLst>
          </p:cNvPr>
          <p:cNvSpPr/>
          <p:nvPr/>
        </p:nvSpPr>
        <p:spPr>
          <a:xfrm>
            <a:off x="6096003"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11">
            <a:extLst>
              <a:ext uri="{FF2B5EF4-FFF2-40B4-BE49-F238E27FC236}">
                <a16:creationId xmlns:a16="http://schemas.microsoft.com/office/drawing/2014/main" id="{EF02423B-2B9D-45F8-97D4-056BADEFD293}"/>
              </a:ext>
            </a:extLst>
          </p:cNvPr>
          <p:cNvSpPr txBox="1">
            <a:spLocks noGrp="1"/>
          </p:cNvSpPr>
          <p:nvPr>
            <p:ph type="body" idx="4294967295"/>
          </p:nvPr>
        </p:nvSpPr>
        <p:spPr>
          <a:xfrm>
            <a:off x="6553203" y="2289602"/>
            <a:ext cx="5003999" cy="3931810"/>
          </a:xfrm>
        </p:spPr>
        <p:txBody>
          <a:bodyPr/>
          <a:lstStyle>
            <a:lvl1pPr marL="457200" indent="-457200">
              <a:buClr>
                <a:srgbClr val="FFFFFF"/>
              </a:buClr>
              <a:buFont typeface="Verdana"/>
              <a:buAutoNum type="arabicPeriod"/>
              <a:defRPr>
                <a:solidFill>
                  <a:srgbClr val="FFFFFF"/>
                </a:solidFill>
              </a:defRPr>
            </a:lvl1pPr>
            <a:lvl2pPr marL="683998" indent="-215999">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5">
            <a:extLst>
              <a:ext uri="{FF2B5EF4-FFF2-40B4-BE49-F238E27FC236}">
                <a16:creationId xmlns:a16="http://schemas.microsoft.com/office/drawing/2014/main" id="{73F50254-561A-4711-AA99-451D004A8734}"/>
              </a:ext>
            </a:extLst>
          </p:cNvPr>
          <p:cNvSpPr txBox="1">
            <a:spLocks noGrp="1"/>
          </p:cNvSpPr>
          <p:nvPr>
            <p:ph type="title"/>
          </p:nvPr>
        </p:nvSpPr>
        <p:spPr>
          <a:xfrm>
            <a:off x="6553203"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78920309-AE0C-44E4-BF64-98343AA6204F}"/>
              </a:ext>
            </a:extLst>
          </p:cNvPr>
          <p:cNvSpPr txBox="1">
            <a:spLocks noGrp="1"/>
          </p:cNvSpPr>
          <p:nvPr>
            <p:ph type="sldNum" sz="quarter" idx="8"/>
          </p:nvPr>
        </p:nvSpPr>
        <p:spPr/>
        <p:txBody>
          <a:bodyPr/>
          <a:lstStyle>
            <a:lvl1pPr>
              <a:defRPr>
                <a:solidFill>
                  <a:srgbClr val="FFFFFF"/>
                </a:solidFill>
              </a:defRPr>
            </a:lvl1pPr>
          </a:lstStyle>
          <a:p>
            <a:pPr lvl="0"/>
            <a:fld id="{6D10521A-22F8-413F-AF3B-834CA9E87C1C}" type="slidenum">
              <a:t>‹nr.›</a:t>
            </a:fld>
            <a:endParaRPr lang="nl-NL"/>
          </a:p>
        </p:txBody>
      </p:sp>
      <p:sp>
        <p:nvSpPr>
          <p:cNvPr id="6" name="Tijdelijke aanduiding voor voettekst 4">
            <a:extLst>
              <a:ext uri="{FF2B5EF4-FFF2-40B4-BE49-F238E27FC236}">
                <a16:creationId xmlns:a16="http://schemas.microsoft.com/office/drawing/2014/main" id="{28427152-B175-46EA-ADA7-7F1CBF6BE04A}"/>
              </a:ext>
            </a:extLst>
          </p:cNvPr>
          <p:cNvSpPr txBox="1">
            <a:spLocks noGrp="1"/>
          </p:cNvSpPr>
          <p:nvPr>
            <p:ph type="ftr" sz="quarter" idx="9"/>
          </p:nvPr>
        </p:nvSpPr>
        <p:spPr/>
        <p:txBody>
          <a:bodyPr/>
          <a:lstStyle>
            <a:lvl1pPr>
              <a:defRPr lang="en-US">
                <a:solidFill>
                  <a:srgbClr val="FFFFFF"/>
                </a:solidFill>
              </a:defRPr>
            </a:lvl1pPr>
          </a:lstStyle>
          <a:p>
            <a:pPr lvl="0"/>
            <a:r>
              <a:rPr lang="en-US"/>
              <a:t>27 februari 2017 | Voettekst</a:t>
            </a:r>
            <a:endParaRPr lang="nl-NL"/>
          </a:p>
        </p:txBody>
      </p:sp>
      <p:sp>
        <p:nvSpPr>
          <p:cNvPr id="7" name="Tijdelijke aanduiding voor afbeelding 31">
            <a:extLst>
              <a:ext uri="{FF2B5EF4-FFF2-40B4-BE49-F238E27FC236}">
                <a16:creationId xmlns:a16="http://schemas.microsoft.com/office/drawing/2014/main" id="{4A6FFB54-BC33-4DBE-AD78-A881F0ACA563}"/>
              </a:ext>
            </a:extLst>
          </p:cNvPr>
          <p:cNvSpPr txBox="1">
            <a:spLocks noGrp="1"/>
          </p:cNvSpPr>
          <p:nvPr>
            <p:ph type="pic" idx="4294967295"/>
          </p:nvPr>
        </p:nvSpPr>
        <p:spPr>
          <a:xfrm>
            <a:off x="-3172" y="0"/>
            <a:ext cx="6104781" cy="6858000"/>
          </a:xfrm>
          <a:solidFill>
            <a:srgbClr val="D9D9D9"/>
          </a:solidFill>
        </p:spPr>
        <p:txBody>
          <a:bodyPr lIns="611998" anchor="ctr"/>
          <a:lstStyle>
            <a:lvl1pPr>
              <a:defRPr/>
            </a:lvl1pPr>
          </a:lstStyle>
          <a:p>
            <a:pPr lvl="0"/>
            <a:r>
              <a:rPr lang="nl-NL"/>
              <a:t>Klik op het pictogram als u een afbeelding wilt toevoegen</a:t>
            </a:r>
          </a:p>
        </p:txBody>
      </p:sp>
      <p:pic>
        <p:nvPicPr>
          <p:cNvPr id="8" name="Afbeelding 9" descr="RO_vervolgpagina_Logo_2_RGB_pos__aangepast.png">
            <a:extLst>
              <a:ext uri="{FF2B5EF4-FFF2-40B4-BE49-F238E27FC236}">
                <a16:creationId xmlns:a16="http://schemas.microsoft.com/office/drawing/2014/main" id="{7D96FD30-8643-495C-A641-0559271F7F5F}"/>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voettekst 4">
            <a:extLst>
              <a:ext uri="{FF2B5EF4-FFF2-40B4-BE49-F238E27FC236}">
                <a16:creationId xmlns:a16="http://schemas.microsoft.com/office/drawing/2014/main" id="{B54EA142-3A6B-46AA-967C-F3356874CA70}"/>
              </a:ext>
            </a:extLst>
          </p:cNvPr>
          <p:cNvSpPr txBox="1"/>
          <p:nvPr/>
        </p:nvSpPr>
        <p:spPr>
          <a:xfrm>
            <a:off x="633596" y="6220800"/>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36556D0-AC05-4BA8-BC60-F06268A91F1C}" type="datetime4">
              <a:rPr lang="nl-NL" sz="1050" b="0" i="0" u="none" strike="noStrike" kern="1200" cap="none" spc="0" baseline="0">
                <a:solidFill>
                  <a:srgbClr val="FFFFFF"/>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FFFFFF"/>
                </a:solidFill>
                <a:uFillTx/>
                <a:latin typeface="Verdana"/>
              </a:rPr>
              <a:t> | Voettekst</a:t>
            </a:r>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352518299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829F1BBF-D4D0-4699-8908-D53A04689A7A}"/>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2F4FB055-2E10-44D2-A37F-634CFFD78D18}"/>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577DA01F-0694-4A22-BA24-C08DB519280D}"/>
              </a:ext>
            </a:extLst>
          </p:cNvPr>
          <p:cNvSpPr txBox="1">
            <a:spLocks noGrp="1"/>
          </p:cNvSpPr>
          <p:nvPr>
            <p:ph type="body" idx="4294967295"/>
          </p:nvPr>
        </p:nvSpPr>
        <p:spPr>
          <a:xfrm>
            <a:off x="634995" y="4221163"/>
            <a:ext cx="5003797" cy="2000250"/>
          </a:xfrm>
        </p:spPr>
        <p:txBody>
          <a:bodyPr tIns="90004" rIns="100803"/>
          <a:lstStyle>
            <a:lvl1pPr marL="0" indent="0" algn="r">
              <a:buNone/>
              <a:defRPr>
                <a:solidFill>
                  <a:srgbClr val="FFFFFF"/>
                </a:solidFill>
              </a:defRPr>
            </a:lvl1pPr>
          </a:lstStyle>
          <a:p>
            <a:pPr lvl="0"/>
            <a:r>
              <a:rPr lang="nl-NL"/>
              <a:t>Klik om de modelstijlen te bewerken</a:t>
            </a:r>
          </a:p>
        </p:txBody>
      </p:sp>
      <p:sp>
        <p:nvSpPr>
          <p:cNvPr id="5" name="Tijdelijke aanduiding voor tekst 8">
            <a:extLst>
              <a:ext uri="{FF2B5EF4-FFF2-40B4-BE49-F238E27FC236}">
                <a16:creationId xmlns:a16="http://schemas.microsoft.com/office/drawing/2014/main" id="{9AC17DF1-5308-45E4-B411-053CFA08C3B8}"/>
              </a:ext>
            </a:extLst>
          </p:cNvPr>
          <p:cNvSpPr txBox="1">
            <a:spLocks noGrp="1"/>
          </p:cNvSpPr>
          <p:nvPr>
            <p:ph type="body" idx="4294967295"/>
          </p:nvPr>
        </p:nvSpPr>
        <p:spPr>
          <a:xfrm>
            <a:off x="634995" y="1171575"/>
            <a:ext cx="5003797" cy="1463670"/>
          </a:xfrm>
        </p:spPr>
        <p:txBody>
          <a:bodyPr rIns="0" anchor="b"/>
          <a:lstStyle>
            <a:lvl1pPr marL="0" indent="0" algn="r">
              <a:buNone/>
              <a:defRPr sz="9600" b="1">
                <a:solidFill>
                  <a:srgbClr val="FFFFFF"/>
                </a:solidFill>
              </a:defRPr>
            </a:lvl1pPr>
          </a:lstStyle>
          <a:p>
            <a:pPr lvl="0"/>
            <a:r>
              <a:rPr lang="nl-NL"/>
              <a:t>#</a:t>
            </a:r>
          </a:p>
        </p:txBody>
      </p:sp>
      <p:sp>
        <p:nvSpPr>
          <p:cNvPr id="6" name="Tijdelijke aanduiding voor dianummer 12">
            <a:extLst>
              <a:ext uri="{FF2B5EF4-FFF2-40B4-BE49-F238E27FC236}">
                <a16:creationId xmlns:a16="http://schemas.microsoft.com/office/drawing/2014/main" id="{98FE23B6-2740-4F1E-8BC8-5AA036775DF7}"/>
              </a:ext>
            </a:extLst>
          </p:cNvPr>
          <p:cNvSpPr txBox="1">
            <a:spLocks noGrp="1"/>
          </p:cNvSpPr>
          <p:nvPr>
            <p:ph type="sldNum" sz="quarter" idx="8"/>
          </p:nvPr>
        </p:nvSpPr>
        <p:spPr/>
        <p:txBody>
          <a:bodyPr/>
          <a:lstStyle>
            <a:lvl1pPr>
              <a:defRPr/>
            </a:lvl1pPr>
          </a:lstStyle>
          <a:p>
            <a:pPr lvl="0"/>
            <a:fld id="{8EEA1019-4A68-46CB-9D75-FEFB6A1F508E}" type="slidenum">
              <a:t>‹nr.›</a:t>
            </a:fld>
            <a:endParaRPr lang="nl-NL"/>
          </a:p>
        </p:txBody>
      </p:sp>
      <p:sp>
        <p:nvSpPr>
          <p:cNvPr id="7" name="Tijdelijke aanduiding voor voettekst 4">
            <a:extLst>
              <a:ext uri="{FF2B5EF4-FFF2-40B4-BE49-F238E27FC236}">
                <a16:creationId xmlns:a16="http://schemas.microsoft.com/office/drawing/2014/main" id="{2C526E88-EBDE-450D-B0E8-8DBA31B9540D}"/>
              </a:ext>
            </a:extLst>
          </p:cNvPr>
          <p:cNvSpPr txBox="1">
            <a:spLocks noGrp="1"/>
          </p:cNvSpPr>
          <p:nvPr>
            <p:ph type="ftr" sz="quarter" idx="9"/>
          </p:nvPr>
        </p:nvSpPr>
        <p:spPr/>
        <p:txBody>
          <a:bodyPr/>
          <a:lstStyle>
            <a:lvl1pPr>
              <a:defRPr>
                <a:solidFill>
                  <a:srgbClr val="FFFFFF"/>
                </a:solidFill>
              </a:defRPr>
            </a:lvl1pPr>
          </a:lstStyle>
          <a:p>
            <a:pPr lvl="0"/>
            <a:fld id="{E509C5C1-FECC-4BB8-BFB8-2FFA8DFE9313}" type="datetime4">
              <a:rPr lang="nl-NL"/>
              <a:pPr lvl="0"/>
              <a:t>21 mei 2021</a:t>
            </a:fld>
            <a:r>
              <a:rPr lang="en-US"/>
              <a:t> | Voettekst</a:t>
            </a:r>
            <a:endParaRPr lang="nl-NL"/>
          </a:p>
        </p:txBody>
      </p:sp>
      <p:pic>
        <p:nvPicPr>
          <p:cNvPr id="8" name="Afbeelding 10" descr="RO_vervolgpagina_Logo_2_RGB_pos__aangepast.png">
            <a:extLst>
              <a:ext uri="{FF2B5EF4-FFF2-40B4-BE49-F238E27FC236}">
                <a16:creationId xmlns:a16="http://schemas.microsoft.com/office/drawing/2014/main" id="{494614CB-BB31-4AA0-86AF-027F8CF3D92F}"/>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678839267"/>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E354288B-1C51-4210-A3B9-2328E935E702}"/>
              </a:ext>
            </a:extLst>
          </p:cNvPr>
          <p:cNvSpPr txBox="1">
            <a:spLocks noGrp="1"/>
          </p:cNvSpPr>
          <p:nvPr>
            <p:ph idx="4294967295"/>
          </p:nvPr>
        </p:nvSpPr>
        <p:spPr>
          <a:xfrm>
            <a:off x="634995" y="2276471"/>
            <a:ext cx="5226052"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inhoud 3">
            <a:extLst>
              <a:ext uri="{FF2B5EF4-FFF2-40B4-BE49-F238E27FC236}">
                <a16:creationId xmlns:a16="http://schemas.microsoft.com/office/drawing/2014/main" id="{CE069725-DF7D-4DCE-833B-628A02431D38}"/>
              </a:ext>
            </a:extLst>
          </p:cNvPr>
          <p:cNvSpPr txBox="1">
            <a:spLocks noGrp="1"/>
          </p:cNvSpPr>
          <p:nvPr>
            <p:ph idx="4294967295"/>
          </p:nvPr>
        </p:nvSpPr>
        <p:spPr>
          <a:xfrm>
            <a:off x="6553203" y="2276471"/>
            <a:ext cx="5003999"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3BF407EE-9111-401E-AB1F-CDE70534913D}"/>
              </a:ext>
            </a:extLst>
          </p:cNvPr>
          <p:cNvSpPr txBox="1">
            <a:spLocks noGrp="1"/>
          </p:cNvSpPr>
          <p:nvPr>
            <p:ph type="title"/>
          </p:nvPr>
        </p:nvSpPr>
        <p:spPr/>
        <p:txBody>
          <a:bodyPr/>
          <a:lstStyle>
            <a:lvl1pPr>
              <a:defRPr/>
            </a:lvl1pPr>
          </a:lstStyle>
          <a:p>
            <a:pPr lvl="0"/>
            <a:r>
              <a:rPr lang="nl-NL"/>
              <a:t>Klik om de stijl te bewerken</a:t>
            </a:r>
          </a:p>
        </p:txBody>
      </p:sp>
      <p:sp>
        <p:nvSpPr>
          <p:cNvPr id="5" name="Tijdelijke aanduiding voor dianummer 15">
            <a:extLst>
              <a:ext uri="{FF2B5EF4-FFF2-40B4-BE49-F238E27FC236}">
                <a16:creationId xmlns:a16="http://schemas.microsoft.com/office/drawing/2014/main" id="{033A872C-3A95-4400-B59C-EFE617731314}"/>
              </a:ext>
            </a:extLst>
          </p:cNvPr>
          <p:cNvSpPr txBox="1">
            <a:spLocks noGrp="1"/>
          </p:cNvSpPr>
          <p:nvPr>
            <p:ph type="sldNum" sz="quarter" idx="8"/>
          </p:nvPr>
        </p:nvSpPr>
        <p:spPr/>
        <p:txBody>
          <a:bodyPr/>
          <a:lstStyle>
            <a:lvl1pPr>
              <a:defRPr/>
            </a:lvl1pPr>
          </a:lstStyle>
          <a:p>
            <a:pPr lvl="0"/>
            <a:fld id="{8F60070E-0794-41DD-9750-6D1AF5988726}" type="slidenum">
              <a:t>‹nr.›</a:t>
            </a:fld>
            <a:endParaRPr lang="nl-NL"/>
          </a:p>
        </p:txBody>
      </p:sp>
      <p:sp>
        <p:nvSpPr>
          <p:cNvPr id="6" name="Tijdelijke aanduiding voor voettekst 4">
            <a:extLst>
              <a:ext uri="{FF2B5EF4-FFF2-40B4-BE49-F238E27FC236}">
                <a16:creationId xmlns:a16="http://schemas.microsoft.com/office/drawing/2014/main" id="{57725A15-9E66-4B8D-AAAB-7DFD6CADFEA5}"/>
              </a:ext>
            </a:extLst>
          </p:cNvPr>
          <p:cNvSpPr txBox="1">
            <a:spLocks noGrp="1"/>
          </p:cNvSpPr>
          <p:nvPr>
            <p:ph type="ftr" sz="quarter" idx="9"/>
          </p:nvPr>
        </p:nvSpPr>
        <p:spPr/>
        <p:txBody>
          <a:bodyPr/>
          <a:lstStyle>
            <a:lvl1pPr>
              <a:defRPr/>
            </a:lvl1pPr>
          </a:lstStyle>
          <a:p>
            <a:pPr lvl="0"/>
            <a:fld id="{30A2AA31-E8A8-47DE-A615-5BAC62DF9854}" type="datetime4">
              <a:rPr lang="nl-NL"/>
              <a:pPr lvl="0"/>
              <a:t>21 mei 2021</a:t>
            </a:fld>
            <a:r>
              <a:rPr lang="en-US"/>
              <a:t> | Voettekst</a:t>
            </a:r>
            <a:endParaRPr lang="nl-NL"/>
          </a:p>
        </p:txBody>
      </p:sp>
    </p:spTree>
    <p:extLst>
      <p:ext uri="{BB962C8B-B14F-4D97-AF65-F5344CB8AC3E}">
        <p14:creationId xmlns:p14="http://schemas.microsoft.com/office/powerpoint/2010/main" val="351232168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05A5096B-04A6-49D0-9B19-1FB05A456258}"/>
              </a:ext>
            </a:extLst>
          </p:cNvPr>
          <p:cNvSpPr txBox="1">
            <a:spLocks noGrp="1"/>
          </p:cNvSpPr>
          <p:nvPr>
            <p:ph type="body" idx="4294967295"/>
          </p:nvPr>
        </p:nvSpPr>
        <p:spPr>
          <a:xfrm>
            <a:off x="635005" y="2306034"/>
            <a:ext cx="5003999" cy="647998"/>
          </a:xfrm>
        </p:spPr>
        <p:txBody>
          <a:bodyPr lIns="179999" tIns="179999" rIns="179999" bIns="71999" anchor="b"/>
          <a:lstStyle>
            <a:lvl1pPr marL="0" indent="0">
              <a:buNone/>
              <a:defRPr sz="1800" b="1" cap="all">
                <a:solidFill>
                  <a:srgbClr val="017BC6"/>
                </a:solidFill>
              </a:defRPr>
            </a:lvl1pPr>
          </a:lstStyle>
          <a:p>
            <a:pPr lvl="0"/>
            <a:r>
              <a:rPr lang="nl-NL"/>
              <a:t>Klik om de modelstijlen te bewerken</a:t>
            </a:r>
          </a:p>
        </p:txBody>
      </p:sp>
      <p:sp>
        <p:nvSpPr>
          <p:cNvPr id="3" name="Tijdelijke aanduiding voor inhoud 3">
            <a:extLst>
              <a:ext uri="{FF2B5EF4-FFF2-40B4-BE49-F238E27FC236}">
                <a16:creationId xmlns:a16="http://schemas.microsoft.com/office/drawing/2014/main" id="{C38A74E9-2F32-4DBB-98C8-5100D8FDC016}"/>
              </a:ext>
            </a:extLst>
          </p:cNvPr>
          <p:cNvSpPr txBox="1">
            <a:spLocks noGrp="1"/>
          </p:cNvSpPr>
          <p:nvPr>
            <p:ph idx="4294967295"/>
          </p:nvPr>
        </p:nvSpPr>
        <p:spPr>
          <a:xfrm>
            <a:off x="635005" y="2953740"/>
            <a:ext cx="500399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4">
            <a:extLst>
              <a:ext uri="{FF2B5EF4-FFF2-40B4-BE49-F238E27FC236}">
                <a16:creationId xmlns:a16="http://schemas.microsoft.com/office/drawing/2014/main" id="{AE047DF6-7AB8-49B6-BD8A-AF0C8B8320A6}"/>
              </a:ext>
            </a:extLst>
          </p:cNvPr>
          <p:cNvSpPr txBox="1">
            <a:spLocks noGrp="1"/>
          </p:cNvSpPr>
          <p:nvPr>
            <p:ph type="body" idx="4294967295"/>
          </p:nvPr>
        </p:nvSpPr>
        <p:spPr>
          <a:xfrm>
            <a:off x="6553203" y="2306034"/>
            <a:ext cx="5003999" cy="647230"/>
          </a:xfrm>
        </p:spPr>
        <p:txBody>
          <a:bodyPr lIns="179999" tIns="179999" rIns="179999" bIns="71999" anchor="b"/>
          <a:lstStyle>
            <a:lvl1pPr marL="0" indent="0">
              <a:buNone/>
              <a:defRPr sz="1800" b="1" cap="all">
                <a:solidFill>
                  <a:srgbClr val="017BC6"/>
                </a:solidFill>
              </a:defRPr>
            </a:lvl1pPr>
          </a:lstStyle>
          <a:p>
            <a:pPr lvl="0"/>
            <a:r>
              <a:rPr lang="nl-NL"/>
              <a:t>Klik om de modelstijlen te bewerken</a:t>
            </a:r>
          </a:p>
        </p:txBody>
      </p:sp>
      <p:sp>
        <p:nvSpPr>
          <p:cNvPr id="5" name="Tijdelijke aanduiding voor inhoud 5">
            <a:extLst>
              <a:ext uri="{FF2B5EF4-FFF2-40B4-BE49-F238E27FC236}">
                <a16:creationId xmlns:a16="http://schemas.microsoft.com/office/drawing/2014/main" id="{26837A65-7EB4-4C8B-BCB0-6078D1E38A82}"/>
              </a:ext>
            </a:extLst>
          </p:cNvPr>
          <p:cNvSpPr txBox="1">
            <a:spLocks noGrp="1"/>
          </p:cNvSpPr>
          <p:nvPr>
            <p:ph idx="4294967295"/>
          </p:nvPr>
        </p:nvSpPr>
        <p:spPr>
          <a:xfrm>
            <a:off x="6553203" y="2953740"/>
            <a:ext cx="500538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tel 9">
            <a:extLst>
              <a:ext uri="{FF2B5EF4-FFF2-40B4-BE49-F238E27FC236}">
                <a16:creationId xmlns:a16="http://schemas.microsoft.com/office/drawing/2014/main" id="{99E4D0FE-851E-42CA-8631-3516380AEA69}"/>
              </a:ext>
            </a:extLst>
          </p:cNvPr>
          <p:cNvSpPr txBox="1">
            <a:spLocks noGrp="1"/>
          </p:cNvSpPr>
          <p:nvPr>
            <p:ph type="title"/>
          </p:nvPr>
        </p:nvSpPr>
        <p:spPr/>
        <p:txBody>
          <a:bodyPr/>
          <a:lstStyle>
            <a:lvl1pPr>
              <a:defRPr/>
            </a:lvl1pPr>
          </a:lstStyle>
          <a:p>
            <a:pPr lvl="0"/>
            <a:r>
              <a:rPr lang="nl-NL"/>
              <a:t>Klik om de stijl te bewerken</a:t>
            </a:r>
          </a:p>
        </p:txBody>
      </p:sp>
      <p:sp>
        <p:nvSpPr>
          <p:cNvPr id="7" name="Tijdelijke aanduiding voor dianummer 17">
            <a:extLst>
              <a:ext uri="{FF2B5EF4-FFF2-40B4-BE49-F238E27FC236}">
                <a16:creationId xmlns:a16="http://schemas.microsoft.com/office/drawing/2014/main" id="{0925BAAD-1BDE-42DD-92A7-16BA62FEDA3C}"/>
              </a:ext>
            </a:extLst>
          </p:cNvPr>
          <p:cNvSpPr txBox="1">
            <a:spLocks noGrp="1"/>
          </p:cNvSpPr>
          <p:nvPr>
            <p:ph type="sldNum" sz="quarter" idx="8"/>
          </p:nvPr>
        </p:nvSpPr>
        <p:spPr/>
        <p:txBody>
          <a:bodyPr/>
          <a:lstStyle>
            <a:lvl1pPr>
              <a:defRPr/>
            </a:lvl1pPr>
          </a:lstStyle>
          <a:p>
            <a:pPr lvl="0"/>
            <a:fld id="{528D6ADC-06FB-4CE4-8DC5-B5067E6E272B}" type="slidenum">
              <a:t>‹nr.›</a:t>
            </a:fld>
            <a:endParaRPr lang="nl-NL"/>
          </a:p>
        </p:txBody>
      </p:sp>
      <p:sp>
        <p:nvSpPr>
          <p:cNvPr id="8" name="Tijdelijke aanduiding voor voettekst 4">
            <a:extLst>
              <a:ext uri="{FF2B5EF4-FFF2-40B4-BE49-F238E27FC236}">
                <a16:creationId xmlns:a16="http://schemas.microsoft.com/office/drawing/2014/main" id="{70DD18D9-ACBA-423D-9416-5CA45B8FC27C}"/>
              </a:ext>
            </a:extLst>
          </p:cNvPr>
          <p:cNvSpPr txBox="1">
            <a:spLocks noGrp="1"/>
          </p:cNvSpPr>
          <p:nvPr>
            <p:ph type="ftr" sz="quarter" idx="9"/>
          </p:nvPr>
        </p:nvSpPr>
        <p:spPr/>
        <p:txBody>
          <a:bodyPr/>
          <a:lstStyle>
            <a:lvl1pPr>
              <a:defRPr/>
            </a:lvl1pPr>
          </a:lstStyle>
          <a:p>
            <a:pPr lvl="0"/>
            <a:fld id="{56772081-6DA4-4758-98C3-EF160F43A1ED}" type="datetime4">
              <a:rPr lang="nl-NL"/>
              <a:pPr lvl="0"/>
              <a:t>21 mei 2021</a:t>
            </a:fld>
            <a:r>
              <a:rPr lang="en-US"/>
              <a:t> | Voettekst</a:t>
            </a:r>
            <a:endParaRPr lang="nl-NL"/>
          </a:p>
        </p:txBody>
      </p:sp>
    </p:spTree>
    <p:extLst>
      <p:ext uri="{BB962C8B-B14F-4D97-AF65-F5344CB8AC3E}">
        <p14:creationId xmlns:p14="http://schemas.microsoft.com/office/powerpoint/2010/main" val="263381831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1D9DCC77-4E01-4D33-B85C-D4C1B6B909C2}"/>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7BA61668-AC9C-4DD2-B32B-ED1AA9D77673}"/>
              </a:ext>
            </a:extLst>
          </p:cNvPr>
          <p:cNvSpPr txBox="1">
            <a:spLocks noGrp="1"/>
          </p:cNvSpPr>
          <p:nvPr>
            <p:ph type="title"/>
          </p:nvPr>
        </p:nvSpPr>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75AB0EA4-FDAE-4A68-9CB1-541FAAB3EF0C}"/>
              </a:ext>
            </a:extLst>
          </p:cNvPr>
          <p:cNvSpPr txBox="1">
            <a:spLocks noGrp="1"/>
          </p:cNvSpPr>
          <p:nvPr>
            <p:ph type="sldNum" sz="quarter" idx="8"/>
          </p:nvPr>
        </p:nvSpPr>
        <p:spPr/>
        <p:txBody>
          <a:bodyPr/>
          <a:lstStyle>
            <a:lvl1pPr>
              <a:defRPr/>
            </a:lvl1pPr>
          </a:lstStyle>
          <a:p>
            <a:pPr lvl="0"/>
            <a:fld id="{170EBE07-5903-4FB0-9EB9-07B617B3EB31}" type="slidenum">
              <a:t>‹nr.›</a:t>
            </a:fld>
            <a:endParaRPr lang="nl-NL"/>
          </a:p>
        </p:txBody>
      </p:sp>
      <p:sp>
        <p:nvSpPr>
          <p:cNvPr id="5" name="Tijdelijke aanduiding voor voettekst 4">
            <a:extLst>
              <a:ext uri="{FF2B5EF4-FFF2-40B4-BE49-F238E27FC236}">
                <a16:creationId xmlns:a16="http://schemas.microsoft.com/office/drawing/2014/main" id="{328BE31A-55C2-455D-ACCC-504231D48279}"/>
              </a:ext>
            </a:extLst>
          </p:cNvPr>
          <p:cNvSpPr txBox="1">
            <a:spLocks noGrp="1"/>
          </p:cNvSpPr>
          <p:nvPr>
            <p:ph type="ftr" sz="quarter" idx="9"/>
          </p:nvPr>
        </p:nvSpPr>
        <p:spPr/>
        <p:txBody>
          <a:bodyPr/>
          <a:lstStyle>
            <a:lvl1pPr>
              <a:defRPr/>
            </a:lvl1pPr>
          </a:lstStyle>
          <a:p>
            <a:pPr lvl="0"/>
            <a:fld id="{0A376AAF-8049-412B-B96C-176861AE59DC}" type="datetime4">
              <a:rPr lang="nl-NL"/>
              <a:pPr lvl="0"/>
              <a:t>21 mei 2021</a:t>
            </a:fld>
            <a:r>
              <a:rPr lang="en-US"/>
              <a:t> | Voettekst</a:t>
            </a:r>
            <a:endParaRPr lang="nl-NL"/>
          </a:p>
        </p:txBody>
      </p:sp>
    </p:spTree>
    <p:extLst>
      <p:ext uri="{BB962C8B-B14F-4D97-AF65-F5344CB8AC3E}">
        <p14:creationId xmlns:p14="http://schemas.microsoft.com/office/powerpoint/2010/main" val="209287317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C838C-D0CD-4230-969B-A2307EFE5268}"/>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dianummer 13">
            <a:extLst>
              <a:ext uri="{FF2B5EF4-FFF2-40B4-BE49-F238E27FC236}">
                <a16:creationId xmlns:a16="http://schemas.microsoft.com/office/drawing/2014/main" id="{0AB8B834-3C67-412F-B07D-1DC2B3E8A514}"/>
              </a:ext>
            </a:extLst>
          </p:cNvPr>
          <p:cNvSpPr txBox="1">
            <a:spLocks noGrp="1"/>
          </p:cNvSpPr>
          <p:nvPr>
            <p:ph type="sldNum" sz="quarter" idx="8"/>
          </p:nvPr>
        </p:nvSpPr>
        <p:spPr/>
        <p:txBody>
          <a:bodyPr/>
          <a:lstStyle>
            <a:lvl1pPr>
              <a:defRPr/>
            </a:lvl1pPr>
          </a:lstStyle>
          <a:p>
            <a:pPr lvl="0"/>
            <a:fld id="{88CEE4CF-4707-44DE-B845-93E5D3745D7D}" type="slidenum">
              <a:t>‹nr.›</a:t>
            </a:fld>
            <a:endParaRPr lang="nl-NL"/>
          </a:p>
        </p:txBody>
      </p:sp>
      <p:sp>
        <p:nvSpPr>
          <p:cNvPr id="4" name="Tijdelijke aanduiding voor voettekst 4">
            <a:extLst>
              <a:ext uri="{FF2B5EF4-FFF2-40B4-BE49-F238E27FC236}">
                <a16:creationId xmlns:a16="http://schemas.microsoft.com/office/drawing/2014/main" id="{97A4222E-ACAE-4D81-B63A-A0C69FCB0D65}"/>
              </a:ext>
            </a:extLst>
          </p:cNvPr>
          <p:cNvSpPr txBox="1">
            <a:spLocks noGrp="1"/>
          </p:cNvSpPr>
          <p:nvPr>
            <p:ph type="ftr" sz="quarter" idx="9"/>
          </p:nvPr>
        </p:nvSpPr>
        <p:spPr/>
        <p:txBody>
          <a:bodyPr/>
          <a:lstStyle>
            <a:lvl1pPr>
              <a:defRPr/>
            </a:lvl1pPr>
          </a:lstStyle>
          <a:p>
            <a:pPr lvl="0"/>
            <a:fld id="{3140FA2F-865E-49FD-B376-98E1FB395AE0}" type="datetime4">
              <a:rPr lang="nl-NL"/>
              <a:pPr lvl="0"/>
              <a:t>21 mei 2021</a:t>
            </a:fld>
            <a:r>
              <a:rPr lang="en-US"/>
              <a:t> | Voettekst</a:t>
            </a:r>
            <a:endParaRPr lang="nl-NL"/>
          </a:p>
        </p:txBody>
      </p:sp>
    </p:spTree>
    <p:extLst>
      <p:ext uri="{BB962C8B-B14F-4D97-AF65-F5344CB8AC3E}">
        <p14:creationId xmlns:p14="http://schemas.microsoft.com/office/powerpoint/2010/main" val="62268814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2">
            <a:extLst>
              <a:ext uri="{FF2B5EF4-FFF2-40B4-BE49-F238E27FC236}">
                <a16:creationId xmlns:a16="http://schemas.microsoft.com/office/drawing/2014/main" id="{2C69FE14-1418-4874-89EC-3AFA6A3107E4}"/>
              </a:ext>
            </a:extLst>
          </p:cNvPr>
          <p:cNvSpPr txBox="1">
            <a:spLocks noGrp="1"/>
          </p:cNvSpPr>
          <p:nvPr>
            <p:ph type="sldNum" sz="quarter" idx="8"/>
          </p:nvPr>
        </p:nvSpPr>
        <p:spPr/>
        <p:txBody>
          <a:bodyPr/>
          <a:lstStyle>
            <a:lvl1pPr>
              <a:defRPr/>
            </a:lvl1pPr>
          </a:lstStyle>
          <a:p>
            <a:pPr lvl="0"/>
            <a:fld id="{8323BC51-0FE2-4F7D-9A26-12291F4F8449}" type="slidenum">
              <a:t>‹nr.›</a:t>
            </a:fld>
            <a:endParaRPr lang="nl-NL"/>
          </a:p>
        </p:txBody>
      </p:sp>
      <p:sp>
        <p:nvSpPr>
          <p:cNvPr id="3" name="Tijdelijke aanduiding voor voettekst 4">
            <a:extLst>
              <a:ext uri="{FF2B5EF4-FFF2-40B4-BE49-F238E27FC236}">
                <a16:creationId xmlns:a16="http://schemas.microsoft.com/office/drawing/2014/main" id="{1A15A3E1-ED50-45AB-BD52-0BE2C68C30BD}"/>
              </a:ext>
            </a:extLst>
          </p:cNvPr>
          <p:cNvSpPr txBox="1">
            <a:spLocks noGrp="1"/>
          </p:cNvSpPr>
          <p:nvPr>
            <p:ph type="ftr" sz="quarter" idx="9"/>
          </p:nvPr>
        </p:nvSpPr>
        <p:spPr/>
        <p:txBody>
          <a:bodyPr/>
          <a:lstStyle>
            <a:lvl1pPr>
              <a:defRPr/>
            </a:lvl1pPr>
          </a:lstStyle>
          <a:p>
            <a:pPr lvl="0"/>
            <a:fld id="{749D97A5-B544-4CC3-8F5C-2A9F674C662F}" type="datetime4">
              <a:rPr lang="nl-NL"/>
              <a:pPr lvl="0"/>
              <a:t>21 mei 2021</a:t>
            </a:fld>
            <a:r>
              <a:rPr lang="en-US"/>
              <a:t> | Voettekst</a:t>
            </a:r>
            <a:endParaRPr lang="nl-NL"/>
          </a:p>
        </p:txBody>
      </p:sp>
    </p:spTree>
    <p:extLst>
      <p:ext uri="{BB962C8B-B14F-4D97-AF65-F5344CB8AC3E}">
        <p14:creationId xmlns:p14="http://schemas.microsoft.com/office/powerpoint/2010/main" val="208908590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724F1E48-FAC5-440F-B611-D76058783BE7}"/>
              </a:ext>
            </a:extLst>
          </p:cNvPr>
          <p:cNvSpPr txBox="1">
            <a:spLocks noGrp="1"/>
          </p:cNvSpPr>
          <p:nvPr>
            <p:ph type="body" idx="4294967295"/>
          </p:nvPr>
        </p:nvSpPr>
        <p:spPr>
          <a:xfrm>
            <a:off x="634995" y="3427408"/>
            <a:ext cx="5003797" cy="2793994"/>
          </a:xfrm>
        </p:spPr>
        <p:txBody>
          <a:bodyPr/>
          <a:lstStyle>
            <a:lvl1pPr marL="0" indent="0">
              <a:buNone/>
              <a:defRPr sz="2000"/>
            </a:lvl1pPr>
          </a:lstStyle>
          <a:p>
            <a:pPr lvl="0"/>
            <a:r>
              <a:rPr lang="nl-NL"/>
              <a:t>Klik om de modelstijlen te bewerken</a:t>
            </a:r>
          </a:p>
        </p:txBody>
      </p:sp>
      <p:sp>
        <p:nvSpPr>
          <p:cNvPr id="3" name="Tijdelijke aanduiding voor inhoud 9">
            <a:extLst>
              <a:ext uri="{FF2B5EF4-FFF2-40B4-BE49-F238E27FC236}">
                <a16:creationId xmlns:a16="http://schemas.microsoft.com/office/drawing/2014/main" id="{F8553B9C-DA30-4AF9-B525-4CF708119114}"/>
              </a:ext>
            </a:extLst>
          </p:cNvPr>
          <p:cNvSpPr txBox="1">
            <a:spLocks noGrp="1"/>
          </p:cNvSpPr>
          <p:nvPr>
            <p:ph idx="4294967295"/>
          </p:nvPr>
        </p:nvSpPr>
        <p:spPr>
          <a:xfrm>
            <a:off x="6554583" y="1052510"/>
            <a:ext cx="5003999" cy="5168902"/>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2">
            <a:extLst>
              <a:ext uri="{FF2B5EF4-FFF2-40B4-BE49-F238E27FC236}">
                <a16:creationId xmlns:a16="http://schemas.microsoft.com/office/drawing/2014/main" id="{7A96E788-8E3F-49F8-ADE6-1FDD82B21D18}"/>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0304D5A7-2285-437C-9D4D-F4BE35AE858C}"/>
              </a:ext>
            </a:extLst>
          </p:cNvPr>
          <p:cNvSpPr txBox="1">
            <a:spLocks noGrp="1"/>
          </p:cNvSpPr>
          <p:nvPr>
            <p:ph type="sldNum" sz="quarter" idx="8"/>
          </p:nvPr>
        </p:nvSpPr>
        <p:spPr/>
        <p:txBody>
          <a:bodyPr/>
          <a:lstStyle>
            <a:lvl1pPr>
              <a:defRPr/>
            </a:lvl1pPr>
          </a:lstStyle>
          <a:p>
            <a:pPr lvl="0"/>
            <a:fld id="{03C9FE98-65FA-46B5-ACB2-C49CD1F91632}" type="slidenum">
              <a:t>‹nr.›</a:t>
            </a:fld>
            <a:endParaRPr lang="nl-NL"/>
          </a:p>
        </p:txBody>
      </p:sp>
      <p:sp>
        <p:nvSpPr>
          <p:cNvPr id="6" name="Tijdelijke aanduiding voor voettekst 4">
            <a:extLst>
              <a:ext uri="{FF2B5EF4-FFF2-40B4-BE49-F238E27FC236}">
                <a16:creationId xmlns:a16="http://schemas.microsoft.com/office/drawing/2014/main" id="{388C87B2-A7BC-4B2D-90A2-CC65D606EDAB}"/>
              </a:ext>
            </a:extLst>
          </p:cNvPr>
          <p:cNvSpPr txBox="1">
            <a:spLocks noGrp="1"/>
          </p:cNvSpPr>
          <p:nvPr>
            <p:ph type="ftr" sz="quarter" idx="9"/>
          </p:nvPr>
        </p:nvSpPr>
        <p:spPr/>
        <p:txBody>
          <a:bodyPr/>
          <a:lstStyle>
            <a:lvl1pPr>
              <a:defRPr/>
            </a:lvl1pPr>
          </a:lstStyle>
          <a:p>
            <a:pPr lvl="0"/>
            <a:fld id="{B93D8D17-6B9A-49F8-807D-800B02ED17DD}" type="datetime4">
              <a:rPr lang="nl-NL"/>
              <a:pPr lvl="0"/>
              <a:t>21 mei 2021</a:t>
            </a:fld>
            <a:r>
              <a:rPr lang="en-US"/>
              <a:t> | Voettekst</a:t>
            </a:r>
            <a:endParaRPr lang="nl-NL"/>
          </a:p>
        </p:txBody>
      </p:sp>
    </p:spTree>
    <p:extLst>
      <p:ext uri="{BB962C8B-B14F-4D97-AF65-F5344CB8AC3E}">
        <p14:creationId xmlns:p14="http://schemas.microsoft.com/office/powerpoint/2010/main" val="172708700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Grote tekst A">
    <p:bg>
      <p:bgPr>
        <a:solidFill>
          <a:srgbClr val="017BC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03523-0A2A-4DEC-8A2C-D25BD613C355}"/>
              </a:ext>
            </a:extLst>
          </p:cNvPr>
          <p:cNvSpPr txBox="1">
            <a:spLocks noGrp="1"/>
          </p:cNvSpPr>
          <p:nvPr>
            <p:ph type="title"/>
          </p:nvPr>
        </p:nvSpPr>
        <p:spPr>
          <a:xfrm>
            <a:off x="634995" y="1052510"/>
            <a:ext cx="10923586" cy="4024795"/>
          </a:xfrm>
        </p:spPr>
        <p:txBody>
          <a:bodyPr/>
          <a:lstStyle>
            <a:lvl1pPr>
              <a:defRPr sz="8000">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7AFDEC11-130A-4A66-A439-DD93AFB7B0F0}"/>
              </a:ext>
            </a:extLst>
          </p:cNvPr>
          <p:cNvSpPr txBox="1">
            <a:spLocks noGrp="1"/>
          </p:cNvSpPr>
          <p:nvPr>
            <p:ph type="subTitle" idx="4294967295"/>
          </p:nvPr>
        </p:nvSpPr>
        <p:spPr>
          <a:xfrm>
            <a:off x="634995" y="5077315"/>
            <a:ext cx="5460997" cy="1144097"/>
          </a:xfrm>
        </p:spPr>
        <p:txBody>
          <a:bodyPr lIns="162004" tIns="90004" rIns="90004"/>
          <a:lstStyle>
            <a:lvl1pPr marL="0" indent="0">
              <a:buNone/>
              <a:defRPr>
                <a:solidFill>
                  <a:srgbClr val="FFFFFF"/>
                </a:solidFill>
              </a:defRPr>
            </a:lvl1pPr>
          </a:lstStyle>
          <a:p>
            <a:pPr lvl="0"/>
            <a:r>
              <a:rPr lang="nl-NL"/>
              <a:t>Klik om het opmaakprofiel van de modelondertitel te bewerken</a:t>
            </a:r>
          </a:p>
        </p:txBody>
      </p:sp>
      <p:sp>
        <p:nvSpPr>
          <p:cNvPr id="4" name="Tijdelijke aanduiding voor dianummer 10">
            <a:extLst>
              <a:ext uri="{FF2B5EF4-FFF2-40B4-BE49-F238E27FC236}">
                <a16:creationId xmlns:a16="http://schemas.microsoft.com/office/drawing/2014/main" id="{B50FBBB8-4774-4464-A0AE-619B3FF15919}"/>
              </a:ext>
            </a:extLst>
          </p:cNvPr>
          <p:cNvSpPr txBox="1">
            <a:spLocks noGrp="1"/>
          </p:cNvSpPr>
          <p:nvPr>
            <p:ph type="sldNum" sz="quarter" idx="8"/>
          </p:nvPr>
        </p:nvSpPr>
        <p:spPr/>
        <p:txBody>
          <a:bodyPr/>
          <a:lstStyle>
            <a:lvl1pPr>
              <a:defRPr>
                <a:solidFill>
                  <a:srgbClr val="D9EBF6"/>
                </a:solidFill>
              </a:defRPr>
            </a:lvl1pPr>
          </a:lstStyle>
          <a:p>
            <a:pPr lvl="0"/>
            <a:fld id="{E79EADCA-C3DC-428E-81FC-1527EF06E977}" type="slidenum">
              <a:t>‹nr.›</a:t>
            </a:fld>
            <a:endParaRPr lang="nl-NL"/>
          </a:p>
        </p:txBody>
      </p:sp>
      <p:sp>
        <p:nvSpPr>
          <p:cNvPr id="5" name="Tijdelijke aanduiding voor voettekst 4">
            <a:extLst>
              <a:ext uri="{FF2B5EF4-FFF2-40B4-BE49-F238E27FC236}">
                <a16:creationId xmlns:a16="http://schemas.microsoft.com/office/drawing/2014/main" id="{0E29E99F-D4BC-4FC2-B66B-A2FB1ADF089A}"/>
              </a:ext>
            </a:extLst>
          </p:cNvPr>
          <p:cNvSpPr txBox="1">
            <a:spLocks noGrp="1"/>
          </p:cNvSpPr>
          <p:nvPr>
            <p:ph type="ftr" sz="quarter" idx="9"/>
          </p:nvPr>
        </p:nvSpPr>
        <p:spPr/>
        <p:txBody>
          <a:bodyPr/>
          <a:lstStyle>
            <a:lvl1pPr>
              <a:defRPr>
                <a:solidFill>
                  <a:srgbClr val="FFFFFF"/>
                </a:solidFill>
              </a:defRPr>
            </a:lvl1pPr>
          </a:lstStyle>
          <a:p>
            <a:pPr lvl="0"/>
            <a:fld id="{A8D3E8F7-6173-4285-A062-A75A8DC85AD3}" type="datetime4">
              <a:rPr lang="nl-NL"/>
              <a:pPr lvl="0"/>
              <a:t>21 mei 2021</a:t>
            </a:fld>
            <a:r>
              <a:rPr lang="en-US"/>
              <a:t> | Voettekst</a:t>
            </a:r>
            <a:endParaRPr lang="nl-NL"/>
          </a:p>
        </p:txBody>
      </p:sp>
    </p:spTree>
    <p:extLst>
      <p:ext uri="{BB962C8B-B14F-4D97-AF65-F5344CB8AC3E}">
        <p14:creationId xmlns:p14="http://schemas.microsoft.com/office/powerpoint/2010/main" val="176362586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Grote tekst B">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EB706-27FF-4453-B3EF-DBF72893D3D5}"/>
              </a:ext>
            </a:extLst>
          </p:cNvPr>
          <p:cNvSpPr txBox="1">
            <a:spLocks noGrp="1"/>
          </p:cNvSpPr>
          <p:nvPr>
            <p:ph type="title"/>
          </p:nvPr>
        </p:nvSpPr>
        <p:spPr>
          <a:xfrm>
            <a:off x="634995" y="1052510"/>
            <a:ext cx="10923586" cy="4024795"/>
          </a:xfrm>
        </p:spPr>
        <p:txBody>
          <a:bodyPr/>
          <a:lstStyle>
            <a:lvl1pPr>
              <a:defRPr sz="8000"/>
            </a:lvl1pPr>
          </a:lstStyle>
          <a:p>
            <a:pPr lvl="0"/>
            <a:r>
              <a:rPr lang="nl-NL"/>
              <a:t>Klik om de stijl te bewerken</a:t>
            </a:r>
          </a:p>
        </p:txBody>
      </p:sp>
      <p:sp>
        <p:nvSpPr>
          <p:cNvPr id="3" name="Ondertitel 2">
            <a:extLst>
              <a:ext uri="{FF2B5EF4-FFF2-40B4-BE49-F238E27FC236}">
                <a16:creationId xmlns:a16="http://schemas.microsoft.com/office/drawing/2014/main" id="{B70C9C00-20A7-43BE-A04E-06AC66907634}"/>
              </a:ext>
            </a:extLst>
          </p:cNvPr>
          <p:cNvSpPr txBox="1">
            <a:spLocks noGrp="1"/>
          </p:cNvSpPr>
          <p:nvPr>
            <p:ph type="subTitle" idx="4294967295"/>
          </p:nvPr>
        </p:nvSpPr>
        <p:spPr>
          <a:xfrm>
            <a:off x="634995" y="5077315"/>
            <a:ext cx="5460997" cy="1144097"/>
          </a:xfrm>
        </p:spPr>
        <p:txBody>
          <a:bodyPr lIns="162004" tIns="90004"/>
          <a:lstStyle>
            <a:lvl1pPr marL="0" indent="0">
              <a:buNone/>
              <a:defRPr/>
            </a:lvl1pPr>
          </a:lstStyle>
          <a:p>
            <a:pPr lvl="0"/>
            <a:r>
              <a:rPr lang="nl-NL"/>
              <a:t>Klik om het opmaakprofiel van de modelondertitel te bewerken</a:t>
            </a:r>
          </a:p>
        </p:txBody>
      </p:sp>
      <p:sp>
        <p:nvSpPr>
          <p:cNvPr id="4" name="Tijdelijke aanduiding voor dianummer 7">
            <a:extLst>
              <a:ext uri="{FF2B5EF4-FFF2-40B4-BE49-F238E27FC236}">
                <a16:creationId xmlns:a16="http://schemas.microsoft.com/office/drawing/2014/main" id="{A7C9066D-8AB7-47B5-A441-E2CF9999355D}"/>
              </a:ext>
            </a:extLst>
          </p:cNvPr>
          <p:cNvSpPr txBox="1">
            <a:spLocks noGrp="1"/>
          </p:cNvSpPr>
          <p:nvPr>
            <p:ph type="sldNum" sz="quarter" idx="8"/>
          </p:nvPr>
        </p:nvSpPr>
        <p:spPr/>
        <p:txBody>
          <a:bodyPr/>
          <a:lstStyle>
            <a:lvl1pPr>
              <a:defRPr/>
            </a:lvl1pPr>
          </a:lstStyle>
          <a:p>
            <a:pPr lvl="0"/>
            <a:fld id="{D12A2083-7CA9-4827-9074-6167BB74B552}" type="slidenum">
              <a:t>‹nr.›</a:t>
            </a:fld>
            <a:endParaRPr lang="nl-NL"/>
          </a:p>
        </p:txBody>
      </p:sp>
      <p:sp>
        <p:nvSpPr>
          <p:cNvPr id="5" name="Tijdelijke aanduiding voor voettekst 4">
            <a:extLst>
              <a:ext uri="{FF2B5EF4-FFF2-40B4-BE49-F238E27FC236}">
                <a16:creationId xmlns:a16="http://schemas.microsoft.com/office/drawing/2014/main" id="{9E899C70-D149-4E37-B22A-4114E924F8B7}"/>
              </a:ext>
            </a:extLst>
          </p:cNvPr>
          <p:cNvSpPr txBox="1">
            <a:spLocks noGrp="1"/>
          </p:cNvSpPr>
          <p:nvPr>
            <p:ph type="ftr" sz="quarter" idx="9"/>
          </p:nvPr>
        </p:nvSpPr>
        <p:spPr/>
        <p:txBody>
          <a:bodyPr/>
          <a:lstStyle>
            <a:lvl1pPr>
              <a:defRPr/>
            </a:lvl1pPr>
          </a:lstStyle>
          <a:p>
            <a:pPr lvl="0"/>
            <a:fld id="{7E5D11BA-E198-4811-86C7-8344A77FEAE9}" type="datetime4">
              <a:rPr lang="nl-NL"/>
              <a:pPr lvl="0"/>
              <a:t>21 mei 2021</a:t>
            </a:fld>
            <a:r>
              <a:rPr lang="en-US"/>
              <a:t> | Voettekst</a:t>
            </a:r>
            <a:endParaRPr lang="nl-NL"/>
          </a:p>
        </p:txBody>
      </p:sp>
    </p:spTree>
    <p:extLst>
      <p:ext uri="{BB962C8B-B14F-4D97-AF65-F5344CB8AC3E}">
        <p14:creationId xmlns:p14="http://schemas.microsoft.com/office/powerpoint/2010/main" val="3656895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ntact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6E9CF2D6-5ECD-4204-95A4-2528EA524F20}"/>
              </a:ext>
            </a:extLst>
          </p:cNvPr>
          <p:cNvSpPr/>
          <p:nvPr/>
        </p:nvSpPr>
        <p:spPr>
          <a:xfrm>
            <a:off x="0" y="0"/>
            <a:ext cx="12191996" cy="3427408"/>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6B45D929-5C5C-49F8-B96E-79E9F04C1460}"/>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A2E35E5C-CD8E-495C-87E9-A0F11871A524}"/>
              </a:ext>
            </a:extLst>
          </p:cNvPr>
          <p:cNvSpPr txBox="1">
            <a:spLocks noGrp="1"/>
          </p:cNvSpPr>
          <p:nvPr>
            <p:ph type="body" idx="4294967295"/>
          </p:nvPr>
        </p:nvSpPr>
        <p:spPr>
          <a:xfrm>
            <a:off x="5156749" y="3846021"/>
            <a:ext cx="4679999"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715E6D94-334E-4EEC-8CDE-AC15DAF7E9ED}"/>
              </a:ext>
            </a:extLst>
          </p:cNvPr>
          <p:cNvSpPr txBox="1">
            <a:spLocks noGrp="1"/>
          </p:cNvSpPr>
          <p:nvPr>
            <p:ph type="body" idx="4294967295"/>
          </p:nvPr>
        </p:nvSpPr>
        <p:spPr>
          <a:xfrm>
            <a:off x="5156749" y="4639510"/>
            <a:ext cx="4679999"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E662D421-4378-4723-80D2-D9861A2D0683}"/>
              </a:ext>
            </a:extLst>
          </p:cNvPr>
          <p:cNvSpPr txBox="1">
            <a:spLocks noGrp="1"/>
          </p:cNvSpPr>
          <p:nvPr>
            <p:ph type="body" idx="4294967295"/>
          </p:nvPr>
        </p:nvSpPr>
        <p:spPr>
          <a:xfrm>
            <a:off x="5156749" y="5405530"/>
            <a:ext cx="4679999"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0859D238-5FC1-41C1-B12A-A920C3AB1CD8}"/>
              </a:ext>
            </a:extLst>
          </p:cNvPr>
          <p:cNvSpPr txBox="1">
            <a:spLocks noGrp="1"/>
          </p:cNvSpPr>
          <p:nvPr>
            <p:ph type="pic" idx="4294967295"/>
          </p:nvPr>
        </p:nvSpPr>
        <p:spPr>
          <a:xfrm>
            <a:off x="4544778" y="3921367"/>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DD9786E4-9EDD-4A4D-ABE8-A32447742512}"/>
              </a:ext>
            </a:extLst>
          </p:cNvPr>
          <p:cNvSpPr txBox="1">
            <a:spLocks noGrp="1"/>
          </p:cNvSpPr>
          <p:nvPr>
            <p:ph type="pic" idx="4294967295"/>
          </p:nvPr>
        </p:nvSpPr>
        <p:spPr>
          <a:xfrm>
            <a:off x="4544778" y="4707386"/>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C094F243-5D9D-4E6D-8D89-28257B5E1237}"/>
              </a:ext>
            </a:extLst>
          </p:cNvPr>
          <p:cNvSpPr txBox="1">
            <a:spLocks noGrp="1"/>
          </p:cNvSpPr>
          <p:nvPr>
            <p:ph type="pic" idx="4294967295"/>
          </p:nvPr>
        </p:nvSpPr>
        <p:spPr>
          <a:xfrm>
            <a:off x="4544778" y="5480867"/>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4EE6D844-FD0F-49C4-B153-62991F250222}"/>
              </a:ext>
            </a:extLst>
          </p:cNvPr>
          <p:cNvSpPr txBox="1">
            <a:spLocks noGrp="1"/>
          </p:cNvSpPr>
          <p:nvPr>
            <p:ph type="sldNum" sz="quarter" idx="8"/>
          </p:nvPr>
        </p:nvSpPr>
        <p:spPr/>
        <p:txBody>
          <a:bodyPr/>
          <a:lstStyle>
            <a:lvl1pPr>
              <a:defRPr/>
            </a:lvl1pPr>
          </a:lstStyle>
          <a:p>
            <a:pPr lvl="0"/>
            <a:fld id="{AA798945-93E2-4F72-8E2F-756AADD645A6}" type="slidenum">
              <a:t>‹nr.›</a:t>
            </a:fld>
            <a:endParaRPr lang="nl-NL"/>
          </a:p>
        </p:txBody>
      </p:sp>
      <p:sp>
        <p:nvSpPr>
          <p:cNvPr id="11" name="Tijdelijke aanduiding voor voettekst 4">
            <a:extLst>
              <a:ext uri="{FF2B5EF4-FFF2-40B4-BE49-F238E27FC236}">
                <a16:creationId xmlns:a16="http://schemas.microsoft.com/office/drawing/2014/main" id="{814EC054-8F66-42CF-8C45-2CE3198913E3}"/>
              </a:ext>
            </a:extLst>
          </p:cNvPr>
          <p:cNvSpPr txBox="1">
            <a:spLocks noGrp="1"/>
          </p:cNvSpPr>
          <p:nvPr>
            <p:ph type="ftr" sz="quarter" idx="9"/>
          </p:nvPr>
        </p:nvSpPr>
        <p:spPr/>
        <p:txBody>
          <a:bodyPr/>
          <a:lstStyle>
            <a:lvl1pPr>
              <a:defRPr/>
            </a:lvl1pPr>
          </a:lstStyle>
          <a:p>
            <a:pPr lvl="0"/>
            <a:fld id="{77892CEA-6766-4C50-82B1-926CFE47CA1A}"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2E6771FA-7C6F-47C7-A9FA-EE2F4646AA68}"/>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81139530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Tekstvlak A">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06A9611D-861F-4D59-AFDD-F57D9D0D1C7C}"/>
              </a:ext>
            </a:extLst>
          </p:cNvPr>
          <p:cNvSpPr/>
          <p:nvPr/>
        </p:nvSpPr>
        <p:spPr>
          <a:xfrm>
            <a:off x="6096003" y="-1591"/>
            <a:ext cx="6096003" cy="6859591"/>
          </a:xfrm>
          <a:prstGeom prst="rect">
            <a:avLst/>
          </a:prstGeom>
          <a:solidFill>
            <a:srgbClr val="017BC6"/>
          </a:soli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0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2D1C1B22-AA04-4E4B-B576-A81252D9CC94}"/>
              </a:ext>
            </a:extLst>
          </p:cNvPr>
          <p:cNvSpPr txBox="1">
            <a:spLocks noGrp="1"/>
          </p:cNvSpPr>
          <p:nvPr>
            <p:ph type="title"/>
          </p:nvPr>
        </p:nvSpPr>
        <p:spPr>
          <a:xfrm>
            <a:off x="634995" y="2636836"/>
            <a:ext cx="5003797" cy="1584326"/>
          </a:xfrm>
        </p:spPr>
        <p:txBody>
          <a:bodyPr/>
          <a:lstStyle>
            <a:lvl1pPr>
              <a:defRPr sz="4000"/>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BA158E49-5D75-4443-9ADC-1C723976DABE}"/>
              </a:ext>
            </a:extLst>
          </p:cNvPr>
          <p:cNvSpPr txBox="1">
            <a:spLocks noGrp="1"/>
          </p:cNvSpPr>
          <p:nvPr>
            <p:ph type="body" idx="4294967295"/>
          </p:nvPr>
        </p:nvSpPr>
        <p:spPr>
          <a:xfrm>
            <a:off x="6554583" y="1066803"/>
            <a:ext cx="5003999" cy="5154609"/>
          </a:xfrm>
        </p:spPr>
        <p:txBody>
          <a:bodyPr anchor="ct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EB6F11BC-5E45-4A64-91F2-52EFD4D150CE}"/>
              </a:ext>
            </a:extLst>
          </p:cNvPr>
          <p:cNvSpPr txBox="1">
            <a:spLocks noGrp="1"/>
          </p:cNvSpPr>
          <p:nvPr>
            <p:ph type="ftr" sz="quarter" idx="9"/>
          </p:nvPr>
        </p:nvSpPr>
        <p:spPr/>
        <p:txBody>
          <a:bodyPr/>
          <a:lstStyle>
            <a:lvl1pPr>
              <a:defRPr/>
            </a:lvl1pPr>
          </a:lstStyle>
          <a:p>
            <a:pPr lvl="0"/>
            <a:fld id="{C4B8CDD7-43C3-4AF7-A4CF-57DBD10861D0}"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73921DF8-74CD-4755-B502-3740413F6C63}"/>
              </a:ext>
            </a:extLst>
          </p:cNvPr>
          <p:cNvSpPr txBox="1">
            <a:spLocks noGrp="1"/>
          </p:cNvSpPr>
          <p:nvPr>
            <p:ph type="sldNum" sz="quarter" idx="8"/>
          </p:nvPr>
        </p:nvSpPr>
        <p:spPr/>
        <p:txBody>
          <a:bodyPr/>
          <a:lstStyle>
            <a:lvl1pPr>
              <a:defRPr>
                <a:solidFill>
                  <a:srgbClr val="FFFFFF"/>
                </a:solidFill>
              </a:defRPr>
            </a:lvl1pPr>
          </a:lstStyle>
          <a:p>
            <a:pPr lvl="0"/>
            <a:fld id="{C1809C56-1163-49A9-A25D-B2C41A999908}" type="slidenum">
              <a:t>‹nr.›</a:t>
            </a:fld>
            <a:endParaRPr lang="nl-NL"/>
          </a:p>
        </p:txBody>
      </p:sp>
      <p:pic>
        <p:nvPicPr>
          <p:cNvPr id="7" name="Afbeelding 11" descr="RO_vervolgpagina_Logo_2_RGB_pos__aangepast.png">
            <a:extLst>
              <a:ext uri="{FF2B5EF4-FFF2-40B4-BE49-F238E27FC236}">
                <a16:creationId xmlns:a16="http://schemas.microsoft.com/office/drawing/2014/main" id="{17873B03-BF6D-4B95-BB10-1D05DDA51054}"/>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55509579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Tekstvlak B">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88278DDA-71FC-4262-A222-2D2367FBC16E}"/>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9B7778C9-AD1F-42D4-B20C-D5A2B7D0C179}"/>
              </a:ext>
            </a:extLst>
          </p:cNvPr>
          <p:cNvSpPr txBox="1">
            <a:spLocks noGrp="1"/>
          </p:cNvSpPr>
          <p:nvPr>
            <p:ph type="title"/>
          </p:nvPr>
        </p:nvSpPr>
        <p:spPr>
          <a:xfrm>
            <a:off x="634995" y="2636836"/>
            <a:ext cx="5003999" cy="1584326"/>
          </a:xfrm>
        </p:spPr>
        <p:txBody>
          <a:bodyPr/>
          <a:lstStyle>
            <a:lvl1pPr>
              <a:defRPr sz="4000">
                <a:solidFill>
                  <a:srgbClr val="FFFFFF"/>
                </a:solidFill>
              </a:defRPr>
            </a:lvl1pPr>
          </a:lstStyle>
          <a:p>
            <a:pPr lvl="0"/>
            <a:r>
              <a:rPr lang="nl-NL"/>
              <a:t>Klik om de stijl te bewerken</a:t>
            </a:r>
          </a:p>
        </p:txBody>
      </p:sp>
      <p:sp>
        <p:nvSpPr>
          <p:cNvPr id="4" name="Tijdelijke aanduiding voor tekst 3">
            <a:extLst>
              <a:ext uri="{FF2B5EF4-FFF2-40B4-BE49-F238E27FC236}">
                <a16:creationId xmlns:a16="http://schemas.microsoft.com/office/drawing/2014/main" id="{8445928A-EBE6-40EF-BAE2-86CA491D876A}"/>
              </a:ext>
            </a:extLst>
          </p:cNvPr>
          <p:cNvSpPr txBox="1">
            <a:spLocks noGrp="1"/>
          </p:cNvSpPr>
          <p:nvPr>
            <p:ph type="body" idx="4294967295"/>
          </p:nvPr>
        </p:nvSpPr>
        <p:spPr>
          <a:xfrm>
            <a:off x="6553203" y="1052510"/>
            <a:ext cx="5003999" cy="5168902"/>
          </a:xfrm>
        </p:spPr>
        <p:txBody>
          <a:bodyPr anchor="ct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11489E8E-9C9C-4F70-8F36-8245A7B582E4}"/>
              </a:ext>
            </a:extLst>
          </p:cNvPr>
          <p:cNvSpPr txBox="1">
            <a:spLocks noGrp="1"/>
          </p:cNvSpPr>
          <p:nvPr>
            <p:ph type="sldNum" sz="quarter" idx="8"/>
          </p:nvPr>
        </p:nvSpPr>
        <p:spPr/>
        <p:txBody>
          <a:bodyPr/>
          <a:lstStyle>
            <a:lvl1pPr>
              <a:defRPr/>
            </a:lvl1pPr>
          </a:lstStyle>
          <a:p>
            <a:pPr lvl="0"/>
            <a:fld id="{49346157-C819-4AAA-BD36-798D60244B6F}" type="slidenum">
              <a:t>‹nr.›</a:t>
            </a:fld>
            <a:endParaRPr lang="nl-NL"/>
          </a:p>
        </p:txBody>
      </p:sp>
      <p:sp>
        <p:nvSpPr>
          <p:cNvPr id="6" name="Tijdelijke aanduiding voor voettekst 4">
            <a:extLst>
              <a:ext uri="{FF2B5EF4-FFF2-40B4-BE49-F238E27FC236}">
                <a16:creationId xmlns:a16="http://schemas.microsoft.com/office/drawing/2014/main" id="{339A1F81-FB38-4817-8699-ACE5730BEC1C}"/>
              </a:ext>
            </a:extLst>
          </p:cNvPr>
          <p:cNvSpPr txBox="1">
            <a:spLocks noGrp="1"/>
          </p:cNvSpPr>
          <p:nvPr>
            <p:ph type="ftr" sz="quarter" idx="9"/>
          </p:nvPr>
        </p:nvSpPr>
        <p:spPr/>
        <p:txBody>
          <a:bodyPr/>
          <a:lstStyle>
            <a:lvl1pPr>
              <a:defRPr>
                <a:solidFill>
                  <a:srgbClr val="FFFFFF"/>
                </a:solidFill>
              </a:defRPr>
            </a:lvl1pPr>
          </a:lstStyle>
          <a:p>
            <a:pPr lvl="0"/>
            <a:fld id="{D8796E88-FFC9-449D-A6E3-C60FFFD6CE31}" type="datetime4">
              <a:rPr lang="nl-NL"/>
              <a:pPr lvl="0"/>
              <a:t>21 mei 2021</a:t>
            </a:fld>
            <a:r>
              <a:rPr lang="en-US"/>
              <a:t> | Voettekst</a:t>
            </a:r>
            <a:endParaRPr lang="nl-NL"/>
          </a:p>
        </p:txBody>
      </p:sp>
      <p:pic>
        <p:nvPicPr>
          <p:cNvPr id="7" name="Afbeelding 11" descr="RO_vervolgpagina_Logo_2_RGB_pos__aangepast.png">
            <a:extLst>
              <a:ext uri="{FF2B5EF4-FFF2-40B4-BE49-F238E27FC236}">
                <a16:creationId xmlns:a16="http://schemas.microsoft.com/office/drawing/2014/main" id="{D1621C4F-84EE-453A-A66F-7B42DD800C35}"/>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408016426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DA2F293A-B8F5-4746-8463-4EDD784BAF20}"/>
              </a:ext>
            </a:extLst>
          </p:cNvPr>
          <p:cNvSpPr txBox="1">
            <a:spLocks noGrp="1"/>
          </p:cNvSpPr>
          <p:nvPr>
            <p:ph type="body" idx="4294967295"/>
          </p:nvPr>
        </p:nvSpPr>
        <p:spPr>
          <a:xfrm>
            <a:off x="634995" y="3427408"/>
            <a:ext cx="5003797" cy="2794004"/>
          </a:xfrm>
        </p:spPr>
        <p:txBody>
          <a:bodyPr/>
          <a:lstStyle>
            <a:lvl1pPr marL="0" indent="0">
              <a:buNone/>
              <a:defRPr sz="2000"/>
            </a:lvl1pPr>
          </a:lstStyle>
          <a:p>
            <a:pPr lvl="0"/>
            <a:r>
              <a:rPr lang="nl-NL"/>
              <a:t>Klik om de modelstijlen te bewerken</a:t>
            </a:r>
          </a:p>
        </p:txBody>
      </p:sp>
      <p:sp>
        <p:nvSpPr>
          <p:cNvPr id="3" name="Titel 8">
            <a:extLst>
              <a:ext uri="{FF2B5EF4-FFF2-40B4-BE49-F238E27FC236}">
                <a16:creationId xmlns:a16="http://schemas.microsoft.com/office/drawing/2014/main" id="{E5CB1F7C-671B-403B-852D-B8CDB6CC94E3}"/>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4" name="Tijdelijke aanduiding voor afbeelding 9">
            <a:extLst>
              <a:ext uri="{FF2B5EF4-FFF2-40B4-BE49-F238E27FC236}">
                <a16:creationId xmlns:a16="http://schemas.microsoft.com/office/drawing/2014/main" id="{23D4D70C-5F39-4770-8A78-88075E5447F0}"/>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5" name="Tijdelijke aanduiding voor voettekst 4">
            <a:extLst>
              <a:ext uri="{FF2B5EF4-FFF2-40B4-BE49-F238E27FC236}">
                <a16:creationId xmlns:a16="http://schemas.microsoft.com/office/drawing/2014/main" id="{2C7696E5-436E-4D5C-AF49-EF02F1D9B7F1}"/>
              </a:ext>
            </a:extLst>
          </p:cNvPr>
          <p:cNvSpPr txBox="1">
            <a:spLocks noGrp="1"/>
          </p:cNvSpPr>
          <p:nvPr>
            <p:ph type="ftr" sz="quarter" idx="9"/>
          </p:nvPr>
        </p:nvSpPr>
        <p:spPr/>
        <p:txBody>
          <a:bodyPr/>
          <a:lstStyle>
            <a:lvl1pPr>
              <a:defRPr/>
            </a:lvl1pPr>
          </a:lstStyle>
          <a:p>
            <a:pPr lvl="0"/>
            <a:fld id="{04F813F3-D630-472E-B65D-3A5CA7C8D84A}"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E3E67445-52E6-46BC-A72C-3EF3C7DDBC4E}"/>
              </a:ext>
            </a:extLst>
          </p:cNvPr>
          <p:cNvSpPr txBox="1">
            <a:spLocks noGrp="1"/>
          </p:cNvSpPr>
          <p:nvPr>
            <p:ph type="sldNum" sz="quarter" idx="8"/>
          </p:nvPr>
        </p:nvSpPr>
        <p:spPr/>
        <p:txBody>
          <a:bodyPr/>
          <a:lstStyle>
            <a:lvl1pPr>
              <a:defRPr>
                <a:solidFill>
                  <a:srgbClr val="FFFFFF"/>
                </a:solidFill>
              </a:defRPr>
            </a:lvl1pPr>
          </a:lstStyle>
          <a:p>
            <a:pPr lvl="0"/>
            <a:fld id="{C6B7F297-5466-406A-815A-66A09ED82011}" type="slidenum">
              <a:t>‹nr.›</a:t>
            </a:fld>
            <a:endParaRPr lang="nl-NL"/>
          </a:p>
        </p:txBody>
      </p:sp>
    </p:spTree>
    <p:extLst>
      <p:ext uri="{BB962C8B-B14F-4D97-AF65-F5344CB8AC3E}">
        <p14:creationId xmlns:p14="http://schemas.microsoft.com/office/powerpoint/2010/main" val="118914657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Afbeelding verticaal kleur">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0F544014-459A-47BE-B44B-28861ED101B8}"/>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062DD70C-4BC7-4740-BE86-3FEBA6117FA6}"/>
              </a:ext>
            </a:extLst>
          </p:cNvPr>
          <p:cNvSpPr txBox="1">
            <a:spLocks noGrp="1"/>
          </p:cNvSpPr>
          <p:nvPr>
            <p:ph type="body" idx="4294967295"/>
          </p:nvPr>
        </p:nvSpPr>
        <p:spPr>
          <a:xfrm>
            <a:off x="634995" y="2289602"/>
            <a:ext cx="5005389" cy="3935413"/>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5B2AEFBF-6D48-4DB2-88E6-3A1A29614E68}"/>
              </a:ext>
            </a:extLst>
          </p:cNvPr>
          <p:cNvSpPr txBox="1">
            <a:spLocks noGrp="1"/>
          </p:cNvSpPr>
          <p:nvPr>
            <p:ph type="title"/>
          </p:nvPr>
        </p:nvSpPr>
        <p:spPr>
          <a:xfrm>
            <a:off x="634209" y="1051203"/>
            <a:ext cx="5004593" cy="948049"/>
          </a:xfrm>
        </p:spPr>
        <p:txBody>
          <a:bodyPr/>
          <a:lstStyle>
            <a:lvl1pPr>
              <a:defRPr>
                <a:solidFill>
                  <a:srgbClr val="FFFFFF"/>
                </a:solidFill>
              </a:defRPr>
            </a:lvl1pPr>
          </a:lstStyle>
          <a:p>
            <a:pPr lvl="0"/>
            <a:r>
              <a:rPr lang="nl-NL"/>
              <a:t>Klik om de stijl te bewerken</a:t>
            </a:r>
          </a:p>
        </p:txBody>
      </p:sp>
      <p:sp>
        <p:nvSpPr>
          <p:cNvPr id="5" name="Tijdelijke aanduiding voor dianummer 14">
            <a:extLst>
              <a:ext uri="{FF2B5EF4-FFF2-40B4-BE49-F238E27FC236}">
                <a16:creationId xmlns:a16="http://schemas.microsoft.com/office/drawing/2014/main" id="{D3C77E85-C211-49DB-82B8-DD17F51581F4}"/>
              </a:ext>
            </a:extLst>
          </p:cNvPr>
          <p:cNvSpPr txBox="1">
            <a:spLocks noGrp="1"/>
          </p:cNvSpPr>
          <p:nvPr>
            <p:ph type="sldNum" sz="quarter" idx="8"/>
          </p:nvPr>
        </p:nvSpPr>
        <p:spPr/>
        <p:txBody>
          <a:bodyPr/>
          <a:lstStyle>
            <a:lvl1pPr>
              <a:defRPr>
                <a:solidFill>
                  <a:srgbClr val="FFFFFF"/>
                </a:solidFill>
              </a:defRPr>
            </a:lvl1pPr>
          </a:lstStyle>
          <a:p>
            <a:pPr lvl="0"/>
            <a:fld id="{2DD4B782-9CD8-4E87-BBAE-E464F5CC138D}" type="slidenum">
              <a:t>‹nr.›</a:t>
            </a:fld>
            <a:endParaRPr lang="nl-NL"/>
          </a:p>
        </p:txBody>
      </p:sp>
      <p:sp>
        <p:nvSpPr>
          <p:cNvPr id="6" name="Tijdelijke aanduiding voor voettekst 4">
            <a:extLst>
              <a:ext uri="{FF2B5EF4-FFF2-40B4-BE49-F238E27FC236}">
                <a16:creationId xmlns:a16="http://schemas.microsoft.com/office/drawing/2014/main" id="{BA9765A1-09CA-403F-AE17-DE940510C73E}"/>
              </a:ext>
            </a:extLst>
          </p:cNvPr>
          <p:cNvSpPr txBox="1">
            <a:spLocks noGrp="1"/>
          </p:cNvSpPr>
          <p:nvPr>
            <p:ph type="ftr" sz="quarter" idx="9"/>
          </p:nvPr>
        </p:nvSpPr>
        <p:spPr/>
        <p:txBody>
          <a:bodyPr/>
          <a:lstStyle>
            <a:lvl1pPr>
              <a:defRPr>
                <a:solidFill>
                  <a:srgbClr val="FFFFFF"/>
                </a:solidFill>
              </a:defRPr>
            </a:lvl1pPr>
          </a:lstStyle>
          <a:p>
            <a:pPr lvl="0"/>
            <a:fld id="{0ADF6519-5DA4-4DEC-8089-A457E768ECDD}" type="datetime4">
              <a:rPr lang="nl-NL"/>
              <a:pPr lvl="0"/>
              <a:t>21 mei 2021</a:t>
            </a:fld>
            <a:r>
              <a:rPr lang="en-US"/>
              <a:t> | Voettekst</a:t>
            </a:r>
            <a:endParaRPr lang="nl-NL"/>
          </a:p>
        </p:txBody>
      </p:sp>
      <p:sp>
        <p:nvSpPr>
          <p:cNvPr id="7" name="Tijdelijke aanduiding voor afbeelding 9">
            <a:extLst>
              <a:ext uri="{FF2B5EF4-FFF2-40B4-BE49-F238E27FC236}">
                <a16:creationId xmlns:a16="http://schemas.microsoft.com/office/drawing/2014/main" id="{8C753D41-6B74-4364-AAB7-ABD5CB8BEF60}"/>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pic>
        <p:nvPicPr>
          <p:cNvPr id="8" name="Afbeelding 13" descr="RO_vervolgpagina_Logo_2_RGB_pos__aangepast.png">
            <a:extLst>
              <a:ext uri="{FF2B5EF4-FFF2-40B4-BE49-F238E27FC236}">
                <a16:creationId xmlns:a16="http://schemas.microsoft.com/office/drawing/2014/main" id="{8E2BDFE0-F5EB-4B6E-A23D-22DB9CA60F9B}"/>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dianummer 14">
            <a:extLst>
              <a:ext uri="{FF2B5EF4-FFF2-40B4-BE49-F238E27FC236}">
                <a16:creationId xmlns:a16="http://schemas.microsoft.com/office/drawing/2014/main" id="{96B3AFCF-D1DB-431F-861D-224C4C87BDD6}"/>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74B567-1863-4545-A921-85A46FC424D4}"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71105809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Afbeelding verticaal wit">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8DEA1CFC-FD50-4615-84EB-E9F3B38E3604}"/>
              </a:ext>
            </a:extLst>
          </p:cNvPr>
          <p:cNvSpPr txBox="1">
            <a:spLocks noGrp="1"/>
          </p:cNvSpPr>
          <p:nvPr>
            <p:ph type="body" idx="4294967295"/>
          </p:nvPr>
        </p:nvSpPr>
        <p:spPr>
          <a:xfrm>
            <a:off x="634995" y="2289602"/>
            <a:ext cx="5003797" cy="3931810"/>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392409C1-2B55-4D42-8570-B149DF3C0994}"/>
              </a:ext>
            </a:extLst>
          </p:cNvPr>
          <p:cNvSpPr txBox="1">
            <a:spLocks noGrp="1"/>
          </p:cNvSpPr>
          <p:nvPr>
            <p:ph type="title"/>
          </p:nvPr>
        </p:nvSpPr>
        <p:spPr>
          <a:xfrm>
            <a:off x="634995" y="1051203"/>
            <a:ext cx="5003797" cy="948049"/>
          </a:xfrm>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6F3F855F-F121-47F2-9791-2B1830498CEA}"/>
              </a:ext>
            </a:extLst>
          </p:cNvPr>
          <p:cNvSpPr txBox="1">
            <a:spLocks noGrp="1"/>
          </p:cNvSpPr>
          <p:nvPr>
            <p:ph type="sldNum" sz="quarter" idx="8"/>
          </p:nvPr>
        </p:nvSpPr>
        <p:spPr/>
        <p:txBody>
          <a:bodyPr/>
          <a:lstStyle>
            <a:lvl1pPr>
              <a:defRPr>
                <a:solidFill>
                  <a:srgbClr val="FFFFFF"/>
                </a:solidFill>
              </a:defRPr>
            </a:lvl1pPr>
          </a:lstStyle>
          <a:p>
            <a:pPr lvl="0"/>
            <a:fld id="{EDC48506-5F4E-4394-BC48-3D292266B4FB}" type="slidenum">
              <a:t>‹nr.›</a:t>
            </a:fld>
            <a:endParaRPr lang="nl-NL"/>
          </a:p>
        </p:txBody>
      </p:sp>
      <p:sp>
        <p:nvSpPr>
          <p:cNvPr id="5" name="Tijdelijke aanduiding voor voettekst 4">
            <a:extLst>
              <a:ext uri="{FF2B5EF4-FFF2-40B4-BE49-F238E27FC236}">
                <a16:creationId xmlns:a16="http://schemas.microsoft.com/office/drawing/2014/main" id="{FDF29DE7-95B1-4B13-B0CB-011863207BC8}"/>
              </a:ext>
            </a:extLst>
          </p:cNvPr>
          <p:cNvSpPr txBox="1">
            <a:spLocks noGrp="1"/>
          </p:cNvSpPr>
          <p:nvPr>
            <p:ph type="ftr" sz="quarter" idx="9"/>
          </p:nvPr>
        </p:nvSpPr>
        <p:spPr/>
        <p:txBody>
          <a:bodyPr/>
          <a:lstStyle>
            <a:lvl1pPr>
              <a:defRPr/>
            </a:lvl1pPr>
          </a:lstStyle>
          <a:p>
            <a:pPr lvl="0"/>
            <a:fld id="{CCCD8E9B-80BD-4691-8712-B6BADC4E1658}" type="datetime4">
              <a:rPr lang="nl-NL"/>
              <a:pPr lvl="0"/>
              <a:t>21 mei 2021</a:t>
            </a:fld>
            <a:r>
              <a:rPr lang="en-US"/>
              <a:t> | Voettekst</a:t>
            </a:r>
            <a:endParaRPr lang="nl-NL"/>
          </a:p>
        </p:txBody>
      </p:sp>
      <p:sp>
        <p:nvSpPr>
          <p:cNvPr id="6" name="Tijdelijke aanduiding voor afbeelding 9">
            <a:extLst>
              <a:ext uri="{FF2B5EF4-FFF2-40B4-BE49-F238E27FC236}">
                <a16:creationId xmlns:a16="http://schemas.microsoft.com/office/drawing/2014/main" id="{219BEB29-8897-42C2-99B6-AAD86DF7BB09}"/>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7" name="Tijdelijke aanduiding voor dianummer 14">
            <a:extLst>
              <a:ext uri="{FF2B5EF4-FFF2-40B4-BE49-F238E27FC236}">
                <a16:creationId xmlns:a16="http://schemas.microsoft.com/office/drawing/2014/main" id="{6A1C9108-D380-401E-8383-32D602AC8A0B}"/>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DACF030-BFA9-46CE-9551-EE77B6A7CFA3}"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47774097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Tekst horizontaal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2063CF1E-53B7-4EB6-A77D-F321DCBB587F}"/>
              </a:ext>
            </a:extLst>
          </p:cNvPr>
          <p:cNvSpPr/>
          <p:nvPr/>
        </p:nvSpPr>
        <p:spPr>
          <a:xfrm>
            <a:off x="0" y="0"/>
            <a:ext cx="12191996" cy="3427408"/>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84ECD918-F605-462B-9F49-C5BA4769EABF}"/>
              </a:ext>
            </a:extLst>
          </p:cNvPr>
          <p:cNvSpPr txBox="1">
            <a:spLocks noGrp="1"/>
          </p:cNvSpPr>
          <p:nvPr>
            <p:ph type="title"/>
          </p:nvPr>
        </p:nvSpPr>
        <p:spPr>
          <a:xfrm>
            <a:off x="634995" y="1052510"/>
            <a:ext cx="10923586" cy="2374897"/>
          </a:xfrm>
        </p:spPr>
        <p:txBody>
          <a:bodyPr/>
          <a:lstStyle>
            <a:lvl1pPr>
              <a:defRPr sz="4800">
                <a:solidFill>
                  <a:srgbClr val="FFFFFF"/>
                </a:solidFill>
              </a:defRPr>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0CFCB8A3-E558-4D2B-A554-91F4E8D1B10C}"/>
              </a:ext>
            </a:extLst>
          </p:cNvPr>
          <p:cNvSpPr txBox="1">
            <a:spLocks noGrp="1"/>
          </p:cNvSpPr>
          <p:nvPr>
            <p:ph type="body" idx="4294967295"/>
          </p:nvPr>
        </p:nvSpPr>
        <p:spPr>
          <a:xfrm>
            <a:off x="634995" y="3749488"/>
            <a:ext cx="10923586" cy="2471924"/>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0">
            <a:extLst>
              <a:ext uri="{FF2B5EF4-FFF2-40B4-BE49-F238E27FC236}">
                <a16:creationId xmlns:a16="http://schemas.microsoft.com/office/drawing/2014/main" id="{DACA205D-D004-4F14-882B-0057E3D01A43}"/>
              </a:ext>
            </a:extLst>
          </p:cNvPr>
          <p:cNvSpPr txBox="1">
            <a:spLocks noGrp="1"/>
          </p:cNvSpPr>
          <p:nvPr>
            <p:ph type="sldNum" sz="quarter" idx="8"/>
          </p:nvPr>
        </p:nvSpPr>
        <p:spPr/>
        <p:txBody>
          <a:bodyPr/>
          <a:lstStyle>
            <a:lvl1pPr>
              <a:defRPr/>
            </a:lvl1pPr>
          </a:lstStyle>
          <a:p>
            <a:pPr lvl="0"/>
            <a:fld id="{B7117438-9CE9-4757-9148-74E663716E68}" type="slidenum">
              <a:t>‹nr.›</a:t>
            </a:fld>
            <a:endParaRPr lang="nl-NL"/>
          </a:p>
        </p:txBody>
      </p:sp>
      <p:sp>
        <p:nvSpPr>
          <p:cNvPr id="6" name="Tijdelijke aanduiding voor voettekst 4">
            <a:extLst>
              <a:ext uri="{FF2B5EF4-FFF2-40B4-BE49-F238E27FC236}">
                <a16:creationId xmlns:a16="http://schemas.microsoft.com/office/drawing/2014/main" id="{C3595147-0B5A-4BD9-9435-0C746C38ED29}"/>
              </a:ext>
            </a:extLst>
          </p:cNvPr>
          <p:cNvSpPr txBox="1">
            <a:spLocks noGrp="1"/>
          </p:cNvSpPr>
          <p:nvPr>
            <p:ph type="ftr" sz="quarter" idx="9"/>
          </p:nvPr>
        </p:nvSpPr>
        <p:spPr/>
        <p:txBody>
          <a:bodyPr/>
          <a:lstStyle>
            <a:lvl1pPr>
              <a:defRPr/>
            </a:lvl1pPr>
          </a:lstStyle>
          <a:p>
            <a:pPr lvl="0"/>
            <a:fld id="{FAA62133-07D9-4B9B-B752-ECA16C20B26A}" type="datetime4">
              <a:rPr lang="nl-NL"/>
              <a:pPr lvl="0"/>
              <a:t>21 mei 2021</a:t>
            </a:fld>
            <a:r>
              <a:rPr lang="en-US"/>
              <a:t> | Voettekst</a:t>
            </a:r>
            <a:endParaRPr lang="nl-NL"/>
          </a:p>
        </p:txBody>
      </p:sp>
      <p:pic>
        <p:nvPicPr>
          <p:cNvPr id="7" name="Afbeelding 9" descr="RO_vervolgpagina_Logo_2_RGB_pos__aangepast.png">
            <a:extLst>
              <a:ext uri="{FF2B5EF4-FFF2-40B4-BE49-F238E27FC236}">
                <a16:creationId xmlns:a16="http://schemas.microsoft.com/office/drawing/2014/main" id="{8221AFA3-C314-4350-B45B-1B3BEA09DE1B}"/>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59901456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Tekst horizontaal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9C4496A0-5C87-4E87-9074-AA7D4910E6D2}"/>
              </a:ext>
            </a:extLst>
          </p:cNvPr>
          <p:cNvSpPr/>
          <p:nvPr/>
        </p:nvSpPr>
        <p:spPr>
          <a:xfrm>
            <a:off x="0" y="3430591"/>
            <a:ext cx="12191996" cy="3427408"/>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26363A64-CA67-4F62-999B-4370B722B35B}"/>
              </a:ext>
            </a:extLst>
          </p:cNvPr>
          <p:cNvSpPr txBox="1">
            <a:spLocks noGrp="1"/>
          </p:cNvSpPr>
          <p:nvPr>
            <p:ph type="title"/>
          </p:nvPr>
        </p:nvSpPr>
        <p:spPr>
          <a:xfrm>
            <a:off x="634995" y="1052510"/>
            <a:ext cx="10923586" cy="2374897"/>
          </a:xfrm>
        </p:spPr>
        <p:txBody>
          <a:bodyPr/>
          <a:lstStyle>
            <a:lvl1pPr>
              <a:defRPr sz="4800"/>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746B541B-C45C-4FF4-9E70-C62A56C4783B}"/>
              </a:ext>
            </a:extLst>
          </p:cNvPr>
          <p:cNvSpPr txBox="1">
            <a:spLocks noGrp="1"/>
          </p:cNvSpPr>
          <p:nvPr>
            <p:ph type="body" idx="4294967295"/>
          </p:nvPr>
        </p:nvSpPr>
        <p:spPr>
          <a:xfrm>
            <a:off x="634995" y="3749488"/>
            <a:ext cx="10923586" cy="2471924"/>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AFF70C96-85D3-40E5-969D-90C2F1AEF763}"/>
              </a:ext>
            </a:extLst>
          </p:cNvPr>
          <p:cNvSpPr txBox="1">
            <a:spLocks noGrp="1"/>
          </p:cNvSpPr>
          <p:nvPr>
            <p:ph type="sldNum" sz="quarter" idx="8"/>
          </p:nvPr>
        </p:nvSpPr>
        <p:spPr/>
        <p:txBody>
          <a:bodyPr/>
          <a:lstStyle>
            <a:lvl1pPr>
              <a:defRPr>
                <a:solidFill>
                  <a:srgbClr val="FFFFFF"/>
                </a:solidFill>
              </a:defRPr>
            </a:lvl1pPr>
          </a:lstStyle>
          <a:p>
            <a:pPr lvl="0"/>
            <a:fld id="{A9D4185C-0627-4029-A186-8837355552FC}" type="slidenum">
              <a:t>‹nr.›</a:t>
            </a:fld>
            <a:endParaRPr lang="nl-NL"/>
          </a:p>
        </p:txBody>
      </p:sp>
      <p:sp>
        <p:nvSpPr>
          <p:cNvPr id="6" name="Tijdelijke aanduiding voor voettekst 4">
            <a:extLst>
              <a:ext uri="{FF2B5EF4-FFF2-40B4-BE49-F238E27FC236}">
                <a16:creationId xmlns:a16="http://schemas.microsoft.com/office/drawing/2014/main" id="{B6359138-5D5B-49C6-98F7-FE6E3165EB93}"/>
              </a:ext>
            </a:extLst>
          </p:cNvPr>
          <p:cNvSpPr txBox="1">
            <a:spLocks noGrp="1"/>
          </p:cNvSpPr>
          <p:nvPr>
            <p:ph type="ftr" sz="quarter" idx="9"/>
          </p:nvPr>
        </p:nvSpPr>
        <p:spPr/>
        <p:txBody>
          <a:bodyPr/>
          <a:lstStyle>
            <a:lvl1pPr>
              <a:defRPr>
                <a:solidFill>
                  <a:srgbClr val="FFFFFF"/>
                </a:solidFill>
              </a:defRPr>
            </a:lvl1pPr>
          </a:lstStyle>
          <a:p>
            <a:pPr lvl="0"/>
            <a:fld id="{40F14D10-3069-4227-8470-733B177BA7BF}" type="datetime4">
              <a:rPr lang="nl-NL"/>
              <a:pPr lvl="0"/>
              <a:t>21 mei 2021</a:t>
            </a:fld>
            <a:r>
              <a:rPr lang="en-US"/>
              <a:t> | Voettekst</a:t>
            </a:r>
            <a:endParaRPr lang="nl-NL"/>
          </a:p>
        </p:txBody>
      </p:sp>
    </p:spTree>
    <p:extLst>
      <p:ext uri="{BB962C8B-B14F-4D97-AF65-F5344CB8AC3E}">
        <p14:creationId xmlns:p14="http://schemas.microsoft.com/office/powerpoint/2010/main" val="314186865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Afbeelding horizontaal kleur">
    <p:bg>
      <p:bgPr>
        <a:solidFill>
          <a:srgbClr val="017BC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F083C-763D-4BEB-9A68-C78CC9B4A8F0}"/>
              </a:ext>
            </a:extLst>
          </p:cNvPr>
          <p:cNvSpPr txBox="1">
            <a:spLocks noGrp="1"/>
          </p:cNvSpPr>
          <p:nvPr>
            <p:ph type="title"/>
          </p:nvPr>
        </p:nvSpPr>
        <p:spPr>
          <a:xfrm>
            <a:off x="634209" y="3888001"/>
            <a:ext cx="5004593" cy="2333411"/>
          </a:xfrm>
        </p:spPr>
        <p:txBody>
          <a:bodyPr/>
          <a:lstStyle>
            <a:lvl1pPr>
              <a:defRPr>
                <a:solidFill>
                  <a:srgbClr val="FFFFFF"/>
                </a:solidFill>
              </a:defRPr>
            </a:lvl1pPr>
          </a:lstStyle>
          <a:p>
            <a:pPr lvl="0"/>
            <a:r>
              <a:rPr lang="nl-NL"/>
              <a:t>Klik om de stijl te bewerken</a:t>
            </a:r>
          </a:p>
        </p:txBody>
      </p:sp>
      <p:sp>
        <p:nvSpPr>
          <p:cNvPr id="3" name="Tijdelijke aanduiding voor tekst 13">
            <a:extLst>
              <a:ext uri="{FF2B5EF4-FFF2-40B4-BE49-F238E27FC236}">
                <a16:creationId xmlns:a16="http://schemas.microsoft.com/office/drawing/2014/main" id="{31F992FC-0241-4BB8-BFBC-183B4D2EFD34}"/>
              </a:ext>
            </a:extLst>
          </p:cNvPr>
          <p:cNvSpPr txBox="1">
            <a:spLocks noGrp="1"/>
          </p:cNvSpPr>
          <p:nvPr>
            <p:ph type="body" idx="4294967295"/>
          </p:nvPr>
        </p:nvSpPr>
        <p:spPr>
          <a:xfrm>
            <a:off x="6554583" y="3888001"/>
            <a:ext cx="5003999" cy="2333411"/>
          </a:xfrm>
        </p:spPr>
        <p:txBody>
          <a:bodyPr tIns="50401"/>
          <a:lstStyle>
            <a:lvl1pPr>
              <a:buClr>
                <a:srgbClr val="D9EBF6"/>
              </a:buClr>
              <a:defRPr>
                <a:solidFill>
                  <a:srgbClr val="FFFFFF"/>
                </a:solidFill>
              </a:defRPr>
            </a:lvl1pPr>
            <a:lvl2pPr>
              <a:buClr>
                <a:srgbClr val="D9EBF6"/>
              </a:buClr>
              <a:defRPr>
                <a:solidFill>
                  <a:srgbClr val="FFFFFF"/>
                </a:solidFill>
              </a:defRPr>
            </a:lvl2pPr>
            <a:lvl3pPr>
              <a:buClr>
                <a:srgbClr val="D9EBF6"/>
              </a:buClr>
              <a:defRPr>
                <a:solidFill>
                  <a:srgbClr val="FFFFFF"/>
                </a:solidFill>
              </a:defRPr>
            </a:lvl3pPr>
            <a:lvl4pPr>
              <a:buClr>
                <a:srgbClr val="D9EBF6"/>
              </a:buClr>
              <a:defRPr>
                <a:solidFill>
                  <a:srgbClr val="FFFFFF"/>
                </a:solidFill>
              </a:defRPr>
            </a:lvl4pPr>
            <a:lvl5pPr>
              <a:defRPr>
                <a:solidFill>
                  <a:srgbClr val="D9EBF6"/>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2">
            <a:extLst>
              <a:ext uri="{FF2B5EF4-FFF2-40B4-BE49-F238E27FC236}">
                <a16:creationId xmlns:a16="http://schemas.microsoft.com/office/drawing/2014/main" id="{82CF9B4E-6B5B-4448-BD52-65951895154E}"/>
              </a:ext>
            </a:extLst>
          </p:cNvPr>
          <p:cNvSpPr txBox="1">
            <a:spLocks noGrp="1"/>
          </p:cNvSpPr>
          <p:nvPr>
            <p:ph type="sldNum" sz="quarter" idx="8"/>
          </p:nvPr>
        </p:nvSpPr>
        <p:spPr/>
        <p:txBody>
          <a:bodyPr/>
          <a:lstStyle>
            <a:lvl1pPr>
              <a:defRPr>
                <a:solidFill>
                  <a:srgbClr val="D9EBF6"/>
                </a:solidFill>
              </a:defRPr>
            </a:lvl1pPr>
          </a:lstStyle>
          <a:p>
            <a:pPr lvl="0"/>
            <a:fld id="{42120D95-1F25-4B15-984B-F9BF3D2EF349}" type="slidenum">
              <a:t>‹nr.›</a:t>
            </a:fld>
            <a:endParaRPr lang="nl-NL"/>
          </a:p>
        </p:txBody>
      </p:sp>
      <p:sp>
        <p:nvSpPr>
          <p:cNvPr id="5" name="Tijdelijke aanduiding voor voettekst 4">
            <a:extLst>
              <a:ext uri="{FF2B5EF4-FFF2-40B4-BE49-F238E27FC236}">
                <a16:creationId xmlns:a16="http://schemas.microsoft.com/office/drawing/2014/main" id="{BB3543B4-3E51-4390-8A7F-3DA63D94EDCC}"/>
              </a:ext>
            </a:extLst>
          </p:cNvPr>
          <p:cNvSpPr txBox="1">
            <a:spLocks noGrp="1"/>
          </p:cNvSpPr>
          <p:nvPr>
            <p:ph type="ftr" sz="quarter" idx="9"/>
          </p:nvPr>
        </p:nvSpPr>
        <p:spPr/>
        <p:txBody>
          <a:bodyPr/>
          <a:lstStyle>
            <a:lvl1pPr>
              <a:defRPr>
                <a:solidFill>
                  <a:srgbClr val="FFFFFF"/>
                </a:solidFill>
              </a:defRPr>
            </a:lvl1pPr>
          </a:lstStyle>
          <a:p>
            <a:pPr lvl="0"/>
            <a:fld id="{6784C516-8756-485B-BC86-E22C18C49CD6}"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80946BBE-B86D-4159-AC68-C4FC039896B2}"/>
              </a:ext>
            </a:extLst>
          </p:cNvPr>
          <p:cNvSpPr txBox="1">
            <a:spLocks noGrp="1"/>
          </p:cNvSpPr>
          <p:nvPr>
            <p:ph type="pic" idx="4294967295"/>
          </p:nvPr>
        </p:nvSpPr>
        <p:spPr>
          <a:xfrm>
            <a:off x="0" y="0"/>
            <a:ext cx="12191996" cy="3427408"/>
          </a:xfrm>
          <a:solidFill>
            <a:srgbClr val="D9D9D9"/>
          </a:solidFill>
        </p:spPr>
        <p:txBody>
          <a:bodyPr lIns="719998" tIns="1151997"/>
          <a:lstStyle>
            <a:lvl1pPr>
              <a:buClr>
                <a:srgbClr val="D9EBF6"/>
              </a:buCl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65303504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Afbeelding horizontaal wit">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F5450D5D-1F40-4AA3-83CE-78EA1BFB4FC1}"/>
              </a:ext>
            </a:extLst>
          </p:cNvPr>
          <p:cNvSpPr txBox="1">
            <a:spLocks noGrp="1"/>
          </p:cNvSpPr>
          <p:nvPr>
            <p:ph type="body" idx="4294967295"/>
          </p:nvPr>
        </p:nvSpPr>
        <p:spPr>
          <a:xfrm>
            <a:off x="6553203" y="3888001"/>
            <a:ext cx="5003999"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FDF8D318-D64F-491E-9F1E-898713C9E09E}"/>
              </a:ext>
            </a:extLst>
          </p:cNvPr>
          <p:cNvSpPr txBox="1">
            <a:spLocks noGrp="1"/>
          </p:cNvSpPr>
          <p:nvPr>
            <p:ph type="title"/>
          </p:nvPr>
        </p:nvSpPr>
        <p:spPr>
          <a:xfrm>
            <a:off x="634209" y="3888001"/>
            <a:ext cx="5004593" cy="2333411"/>
          </a:xfrm>
        </p:spPr>
        <p:txBody>
          <a:bodyPr/>
          <a:lstStyle>
            <a:lvl1pPr>
              <a:defRPr/>
            </a:lvl1pPr>
          </a:lstStyle>
          <a:p>
            <a:pPr lvl="0"/>
            <a:r>
              <a:rPr lang="nl-NL"/>
              <a:t>Klik om de stijl te bewerken</a:t>
            </a:r>
          </a:p>
        </p:txBody>
      </p:sp>
      <p:sp>
        <p:nvSpPr>
          <p:cNvPr id="4" name="Tijdelijke aanduiding voor dianummer 10">
            <a:extLst>
              <a:ext uri="{FF2B5EF4-FFF2-40B4-BE49-F238E27FC236}">
                <a16:creationId xmlns:a16="http://schemas.microsoft.com/office/drawing/2014/main" id="{7583D95D-8E87-42AB-809C-65BD2958E8C5}"/>
              </a:ext>
            </a:extLst>
          </p:cNvPr>
          <p:cNvSpPr txBox="1">
            <a:spLocks noGrp="1"/>
          </p:cNvSpPr>
          <p:nvPr>
            <p:ph type="sldNum" sz="quarter" idx="8"/>
          </p:nvPr>
        </p:nvSpPr>
        <p:spPr/>
        <p:txBody>
          <a:bodyPr/>
          <a:lstStyle>
            <a:lvl1pPr>
              <a:defRPr/>
            </a:lvl1pPr>
          </a:lstStyle>
          <a:p>
            <a:pPr lvl="0"/>
            <a:fld id="{0D0AB9B4-1E99-4719-B681-0E9F117C05DD}" type="slidenum">
              <a:t>‹nr.›</a:t>
            </a:fld>
            <a:endParaRPr lang="nl-NL"/>
          </a:p>
        </p:txBody>
      </p:sp>
      <p:sp>
        <p:nvSpPr>
          <p:cNvPr id="5" name="Tijdelijke aanduiding voor voettekst 4">
            <a:extLst>
              <a:ext uri="{FF2B5EF4-FFF2-40B4-BE49-F238E27FC236}">
                <a16:creationId xmlns:a16="http://schemas.microsoft.com/office/drawing/2014/main" id="{65288E9C-82AE-48CA-BD47-B1BC8E707386}"/>
              </a:ext>
            </a:extLst>
          </p:cNvPr>
          <p:cNvSpPr txBox="1">
            <a:spLocks noGrp="1"/>
          </p:cNvSpPr>
          <p:nvPr>
            <p:ph type="ftr" sz="quarter" idx="9"/>
          </p:nvPr>
        </p:nvSpPr>
        <p:spPr/>
        <p:txBody>
          <a:bodyPr/>
          <a:lstStyle>
            <a:lvl1pPr>
              <a:defRPr/>
            </a:lvl1pPr>
          </a:lstStyle>
          <a:p>
            <a:pPr lvl="0"/>
            <a:fld id="{E7AE43B8-D254-497F-98B2-5597E63ACDD8}"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838809AD-086C-4FD6-9362-F1EE58D3766C}"/>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426336759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Afbeelding hor. kleur zonder titel">
    <p:bg>
      <p:bgPr>
        <a:solidFill>
          <a:srgbClr val="017BC6"/>
        </a:solidFill>
        <a:effectLst/>
      </p:bgPr>
    </p:bg>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C5BE2AF4-0720-4F02-9ADC-3034DB4B513F}"/>
              </a:ext>
            </a:extLst>
          </p:cNvPr>
          <p:cNvSpPr txBox="1">
            <a:spLocks noGrp="1"/>
          </p:cNvSpPr>
          <p:nvPr>
            <p:ph type="body" idx="4294967295"/>
          </p:nvPr>
        </p:nvSpPr>
        <p:spPr>
          <a:xfrm>
            <a:off x="634995" y="3888001"/>
            <a:ext cx="10923586" cy="2333411"/>
          </a:xfrm>
        </p:spPr>
        <p:txBody>
          <a:bodyPr tIns="50401"/>
          <a:lstStyle>
            <a:lvl1pPr>
              <a:buClr>
                <a:srgbClr val="D9EBF6"/>
              </a:buClr>
              <a:defRPr>
                <a:solidFill>
                  <a:srgbClr val="FFFFFF"/>
                </a:solidFill>
              </a:defRPr>
            </a:lvl1pPr>
            <a:lvl2pPr>
              <a:buClr>
                <a:srgbClr val="D9EBF6"/>
              </a:buClr>
              <a:defRPr>
                <a:solidFill>
                  <a:srgbClr val="FFFFFF"/>
                </a:solidFill>
              </a:defRPr>
            </a:lvl2pPr>
            <a:lvl3pPr>
              <a:buClr>
                <a:srgbClr val="D9EBF6"/>
              </a:buClr>
              <a:defRPr>
                <a:solidFill>
                  <a:srgbClr val="FFFFFF"/>
                </a:solidFill>
              </a:defRPr>
            </a:lvl3pPr>
            <a:lvl4pPr>
              <a:buClr>
                <a:srgbClr val="D9EBF6"/>
              </a:buClr>
              <a:defRPr>
                <a:solidFill>
                  <a:srgbClr val="FFFFFF"/>
                </a:solidFill>
              </a:defRPr>
            </a:lvl4pPr>
            <a:lvl5pPr>
              <a:defRPr>
                <a:solidFill>
                  <a:srgbClr val="D9EBF6"/>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9A69384E-9DA5-4294-AEC9-FCB7481FFEC3}"/>
              </a:ext>
            </a:extLst>
          </p:cNvPr>
          <p:cNvSpPr txBox="1">
            <a:spLocks noGrp="1"/>
          </p:cNvSpPr>
          <p:nvPr>
            <p:ph type="sldNum" sz="quarter" idx="8"/>
          </p:nvPr>
        </p:nvSpPr>
        <p:spPr/>
        <p:txBody>
          <a:bodyPr/>
          <a:lstStyle>
            <a:lvl1pPr>
              <a:defRPr>
                <a:solidFill>
                  <a:srgbClr val="D9EBF6"/>
                </a:solidFill>
              </a:defRPr>
            </a:lvl1pPr>
          </a:lstStyle>
          <a:p>
            <a:pPr lvl="0"/>
            <a:fld id="{52E7C244-4944-49DE-AE6B-62E09CBEF544}" type="slidenum">
              <a:t>‹nr.›</a:t>
            </a:fld>
            <a:endParaRPr lang="nl-NL"/>
          </a:p>
        </p:txBody>
      </p:sp>
      <p:sp>
        <p:nvSpPr>
          <p:cNvPr id="4" name="Tijdelijke aanduiding voor voettekst 4">
            <a:extLst>
              <a:ext uri="{FF2B5EF4-FFF2-40B4-BE49-F238E27FC236}">
                <a16:creationId xmlns:a16="http://schemas.microsoft.com/office/drawing/2014/main" id="{B2DA1950-03C7-4639-815A-20D770E26E60}"/>
              </a:ext>
            </a:extLst>
          </p:cNvPr>
          <p:cNvSpPr txBox="1">
            <a:spLocks noGrp="1"/>
          </p:cNvSpPr>
          <p:nvPr>
            <p:ph type="ftr" sz="quarter" idx="9"/>
          </p:nvPr>
        </p:nvSpPr>
        <p:spPr/>
        <p:txBody>
          <a:bodyPr/>
          <a:lstStyle>
            <a:lvl1pPr>
              <a:defRPr>
                <a:solidFill>
                  <a:srgbClr val="FFFFFF"/>
                </a:solidFill>
              </a:defRPr>
            </a:lvl1pPr>
          </a:lstStyle>
          <a:p>
            <a:pPr lvl="0"/>
            <a:fld id="{101FB8EC-4A84-4881-9F32-B85ED9973D74}"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40C64ED7-E900-49B8-9951-2C454A2ED96C}"/>
              </a:ext>
            </a:extLst>
          </p:cNvPr>
          <p:cNvSpPr txBox="1">
            <a:spLocks noGrp="1"/>
          </p:cNvSpPr>
          <p:nvPr>
            <p:ph type="pic" idx="4294967295"/>
          </p:nvPr>
        </p:nvSpPr>
        <p:spPr>
          <a:xfrm>
            <a:off x="0" y="0"/>
            <a:ext cx="12191996" cy="3427408"/>
          </a:xfrm>
          <a:solidFill>
            <a:srgbClr val="D9D9D9"/>
          </a:solidFill>
        </p:spPr>
        <p:txBody>
          <a:bodyPr lIns="719998" tIns="1151997"/>
          <a:lstStyle>
            <a:lvl1pPr>
              <a:buClr>
                <a:srgbClr val="D9EBF6"/>
              </a:buCl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106249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act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4402DF8C-80AD-4569-B1F9-773EC4282E7F}"/>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86DD2C8B-9CC6-4CEF-81E9-0AC1FCC0152D}"/>
              </a:ext>
            </a:extLst>
          </p:cNvPr>
          <p:cNvSpPr txBox="1">
            <a:spLocks noGrp="1"/>
          </p:cNvSpPr>
          <p:nvPr>
            <p:ph type="title"/>
          </p:nvPr>
        </p:nvSpPr>
        <p:spPr>
          <a:xfrm>
            <a:off x="634995" y="2565404"/>
            <a:ext cx="5003797" cy="172720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786523E8-1BB6-42A2-BE6B-8D89E72CDDD5}"/>
              </a:ext>
            </a:extLst>
          </p:cNvPr>
          <p:cNvSpPr txBox="1">
            <a:spLocks noGrp="1"/>
          </p:cNvSpPr>
          <p:nvPr>
            <p:ph type="body" idx="4294967295"/>
          </p:nvPr>
        </p:nvSpPr>
        <p:spPr>
          <a:xfrm>
            <a:off x="7176284" y="2286000"/>
            <a:ext cx="4382298"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887E78C9-E11C-4F9D-85FF-4C7C56668D37}"/>
              </a:ext>
            </a:extLst>
          </p:cNvPr>
          <p:cNvSpPr txBox="1">
            <a:spLocks noGrp="1"/>
          </p:cNvSpPr>
          <p:nvPr>
            <p:ph type="body" idx="4294967295"/>
          </p:nvPr>
        </p:nvSpPr>
        <p:spPr>
          <a:xfrm>
            <a:off x="7176284" y="3079488"/>
            <a:ext cx="4382298"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DF9A074A-7704-4D1C-804B-F3FD1EB3D266}"/>
              </a:ext>
            </a:extLst>
          </p:cNvPr>
          <p:cNvSpPr txBox="1">
            <a:spLocks noGrp="1"/>
          </p:cNvSpPr>
          <p:nvPr>
            <p:ph type="body" idx="4294967295"/>
          </p:nvPr>
        </p:nvSpPr>
        <p:spPr>
          <a:xfrm>
            <a:off x="7176284" y="3845509"/>
            <a:ext cx="4382298"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E67A4368-771D-4F09-968D-6994710E7893}"/>
              </a:ext>
            </a:extLst>
          </p:cNvPr>
          <p:cNvSpPr txBox="1">
            <a:spLocks noGrp="1"/>
          </p:cNvSpPr>
          <p:nvPr>
            <p:ph type="pic" idx="4294967295"/>
          </p:nvPr>
        </p:nvSpPr>
        <p:spPr>
          <a:xfrm>
            <a:off x="6564313" y="2361346"/>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A1F5C283-59E0-4809-8302-FEF557DC55F4}"/>
              </a:ext>
            </a:extLst>
          </p:cNvPr>
          <p:cNvSpPr txBox="1">
            <a:spLocks noGrp="1"/>
          </p:cNvSpPr>
          <p:nvPr>
            <p:ph type="pic" idx="4294967295"/>
          </p:nvPr>
        </p:nvSpPr>
        <p:spPr>
          <a:xfrm>
            <a:off x="6564313" y="3147355"/>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661979D3-F470-4998-99D3-9653BC4CBC5A}"/>
              </a:ext>
            </a:extLst>
          </p:cNvPr>
          <p:cNvSpPr txBox="1">
            <a:spLocks noGrp="1"/>
          </p:cNvSpPr>
          <p:nvPr>
            <p:ph type="pic" idx="4294967295"/>
          </p:nvPr>
        </p:nvSpPr>
        <p:spPr>
          <a:xfrm>
            <a:off x="6564313" y="3920846"/>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B13A2FD4-9DB2-4655-8274-D3D3C7858305}"/>
              </a:ext>
            </a:extLst>
          </p:cNvPr>
          <p:cNvSpPr txBox="1">
            <a:spLocks noGrp="1"/>
          </p:cNvSpPr>
          <p:nvPr>
            <p:ph type="sldNum" sz="quarter" idx="8"/>
          </p:nvPr>
        </p:nvSpPr>
        <p:spPr/>
        <p:txBody>
          <a:bodyPr/>
          <a:lstStyle>
            <a:lvl1pPr>
              <a:defRPr/>
            </a:lvl1pPr>
          </a:lstStyle>
          <a:p>
            <a:pPr lvl="0"/>
            <a:fld id="{444BB6EB-B1A4-4408-B46A-D03B6FE588A6}" type="slidenum">
              <a:t>‹nr.›</a:t>
            </a:fld>
            <a:endParaRPr lang="nl-NL"/>
          </a:p>
        </p:txBody>
      </p:sp>
      <p:sp>
        <p:nvSpPr>
          <p:cNvPr id="11" name="Tijdelijke aanduiding voor voettekst 4">
            <a:extLst>
              <a:ext uri="{FF2B5EF4-FFF2-40B4-BE49-F238E27FC236}">
                <a16:creationId xmlns:a16="http://schemas.microsoft.com/office/drawing/2014/main" id="{AE8CA72B-234B-4858-8550-F8BA123A2929}"/>
              </a:ext>
            </a:extLst>
          </p:cNvPr>
          <p:cNvSpPr txBox="1">
            <a:spLocks noGrp="1"/>
          </p:cNvSpPr>
          <p:nvPr>
            <p:ph type="ftr" sz="quarter" idx="9"/>
          </p:nvPr>
        </p:nvSpPr>
        <p:spPr/>
        <p:txBody>
          <a:bodyPr/>
          <a:lstStyle>
            <a:lvl1pPr>
              <a:defRPr>
                <a:solidFill>
                  <a:srgbClr val="FFFFFF"/>
                </a:solidFill>
              </a:defRPr>
            </a:lvl1pPr>
          </a:lstStyle>
          <a:p>
            <a:pPr lvl="0"/>
            <a:fld id="{0DEF29FF-2F60-4039-8377-8CBF5A0736D6}"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3BFF75CE-6191-4C7F-84A6-C4C9AE2F8E4F}"/>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38942481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Afbeelding hor. wit zonder titel">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3E93FBE6-9DF0-4BDC-AD1E-528F153EC9D5}"/>
              </a:ext>
            </a:extLst>
          </p:cNvPr>
          <p:cNvSpPr txBox="1">
            <a:spLocks noGrp="1"/>
          </p:cNvSpPr>
          <p:nvPr>
            <p:ph type="body" idx="4294967295"/>
          </p:nvPr>
        </p:nvSpPr>
        <p:spPr>
          <a:xfrm>
            <a:off x="634995" y="3888001"/>
            <a:ext cx="10923586"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8CF70E4D-FF53-4F91-9E0B-404CD4E53DAF}"/>
              </a:ext>
            </a:extLst>
          </p:cNvPr>
          <p:cNvSpPr txBox="1">
            <a:spLocks noGrp="1"/>
          </p:cNvSpPr>
          <p:nvPr>
            <p:ph type="sldNum" sz="quarter" idx="8"/>
          </p:nvPr>
        </p:nvSpPr>
        <p:spPr/>
        <p:txBody>
          <a:bodyPr/>
          <a:lstStyle>
            <a:lvl1pPr>
              <a:defRPr/>
            </a:lvl1pPr>
          </a:lstStyle>
          <a:p>
            <a:pPr lvl="0"/>
            <a:fld id="{7009698F-305F-4D74-98FB-6B4BE1632B96}" type="slidenum">
              <a:t>‹nr.›</a:t>
            </a:fld>
            <a:endParaRPr lang="nl-NL"/>
          </a:p>
        </p:txBody>
      </p:sp>
      <p:sp>
        <p:nvSpPr>
          <p:cNvPr id="4" name="Tijdelijke aanduiding voor voettekst 4">
            <a:extLst>
              <a:ext uri="{FF2B5EF4-FFF2-40B4-BE49-F238E27FC236}">
                <a16:creationId xmlns:a16="http://schemas.microsoft.com/office/drawing/2014/main" id="{914B635A-3A9F-43A2-8458-09854BE25BA3}"/>
              </a:ext>
            </a:extLst>
          </p:cNvPr>
          <p:cNvSpPr txBox="1">
            <a:spLocks noGrp="1"/>
          </p:cNvSpPr>
          <p:nvPr>
            <p:ph type="ftr" sz="quarter" idx="9"/>
          </p:nvPr>
        </p:nvSpPr>
        <p:spPr/>
        <p:txBody>
          <a:bodyPr/>
          <a:lstStyle>
            <a:lvl1pPr>
              <a:defRPr/>
            </a:lvl1pPr>
          </a:lstStyle>
          <a:p>
            <a:pPr lvl="0"/>
            <a:fld id="{631C98BE-297C-4FC5-AD74-5B4BEDD76CA7}"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B022E79C-8866-44E3-B0CF-05CEBE4E5D60}"/>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10473511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Afbeelding horizontaal kleur titel">
    <p:bg>
      <p:bgPr>
        <a:solidFill>
          <a:srgbClr val="017BC6"/>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E4AC5FB9-D83A-468E-A6E8-28A09AC739B0}"/>
              </a:ext>
            </a:extLst>
          </p:cNvPr>
          <p:cNvSpPr txBox="1">
            <a:spLocks noGrp="1"/>
          </p:cNvSpPr>
          <p:nvPr>
            <p:ph type="pic" idx="4294967295"/>
          </p:nvPr>
        </p:nvSpPr>
        <p:spPr>
          <a:xfrm>
            <a:off x="0" y="3427408"/>
            <a:ext cx="12191996" cy="3430591"/>
          </a:xfrm>
          <a:solidFill>
            <a:srgbClr val="D9D9D9"/>
          </a:solidFill>
        </p:spPr>
        <p:txBody>
          <a:bodyPr lIns="611998"/>
          <a:lstStyle>
            <a:lvl1pPr>
              <a:defRPr/>
            </a:lvl1pPr>
          </a:lstStyle>
          <a:p>
            <a:pPr lvl="0"/>
            <a:r>
              <a:rPr lang="nl-NL"/>
              <a:t>Klik op het pictogram als u een afbeelding wilt toevoegen</a:t>
            </a:r>
          </a:p>
        </p:txBody>
      </p:sp>
      <p:sp>
        <p:nvSpPr>
          <p:cNvPr id="3" name="Titel 1">
            <a:extLst>
              <a:ext uri="{FF2B5EF4-FFF2-40B4-BE49-F238E27FC236}">
                <a16:creationId xmlns:a16="http://schemas.microsoft.com/office/drawing/2014/main" id="{F796A677-A859-4149-ADAD-37736EE0837F}"/>
              </a:ext>
            </a:extLst>
          </p:cNvPr>
          <p:cNvSpPr txBox="1">
            <a:spLocks noGrp="1"/>
          </p:cNvSpPr>
          <p:nvPr>
            <p:ph type="title"/>
          </p:nvPr>
        </p:nvSpPr>
        <p:spPr>
          <a:xfrm>
            <a:off x="633596" y="1051203"/>
            <a:ext cx="10924382" cy="946797"/>
          </a:xfrm>
        </p:spPr>
        <p:txBody>
          <a:bodyPr/>
          <a:lstStyle>
            <a:lvl1pPr>
              <a:defRPr>
                <a:solidFill>
                  <a:srgbClr val="FFFFFF"/>
                </a:solidFill>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9F7EF2A9-DA61-497A-BBD4-60A36DB9436B}"/>
              </a:ext>
            </a:extLst>
          </p:cNvPr>
          <p:cNvSpPr txBox="1">
            <a:spLocks noGrp="1"/>
          </p:cNvSpPr>
          <p:nvPr>
            <p:ph type="sldNum" sz="quarter" idx="8"/>
          </p:nvPr>
        </p:nvSpPr>
        <p:spPr/>
        <p:txBody>
          <a:bodyPr/>
          <a:lstStyle>
            <a:lvl1pPr>
              <a:defRPr>
                <a:solidFill>
                  <a:srgbClr val="FFFFFF"/>
                </a:solidFill>
              </a:defRPr>
            </a:lvl1pPr>
          </a:lstStyle>
          <a:p>
            <a:pPr lvl="0"/>
            <a:fld id="{C09C74DE-7C79-4E5E-A116-0DA272727D1C}" type="slidenum">
              <a:t>‹nr.›</a:t>
            </a:fld>
            <a:endParaRPr lang="nl-NL"/>
          </a:p>
        </p:txBody>
      </p:sp>
      <p:sp>
        <p:nvSpPr>
          <p:cNvPr id="5" name="Tijdelijke aanduiding voor voettekst 4">
            <a:extLst>
              <a:ext uri="{FF2B5EF4-FFF2-40B4-BE49-F238E27FC236}">
                <a16:creationId xmlns:a16="http://schemas.microsoft.com/office/drawing/2014/main" id="{796A0CD5-59CF-4EAB-B5D9-BE46F6A4750D}"/>
              </a:ext>
            </a:extLst>
          </p:cNvPr>
          <p:cNvSpPr txBox="1">
            <a:spLocks noGrp="1"/>
          </p:cNvSpPr>
          <p:nvPr>
            <p:ph type="ftr" sz="quarter" idx="9"/>
          </p:nvPr>
        </p:nvSpPr>
        <p:spPr/>
        <p:txBody>
          <a:bodyPr/>
          <a:lstStyle>
            <a:lvl1pPr>
              <a:defRPr>
                <a:solidFill>
                  <a:srgbClr val="FFFFFF"/>
                </a:solidFill>
              </a:defRPr>
            </a:lvl1pPr>
          </a:lstStyle>
          <a:p>
            <a:pPr lvl="0"/>
            <a:fld id="{490BDE39-CEC9-4FB5-ABB2-47DC8F9E3AD9}" type="datetime4">
              <a:rPr lang="nl-NL"/>
              <a:pPr lvl="0"/>
              <a:t>21 mei 2021</a:t>
            </a:fld>
            <a:r>
              <a:rPr lang="en-US"/>
              <a:t> | Voettekst</a:t>
            </a:r>
            <a:endParaRPr lang="nl-NL"/>
          </a:p>
        </p:txBody>
      </p:sp>
    </p:spTree>
    <p:extLst>
      <p:ext uri="{BB962C8B-B14F-4D97-AF65-F5344CB8AC3E}">
        <p14:creationId xmlns:p14="http://schemas.microsoft.com/office/powerpoint/2010/main" val="27701692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Afbeelding horizontaal wi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AD20C74B-F017-4823-BFBA-2B98186A4446}"/>
              </a:ext>
            </a:extLst>
          </p:cNvPr>
          <p:cNvSpPr txBox="1">
            <a:spLocks noGrp="1"/>
          </p:cNvSpPr>
          <p:nvPr>
            <p:ph type="pic" idx="4294967295"/>
          </p:nvPr>
        </p:nvSpPr>
        <p:spPr>
          <a:xfrm>
            <a:off x="0" y="3427408"/>
            <a:ext cx="12191996" cy="3430591"/>
          </a:xfrm>
          <a:solidFill>
            <a:srgbClr val="000000">
              <a:alpha val="10000"/>
            </a:srgbClr>
          </a:solidFill>
        </p:spPr>
        <p:txBody>
          <a:bodyPr lIns="611998"/>
          <a:lstStyle>
            <a:lvl1pPr>
              <a:defRPr/>
            </a:lvl1pPr>
          </a:lstStyle>
          <a:p>
            <a:pPr lvl="0"/>
            <a:r>
              <a:rPr lang="nl-NL"/>
              <a:t>Klik op het pictogram als u een afbeelding wilt toevoegen</a:t>
            </a:r>
          </a:p>
        </p:txBody>
      </p:sp>
      <p:sp>
        <p:nvSpPr>
          <p:cNvPr id="3" name="Titel 8">
            <a:extLst>
              <a:ext uri="{FF2B5EF4-FFF2-40B4-BE49-F238E27FC236}">
                <a16:creationId xmlns:a16="http://schemas.microsoft.com/office/drawing/2014/main" id="{A12BFE4F-0C4A-48AD-A8E6-0320EE5A3D03}"/>
              </a:ext>
            </a:extLst>
          </p:cNvPr>
          <p:cNvSpPr txBox="1">
            <a:spLocks noGrp="1"/>
          </p:cNvSpPr>
          <p:nvPr>
            <p:ph type="title"/>
          </p:nvPr>
        </p:nvSpPr>
        <p:spPr>
          <a:xfrm>
            <a:off x="634209" y="1051203"/>
            <a:ext cx="10924382" cy="946797"/>
          </a:xfrm>
        </p:spPr>
        <p:txBody>
          <a:bodyPr/>
          <a:lstStyle>
            <a:lvl1pPr>
              <a:defRPr/>
            </a:lvl1pPr>
          </a:lstStyle>
          <a:p>
            <a:pPr lvl="0"/>
            <a:r>
              <a:rPr lang="nl-NL"/>
              <a:t>Klik om de stijl te bewerken</a:t>
            </a:r>
          </a:p>
        </p:txBody>
      </p:sp>
      <p:sp>
        <p:nvSpPr>
          <p:cNvPr id="4" name="Tijdelijke aanduiding voor dianummer 6">
            <a:extLst>
              <a:ext uri="{FF2B5EF4-FFF2-40B4-BE49-F238E27FC236}">
                <a16:creationId xmlns:a16="http://schemas.microsoft.com/office/drawing/2014/main" id="{0EE74A37-04A9-49A2-8A03-DD4797E9D37D}"/>
              </a:ext>
            </a:extLst>
          </p:cNvPr>
          <p:cNvSpPr txBox="1">
            <a:spLocks noGrp="1"/>
          </p:cNvSpPr>
          <p:nvPr>
            <p:ph type="sldNum" sz="quarter" idx="8"/>
          </p:nvPr>
        </p:nvSpPr>
        <p:spPr/>
        <p:txBody>
          <a:bodyPr/>
          <a:lstStyle>
            <a:lvl1pPr>
              <a:defRPr>
                <a:solidFill>
                  <a:srgbClr val="FFFFFF"/>
                </a:solidFill>
              </a:defRPr>
            </a:lvl1pPr>
          </a:lstStyle>
          <a:p>
            <a:pPr lvl="0"/>
            <a:fld id="{9AF948C3-2108-42CD-B024-3D4525F44C2B}" type="slidenum">
              <a:t>‹nr.›</a:t>
            </a:fld>
            <a:endParaRPr lang="nl-NL"/>
          </a:p>
        </p:txBody>
      </p:sp>
      <p:sp>
        <p:nvSpPr>
          <p:cNvPr id="5" name="Tijdelijke aanduiding voor voettekst 4">
            <a:extLst>
              <a:ext uri="{FF2B5EF4-FFF2-40B4-BE49-F238E27FC236}">
                <a16:creationId xmlns:a16="http://schemas.microsoft.com/office/drawing/2014/main" id="{1A924B54-58F0-4A39-8DA9-B72E4B90A7C0}"/>
              </a:ext>
            </a:extLst>
          </p:cNvPr>
          <p:cNvSpPr txBox="1">
            <a:spLocks noGrp="1"/>
          </p:cNvSpPr>
          <p:nvPr>
            <p:ph type="ftr" sz="quarter" idx="9"/>
          </p:nvPr>
        </p:nvSpPr>
        <p:spPr/>
        <p:txBody>
          <a:bodyPr/>
          <a:lstStyle>
            <a:lvl1pPr>
              <a:defRPr>
                <a:solidFill>
                  <a:srgbClr val="FFFFFF"/>
                </a:solidFill>
              </a:defRPr>
            </a:lvl1pPr>
          </a:lstStyle>
          <a:p>
            <a:pPr lvl="0"/>
            <a:fld id="{23A4DCB7-2146-47D4-8616-037B56FE838D}" type="datetime4">
              <a:rPr lang="nl-NL"/>
              <a:pPr lvl="0"/>
              <a:t>21 mei 2021</a:t>
            </a:fld>
            <a:r>
              <a:rPr lang="en-US"/>
              <a:t> | Voettekst</a:t>
            </a:r>
            <a:endParaRPr lang="nl-NL"/>
          </a:p>
        </p:txBody>
      </p:sp>
    </p:spTree>
    <p:extLst>
      <p:ext uri="{BB962C8B-B14F-4D97-AF65-F5344CB8AC3E}">
        <p14:creationId xmlns:p14="http://schemas.microsoft.com/office/powerpoint/2010/main" val="158560334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Afbeelding">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6A5703F3-8807-47BC-ABFA-7B7EF38699FD}"/>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397360165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p:cSld name="Afbeelding me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86A3FF18-7EF7-4303-A600-1EBD228A2136}"/>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
        <p:nvSpPr>
          <p:cNvPr id="3" name="Titel 4">
            <a:extLst>
              <a:ext uri="{FF2B5EF4-FFF2-40B4-BE49-F238E27FC236}">
                <a16:creationId xmlns:a16="http://schemas.microsoft.com/office/drawing/2014/main" id="{DFA024C9-A155-4B35-A830-ABE754130239}"/>
              </a:ext>
            </a:extLst>
          </p:cNvPr>
          <p:cNvSpPr txBox="1">
            <a:spLocks noGrp="1"/>
          </p:cNvSpPr>
          <p:nvPr>
            <p:ph type="title"/>
          </p:nvPr>
        </p:nvSpPr>
        <p:spPr>
          <a:xfrm>
            <a:off x="0" y="5153777"/>
            <a:ext cx="12191996" cy="575998"/>
          </a:xfrm>
          <a:solidFill>
            <a:srgbClr val="017BC6"/>
          </a:solidFill>
        </p:spPr>
        <p:txBody>
          <a:bodyPr lIns="755998" anchor="ctr"/>
          <a:lstStyle>
            <a:lvl1pPr>
              <a:defRPr sz="3200">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5D463F78-F5E9-4D61-88FB-BFEAC64B2F5F}"/>
              </a:ext>
            </a:extLst>
          </p:cNvPr>
          <p:cNvSpPr txBox="1">
            <a:spLocks noGrp="1"/>
          </p:cNvSpPr>
          <p:nvPr>
            <p:ph type="body" idx="4294967295"/>
          </p:nvPr>
        </p:nvSpPr>
        <p:spPr>
          <a:xfrm>
            <a:off x="0" y="5825413"/>
            <a:ext cx="12191996" cy="395999"/>
          </a:xfrm>
          <a:solidFill>
            <a:srgbClr val="FFFFFF"/>
          </a:solidFill>
        </p:spPr>
        <p:txBody>
          <a:bodyPr lIns="755998" anchor="ctr"/>
          <a:lstStyle>
            <a:lvl1pPr marL="0" indent="0">
              <a:buNone/>
              <a:defRPr sz="2000"/>
            </a:lvl1pPr>
          </a:lstStyle>
          <a:p>
            <a:pPr lvl="0"/>
            <a:r>
              <a:rPr lang="nl-NL"/>
              <a:t>Klik om de modelstijlen te bewerken</a:t>
            </a:r>
          </a:p>
        </p:txBody>
      </p:sp>
      <p:pic>
        <p:nvPicPr>
          <p:cNvPr id="5" name="Afbeelding 3">
            <a:extLst>
              <a:ext uri="{FF2B5EF4-FFF2-40B4-BE49-F238E27FC236}">
                <a16:creationId xmlns:a16="http://schemas.microsoft.com/office/drawing/2014/main" id="{117D9BE0-B1C1-4220-925D-CD242FF5F891}"/>
              </a:ext>
            </a:extLst>
          </p:cNvPr>
          <p:cNvPicPr>
            <a:picLocks noChangeAspect="1"/>
          </p:cNvPicPr>
          <p:nvPr/>
        </p:nvPicPr>
        <p:blipFill>
          <a:blip r:embed="rId2"/>
          <a:stretch>
            <a:fillRect/>
          </a:stretch>
        </p:blipFill>
        <p:spPr>
          <a:xfrm>
            <a:off x="-3172" y="0"/>
            <a:ext cx="12198352" cy="1066803"/>
          </a:xfrm>
          <a:prstGeom prst="rect">
            <a:avLst/>
          </a:prstGeom>
          <a:noFill/>
          <a:ln>
            <a:noFill/>
          </a:ln>
        </p:spPr>
      </p:pic>
    </p:spTree>
    <p:extLst>
      <p:ext uri="{BB962C8B-B14F-4D97-AF65-F5344CB8AC3E}">
        <p14:creationId xmlns:p14="http://schemas.microsoft.com/office/powerpoint/2010/main" val="331246298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Tabel/grafiek">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085FCE48-E3B3-4BBF-8551-EB2905079DDC}"/>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inhoud 2">
            <a:extLst>
              <a:ext uri="{FF2B5EF4-FFF2-40B4-BE49-F238E27FC236}">
                <a16:creationId xmlns:a16="http://schemas.microsoft.com/office/drawing/2014/main" id="{90DC56AC-26BD-4635-B546-CAD6A7876C36}"/>
              </a:ext>
            </a:extLst>
          </p:cNvPr>
          <p:cNvSpPr txBox="1">
            <a:spLocks noGrp="1"/>
          </p:cNvSpPr>
          <p:nvPr>
            <p:ph idx="4294967295"/>
          </p:nvPr>
        </p:nvSpPr>
        <p:spPr>
          <a:xfrm>
            <a:off x="634995" y="2276471"/>
            <a:ext cx="10923586"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1">
            <a:extLst>
              <a:ext uri="{FF2B5EF4-FFF2-40B4-BE49-F238E27FC236}">
                <a16:creationId xmlns:a16="http://schemas.microsoft.com/office/drawing/2014/main" id="{2FF9A046-6A89-4854-B067-694E15BF7C88}"/>
              </a:ext>
            </a:extLst>
          </p:cNvPr>
          <p:cNvSpPr txBox="1">
            <a:spLocks noGrp="1"/>
          </p:cNvSpPr>
          <p:nvPr>
            <p:ph type="sldNum" sz="quarter" idx="8"/>
          </p:nvPr>
        </p:nvSpPr>
        <p:spPr/>
        <p:txBody>
          <a:bodyPr/>
          <a:lstStyle>
            <a:lvl1pPr>
              <a:defRPr/>
            </a:lvl1pPr>
          </a:lstStyle>
          <a:p>
            <a:pPr lvl="0"/>
            <a:fld id="{B9CBAF41-7CE6-408D-B364-E200945A1C81}" type="slidenum">
              <a:t>‹nr.›</a:t>
            </a:fld>
            <a:endParaRPr lang="nl-NL"/>
          </a:p>
        </p:txBody>
      </p:sp>
      <p:sp>
        <p:nvSpPr>
          <p:cNvPr id="5" name="Tijdelijke aanduiding voor voettekst 4">
            <a:extLst>
              <a:ext uri="{FF2B5EF4-FFF2-40B4-BE49-F238E27FC236}">
                <a16:creationId xmlns:a16="http://schemas.microsoft.com/office/drawing/2014/main" id="{B061F36B-77B6-4DD0-8EC4-E0EB63C2CFF3}"/>
              </a:ext>
            </a:extLst>
          </p:cNvPr>
          <p:cNvSpPr txBox="1">
            <a:spLocks noGrp="1"/>
          </p:cNvSpPr>
          <p:nvPr>
            <p:ph type="ftr" sz="quarter" idx="9"/>
          </p:nvPr>
        </p:nvSpPr>
        <p:spPr/>
        <p:txBody>
          <a:bodyPr/>
          <a:lstStyle>
            <a:lvl1pPr>
              <a:defRPr/>
            </a:lvl1pPr>
          </a:lstStyle>
          <a:p>
            <a:pPr lvl="0"/>
            <a:fld id="{7EC0A088-3D5B-42A4-B070-3FB045FF99CF}" type="datetime4">
              <a:rPr lang="nl-NL"/>
              <a:pPr lvl="0"/>
              <a:t>21 mei 2021</a:t>
            </a:fld>
            <a:r>
              <a:rPr lang="en-US"/>
              <a:t> | Voettekst</a:t>
            </a:r>
            <a:endParaRPr lang="nl-NL"/>
          </a:p>
        </p:txBody>
      </p:sp>
    </p:spTree>
    <p:extLst>
      <p:ext uri="{BB962C8B-B14F-4D97-AF65-F5344CB8AC3E}">
        <p14:creationId xmlns:p14="http://schemas.microsoft.com/office/powerpoint/2010/main" val="235127307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Tabel/grafiek met bijschrift">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C0725BAC-6C37-4742-8857-17674ECEB5F5}"/>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tekst 2">
            <a:extLst>
              <a:ext uri="{FF2B5EF4-FFF2-40B4-BE49-F238E27FC236}">
                <a16:creationId xmlns:a16="http://schemas.microsoft.com/office/drawing/2014/main" id="{8D627CDC-C105-44B3-87A0-D49CEEA786C1}"/>
              </a:ext>
            </a:extLst>
          </p:cNvPr>
          <p:cNvSpPr txBox="1">
            <a:spLocks noGrp="1"/>
          </p:cNvSpPr>
          <p:nvPr>
            <p:ph type="body" idx="4294967295"/>
          </p:nvPr>
        </p:nvSpPr>
        <p:spPr>
          <a:xfrm>
            <a:off x="7958855" y="2276471"/>
            <a:ext cx="3600001" cy="3937004"/>
          </a:xfrm>
        </p:spPr>
        <p:txBody>
          <a:bodyPr/>
          <a:lstStyle>
            <a:lvl1pPr marL="0" indent="0">
              <a:buNone/>
              <a:defRPr sz="2000"/>
            </a:lvl1pPr>
            <a:lvl2pPr marL="313200" indent="0">
              <a:buNone/>
              <a:defRPr sz="1800"/>
            </a:lvl2pPr>
            <a:lvl3pPr marL="630003" indent="0">
              <a:buNone/>
              <a:defRPr sz="1600"/>
            </a:lvl3pPr>
            <a:lvl4pPr marL="943203" indent="0">
              <a:buNone/>
              <a:defRPr sz="1600"/>
            </a:lvl4pPr>
            <a:lvl5pPr marL="1259997"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8">
            <a:extLst>
              <a:ext uri="{FF2B5EF4-FFF2-40B4-BE49-F238E27FC236}">
                <a16:creationId xmlns:a16="http://schemas.microsoft.com/office/drawing/2014/main" id="{0622156B-CF43-438F-9CD4-F4554DDDF09D}"/>
              </a:ext>
            </a:extLst>
          </p:cNvPr>
          <p:cNvSpPr txBox="1">
            <a:spLocks noGrp="1"/>
          </p:cNvSpPr>
          <p:nvPr>
            <p:ph idx="4294967295"/>
          </p:nvPr>
        </p:nvSpPr>
        <p:spPr>
          <a:xfrm>
            <a:off x="634995" y="2276471"/>
            <a:ext cx="7178963"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2">
            <a:extLst>
              <a:ext uri="{FF2B5EF4-FFF2-40B4-BE49-F238E27FC236}">
                <a16:creationId xmlns:a16="http://schemas.microsoft.com/office/drawing/2014/main" id="{9C42AEF4-948F-4330-BFC8-942EAE82AB12}"/>
              </a:ext>
            </a:extLst>
          </p:cNvPr>
          <p:cNvSpPr txBox="1">
            <a:spLocks noGrp="1"/>
          </p:cNvSpPr>
          <p:nvPr>
            <p:ph type="sldNum" sz="quarter" idx="8"/>
          </p:nvPr>
        </p:nvSpPr>
        <p:spPr/>
        <p:txBody>
          <a:bodyPr/>
          <a:lstStyle>
            <a:lvl1pPr>
              <a:defRPr/>
            </a:lvl1pPr>
          </a:lstStyle>
          <a:p>
            <a:pPr lvl="0"/>
            <a:fld id="{68B4BA15-C3E2-40A8-925C-D0831D5D164F}" type="slidenum">
              <a:t>‹nr.›</a:t>
            </a:fld>
            <a:endParaRPr lang="nl-NL"/>
          </a:p>
        </p:txBody>
      </p:sp>
      <p:sp>
        <p:nvSpPr>
          <p:cNvPr id="6" name="Tijdelijke aanduiding voor voettekst 4">
            <a:extLst>
              <a:ext uri="{FF2B5EF4-FFF2-40B4-BE49-F238E27FC236}">
                <a16:creationId xmlns:a16="http://schemas.microsoft.com/office/drawing/2014/main" id="{3637ADEB-B3E0-40EF-97E6-CAC678D1BC3C}"/>
              </a:ext>
            </a:extLst>
          </p:cNvPr>
          <p:cNvSpPr txBox="1">
            <a:spLocks noGrp="1"/>
          </p:cNvSpPr>
          <p:nvPr>
            <p:ph type="ftr" sz="quarter" idx="9"/>
          </p:nvPr>
        </p:nvSpPr>
        <p:spPr/>
        <p:txBody>
          <a:bodyPr/>
          <a:lstStyle>
            <a:lvl1pPr>
              <a:defRPr/>
            </a:lvl1pPr>
          </a:lstStyle>
          <a:p>
            <a:pPr lvl="0"/>
            <a:fld id="{1BA8CF97-7314-4004-B5F3-AF459FE2BC9D}" type="datetime4">
              <a:rPr lang="nl-NL"/>
              <a:pPr lvl="0"/>
              <a:t>21 mei 2021</a:t>
            </a:fld>
            <a:r>
              <a:rPr lang="en-US"/>
              <a:t> | Voettekst</a:t>
            </a:r>
            <a:endParaRPr lang="nl-NL"/>
          </a:p>
        </p:txBody>
      </p:sp>
    </p:spTree>
    <p:extLst>
      <p:ext uri="{BB962C8B-B14F-4D97-AF65-F5344CB8AC3E}">
        <p14:creationId xmlns:p14="http://schemas.microsoft.com/office/powerpoint/2010/main" val="266305908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Tabel/grafiek verticaal">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194B2BDD-EEC5-4AEA-9D8B-5BD1933B684A}"/>
              </a:ext>
            </a:extLst>
          </p:cNvPr>
          <p:cNvSpPr/>
          <p:nvPr/>
        </p:nvSpPr>
        <p:spPr>
          <a:xfrm>
            <a:off x="6096003"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9BE4BA43-B1D9-40C2-924A-38E435D90539}"/>
              </a:ext>
            </a:extLst>
          </p:cNvPr>
          <p:cNvSpPr txBox="1">
            <a:spLocks noGrp="1"/>
          </p:cNvSpPr>
          <p:nvPr>
            <p:ph type="body" idx="4294967295"/>
          </p:nvPr>
        </p:nvSpPr>
        <p:spPr>
          <a:xfrm>
            <a:off x="6550020" y="2289602"/>
            <a:ext cx="5003999" cy="3931810"/>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3D22A1AC-914F-41D2-97A0-FB76B9F6036C}"/>
              </a:ext>
            </a:extLst>
          </p:cNvPr>
          <p:cNvSpPr txBox="1">
            <a:spLocks noGrp="1"/>
          </p:cNvSpPr>
          <p:nvPr>
            <p:ph type="title"/>
          </p:nvPr>
        </p:nvSpPr>
        <p:spPr>
          <a:xfrm>
            <a:off x="6550020"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inhoud 8">
            <a:extLst>
              <a:ext uri="{FF2B5EF4-FFF2-40B4-BE49-F238E27FC236}">
                <a16:creationId xmlns:a16="http://schemas.microsoft.com/office/drawing/2014/main" id="{7DB57C7F-154A-4965-BAAD-1A7624143D96}"/>
              </a:ext>
            </a:extLst>
          </p:cNvPr>
          <p:cNvSpPr txBox="1">
            <a:spLocks noGrp="1"/>
          </p:cNvSpPr>
          <p:nvPr>
            <p:ph idx="4294967295"/>
          </p:nvPr>
        </p:nvSpPr>
        <p:spPr>
          <a:xfrm>
            <a:off x="634995" y="1066803"/>
            <a:ext cx="5003797" cy="5154609"/>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4">
            <a:extLst>
              <a:ext uri="{FF2B5EF4-FFF2-40B4-BE49-F238E27FC236}">
                <a16:creationId xmlns:a16="http://schemas.microsoft.com/office/drawing/2014/main" id="{6E30001C-AA62-4449-8942-F9BABEBA3803}"/>
              </a:ext>
            </a:extLst>
          </p:cNvPr>
          <p:cNvSpPr txBox="1">
            <a:spLocks noGrp="1"/>
          </p:cNvSpPr>
          <p:nvPr>
            <p:ph type="ftr" sz="quarter" idx="9"/>
          </p:nvPr>
        </p:nvSpPr>
        <p:spPr/>
        <p:txBody>
          <a:bodyPr/>
          <a:lstStyle>
            <a:lvl1pPr>
              <a:defRPr/>
            </a:lvl1pPr>
          </a:lstStyle>
          <a:p>
            <a:pPr lvl="0"/>
            <a:fld id="{8FAFF557-197C-4006-8011-A1E7576CAF2E}" type="datetime4">
              <a:rPr lang="nl-NL"/>
              <a:pPr lvl="0"/>
              <a:t>21 mei 2021</a:t>
            </a:fld>
            <a:r>
              <a:rPr lang="en-US"/>
              <a:t> | Voettekst</a:t>
            </a:r>
            <a:endParaRPr lang="nl-NL"/>
          </a:p>
        </p:txBody>
      </p:sp>
      <p:sp>
        <p:nvSpPr>
          <p:cNvPr id="7" name="Tijdelijke aanduiding voor dianummer 14">
            <a:extLst>
              <a:ext uri="{FF2B5EF4-FFF2-40B4-BE49-F238E27FC236}">
                <a16:creationId xmlns:a16="http://schemas.microsoft.com/office/drawing/2014/main" id="{2E85BA8F-9698-4201-8519-81332161009A}"/>
              </a:ext>
            </a:extLst>
          </p:cNvPr>
          <p:cNvSpPr txBox="1">
            <a:spLocks noGrp="1"/>
          </p:cNvSpPr>
          <p:nvPr>
            <p:ph type="sldNum" sz="quarter" idx="8"/>
          </p:nvPr>
        </p:nvSpPr>
        <p:spPr/>
        <p:txBody>
          <a:bodyPr/>
          <a:lstStyle>
            <a:lvl1pPr>
              <a:defRPr>
                <a:solidFill>
                  <a:srgbClr val="FFFFFF"/>
                </a:solidFill>
              </a:defRPr>
            </a:lvl1pPr>
          </a:lstStyle>
          <a:p>
            <a:pPr lvl="0"/>
            <a:fld id="{E93D0311-1CC0-4530-A6E7-C45C89BCA656}" type="slidenum">
              <a:t>‹nr.›</a:t>
            </a:fld>
            <a:endParaRPr lang="nl-NL"/>
          </a:p>
        </p:txBody>
      </p:sp>
      <p:pic>
        <p:nvPicPr>
          <p:cNvPr id="8" name="Afbeelding 13" descr="RO_vervolgpagina_Logo_2_RGB_pos__aangepast.png">
            <a:extLst>
              <a:ext uri="{FF2B5EF4-FFF2-40B4-BE49-F238E27FC236}">
                <a16:creationId xmlns:a16="http://schemas.microsoft.com/office/drawing/2014/main" id="{2B8877AF-F24E-4108-8ABF-26C2A381C318}"/>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53620382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p:cSld name="Contact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FF7571CC-E070-40C1-90B6-DB48066FCD38}"/>
              </a:ext>
            </a:extLst>
          </p:cNvPr>
          <p:cNvSpPr/>
          <p:nvPr/>
        </p:nvSpPr>
        <p:spPr>
          <a:xfrm>
            <a:off x="0" y="0"/>
            <a:ext cx="12191996" cy="3427408"/>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A9C6248E-1EAA-4E20-B3A0-46E8646D45DD}"/>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FC27DB81-C768-4684-B645-7981137F0005}"/>
              </a:ext>
            </a:extLst>
          </p:cNvPr>
          <p:cNvSpPr txBox="1">
            <a:spLocks noGrp="1"/>
          </p:cNvSpPr>
          <p:nvPr>
            <p:ph type="body" idx="4294967295"/>
          </p:nvPr>
        </p:nvSpPr>
        <p:spPr>
          <a:xfrm>
            <a:off x="5156749" y="3846021"/>
            <a:ext cx="4679999"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AFB5000F-9148-451F-B431-1F14709A7407}"/>
              </a:ext>
            </a:extLst>
          </p:cNvPr>
          <p:cNvSpPr txBox="1">
            <a:spLocks noGrp="1"/>
          </p:cNvSpPr>
          <p:nvPr>
            <p:ph type="body" idx="4294967295"/>
          </p:nvPr>
        </p:nvSpPr>
        <p:spPr>
          <a:xfrm>
            <a:off x="5156749" y="4639510"/>
            <a:ext cx="4679999"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18C35F0C-6FAD-4EAC-829D-B5BDF176291A}"/>
              </a:ext>
            </a:extLst>
          </p:cNvPr>
          <p:cNvSpPr txBox="1">
            <a:spLocks noGrp="1"/>
          </p:cNvSpPr>
          <p:nvPr>
            <p:ph type="body" idx="4294967295"/>
          </p:nvPr>
        </p:nvSpPr>
        <p:spPr>
          <a:xfrm>
            <a:off x="5156749" y="5405530"/>
            <a:ext cx="4679999"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4C178364-2DE3-44B2-B583-24435330F129}"/>
              </a:ext>
            </a:extLst>
          </p:cNvPr>
          <p:cNvSpPr txBox="1">
            <a:spLocks noGrp="1"/>
          </p:cNvSpPr>
          <p:nvPr>
            <p:ph type="pic" idx="4294967295"/>
          </p:nvPr>
        </p:nvSpPr>
        <p:spPr>
          <a:xfrm>
            <a:off x="4544778" y="3921367"/>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3E4461ED-1771-48AF-89FC-39E35C2EBA1B}"/>
              </a:ext>
            </a:extLst>
          </p:cNvPr>
          <p:cNvSpPr txBox="1">
            <a:spLocks noGrp="1"/>
          </p:cNvSpPr>
          <p:nvPr>
            <p:ph type="pic" idx="4294967295"/>
          </p:nvPr>
        </p:nvSpPr>
        <p:spPr>
          <a:xfrm>
            <a:off x="4544778" y="4707386"/>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772FC3BC-A31F-49A5-B3BB-D7CA1460ED00}"/>
              </a:ext>
            </a:extLst>
          </p:cNvPr>
          <p:cNvSpPr txBox="1">
            <a:spLocks noGrp="1"/>
          </p:cNvSpPr>
          <p:nvPr>
            <p:ph type="pic" idx="4294967295"/>
          </p:nvPr>
        </p:nvSpPr>
        <p:spPr>
          <a:xfrm>
            <a:off x="4544778" y="5480867"/>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D14D54C2-9DDF-4DD5-BBF7-44B74E355B35}"/>
              </a:ext>
            </a:extLst>
          </p:cNvPr>
          <p:cNvSpPr txBox="1">
            <a:spLocks noGrp="1"/>
          </p:cNvSpPr>
          <p:nvPr>
            <p:ph type="sldNum" sz="quarter" idx="8"/>
          </p:nvPr>
        </p:nvSpPr>
        <p:spPr/>
        <p:txBody>
          <a:bodyPr/>
          <a:lstStyle>
            <a:lvl1pPr>
              <a:defRPr/>
            </a:lvl1pPr>
          </a:lstStyle>
          <a:p>
            <a:pPr lvl="0"/>
            <a:fld id="{A2C3055F-6AB3-4228-A7C2-86DF9C024066}" type="slidenum">
              <a:t>‹nr.›</a:t>
            </a:fld>
            <a:endParaRPr lang="nl-NL"/>
          </a:p>
        </p:txBody>
      </p:sp>
      <p:sp>
        <p:nvSpPr>
          <p:cNvPr id="11" name="Tijdelijke aanduiding voor voettekst 4">
            <a:extLst>
              <a:ext uri="{FF2B5EF4-FFF2-40B4-BE49-F238E27FC236}">
                <a16:creationId xmlns:a16="http://schemas.microsoft.com/office/drawing/2014/main" id="{7194049B-367E-40DF-BB9E-C164331BD1A4}"/>
              </a:ext>
            </a:extLst>
          </p:cNvPr>
          <p:cNvSpPr txBox="1">
            <a:spLocks noGrp="1"/>
          </p:cNvSpPr>
          <p:nvPr>
            <p:ph type="ftr" sz="quarter" idx="9"/>
          </p:nvPr>
        </p:nvSpPr>
        <p:spPr/>
        <p:txBody>
          <a:bodyPr/>
          <a:lstStyle>
            <a:lvl1pPr>
              <a:defRPr/>
            </a:lvl1pPr>
          </a:lstStyle>
          <a:p>
            <a:pPr lvl="0"/>
            <a:fld id="{1AB6FE11-68EF-4621-BBED-359E82E9FCB5}"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15AB8EAD-D44A-4023-B9D1-FA172068618E}"/>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56008324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p:cSld name="Contact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91695770-7EFA-4892-9783-988D1E2688BC}"/>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F85BF6D8-BE84-42DE-9A09-7475AAEB98E3}"/>
              </a:ext>
            </a:extLst>
          </p:cNvPr>
          <p:cNvSpPr txBox="1">
            <a:spLocks noGrp="1"/>
          </p:cNvSpPr>
          <p:nvPr>
            <p:ph type="title"/>
          </p:nvPr>
        </p:nvSpPr>
        <p:spPr>
          <a:xfrm>
            <a:off x="634995" y="2565404"/>
            <a:ext cx="5003797" cy="172720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C46F10C4-7849-4168-B797-DF967B8A2736}"/>
              </a:ext>
            </a:extLst>
          </p:cNvPr>
          <p:cNvSpPr txBox="1">
            <a:spLocks noGrp="1"/>
          </p:cNvSpPr>
          <p:nvPr>
            <p:ph type="body" idx="4294967295"/>
          </p:nvPr>
        </p:nvSpPr>
        <p:spPr>
          <a:xfrm>
            <a:off x="7176284" y="2286000"/>
            <a:ext cx="4382298"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E3779206-984C-4166-9445-A83A3F7D55EE}"/>
              </a:ext>
            </a:extLst>
          </p:cNvPr>
          <p:cNvSpPr txBox="1">
            <a:spLocks noGrp="1"/>
          </p:cNvSpPr>
          <p:nvPr>
            <p:ph type="body" idx="4294967295"/>
          </p:nvPr>
        </p:nvSpPr>
        <p:spPr>
          <a:xfrm>
            <a:off x="7176284" y="3079488"/>
            <a:ext cx="4382298"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D86F2A81-2A7E-4873-A15A-D9B1D1B85377}"/>
              </a:ext>
            </a:extLst>
          </p:cNvPr>
          <p:cNvSpPr txBox="1">
            <a:spLocks noGrp="1"/>
          </p:cNvSpPr>
          <p:nvPr>
            <p:ph type="body" idx="4294967295"/>
          </p:nvPr>
        </p:nvSpPr>
        <p:spPr>
          <a:xfrm>
            <a:off x="7176284" y="3845509"/>
            <a:ext cx="4382298" cy="691880"/>
          </a:xfrm>
        </p:spPr>
        <p:txBody>
          <a:bodyPr anchor="ctr"/>
          <a:lstStyle>
            <a:lvl1pPr marL="0" indent="0">
              <a:buNone/>
              <a:defRPr sz="2000">
                <a:solidFill>
                  <a:srgbClr val="017BC6"/>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DC6D3BEC-1B8F-44F3-8946-16400AE638AF}"/>
              </a:ext>
            </a:extLst>
          </p:cNvPr>
          <p:cNvSpPr txBox="1">
            <a:spLocks noGrp="1"/>
          </p:cNvSpPr>
          <p:nvPr>
            <p:ph type="pic" idx="4294967295"/>
          </p:nvPr>
        </p:nvSpPr>
        <p:spPr>
          <a:xfrm>
            <a:off x="6564313" y="2361346"/>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E3F161B0-C428-43C7-955A-5888612C3A68}"/>
              </a:ext>
            </a:extLst>
          </p:cNvPr>
          <p:cNvSpPr txBox="1">
            <a:spLocks noGrp="1"/>
          </p:cNvSpPr>
          <p:nvPr>
            <p:ph type="pic" idx="4294967295"/>
          </p:nvPr>
        </p:nvSpPr>
        <p:spPr>
          <a:xfrm>
            <a:off x="6564313" y="3147355"/>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D8398EAE-707F-4101-B6D3-771ACBF325EB}"/>
              </a:ext>
            </a:extLst>
          </p:cNvPr>
          <p:cNvSpPr txBox="1">
            <a:spLocks noGrp="1"/>
          </p:cNvSpPr>
          <p:nvPr>
            <p:ph type="pic" idx="4294967295"/>
          </p:nvPr>
        </p:nvSpPr>
        <p:spPr>
          <a:xfrm>
            <a:off x="6564313" y="3920846"/>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3D22C686-3D1B-4981-82E4-12FB3FD96122}"/>
              </a:ext>
            </a:extLst>
          </p:cNvPr>
          <p:cNvSpPr txBox="1">
            <a:spLocks noGrp="1"/>
          </p:cNvSpPr>
          <p:nvPr>
            <p:ph type="sldNum" sz="quarter" idx="8"/>
          </p:nvPr>
        </p:nvSpPr>
        <p:spPr/>
        <p:txBody>
          <a:bodyPr/>
          <a:lstStyle>
            <a:lvl1pPr>
              <a:defRPr/>
            </a:lvl1pPr>
          </a:lstStyle>
          <a:p>
            <a:pPr lvl="0"/>
            <a:fld id="{4A3B48F0-89CE-44C1-8FB4-99BBB811276C}" type="slidenum">
              <a:t>‹nr.›</a:t>
            </a:fld>
            <a:endParaRPr lang="nl-NL"/>
          </a:p>
        </p:txBody>
      </p:sp>
      <p:sp>
        <p:nvSpPr>
          <p:cNvPr id="11" name="Tijdelijke aanduiding voor voettekst 4">
            <a:extLst>
              <a:ext uri="{FF2B5EF4-FFF2-40B4-BE49-F238E27FC236}">
                <a16:creationId xmlns:a16="http://schemas.microsoft.com/office/drawing/2014/main" id="{71B66342-43ED-472F-84EF-2297062644C3}"/>
              </a:ext>
            </a:extLst>
          </p:cNvPr>
          <p:cNvSpPr txBox="1">
            <a:spLocks noGrp="1"/>
          </p:cNvSpPr>
          <p:nvPr>
            <p:ph type="ftr" sz="quarter" idx="9"/>
          </p:nvPr>
        </p:nvSpPr>
        <p:spPr/>
        <p:txBody>
          <a:bodyPr/>
          <a:lstStyle>
            <a:lvl1pPr>
              <a:defRPr>
                <a:solidFill>
                  <a:srgbClr val="FFFFFF"/>
                </a:solidFill>
              </a:defRPr>
            </a:lvl1pPr>
          </a:lstStyle>
          <a:p>
            <a:pPr lvl="0"/>
            <a:fld id="{3FCA0B36-D55D-446F-B0D9-42096263A071}"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6A13467F-E9F5-4C1A-9FB2-AA6D618EFD1F}"/>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1089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ntact C">
    <p:bg>
      <p:bgPr>
        <a:solidFill>
          <a:srgbClr val="017BC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7778AD-3B3B-4DE9-AB6B-502C811F09B1}"/>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3" name="Tijdelijke aanduiding voor tekst 13">
            <a:extLst>
              <a:ext uri="{FF2B5EF4-FFF2-40B4-BE49-F238E27FC236}">
                <a16:creationId xmlns:a16="http://schemas.microsoft.com/office/drawing/2014/main" id="{21B27422-2535-4F32-9BFE-0A4F42A5D006}"/>
              </a:ext>
            </a:extLst>
          </p:cNvPr>
          <p:cNvSpPr txBox="1">
            <a:spLocks noGrp="1"/>
          </p:cNvSpPr>
          <p:nvPr>
            <p:ph type="body" idx="4294967295"/>
          </p:nvPr>
        </p:nvSpPr>
        <p:spPr>
          <a:xfrm>
            <a:off x="4224308" y="3846021"/>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4" name="Tijdelijke aanduiding voor tekst 13">
            <a:extLst>
              <a:ext uri="{FF2B5EF4-FFF2-40B4-BE49-F238E27FC236}">
                <a16:creationId xmlns:a16="http://schemas.microsoft.com/office/drawing/2014/main" id="{492EB811-D8EC-4D90-8E95-E6328A84249F}"/>
              </a:ext>
            </a:extLst>
          </p:cNvPr>
          <p:cNvSpPr txBox="1">
            <a:spLocks noGrp="1"/>
          </p:cNvSpPr>
          <p:nvPr>
            <p:ph type="body" idx="4294967295"/>
          </p:nvPr>
        </p:nvSpPr>
        <p:spPr>
          <a:xfrm>
            <a:off x="4224308" y="463951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C78592EC-4FD5-4EEE-BC2B-39669FE6D0E4}"/>
              </a:ext>
            </a:extLst>
          </p:cNvPr>
          <p:cNvSpPr txBox="1">
            <a:spLocks noGrp="1"/>
          </p:cNvSpPr>
          <p:nvPr>
            <p:ph type="body" idx="4294967295"/>
          </p:nvPr>
        </p:nvSpPr>
        <p:spPr>
          <a:xfrm>
            <a:off x="4224308" y="540553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6" name="Tijdelijke aanduiding voor afbeelding 3">
            <a:extLst>
              <a:ext uri="{FF2B5EF4-FFF2-40B4-BE49-F238E27FC236}">
                <a16:creationId xmlns:a16="http://schemas.microsoft.com/office/drawing/2014/main" id="{6F063BAF-F804-4FAF-81F4-3951AB3AD3A7}"/>
              </a:ext>
            </a:extLst>
          </p:cNvPr>
          <p:cNvSpPr txBox="1">
            <a:spLocks noGrp="1"/>
          </p:cNvSpPr>
          <p:nvPr>
            <p:ph type="pic" idx="4294967295"/>
          </p:nvPr>
        </p:nvSpPr>
        <p:spPr>
          <a:xfrm>
            <a:off x="3612337" y="3921367"/>
            <a:ext cx="541205" cy="539998"/>
          </a:xfrm>
          <a:blipFill>
            <a:blip r:embed="rId2"/>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7" name="Tijdelijke aanduiding voor afbeelding 3">
            <a:extLst>
              <a:ext uri="{FF2B5EF4-FFF2-40B4-BE49-F238E27FC236}">
                <a16:creationId xmlns:a16="http://schemas.microsoft.com/office/drawing/2014/main" id="{86BC7E09-818B-4BDC-ACD0-C48757BC3179}"/>
              </a:ext>
            </a:extLst>
          </p:cNvPr>
          <p:cNvSpPr txBox="1">
            <a:spLocks noGrp="1"/>
          </p:cNvSpPr>
          <p:nvPr>
            <p:ph type="pic" idx="4294967295"/>
          </p:nvPr>
        </p:nvSpPr>
        <p:spPr>
          <a:xfrm>
            <a:off x="3612337" y="4707386"/>
            <a:ext cx="541205" cy="539998"/>
          </a:xfrm>
          <a:blipFill>
            <a:blip r:embed="rId3"/>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C66FF1DF-74C6-4032-9FD1-D284745DC3A6}"/>
              </a:ext>
            </a:extLst>
          </p:cNvPr>
          <p:cNvSpPr txBox="1">
            <a:spLocks noGrp="1"/>
          </p:cNvSpPr>
          <p:nvPr>
            <p:ph type="pic" idx="4294967295"/>
          </p:nvPr>
        </p:nvSpPr>
        <p:spPr>
          <a:xfrm>
            <a:off x="3612337" y="5480867"/>
            <a:ext cx="541205" cy="539998"/>
          </a:xfrm>
          <a:blipFill>
            <a:blip r:embed="rId4"/>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9" name="Tijdelijke aanduiding voor dianummer 7">
            <a:extLst>
              <a:ext uri="{FF2B5EF4-FFF2-40B4-BE49-F238E27FC236}">
                <a16:creationId xmlns:a16="http://schemas.microsoft.com/office/drawing/2014/main" id="{779BD5E6-0BFE-4CF2-9679-9D8CB8E237BE}"/>
              </a:ext>
            </a:extLst>
          </p:cNvPr>
          <p:cNvSpPr txBox="1">
            <a:spLocks noGrp="1"/>
          </p:cNvSpPr>
          <p:nvPr>
            <p:ph type="sldNum" sz="quarter" idx="8"/>
          </p:nvPr>
        </p:nvSpPr>
        <p:spPr/>
        <p:txBody>
          <a:bodyPr/>
          <a:lstStyle>
            <a:lvl1pPr>
              <a:defRPr>
                <a:solidFill>
                  <a:srgbClr val="D9EBF6"/>
                </a:solidFill>
              </a:defRPr>
            </a:lvl1pPr>
          </a:lstStyle>
          <a:p>
            <a:pPr lvl="0"/>
            <a:fld id="{F8F87303-8E12-4202-8226-1AA4113B9FDB}" type="slidenum">
              <a:t>‹nr.›</a:t>
            </a:fld>
            <a:endParaRPr lang="nl-NL"/>
          </a:p>
        </p:txBody>
      </p:sp>
      <p:sp>
        <p:nvSpPr>
          <p:cNvPr id="10" name="Tijdelijke aanduiding voor voettekst 4">
            <a:extLst>
              <a:ext uri="{FF2B5EF4-FFF2-40B4-BE49-F238E27FC236}">
                <a16:creationId xmlns:a16="http://schemas.microsoft.com/office/drawing/2014/main" id="{CDD923C7-9039-41E9-A756-DE18B803FEAB}"/>
              </a:ext>
            </a:extLst>
          </p:cNvPr>
          <p:cNvSpPr txBox="1">
            <a:spLocks noGrp="1"/>
          </p:cNvSpPr>
          <p:nvPr>
            <p:ph type="ftr" sz="quarter" idx="9"/>
          </p:nvPr>
        </p:nvSpPr>
        <p:spPr/>
        <p:txBody>
          <a:bodyPr/>
          <a:lstStyle>
            <a:lvl1pPr>
              <a:defRPr>
                <a:solidFill>
                  <a:srgbClr val="FFFFFF"/>
                </a:solidFill>
              </a:defRPr>
            </a:lvl1pPr>
          </a:lstStyle>
          <a:p>
            <a:pPr lvl="0"/>
            <a:fld id="{CFDD27BD-C369-408B-ABF8-3F2B4E686806}" type="datetime4">
              <a:rPr lang="nl-NL"/>
              <a:pPr lvl="0"/>
              <a:t>21 mei 2021</a:t>
            </a:fld>
            <a:r>
              <a:rPr lang="en-US"/>
              <a:t> | Voettekst</a:t>
            </a:r>
            <a:endParaRPr lang="nl-NL"/>
          </a:p>
        </p:txBody>
      </p:sp>
      <p:pic>
        <p:nvPicPr>
          <p:cNvPr id="11" name="Afbeelding 11" descr="ROx_BEELDMERK_Logo_2_RGB_pos-op-wit.png">
            <a:extLst>
              <a:ext uri="{FF2B5EF4-FFF2-40B4-BE49-F238E27FC236}">
                <a16:creationId xmlns:a16="http://schemas.microsoft.com/office/drawing/2014/main" id="{2A149113-81C5-47F4-834D-43982E9B2189}"/>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15087540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p:cSld name="Contact C">
    <p:bg>
      <p:bgPr>
        <a:solidFill>
          <a:srgbClr val="017BC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85EBF-8158-42D3-8C03-2B39AF2E11A8}"/>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3" name="Tijdelijke aanduiding voor tekst 13">
            <a:extLst>
              <a:ext uri="{FF2B5EF4-FFF2-40B4-BE49-F238E27FC236}">
                <a16:creationId xmlns:a16="http://schemas.microsoft.com/office/drawing/2014/main" id="{4BF96E27-FBDC-4938-88C1-602B474EABF0}"/>
              </a:ext>
            </a:extLst>
          </p:cNvPr>
          <p:cNvSpPr txBox="1">
            <a:spLocks noGrp="1"/>
          </p:cNvSpPr>
          <p:nvPr>
            <p:ph type="body" idx="4294967295"/>
          </p:nvPr>
        </p:nvSpPr>
        <p:spPr>
          <a:xfrm>
            <a:off x="4224308" y="3846021"/>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4" name="Tijdelijke aanduiding voor tekst 13">
            <a:extLst>
              <a:ext uri="{FF2B5EF4-FFF2-40B4-BE49-F238E27FC236}">
                <a16:creationId xmlns:a16="http://schemas.microsoft.com/office/drawing/2014/main" id="{30054499-B1DB-4286-A36F-5F66079ADDF1}"/>
              </a:ext>
            </a:extLst>
          </p:cNvPr>
          <p:cNvSpPr txBox="1">
            <a:spLocks noGrp="1"/>
          </p:cNvSpPr>
          <p:nvPr>
            <p:ph type="body" idx="4294967295"/>
          </p:nvPr>
        </p:nvSpPr>
        <p:spPr>
          <a:xfrm>
            <a:off x="4224308" y="463951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0603B221-C390-45DA-A471-68AD0DE722A6}"/>
              </a:ext>
            </a:extLst>
          </p:cNvPr>
          <p:cNvSpPr txBox="1">
            <a:spLocks noGrp="1"/>
          </p:cNvSpPr>
          <p:nvPr>
            <p:ph type="body" idx="4294967295"/>
          </p:nvPr>
        </p:nvSpPr>
        <p:spPr>
          <a:xfrm>
            <a:off x="4224308" y="540553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6" name="Tijdelijke aanduiding voor afbeelding 3">
            <a:extLst>
              <a:ext uri="{FF2B5EF4-FFF2-40B4-BE49-F238E27FC236}">
                <a16:creationId xmlns:a16="http://schemas.microsoft.com/office/drawing/2014/main" id="{F55DD630-E929-4EC6-B76B-3EA233FE2A35}"/>
              </a:ext>
            </a:extLst>
          </p:cNvPr>
          <p:cNvSpPr txBox="1">
            <a:spLocks noGrp="1"/>
          </p:cNvSpPr>
          <p:nvPr>
            <p:ph type="pic" idx="4294967295"/>
          </p:nvPr>
        </p:nvSpPr>
        <p:spPr>
          <a:xfrm>
            <a:off x="3612337" y="3921367"/>
            <a:ext cx="541205" cy="539998"/>
          </a:xfrm>
          <a:blipFill>
            <a:blip r:embed="rId2"/>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7" name="Tijdelijke aanduiding voor afbeelding 3">
            <a:extLst>
              <a:ext uri="{FF2B5EF4-FFF2-40B4-BE49-F238E27FC236}">
                <a16:creationId xmlns:a16="http://schemas.microsoft.com/office/drawing/2014/main" id="{D0AEE0B0-82B4-4E1E-AD0D-3813E54CDE6B}"/>
              </a:ext>
            </a:extLst>
          </p:cNvPr>
          <p:cNvSpPr txBox="1">
            <a:spLocks noGrp="1"/>
          </p:cNvSpPr>
          <p:nvPr>
            <p:ph type="pic" idx="4294967295"/>
          </p:nvPr>
        </p:nvSpPr>
        <p:spPr>
          <a:xfrm>
            <a:off x="3612337" y="4707386"/>
            <a:ext cx="541205" cy="539998"/>
          </a:xfrm>
          <a:blipFill>
            <a:blip r:embed="rId3"/>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31E19C1C-89C8-4D1D-8E31-AAF064288A9B}"/>
              </a:ext>
            </a:extLst>
          </p:cNvPr>
          <p:cNvSpPr txBox="1">
            <a:spLocks noGrp="1"/>
          </p:cNvSpPr>
          <p:nvPr>
            <p:ph type="pic" idx="4294967295"/>
          </p:nvPr>
        </p:nvSpPr>
        <p:spPr>
          <a:xfrm>
            <a:off x="3612337" y="5480867"/>
            <a:ext cx="541205" cy="539998"/>
          </a:xfrm>
          <a:blipFill>
            <a:blip r:embed="rId4"/>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9" name="Tijdelijke aanduiding voor dianummer 7">
            <a:extLst>
              <a:ext uri="{FF2B5EF4-FFF2-40B4-BE49-F238E27FC236}">
                <a16:creationId xmlns:a16="http://schemas.microsoft.com/office/drawing/2014/main" id="{6568364A-5F8F-488C-AA4D-D9E54CA19F46}"/>
              </a:ext>
            </a:extLst>
          </p:cNvPr>
          <p:cNvSpPr txBox="1">
            <a:spLocks noGrp="1"/>
          </p:cNvSpPr>
          <p:nvPr>
            <p:ph type="sldNum" sz="quarter" idx="8"/>
          </p:nvPr>
        </p:nvSpPr>
        <p:spPr/>
        <p:txBody>
          <a:bodyPr/>
          <a:lstStyle>
            <a:lvl1pPr>
              <a:defRPr>
                <a:solidFill>
                  <a:srgbClr val="D9EBF6"/>
                </a:solidFill>
              </a:defRPr>
            </a:lvl1pPr>
          </a:lstStyle>
          <a:p>
            <a:pPr lvl="0"/>
            <a:fld id="{BA4C6B21-A8E0-4F37-9CC9-29CF00EEF11E}" type="slidenum">
              <a:t>‹nr.›</a:t>
            </a:fld>
            <a:endParaRPr lang="nl-NL"/>
          </a:p>
        </p:txBody>
      </p:sp>
      <p:sp>
        <p:nvSpPr>
          <p:cNvPr id="10" name="Tijdelijke aanduiding voor voettekst 4">
            <a:extLst>
              <a:ext uri="{FF2B5EF4-FFF2-40B4-BE49-F238E27FC236}">
                <a16:creationId xmlns:a16="http://schemas.microsoft.com/office/drawing/2014/main" id="{386FA8FB-0EDF-4671-BBBD-5FBC3B127872}"/>
              </a:ext>
            </a:extLst>
          </p:cNvPr>
          <p:cNvSpPr txBox="1">
            <a:spLocks noGrp="1"/>
          </p:cNvSpPr>
          <p:nvPr>
            <p:ph type="ftr" sz="quarter" idx="9"/>
          </p:nvPr>
        </p:nvSpPr>
        <p:spPr/>
        <p:txBody>
          <a:bodyPr/>
          <a:lstStyle>
            <a:lvl1pPr>
              <a:defRPr>
                <a:solidFill>
                  <a:srgbClr val="FFFFFF"/>
                </a:solidFill>
              </a:defRPr>
            </a:lvl1pPr>
          </a:lstStyle>
          <a:p>
            <a:pPr lvl="0"/>
            <a:fld id="{BBDF97B9-6B75-4F47-9BA3-3F45DEB72AF8}" type="datetime4">
              <a:rPr lang="nl-NL"/>
              <a:pPr lvl="0"/>
              <a:t>21 mei 2021</a:t>
            </a:fld>
            <a:r>
              <a:rPr lang="en-US"/>
              <a:t> | Voettekst</a:t>
            </a:r>
            <a:endParaRPr lang="nl-NL"/>
          </a:p>
        </p:txBody>
      </p:sp>
      <p:pic>
        <p:nvPicPr>
          <p:cNvPr id="11" name="Afbeelding 11" descr="ROx_BEELDMERK_Logo_2_RGB_pos-op-wit.png">
            <a:extLst>
              <a:ext uri="{FF2B5EF4-FFF2-40B4-BE49-F238E27FC236}">
                <a16:creationId xmlns:a16="http://schemas.microsoft.com/office/drawing/2014/main" id="{0F219BCF-3B7D-46E3-A8BE-CE4B95F77E38}"/>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64230766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38870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EE904-53A8-425A-93D5-5D1A617EECBE}"/>
              </a:ext>
            </a:extLst>
          </p:cNvPr>
          <p:cNvSpPr txBox="1">
            <a:spLocks noGrp="1"/>
          </p:cNvSpPr>
          <p:nvPr>
            <p:ph type="ctrTitle"/>
          </p:nvPr>
        </p:nvSpPr>
        <p:spPr>
          <a:xfrm>
            <a:off x="6554583" y="1882804"/>
            <a:ext cx="5003999" cy="2336401"/>
          </a:xfrm>
        </p:spPr>
        <p:txBody>
          <a:bodyPr tIns="90004" bIns="90004"/>
          <a:lstStyle>
            <a:lvl1pPr>
              <a:defRPr>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FC2C70F3-D721-4D11-A6C5-E57340C21BCD}"/>
              </a:ext>
            </a:extLst>
          </p:cNvPr>
          <p:cNvSpPr txBox="1">
            <a:spLocks noGrp="1"/>
          </p:cNvSpPr>
          <p:nvPr>
            <p:ph type="subTitle" idx="1"/>
          </p:nvPr>
        </p:nvSpPr>
        <p:spPr>
          <a:xfrm>
            <a:off x="6554583" y="4215603"/>
            <a:ext cx="5003999" cy="1339202"/>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pic>
        <p:nvPicPr>
          <p:cNvPr id="4" name="Afbeelding 4" descr="RO_BZK_Logo_2_RGB_diap_de.png">
            <a:extLst>
              <a:ext uri="{FF2B5EF4-FFF2-40B4-BE49-F238E27FC236}">
                <a16:creationId xmlns:a16="http://schemas.microsoft.com/office/drawing/2014/main" id="{D3965509-D73F-4CE7-AF80-3D85EC1DCEC7}"/>
              </a:ext>
            </a:extLst>
          </p:cNvPr>
          <p:cNvPicPr>
            <a:picLocks noChangeAspect="1"/>
          </p:cNvPicPr>
          <p:nvPr/>
        </p:nvPicPr>
        <p:blipFill>
          <a:blip r:embed="rId2"/>
          <a:stretch>
            <a:fillRect/>
          </a:stretch>
        </p:blipFill>
        <p:spPr>
          <a:xfrm>
            <a:off x="0" y="0"/>
            <a:ext cx="12191996" cy="1783080"/>
          </a:xfrm>
          <a:prstGeom prst="rect">
            <a:avLst/>
          </a:prstGeom>
          <a:noFill/>
          <a:ln>
            <a:noFill/>
          </a:ln>
        </p:spPr>
      </p:pic>
      <p:sp>
        <p:nvSpPr>
          <p:cNvPr id="5" name="Tijdelijke aanduiding voor voettekst 4">
            <a:extLst>
              <a:ext uri="{FF2B5EF4-FFF2-40B4-BE49-F238E27FC236}">
                <a16:creationId xmlns:a16="http://schemas.microsoft.com/office/drawing/2014/main" id="{ADEF7FFB-2264-4BCC-AC59-EFEA8C7C7704}"/>
              </a:ext>
            </a:extLst>
          </p:cNvPr>
          <p:cNvSpPr txBox="1">
            <a:spLocks noGrp="1"/>
          </p:cNvSpPr>
          <p:nvPr>
            <p:ph type="ftr" sz="quarter" idx="9"/>
          </p:nvPr>
        </p:nvSpPr>
        <p:spPr/>
        <p:txBody>
          <a:bodyPr/>
          <a:lstStyle>
            <a:lvl1pPr>
              <a:defRPr>
                <a:solidFill>
                  <a:srgbClr val="FFFFFF"/>
                </a:solidFill>
              </a:defRPr>
            </a:lvl1pPr>
          </a:lstStyle>
          <a:p>
            <a:pPr lvl="0"/>
            <a:fld id="{0656FDC6-86D9-402D-9633-6EB72B1DD42F}" type="datetime4">
              <a:rPr lang="nl-NL"/>
              <a:pPr lvl="0"/>
              <a:t>21 mei 2021</a:t>
            </a:fld>
            <a:r>
              <a:rPr lang="en-US"/>
              <a:t> | Voettekst</a:t>
            </a:r>
            <a:endParaRPr lang="nl-NL"/>
          </a:p>
        </p:txBody>
      </p:sp>
      <p:sp>
        <p:nvSpPr>
          <p:cNvPr id="6" name="Tijdelijke aanduiding voor dianummer 10">
            <a:extLst>
              <a:ext uri="{FF2B5EF4-FFF2-40B4-BE49-F238E27FC236}">
                <a16:creationId xmlns:a16="http://schemas.microsoft.com/office/drawing/2014/main" id="{B6B1A6A9-E3FF-4983-90EA-2367047237A9}"/>
              </a:ext>
            </a:extLst>
          </p:cNvPr>
          <p:cNvSpPr txBox="1">
            <a:spLocks noGrp="1"/>
          </p:cNvSpPr>
          <p:nvPr>
            <p:ph type="sldNum" sz="quarter" idx="8"/>
          </p:nvPr>
        </p:nvSpPr>
        <p:spPr/>
        <p:txBody>
          <a:bodyPr/>
          <a:lstStyle>
            <a:lvl1pPr>
              <a:defRPr>
                <a:solidFill>
                  <a:srgbClr val="D9EBF6"/>
                </a:solidFill>
              </a:defRPr>
            </a:lvl1pPr>
          </a:lstStyle>
          <a:p>
            <a:pPr lvl="0"/>
            <a:fld id="{595780FC-06C0-4EE4-A5A3-940C668FBED0}" type="slidenum">
              <a:t>‹nr.›</a:t>
            </a:fld>
            <a:endParaRPr lang="nl-NL"/>
          </a:p>
        </p:txBody>
      </p:sp>
    </p:spTree>
    <p:extLst>
      <p:ext uri="{BB962C8B-B14F-4D97-AF65-F5344CB8AC3E}">
        <p14:creationId xmlns:p14="http://schemas.microsoft.com/office/powerpoint/2010/main" val="147540012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Titeldia afbeelding verticaal">
    <p:spTree>
      <p:nvGrpSpPr>
        <p:cNvPr id="1" name=""/>
        <p:cNvGrpSpPr/>
        <p:nvPr/>
      </p:nvGrpSpPr>
      <p:grpSpPr>
        <a:xfrm>
          <a:off x="0" y="0"/>
          <a:ext cx="0" cy="0"/>
          <a:chOff x="0" y="0"/>
          <a:chExt cx="0" cy="0"/>
        </a:xfrm>
      </p:grpSpPr>
      <p:sp>
        <p:nvSpPr>
          <p:cNvPr id="2" name="Tijdelijke aanduiding voor afbeelding 31">
            <a:extLst>
              <a:ext uri="{FF2B5EF4-FFF2-40B4-BE49-F238E27FC236}">
                <a16:creationId xmlns:a16="http://schemas.microsoft.com/office/drawing/2014/main" id="{F6961CB5-9FE7-471C-96F2-99A595044CBD}"/>
              </a:ext>
            </a:extLst>
          </p:cNvPr>
          <p:cNvSpPr txBox="1">
            <a:spLocks noGrp="1"/>
          </p:cNvSpPr>
          <p:nvPr>
            <p:ph type="pic" idx="4294967295"/>
          </p:nvPr>
        </p:nvSpPr>
        <p:spPr>
          <a:xfrm>
            <a:off x="-3172" y="0"/>
            <a:ext cx="6099176" cy="6858000"/>
          </a:xfrm>
          <a:solidFill>
            <a:srgbClr val="D9D9D9"/>
          </a:solidFill>
        </p:spPr>
        <p:txBody>
          <a:bodyPr lIns="611998" anchor="ctr"/>
          <a:lstStyle>
            <a:lvl1pPr>
              <a:defRPr/>
            </a:lvl1pPr>
          </a:lstStyle>
          <a:p>
            <a:pPr lvl="0"/>
            <a:r>
              <a:rPr lang="nl-NL"/>
              <a:t>Klik op het pictogram als u een afbeelding wilt toevoegen</a:t>
            </a:r>
          </a:p>
        </p:txBody>
      </p:sp>
      <p:sp>
        <p:nvSpPr>
          <p:cNvPr id="3" name="Rechthoek 15">
            <a:extLst>
              <a:ext uri="{FF2B5EF4-FFF2-40B4-BE49-F238E27FC236}">
                <a16:creationId xmlns:a16="http://schemas.microsoft.com/office/drawing/2014/main" id="{75549AA3-2723-4796-BBEC-5194CEBFEB6D}"/>
              </a:ext>
            </a:extLst>
          </p:cNvPr>
          <p:cNvSpPr/>
          <p:nvPr/>
        </p:nvSpPr>
        <p:spPr>
          <a:xfrm>
            <a:off x="6096003"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4" name="Afbeelding 12">
            <a:extLst>
              <a:ext uri="{FF2B5EF4-FFF2-40B4-BE49-F238E27FC236}">
                <a16:creationId xmlns:a16="http://schemas.microsoft.com/office/drawing/2014/main" id="{876EF97A-C200-4C10-9897-BFCF9E4C80EF}"/>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tekst 16">
            <a:extLst>
              <a:ext uri="{FF2B5EF4-FFF2-40B4-BE49-F238E27FC236}">
                <a16:creationId xmlns:a16="http://schemas.microsoft.com/office/drawing/2014/main" id="{BD7E6C33-1FA8-481E-B1AA-9F78B5573D74}"/>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6" name="Tijdelijke aanduiding voor dianummer 14">
            <a:extLst>
              <a:ext uri="{FF2B5EF4-FFF2-40B4-BE49-F238E27FC236}">
                <a16:creationId xmlns:a16="http://schemas.microsoft.com/office/drawing/2014/main" id="{A5E1416D-F0E3-4005-BB41-8433E931C690}"/>
              </a:ext>
            </a:extLst>
          </p:cNvPr>
          <p:cNvSpPr txBox="1">
            <a:spLocks noGrp="1"/>
          </p:cNvSpPr>
          <p:nvPr>
            <p:ph type="sldNum" sz="quarter" idx="8"/>
          </p:nvPr>
        </p:nvSpPr>
        <p:spPr/>
        <p:txBody>
          <a:bodyPr/>
          <a:lstStyle>
            <a:lvl1pPr>
              <a:defRPr>
                <a:solidFill>
                  <a:srgbClr val="FFFFFF"/>
                </a:solidFill>
              </a:defRPr>
            </a:lvl1pPr>
          </a:lstStyle>
          <a:p>
            <a:pPr lvl="0"/>
            <a:fld id="{1A013B6F-30AA-4E3F-A903-5DEE5BB2E35E}" type="slidenum">
              <a:t>‹nr.›</a:t>
            </a:fld>
            <a:endParaRPr lang="nl-NL"/>
          </a:p>
        </p:txBody>
      </p:sp>
      <p:sp>
        <p:nvSpPr>
          <p:cNvPr id="7" name="Titel 1">
            <a:extLst>
              <a:ext uri="{FF2B5EF4-FFF2-40B4-BE49-F238E27FC236}">
                <a16:creationId xmlns:a16="http://schemas.microsoft.com/office/drawing/2014/main" id="{65EC5C4B-B281-4EA3-93F1-ED1C646C3053}"/>
              </a:ext>
            </a:extLst>
          </p:cNvPr>
          <p:cNvSpPr txBox="1">
            <a:spLocks noGrp="1"/>
          </p:cNvSpPr>
          <p:nvPr>
            <p:ph type="title"/>
          </p:nvPr>
        </p:nvSpPr>
        <p:spPr>
          <a:xfrm>
            <a:off x="6553203" y="1885465"/>
            <a:ext cx="5003999" cy="2336401"/>
          </a:xfrm>
        </p:spPr>
        <p:txBody>
          <a:bodyPr tIns="90004" bIns="90004"/>
          <a:lstStyle>
            <a:lvl1pPr>
              <a:defRPr>
                <a:solidFill>
                  <a:srgbClr val="FFFFFF"/>
                </a:solidFill>
              </a:defRPr>
            </a:lvl1pPr>
          </a:lstStyle>
          <a:p>
            <a:pPr lvl="0"/>
            <a:r>
              <a:rPr lang="nl-NL"/>
              <a:t>Klik om de stijl te bewerken</a:t>
            </a:r>
          </a:p>
        </p:txBody>
      </p:sp>
      <p:sp>
        <p:nvSpPr>
          <p:cNvPr id="8" name="Ondertitel 2">
            <a:extLst>
              <a:ext uri="{FF2B5EF4-FFF2-40B4-BE49-F238E27FC236}">
                <a16:creationId xmlns:a16="http://schemas.microsoft.com/office/drawing/2014/main" id="{959434FD-4E1E-4F2C-93A7-AC25C6794BC1}"/>
              </a:ext>
            </a:extLst>
          </p:cNvPr>
          <p:cNvSpPr txBox="1">
            <a:spLocks noGrp="1"/>
          </p:cNvSpPr>
          <p:nvPr>
            <p:ph type="subTitle" idx="4294967295"/>
          </p:nvPr>
        </p:nvSpPr>
        <p:spPr>
          <a:xfrm>
            <a:off x="6553203" y="4218264"/>
            <a:ext cx="5003999" cy="1613787"/>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9" name="Tijdelijke aanduiding voor voettekst 4">
            <a:extLst>
              <a:ext uri="{FF2B5EF4-FFF2-40B4-BE49-F238E27FC236}">
                <a16:creationId xmlns:a16="http://schemas.microsoft.com/office/drawing/2014/main" id="{8DD33E44-39C9-4515-88D7-6618A4699D94}"/>
              </a:ext>
            </a:extLst>
          </p:cNvPr>
          <p:cNvSpPr txBox="1">
            <a:spLocks noGrp="1"/>
          </p:cNvSpPr>
          <p:nvPr>
            <p:ph type="ftr" sz="quarter" idx="9"/>
          </p:nvPr>
        </p:nvSpPr>
        <p:spPr/>
        <p:txBody>
          <a:bodyPr/>
          <a:lstStyle>
            <a:lvl1pPr>
              <a:defRPr>
                <a:solidFill>
                  <a:srgbClr val="FFFFFF"/>
                </a:solidFill>
              </a:defRPr>
            </a:lvl1pPr>
          </a:lstStyle>
          <a:p>
            <a:pPr lvl="0"/>
            <a:fld id="{0DF29B68-B3E3-49D3-9A5B-6C019C2C2F9C}" type="datetime4">
              <a:rPr lang="nl-NL"/>
              <a:pPr lvl="0"/>
              <a:t>21 mei 2021</a:t>
            </a:fld>
            <a:r>
              <a:rPr lang="en-US"/>
              <a:t> | Voettekst</a:t>
            </a:r>
            <a:endParaRPr lang="nl-NL"/>
          </a:p>
        </p:txBody>
      </p:sp>
      <p:pic>
        <p:nvPicPr>
          <p:cNvPr id="10" name="Afbeelding 10" descr="RO_BZK_Logo_2_RGB_diap_de.png">
            <a:extLst>
              <a:ext uri="{FF2B5EF4-FFF2-40B4-BE49-F238E27FC236}">
                <a16:creationId xmlns:a16="http://schemas.microsoft.com/office/drawing/2014/main" id="{093E55D4-9957-4628-BEC2-4BB5812F234A}"/>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11939907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Titeldia verticaal">
    <p:spTree>
      <p:nvGrpSpPr>
        <p:cNvPr id="1" name=""/>
        <p:cNvGrpSpPr/>
        <p:nvPr/>
      </p:nvGrpSpPr>
      <p:grpSpPr>
        <a:xfrm>
          <a:off x="0" y="0"/>
          <a:ext cx="0" cy="0"/>
          <a:chOff x="0" y="0"/>
          <a:chExt cx="0" cy="0"/>
        </a:xfrm>
      </p:grpSpPr>
      <p:sp>
        <p:nvSpPr>
          <p:cNvPr id="2" name="Rechthoek 12">
            <a:extLst>
              <a:ext uri="{FF2B5EF4-FFF2-40B4-BE49-F238E27FC236}">
                <a16:creationId xmlns:a16="http://schemas.microsoft.com/office/drawing/2014/main" id="{7580F3BF-637C-48A8-A758-CE09703F35E1}"/>
              </a:ext>
            </a:extLst>
          </p:cNvPr>
          <p:cNvSpPr/>
          <p:nvPr/>
        </p:nvSpPr>
        <p:spPr>
          <a:xfrm>
            <a:off x="6096003"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3" name="Afbeelding 13">
            <a:extLst>
              <a:ext uri="{FF2B5EF4-FFF2-40B4-BE49-F238E27FC236}">
                <a16:creationId xmlns:a16="http://schemas.microsoft.com/office/drawing/2014/main" id="{76CAB5AA-3D9F-43C4-B31C-855FB5109837}"/>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4" name="Tijdelijke aanduiding voor dianummer 19">
            <a:extLst>
              <a:ext uri="{FF2B5EF4-FFF2-40B4-BE49-F238E27FC236}">
                <a16:creationId xmlns:a16="http://schemas.microsoft.com/office/drawing/2014/main" id="{69C1FEEE-20A8-4E3C-8A0B-E7FEA823B6F7}"/>
              </a:ext>
            </a:extLst>
          </p:cNvPr>
          <p:cNvSpPr txBox="1">
            <a:spLocks noGrp="1"/>
          </p:cNvSpPr>
          <p:nvPr>
            <p:ph type="sldNum" sz="quarter" idx="8"/>
          </p:nvPr>
        </p:nvSpPr>
        <p:spPr/>
        <p:txBody>
          <a:bodyPr/>
          <a:lstStyle>
            <a:lvl1pPr>
              <a:defRPr>
                <a:solidFill>
                  <a:srgbClr val="FFFFFF"/>
                </a:solidFill>
              </a:defRPr>
            </a:lvl1pPr>
          </a:lstStyle>
          <a:p>
            <a:pPr lvl="0"/>
            <a:fld id="{32A29641-D26C-4224-98E3-1B0A1223C116}" type="slidenum">
              <a:t>‹nr.›</a:t>
            </a:fld>
            <a:endParaRPr lang="nl-NL"/>
          </a:p>
        </p:txBody>
      </p:sp>
      <p:sp>
        <p:nvSpPr>
          <p:cNvPr id="5" name="Ondertitel 2">
            <a:extLst>
              <a:ext uri="{FF2B5EF4-FFF2-40B4-BE49-F238E27FC236}">
                <a16:creationId xmlns:a16="http://schemas.microsoft.com/office/drawing/2014/main" id="{75A653B6-4D65-4C25-B872-A8B919B32C96}"/>
              </a:ext>
            </a:extLst>
          </p:cNvPr>
          <p:cNvSpPr txBox="1">
            <a:spLocks noGrp="1"/>
          </p:cNvSpPr>
          <p:nvPr>
            <p:ph type="subTitle" idx="4294967295"/>
          </p:nvPr>
        </p:nvSpPr>
        <p:spPr>
          <a:xfrm>
            <a:off x="6556174" y="3427408"/>
            <a:ext cx="5003999" cy="2404643"/>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6" name="Tijdelijke aanduiding voor tekst 16">
            <a:extLst>
              <a:ext uri="{FF2B5EF4-FFF2-40B4-BE49-F238E27FC236}">
                <a16:creationId xmlns:a16="http://schemas.microsoft.com/office/drawing/2014/main" id="{F67BFC25-8250-4E6B-8A38-EC00E0463551}"/>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7" name="Titel 1">
            <a:extLst>
              <a:ext uri="{FF2B5EF4-FFF2-40B4-BE49-F238E27FC236}">
                <a16:creationId xmlns:a16="http://schemas.microsoft.com/office/drawing/2014/main" id="{64CA3D36-6C4E-4DFC-9C3C-E43F38439AD9}"/>
              </a:ext>
            </a:extLst>
          </p:cNvPr>
          <p:cNvSpPr txBox="1">
            <a:spLocks noGrp="1"/>
          </p:cNvSpPr>
          <p:nvPr>
            <p:ph type="title"/>
          </p:nvPr>
        </p:nvSpPr>
        <p:spPr>
          <a:xfrm>
            <a:off x="6554583" y="2024060"/>
            <a:ext cx="5003999" cy="1403347"/>
          </a:xfrm>
        </p:spPr>
        <p:txBody>
          <a:bodyPr tIns="90004" bIns="90004"/>
          <a:lstStyle>
            <a:lvl1pPr>
              <a:defRPr>
                <a:solidFill>
                  <a:srgbClr val="FFFFFF"/>
                </a:solidFill>
              </a:defRPr>
            </a:lvl1pPr>
          </a:lstStyle>
          <a:p>
            <a:pPr lvl="0"/>
            <a:r>
              <a:rPr lang="nl-NL"/>
              <a:t>Klik om de stijl te bewerken</a:t>
            </a:r>
          </a:p>
        </p:txBody>
      </p:sp>
      <p:sp>
        <p:nvSpPr>
          <p:cNvPr id="8" name="Tijdelijke aanduiding voor voettekst 4">
            <a:extLst>
              <a:ext uri="{FF2B5EF4-FFF2-40B4-BE49-F238E27FC236}">
                <a16:creationId xmlns:a16="http://schemas.microsoft.com/office/drawing/2014/main" id="{67F258C8-E989-40DC-9CDD-ADC695FCD911}"/>
              </a:ext>
            </a:extLst>
          </p:cNvPr>
          <p:cNvSpPr txBox="1">
            <a:spLocks noGrp="1"/>
          </p:cNvSpPr>
          <p:nvPr>
            <p:ph type="ftr" sz="quarter" idx="9"/>
          </p:nvPr>
        </p:nvSpPr>
        <p:spPr/>
        <p:txBody>
          <a:bodyPr/>
          <a:lstStyle>
            <a:lvl1pPr>
              <a:defRPr/>
            </a:lvl1pPr>
          </a:lstStyle>
          <a:p>
            <a:pPr lvl="0"/>
            <a:fld id="{07855FAA-C3EA-4073-93A5-A5C5F069BA11}" type="datetime4">
              <a:rPr lang="nl-NL"/>
              <a:pPr lvl="0"/>
              <a:t>21 mei 2021</a:t>
            </a:fld>
            <a:r>
              <a:rPr lang="en-US"/>
              <a:t> | Voettekst</a:t>
            </a:r>
            <a:endParaRPr lang="nl-NL"/>
          </a:p>
        </p:txBody>
      </p:sp>
      <p:pic>
        <p:nvPicPr>
          <p:cNvPr id="9" name="Afbeelding 9" descr="RO_BZK_Logo_2_RGB_diap_de.png">
            <a:extLst>
              <a:ext uri="{FF2B5EF4-FFF2-40B4-BE49-F238E27FC236}">
                <a16:creationId xmlns:a16="http://schemas.microsoft.com/office/drawing/2014/main" id="{7649F91F-CB9C-4D23-9201-1992F0DB40B4}"/>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01407945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Titeldia horizontaal">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835A912D-DCCE-4569-87AB-55B33910A12A}"/>
              </a:ext>
            </a:extLst>
          </p:cNvPr>
          <p:cNvSpPr/>
          <p:nvPr/>
        </p:nvSpPr>
        <p:spPr>
          <a:xfrm>
            <a:off x="0" y="0"/>
            <a:ext cx="12191996" cy="3427408"/>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A4F441D4-FD71-49CC-A036-1D1BF52C7B18}"/>
              </a:ext>
            </a:extLst>
          </p:cNvPr>
          <p:cNvSpPr txBox="1">
            <a:spLocks noGrp="1"/>
          </p:cNvSpPr>
          <p:nvPr>
            <p:ph type="title"/>
          </p:nvPr>
        </p:nvSpPr>
        <p:spPr>
          <a:xfrm>
            <a:off x="634995" y="1879604"/>
            <a:ext cx="10923586" cy="1547814"/>
          </a:xfrm>
        </p:spPr>
        <p:txBody>
          <a:bodyPr/>
          <a:lstStyle>
            <a:lvl1pPr>
              <a:defRPr sz="4800">
                <a:solidFill>
                  <a:srgbClr val="FFFFFF"/>
                </a:solidFill>
              </a:defRPr>
            </a:lvl1pPr>
          </a:lstStyle>
          <a:p>
            <a:pPr lvl="0"/>
            <a:r>
              <a:rPr lang="nl-NL"/>
              <a:t>Klik om de stijl te bewerken</a:t>
            </a:r>
          </a:p>
        </p:txBody>
      </p:sp>
      <p:pic>
        <p:nvPicPr>
          <p:cNvPr id="4" name="Afbeelding 6">
            <a:extLst>
              <a:ext uri="{FF2B5EF4-FFF2-40B4-BE49-F238E27FC236}">
                <a16:creationId xmlns:a16="http://schemas.microsoft.com/office/drawing/2014/main" id="{8A16AD58-CCE0-460B-9819-0A1E6A051608}"/>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dianummer 16">
            <a:extLst>
              <a:ext uri="{FF2B5EF4-FFF2-40B4-BE49-F238E27FC236}">
                <a16:creationId xmlns:a16="http://schemas.microsoft.com/office/drawing/2014/main" id="{C0AD563C-EF1D-41B4-A37B-4FD9052BB463}"/>
              </a:ext>
            </a:extLst>
          </p:cNvPr>
          <p:cNvSpPr txBox="1">
            <a:spLocks noGrp="1"/>
          </p:cNvSpPr>
          <p:nvPr>
            <p:ph type="sldNum" sz="quarter" idx="8"/>
          </p:nvPr>
        </p:nvSpPr>
        <p:spPr/>
        <p:txBody>
          <a:bodyPr/>
          <a:lstStyle>
            <a:lvl1pPr>
              <a:defRPr/>
            </a:lvl1pPr>
          </a:lstStyle>
          <a:p>
            <a:pPr lvl="0"/>
            <a:fld id="{93E6985F-14DF-4113-8A0E-67AB14549233}" type="slidenum">
              <a:t>‹nr.›</a:t>
            </a:fld>
            <a:endParaRPr lang="nl-NL"/>
          </a:p>
        </p:txBody>
      </p:sp>
      <p:sp>
        <p:nvSpPr>
          <p:cNvPr id="6" name="Ondertitel 2">
            <a:extLst>
              <a:ext uri="{FF2B5EF4-FFF2-40B4-BE49-F238E27FC236}">
                <a16:creationId xmlns:a16="http://schemas.microsoft.com/office/drawing/2014/main" id="{BD5A94DE-6976-4AF6-A453-7CF0FC3A03D6}"/>
              </a:ext>
            </a:extLst>
          </p:cNvPr>
          <p:cNvSpPr txBox="1">
            <a:spLocks noGrp="1"/>
          </p:cNvSpPr>
          <p:nvPr>
            <p:ph type="subTitle" idx="4294967295"/>
          </p:nvPr>
        </p:nvSpPr>
        <p:spPr>
          <a:xfrm>
            <a:off x="634995" y="3749488"/>
            <a:ext cx="10925178" cy="2077233"/>
          </a:xfrm>
        </p:spPr>
        <p:txBody>
          <a:bodyPr lIns="104397" tIns="90004" rIns="90004" bIns="46798"/>
          <a:lstStyle>
            <a:lvl1pPr marL="0" indent="0">
              <a:buNone/>
              <a:defRPr/>
            </a:lvl1pPr>
          </a:lstStyle>
          <a:p>
            <a:pPr lvl="0"/>
            <a:r>
              <a:rPr lang="nl-NL"/>
              <a:t>Klik om het opmaakprofiel van de modelondertitel te bewerken</a:t>
            </a:r>
          </a:p>
        </p:txBody>
      </p:sp>
      <p:sp>
        <p:nvSpPr>
          <p:cNvPr id="7" name="Tijdelijke aanduiding voor tekst 16">
            <a:extLst>
              <a:ext uri="{FF2B5EF4-FFF2-40B4-BE49-F238E27FC236}">
                <a16:creationId xmlns:a16="http://schemas.microsoft.com/office/drawing/2014/main" id="{CADB9C45-6592-4D59-BF05-E0999BE56D5C}"/>
              </a:ext>
            </a:extLst>
          </p:cNvPr>
          <p:cNvSpPr txBox="1">
            <a:spLocks noGrp="1"/>
          </p:cNvSpPr>
          <p:nvPr>
            <p:ph type="body" idx="4294967295"/>
          </p:nvPr>
        </p:nvSpPr>
        <p:spPr>
          <a:xfrm>
            <a:off x="633414" y="5829382"/>
            <a:ext cx="5005389" cy="389360"/>
          </a:xfrm>
        </p:spPr>
        <p:txBody>
          <a:bodyPr lIns="86401" anchor="b"/>
          <a:lstStyle>
            <a:lvl1pPr marL="0" indent="0">
              <a:buNone/>
              <a:defRPr sz="1600"/>
            </a:lvl1pPr>
          </a:lstStyle>
          <a:p>
            <a:pPr lvl="0"/>
            <a:r>
              <a:rPr lang="nl-NL"/>
              <a:t>Naam spreker</a:t>
            </a:r>
          </a:p>
        </p:txBody>
      </p:sp>
      <p:sp>
        <p:nvSpPr>
          <p:cNvPr id="8" name="Tijdelijke aanduiding voor voettekst 4">
            <a:extLst>
              <a:ext uri="{FF2B5EF4-FFF2-40B4-BE49-F238E27FC236}">
                <a16:creationId xmlns:a16="http://schemas.microsoft.com/office/drawing/2014/main" id="{2D9DCEF3-D0D6-4A39-AC3B-259F1FAF579A}"/>
              </a:ext>
            </a:extLst>
          </p:cNvPr>
          <p:cNvSpPr txBox="1">
            <a:spLocks noGrp="1"/>
          </p:cNvSpPr>
          <p:nvPr>
            <p:ph type="ftr" sz="quarter" idx="9"/>
          </p:nvPr>
        </p:nvSpPr>
        <p:spPr/>
        <p:txBody>
          <a:bodyPr/>
          <a:lstStyle>
            <a:lvl1pPr>
              <a:defRPr/>
            </a:lvl1pPr>
          </a:lstStyle>
          <a:p>
            <a:pPr lvl="0"/>
            <a:fld id="{90E736AD-CE3A-461A-AEA4-94072A962B27}" type="datetime4">
              <a:rPr lang="nl-NL"/>
              <a:pPr lvl="0"/>
              <a:t>21 mei 2021</a:t>
            </a:fld>
            <a:r>
              <a:rPr lang="en-US"/>
              <a:t> | Voettekst</a:t>
            </a:r>
            <a:endParaRPr lang="nl-NL"/>
          </a:p>
        </p:txBody>
      </p:sp>
      <p:pic>
        <p:nvPicPr>
          <p:cNvPr id="9" name="Afbeelding 10" descr="RO_BZK_Logo_2_RGB_diap_de.png">
            <a:extLst>
              <a:ext uri="{FF2B5EF4-FFF2-40B4-BE49-F238E27FC236}">
                <a16:creationId xmlns:a16="http://schemas.microsoft.com/office/drawing/2014/main" id="{D2E53261-3A9A-4327-AA77-D96932950FAE}"/>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88863121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Inhoudsopgave met afbeeldin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E0EB12A2-5038-4D91-A9E2-FC43A5315BD1}"/>
              </a:ext>
            </a:extLst>
          </p:cNvPr>
          <p:cNvSpPr/>
          <p:nvPr/>
        </p:nvSpPr>
        <p:spPr>
          <a:xfrm>
            <a:off x="6096003"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11">
            <a:extLst>
              <a:ext uri="{FF2B5EF4-FFF2-40B4-BE49-F238E27FC236}">
                <a16:creationId xmlns:a16="http://schemas.microsoft.com/office/drawing/2014/main" id="{93806A65-1891-480A-A8E2-46C754075267}"/>
              </a:ext>
            </a:extLst>
          </p:cNvPr>
          <p:cNvSpPr txBox="1">
            <a:spLocks noGrp="1"/>
          </p:cNvSpPr>
          <p:nvPr>
            <p:ph type="body" idx="4294967295"/>
          </p:nvPr>
        </p:nvSpPr>
        <p:spPr>
          <a:xfrm>
            <a:off x="6553203" y="2289602"/>
            <a:ext cx="5003999" cy="3931810"/>
          </a:xfrm>
        </p:spPr>
        <p:txBody>
          <a:bodyPr/>
          <a:lstStyle>
            <a:lvl1pPr marL="457200" indent="-457200">
              <a:buClr>
                <a:srgbClr val="FFFFFF"/>
              </a:buClr>
              <a:buFont typeface="Verdana"/>
              <a:buAutoNum type="arabicPeriod"/>
              <a:defRPr>
                <a:solidFill>
                  <a:srgbClr val="FFFFFF"/>
                </a:solidFill>
              </a:defRPr>
            </a:lvl1pPr>
            <a:lvl2pPr marL="683998" indent="-215999">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5">
            <a:extLst>
              <a:ext uri="{FF2B5EF4-FFF2-40B4-BE49-F238E27FC236}">
                <a16:creationId xmlns:a16="http://schemas.microsoft.com/office/drawing/2014/main" id="{211E82C8-9B81-4977-B8AD-6AA915C53D0F}"/>
              </a:ext>
            </a:extLst>
          </p:cNvPr>
          <p:cNvSpPr txBox="1">
            <a:spLocks noGrp="1"/>
          </p:cNvSpPr>
          <p:nvPr>
            <p:ph type="title"/>
          </p:nvPr>
        </p:nvSpPr>
        <p:spPr>
          <a:xfrm>
            <a:off x="6553203"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3DE29C91-9A96-4F3F-8BE6-936786DC3413}"/>
              </a:ext>
            </a:extLst>
          </p:cNvPr>
          <p:cNvSpPr txBox="1">
            <a:spLocks noGrp="1"/>
          </p:cNvSpPr>
          <p:nvPr>
            <p:ph type="sldNum" sz="quarter" idx="8"/>
          </p:nvPr>
        </p:nvSpPr>
        <p:spPr/>
        <p:txBody>
          <a:bodyPr/>
          <a:lstStyle>
            <a:lvl1pPr>
              <a:defRPr>
                <a:solidFill>
                  <a:srgbClr val="FFFFFF"/>
                </a:solidFill>
              </a:defRPr>
            </a:lvl1pPr>
          </a:lstStyle>
          <a:p>
            <a:pPr lvl="0"/>
            <a:fld id="{527DE0CB-8E5E-425D-9485-2845C684AFD9}" type="slidenum">
              <a:t>‹nr.›</a:t>
            </a:fld>
            <a:endParaRPr lang="nl-NL"/>
          </a:p>
        </p:txBody>
      </p:sp>
      <p:sp>
        <p:nvSpPr>
          <p:cNvPr id="6" name="Tijdelijke aanduiding voor voettekst 4">
            <a:extLst>
              <a:ext uri="{FF2B5EF4-FFF2-40B4-BE49-F238E27FC236}">
                <a16:creationId xmlns:a16="http://schemas.microsoft.com/office/drawing/2014/main" id="{4C0C1B9A-1C1D-4F69-AB62-18D0802A6FC1}"/>
              </a:ext>
            </a:extLst>
          </p:cNvPr>
          <p:cNvSpPr txBox="1">
            <a:spLocks noGrp="1"/>
          </p:cNvSpPr>
          <p:nvPr>
            <p:ph type="ftr" sz="quarter" idx="9"/>
          </p:nvPr>
        </p:nvSpPr>
        <p:spPr/>
        <p:txBody>
          <a:bodyPr/>
          <a:lstStyle>
            <a:lvl1pPr>
              <a:defRPr lang="en-US">
                <a:solidFill>
                  <a:srgbClr val="FFFFFF"/>
                </a:solidFill>
              </a:defRPr>
            </a:lvl1pPr>
          </a:lstStyle>
          <a:p>
            <a:pPr lvl="0"/>
            <a:r>
              <a:rPr lang="en-US"/>
              <a:t>27 februari 2017 | Voettekst</a:t>
            </a:r>
            <a:endParaRPr lang="nl-NL"/>
          </a:p>
        </p:txBody>
      </p:sp>
      <p:sp>
        <p:nvSpPr>
          <p:cNvPr id="7" name="Tijdelijke aanduiding voor afbeelding 31">
            <a:extLst>
              <a:ext uri="{FF2B5EF4-FFF2-40B4-BE49-F238E27FC236}">
                <a16:creationId xmlns:a16="http://schemas.microsoft.com/office/drawing/2014/main" id="{4C2639F6-292C-4AFD-9B55-FBAED5182C39}"/>
              </a:ext>
            </a:extLst>
          </p:cNvPr>
          <p:cNvSpPr txBox="1">
            <a:spLocks noGrp="1"/>
          </p:cNvSpPr>
          <p:nvPr>
            <p:ph type="pic" idx="4294967295"/>
          </p:nvPr>
        </p:nvSpPr>
        <p:spPr>
          <a:xfrm>
            <a:off x="-3172" y="0"/>
            <a:ext cx="6104781" cy="6858000"/>
          </a:xfrm>
          <a:solidFill>
            <a:srgbClr val="D9D9D9"/>
          </a:solidFill>
        </p:spPr>
        <p:txBody>
          <a:bodyPr lIns="611998" anchor="ctr"/>
          <a:lstStyle>
            <a:lvl1pPr>
              <a:defRPr/>
            </a:lvl1pPr>
          </a:lstStyle>
          <a:p>
            <a:pPr lvl="0"/>
            <a:r>
              <a:rPr lang="nl-NL"/>
              <a:t>Klik op het pictogram als u een afbeelding wilt toevoegen</a:t>
            </a:r>
          </a:p>
        </p:txBody>
      </p:sp>
      <p:pic>
        <p:nvPicPr>
          <p:cNvPr id="8" name="Afbeelding 9" descr="RO_vervolgpagina_Logo_2_RGB_pos__aangepast.png">
            <a:extLst>
              <a:ext uri="{FF2B5EF4-FFF2-40B4-BE49-F238E27FC236}">
                <a16:creationId xmlns:a16="http://schemas.microsoft.com/office/drawing/2014/main" id="{3FF53D0C-58EA-4C5E-9F92-F66350A864C8}"/>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voettekst 4">
            <a:extLst>
              <a:ext uri="{FF2B5EF4-FFF2-40B4-BE49-F238E27FC236}">
                <a16:creationId xmlns:a16="http://schemas.microsoft.com/office/drawing/2014/main" id="{7462BCAC-B6B4-4013-951B-6CDD6F64BDFA}"/>
              </a:ext>
            </a:extLst>
          </p:cNvPr>
          <p:cNvSpPr txBox="1"/>
          <p:nvPr/>
        </p:nvSpPr>
        <p:spPr>
          <a:xfrm>
            <a:off x="633596" y="6220800"/>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4756ABF-9576-4B13-8F6E-F5C8E89878A8}" type="datetime4">
              <a:rPr lang="nl-NL" sz="1050" b="0" i="0" u="none" strike="noStrike" kern="1200" cap="none" spc="0" baseline="0">
                <a:solidFill>
                  <a:srgbClr val="FFFFFF"/>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FFFFFF"/>
                </a:solidFill>
                <a:uFillTx/>
                <a:latin typeface="Verdana"/>
              </a:rPr>
              <a:t> | Voettekst</a:t>
            </a:r>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192638374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4ADE7D12-2BD9-46CE-8D8E-1615DE7C2105}"/>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013638E6-7459-4877-9715-42E6A8D54EEE}"/>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96A1C46D-A219-45DD-997B-7BEE6534EB3E}"/>
              </a:ext>
            </a:extLst>
          </p:cNvPr>
          <p:cNvSpPr txBox="1">
            <a:spLocks noGrp="1"/>
          </p:cNvSpPr>
          <p:nvPr>
            <p:ph type="body" idx="4294967295"/>
          </p:nvPr>
        </p:nvSpPr>
        <p:spPr>
          <a:xfrm>
            <a:off x="634995" y="4221163"/>
            <a:ext cx="5003797" cy="2000250"/>
          </a:xfrm>
        </p:spPr>
        <p:txBody>
          <a:bodyPr tIns="90004" rIns="100803"/>
          <a:lstStyle>
            <a:lvl1pPr marL="0" indent="0" algn="r">
              <a:buNone/>
              <a:defRPr>
                <a:solidFill>
                  <a:srgbClr val="FFFFFF"/>
                </a:solidFill>
              </a:defRPr>
            </a:lvl1pPr>
          </a:lstStyle>
          <a:p>
            <a:pPr lvl="0"/>
            <a:r>
              <a:rPr lang="nl-NL"/>
              <a:t>Klik om de modelstijlen te bewerken</a:t>
            </a:r>
          </a:p>
        </p:txBody>
      </p:sp>
      <p:sp>
        <p:nvSpPr>
          <p:cNvPr id="5" name="Tijdelijke aanduiding voor tekst 8">
            <a:extLst>
              <a:ext uri="{FF2B5EF4-FFF2-40B4-BE49-F238E27FC236}">
                <a16:creationId xmlns:a16="http://schemas.microsoft.com/office/drawing/2014/main" id="{3761063F-9D36-40AC-BF83-2259F6B34CC6}"/>
              </a:ext>
            </a:extLst>
          </p:cNvPr>
          <p:cNvSpPr txBox="1">
            <a:spLocks noGrp="1"/>
          </p:cNvSpPr>
          <p:nvPr>
            <p:ph type="body" idx="4294967295"/>
          </p:nvPr>
        </p:nvSpPr>
        <p:spPr>
          <a:xfrm>
            <a:off x="634995" y="1171575"/>
            <a:ext cx="5003797" cy="1463670"/>
          </a:xfrm>
        </p:spPr>
        <p:txBody>
          <a:bodyPr rIns="0" anchor="b"/>
          <a:lstStyle>
            <a:lvl1pPr marL="0" indent="0" algn="r">
              <a:buNone/>
              <a:defRPr sz="9600" b="1">
                <a:solidFill>
                  <a:srgbClr val="FFFFFF"/>
                </a:solidFill>
              </a:defRPr>
            </a:lvl1pPr>
          </a:lstStyle>
          <a:p>
            <a:pPr lvl="0"/>
            <a:r>
              <a:rPr lang="nl-NL"/>
              <a:t>#</a:t>
            </a:r>
          </a:p>
        </p:txBody>
      </p:sp>
      <p:sp>
        <p:nvSpPr>
          <p:cNvPr id="6" name="Tijdelijke aanduiding voor dianummer 12">
            <a:extLst>
              <a:ext uri="{FF2B5EF4-FFF2-40B4-BE49-F238E27FC236}">
                <a16:creationId xmlns:a16="http://schemas.microsoft.com/office/drawing/2014/main" id="{4CBB1289-47C7-4356-9F8C-BC354B03A984}"/>
              </a:ext>
            </a:extLst>
          </p:cNvPr>
          <p:cNvSpPr txBox="1">
            <a:spLocks noGrp="1"/>
          </p:cNvSpPr>
          <p:nvPr>
            <p:ph type="sldNum" sz="quarter" idx="8"/>
          </p:nvPr>
        </p:nvSpPr>
        <p:spPr/>
        <p:txBody>
          <a:bodyPr/>
          <a:lstStyle>
            <a:lvl1pPr>
              <a:defRPr/>
            </a:lvl1pPr>
          </a:lstStyle>
          <a:p>
            <a:pPr lvl="0"/>
            <a:fld id="{3434DCD3-C535-41B9-9A13-8E5E481F6439}" type="slidenum">
              <a:t>‹nr.›</a:t>
            </a:fld>
            <a:endParaRPr lang="nl-NL"/>
          </a:p>
        </p:txBody>
      </p:sp>
      <p:sp>
        <p:nvSpPr>
          <p:cNvPr id="7" name="Tijdelijke aanduiding voor voettekst 4">
            <a:extLst>
              <a:ext uri="{FF2B5EF4-FFF2-40B4-BE49-F238E27FC236}">
                <a16:creationId xmlns:a16="http://schemas.microsoft.com/office/drawing/2014/main" id="{785F9584-217A-4CBE-9237-FDD6FB2B0815}"/>
              </a:ext>
            </a:extLst>
          </p:cNvPr>
          <p:cNvSpPr txBox="1">
            <a:spLocks noGrp="1"/>
          </p:cNvSpPr>
          <p:nvPr>
            <p:ph type="ftr" sz="quarter" idx="9"/>
          </p:nvPr>
        </p:nvSpPr>
        <p:spPr/>
        <p:txBody>
          <a:bodyPr/>
          <a:lstStyle>
            <a:lvl1pPr>
              <a:defRPr>
                <a:solidFill>
                  <a:srgbClr val="FFFFFF"/>
                </a:solidFill>
              </a:defRPr>
            </a:lvl1pPr>
          </a:lstStyle>
          <a:p>
            <a:pPr lvl="0"/>
            <a:fld id="{998E9EB8-D6B0-4A74-9B84-E67759637BEC}" type="datetime4">
              <a:rPr lang="nl-NL"/>
              <a:pPr lvl="0"/>
              <a:t>21 mei 2021</a:t>
            </a:fld>
            <a:r>
              <a:rPr lang="en-US"/>
              <a:t> | Voettekst</a:t>
            </a:r>
            <a:endParaRPr lang="nl-NL"/>
          </a:p>
        </p:txBody>
      </p:sp>
      <p:pic>
        <p:nvPicPr>
          <p:cNvPr id="8" name="Afbeelding 10" descr="RO_vervolgpagina_Logo_2_RGB_pos__aangepast.png">
            <a:extLst>
              <a:ext uri="{FF2B5EF4-FFF2-40B4-BE49-F238E27FC236}">
                <a16:creationId xmlns:a16="http://schemas.microsoft.com/office/drawing/2014/main" id="{747D9CE1-581C-4F98-A069-5FC1A2D0063F}"/>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420113684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C9B4412F-E9E5-42E3-8811-D8B8C2F2638E}"/>
              </a:ext>
            </a:extLst>
          </p:cNvPr>
          <p:cNvSpPr txBox="1">
            <a:spLocks noGrp="1"/>
          </p:cNvSpPr>
          <p:nvPr>
            <p:ph idx="4294967295"/>
          </p:nvPr>
        </p:nvSpPr>
        <p:spPr>
          <a:xfrm>
            <a:off x="634995" y="2276471"/>
            <a:ext cx="5226052"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inhoud 3">
            <a:extLst>
              <a:ext uri="{FF2B5EF4-FFF2-40B4-BE49-F238E27FC236}">
                <a16:creationId xmlns:a16="http://schemas.microsoft.com/office/drawing/2014/main" id="{61CD2BFA-88A8-4621-A24B-CA7E7AC940BC}"/>
              </a:ext>
            </a:extLst>
          </p:cNvPr>
          <p:cNvSpPr txBox="1">
            <a:spLocks noGrp="1"/>
          </p:cNvSpPr>
          <p:nvPr>
            <p:ph idx="4294967295"/>
          </p:nvPr>
        </p:nvSpPr>
        <p:spPr>
          <a:xfrm>
            <a:off x="6553203" y="2276471"/>
            <a:ext cx="5003999"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61F5AA2D-887B-47DB-930E-61B3F38F7816}"/>
              </a:ext>
            </a:extLst>
          </p:cNvPr>
          <p:cNvSpPr txBox="1">
            <a:spLocks noGrp="1"/>
          </p:cNvSpPr>
          <p:nvPr>
            <p:ph type="title"/>
          </p:nvPr>
        </p:nvSpPr>
        <p:spPr/>
        <p:txBody>
          <a:bodyPr/>
          <a:lstStyle>
            <a:lvl1pPr>
              <a:defRPr/>
            </a:lvl1pPr>
          </a:lstStyle>
          <a:p>
            <a:pPr lvl="0"/>
            <a:r>
              <a:rPr lang="nl-NL"/>
              <a:t>Klik om de stijl te bewerken</a:t>
            </a:r>
          </a:p>
        </p:txBody>
      </p:sp>
      <p:sp>
        <p:nvSpPr>
          <p:cNvPr id="5" name="Tijdelijke aanduiding voor dianummer 15">
            <a:extLst>
              <a:ext uri="{FF2B5EF4-FFF2-40B4-BE49-F238E27FC236}">
                <a16:creationId xmlns:a16="http://schemas.microsoft.com/office/drawing/2014/main" id="{432534E0-BD06-4ABD-BFE0-7848A032FB58}"/>
              </a:ext>
            </a:extLst>
          </p:cNvPr>
          <p:cNvSpPr txBox="1">
            <a:spLocks noGrp="1"/>
          </p:cNvSpPr>
          <p:nvPr>
            <p:ph type="sldNum" sz="quarter" idx="8"/>
          </p:nvPr>
        </p:nvSpPr>
        <p:spPr/>
        <p:txBody>
          <a:bodyPr/>
          <a:lstStyle>
            <a:lvl1pPr>
              <a:defRPr/>
            </a:lvl1pPr>
          </a:lstStyle>
          <a:p>
            <a:pPr lvl="0"/>
            <a:fld id="{C9293B6E-8CB5-4DF3-A0D2-94E9AFB9A7D1}" type="slidenum">
              <a:t>‹nr.›</a:t>
            </a:fld>
            <a:endParaRPr lang="nl-NL"/>
          </a:p>
        </p:txBody>
      </p:sp>
      <p:sp>
        <p:nvSpPr>
          <p:cNvPr id="6" name="Tijdelijke aanduiding voor voettekst 4">
            <a:extLst>
              <a:ext uri="{FF2B5EF4-FFF2-40B4-BE49-F238E27FC236}">
                <a16:creationId xmlns:a16="http://schemas.microsoft.com/office/drawing/2014/main" id="{62E9E836-B973-4E00-B81F-0ED05142F0A8}"/>
              </a:ext>
            </a:extLst>
          </p:cNvPr>
          <p:cNvSpPr txBox="1">
            <a:spLocks noGrp="1"/>
          </p:cNvSpPr>
          <p:nvPr>
            <p:ph type="ftr" sz="quarter" idx="9"/>
          </p:nvPr>
        </p:nvSpPr>
        <p:spPr/>
        <p:txBody>
          <a:bodyPr/>
          <a:lstStyle>
            <a:lvl1pPr>
              <a:defRPr/>
            </a:lvl1pPr>
          </a:lstStyle>
          <a:p>
            <a:pPr lvl="0"/>
            <a:fld id="{EE4C46AC-23B3-4E62-BB42-8F668173C7DB}" type="datetime4">
              <a:rPr lang="nl-NL"/>
              <a:pPr lvl="0"/>
              <a:t>21 mei 2021</a:t>
            </a:fld>
            <a:r>
              <a:rPr lang="en-US"/>
              <a:t> | Voettekst</a:t>
            </a:r>
            <a:endParaRPr lang="nl-NL"/>
          </a:p>
        </p:txBody>
      </p:sp>
    </p:spTree>
    <p:extLst>
      <p:ext uri="{BB962C8B-B14F-4D97-AF65-F5344CB8AC3E}">
        <p14:creationId xmlns:p14="http://schemas.microsoft.com/office/powerpoint/2010/main" val="258916364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23D66449-90D9-4D9E-8D37-0D87EC49459C}"/>
              </a:ext>
            </a:extLst>
          </p:cNvPr>
          <p:cNvSpPr txBox="1">
            <a:spLocks noGrp="1"/>
          </p:cNvSpPr>
          <p:nvPr>
            <p:ph type="body" idx="4294967295"/>
          </p:nvPr>
        </p:nvSpPr>
        <p:spPr>
          <a:xfrm>
            <a:off x="635005" y="2306034"/>
            <a:ext cx="5003999" cy="647998"/>
          </a:xfrm>
        </p:spPr>
        <p:txBody>
          <a:bodyPr lIns="179999" tIns="179999" rIns="179999" bIns="71999" anchor="b"/>
          <a:lstStyle>
            <a:lvl1pPr marL="0" indent="0">
              <a:buNone/>
              <a:defRPr sz="1800" b="1" cap="all">
                <a:solidFill>
                  <a:srgbClr val="38870D"/>
                </a:solidFill>
              </a:defRPr>
            </a:lvl1pPr>
          </a:lstStyle>
          <a:p>
            <a:pPr lvl="0"/>
            <a:r>
              <a:rPr lang="nl-NL"/>
              <a:t>Klik om de modelstijlen te bewerken</a:t>
            </a:r>
          </a:p>
        </p:txBody>
      </p:sp>
      <p:sp>
        <p:nvSpPr>
          <p:cNvPr id="3" name="Tijdelijke aanduiding voor inhoud 3">
            <a:extLst>
              <a:ext uri="{FF2B5EF4-FFF2-40B4-BE49-F238E27FC236}">
                <a16:creationId xmlns:a16="http://schemas.microsoft.com/office/drawing/2014/main" id="{8B07BEB6-B8A0-4F88-B665-EA559CCF94F2}"/>
              </a:ext>
            </a:extLst>
          </p:cNvPr>
          <p:cNvSpPr txBox="1">
            <a:spLocks noGrp="1"/>
          </p:cNvSpPr>
          <p:nvPr>
            <p:ph idx="4294967295"/>
          </p:nvPr>
        </p:nvSpPr>
        <p:spPr>
          <a:xfrm>
            <a:off x="635005" y="2953740"/>
            <a:ext cx="5003999" cy="3267672"/>
          </a:xfrm>
        </p:spPr>
        <p:txBody>
          <a:bodyPr lIns="179999" tIns="179999" rIns="179999" bIns="71999"/>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4">
            <a:extLst>
              <a:ext uri="{FF2B5EF4-FFF2-40B4-BE49-F238E27FC236}">
                <a16:creationId xmlns:a16="http://schemas.microsoft.com/office/drawing/2014/main" id="{B0EEE2FF-676F-46F7-B8CA-F2900F378B8F}"/>
              </a:ext>
            </a:extLst>
          </p:cNvPr>
          <p:cNvSpPr txBox="1">
            <a:spLocks noGrp="1"/>
          </p:cNvSpPr>
          <p:nvPr>
            <p:ph type="body" idx="4294967295"/>
          </p:nvPr>
        </p:nvSpPr>
        <p:spPr>
          <a:xfrm>
            <a:off x="6553203" y="2306034"/>
            <a:ext cx="5003999" cy="647230"/>
          </a:xfrm>
        </p:spPr>
        <p:txBody>
          <a:bodyPr lIns="179999" tIns="179999" rIns="179999" bIns="71999" anchor="b"/>
          <a:lstStyle>
            <a:lvl1pPr marL="0" indent="0">
              <a:buNone/>
              <a:defRPr sz="1800" b="1" cap="all">
                <a:solidFill>
                  <a:srgbClr val="38870D"/>
                </a:solidFill>
              </a:defRPr>
            </a:lvl1pPr>
          </a:lstStyle>
          <a:p>
            <a:pPr lvl="0"/>
            <a:r>
              <a:rPr lang="nl-NL"/>
              <a:t>Klik om de modelstijlen te bewerken</a:t>
            </a:r>
          </a:p>
        </p:txBody>
      </p:sp>
      <p:sp>
        <p:nvSpPr>
          <p:cNvPr id="5" name="Tijdelijke aanduiding voor inhoud 5">
            <a:extLst>
              <a:ext uri="{FF2B5EF4-FFF2-40B4-BE49-F238E27FC236}">
                <a16:creationId xmlns:a16="http://schemas.microsoft.com/office/drawing/2014/main" id="{2945475A-77E0-4A51-885B-9C49429D19AF}"/>
              </a:ext>
            </a:extLst>
          </p:cNvPr>
          <p:cNvSpPr txBox="1">
            <a:spLocks noGrp="1"/>
          </p:cNvSpPr>
          <p:nvPr>
            <p:ph idx="4294967295"/>
          </p:nvPr>
        </p:nvSpPr>
        <p:spPr>
          <a:xfrm>
            <a:off x="6553203" y="2953740"/>
            <a:ext cx="5005389" cy="3267672"/>
          </a:xfrm>
        </p:spPr>
        <p:txBody>
          <a:bodyPr lIns="179999" tIns="179999" rIns="179999" bIns="71999"/>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9">
            <a:extLst>
              <a:ext uri="{FF2B5EF4-FFF2-40B4-BE49-F238E27FC236}">
                <a16:creationId xmlns:a16="http://schemas.microsoft.com/office/drawing/2014/main" id="{451C7F6A-7532-4D69-AEEB-FFAA36E5D201}"/>
              </a:ext>
            </a:extLst>
          </p:cNvPr>
          <p:cNvSpPr txBox="1">
            <a:spLocks noGrp="1"/>
          </p:cNvSpPr>
          <p:nvPr>
            <p:ph type="title"/>
          </p:nvPr>
        </p:nvSpPr>
        <p:spPr/>
        <p:txBody>
          <a:bodyPr/>
          <a:lstStyle>
            <a:lvl1pPr>
              <a:defRPr/>
            </a:lvl1pPr>
          </a:lstStyle>
          <a:p>
            <a:pPr lvl="0"/>
            <a:r>
              <a:rPr lang="nl-NL"/>
              <a:t>Klik om de stijl te bewerken</a:t>
            </a:r>
          </a:p>
        </p:txBody>
      </p:sp>
      <p:sp>
        <p:nvSpPr>
          <p:cNvPr id="7" name="Tijdelijke aanduiding voor dianummer 17">
            <a:extLst>
              <a:ext uri="{FF2B5EF4-FFF2-40B4-BE49-F238E27FC236}">
                <a16:creationId xmlns:a16="http://schemas.microsoft.com/office/drawing/2014/main" id="{282A2023-B148-4AB1-AA32-21289FDEFD93}"/>
              </a:ext>
            </a:extLst>
          </p:cNvPr>
          <p:cNvSpPr txBox="1">
            <a:spLocks noGrp="1"/>
          </p:cNvSpPr>
          <p:nvPr>
            <p:ph type="sldNum" sz="quarter" idx="8"/>
          </p:nvPr>
        </p:nvSpPr>
        <p:spPr/>
        <p:txBody>
          <a:bodyPr/>
          <a:lstStyle>
            <a:lvl1pPr>
              <a:defRPr/>
            </a:lvl1pPr>
          </a:lstStyle>
          <a:p>
            <a:pPr lvl="0"/>
            <a:fld id="{F8A9BEB4-25C7-4A20-9E5B-4BEF834AC81C}" type="slidenum">
              <a:t>‹nr.›</a:t>
            </a:fld>
            <a:endParaRPr lang="nl-NL"/>
          </a:p>
        </p:txBody>
      </p:sp>
      <p:sp>
        <p:nvSpPr>
          <p:cNvPr id="8" name="Tijdelijke aanduiding voor voettekst 4">
            <a:extLst>
              <a:ext uri="{FF2B5EF4-FFF2-40B4-BE49-F238E27FC236}">
                <a16:creationId xmlns:a16="http://schemas.microsoft.com/office/drawing/2014/main" id="{613D09C2-8413-4EFB-A970-21B19133FC30}"/>
              </a:ext>
            </a:extLst>
          </p:cNvPr>
          <p:cNvSpPr txBox="1">
            <a:spLocks noGrp="1"/>
          </p:cNvSpPr>
          <p:nvPr>
            <p:ph type="ftr" sz="quarter" idx="9"/>
          </p:nvPr>
        </p:nvSpPr>
        <p:spPr/>
        <p:txBody>
          <a:bodyPr/>
          <a:lstStyle>
            <a:lvl1pPr>
              <a:defRPr/>
            </a:lvl1pPr>
          </a:lstStyle>
          <a:p>
            <a:pPr lvl="0"/>
            <a:fld id="{955D1591-ABDE-4FA8-A490-2722837C6671}" type="datetime4">
              <a:rPr lang="nl-NL"/>
              <a:pPr lvl="0"/>
              <a:t>21 mei 2021</a:t>
            </a:fld>
            <a:r>
              <a:rPr lang="en-US"/>
              <a:t> | Voettekst</a:t>
            </a:r>
            <a:endParaRPr lang="nl-NL"/>
          </a:p>
        </p:txBody>
      </p:sp>
    </p:spTree>
    <p:extLst>
      <p:ext uri="{BB962C8B-B14F-4D97-AF65-F5344CB8AC3E}">
        <p14:creationId xmlns:p14="http://schemas.microsoft.com/office/powerpoint/2010/main" val="399062189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3BF7A594-7101-445D-B209-479ECD88AA67}"/>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681EE205-A6AD-4F51-81A7-A679C4C1C527}"/>
              </a:ext>
            </a:extLst>
          </p:cNvPr>
          <p:cNvSpPr txBox="1">
            <a:spLocks noGrp="1"/>
          </p:cNvSpPr>
          <p:nvPr>
            <p:ph type="title"/>
          </p:nvPr>
        </p:nvSpPr>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6732429B-E8FA-4660-BDE0-4327EAA8010D}"/>
              </a:ext>
            </a:extLst>
          </p:cNvPr>
          <p:cNvSpPr txBox="1">
            <a:spLocks noGrp="1"/>
          </p:cNvSpPr>
          <p:nvPr>
            <p:ph type="sldNum" sz="quarter" idx="8"/>
          </p:nvPr>
        </p:nvSpPr>
        <p:spPr/>
        <p:txBody>
          <a:bodyPr/>
          <a:lstStyle>
            <a:lvl1pPr>
              <a:defRPr/>
            </a:lvl1pPr>
          </a:lstStyle>
          <a:p>
            <a:pPr lvl="0"/>
            <a:fld id="{B3D9AD43-FB73-44C4-9680-D6DC57EB543A}" type="slidenum">
              <a:t>‹nr.›</a:t>
            </a:fld>
            <a:endParaRPr lang="nl-NL"/>
          </a:p>
        </p:txBody>
      </p:sp>
      <p:sp>
        <p:nvSpPr>
          <p:cNvPr id="5" name="Tijdelijke aanduiding voor voettekst 4">
            <a:extLst>
              <a:ext uri="{FF2B5EF4-FFF2-40B4-BE49-F238E27FC236}">
                <a16:creationId xmlns:a16="http://schemas.microsoft.com/office/drawing/2014/main" id="{967AD98B-CB37-4C16-8D94-CA3C218FD60D}"/>
              </a:ext>
            </a:extLst>
          </p:cNvPr>
          <p:cNvSpPr txBox="1">
            <a:spLocks noGrp="1"/>
          </p:cNvSpPr>
          <p:nvPr>
            <p:ph type="ftr" sz="quarter" idx="9"/>
          </p:nvPr>
        </p:nvSpPr>
        <p:spPr/>
        <p:txBody>
          <a:bodyPr/>
          <a:lstStyle>
            <a:lvl1pPr>
              <a:defRPr/>
            </a:lvl1pPr>
          </a:lstStyle>
          <a:p>
            <a:pPr lvl="0"/>
            <a:fld id="{CBE564AA-21FE-4F08-A8D3-482382382B40}" type="datetime4">
              <a:rPr lang="nl-NL"/>
              <a:pPr lvl="0"/>
              <a:t>21 mei 2021</a:t>
            </a:fld>
            <a:r>
              <a:rPr lang="en-US"/>
              <a:t> | Voettekst</a:t>
            </a:r>
            <a:endParaRPr lang="nl-NL"/>
          </a:p>
        </p:txBody>
      </p:sp>
    </p:spTree>
    <p:extLst>
      <p:ext uri="{BB962C8B-B14F-4D97-AF65-F5344CB8AC3E}">
        <p14:creationId xmlns:p14="http://schemas.microsoft.com/office/powerpoint/2010/main" val="6352436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38870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8CCB5-2504-45E3-98F0-AABC3B20EDAB}"/>
              </a:ext>
            </a:extLst>
          </p:cNvPr>
          <p:cNvSpPr txBox="1">
            <a:spLocks noGrp="1"/>
          </p:cNvSpPr>
          <p:nvPr>
            <p:ph type="ctrTitle"/>
          </p:nvPr>
        </p:nvSpPr>
        <p:spPr>
          <a:xfrm>
            <a:off x="6554583" y="1882804"/>
            <a:ext cx="5003999" cy="2336401"/>
          </a:xfrm>
        </p:spPr>
        <p:txBody>
          <a:bodyPr tIns="90004" bIns="90004"/>
          <a:lstStyle>
            <a:lvl1pPr>
              <a:defRPr>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367D0F9C-0972-46F8-B9CF-8C144A77C7B2}"/>
              </a:ext>
            </a:extLst>
          </p:cNvPr>
          <p:cNvSpPr txBox="1">
            <a:spLocks noGrp="1"/>
          </p:cNvSpPr>
          <p:nvPr>
            <p:ph type="subTitle" idx="1"/>
          </p:nvPr>
        </p:nvSpPr>
        <p:spPr>
          <a:xfrm>
            <a:off x="6554583" y="4215603"/>
            <a:ext cx="5003999" cy="1339202"/>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pic>
        <p:nvPicPr>
          <p:cNvPr id="4" name="Afbeelding 5" descr="RO_BZK_Logo_2_RGB_diap_nl.png">
            <a:extLst>
              <a:ext uri="{FF2B5EF4-FFF2-40B4-BE49-F238E27FC236}">
                <a16:creationId xmlns:a16="http://schemas.microsoft.com/office/drawing/2014/main" id="{35EA06D9-7880-468F-A6E2-B07ADA325A41}"/>
              </a:ext>
            </a:extLst>
          </p:cNvPr>
          <p:cNvPicPr>
            <a:picLocks noChangeAspect="1"/>
          </p:cNvPicPr>
          <p:nvPr/>
        </p:nvPicPr>
        <p:blipFill>
          <a:blip r:embed="rId2"/>
          <a:stretch>
            <a:fillRect/>
          </a:stretch>
        </p:blipFill>
        <p:spPr>
          <a:xfrm>
            <a:off x="0" y="0"/>
            <a:ext cx="12191996" cy="1783080"/>
          </a:xfrm>
          <a:prstGeom prst="rect">
            <a:avLst/>
          </a:prstGeom>
          <a:noFill/>
          <a:ln>
            <a:noFill/>
          </a:ln>
        </p:spPr>
      </p:pic>
      <p:sp>
        <p:nvSpPr>
          <p:cNvPr id="5" name="Tijdelijke aanduiding voor voettekst 4">
            <a:extLst>
              <a:ext uri="{FF2B5EF4-FFF2-40B4-BE49-F238E27FC236}">
                <a16:creationId xmlns:a16="http://schemas.microsoft.com/office/drawing/2014/main" id="{0308D06D-6898-40D2-B6B4-604E74C845AC}"/>
              </a:ext>
            </a:extLst>
          </p:cNvPr>
          <p:cNvSpPr txBox="1">
            <a:spLocks noGrp="1"/>
          </p:cNvSpPr>
          <p:nvPr>
            <p:ph type="ftr" sz="quarter" idx="9"/>
          </p:nvPr>
        </p:nvSpPr>
        <p:spPr/>
        <p:txBody>
          <a:bodyPr/>
          <a:lstStyle>
            <a:lvl1pPr>
              <a:defRPr>
                <a:solidFill>
                  <a:srgbClr val="FFFFFF"/>
                </a:solidFill>
              </a:defRPr>
            </a:lvl1pPr>
          </a:lstStyle>
          <a:p>
            <a:pPr lvl="0"/>
            <a:fld id="{79470351-C461-4683-BDD8-097AC65C433E}" type="datetime4">
              <a:rPr lang="nl-NL"/>
              <a:pPr lvl="0"/>
              <a:t>21 mei 2021</a:t>
            </a:fld>
            <a:r>
              <a:rPr lang="en-US"/>
              <a:t> | Voettekst</a:t>
            </a:r>
            <a:endParaRPr lang="nl-NL"/>
          </a:p>
        </p:txBody>
      </p:sp>
      <p:sp>
        <p:nvSpPr>
          <p:cNvPr id="6" name="Tijdelijke aanduiding voor dianummer 10">
            <a:extLst>
              <a:ext uri="{FF2B5EF4-FFF2-40B4-BE49-F238E27FC236}">
                <a16:creationId xmlns:a16="http://schemas.microsoft.com/office/drawing/2014/main" id="{580D2613-C873-4C83-A427-3C9FD5DB570E}"/>
              </a:ext>
            </a:extLst>
          </p:cNvPr>
          <p:cNvSpPr txBox="1">
            <a:spLocks noGrp="1"/>
          </p:cNvSpPr>
          <p:nvPr>
            <p:ph type="sldNum" sz="quarter" idx="8"/>
          </p:nvPr>
        </p:nvSpPr>
        <p:spPr/>
        <p:txBody>
          <a:bodyPr/>
          <a:lstStyle>
            <a:lvl1pPr>
              <a:defRPr>
                <a:solidFill>
                  <a:srgbClr val="D9EBF6"/>
                </a:solidFill>
              </a:defRPr>
            </a:lvl1pPr>
          </a:lstStyle>
          <a:p>
            <a:pPr lvl="0"/>
            <a:fld id="{B2EF6E6D-2C92-4E53-A893-D107C5EADF88}" type="slidenum">
              <a:t>‹nr.›</a:t>
            </a:fld>
            <a:endParaRPr lang="nl-NL"/>
          </a:p>
        </p:txBody>
      </p:sp>
    </p:spTree>
    <p:extLst>
      <p:ext uri="{BB962C8B-B14F-4D97-AF65-F5344CB8AC3E}">
        <p14:creationId xmlns:p14="http://schemas.microsoft.com/office/powerpoint/2010/main" val="1292918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C203F1-8236-4221-9866-1F91069A1B0B}"/>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dianummer 13">
            <a:extLst>
              <a:ext uri="{FF2B5EF4-FFF2-40B4-BE49-F238E27FC236}">
                <a16:creationId xmlns:a16="http://schemas.microsoft.com/office/drawing/2014/main" id="{CC8F3185-8C08-4370-B7FB-400E7EE7A0D9}"/>
              </a:ext>
            </a:extLst>
          </p:cNvPr>
          <p:cNvSpPr txBox="1">
            <a:spLocks noGrp="1"/>
          </p:cNvSpPr>
          <p:nvPr>
            <p:ph type="sldNum" sz="quarter" idx="8"/>
          </p:nvPr>
        </p:nvSpPr>
        <p:spPr/>
        <p:txBody>
          <a:bodyPr/>
          <a:lstStyle>
            <a:lvl1pPr>
              <a:defRPr/>
            </a:lvl1pPr>
          </a:lstStyle>
          <a:p>
            <a:pPr lvl="0"/>
            <a:fld id="{A09845D2-578A-47D9-95F0-438171728801}" type="slidenum">
              <a:t>‹nr.›</a:t>
            </a:fld>
            <a:endParaRPr lang="nl-NL"/>
          </a:p>
        </p:txBody>
      </p:sp>
      <p:sp>
        <p:nvSpPr>
          <p:cNvPr id="4" name="Tijdelijke aanduiding voor voettekst 4">
            <a:extLst>
              <a:ext uri="{FF2B5EF4-FFF2-40B4-BE49-F238E27FC236}">
                <a16:creationId xmlns:a16="http://schemas.microsoft.com/office/drawing/2014/main" id="{34373D9F-6E2E-4A34-BDCB-6E5A75A731D1}"/>
              </a:ext>
            </a:extLst>
          </p:cNvPr>
          <p:cNvSpPr txBox="1">
            <a:spLocks noGrp="1"/>
          </p:cNvSpPr>
          <p:nvPr>
            <p:ph type="ftr" sz="quarter" idx="9"/>
          </p:nvPr>
        </p:nvSpPr>
        <p:spPr/>
        <p:txBody>
          <a:bodyPr/>
          <a:lstStyle>
            <a:lvl1pPr>
              <a:defRPr/>
            </a:lvl1pPr>
          </a:lstStyle>
          <a:p>
            <a:pPr lvl="0"/>
            <a:fld id="{0486C280-1A38-4454-B2F0-051DECB6CC2F}" type="datetime4">
              <a:rPr lang="nl-NL"/>
              <a:pPr lvl="0"/>
              <a:t>21 mei 2021</a:t>
            </a:fld>
            <a:r>
              <a:rPr lang="en-US"/>
              <a:t> | Voettekst</a:t>
            </a:r>
            <a:endParaRPr lang="nl-NL"/>
          </a:p>
        </p:txBody>
      </p:sp>
    </p:spTree>
    <p:extLst>
      <p:ext uri="{BB962C8B-B14F-4D97-AF65-F5344CB8AC3E}">
        <p14:creationId xmlns:p14="http://schemas.microsoft.com/office/powerpoint/2010/main" val="334344078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2">
            <a:extLst>
              <a:ext uri="{FF2B5EF4-FFF2-40B4-BE49-F238E27FC236}">
                <a16:creationId xmlns:a16="http://schemas.microsoft.com/office/drawing/2014/main" id="{6D25F698-044B-4E08-A969-0C38DB81A3D5}"/>
              </a:ext>
            </a:extLst>
          </p:cNvPr>
          <p:cNvSpPr txBox="1">
            <a:spLocks noGrp="1"/>
          </p:cNvSpPr>
          <p:nvPr>
            <p:ph type="sldNum" sz="quarter" idx="8"/>
          </p:nvPr>
        </p:nvSpPr>
        <p:spPr/>
        <p:txBody>
          <a:bodyPr/>
          <a:lstStyle>
            <a:lvl1pPr>
              <a:defRPr/>
            </a:lvl1pPr>
          </a:lstStyle>
          <a:p>
            <a:pPr lvl="0"/>
            <a:fld id="{DAABEA66-217B-489D-88E0-6046E65C7998}" type="slidenum">
              <a:t>‹nr.›</a:t>
            </a:fld>
            <a:endParaRPr lang="nl-NL"/>
          </a:p>
        </p:txBody>
      </p:sp>
      <p:sp>
        <p:nvSpPr>
          <p:cNvPr id="3" name="Tijdelijke aanduiding voor voettekst 4">
            <a:extLst>
              <a:ext uri="{FF2B5EF4-FFF2-40B4-BE49-F238E27FC236}">
                <a16:creationId xmlns:a16="http://schemas.microsoft.com/office/drawing/2014/main" id="{BEFDAF9F-9B5E-4C40-AA0B-66F78DB74E1E}"/>
              </a:ext>
            </a:extLst>
          </p:cNvPr>
          <p:cNvSpPr txBox="1">
            <a:spLocks noGrp="1"/>
          </p:cNvSpPr>
          <p:nvPr>
            <p:ph type="ftr" sz="quarter" idx="9"/>
          </p:nvPr>
        </p:nvSpPr>
        <p:spPr/>
        <p:txBody>
          <a:bodyPr/>
          <a:lstStyle>
            <a:lvl1pPr>
              <a:defRPr/>
            </a:lvl1pPr>
          </a:lstStyle>
          <a:p>
            <a:pPr lvl="0"/>
            <a:fld id="{2A94F5F4-B0C0-4B66-8B36-4423DB5778FE}" type="datetime4">
              <a:rPr lang="nl-NL"/>
              <a:pPr lvl="0"/>
              <a:t>21 mei 2021</a:t>
            </a:fld>
            <a:r>
              <a:rPr lang="en-US"/>
              <a:t> | Voettekst</a:t>
            </a:r>
            <a:endParaRPr lang="nl-NL"/>
          </a:p>
        </p:txBody>
      </p:sp>
    </p:spTree>
    <p:extLst>
      <p:ext uri="{BB962C8B-B14F-4D97-AF65-F5344CB8AC3E}">
        <p14:creationId xmlns:p14="http://schemas.microsoft.com/office/powerpoint/2010/main" val="257180662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EF2602EE-9BC3-467E-8390-3001706F0BB0}"/>
              </a:ext>
            </a:extLst>
          </p:cNvPr>
          <p:cNvSpPr txBox="1">
            <a:spLocks noGrp="1"/>
          </p:cNvSpPr>
          <p:nvPr>
            <p:ph type="body" idx="4294967295"/>
          </p:nvPr>
        </p:nvSpPr>
        <p:spPr>
          <a:xfrm>
            <a:off x="634995" y="3427408"/>
            <a:ext cx="5003797" cy="2793994"/>
          </a:xfrm>
        </p:spPr>
        <p:txBody>
          <a:bodyPr/>
          <a:lstStyle>
            <a:lvl1pPr marL="0" indent="0">
              <a:buNone/>
              <a:defRPr sz="2000"/>
            </a:lvl1pPr>
          </a:lstStyle>
          <a:p>
            <a:pPr lvl="0"/>
            <a:r>
              <a:rPr lang="nl-NL"/>
              <a:t>Klik om de modelstijlen te bewerken</a:t>
            </a:r>
          </a:p>
        </p:txBody>
      </p:sp>
      <p:sp>
        <p:nvSpPr>
          <p:cNvPr id="3" name="Tijdelijke aanduiding voor inhoud 9">
            <a:extLst>
              <a:ext uri="{FF2B5EF4-FFF2-40B4-BE49-F238E27FC236}">
                <a16:creationId xmlns:a16="http://schemas.microsoft.com/office/drawing/2014/main" id="{1E5F6426-AC3E-420B-AE9A-4A0B8A9018F2}"/>
              </a:ext>
            </a:extLst>
          </p:cNvPr>
          <p:cNvSpPr txBox="1">
            <a:spLocks noGrp="1"/>
          </p:cNvSpPr>
          <p:nvPr>
            <p:ph idx="4294967295"/>
          </p:nvPr>
        </p:nvSpPr>
        <p:spPr>
          <a:xfrm>
            <a:off x="6554583" y="1052510"/>
            <a:ext cx="5003999" cy="5168902"/>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2">
            <a:extLst>
              <a:ext uri="{FF2B5EF4-FFF2-40B4-BE49-F238E27FC236}">
                <a16:creationId xmlns:a16="http://schemas.microsoft.com/office/drawing/2014/main" id="{4D96196F-5DC8-41E9-9FD3-8F60FFBA3ECB}"/>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8DC28784-10A9-44A0-A7F7-387B5C33CA05}"/>
              </a:ext>
            </a:extLst>
          </p:cNvPr>
          <p:cNvSpPr txBox="1">
            <a:spLocks noGrp="1"/>
          </p:cNvSpPr>
          <p:nvPr>
            <p:ph type="sldNum" sz="quarter" idx="8"/>
          </p:nvPr>
        </p:nvSpPr>
        <p:spPr/>
        <p:txBody>
          <a:bodyPr/>
          <a:lstStyle>
            <a:lvl1pPr>
              <a:defRPr/>
            </a:lvl1pPr>
          </a:lstStyle>
          <a:p>
            <a:pPr lvl="0"/>
            <a:fld id="{13B4B166-AA6F-4E10-9E67-6595C71C84E2}" type="slidenum">
              <a:t>‹nr.›</a:t>
            </a:fld>
            <a:endParaRPr lang="nl-NL"/>
          </a:p>
        </p:txBody>
      </p:sp>
      <p:sp>
        <p:nvSpPr>
          <p:cNvPr id="6" name="Tijdelijke aanduiding voor voettekst 4">
            <a:extLst>
              <a:ext uri="{FF2B5EF4-FFF2-40B4-BE49-F238E27FC236}">
                <a16:creationId xmlns:a16="http://schemas.microsoft.com/office/drawing/2014/main" id="{10F98A38-E62B-4423-B602-75483EE80604}"/>
              </a:ext>
            </a:extLst>
          </p:cNvPr>
          <p:cNvSpPr txBox="1">
            <a:spLocks noGrp="1"/>
          </p:cNvSpPr>
          <p:nvPr>
            <p:ph type="ftr" sz="quarter" idx="9"/>
          </p:nvPr>
        </p:nvSpPr>
        <p:spPr/>
        <p:txBody>
          <a:bodyPr/>
          <a:lstStyle>
            <a:lvl1pPr>
              <a:defRPr/>
            </a:lvl1pPr>
          </a:lstStyle>
          <a:p>
            <a:pPr lvl="0"/>
            <a:fld id="{7F6215A9-3D57-45F2-ABC7-9E0B8ACAA1B9}" type="datetime4">
              <a:rPr lang="nl-NL"/>
              <a:pPr lvl="0"/>
              <a:t>21 mei 2021</a:t>
            </a:fld>
            <a:r>
              <a:rPr lang="en-US"/>
              <a:t> | Voettekst</a:t>
            </a:r>
            <a:endParaRPr lang="nl-NL"/>
          </a:p>
        </p:txBody>
      </p:sp>
    </p:spTree>
    <p:extLst>
      <p:ext uri="{BB962C8B-B14F-4D97-AF65-F5344CB8AC3E}">
        <p14:creationId xmlns:p14="http://schemas.microsoft.com/office/powerpoint/2010/main" val="316833633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Grote tekst A">
    <p:bg>
      <p:bgPr>
        <a:solidFill>
          <a:srgbClr val="38870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A721C-29E4-42BB-8020-7C59391B71BC}"/>
              </a:ext>
            </a:extLst>
          </p:cNvPr>
          <p:cNvSpPr txBox="1">
            <a:spLocks noGrp="1"/>
          </p:cNvSpPr>
          <p:nvPr>
            <p:ph type="title"/>
          </p:nvPr>
        </p:nvSpPr>
        <p:spPr>
          <a:xfrm>
            <a:off x="634995" y="1052510"/>
            <a:ext cx="10923586" cy="4024795"/>
          </a:xfrm>
        </p:spPr>
        <p:txBody>
          <a:bodyPr/>
          <a:lstStyle>
            <a:lvl1pPr>
              <a:defRPr sz="8000">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78D0F543-A99E-472F-A324-DCB52D153457}"/>
              </a:ext>
            </a:extLst>
          </p:cNvPr>
          <p:cNvSpPr txBox="1">
            <a:spLocks noGrp="1"/>
          </p:cNvSpPr>
          <p:nvPr>
            <p:ph type="subTitle" idx="4294967295"/>
          </p:nvPr>
        </p:nvSpPr>
        <p:spPr>
          <a:xfrm>
            <a:off x="634995" y="5077315"/>
            <a:ext cx="5460997" cy="1144097"/>
          </a:xfrm>
        </p:spPr>
        <p:txBody>
          <a:bodyPr lIns="162004" tIns="90004" rIns="90004"/>
          <a:lstStyle>
            <a:lvl1pPr marL="0" indent="0">
              <a:buNone/>
              <a:defRPr>
                <a:solidFill>
                  <a:srgbClr val="FFFFFF"/>
                </a:solidFill>
              </a:defRPr>
            </a:lvl1pPr>
          </a:lstStyle>
          <a:p>
            <a:pPr lvl="0"/>
            <a:r>
              <a:rPr lang="nl-NL"/>
              <a:t>Klik om het opmaakprofiel van de modelondertitel te bewerken</a:t>
            </a:r>
          </a:p>
        </p:txBody>
      </p:sp>
      <p:sp>
        <p:nvSpPr>
          <p:cNvPr id="4" name="Tijdelijke aanduiding voor dianummer 10">
            <a:extLst>
              <a:ext uri="{FF2B5EF4-FFF2-40B4-BE49-F238E27FC236}">
                <a16:creationId xmlns:a16="http://schemas.microsoft.com/office/drawing/2014/main" id="{E2B0704E-2516-49EF-BB64-4F4D98D2B16B}"/>
              </a:ext>
            </a:extLst>
          </p:cNvPr>
          <p:cNvSpPr txBox="1">
            <a:spLocks noGrp="1"/>
          </p:cNvSpPr>
          <p:nvPr>
            <p:ph type="sldNum" sz="quarter" idx="8"/>
          </p:nvPr>
        </p:nvSpPr>
        <p:spPr/>
        <p:txBody>
          <a:bodyPr/>
          <a:lstStyle>
            <a:lvl1pPr>
              <a:defRPr>
                <a:solidFill>
                  <a:srgbClr val="D9EBF6"/>
                </a:solidFill>
              </a:defRPr>
            </a:lvl1pPr>
          </a:lstStyle>
          <a:p>
            <a:pPr lvl="0"/>
            <a:fld id="{7ECDEAF8-FB76-4BF9-AF67-87ABE5AA1FFA}" type="slidenum">
              <a:t>‹nr.›</a:t>
            </a:fld>
            <a:endParaRPr lang="nl-NL"/>
          </a:p>
        </p:txBody>
      </p:sp>
      <p:sp>
        <p:nvSpPr>
          <p:cNvPr id="5" name="Tijdelijke aanduiding voor voettekst 4">
            <a:extLst>
              <a:ext uri="{FF2B5EF4-FFF2-40B4-BE49-F238E27FC236}">
                <a16:creationId xmlns:a16="http://schemas.microsoft.com/office/drawing/2014/main" id="{8C8D4C6D-04F2-4C98-B770-8CB339146270}"/>
              </a:ext>
            </a:extLst>
          </p:cNvPr>
          <p:cNvSpPr txBox="1">
            <a:spLocks noGrp="1"/>
          </p:cNvSpPr>
          <p:nvPr>
            <p:ph type="ftr" sz="quarter" idx="9"/>
          </p:nvPr>
        </p:nvSpPr>
        <p:spPr/>
        <p:txBody>
          <a:bodyPr/>
          <a:lstStyle>
            <a:lvl1pPr>
              <a:defRPr>
                <a:solidFill>
                  <a:srgbClr val="FFFFFF"/>
                </a:solidFill>
              </a:defRPr>
            </a:lvl1pPr>
          </a:lstStyle>
          <a:p>
            <a:pPr lvl="0"/>
            <a:fld id="{635BB1F2-8854-406B-BE7A-E744407309C8}" type="datetime4">
              <a:rPr lang="nl-NL"/>
              <a:pPr lvl="0"/>
              <a:t>21 mei 2021</a:t>
            </a:fld>
            <a:r>
              <a:rPr lang="en-US"/>
              <a:t> | Voettekst</a:t>
            </a:r>
            <a:endParaRPr lang="nl-NL"/>
          </a:p>
        </p:txBody>
      </p:sp>
    </p:spTree>
    <p:extLst>
      <p:ext uri="{BB962C8B-B14F-4D97-AF65-F5344CB8AC3E}">
        <p14:creationId xmlns:p14="http://schemas.microsoft.com/office/powerpoint/2010/main" val="134225656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Grote tekst B">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0B197-6E60-4F2D-B435-763C2F2C433E}"/>
              </a:ext>
            </a:extLst>
          </p:cNvPr>
          <p:cNvSpPr txBox="1">
            <a:spLocks noGrp="1"/>
          </p:cNvSpPr>
          <p:nvPr>
            <p:ph type="title"/>
          </p:nvPr>
        </p:nvSpPr>
        <p:spPr>
          <a:xfrm>
            <a:off x="634995" y="1052510"/>
            <a:ext cx="10923586" cy="4024795"/>
          </a:xfrm>
        </p:spPr>
        <p:txBody>
          <a:bodyPr/>
          <a:lstStyle>
            <a:lvl1pPr>
              <a:defRPr sz="8000"/>
            </a:lvl1pPr>
          </a:lstStyle>
          <a:p>
            <a:pPr lvl="0"/>
            <a:r>
              <a:rPr lang="nl-NL"/>
              <a:t>Klik om de stijl te bewerken</a:t>
            </a:r>
          </a:p>
        </p:txBody>
      </p:sp>
      <p:sp>
        <p:nvSpPr>
          <p:cNvPr id="3" name="Ondertitel 2">
            <a:extLst>
              <a:ext uri="{FF2B5EF4-FFF2-40B4-BE49-F238E27FC236}">
                <a16:creationId xmlns:a16="http://schemas.microsoft.com/office/drawing/2014/main" id="{3E5878E5-745F-46B6-BD89-53F8BA09DBF9}"/>
              </a:ext>
            </a:extLst>
          </p:cNvPr>
          <p:cNvSpPr txBox="1">
            <a:spLocks noGrp="1"/>
          </p:cNvSpPr>
          <p:nvPr>
            <p:ph type="subTitle" idx="4294967295"/>
          </p:nvPr>
        </p:nvSpPr>
        <p:spPr>
          <a:xfrm>
            <a:off x="634995" y="5077315"/>
            <a:ext cx="5460997" cy="1144097"/>
          </a:xfrm>
        </p:spPr>
        <p:txBody>
          <a:bodyPr lIns="162004" tIns="90004"/>
          <a:lstStyle>
            <a:lvl1pPr marL="0" indent="0">
              <a:buNone/>
              <a:defRPr/>
            </a:lvl1pPr>
          </a:lstStyle>
          <a:p>
            <a:pPr lvl="0"/>
            <a:r>
              <a:rPr lang="nl-NL"/>
              <a:t>Klik om het opmaakprofiel van de modelondertitel te bewerken</a:t>
            </a:r>
          </a:p>
        </p:txBody>
      </p:sp>
      <p:sp>
        <p:nvSpPr>
          <p:cNvPr id="4" name="Tijdelijke aanduiding voor dianummer 7">
            <a:extLst>
              <a:ext uri="{FF2B5EF4-FFF2-40B4-BE49-F238E27FC236}">
                <a16:creationId xmlns:a16="http://schemas.microsoft.com/office/drawing/2014/main" id="{48E940E8-9A53-4B06-84EC-372481F0AF06}"/>
              </a:ext>
            </a:extLst>
          </p:cNvPr>
          <p:cNvSpPr txBox="1">
            <a:spLocks noGrp="1"/>
          </p:cNvSpPr>
          <p:nvPr>
            <p:ph type="sldNum" sz="quarter" idx="8"/>
          </p:nvPr>
        </p:nvSpPr>
        <p:spPr/>
        <p:txBody>
          <a:bodyPr/>
          <a:lstStyle>
            <a:lvl1pPr>
              <a:defRPr/>
            </a:lvl1pPr>
          </a:lstStyle>
          <a:p>
            <a:pPr lvl="0"/>
            <a:fld id="{1582CC24-4236-4841-8667-C7C3109DDAED}" type="slidenum">
              <a:t>‹nr.›</a:t>
            </a:fld>
            <a:endParaRPr lang="nl-NL"/>
          </a:p>
        </p:txBody>
      </p:sp>
      <p:sp>
        <p:nvSpPr>
          <p:cNvPr id="5" name="Tijdelijke aanduiding voor voettekst 4">
            <a:extLst>
              <a:ext uri="{FF2B5EF4-FFF2-40B4-BE49-F238E27FC236}">
                <a16:creationId xmlns:a16="http://schemas.microsoft.com/office/drawing/2014/main" id="{392929B6-F25A-46AF-84FA-6BE0CF0493BA}"/>
              </a:ext>
            </a:extLst>
          </p:cNvPr>
          <p:cNvSpPr txBox="1">
            <a:spLocks noGrp="1"/>
          </p:cNvSpPr>
          <p:nvPr>
            <p:ph type="ftr" sz="quarter" idx="9"/>
          </p:nvPr>
        </p:nvSpPr>
        <p:spPr/>
        <p:txBody>
          <a:bodyPr/>
          <a:lstStyle>
            <a:lvl1pPr>
              <a:defRPr/>
            </a:lvl1pPr>
          </a:lstStyle>
          <a:p>
            <a:pPr lvl="0"/>
            <a:fld id="{1D3B8615-1E1B-4EE6-9EB0-26BA82A5483B}" type="datetime4">
              <a:rPr lang="nl-NL"/>
              <a:pPr lvl="0"/>
              <a:t>21 mei 2021</a:t>
            </a:fld>
            <a:r>
              <a:rPr lang="en-US"/>
              <a:t> | Voettekst</a:t>
            </a:r>
            <a:endParaRPr lang="nl-NL"/>
          </a:p>
        </p:txBody>
      </p:sp>
    </p:spTree>
    <p:extLst>
      <p:ext uri="{BB962C8B-B14F-4D97-AF65-F5344CB8AC3E}">
        <p14:creationId xmlns:p14="http://schemas.microsoft.com/office/powerpoint/2010/main" val="44017878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Tekstvlak A">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5BA3908C-9D6A-4C8D-9E41-6694C51915F7}"/>
              </a:ext>
            </a:extLst>
          </p:cNvPr>
          <p:cNvSpPr/>
          <p:nvPr/>
        </p:nvSpPr>
        <p:spPr>
          <a:xfrm>
            <a:off x="6096003" y="-1591"/>
            <a:ext cx="6096003" cy="6859591"/>
          </a:xfrm>
          <a:prstGeom prst="rect">
            <a:avLst/>
          </a:prstGeom>
          <a:solidFill>
            <a:srgbClr val="38870D"/>
          </a:soli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0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25642E12-5F12-4237-90C2-9B1128802104}"/>
              </a:ext>
            </a:extLst>
          </p:cNvPr>
          <p:cNvSpPr txBox="1">
            <a:spLocks noGrp="1"/>
          </p:cNvSpPr>
          <p:nvPr>
            <p:ph type="title"/>
          </p:nvPr>
        </p:nvSpPr>
        <p:spPr>
          <a:xfrm>
            <a:off x="634995" y="2636836"/>
            <a:ext cx="5003797" cy="1584326"/>
          </a:xfrm>
        </p:spPr>
        <p:txBody>
          <a:bodyPr/>
          <a:lstStyle>
            <a:lvl1pPr>
              <a:defRPr sz="4000"/>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48B41FD4-0B4A-443F-8F79-762BB62654EC}"/>
              </a:ext>
            </a:extLst>
          </p:cNvPr>
          <p:cNvSpPr txBox="1">
            <a:spLocks noGrp="1"/>
          </p:cNvSpPr>
          <p:nvPr>
            <p:ph type="body" idx="4294967295"/>
          </p:nvPr>
        </p:nvSpPr>
        <p:spPr>
          <a:xfrm>
            <a:off x="6554583" y="1066803"/>
            <a:ext cx="5003999" cy="5154609"/>
          </a:xfrm>
        </p:spPr>
        <p:txBody>
          <a:bodyPr anchor="ct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759376C3-72BC-4C1D-819F-0C35C643B2BC}"/>
              </a:ext>
            </a:extLst>
          </p:cNvPr>
          <p:cNvSpPr txBox="1">
            <a:spLocks noGrp="1"/>
          </p:cNvSpPr>
          <p:nvPr>
            <p:ph type="ftr" sz="quarter" idx="9"/>
          </p:nvPr>
        </p:nvSpPr>
        <p:spPr/>
        <p:txBody>
          <a:bodyPr/>
          <a:lstStyle>
            <a:lvl1pPr>
              <a:defRPr/>
            </a:lvl1pPr>
          </a:lstStyle>
          <a:p>
            <a:pPr lvl="0"/>
            <a:fld id="{53E625B2-4AF0-478A-B2A3-DBE3C599CDCE}"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8611C0CD-FFD7-4D55-BE57-7CA0A464384D}"/>
              </a:ext>
            </a:extLst>
          </p:cNvPr>
          <p:cNvSpPr txBox="1">
            <a:spLocks noGrp="1"/>
          </p:cNvSpPr>
          <p:nvPr>
            <p:ph type="sldNum" sz="quarter" idx="8"/>
          </p:nvPr>
        </p:nvSpPr>
        <p:spPr/>
        <p:txBody>
          <a:bodyPr/>
          <a:lstStyle>
            <a:lvl1pPr>
              <a:defRPr>
                <a:solidFill>
                  <a:srgbClr val="FFFFFF"/>
                </a:solidFill>
              </a:defRPr>
            </a:lvl1pPr>
          </a:lstStyle>
          <a:p>
            <a:pPr lvl="0"/>
            <a:fld id="{D49C20B2-97F4-44F8-93B3-720442C8FF06}" type="slidenum">
              <a:t>‹nr.›</a:t>
            </a:fld>
            <a:endParaRPr lang="nl-NL"/>
          </a:p>
        </p:txBody>
      </p:sp>
      <p:pic>
        <p:nvPicPr>
          <p:cNvPr id="7" name="Afbeelding 11" descr="RO_vervolgpagina_Logo_2_RGB_pos__aangepast.png">
            <a:extLst>
              <a:ext uri="{FF2B5EF4-FFF2-40B4-BE49-F238E27FC236}">
                <a16:creationId xmlns:a16="http://schemas.microsoft.com/office/drawing/2014/main" id="{D34413F5-9AE6-4D6F-8D05-050055EEE8D4}"/>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211012628"/>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Tekstvlak B">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C6155FBB-DF5D-4E06-B557-106AC4F52A6F}"/>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9D2B582B-A23C-4BC7-9883-973849EDE9BD}"/>
              </a:ext>
            </a:extLst>
          </p:cNvPr>
          <p:cNvSpPr txBox="1">
            <a:spLocks noGrp="1"/>
          </p:cNvSpPr>
          <p:nvPr>
            <p:ph type="title"/>
          </p:nvPr>
        </p:nvSpPr>
        <p:spPr>
          <a:xfrm>
            <a:off x="634995" y="2636836"/>
            <a:ext cx="5003999" cy="1584326"/>
          </a:xfrm>
        </p:spPr>
        <p:txBody>
          <a:bodyPr/>
          <a:lstStyle>
            <a:lvl1pPr>
              <a:defRPr sz="4000">
                <a:solidFill>
                  <a:srgbClr val="FFFFFF"/>
                </a:solidFill>
              </a:defRPr>
            </a:lvl1pPr>
          </a:lstStyle>
          <a:p>
            <a:pPr lvl="0"/>
            <a:r>
              <a:rPr lang="nl-NL"/>
              <a:t>Klik om de stijl te bewerken</a:t>
            </a:r>
          </a:p>
        </p:txBody>
      </p:sp>
      <p:sp>
        <p:nvSpPr>
          <p:cNvPr id="4" name="Tijdelijke aanduiding voor tekst 3">
            <a:extLst>
              <a:ext uri="{FF2B5EF4-FFF2-40B4-BE49-F238E27FC236}">
                <a16:creationId xmlns:a16="http://schemas.microsoft.com/office/drawing/2014/main" id="{946AADF7-33AE-4D2E-80F3-91026D173234}"/>
              </a:ext>
            </a:extLst>
          </p:cNvPr>
          <p:cNvSpPr txBox="1">
            <a:spLocks noGrp="1"/>
          </p:cNvSpPr>
          <p:nvPr>
            <p:ph type="body" idx="4294967295"/>
          </p:nvPr>
        </p:nvSpPr>
        <p:spPr>
          <a:xfrm>
            <a:off x="6553203" y="1052510"/>
            <a:ext cx="5003999" cy="5168902"/>
          </a:xfrm>
        </p:spPr>
        <p:txBody>
          <a:bodyPr anchor="ct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4E213CE3-1A86-4544-B79C-A28E620B06C5}"/>
              </a:ext>
            </a:extLst>
          </p:cNvPr>
          <p:cNvSpPr txBox="1">
            <a:spLocks noGrp="1"/>
          </p:cNvSpPr>
          <p:nvPr>
            <p:ph type="sldNum" sz="quarter" idx="8"/>
          </p:nvPr>
        </p:nvSpPr>
        <p:spPr/>
        <p:txBody>
          <a:bodyPr/>
          <a:lstStyle>
            <a:lvl1pPr>
              <a:defRPr/>
            </a:lvl1pPr>
          </a:lstStyle>
          <a:p>
            <a:pPr lvl="0"/>
            <a:fld id="{2B1AAE92-898C-484D-B197-49BC51B17BD0}" type="slidenum">
              <a:t>‹nr.›</a:t>
            </a:fld>
            <a:endParaRPr lang="nl-NL"/>
          </a:p>
        </p:txBody>
      </p:sp>
      <p:sp>
        <p:nvSpPr>
          <p:cNvPr id="6" name="Tijdelijke aanduiding voor voettekst 4">
            <a:extLst>
              <a:ext uri="{FF2B5EF4-FFF2-40B4-BE49-F238E27FC236}">
                <a16:creationId xmlns:a16="http://schemas.microsoft.com/office/drawing/2014/main" id="{103D4201-DAF5-40E5-A059-8D23CB31B4CD}"/>
              </a:ext>
            </a:extLst>
          </p:cNvPr>
          <p:cNvSpPr txBox="1">
            <a:spLocks noGrp="1"/>
          </p:cNvSpPr>
          <p:nvPr>
            <p:ph type="ftr" sz="quarter" idx="9"/>
          </p:nvPr>
        </p:nvSpPr>
        <p:spPr/>
        <p:txBody>
          <a:bodyPr/>
          <a:lstStyle>
            <a:lvl1pPr>
              <a:defRPr>
                <a:solidFill>
                  <a:srgbClr val="FFFFFF"/>
                </a:solidFill>
              </a:defRPr>
            </a:lvl1pPr>
          </a:lstStyle>
          <a:p>
            <a:pPr lvl="0"/>
            <a:fld id="{6E3429FB-8AD3-4826-A7E7-0DD24B64E521}" type="datetime4">
              <a:rPr lang="nl-NL"/>
              <a:pPr lvl="0"/>
              <a:t>21 mei 2021</a:t>
            </a:fld>
            <a:r>
              <a:rPr lang="en-US"/>
              <a:t> | Voettekst</a:t>
            </a:r>
            <a:endParaRPr lang="nl-NL"/>
          </a:p>
        </p:txBody>
      </p:sp>
      <p:pic>
        <p:nvPicPr>
          <p:cNvPr id="7" name="Afbeelding 11" descr="RO_vervolgpagina_Logo_2_RGB_pos__aangepast.png">
            <a:extLst>
              <a:ext uri="{FF2B5EF4-FFF2-40B4-BE49-F238E27FC236}">
                <a16:creationId xmlns:a16="http://schemas.microsoft.com/office/drawing/2014/main" id="{0CC6FFB7-51D1-45AC-8C7C-6C3979D39D03}"/>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32175401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DCEDDBEF-5E95-4DFF-97FD-1EFD9D1F3F0A}"/>
              </a:ext>
            </a:extLst>
          </p:cNvPr>
          <p:cNvSpPr txBox="1">
            <a:spLocks noGrp="1"/>
          </p:cNvSpPr>
          <p:nvPr>
            <p:ph type="body" idx="4294967295"/>
          </p:nvPr>
        </p:nvSpPr>
        <p:spPr>
          <a:xfrm>
            <a:off x="634995" y="3427408"/>
            <a:ext cx="5003797" cy="2794004"/>
          </a:xfrm>
        </p:spPr>
        <p:txBody>
          <a:bodyPr/>
          <a:lstStyle>
            <a:lvl1pPr marL="0" indent="0">
              <a:buNone/>
              <a:defRPr sz="2000"/>
            </a:lvl1pPr>
          </a:lstStyle>
          <a:p>
            <a:pPr lvl="0"/>
            <a:r>
              <a:rPr lang="nl-NL"/>
              <a:t>Klik om de modelstijlen te bewerken</a:t>
            </a:r>
          </a:p>
        </p:txBody>
      </p:sp>
      <p:sp>
        <p:nvSpPr>
          <p:cNvPr id="3" name="Titel 8">
            <a:extLst>
              <a:ext uri="{FF2B5EF4-FFF2-40B4-BE49-F238E27FC236}">
                <a16:creationId xmlns:a16="http://schemas.microsoft.com/office/drawing/2014/main" id="{6026037C-9702-44DF-8A73-0A0A99669565}"/>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4" name="Tijdelijke aanduiding voor afbeelding 9">
            <a:extLst>
              <a:ext uri="{FF2B5EF4-FFF2-40B4-BE49-F238E27FC236}">
                <a16:creationId xmlns:a16="http://schemas.microsoft.com/office/drawing/2014/main" id="{9FCB9526-7E24-44EA-B93B-E85AFBFCDE85}"/>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5" name="Tijdelijke aanduiding voor voettekst 4">
            <a:extLst>
              <a:ext uri="{FF2B5EF4-FFF2-40B4-BE49-F238E27FC236}">
                <a16:creationId xmlns:a16="http://schemas.microsoft.com/office/drawing/2014/main" id="{7E0DB6FB-8C8D-4EB4-A5C3-4A8D3B421BAF}"/>
              </a:ext>
            </a:extLst>
          </p:cNvPr>
          <p:cNvSpPr txBox="1">
            <a:spLocks noGrp="1"/>
          </p:cNvSpPr>
          <p:nvPr>
            <p:ph type="ftr" sz="quarter" idx="9"/>
          </p:nvPr>
        </p:nvSpPr>
        <p:spPr/>
        <p:txBody>
          <a:bodyPr/>
          <a:lstStyle>
            <a:lvl1pPr>
              <a:defRPr/>
            </a:lvl1pPr>
          </a:lstStyle>
          <a:p>
            <a:pPr lvl="0"/>
            <a:fld id="{1D273243-A41C-4176-B4F4-B949E3565904}"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626FFFF6-40E0-43FB-B0BE-A955BD076EC2}"/>
              </a:ext>
            </a:extLst>
          </p:cNvPr>
          <p:cNvSpPr txBox="1">
            <a:spLocks noGrp="1"/>
          </p:cNvSpPr>
          <p:nvPr>
            <p:ph type="sldNum" sz="quarter" idx="8"/>
          </p:nvPr>
        </p:nvSpPr>
        <p:spPr/>
        <p:txBody>
          <a:bodyPr/>
          <a:lstStyle>
            <a:lvl1pPr>
              <a:defRPr>
                <a:solidFill>
                  <a:srgbClr val="FFFFFF"/>
                </a:solidFill>
              </a:defRPr>
            </a:lvl1pPr>
          </a:lstStyle>
          <a:p>
            <a:pPr lvl="0"/>
            <a:fld id="{80480CA1-93ED-4AF4-8556-2FE8FEFAEECC}" type="slidenum">
              <a:t>‹nr.›</a:t>
            </a:fld>
            <a:endParaRPr lang="nl-NL"/>
          </a:p>
        </p:txBody>
      </p:sp>
    </p:spTree>
    <p:extLst>
      <p:ext uri="{BB962C8B-B14F-4D97-AF65-F5344CB8AC3E}">
        <p14:creationId xmlns:p14="http://schemas.microsoft.com/office/powerpoint/2010/main" val="228186419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Afbeelding verticaal kleur">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B2285B56-5B1A-462E-989A-7D22EB0CC5F2}"/>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D5849B36-9752-4378-AB8A-68A82828A7A4}"/>
              </a:ext>
            </a:extLst>
          </p:cNvPr>
          <p:cNvSpPr txBox="1">
            <a:spLocks noGrp="1"/>
          </p:cNvSpPr>
          <p:nvPr>
            <p:ph type="body" idx="4294967295"/>
          </p:nvPr>
        </p:nvSpPr>
        <p:spPr>
          <a:xfrm>
            <a:off x="634995" y="2289602"/>
            <a:ext cx="5005389" cy="3935413"/>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771EBB3F-B809-4548-BB21-D83299B897C5}"/>
              </a:ext>
            </a:extLst>
          </p:cNvPr>
          <p:cNvSpPr txBox="1">
            <a:spLocks noGrp="1"/>
          </p:cNvSpPr>
          <p:nvPr>
            <p:ph type="title"/>
          </p:nvPr>
        </p:nvSpPr>
        <p:spPr>
          <a:xfrm>
            <a:off x="634209" y="1051203"/>
            <a:ext cx="5004593" cy="948049"/>
          </a:xfrm>
        </p:spPr>
        <p:txBody>
          <a:bodyPr/>
          <a:lstStyle>
            <a:lvl1pPr>
              <a:defRPr>
                <a:solidFill>
                  <a:srgbClr val="FFFFFF"/>
                </a:solidFill>
              </a:defRPr>
            </a:lvl1pPr>
          </a:lstStyle>
          <a:p>
            <a:pPr lvl="0"/>
            <a:r>
              <a:rPr lang="nl-NL"/>
              <a:t>Klik om de stijl te bewerken</a:t>
            </a:r>
          </a:p>
        </p:txBody>
      </p:sp>
      <p:sp>
        <p:nvSpPr>
          <p:cNvPr id="5" name="Tijdelijke aanduiding voor dianummer 14">
            <a:extLst>
              <a:ext uri="{FF2B5EF4-FFF2-40B4-BE49-F238E27FC236}">
                <a16:creationId xmlns:a16="http://schemas.microsoft.com/office/drawing/2014/main" id="{4273EFFD-BEC0-4F57-9480-971E0771121D}"/>
              </a:ext>
            </a:extLst>
          </p:cNvPr>
          <p:cNvSpPr txBox="1">
            <a:spLocks noGrp="1"/>
          </p:cNvSpPr>
          <p:nvPr>
            <p:ph type="sldNum" sz="quarter" idx="8"/>
          </p:nvPr>
        </p:nvSpPr>
        <p:spPr/>
        <p:txBody>
          <a:bodyPr/>
          <a:lstStyle>
            <a:lvl1pPr>
              <a:defRPr>
                <a:solidFill>
                  <a:srgbClr val="FFFFFF"/>
                </a:solidFill>
              </a:defRPr>
            </a:lvl1pPr>
          </a:lstStyle>
          <a:p>
            <a:pPr lvl="0"/>
            <a:fld id="{32D5BC7E-8581-4C2B-BD8F-FA64EC2762DE}" type="slidenum">
              <a:t>‹nr.›</a:t>
            </a:fld>
            <a:endParaRPr lang="nl-NL"/>
          </a:p>
        </p:txBody>
      </p:sp>
      <p:sp>
        <p:nvSpPr>
          <p:cNvPr id="6" name="Tijdelijke aanduiding voor voettekst 4">
            <a:extLst>
              <a:ext uri="{FF2B5EF4-FFF2-40B4-BE49-F238E27FC236}">
                <a16:creationId xmlns:a16="http://schemas.microsoft.com/office/drawing/2014/main" id="{C4434E79-6745-488F-8672-2A08C9D23D14}"/>
              </a:ext>
            </a:extLst>
          </p:cNvPr>
          <p:cNvSpPr txBox="1">
            <a:spLocks noGrp="1"/>
          </p:cNvSpPr>
          <p:nvPr>
            <p:ph type="ftr" sz="quarter" idx="9"/>
          </p:nvPr>
        </p:nvSpPr>
        <p:spPr/>
        <p:txBody>
          <a:bodyPr/>
          <a:lstStyle>
            <a:lvl1pPr>
              <a:defRPr>
                <a:solidFill>
                  <a:srgbClr val="FFFFFF"/>
                </a:solidFill>
              </a:defRPr>
            </a:lvl1pPr>
          </a:lstStyle>
          <a:p>
            <a:pPr lvl="0"/>
            <a:fld id="{2F4B3D0A-D991-4666-8074-3A458AE4BF5D}" type="datetime4">
              <a:rPr lang="nl-NL"/>
              <a:pPr lvl="0"/>
              <a:t>21 mei 2021</a:t>
            </a:fld>
            <a:r>
              <a:rPr lang="en-US"/>
              <a:t> | Voettekst</a:t>
            </a:r>
            <a:endParaRPr lang="nl-NL"/>
          </a:p>
        </p:txBody>
      </p:sp>
      <p:sp>
        <p:nvSpPr>
          <p:cNvPr id="7" name="Tijdelijke aanduiding voor afbeelding 9">
            <a:extLst>
              <a:ext uri="{FF2B5EF4-FFF2-40B4-BE49-F238E27FC236}">
                <a16:creationId xmlns:a16="http://schemas.microsoft.com/office/drawing/2014/main" id="{D20CE896-C912-4488-9811-F3C8265FFF68}"/>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pic>
        <p:nvPicPr>
          <p:cNvPr id="8" name="Afbeelding 13" descr="RO_vervolgpagina_Logo_2_RGB_pos__aangepast.png">
            <a:extLst>
              <a:ext uri="{FF2B5EF4-FFF2-40B4-BE49-F238E27FC236}">
                <a16:creationId xmlns:a16="http://schemas.microsoft.com/office/drawing/2014/main" id="{BB30C8DC-2F07-4FFF-AAEE-046D7B596903}"/>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dianummer 14">
            <a:extLst>
              <a:ext uri="{FF2B5EF4-FFF2-40B4-BE49-F238E27FC236}">
                <a16:creationId xmlns:a16="http://schemas.microsoft.com/office/drawing/2014/main" id="{3DACD2A7-321F-4E38-A6FF-78D08C02DFB6}"/>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3D0FED-8856-451C-8F00-9A842E936114}"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2023221371"/>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Afbeelding verticaal wit">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819564DB-F8F8-499A-B4E5-E5EEBFEB71AA}"/>
              </a:ext>
            </a:extLst>
          </p:cNvPr>
          <p:cNvSpPr txBox="1">
            <a:spLocks noGrp="1"/>
          </p:cNvSpPr>
          <p:nvPr>
            <p:ph type="body" idx="4294967295"/>
          </p:nvPr>
        </p:nvSpPr>
        <p:spPr>
          <a:xfrm>
            <a:off x="634995" y="2289602"/>
            <a:ext cx="5003797" cy="3931810"/>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207DF8A2-8C7E-4E0D-9E04-9E6D629EE301}"/>
              </a:ext>
            </a:extLst>
          </p:cNvPr>
          <p:cNvSpPr txBox="1">
            <a:spLocks noGrp="1"/>
          </p:cNvSpPr>
          <p:nvPr>
            <p:ph type="title"/>
          </p:nvPr>
        </p:nvSpPr>
        <p:spPr>
          <a:xfrm>
            <a:off x="634995" y="1051203"/>
            <a:ext cx="5003797" cy="948049"/>
          </a:xfrm>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C47CA8FC-54BA-40B7-8CB1-625FC37C6385}"/>
              </a:ext>
            </a:extLst>
          </p:cNvPr>
          <p:cNvSpPr txBox="1">
            <a:spLocks noGrp="1"/>
          </p:cNvSpPr>
          <p:nvPr>
            <p:ph type="sldNum" sz="quarter" idx="8"/>
          </p:nvPr>
        </p:nvSpPr>
        <p:spPr/>
        <p:txBody>
          <a:bodyPr/>
          <a:lstStyle>
            <a:lvl1pPr>
              <a:defRPr>
                <a:solidFill>
                  <a:srgbClr val="FFFFFF"/>
                </a:solidFill>
              </a:defRPr>
            </a:lvl1pPr>
          </a:lstStyle>
          <a:p>
            <a:pPr lvl="0"/>
            <a:fld id="{D3208A53-CD6B-400B-A76B-CFAA1D1DECFC}" type="slidenum">
              <a:t>‹nr.›</a:t>
            </a:fld>
            <a:endParaRPr lang="nl-NL"/>
          </a:p>
        </p:txBody>
      </p:sp>
      <p:sp>
        <p:nvSpPr>
          <p:cNvPr id="5" name="Tijdelijke aanduiding voor voettekst 4">
            <a:extLst>
              <a:ext uri="{FF2B5EF4-FFF2-40B4-BE49-F238E27FC236}">
                <a16:creationId xmlns:a16="http://schemas.microsoft.com/office/drawing/2014/main" id="{E7254158-2C02-49CE-AE89-A60067AD5F49}"/>
              </a:ext>
            </a:extLst>
          </p:cNvPr>
          <p:cNvSpPr txBox="1">
            <a:spLocks noGrp="1"/>
          </p:cNvSpPr>
          <p:nvPr>
            <p:ph type="ftr" sz="quarter" idx="9"/>
          </p:nvPr>
        </p:nvSpPr>
        <p:spPr/>
        <p:txBody>
          <a:bodyPr/>
          <a:lstStyle>
            <a:lvl1pPr>
              <a:defRPr/>
            </a:lvl1pPr>
          </a:lstStyle>
          <a:p>
            <a:pPr lvl="0"/>
            <a:fld id="{7261EB2C-0A35-4CDC-B48E-4418CED8BDC2}" type="datetime4">
              <a:rPr lang="nl-NL"/>
              <a:pPr lvl="0"/>
              <a:t>21 mei 2021</a:t>
            </a:fld>
            <a:r>
              <a:rPr lang="en-US"/>
              <a:t> | Voettekst</a:t>
            </a:r>
            <a:endParaRPr lang="nl-NL"/>
          </a:p>
        </p:txBody>
      </p:sp>
      <p:sp>
        <p:nvSpPr>
          <p:cNvPr id="6" name="Tijdelijke aanduiding voor afbeelding 9">
            <a:extLst>
              <a:ext uri="{FF2B5EF4-FFF2-40B4-BE49-F238E27FC236}">
                <a16:creationId xmlns:a16="http://schemas.microsoft.com/office/drawing/2014/main" id="{DB0F1188-9D04-4AC4-8ADD-6705CE23C8BA}"/>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7" name="Tijdelijke aanduiding voor dianummer 14">
            <a:extLst>
              <a:ext uri="{FF2B5EF4-FFF2-40B4-BE49-F238E27FC236}">
                <a16:creationId xmlns:a16="http://schemas.microsoft.com/office/drawing/2014/main" id="{8082B89C-200E-4853-BB7D-F55CBD90D36A}"/>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11A4B3E-46B8-469B-B17A-7D796DD6DF39}"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3719056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eldia afbeelding verticaal">
    <p:spTree>
      <p:nvGrpSpPr>
        <p:cNvPr id="1" name=""/>
        <p:cNvGrpSpPr/>
        <p:nvPr/>
      </p:nvGrpSpPr>
      <p:grpSpPr>
        <a:xfrm>
          <a:off x="0" y="0"/>
          <a:ext cx="0" cy="0"/>
          <a:chOff x="0" y="0"/>
          <a:chExt cx="0" cy="0"/>
        </a:xfrm>
      </p:grpSpPr>
      <p:sp>
        <p:nvSpPr>
          <p:cNvPr id="2" name="Tijdelijke aanduiding voor afbeelding 31">
            <a:extLst>
              <a:ext uri="{FF2B5EF4-FFF2-40B4-BE49-F238E27FC236}">
                <a16:creationId xmlns:a16="http://schemas.microsoft.com/office/drawing/2014/main" id="{05E9723D-73B9-457D-B5B9-C6746B7B82E8}"/>
              </a:ext>
            </a:extLst>
          </p:cNvPr>
          <p:cNvSpPr txBox="1">
            <a:spLocks noGrp="1"/>
          </p:cNvSpPr>
          <p:nvPr>
            <p:ph type="pic" idx="4294967295"/>
          </p:nvPr>
        </p:nvSpPr>
        <p:spPr>
          <a:xfrm>
            <a:off x="-3172" y="0"/>
            <a:ext cx="6099176" cy="6858000"/>
          </a:xfrm>
          <a:solidFill>
            <a:srgbClr val="D9D9D9"/>
          </a:solidFill>
        </p:spPr>
        <p:txBody>
          <a:bodyPr lIns="611998" anchor="ctr"/>
          <a:lstStyle>
            <a:lvl1pPr>
              <a:defRPr/>
            </a:lvl1pPr>
          </a:lstStyle>
          <a:p>
            <a:pPr lvl="0"/>
            <a:r>
              <a:rPr lang="nl-NL"/>
              <a:t>Klik op het pictogram als u een afbeelding wilt toevoegen</a:t>
            </a:r>
          </a:p>
        </p:txBody>
      </p:sp>
      <p:sp>
        <p:nvSpPr>
          <p:cNvPr id="3" name="Rechthoek 15">
            <a:extLst>
              <a:ext uri="{FF2B5EF4-FFF2-40B4-BE49-F238E27FC236}">
                <a16:creationId xmlns:a16="http://schemas.microsoft.com/office/drawing/2014/main" id="{47C81357-30E3-4656-9899-276008F3E067}"/>
              </a:ext>
            </a:extLst>
          </p:cNvPr>
          <p:cNvSpPr/>
          <p:nvPr/>
        </p:nvSpPr>
        <p:spPr>
          <a:xfrm>
            <a:off x="6096003"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4" name="Afbeelding 12">
            <a:extLst>
              <a:ext uri="{FF2B5EF4-FFF2-40B4-BE49-F238E27FC236}">
                <a16:creationId xmlns:a16="http://schemas.microsoft.com/office/drawing/2014/main" id="{856A471B-F494-463B-8E71-A28E1C8A7C66}"/>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tekst 16">
            <a:extLst>
              <a:ext uri="{FF2B5EF4-FFF2-40B4-BE49-F238E27FC236}">
                <a16:creationId xmlns:a16="http://schemas.microsoft.com/office/drawing/2014/main" id="{D9D1B9F8-4FB6-40D4-AF99-03526811B232}"/>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6" name="Tijdelijke aanduiding voor dianummer 14">
            <a:extLst>
              <a:ext uri="{FF2B5EF4-FFF2-40B4-BE49-F238E27FC236}">
                <a16:creationId xmlns:a16="http://schemas.microsoft.com/office/drawing/2014/main" id="{7EFF5D53-11B1-4829-9A33-1F8898D2A6F2}"/>
              </a:ext>
            </a:extLst>
          </p:cNvPr>
          <p:cNvSpPr txBox="1">
            <a:spLocks noGrp="1"/>
          </p:cNvSpPr>
          <p:nvPr>
            <p:ph type="sldNum" sz="quarter" idx="8"/>
          </p:nvPr>
        </p:nvSpPr>
        <p:spPr/>
        <p:txBody>
          <a:bodyPr/>
          <a:lstStyle>
            <a:lvl1pPr>
              <a:defRPr>
                <a:solidFill>
                  <a:srgbClr val="FFFFFF"/>
                </a:solidFill>
              </a:defRPr>
            </a:lvl1pPr>
          </a:lstStyle>
          <a:p>
            <a:pPr lvl="0"/>
            <a:fld id="{79356B01-3F79-4754-9317-4F2D48AC3296}" type="slidenum">
              <a:t>‹nr.›</a:t>
            </a:fld>
            <a:endParaRPr lang="nl-NL"/>
          </a:p>
        </p:txBody>
      </p:sp>
      <p:sp>
        <p:nvSpPr>
          <p:cNvPr id="7" name="Titel 1">
            <a:extLst>
              <a:ext uri="{FF2B5EF4-FFF2-40B4-BE49-F238E27FC236}">
                <a16:creationId xmlns:a16="http://schemas.microsoft.com/office/drawing/2014/main" id="{95B74C83-AF21-4F15-BE46-08F93E7D184A}"/>
              </a:ext>
            </a:extLst>
          </p:cNvPr>
          <p:cNvSpPr txBox="1">
            <a:spLocks noGrp="1"/>
          </p:cNvSpPr>
          <p:nvPr>
            <p:ph type="title"/>
          </p:nvPr>
        </p:nvSpPr>
        <p:spPr>
          <a:xfrm>
            <a:off x="6553203" y="1885465"/>
            <a:ext cx="5003999" cy="2336401"/>
          </a:xfrm>
        </p:spPr>
        <p:txBody>
          <a:bodyPr tIns="90004" bIns="90004"/>
          <a:lstStyle>
            <a:lvl1pPr>
              <a:defRPr>
                <a:solidFill>
                  <a:srgbClr val="FFFFFF"/>
                </a:solidFill>
              </a:defRPr>
            </a:lvl1pPr>
          </a:lstStyle>
          <a:p>
            <a:pPr lvl="0"/>
            <a:r>
              <a:rPr lang="nl-NL"/>
              <a:t>Klik om de stijl te bewerken</a:t>
            </a:r>
          </a:p>
        </p:txBody>
      </p:sp>
      <p:sp>
        <p:nvSpPr>
          <p:cNvPr id="8" name="Ondertitel 2">
            <a:extLst>
              <a:ext uri="{FF2B5EF4-FFF2-40B4-BE49-F238E27FC236}">
                <a16:creationId xmlns:a16="http://schemas.microsoft.com/office/drawing/2014/main" id="{B4F11CE4-9633-44A0-94F0-7D5DECFEEFC9}"/>
              </a:ext>
            </a:extLst>
          </p:cNvPr>
          <p:cNvSpPr txBox="1">
            <a:spLocks noGrp="1"/>
          </p:cNvSpPr>
          <p:nvPr>
            <p:ph type="subTitle" idx="4294967295"/>
          </p:nvPr>
        </p:nvSpPr>
        <p:spPr>
          <a:xfrm>
            <a:off x="6553203" y="4218264"/>
            <a:ext cx="5003999" cy="1613787"/>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9" name="Tijdelijke aanduiding voor voettekst 4">
            <a:extLst>
              <a:ext uri="{FF2B5EF4-FFF2-40B4-BE49-F238E27FC236}">
                <a16:creationId xmlns:a16="http://schemas.microsoft.com/office/drawing/2014/main" id="{3E3EAC1E-EE74-4E95-BD8A-6096BFB7C411}"/>
              </a:ext>
            </a:extLst>
          </p:cNvPr>
          <p:cNvSpPr txBox="1">
            <a:spLocks noGrp="1"/>
          </p:cNvSpPr>
          <p:nvPr>
            <p:ph type="ftr" sz="quarter" idx="9"/>
          </p:nvPr>
        </p:nvSpPr>
        <p:spPr/>
        <p:txBody>
          <a:bodyPr/>
          <a:lstStyle>
            <a:lvl1pPr>
              <a:defRPr>
                <a:solidFill>
                  <a:srgbClr val="FFFFFF"/>
                </a:solidFill>
              </a:defRPr>
            </a:lvl1pPr>
          </a:lstStyle>
          <a:p>
            <a:pPr lvl="0"/>
            <a:fld id="{9A08A05F-9773-4677-8988-BDBA3583988F}" type="datetime4">
              <a:rPr lang="nl-NL"/>
              <a:pPr lvl="0"/>
              <a:t>21 mei 2021</a:t>
            </a:fld>
            <a:r>
              <a:rPr lang="en-US"/>
              <a:t> | Voettekst</a:t>
            </a:r>
            <a:endParaRPr lang="nl-NL"/>
          </a:p>
        </p:txBody>
      </p:sp>
      <p:pic>
        <p:nvPicPr>
          <p:cNvPr id="10" name="Afbeelding 11" descr="RO_BZK_Logo_2_RGB_diap_nl.png">
            <a:extLst>
              <a:ext uri="{FF2B5EF4-FFF2-40B4-BE49-F238E27FC236}">
                <a16:creationId xmlns:a16="http://schemas.microsoft.com/office/drawing/2014/main" id="{92EC773C-B5AD-49D1-8E53-9EB447F6407F}"/>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88265793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Tekst horizontaal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1C43E8EF-3FA4-4C4C-A21A-2F39E1CA4032}"/>
              </a:ext>
            </a:extLst>
          </p:cNvPr>
          <p:cNvSpPr/>
          <p:nvPr/>
        </p:nvSpPr>
        <p:spPr>
          <a:xfrm>
            <a:off x="0" y="0"/>
            <a:ext cx="12191996" cy="3427408"/>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867C7EBC-3845-44F3-9597-B46279E87C0A}"/>
              </a:ext>
            </a:extLst>
          </p:cNvPr>
          <p:cNvSpPr txBox="1">
            <a:spLocks noGrp="1"/>
          </p:cNvSpPr>
          <p:nvPr>
            <p:ph type="title"/>
          </p:nvPr>
        </p:nvSpPr>
        <p:spPr>
          <a:xfrm>
            <a:off x="634995" y="1052510"/>
            <a:ext cx="10923586" cy="2374897"/>
          </a:xfrm>
        </p:spPr>
        <p:txBody>
          <a:bodyPr/>
          <a:lstStyle>
            <a:lvl1pPr>
              <a:defRPr sz="4800">
                <a:solidFill>
                  <a:srgbClr val="FFFFFF"/>
                </a:solidFill>
              </a:defRPr>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972CC280-D1D8-4764-AE3D-CB017824455B}"/>
              </a:ext>
            </a:extLst>
          </p:cNvPr>
          <p:cNvSpPr txBox="1">
            <a:spLocks noGrp="1"/>
          </p:cNvSpPr>
          <p:nvPr>
            <p:ph type="body" idx="4294967295"/>
          </p:nvPr>
        </p:nvSpPr>
        <p:spPr>
          <a:xfrm>
            <a:off x="634995" y="3749488"/>
            <a:ext cx="10923586" cy="2471924"/>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0">
            <a:extLst>
              <a:ext uri="{FF2B5EF4-FFF2-40B4-BE49-F238E27FC236}">
                <a16:creationId xmlns:a16="http://schemas.microsoft.com/office/drawing/2014/main" id="{27921A07-0671-41A5-ABC4-53F98D9BB605}"/>
              </a:ext>
            </a:extLst>
          </p:cNvPr>
          <p:cNvSpPr txBox="1">
            <a:spLocks noGrp="1"/>
          </p:cNvSpPr>
          <p:nvPr>
            <p:ph type="sldNum" sz="quarter" idx="8"/>
          </p:nvPr>
        </p:nvSpPr>
        <p:spPr/>
        <p:txBody>
          <a:bodyPr/>
          <a:lstStyle>
            <a:lvl1pPr>
              <a:defRPr/>
            </a:lvl1pPr>
          </a:lstStyle>
          <a:p>
            <a:pPr lvl="0"/>
            <a:fld id="{B24F4759-5F2A-4E1E-8016-7470AF62D566}" type="slidenum">
              <a:t>‹nr.›</a:t>
            </a:fld>
            <a:endParaRPr lang="nl-NL"/>
          </a:p>
        </p:txBody>
      </p:sp>
      <p:sp>
        <p:nvSpPr>
          <p:cNvPr id="6" name="Tijdelijke aanduiding voor voettekst 4">
            <a:extLst>
              <a:ext uri="{FF2B5EF4-FFF2-40B4-BE49-F238E27FC236}">
                <a16:creationId xmlns:a16="http://schemas.microsoft.com/office/drawing/2014/main" id="{794AC9D1-7D18-45E1-8EB8-DC587C783DFB}"/>
              </a:ext>
            </a:extLst>
          </p:cNvPr>
          <p:cNvSpPr txBox="1">
            <a:spLocks noGrp="1"/>
          </p:cNvSpPr>
          <p:nvPr>
            <p:ph type="ftr" sz="quarter" idx="9"/>
          </p:nvPr>
        </p:nvSpPr>
        <p:spPr/>
        <p:txBody>
          <a:bodyPr/>
          <a:lstStyle>
            <a:lvl1pPr>
              <a:defRPr/>
            </a:lvl1pPr>
          </a:lstStyle>
          <a:p>
            <a:pPr lvl="0"/>
            <a:fld id="{B8C7022E-0D3C-4984-9A23-221A9A975EC1}" type="datetime4">
              <a:rPr lang="nl-NL"/>
              <a:pPr lvl="0"/>
              <a:t>21 mei 2021</a:t>
            </a:fld>
            <a:r>
              <a:rPr lang="en-US"/>
              <a:t> | Voettekst</a:t>
            </a:r>
            <a:endParaRPr lang="nl-NL"/>
          </a:p>
        </p:txBody>
      </p:sp>
      <p:pic>
        <p:nvPicPr>
          <p:cNvPr id="7" name="Afbeelding 9" descr="RO_vervolgpagina_Logo_2_RGB_pos__aangepast.png">
            <a:extLst>
              <a:ext uri="{FF2B5EF4-FFF2-40B4-BE49-F238E27FC236}">
                <a16:creationId xmlns:a16="http://schemas.microsoft.com/office/drawing/2014/main" id="{D145371E-50A3-4944-8FF5-411AA06178DD}"/>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89242907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Tekst horizontaal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E9F11D2A-4D88-4209-9EAE-F4E64335620B}"/>
              </a:ext>
            </a:extLst>
          </p:cNvPr>
          <p:cNvSpPr/>
          <p:nvPr/>
        </p:nvSpPr>
        <p:spPr>
          <a:xfrm>
            <a:off x="0" y="3430591"/>
            <a:ext cx="12191996" cy="3427408"/>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56573DE7-34D7-4D03-8AD2-045845698A34}"/>
              </a:ext>
            </a:extLst>
          </p:cNvPr>
          <p:cNvSpPr txBox="1">
            <a:spLocks noGrp="1"/>
          </p:cNvSpPr>
          <p:nvPr>
            <p:ph type="title"/>
          </p:nvPr>
        </p:nvSpPr>
        <p:spPr>
          <a:xfrm>
            <a:off x="634995" y="1052510"/>
            <a:ext cx="10923586" cy="2374897"/>
          </a:xfrm>
        </p:spPr>
        <p:txBody>
          <a:bodyPr/>
          <a:lstStyle>
            <a:lvl1pPr>
              <a:defRPr sz="4800"/>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893F3DE4-15FE-47B3-9E9D-8A0FB82D6085}"/>
              </a:ext>
            </a:extLst>
          </p:cNvPr>
          <p:cNvSpPr txBox="1">
            <a:spLocks noGrp="1"/>
          </p:cNvSpPr>
          <p:nvPr>
            <p:ph type="body" idx="4294967295"/>
          </p:nvPr>
        </p:nvSpPr>
        <p:spPr>
          <a:xfrm>
            <a:off x="634995" y="3749488"/>
            <a:ext cx="10923586" cy="2471924"/>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4AF6FA51-2390-457B-B731-ED6E4E5797DE}"/>
              </a:ext>
            </a:extLst>
          </p:cNvPr>
          <p:cNvSpPr txBox="1">
            <a:spLocks noGrp="1"/>
          </p:cNvSpPr>
          <p:nvPr>
            <p:ph type="sldNum" sz="quarter" idx="8"/>
          </p:nvPr>
        </p:nvSpPr>
        <p:spPr/>
        <p:txBody>
          <a:bodyPr/>
          <a:lstStyle>
            <a:lvl1pPr>
              <a:defRPr>
                <a:solidFill>
                  <a:srgbClr val="FFFFFF"/>
                </a:solidFill>
              </a:defRPr>
            </a:lvl1pPr>
          </a:lstStyle>
          <a:p>
            <a:pPr lvl="0"/>
            <a:fld id="{1E656F74-1BDE-41FD-8590-E7469810A820}" type="slidenum">
              <a:t>‹nr.›</a:t>
            </a:fld>
            <a:endParaRPr lang="nl-NL"/>
          </a:p>
        </p:txBody>
      </p:sp>
      <p:sp>
        <p:nvSpPr>
          <p:cNvPr id="6" name="Tijdelijke aanduiding voor voettekst 4">
            <a:extLst>
              <a:ext uri="{FF2B5EF4-FFF2-40B4-BE49-F238E27FC236}">
                <a16:creationId xmlns:a16="http://schemas.microsoft.com/office/drawing/2014/main" id="{130EDB3A-A37D-4440-B18E-FD245EC2A037}"/>
              </a:ext>
            </a:extLst>
          </p:cNvPr>
          <p:cNvSpPr txBox="1">
            <a:spLocks noGrp="1"/>
          </p:cNvSpPr>
          <p:nvPr>
            <p:ph type="ftr" sz="quarter" idx="9"/>
          </p:nvPr>
        </p:nvSpPr>
        <p:spPr/>
        <p:txBody>
          <a:bodyPr/>
          <a:lstStyle>
            <a:lvl1pPr>
              <a:defRPr>
                <a:solidFill>
                  <a:srgbClr val="FFFFFF"/>
                </a:solidFill>
              </a:defRPr>
            </a:lvl1pPr>
          </a:lstStyle>
          <a:p>
            <a:pPr lvl="0"/>
            <a:fld id="{7BDFE758-4243-4559-99F4-3DCFBE704E66}" type="datetime4">
              <a:rPr lang="nl-NL"/>
              <a:pPr lvl="0"/>
              <a:t>21 mei 2021</a:t>
            </a:fld>
            <a:r>
              <a:rPr lang="en-US"/>
              <a:t> | Voettekst</a:t>
            </a:r>
            <a:endParaRPr lang="nl-NL"/>
          </a:p>
        </p:txBody>
      </p:sp>
    </p:spTree>
    <p:extLst>
      <p:ext uri="{BB962C8B-B14F-4D97-AF65-F5344CB8AC3E}">
        <p14:creationId xmlns:p14="http://schemas.microsoft.com/office/powerpoint/2010/main" val="122588380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Afbeelding horizontaal kleur">
    <p:bg>
      <p:bgPr>
        <a:solidFill>
          <a:srgbClr val="38870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EC42B-76E6-4D1E-922D-D9A1B4DAB57B}"/>
              </a:ext>
            </a:extLst>
          </p:cNvPr>
          <p:cNvSpPr txBox="1">
            <a:spLocks noGrp="1"/>
          </p:cNvSpPr>
          <p:nvPr>
            <p:ph type="title"/>
          </p:nvPr>
        </p:nvSpPr>
        <p:spPr>
          <a:xfrm>
            <a:off x="634209" y="3888001"/>
            <a:ext cx="5004593" cy="2333411"/>
          </a:xfrm>
        </p:spPr>
        <p:txBody>
          <a:bodyPr/>
          <a:lstStyle>
            <a:lvl1pPr>
              <a:defRPr>
                <a:solidFill>
                  <a:srgbClr val="FFFFFF"/>
                </a:solidFill>
              </a:defRPr>
            </a:lvl1pPr>
          </a:lstStyle>
          <a:p>
            <a:pPr lvl="0"/>
            <a:r>
              <a:rPr lang="nl-NL"/>
              <a:t>Klik om de stijl te bewerken</a:t>
            </a:r>
          </a:p>
        </p:txBody>
      </p:sp>
      <p:sp>
        <p:nvSpPr>
          <p:cNvPr id="3" name="Tijdelijke aanduiding voor tekst 13">
            <a:extLst>
              <a:ext uri="{FF2B5EF4-FFF2-40B4-BE49-F238E27FC236}">
                <a16:creationId xmlns:a16="http://schemas.microsoft.com/office/drawing/2014/main" id="{21DDD939-7062-48B3-8A4B-08953E621C57}"/>
              </a:ext>
            </a:extLst>
          </p:cNvPr>
          <p:cNvSpPr txBox="1">
            <a:spLocks noGrp="1"/>
          </p:cNvSpPr>
          <p:nvPr>
            <p:ph type="body" idx="4294967295"/>
          </p:nvPr>
        </p:nvSpPr>
        <p:spPr>
          <a:xfrm>
            <a:off x="6554583" y="3888001"/>
            <a:ext cx="5003999" cy="2333411"/>
          </a:xfrm>
        </p:spPr>
        <p:txBody>
          <a:bodyPr tIns="50401"/>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2">
            <a:extLst>
              <a:ext uri="{FF2B5EF4-FFF2-40B4-BE49-F238E27FC236}">
                <a16:creationId xmlns:a16="http://schemas.microsoft.com/office/drawing/2014/main" id="{BA2C705A-6234-482E-8532-15AB1F78FC7F}"/>
              </a:ext>
            </a:extLst>
          </p:cNvPr>
          <p:cNvSpPr txBox="1">
            <a:spLocks noGrp="1"/>
          </p:cNvSpPr>
          <p:nvPr>
            <p:ph type="sldNum" sz="quarter" idx="8"/>
          </p:nvPr>
        </p:nvSpPr>
        <p:spPr/>
        <p:txBody>
          <a:bodyPr/>
          <a:lstStyle>
            <a:lvl1pPr>
              <a:defRPr>
                <a:solidFill>
                  <a:srgbClr val="D9EBF6"/>
                </a:solidFill>
              </a:defRPr>
            </a:lvl1pPr>
          </a:lstStyle>
          <a:p>
            <a:pPr lvl="0"/>
            <a:fld id="{E825A05A-6F25-4CAE-B7CA-208A995FC1F2}" type="slidenum">
              <a:t>‹nr.›</a:t>
            </a:fld>
            <a:endParaRPr lang="nl-NL"/>
          </a:p>
        </p:txBody>
      </p:sp>
      <p:sp>
        <p:nvSpPr>
          <p:cNvPr id="5" name="Tijdelijke aanduiding voor voettekst 4">
            <a:extLst>
              <a:ext uri="{FF2B5EF4-FFF2-40B4-BE49-F238E27FC236}">
                <a16:creationId xmlns:a16="http://schemas.microsoft.com/office/drawing/2014/main" id="{0E1BE91C-C7EC-45C3-A237-D74AF228BBC9}"/>
              </a:ext>
            </a:extLst>
          </p:cNvPr>
          <p:cNvSpPr txBox="1">
            <a:spLocks noGrp="1"/>
          </p:cNvSpPr>
          <p:nvPr>
            <p:ph type="ftr" sz="quarter" idx="9"/>
          </p:nvPr>
        </p:nvSpPr>
        <p:spPr/>
        <p:txBody>
          <a:bodyPr/>
          <a:lstStyle>
            <a:lvl1pPr>
              <a:defRPr>
                <a:solidFill>
                  <a:srgbClr val="FFFFFF"/>
                </a:solidFill>
              </a:defRPr>
            </a:lvl1pPr>
          </a:lstStyle>
          <a:p>
            <a:pPr lvl="0"/>
            <a:fld id="{A0EE3D5D-6A78-467F-81DF-5048D2CE98ED}"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5A3CB7E4-DB03-4920-B037-BC1D1E0E1C94}"/>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64177183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Afbeelding horizontaal wit">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E90391D4-2923-4A99-AB70-1B5D9861F57E}"/>
              </a:ext>
            </a:extLst>
          </p:cNvPr>
          <p:cNvSpPr txBox="1">
            <a:spLocks noGrp="1"/>
          </p:cNvSpPr>
          <p:nvPr>
            <p:ph type="body" idx="4294967295"/>
          </p:nvPr>
        </p:nvSpPr>
        <p:spPr>
          <a:xfrm>
            <a:off x="6553203" y="3888001"/>
            <a:ext cx="5003999"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D0B4D644-10DC-452D-AF46-0E7524DDC315}"/>
              </a:ext>
            </a:extLst>
          </p:cNvPr>
          <p:cNvSpPr txBox="1">
            <a:spLocks noGrp="1"/>
          </p:cNvSpPr>
          <p:nvPr>
            <p:ph type="title"/>
          </p:nvPr>
        </p:nvSpPr>
        <p:spPr>
          <a:xfrm>
            <a:off x="634209" y="3888001"/>
            <a:ext cx="5004593" cy="2333411"/>
          </a:xfrm>
        </p:spPr>
        <p:txBody>
          <a:bodyPr/>
          <a:lstStyle>
            <a:lvl1pPr>
              <a:defRPr/>
            </a:lvl1pPr>
          </a:lstStyle>
          <a:p>
            <a:pPr lvl="0"/>
            <a:r>
              <a:rPr lang="nl-NL"/>
              <a:t>Klik om de stijl te bewerken</a:t>
            </a:r>
          </a:p>
        </p:txBody>
      </p:sp>
      <p:sp>
        <p:nvSpPr>
          <p:cNvPr id="4" name="Tijdelijke aanduiding voor dianummer 10">
            <a:extLst>
              <a:ext uri="{FF2B5EF4-FFF2-40B4-BE49-F238E27FC236}">
                <a16:creationId xmlns:a16="http://schemas.microsoft.com/office/drawing/2014/main" id="{D683D8D5-83D4-46D7-A885-09347EB56BE3}"/>
              </a:ext>
            </a:extLst>
          </p:cNvPr>
          <p:cNvSpPr txBox="1">
            <a:spLocks noGrp="1"/>
          </p:cNvSpPr>
          <p:nvPr>
            <p:ph type="sldNum" sz="quarter" idx="8"/>
          </p:nvPr>
        </p:nvSpPr>
        <p:spPr/>
        <p:txBody>
          <a:bodyPr/>
          <a:lstStyle>
            <a:lvl1pPr>
              <a:defRPr/>
            </a:lvl1pPr>
          </a:lstStyle>
          <a:p>
            <a:pPr lvl="0"/>
            <a:fld id="{E03B26B6-FCCD-4D9F-BAE0-F49F45543C3F}" type="slidenum">
              <a:t>‹nr.›</a:t>
            </a:fld>
            <a:endParaRPr lang="nl-NL"/>
          </a:p>
        </p:txBody>
      </p:sp>
      <p:sp>
        <p:nvSpPr>
          <p:cNvPr id="5" name="Tijdelijke aanduiding voor voettekst 4">
            <a:extLst>
              <a:ext uri="{FF2B5EF4-FFF2-40B4-BE49-F238E27FC236}">
                <a16:creationId xmlns:a16="http://schemas.microsoft.com/office/drawing/2014/main" id="{C9B7552F-341E-4390-9725-347D3C009CEF}"/>
              </a:ext>
            </a:extLst>
          </p:cNvPr>
          <p:cNvSpPr txBox="1">
            <a:spLocks noGrp="1"/>
          </p:cNvSpPr>
          <p:nvPr>
            <p:ph type="ftr" sz="quarter" idx="9"/>
          </p:nvPr>
        </p:nvSpPr>
        <p:spPr/>
        <p:txBody>
          <a:bodyPr/>
          <a:lstStyle>
            <a:lvl1pPr>
              <a:defRPr/>
            </a:lvl1pPr>
          </a:lstStyle>
          <a:p>
            <a:pPr lvl="0"/>
            <a:fld id="{409B8C81-6CA4-43F4-A13A-B8B9BD9872D2}"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423CB3F5-5DB2-4850-8B89-42452E532CA7}"/>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61388597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Afbeelding hor. kleur zonder titel">
    <p:bg>
      <p:bgPr>
        <a:solidFill>
          <a:srgbClr val="38870D"/>
        </a:solidFill>
        <a:effectLst/>
      </p:bgPr>
    </p:bg>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2E543055-6286-4366-AD44-79B9CB8291FC}"/>
              </a:ext>
            </a:extLst>
          </p:cNvPr>
          <p:cNvSpPr txBox="1">
            <a:spLocks noGrp="1"/>
          </p:cNvSpPr>
          <p:nvPr>
            <p:ph type="body" idx="4294967295"/>
          </p:nvPr>
        </p:nvSpPr>
        <p:spPr>
          <a:xfrm>
            <a:off x="634995" y="3888001"/>
            <a:ext cx="10923586" cy="2333411"/>
          </a:xfrm>
        </p:spPr>
        <p:txBody>
          <a:bodyPr tIns="50401"/>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837E9E42-A0FE-4D5A-8B05-5DE4FBE9B5A2}"/>
              </a:ext>
            </a:extLst>
          </p:cNvPr>
          <p:cNvSpPr txBox="1">
            <a:spLocks noGrp="1"/>
          </p:cNvSpPr>
          <p:nvPr>
            <p:ph type="sldNum" sz="quarter" idx="8"/>
          </p:nvPr>
        </p:nvSpPr>
        <p:spPr/>
        <p:txBody>
          <a:bodyPr/>
          <a:lstStyle>
            <a:lvl1pPr>
              <a:defRPr>
                <a:solidFill>
                  <a:srgbClr val="D9EBF6"/>
                </a:solidFill>
              </a:defRPr>
            </a:lvl1pPr>
          </a:lstStyle>
          <a:p>
            <a:pPr lvl="0"/>
            <a:fld id="{EAE8D240-5565-4379-B149-3230EE47E1DB}" type="slidenum">
              <a:t>‹nr.›</a:t>
            </a:fld>
            <a:endParaRPr lang="nl-NL"/>
          </a:p>
        </p:txBody>
      </p:sp>
      <p:sp>
        <p:nvSpPr>
          <p:cNvPr id="4" name="Tijdelijke aanduiding voor voettekst 4">
            <a:extLst>
              <a:ext uri="{FF2B5EF4-FFF2-40B4-BE49-F238E27FC236}">
                <a16:creationId xmlns:a16="http://schemas.microsoft.com/office/drawing/2014/main" id="{D399D7F9-FE64-4042-B6ED-92ED50B2D793}"/>
              </a:ext>
            </a:extLst>
          </p:cNvPr>
          <p:cNvSpPr txBox="1">
            <a:spLocks noGrp="1"/>
          </p:cNvSpPr>
          <p:nvPr>
            <p:ph type="ftr" sz="quarter" idx="9"/>
          </p:nvPr>
        </p:nvSpPr>
        <p:spPr/>
        <p:txBody>
          <a:bodyPr/>
          <a:lstStyle>
            <a:lvl1pPr>
              <a:defRPr>
                <a:solidFill>
                  <a:srgbClr val="FFFFFF"/>
                </a:solidFill>
              </a:defRPr>
            </a:lvl1pPr>
          </a:lstStyle>
          <a:p>
            <a:pPr lvl="0"/>
            <a:fld id="{E9E4F845-B873-4B29-8392-2E68B6B1902B}"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BF6EA0D8-1651-4A17-B41B-A9EC143138DA}"/>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30628513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Afbeelding hor. wit zonder titel">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B27B35B0-84D9-410C-9BE6-C592F9443546}"/>
              </a:ext>
            </a:extLst>
          </p:cNvPr>
          <p:cNvSpPr txBox="1">
            <a:spLocks noGrp="1"/>
          </p:cNvSpPr>
          <p:nvPr>
            <p:ph type="body" idx="4294967295"/>
          </p:nvPr>
        </p:nvSpPr>
        <p:spPr>
          <a:xfrm>
            <a:off x="634995" y="3888001"/>
            <a:ext cx="10923586"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9B4994ED-4690-4329-A854-CA294BF1107F}"/>
              </a:ext>
            </a:extLst>
          </p:cNvPr>
          <p:cNvSpPr txBox="1">
            <a:spLocks noGrp="1"/>
          </p:cNvSpPr>
          <p:nvPr>
            <p:ph type="sldNum" sz="quarter" idx="8"/>
          </p:nvPr>
        </p:nvSpPr>
        <p:spPr/>
        <p:txBody>
          <a:bodyPr/>
          <a:lstStyle>
            <a:lvl1pPr>
              <a:defRPr/>
            </a:lvl1pPr>
          </a:lstStyle>
          <a:p>
            <a:pPr lvl="0"/>
            <a:fld id="{DE8FF1EE-8ECF-4625-8754-7B82C26E67C0}" type="slidenum">
              <a:t>‹nr.›</a:t>
            </a:fld>
            <a:endParaRPr lang="nl-NL"/>
          </a:p>
        </p:txBody>
      </p:sp>
      <p:sp>
        <p:nvSpPr>
          <p:cNvPr id="4" name="Tijdelijke aanduiding voor voettekst 4">
            <a:extLst>
              <a:ext uri="{FF2B5EF4-FFF2-40B4-BE49-F238E27FC236}">
                <a16:creationId xmlns:a16="http://schemas.microsoft.com/office/drawing/2014/main" id="{BB301456-1045-43C5-B1C2-37C2B865DC4E}"/>
              </a:ext>
            </a:extLst>
          </p:cNvPr>
          <p:cNvSpPr txBox="1">
            <a:spLocks noGrp="1"/>
          </p:cNvSpPr>
          <p:nvPr>
            <p:ph type="ftr" sz="quarter" idx="9"/>
          </p:nvPr>
        </p:nvSpPr>
        <p:spPr/>
        <p:txBody>
          <a:bodyPr/>
          <a:lstStyle>
            <a:lvl1pPr>
              <a:defRPr/>
            </a:lvl1pPr>
          </a:lstStyle>
          <a:p>
            <a:pPr lvl="0"/>
            <a:fld id="{289F038E-15C3-4406-AF86-D4693A78F348}"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0CBFAABA-4856-479B-8C2D-9709D62D0B12}"/>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10390406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Afbeelding horizontaal kleur titel">
    <p:bg>
      <p:bgPr>
        <a:solidFill>
          <a:srgbClr val="38870D"/>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D4285B34-6D37-4DF1-9D36-4A2795B192D2}"/>
              </a:ext>
            </a:extLst>
          </p:cNvPr>
          <p:cNvSpPr txBox="1">
            <a:spLocks noGrp="1"/>
          </p:cNvSpPr>
          <p:nvPr>
            <p:ph type="pic" idx="4294967295"/>
          </p:nvPr>
        </p:nvSpPr>
        <p:spPr>
          <a:xfrm>
            <a:off x="0" y="3427408"/>
            <a:ext cx="12191996" cy="3430591"/>
          </a:xfrm>
          <a:solidFill>
            <a:srgbClr val="D9D9D9"/>
          </a:solidFill>
        </p:spPr>
        <p:txBody>
          <a:bodyPr lIns="611998"/>
          <a:lstStyle>
            <a:lvl1pPr>
              <a:buClr>
                <a:srgbClr val="017BC6"/>
              </a:buClr>
              <a:defRPr/>
            </a:lvl1pPr>
          </a:lstStyle>
          <a:p>
            <a:pPr lvl="0"/>
            <a:r>
              <a:rPr lang="nl-NL"/>
              <a:t>Klik op het pictogram als u een afbeelding wilt toevoegen</a:t>
            </a:r>
          </a:p>
        </p:txBody>
      </p:sp>
      <p:sp>
        <p:nvSpPr>
          <p:cNvPr id="3" name="Titel 1">
            <a:extLst>
              <a:ext uri="{FF2B5EF4-FFF2-40B4-BE49-F238E27FC236}">
                <a16:creationId xmlns:a16="http://schemas.microsoft.com/office/drawing/2014/main" id="{1BEEB321-8F3A-4189-A88D-EF04E32C5889}"/>
              </a:ext>
            </a:extLst>
          </p:cNvPr>
          <p:cNvSpPr txBox="1">
            <a:spLocks noGrp="1"/>
          </p:cNvSpPr>
          <p:nvPr>
            <p:ph type="title"/>
          </p:nvPr>
        </p:nvSpPr>
        <p:spPr>
          <a:xfrm>
            <a:off x="633596" y="1051203"/>
            <a:ext cx="10924382" cy="946797"/>
          </a:xfrm>
        </p:spPr>
        <p:txBody>
          <a:bodyPr/>
          <a:lstStyle>
            <a:lvl1pPr>
              <a:defRPr>
                <a:solidFill>
                  <a:srgbClr val="FFFFFF"/>
                </a:solidFill>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F7DD1373-0DB2-4788-A142-A9B419F7C7C8}"/>
              </a:ext>
            </a:extLst>
          </p:cNvPr>
          <p:cNvSpPr txBox="1">
            <a:spLocks noGrp="1"/>
          </p:cNvSpPr>
          <p:nvPr>
            <p:ph type="sldNum" sz="quarter" idx="8"/>
          </p:nvPr>
        </p:nvSpPr>
        <p:spPr/>
        <p:txBody>
          <a:bodyPr/>
          <a:lstStyle>
            <a:lvl1pPr>
              <a:defRPr>
                <a:solidFill>
                  <a:srgbClr val="FFFFFF"/>
                </a:solidFill>
              </a:defRPr>
            </a:lvl1pPr>
          </a:lstStyle>
          <a:p>
            <a:pPr lvl="0"/>
            <a:fld id="{1A30E871-DC36-4BB7-A7D4-C167710757B1}" type="slidenum">
              <a:t>‹nr.›</a:t>
            </a:fld>
            <a:endParaRPr lang="nl-NL"/>
          </a:p>
        </p:txBody>
      </p:sp>
      <p:sp>
        <p:nvSpPr>
          <p:cNvPr id="5" name="Tijdelijke aanduiding voor voettekst 4">
            <a:extLst>
              <a:ext uri="{FF2B5EF4-FFF2-40B4-BE49-F238E27FC236}">
                <a16:creationId xmlns:a16="http://schemas.microsoft.com/office/drawing/2014/main" id="{91DA2744-8527-479F-B026-611E594455B1}"/>
              </a:ext>
            </a:extLst>
          </p:cNvPr>
          <p:cNvSpPr txBox="1">
            <a:spLocks noGrp="1"/>
          </p:cNvSpPr>
          <p:nvPr>
            <p:ph type="ftr" sz="quarter" idx="9"/>
          </p:nvPr>
        </p:nvSpPr>
        <p:spPr/>
        <p:txBody>
          <a:bodyPr/>
          <a:lstStyle>
            <a:lvl1pPr>
              <a:defRPr>
                <a:solidFill>
                  <a:srgbClr val="FFFFFF"/>
                </a:solidFill>
              </a:defRPr>
            </a:lvl1pPr>
          </a:lstStyle>
          <a:p>
            <a:pPr lvl="0"/>
            <a:fld id="{CEEFD53A-28A0-4886-B95A-BE4B34EC41CA}" type="datetime4">
              <a:rPr lang="nl-NL"/>
              <a:pPr lvl="0"/>
              <a:t>21 mei 2021</a:t>
            </a:fld>
            <a:r>
              <a:rPr lang="en-US"/>
              <a:t> | Voettekst</a:t>
            </a:r>
            <a:endParaRPr lang="nl-NL"/>
          </a:p>
        </p:txBody>
      </p:sp>
    </p:spTree>
    <p:extLst>
      <p:ext uri="{BB962C8B-B14F-4D97-AF65-F5344CB8AC3E}">
        <p14:creationId xmlns:p14="http://schemas.microsoft.com/office/powerpoint/2010/main" val="59298520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Afbeelding horizontaal wi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2EC6B192-EB28-4748-B24D-03DE65194FFD}"/>
              </a:ext>
            </a:extLst>
          </p:cNvPr>
          <p:cNvSpPr txBox="1">
            <a:spLocks noGrp="1"/>
          </p:cNvSpPr>
          <p:nvPr>
            <p:ph type="pic" idx="4294967295"/>
          </p:nvPr>
        </p:nvSpPr>
        <p:spPr>
          <a:xfrm>
            <a:off x="0" y="3427408"/>
            <a:ext cx="12191996" cy="3430591"/>
          </a:xfrm>
          <a:solidFill>
            <a:srgbClr val="000000">
              <a:alpha val="10000"/>
            </a:srgbClr>
          </a:solidFill>
        </p:spPr>
        <p:txBody>
          <a:bodyPr lIns="611998"/>
          <a:lstStyle>
            <a:lvl1pPr>
              <a:defRPr/>
            </a:lvl1pPr>
          </a:lstStyle>
          <a:p>
            <a:pPr lvl="0"/>
            <a:r>
              <a:rPr lang="nl-NL"/>
              <a:t>Klik op het pictogram als u een afbeelding wilt toevoegen</a:t>
            </a:r>
          </a:p>
        </p:txBody>
      </p:sp>
      <p:sp>
        <p:nvSpPr>
          <p:cNvPr id="3" name="Titel 8">
            <a:extLst>
              <a:ext uri="{FF2B5EF4-FFF2-40B4-BE49-F238E27FC236}">
                <a16:creationId xmlns:a16="http://schemas.microsoft.com/office/drawing/2014/main" id="{4215784A-436D-4E9B-A7E1-6382F4A31FAD}"/>
              </a:ext>
            </a:extLst>
          </p:cNvPr>
          <p:cNvSpPr txBox="1">
            <a:spLocks noGrp="1"/>
          </p:cNvSpPr>
          <p:nvPr>
            <p:ph type="title"/>
          </p:nvPr>
        </p:nvSpPr>
        <p:spPr>
          <a:xfrm>
            <a:off x="634209" y="1051203"/>
            <a:ext cx="10924382" cy="946797"/>
          </a:xfrm>
        </p:spPr>
        <p:txBody>
          <a:bodyPr/>
          <a:lstStyle>
            <a:lvl1pPr>
              <a:defRPr/>
            </a:lvl1pPr>
          </a:lstStyle>
          <a:p>
            <a:pPr lvl="0"/>
            <a:r>
              <a:rPr lang="nl-NL"/>
              <a:t>Klik om de stijl te bewerken</a:t>
            </a:r>
          </a:p>
        </p:txBody>
      </p:sp>
      <p:sp>
        <p:nvSpPr>
          <p:cNvPr id="4" name="Tijdelijke aanduiding voor dianummer 6">
            <a:extLst>
              <a:ext uri="{FF2B5EF4-FFF2-40B4-BE49-F238E27FC236}">
                <a16:creationId xmlns:a16="http://schemas.microsoft.com/office/drawing/2014/main" id="{F7E2AE15-C431-4C17-88A2-554305D13432}"/>
              </a:ext>
            </a:extLst>
          </p:cNvPr>
          <p:cNvSpPr txBox="1">
            <a:spLocks noGrp="1"/>
          </p:cNvSpPr>
          <p:nvPr>
            <p:ph type="sldNum" sz="quarter" idx="8"/>
          </p:nvPr>
        </p:nvSpPr>
        <p:spPr/>
        <p:txBody>
          <a:bodyPr/>
          <a:lstStyle>
            <a:lvl1pPr>
              <a:defRPr>
                <a:solidFill>
                  <a:srgbClr val="FFFFFF"/>
                </a:solidFill>
              </a:defRPr>
            </a:lvl1pPr>
          </a:lstStyle>
          <a:p>
            <a:pPr lvl="0"/>
            <a:fld id="{0045EB5D-A04C-4411-9DC5-331997C127CA}" type="slidenum">
              <a:t>‹nr.›</a:t>
            </a:fld>
            <a:endParaRPr lang="nl-NL"/>
          </a:p>
        </p:txBody>
      </p:sp>
      <p:sp>
        <p:nvSpPr>
          <p:cNvPr id="5" name="Tijdelijke aanduiding voor voettekst 4">
            <a:extLst>
              <a:ext uri="{FF2B5EF4-FFF2-40B4-BE49-F238E27FC236}">
                <a16:creationId xmlns:a16="http://schemas.microsoft.com/office/drawing/2014/main" id="{79E3E6D0-1C76-46C0-AA69-FF26853B90C0}"/>
              </a:ext>
            </a:extLst>
          </p:cNvPr>
          <p:cNvSpPr txBox="1">
            <a:spLocks noGrp="1"/>
          </p:cNvSpPr>
          <p:nvPr>
            <p:ph type="ftr" sz="quarter" idx="9"/>
          </p:nvPr>
        </p:nvSpPr>
        <p:spPr/>
        <p:txBody>
          <a:bodyPr/>
          <a:lstStyle>
            <a:lvl1pPr>
              <a:defRPr>
                <a:solidFill>
                  <a:srgbClr val="FFFFFF"/>
                </a:solidFill>
              </a:defRPr>
            </a:lvl1pPr>
          </a:lstStyle>
          <a:p>
            <a:pPr lvl="0"/>
            <a:fld id="{8EF6F365-CC2C-4658-AED6-CE1A5ED4E9D8}" type="datetime4">
              <a:rPr lang="nl-NL"/>
              <a:pPr lvl="0"/>
              <a:t>21 mei 2021</a:t>
            </a:fld>
            <a:r>
              <a:rPr lang="en-US"/>
              <a:t> | Voettekst</a:t>
            </a:r>
            <a:endParaRPr lang="nl-NL"/>
          </a:p>
        </p:txBody>
      </p:sp>
    </p:spTree>
    <p:extLst>
      <p:ext uri="{BB962C8B-B14F-4D97-AF65-F5344CB8AC3E}">
        <p14:creationId xmlns:p14="http://schemas.microsoft.com/office/powerpoint/2010/main" val="1743594233"/>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Afbeelding">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9CB04F5A-C1D2-42E1-BBE0-58B41AB8EE11}"/>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155845837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p:cSld name="Afbeelding me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0CC92DAF-2570-46FE-A7E8-21972C1CF8DF}"/>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
        <p:nvSpPr>
          <p:cNvPr id="3" name="Titel 4">
            <a:extLst>
              <a:ext uri="{FF2B5EF4-FFF2-40B4-BE49-F238E27FC236}">
                <a16:creationId xmlns:a16="http://schemas.microsoft.com/office/drawing/2014/main" id="{C300E04A-FEE4-4375-B8CA-78E12F74FE7D}"/>
              </a:ext>
            </a:extLst>
          </p:cNvPr>
          <p:cNvSpPr txBox="1">
            <a:spLocks noGrp="1"/>
          </p:cNvSpPr>
          <p:nvPr>
            <p:ph type="title"/>
          </p:nvPr>
        </p:nvSpPr>
        <p:spPr>
          <a:xfrm>
            <a:off x="0" y="5153777"/>
            <a:ext cx="12191996" cy="575998"/>
          </a:xfrm>
          <a:solidFill>
            <a:srgbClr val="38870D"/>
          </a:solidFill>
        </p:spPr>
        <p:txBody>
          <a:bodyPr lIns="755998" anchor="ctr"/>
          <a:lstStyle>
            <a:lvl1pPr>
              <a:defRPr sz="3200">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B9F90CE5-4D42-42E4-9CCE-1FABCA618DD4}"/>
              </a:ext>
            </a:extLst>
          </p:cNvPr>
          <p:cNvSpPr txBox="1">
            <a:spLocks noGrp="1"/>
          </p:cNvSpPr>
          <p:nvPr>
            <p:ph type="body" idx="4294967295"/>
          </p:nvPr>
        </p:nvSpPr>
        <p:spPr>
          <a:xfrm>
            <a:off x="0" y="5825413"/>
            <a:ext cx="12191996" cy="395999"/>
          </a:xfrm>
          <a:solidFill>
            <a:srgbClr val="FFFFFF"/>
          </a:solidFill>
        </p:spPr>
        <p:txBody>
          <a:bodyPr lIns="755998" anchor="ctr"/>
          <a:lstStyle>
            <a:lvl1pPr marL="0" indent="0">
              <a:buNone/>
              <a:defRPr sz="2000"/>
            </a:lvl1pPr>
          </a:lstStyle>
          <a:p>
            <a:pPr lvl="0"/>
            <a:r>
              <a:rPr lang="nl-NL"/>
              <a:t>Klik om de modelstijlen te bewerken</a:t>
            </a:r>
          </a:p>
        </p:txBody>
      </p:sp>
      <p:pic>
        <p:nvPicPr>
          <p:cNvPr id="5" name="Afbeelding 3">
            <a:extLst>
              <a:ext uri="{FF2B5EF4-FFF2-40B4-BE49-F238E27FC236}">
                <a16:creationId xmlns:a16="http://schemas.microsoft.com/office/drawing/2014/main" id="{9FDFF363-ED94-4F16-83B8-A35DEACA9254}"/>
              </a:ext>
            </a:extLst>
          </p:cNvPr>
          <p:cNvPicPr>
            <a:picLocks noChangeAspect="1"/>
          </p:cNvPicPr>
          <p:nvPr/>
        </p:nvPicPr>
        <p:blipFill>
          <a:blip r:embed="rId2"/>
          <a:stretch>
            <a:fillRect/>
          </a:stretch>
        </p:blipFill>
        <p:spPr>
          <a:xfrm>
            <a:off x="-3172" y="0"/>
            <a:ext cx="12198352" cy="1066803"/>
          </a:xfrm>
          <a:prstGeom prst="rect">
            <a:avLst/>
          </a:prstGeom>
          <a:noFill/>
          <a:ln>
            <a:noFill/>
          </a:ln>
        </p:spPr>
      </p:pic>
    </p:spTree>
    <p:extLst>
      <p:ext uri="{BB962C8B-B14F-4D97-AF65-F5344CB8AC3E}">
        <p14:creationId xmlns:p14="http://schemas.microsoft.com/office/powerpoint/2010/main" val="33391462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eldia verticaal">
    <p:spTree>
      <p:nvGrpSpPr>
        <p:cNvPr id="1" name=""/>
        <p:cNvGrpSpPr/>
        <p:nvPr/>
      </p:nvGrpSpPr>
      <p:grpSpPr>
        <a:xfrm>
          <a:off x="0" y="0"/>
          <a:ext cx="0" cy="0"/>
          <a:chOff x="0" y="0"/>
          <a:chExt cx="0" cy="0"/>
        </a:xfrm>
      </p:grpSpPr>
      <p:sp>
        <p:nvSpPr>
          <p:cNvPr id="2" name="Rechthoek 12">
            <a:extLst>
              <a:ext uri="{FF2B5EF4-FFF2-40B4-BE49-F238E27FC236}">
                <a16:creationId xmlns:a16="http://schemas.microsoft.com/office/drawing/2014/main" id="{9BA22242-CF1C-4E85-96D4-ED074D38E6AA}"/>
              </a:ext>
            </a:extLst>
          </p:cNvPr>
          <p:cNvSpPr/>
          <p:nvPr/>
        </p:nvSpPr>
        <p:spPr>
          <a:xfrm>
            <a:off x="6096003"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3" name="Afbeelding 13">
            <a:extLst>
              <a:ext uri="{FF2B5EF4-FFF2-40B4-BE49-F238E27FC236}">
                <a16:creationId xmlns:a16="http://schemas.microsoft.com/office/drawing/2014/main" id="{DA7F825E-AFC9-409F-BD17-46FF61F97733}"/>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4" name="Tijdelijke aanduiding voor dianummer 19">
            <a:extLst>
              <a:ext uri="{FF2B5EF4-FFF2-40B4-BE49-F238E27FC236}">
                <a16:creationId xmlns:a16="http://schemas.microsoft.com/office/drawing/2014/main" id="{7A095312-4519-45EA-BC5F-A337125B94B2}"/>
              </a:ext>
            </a:extLst>
          </p:cNvPr>
          <p:cNvSpPr txBox="1">
            <a:spLocks noGrp="1"/>
          </p:cNvSpPr>
          <p:nvPr>
            <p:ph type="sldNum" sz="quarter" idx="8"/>
          </p:nvPr>
        </p:nvSpPr>
        <p:spPr/>
        <p:txBody>
          <a:bodyPr/>
          <a:lstStyle>
            <a:lvl1pPr>
              <a:defRPr>
                <a:solidFill>
                  <a:srgbClr val="FFFFFF"/>
                </a:solidFill>
              </a:defRPr>
            </a:lvl1pPr>
          </a:lstStyle>
          <a:p>
            <a:pPr lvl="0"/>
            <a:fld id="{A7049A31-EE00-465E-9758-8D2396C3DB7B}" type="slidenum">
              <a:t>‹nr.›</a:t>
            </a:fld>
            <a:endParaRPr lang="nl-NL"/>
          </a:p>
        </p:txBody>
      </p:sp>
      <p:sp>
        <p:nvSpPr>
          <p:cNvPr id="5" name="Ondertitel 2">
            <a:extLst>
              <a:ext uri="{FF2B5EF4-FFF2-40B4-BE49-F238E27FC236}">
                <a16:creationId xmlns:a16="http://schemas.microsoft.com/office/drawing/2014/main" id="{8B672B94-952B-4CD6-BF39-D985EA956979}"/>
              </a:ext>
            </a:extLst>
          </p:cNvPr>
          <p:cNvSpPr txBox="1">
            <a:spLocks noGrp="1"/>
          </p:cNvSpPr>
          <p:nvPr>
            <p:ph type="subTitle" idx="4294967295"/>
          </p:nvPr>
        </p:nvSpPr>
        <p:spPr>
          <a:xfrm>
            <a:off x="6556174" y="3427408"/>
            <a:ext cx="5003999" cy="2404643"/>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6" name="Tijdelijke aanduiding voor tekst 16">
            <a:extLst>
              <a:ext uri="{FF2B5EF4-FFF2-40B4-BE49-F238E27FC236}">
                <a16:creationId xmlns:a16="http://schemas.microsoft.com/office/drawing/2014/main" id="{F2BE50E8-274D-41D6-AD9B-3A16A7137111}"/>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7" name="Titel 1">
            <a:extLst>
              <a:ext uri="{FF2B5EF4-FFF2-40B4-BE49-F238E27FC236}">
                <a16:creationId xmlns:a16="http://schemas.microsoft.com/office/drawing/2014/main" id="{E17EDDCD-233B-4110-8A51-DC86969D2D1C}"/>
              </a:ext>
            </a:extLst>
          </p:cNvPr>
          <p:cNvSpPr txBox="1">
            <a:spLocks noGrp="1"/>
          </p:cNvSpPr>
          <p:nvPr>
            <p:ph type="title"/>
          </p:nvPr>
        </p:nvSpPr>
        <p:spPr>
          <a:xfrm>
            <a:off x="6554583" y="2024060"/>
            <a:ext cx="5003999" cy="1403347"/>
          </a:xfrm>
        </p:spPr>
        <p:txBody>
          <a:bodyPr tIns="90004" bIns="90004"/>
          <a:lstStyle>
            <a:lvl1pPr>
              <a:defRPr>
                <a:solidFill>
                  <a:srgbClr val="FFFFFF"/>
                </a:solidFill>
              </a:defRPr>
            </a:lvl1pPr>
          </a:lstStyle>
          <a:p>
            <a:pPr lvl="0"/>
            <a:r>
              <a:rPr lang="nl-NL"/>
              <a:t>Klik om de stijl te bewerken</a:t>
            </a:r>
          </a:p>
        </p:txBody>
      </p:sp>
      <p:sp>
        <p:nvSpPr>
          <p:cNvPr id="8" name="Tijdelijke aanduiding voor voettekst 4">
            <a:extLst>
              <a:ext uri="{FF2B5EF4-FFF2-40B4-BE49-F238E27FC236}">
                <a16:creationId xmlns:a16="http://schemas.microsoft.com/office/drawing/2014/main" id="{FC941437-B79F-4BC2-8CE9-9E051D799DB6}"/>
              </a:ext>
            </a:extLst>
          </p:cNvPr>
          <p:cNvSpPr txBox="1">
            <a:spLocks noGrp="1"/>
          </p:cNvSpPr>
          <p:nvPr>
            <p:ph type="ftr" sz="quarter" idx="9"/>
          </p:nvPr>
        </p:nvSpPr>
        <p:spPr/>
        <p:txBody>
          <a:bodyPr/>
          <a:lstStyle>
            <a:lvl1pPr>
              <a:defRPr/>
            </a:lvl1pPr>
          </a:lstStyle>
          <a:p>
            <a:pPr lvl="0"/>
            <a:fld id="{00F8020A-501E-4C55-8B96-F9E46BA2C0DB}" type="datetime4">
              <a:rPr lang="nl-NL"/>
              <a:pPr lvl="0"/>
              <a:t>21 mei 2021</a:t>
            </a:fld>
            <a:r>
              <a:rPr lang="en-US"/>
              <a:t> | Voettekst</a:t>
            </a:r>
            <a:endParaRPr lang="nl-NL"/>
          </a:p>
        </p:txBody>
      </p:sp>
      <p:pic>
        <p:nvPicPr>
          <p:cNvPr id="9" name="Afbeelding 10" descr="RO_BZK_Logo_2_RGB_diap_nl.png">
            <a:extLst>
              <a:ext uri="{FF2B5EF4-FFF2-40B4-BE49-F238E27FC236}">
                <a16:creationId xmlns:a16="http://schemas.microsoft.com/office/drawing/2014/main" id="{C65EBBE0-944C-4267-8191-B4E06872B524}"/>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24612129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Tabel/grafiek">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DB6070CC-0D51-413B-8193-28429648BF93}"/>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inhoud 2">
            <a:extLst>
              <a:ext uri="{FF2B5EF4-FFF2-40B4-BE49-F238E27FC236}">
                <a16:creationId xmlns:a16="http://schemas.microsoft.com/office/drawing/2014/main" id="{FA351FBE-59AE-4A7B-A36C-C4AB47BB991E}"/>
              </a:ext>
            </a:extLst>
          </p:cNvPr>
          <p:cNvSpPr txBox="1">
            <a:spLocks noGrp="1"/>
          </p:cNvSpPr>
          <p:nvPr>
            <p:ph idx="4294967295"/>
          </p:nvPr>
        </p:nvSpPr>
        <p:spPr>
          <a:xfrm>
            <a:off x="634995" y="2276471"/>
            <a:ext cx="10923586"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1">
            <a:extLst>
              <a:ext uri="{FF2B5EF4-FFF2-40B4-BE49-F238E27FC236}">
                <a16:creationId xmlns:a16="http://schemas.microsoft.com/office/drawing/2014/main" id="{D8AD4F5E-4F01-439B-9D3F-DD344FC9D6B3}"/>
              </a:ext>
            </a:extLst>
          </p:cNvPr>
          <p:cNvSpPr txBox="1">
            <a:spLocks noGrp="1"/>
          </p:cNvSpPr>
          <p:nvPr>
            <p:ph type="sldNum" sz="quarter" idx="8"/>
          </p:nvPr>
        </p:nvSpPr>
        <p:spPr/>
        <p:txBody>
          <a:bodyPr/>
          <a:lstStyle>
            <a:lvl1pPr>
              <a:defRPr/>
            </a:lvl1pPr>
          </a:lstStyle>
          <a:p>
            <a:pPr lvl="0"/>
            <a:fld id="{707EDF33-C103-491C-B933-ACBA08144CA5}" type="slidenum">
              <a:t>‹nr.›</a:t>
            </a:fld>
            <a:endParaRPr lang="nl-NL"/>
          </a:p>
        </p:txBody>
      </p:sp>
      <p:sp>
        <p:nvSpPr>
          <p:cNvPr id="5" name="Tijdelijke aanduiding voor voettekst 4">
            <a:extLst>
              <a:ext uri="{FF2B5EF4-FFF2-40B4-BE49-F238E27FC236}">
                <a16:creationId xmlns:a16="http://schemas.microsoft.com/office/drawing/2014/main" id="{271E2962-53E2-4F2E-B081-5CD0411DE6EE}"/>
              </a:ext>
            </a:extLst>
          </p:cNvPr>
          <p:cNvSpPr txBox="1">
            <a:spLocks noGrp="1"/>
          </p:cNvSpPr>
          <p:nvPr>
            <p:ph type="ftr" sz="quarter" idx="9"/>
          </p:nvPr>
        </p:nvSpPr>
        <p:spPr/>
        <p:txBody>
          <a:bodyPr/>
          <a:lstStyle>
            <a:lvl1pPr>
              <a:defRPr/>
            </a:lvl1pPr>
          </a:lstStyle>
          <a:p>
            <a:pPr lvl="0"/>
            <a:fld id="{A2B8573B-96AA-4FAF-9ACC-F7493E4D491E}" type="datetime4">
              <a:rPr lang="nl-NL"/>
              <a:pPr lvl="0"/>
              <a:t>21 mei 2021</a:t>
            </a:fld>
            <a:r>
              <a:rPr lang="en-US"/>
              <a:t> | Voettekst</a:t>
            </a:r>
            <a:endParaRPr lang="nl-NL"/>
          </a:p>
        </p:txBody>
      </p:sp>
    </p:spTree>
    <p:extLst>
      <p:ext uri="{BB962C8B-B14F-4D97-AF65-F5344CB8AC3E}">
        <p14:creationId xmlns:p14="http://schemas.microsoft.com/office/powerpoint/2010/main" val="156733244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Tabel/grafiek met bijschrift">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2DB68C00-7DB6-41CF-A909-328C1EFCC6EF}"/>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tekst 2">
            <a:extLst>
              <a:ext uri="{FF2B5EF4-FFF2-40B4-BE49-F238E27FC236}">
                <a16:creationId xmlns:a16="http://schemas.microsoft.com/office/drawing/2014/main" id="{24A9DBDE-B0B5-4FED-9829-00E6C438BDA7}"/>
              </a:ext>
            </a:extLst>
          </p:cNvPr>
          <p:cNvSpPr txBox="1">
            <a:spLocks noGrp="1"/>
          </p:cNvSpPr>
          <p:nvPr>
            <p:ph type="body" idx="4294967295"/>
          </p:nvPr>
        </p:nvSpPr>
        <p:spPr>
          <a:xfrm>
            <a:off x="7958855" y="2276471"/>
            <a:ext cx="3600001" cy="3937004"/>
          </a:xfrm>
        </p:spPr>
        <p:txBody>
          <a:bodyPr/>
          <a:lstStyle>
            <a:lvl1pPr marL="0" indent="0">
              <a:buNone/>
              <a:defRPr sz="2000"/>
            </a:lvl1pPr>
            <a:lvl2pPr marL="313200" indent="0">
              <a:buNone/>
              <a:defRPr sz="1800"/>
            </a:lvl2pPr>
            <a:lvl3pPr marL="630003" indent="0">
              <a:buNone/>
              <a:defRPr sz="1600"/>
            </a:lvl3pPr>
            <a:lvl4pPr marL="943203" indent="0">
              <a:buNone/>
              <a:defRPr sz="1600"/>
            </a:lvl4pPr>
            <a:lvl5pPr marL="1259997"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8">
            <a:extLst>
              <a:ext uri="{FF2B5EF4-FFF2-40B4-BE49-F238E27FC236}">
                <a16:creationId xmlns:a16="http://schemas.microsoft.com/office/drawing/2014/main" id="{B88E0EF1-5AF1-4500-A50C-125793FF0DE3}"/>
              </a:ext>
            </a:extLst>
          </p:cNvPr>
          <p:cNvSpPr txBox="1">
            <a:spLocks noGrp="1"/>
          </p:cNvSpPr>
          <p:nvPr>
            <p:ph idx="4294967295"/>
          </p:nvPr>
        </p:nvSpPr>
        <p:spPr>
          <a:xfrm>
            <a:off x="634995" y="2276471"/>
            <a:ext cx="7178963"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2">
            <a:extLst>
              <a:ext uri="{FF2B5EF4-FFF2-40B4-BE49-F238E27FC236}">
                <a16:creationId xmlns:a16="http://schemas.microsoft.com/office/drawing/2014/main" id="{089E8595-B985-4562-B40D-A16CCBEB05A0}"/>
              </a:ext>
            </a:extLst>
          </p:cNvPr>
          <p:cNvSpPr txBox="1">
            <a:spLocks noGrp="1"/>
          </p:cNvSpPr>
          <p:nvPr>
            <p:ph type="sldNum" sz="quarter" idx="8"/>
          </p:nvPr>
        </p:nvSpPr>
        <p:spPr/>
        <p:txBody>
          <a:bodyPr/>
          <a:lstStyle>
            <a:lvl1pPr>
              <a:defRPr/>
            </a:lvl1pPr>
          </a:lstStyle>
          <a:p>
            <a:pPr lvl="0"/>
            <a:fld id="{D40066F1-1830-485A-97D3-9470A72D40B3}" type="slidenum">
              <a:t>‹nr.›</a:t>
            </a:fld>
            <a:endParaRPr lang="nl-NL"/>
          </a:p>
        </p:txBody>
      </p:sp>
      <p:sp>
        <p:nvSpPr>
          <p:cNvPr id="6" name="Tijdelijke aanduiding voor voettekst 4">
            <a:extLst>
              <a:ext uri="{FF2B5EF4-FFF2-40B4-BE49-F238E27FC236}">
                <a16:creationId xmlns:a16="http://schemas.microsoft.com/office/drawing/2014/main" id="{04012CF3-AB18-4DCC-A437-7C811EAEF437}"/>
              </a:ext>
            </a:extLst>
          </p:cNvPr>
          <p:cNvSpPr txBox="1">
            <a:spLocks noGrp="1"/>
          </p:cNvSpPr>
          <p:nvPr>
            <p:ph type="ftr" sz="quarter" idx="9"/>
          </p:nvPr>
        </p:nvSpPr>
        <p:spPr/>
        <p:txBody>
          <a:bodyPr/>
          <a:lstStyle>
            <a:lvl1pPr>
              <a:defRPr/>
            </a:lvl1pPr>
          </a:lstStyle>
          <a:p>
            <a:pPr lvl="0"/>
            <a:fld id="{F7BC70C4-F710-475A-A136-CD68E7973AC8}" type="datetime4">
              <a:rPr lang="nl-NL"/>
              <a:pPr lvl="0"/>
              <a:t>21 mei 2021</a:t>
            </a:fld>
            <a:r>
              <a:rPr lang="en-US"/>
              <a:t> | Voettekst</a:t>
            </a:r>
            <a:endParaRPr lang="nl-NL"/>
          </a:p>
        </p:txBody>
      </p:sp>
    </p:spTree>
    <p:extLst>
      <p:ext uri="{BB962C8B-B14F-4D97-AF65-F5344CB8AC3E}">
        <p14:creationId xmlns:p14="http://schemas.microsoft.com/office/powerpoint/2010/main" val="204435659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Tabel/grafiek verticaal">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1F506571-4C12-43AE-9892-9506B3D4EDDB}"/>
              </a:ext>
            </a:extLst>
          </p:cNvPr>
          <p:cNvSpPr/>
          <p:nvPr/>
        </p:nvSpPr>
        <p:spPr>
          <a:xfrm>
            <a:off x="6096003"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D88D2D85-CEC5-4DAD-B335-85E73C988753}"/>
              </a:ext>
            </a:extLst>
          </p:cNvPr>
          <p:cNvSpPr txBox="1">
            <a:spLocks noGrp="1"/>
          </p:cNvSpPr>
          <p:nvPr>
            <p:ph type="body" idx="4294967295"/>
          </p:nvPr>
        </p:nvSpPr>
        <p:spPr>
          <a:xfrm>
            <a:off x="6550020" y="2289602"/>
            <a:ext cx="5003999" cy="3931810"/>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BF0285B4-7086-4BCC-A22A-2009CCF0223F}"/>
              </a:ext>
            </a:extLst>
          </p:cNvPr>
          <p:cNvSpPr txBox="1">
            <a:spLocks noGrp="1"/>
          </p:cNvSpPr>
          <p:nvPr>
            <p:ph type="title"/>
          </p:nvPr>
        </p:nvSpPr>
        <p:spPr>
          <a:xfrm>
            <a:off x="6550020"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inhoud 8">
            <a:extLst>
              <a:ext uri="{FF2B5EF4-FFF2-40B4-BE49-F238E27FC236}">
                <a16:creationId xmlns:a16="http://schemas.microsoft.com/office/drawing/2014/main" id="{8E8757CA-A541-4A8C-9418-9383AB09A9DA}"/>
              </a:ext>
            </a:extLst>
          </p:cNvPr>
          <p:cNvSpPr txBox="1">
            <a:spLocks noGrp="1"/>
          </p:cNvSpPr>
          <p:nvPr>
            <p:ph idx="4294967295"/>
          </p:nvPr>
        </p:nvSpPr>
        <p:spPr>
          <a:xfrm>
            <a:off x="634995" y="1066803"/>
            <a:ext cx="5003797" cy="5154609"/>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4">
            <a:extLst>
              <a:ext uri="{FF2B5EF4-FFF2-40B4-BE49-F238E27FC236}">
                <a16:creationId xmlns:a16="http://schemas.microsoft.com/office/drawing/2014/main" id="{9A70B95D-D921-48B4-B397-E3E42CFA9465}"/>
              </a:ext>
            </a:extLst>
          </p:cNvPr>
          <p:cNvSpPr txBox="1">
            <a:spLocks noGrp="1"/>
          </p:cNvSpPr>
          <p:nvPr>
            <p:ph type="ftr" sz="quarter" idx="9"/>
          </p:nvPr>
        </p:nvSpPr>
        <p:spPr/>
        <p:txBody>
          <a:bodyPr/>
          <a:lstStyle>
            <a:lvl1pPr>
              <a:defRPr/>
            </a:lvl1pPr>
          </a:lstStyle>
          <a:p>
            <a:pPr lvl="0"/>
            <a:fld id="{D356F913-4E28-433B-BC02-5FBDFB268378}" type="datetime4">
              <a:rPr lang="nl-NL"/>
              <a:pPr lvl="0"/>
              <a:t>21 mei 2021</a:t>
            </a:fld>
            <a:r>
              <a:rPr lang="en-US"/>
              <a:t> | Voettekst</a:t>
            </a:r>
            <a:endParaRPr lang="nl-NL"/>
          </a:p>
        </p:txBody>
      </p:sp>
      <p:sp>
        <p:nvSpPr>
          <p:cNvPr id="7" name="Tijdelijke aanduiding voor dianummer 14">
            <a:extLst>
              <a:ext uri="{FF2B5EF4-FFF2-40B4-BE49-F238E27FC236}">
                <a16:creationId xmlns:a16="http://schemas.microsoft.com/office/drawing/2014/main" id="{9A5CC36F-A39F-4C14-9781-2D958B71D523}"/>
              </a:ext>
            </a:extLst>
          </p:cNvPr>
          <p:cNvSpPr txBox="1">
            <a:spLocks noGrp="1"/>
          </p:cNvSpPr>
          <p:nvPr>
            <p:ph type="sldNum" sz="quarter" idx="8"/>
          </p:nvPr>
        </p:nvSpPr>
        <p:spPr/>
        <p:txBody>
          <a:bodyPr/>
          <a:lstStyle>
            <a:lvl1pPr>
              <a:defRPr>
                <a:solidFill>
                  <a:srgbClr val="FFFFFF"/>
                </a:solidFill>
              </a:defRPr>
            </a:lvl1pPr>
          </a:lstStyle>
          <a:p>
            <a:pPr lvl="0"/>
            <a:fld id="{771A3402-2AD7-4A4A-B7EA-B23E2AE717BE}" type="slidenum">
              <a:t>‹nr.›</a:t>
            </a:fld>
            <a:endParaRPr lang="nl-NL"/>
          </a:p>
        </p:txBody>
      </p:sp>
      <p:pic>
        <p:nvPicPr>
          <p:cNvPr id="8" name="Afbeelding 13" descr="RO_vervolgpagina_Logo_2_RGB_pos__aangepast.png">
            <a:extLst>
              <a:ext uri="{FF2B5EF4-FFF2-40B4-BE49-F238E27FC236}">
                <a16:creationId xmlns:a16="http://schemas.microsoft.com/office/drawing/2014/main" id="{41F7D466-EBC7-4B0B-8F29-2207ED2A5ADD}"/>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894175245"/>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p:cSld name="Contact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7370D9A5-2E31-4D15-A57E-8A1C4CE57812}"/>
              </a:ext>
            </a:extLst>
          </p:cNvPr>
          <p:cNvSpPr/>
          <p:nvPr/>
        </p:nvSpPr>
        <p:spPr>
          <a:xfrm>
            <a:off x="0" y="0"/>
            <a:ext cx="12191996" cy="3427408"/>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66565711-B1B1-48A1-A840-0C242B8ED448}"/>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CC3A633A-1C8E-4828-8BBC-AE99133F7965}"/>
              </a:ext>
            </a:extLst>
          </p:cNvPr>
          <p:cNvSpPr txBox="1">
            <a:spLocks noGrp="1"/>
          </p:cNvSpPr>
          <p:nvPr>
            <p:ph type="body" idx="4294967295"/>
          </p:nvPr>
        </p:nvSpPr>
        <p:spPr>
          <a:xfrm>
            <a:off x="5156749" y="3846021"/>
            <a:ext cx="4679999"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58B31B86-D299-4424-9804-3DC301F8D746}"/>
              </a:ext>
            </a:extLst>
          </p:cNvPr>
          <p:cNvSpPr txBox="1">
            <a:spLocks noGrp="1"/>
          </p:cNvSpPr>
          <p:nvPr>
            <p:ph type="body" idx="4294967295"/>
          </p:nvPr>
        </p:nvSpPr>
        <p:spPr>
          <a:xfrm>
            <a:off x="5156749" y="4639510"/>
            <a:ext cx="4679999"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FA0FF91A-9B80-487E-8EC9-1FFB0878EA38}"/>
              </a:ext>
            </a:extLst>
          </p:cNvPr>
          <p:cNvSpPr txBox="1">
            <a:spLocks noGrp="1"/>
          </p:cNvSpPr>
          <p:nvPr>
            <p:ph type="body" idx="4294967295"/>
          </p:nvPr>
        </p:nvSpPr>
        <p:spPr>
          <a:xfrm>
            <a:off x="5156749" y="5405530"/>
            <a:ext cx="4679999"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4F02D059-2388-4855-91DF-E98D9BD95D6B}"/>
              </a:ext>
            </a:extLst>
          </p:cNvPr>
          <p:cNvSpPr txBox="1">
            <a:spLocks noGrp="1"/>
          </p:cNvSpPr>
          <p:nvPr>
            <p:ph type="pic" idx="4294967295"/>
          </p:nvPr>
        </p:nvSpPr>
        <p:spPr>
          <a:xfrm>
            <a:off x="4544778" y="3921367"/>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DD37BAAB-5949-4DB3-A07F-0B64E4911C72}"/>
              </a:ext>
            </a:extLst>
          </p:cNvPr>
          <p:cNvSpPr txBox="1">
            <a:spLocks noGrp="1"/>
          </p:cNvSpPr>
          <p:nvPr>
            <p:ph type="pic" idx="4294967295"/>
          </p:nvPr>
        </p:nvSpPr>
        <p:spPr>
          <a:xfrm>
            <a:off x="4544778" y="4707386"/>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54B99DB2-0C38-40A9-BB41-3B7748B31552}"/>
              </a:ext>
            </a:extLst>
          </p:cNvPr>
          <p:cNvSpPr txBox="1">
            <a:spLocks noGrp="1"/>
          </p:cNvSpPr>
          <p:nvPr>
            <p:ph type="pic" idx="4294967295"/>
          </p:nvPr>
        </p:nvSpPr>
        <p:spPr>
          <a:xfrm>
            <a:off x="4544778" y="5480867"/>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3AC55EB3-51BA-4658-BC28-C6E26B941C0B}"/>
              </a:ext>
            </a:extLst>
          </p:cNvPr>
          <p:cNvSpPr txBox="1">
            <a:spLocks noGrp="1"/>
          </p:cNvSpPr>
          <p:nvPr>
            <p:ph type="sldNum" sz="quarter" idx="8"/>
          </p:nvPr>
        </p:nvSpPr>
        <p:spPr/>
        <p:txBody>
          <a:bodyPr/>
          <a:lstStyle>
            <a:lvl1pPr>
              <a:defRPr/>
            </a:lvl1pPr>
          </a:lstStyle>
          <a:p>
            <a:pPr lvl="0"/>
            <a:fld id="{BC4B9364-8829-4389-8FCE-1435452C0769}" type="slidenum">
              <a:t>‹nr.›</a:t>
            </a:fld>
            <a:endParaRPr lang="nl-NL"/>
          </a:p>
        </p:txBody>
      </p:sp>
      <p:sp>
        <p:nvSpPr>
          <p:cNvPr id="11" name="Tijdelijke aanduiding voor voettekst 4">
            <a:extLst>
              <a:ext uri="{FF2B5EF4-FFF2-40B4-BE49-F238E27FC236}">
                <a16:creationId xmlns:a16="http://schemas.microsoft.com/office/drawing/2014/main" id="{35853CBE-1463-4796-9FCF-A8BDEF012E9F}"/>
              </a:ext>
            </a:extLst>
          </p:cNvPr>
          <p:cNvSpPr txBox="1">
            <a:spLocks noGrp="1"/>
          </p:cNvSpPr>
          <p:nvPr>
            <p:ph type="ftr" sz="quarter" idx="9"/>
          </p:nvPr>
        </p:nvSpPr>
        <p:spPr/>
        <p:txBody>
          <a:bodyPr/>
          <a:lstStyle>
            <a:lvl1pPr>
              <a:defRPr/>
            </a:lvl1pPr>
          </a:lstStyle>
          <a:p>
            <a:pPr lvl="0"/>
            <a:fld id="{EFBE8B70-3DF3-4CE0-8FE7-F7AF5CE5B786}"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6E386605-1CB2-4E10-A050-C879E9B36616}"/>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31152632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preserve="1">
  <p:cSld name="Contact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B80F11D3-5E5A-4DCC-ABE8-D9236B209323}"/>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CB7B3DF6-65A7-42A4-8D2A-37CF7C3F2AAF}"/>
              </a:ext>
            </a:extLst>
          </p:cNvPr>
          <p:cNvSpPr txBox="1">
            <a:spLocks noGrp="1"/>
          </p:cNvSpPr>
          <p:nvPr>
            <p:ph type="title"/>
          </p:nvPr>
        </p:nvSpPr>
        <p:spPr>
          <a:xfrm>
            <a:off x="634995" y="2565404"/>
            <a:ext cx="5003797" cy="172720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CECD83AE-E5D2-4CEC-AA28-E2A7EC5968E4}"/>
              </a:ext>
            </a:extLst>
          </p:cNvPr>
          <p:cNvSpPr txBox="1">
            <a:spLocks noGrp="1"/>
          </p:cNvSpPr>
          <p:nvPr>
            <p:ph type="body" idx="4294967295"/>
          </p:nvPr>
        </p:nvSpPr>
        <p:spPr>
          <a:xfrm>
            <a:off x="7176284" y="2286000"/>
            <a:ext cx="4382298"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89CE0308-C5D6-4828-BCBF-6364FA9C0267}"/>
              </a:ext>
            </a:extLst>
          </p:cNvPr>
          <p:cNvSpPr txBox="1">
            <a:spLocks noGrp="1"/>
          </p:cNvSpPr>
          <p:nvPr>
            <p:ph type="body" idx="4294967295"/>
          </p:nvPr>
        </p:nvSpPr>
        <p:spPr>
          <a:xfrm>
            <a:off x="7176284" y="3079488"/>
            <a:ext cx="4382298"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E8468A7B-AC52-40C3-8F7A-23D7199D7FED}"/>
              </a:ext>
            </a:extLst>
          </p:cNvPr>
          <p:cNvSpPr txBox="1">
            <a:spLocks noGrp="1"/>
          </p:cNvSpPr>
          <p:nvPr>
            <p:ph type="body" idx="4294967295"/>
          </p:nvPr>
        </p:nvSpPr>
        <p:spPr>
          <a:xfrm>
            <a:off x="7176284" y="3845509"/>
            <a:ext cx="4382298"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7985DB2C-D26B-4EAD-B966-A5DE4863F844}"/>
              </a:ext>
            </a:extLst>
          </p:cNvPr>
          <p:cNvSpPr txBox="1">
            <a:spLocks noGrp="1"/>
          </p:cNvSpPr>
          <p:nvPr>
            <p:ph type="pic" idx="4294967295"/>
          </p:nvPr>
        </p:nvSpPr>
        <p:spPr>
          <a:xfrm>
            <a:off x="6564313" y="2361346"/>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A358B0BA-D6D5-4E29-AD5E-EDF2DBCE2A72}"/>
              </a:ext>
            </a:extLst>
          </p:cNvPr>
          <p:cNvSpPr txBox="1">
            <a:spLocks noGrp="1"/>
          </p:cNvSpPr>
          <p:nvPr>
            <p:ph type="pic" idx="4294967295"/>
          </p:nvPr>
        </p:nvSpPr>
        <p:spPr>
          <a:xfrm>
            <a:off x="6564313" y="3147355"/>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03D7D833-F4CE-49F8-BF17-FF6A2681AA4F}"/>
              </a:ext>
            </a:extLst>
          </p:cNvPr>
          <p:cNvSpPr txBox="1">
            <a:spLocks noGrp="1"/>
          </p:cNvSpPr>
          <p:nvPr>
            <p:ph type="pic" idx="4294967295"/>
          </p:nvPr>
        </p:nvSpPr>
        <p:spPr>
          <a:xfrm>
            <a:off x="6564313" y="3920846"/>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85294DC1-D4E0-4874-8548-FDD1183DBD67}"/>
              </a:ext>
            </a:extLst>
          </p:cNvPr>
          <p:cNvSpPr txBox="1">
            <a:spLocks noGrp="1"/>
          </p:cNvSpPr>
          <p:nvPr>
            <p:ph type="sldNum" sz="quarter" idx="8"/>
          </p:nvPr>
        </p:nvSpPr>
        <p:spPr/>
        <p:txBody>
          <a:bodyPr/>
          <a:lstStyle>
            <a:lvl1pPr>
              <a:defRPr/>
            </a:lvl1pPr>
          </a:lstStyle>
          <a:p>
            <a:pPr lvl="0"/>
            <a:fld id="{66AB288B-BE69-47A6-A38A-5444DC8E3493}" type="slidenum">
              <a:t>‹nr.›</a:t>
            </a:fld>
            <a:endParaRPr lang="nl-NL"/>
          </a:p>
        </p:txBody>
      </p:sp>
      <p:sp>
        <p:nvSpPr>
          <p:cNvPr id="11" name="Tijdelijke aanduiding voor voettekst 4">
            <a:extLst>
              <a:ext uri="{FF2B5EF4-FFF2-40B4-BE49-F238E27FC236}">
                <a16:creationId xmlns:a16="http://schemas.microsoft.com/office/drawing/2014/main" id="{DD80EA52-22FC-4394-AC5B-544D80F6DFB0}"/>
              </a:ext>
            </a:extLst>
          </p:cNvPr>
          <p:cNvSpPr txBox="1">
            <a:spLocks noGrp="1"/>
          </p:cNvSpPr>
          <p:nvPr>
            <p:ph type="ftr" sz="quarter" idx="9"/>
          </p:nvPr>
        </p:nvSpPr>
        <p:spPr/>
        <p:txBody>
          <a:bodyPr/>
          <a:lstStyle>
            <a:lvl1pPr>
              <a:defRPr>
                <a:solidFill>
                  <a:srgbClr val="FFFFFF"/>
                </a:solidFill>
              </a:defRPr>
            </a:lvl1pPr>
          </a:lstStyle>
          <a:p>
            <a:pPr lvl="0"/>
            <a:fld id="{CF8EA674-0482-4CA1-AF4C-AADEF00EDC61}"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5CAF6F2C-A0D1-4E4D-80B5-1210D0454647}"/>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53520934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p:cSld name="Contact C">
    <p:bg>
      <p:bgPr>
        <a:solidFill>
          <a:srgbClr val="38870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D2D5F-D7C3-4DB2-9B75-D4A97815F479}"/>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3" name="Tijdelijke aanduiding voor tekst 13">
            <a:extLst>
              <a:ext uri="{FF2B5EF4-FFF2-40B4-BE49-F238E27FC236}">
                <a16:creationId xmlns:a16="http://schemas.microsoft.com/office/drawing/2014/main" id="{DBDB1450-2B5A-487B-A8D3-9DB1B0D5A170}"/>
              </a:ext>
            </a:extLst>
          </p:cNvPr>
          <p:cNvSpPr txBox="1">
            <a:spLocks noGrp="1"/>
          </p:cNvSpPr>
          <p:nvPr>
            <p:ph type="body" idx="4294967295"/>
          </p:nvPr>
        </p:nvSpPr>
        <p:spPr>
          <a:xfrm>
            <a:off x="4224308" y="3846021"/>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4" name="Tijdelijke aanduiding voor tekst 13">
            <a:extLst>
              <a:ext uri="{FF2B5EF4-FFF2-40B4-BE49-F238E27FC236}">
                <a16:creationId xmlns:a16="http://schemas.microsoft.com/office/drawing/2014/main" id="{A01602C8-6F7B-4AB1-BB7E-D36D33E08528}"/>
              </a:ext>
            </a:extLst>
          </p:cNvPr>
          <p:cNvSpPr txBox="1">
            <a:spLocks noGrp="1"/>
          </p:cNvSpPr>
          <p:nvPr>
            <p:ph type="body" idx="4294967295"/>
          </p:nvPr>
        </p:nvSpPr>
        <p:spPr>
          <a:xfrm>
            <a:off x="4224308" y="463951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4186D315-F0ED-4ECF-8513-9261E0944192}"/>
              </a:ext>
            </a:extLst>
          </p:cNvPr>
          <p:cNvSpPr txBox="1">
            <a:spLocks noGrp="1"/>
          </p:cNvSpPr>
          <p:nvPr>
            <p:ph type="body" idx="4294967295"/>
          </p:nvPr>
        </p:nvSpPr>
        <p:spPr>
          <a:xfrm>
            <a:off x="4224308" y="540553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6" name="Tijdelijke aanduiding voor afbeelding 3">
            <a:extLst>
              <a:ext uri="{FF2B5EF4-FFF2-40B4-BE49-F238E27FC236}">
                <a16:creationId xmlns:a16="http://schemas.microsoft.com/office/drawing/2014/main" id="{18CD11A3-A304-4502-AA0A-B844F9CC9D68}"/>
              </a:ext>
            </a:extLst>
          </p:cNvPr>
          <p:cNvSpPr txBox="1">
            <a:spLocks noGrp="1"/>
          </p:cNvSpPr>
          <p:nvPr>
            <p:ph type="pic" idx="4294967295"/>
          </p:nvPr>
        </p:nvSpPr>
        <p:spPr>
          <a:xfrm>
            <a:off x="3612337" y="3921367"/>
            <a:ext cx="541205" cy="539998"/>
          </a:xfrm>
          <a:blipFill>
            <a:blip r:embed="rId2"/>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7" name="Tijdelijke aanduiding voor afbeelding 3">
            <a:extLst>
              <a:ext uri="{FF2B5EF4-FFF2-40B4-BE49-F238E27FC236}">
                <a16:creationId xmlns:a16="http://schemas.microsoft.com/office/drawing/2014/main" id="{B1DC221B-2974-450C-9D59-8866C36CC260}"/>
              </a:ext>
            </a:extLst>
          </p:cNvPr>
          <p:cNvSpPr txBox="1">
            <a:spLocks noGrp="1"/>
          </p:cNvSpPr>
          <p:nvPr>
            <p:ph type="pic" idx="4294967295"/>
          </p:nvPr>
        </p:nvSpPr>
        <p:spPr>
          <a:xfrm>
            <a:off x="3612337" y="4707386"/>
            <a:ext cx="541205" cy="539998"/>
          </a:xfrm>
          <a:blipFill>
            <a:blip r:embed="rId3"/>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F502B07B-9FB1-46D1-A07B-C141A76187BB}"/>
              </a:ext>
            </a:extLst>
          </p:cNvPr>
          <p:cNvSpPr txBox="1">
            <a:spLocks noGrp="1"/>
          </p:cNvSpPr>
          <p:nvPr>
            <p:ph type="pic" idx="4294967295"/>
          </p:nvPr>
        </p:nvSpPr>
        <p:spPr>
          <a:xfrm>
            <a:off x="3612337" y="5480867"/>
            <a:ext cx="541205" cy="539998"/>
          </a:xfrm>
          <a:blipFill>
            <a:blip r:embed="rId4"/>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9" name="Tijdelijke aanduiding voor dianummer 7">
            <a:extLst>
              <a:ext uri="{FF2B5EF4-FFF2-40B4-BE49-F238E27FC236}">
                <a16:creationId xmlns:a16="http://schemas.microsoft.com/office/drawing/2014/main" id="{0E806EAE-F7D0-4A86-AA7E-EF97C19FC08B}"/>
              </a:ext>
            </a:extLst>
          </p:cNvPr>
          <p:cNvSpPr txBox="1">
            <a:spLocks noGrp="1"/>
          </p:cNvSpPr>
          <p:nvPr>
            <p:ph type="sldNum" sz="quarter" idx="8"/>
          </p:nvPr>
        </p:nvSpPr>
        <p:spPr/>
        <p:txBody>
          <a:bodyPr/>
          <a:lstStyle>
            <a:lvl1pPr>
              <a:defRPr>
                <a:solidFill>
                  <a:srgbClr val="D9EBF6"/>
                </a:solidFill>
              </a:defRPr>
            </a:lvl1pPr>
          </a:lstStyle>
          <a:p>
            <a:pPr lvl="0"/>
            <a:fld id="{F3E20A03-5C81-4A8F-8A24-7F8BA09B8F11}" type="slidenum">
              <a:t>‹nr.›</a:t>
            </a:fld>
            <a:endParaRPr lang="nl-NL"/>
          </a:p>
        </p:txBody>
      </p:sp>
      <p:sp>
        <p:nvSpPr>
          <p:cNvPr id="10" name="Tijdelijke aanduiding voor voettekst 4">
            <a:extLst>
              <a:ext uri="{FF2B5EF4-FFF2-40B4-BE49-F238E27FC236}">
                <a16:creationId xmlns:a16="http://schemas.microsoft.com/office/drawing/2014/main" id="{E7F12D97-F0B8-47AC-8E2B-DE4A93B7E6AD}"/>
              </a:ext>
            </a:extLst>
          </p:cNvPr>
          <p:cNvSpPr txBox="1">
            <a:spLocks noGrp="1"/>
          </p:cNvSpPr>
          <p:nvPr>
            <p:ph type="ftr" sz="quarter" idx="9"/>
          </p:nvPr>
        </p:nvSpPr>
        <p:spPr/>
        <p:txBody>
          <a:bodyPr/>
          <a:lstStyle>
            <a:lvl1pPr>
              <a:defRPr>
                <a:solidFill>
                  <a:srgbClr val="FFFFFF"/>
                </a:solidFill>
              </a:defRPr>
            </a:lvl1pPr>
          </a:lstStyle>
          <a:p>
            <a:pPr lvl="0"/>
            <a:fld id="{74D1E480-0CAF-457D-8DFB-DAAB788A2877}" type="datetime4">
              <a:rPr lang="nl-NL"/>
              <a:pPr lvl="0"/>
              <a:t>21 mei 2021</a:t>
            </a:fld>
            <a:r>
              <a:rPr lang="en-US"/>
              <a:t> | Voettekst</a:t>
            </a:r>
            <a:endParaRPr lang="nl-NL"/>
          </a:p>
        </p:txBody>
      </p:sp>
      <p:pic>
        <p:nvPicPr>
          <p:cNvPr id="11" name="Afbeelding 11" descr="ROx_BEELDMERK_Logo_2_RGB_pos-op-wit.png">
            <a:extLst>
              <a:ext uri="{FF2B5EF4-FFF2-40B4-BE49-F238E27FC236}">
                <a16:creationId xmlns:a16="http://schemas.microsoft.com/office/drawing/2014/main" id="{448E3511-AF5E-4F63-9158-AE91D7ECAA1D}"/>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10486081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1B0942-813E-447E-82EC-C7C8F64E65FB}"/>
              </a:ext>
            </a:extLst>
          </p:cNvPr>
          <p:cNvSpPr txBox="1">
            <a:spLocks noGrp="1"/>
          </p:cNvSpPr>
          <p:nvPr>
            <p:ph type="ctrTitle"/>
          </p:nvPr>
        </p:nvSpPr>
        <p:spPr>
          <a:xfrm>
            <a:off x="6554583" y="1882804"/>
            <a:ext cx="5003999" cy="2336401"/>
          </a:xfrm>
        </p:spPr>
        <p:txBody>
          <a:bodyPr tIns="90004" bIns="90004"/>
          <a:lstStyle>
            <a:lvl1pPr>
              <a:defRPr>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A138A56B-4F75-4EF1-96DC-96FB8B0EC673}"/>
              </a:ext>
            </a:extLst>
          </p:cNvPr>
          <p:cNvSpPr txBox="1">
            <a:spLocks noGrp="1"/>
          </p:cNvSpPr>
          <p:nvPr>
            <p:ph type="subTitle" idx="1"/>
          </p:nvPr>
        </p:nvSpPr>
        <p:spPr>
          <a:xfrm>
            <a:off x="6554583" y="4215603"/>
            <a:ext cx="5003999" cy="1339202"/>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pic>
        <p:nvPicPr>
          <p:cNvPr id="4" name="Afbeelding 4" descr="RO_BZK_Logo_2_RGB_diap_de.png">
            <a:extLst>
              <a:ext uri="{FF2B5EF4-FFF2-40B4-BE49-F238E27FC236}">
                <a16:creationId xmlns:a16="http://schemas.microsoft.com/office/drawing/2014/main" id="{B62A0DF2-52F2-4025-B3C6-32340C98E777}"/>
              </a:ext>
            </a:extLst>
          </p:cNvPr>
          <p:cNvPicPr>
            <a:picLocks noChangeAspect="1"/>
          </p:cNvPicPr>
          <p:nvPr/>
        </p:nvPicPr>
        <p:blipFill>
          <a:blip r:embed="rId2"/>
          <a:stretch>
            <a:fillRect/>
          </a:stretch>
        </p:blipFill>
        <p:spPr>
          <a:xfrm>
            <a:off x="0" y="0"/>
            <a:ext cx="12191996" cy="1783080"/>
          </a:xfrm>
          <a:prstGeom prst="rect">
            <a:avLst/>
          </a:prstGeom>
          <a:noFill/>
          <a:ln>
            <a:noFill/>
          </a:ln>
        </p:spPr>
      </p:pic>
      <p:sp>
        <p:nvSpPr>
          <p:cNvPr id="5" name="Tijdelijke aanduiding voor voettekst 4">
            <a:extLst>
              <a:ext uri="{FF2B5EF4-FFF2-40B4-BE49-F238E27FC236}">
                <a16:creationId xmlns:a16="http://schemas.microsoft.com/office/drawing/2014/main" id="{F5F8D5C2-116E-4AC7-9FAE-03DBECB7A9CD}"/>
              </a:ext>
            </a:extLst>
          </p:cNvPr>
          <p:cNvSpPr txBox="1">
            <a:spLocks noGrp="1"/>
          </p:cNvSpPr>
          <p:nvPr>
            <p:ph type="ftr" sz="quarter" idx="9"/>
          </p:nvPr>
        </p:nvSpPr>
        <p:spPr/>
        <p:txBody>
          <a:bodyPr/>
          <a:lstStyle>
            <a:lvl1pPr>
              <a:defRPr>
                <a:solidFill>
                  <a:srgbClr val="FFFFFF"/>
                </a:solidFill>
              </a:defRPr>
            </a:lvl1pPr>
          </a:lstStyle>
          <a:p>
            <a:pPr lvl="0"/>
            <a:fld id="{7C8207E0-ECCF-4662-8FD3-5EBF714AA15E}" type="datetime4">
              <a:rPr lang="nl-NL"/>
              <a:pPr lvl="0"/>
              <a:t>21 mei 2021</a:t>
            </a:fld>
            <a:r>
              <a:rPr lang="en-US"/>
              <a:t> | Voettekst</a:t>
            </a:r>
            <a:endParaRPr lang="nl-NL"/>
          </a:p>
        </p:txBody>
      </p:sp>
      <p:sp>
        <p:nvSpPr>
          <p:cNvPr id="6" name="Tijdelijke aanduiding voor dianummer 10">
            <a:extLst>
              <a:ext uri="{FF2B5EF4-FFF2-40B4-BE49-F238E27FC236}">
                <a16:creationId xmlns:a16="http://schemas.microsoft.com/office/drawing/2014/main" id="{49EB8BE3-2731-480E-B163-EF861CE0D771}"/>
              </a:ext>
            </a:extLst>
          </p:cNvPr>
          <p:cNvSpPr txBox="1">
            <a:spLocks noGrp="1"/>
          </p:cNvSpPr>
          <p:nvPr>
            <p:ph type="sldNum" sz="quarter" idx="8"/>
          </p:nvPr>
        </p:nvSpPr>
        <p:spPr/>
        <p:txBody>
          <a:bodyPr/>
          <a:lstStyle>
            <a:lvl1pPr>
              <a:defRPr>
                <a:solidFill>
                  <a:srgbClr val="D9EBF6"/>
                </a:solidFill>
              </a:defRPr>
            </a:lvl1pPr>
          </a:lstStyle>
          <a:p>
            <a:pPr lvl="0"/>
            <a:fld id="{0C0C2FA4-1C74-400B-AB31-94D144EB9523}" type="slidenum">
              <a:t>‹nr.›</a:t>
            </a:fld>
            <a:endParaRPr lang="nl-NL"/>
          </a:p>
        </p:txBody>
      </p:sp>
    </p:spTree>
    <p:extLst>
      <p:ext uri="{BB962C8B-B14F-4D97-AF65-F5344CB8AC3E}">
        <p14:creationId xmlns:p14="http://schemas.microsoft.com/office/powerpoint/2010/main" val="156351951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Titeldia afbeelding verticaal">
    <p:spTree>
      <p:nvGrpSpPr>
        <p:cNvPr id="1" name=""/>
        <p:cNvGrpSpPr/>
        <p:nvPr/>
      </p:nvGrpSpPr>
      <p:grpSpPr>
        <a:xfrm>
          <a:off x="0" y="0"/>
          <a:ext cx="0" cy="0"/>
          <a:chOff x="0" y="0"/>
          <a:chExt cx="0" cy="0"/>
        </a:xfrm>
      </p:grpSpPr>
      <p:sp>
        <p:nvSpPr>
          <p:cNvPr id="2" name="Tijdelijke aanduiding voor afbeelding 31">
            <a:extLst>
              <a:ext uri="{FF2B5EF4-FFF2-40B4-BE49-F238E27FC236}">
                <a16:creationId xmlns:a16="http://schemas.microsoft.com/office/drawing/2014/main" id="{FFC4DC6D-10E7-4E1B-BBED-7E149A89D2C7}"/>
              </a:ext>
            </a:extLst>
          </p:cNvPr>
          <p:cNvSpPr txBox="1">
            <a:spLocks noGrp="1"/>
          </p:cNvSpPr>
          <p:nvPr>
            <p:ph type="pic" idx="4294967295"/>
          </p:nvPr>
        </p:nvSpPr>
        <p:spPr>
          <a:xfrm>
            <a:off x="-3172" y="0"/>
            <a:ext cx="6099176" cy="6858000"/>
          </a:xfrm>
          <a:solidFill>
            <a:srgbClr val="D9D9D9"/>
          </a:solidFill>
        </p:spPr>
        <p:txBody>
          <a:bodyPr lIns="611998" anchor="ctr"/>
          <a:lstStyle>
            <a:lvl1pPr>
              <a:defRPr/>
            </a:lvl1pPr>
          </a:lstStyle>
          <a:p>
            <a:pPr lvl="0"/>
            <a:r>
              <a:rPr lang="nl-NL"/>
              <a:t>Klik op het pictogram als u een afbeelding wilt toevoegen</a:t>
            </a:r>
          </a:p>
        </p:txBody>
      </p:sp>
      <p:sp>
        <p:nvSpPr>
          <p:cNvPr id="3" name="Rechthoek 15">
            <a:extLst>
              <a:ext uri="{FF2B5EF4-FFF2-40B4-BE49-F238E27FC236}">
                <a16:creationId xmlns:a16="http://schemas.microsoft.com/office/drawing/2014/main" id="{CF8590A7-6D81-498C-9392-D03EB942AF0C}"/>
              </a:ext>
            </a:extLst>
          </p:cNvPr>
          <p:cNvSpPr/>
          <p:nvPr/>
        </p:nvSpPr>
        <p:spPr>
          <a:xfrm>
            <a:off x="6096003"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4" name="Afbeelding 12">
            <a:extLst>
              <a:ext uri="{FF2B5EF4-FFF2-40B4-BE49-F238E27FC236}">
                <a16:creationId xmlns:a16="http://schemas.microsoft.com/office/drawing/2014/main" id="{6A297FCC-9B0D-44DF-B6E0-BD3BB8FEA9D7}"/>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tekst 16">
            <a:extLst>
              <a:ext uri="{FF2B5EF4-FFF2-40B4-BE49-F238E27FC236}">
                <a16:creationId xmlns:a16="http://schemas.microsoft.com/office/drawing/2014/main" id="{F9478F9C-3F68-4946-B1F3-EEF9BD8D71A9}"/>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6" name="Tijdelijke aanduiding voor dianummer 14">
            <a:extLst>
              <a:ext uri="{FF2B5EF4-FFF2-40B4-BE49-F238E27FC236}">
                <a16:creationId xmlns:a16="http://schemas.microsoft.com/office/drawing/2014/main" id="{591BD432-E06F-40A3-9605-7D5E6D7661E7}"/>
              </a:ext>
            </a:extLst>
          </p:cNvPr>
          <p:cNvSpPr txBox="1">
            <a:spLocks noGrp="1"/>
          </p:cNvSpPr>
          <p:nvPr>
            <p:ph type="sldNum" sz="quarter" idx="8"/>
          </p:nvPr>
        </p:nvSpPr>
        <p:spPr/>
        <p:txBody>
          <a:bodyPr/>
          <a:lstStyle>
            <a:lvl1pPr>
              <a:defRPr>
                <a:solidFill>
                  <a:srgbClr val="FFFFFF"/>
                </a:solidFill>
              </a:defRPr>
            </a:lvl1pPr>
          </a:lstStyle>
          <a:p>
            <a:pPr lvl="0"/>
            <a:fld id="{2417BBFE-D296-4B5E-8788-3C96064327E1}" type="slidenum">
              <a:t>‹nr.›</a:t>
            </a:fld>
            <a:endParaRPr lang="nl-NL"/>
          </a:p>
        </p:txBody>
      </p:sp>
      <p:sp>
        <p:nvSpPr>
          <p:cNvPr id="7" name="Titel 1">
            <a:extLst>
              <a:ext uri="{FF2B5EF4-FFF2-40B4-BE49-F238E27FC236}">
                <a16:creationId xmlns:a16="http://schemas.microsoft.com/office/drawing/2014/main" id="{5A9D3936-F069-401F-8972-1E86FA15E029}"/>
              </a:ext>
            </a:extLst>
          </p:cNvPr>
          <p:cNvSpPr txBox="1">
            <a:spLocks noGrp="1"/>
          </p:cNvSpPr>
          <p:nvPr>
            <p:ph type="title"/>
          </p:nvPr>
        </p:nvSpPr>
        <p:spPr>
          <a:xfrm>
            <a:off x="6553203" y="1885465"/>
            <a:ext cx="5003999" cy="2336401"/>
          </a:xfrm>
        </p:spPr>
        <p:txBody>
          <a:bodyPr tIns="90004" bIns="90004"/>
          <a:lstStyle>
            <a:lvl1pPr>
              <a:defRPr>
                <a:solidFill>
                  <a:srgbClr val="FFFFFF"/>
                </a:solidFill>
              </a:defRPr>
            </a:lvl1pPr>
          </a:lstStyle>
          <a:p>
            <a:pPr lvl="0"/>
            <a:r>
              <a:rPr lang="nl-NL"/>
              <a:t>Klik om de stijl te bewerken</a:t>
            </a:r>
          </a:p>
        </p:txBody>
      </p:sp>
      <p:sp>
        <p:nvSpPr>
          <p:cNvPr id="8" name="Ondertitel 2">
            <a:extLst>
              <a:ext uri="{FF2B5EF4-FFF2-40B4-BE49-F238E27FC236}">
                <a16:creationId xmlns:a16="http://schemas.microsoft.com/office/drawing/2014/main" id="{4883EE05-BF56-4B54-A493-F638C8623630}"/>
              </a:ext>
            </a:extLst>
          </p:cNvPr>
          <p:cNvSpPr txBox="1">
            <a:spLocks noGrp="1"/>
          </p:cNvSpPr>
          <p:nvPr>
            <p:ph type="subTitle" idx="4294967295"/>
          </p:nvPr>
        </p:nvSpPr>
        <p:spPr>
          <a:xfrm>
            <a:off x="6553203" y="4218264"/>
            <a:ext cx="5003999" cy="1613787"/>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9" name="Tijdelijke aanduiding voor voettekst 4">
            <a:extLst>
              <a:ext uri="{FF2B5EF4-FFF2-40B4-BE49-F238E27FC236}">
                <a16:creationId xmlns:a16="http://schemas.microsoft.com/office/drawing/2014/main" id="{05D96E7E-DF82-462E-B2A8-69CB6C171C65}"/>
              </a:ext>
            </a:extLst>
          </p:cNvPr>
          <p:cNvSpPr txBox="1">
            <a:spLocks noGrp="1"/>
          </p:cNvSpPr>
          <p:nvPr>
            <p:ph type="ftr" sz="quarter" idx="9"/>
          </p:nvPr>
        </p:nvSpPr>
        <p:spPr/>
        <p:txBody>
          <a:bodyPr/>
          <a:lstStyle>
            <a:lvl1pPr>
              <a:defRPr>
                <a:solidFill>
                  <a:srgbClr val="FFFFFF"/>
                </a:solidFill>
              </a:defRPr>
            </a:lvl1pPr>
          </a:lstStyle>
          <a:p>
            <a:pPr lvl="0"/>
            <a:fld id="{E17B53A8-2020-492E-951F-B8144EE64F61}" type="datetime4">
              <a:rPr lang="nl-NL"/>
              <a:pPr lvl="0"/>
              <a:t>21 mei 2021</a:t>
            </a:fld>
            <a:r>
              <a:rPr lang="en-US"/>
              <a:t> | Voettekst</a:t>
            </a:r>
            <a:endParaRPr lang="nl-NL"/>
          </a:p>
        </p:txBody>
      </p:sp>
      <p:pic>
        <p:nvPicPr>
          <p:cNvPr id="10" name="Afbeelding 10" descr="RO_BZK_Logo_2_RGB_diap_de.png">
            <a:extLst>
              <a:ext uri="{FF2B5EF4-FFF2-40B4-BE49-F238E27FC236}">
                <a16:creationId xmlns:a16="http://schemas.microsoft.com/office/drawing/2014/main" id="{0263D3B9-97AF-4880-9CBA-EAEE896492CB}"/>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807172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Titeldia verticaal">
    <p:spTree>
      <p:nvGrpSpPr>
        <p:cNvPr id="1" name=""/>
        <p:cNvGrpSpPr/>
        <p:nvPr/>
      </p:nvGrpSpPr>
      <p:grpSpPr>
        <a:xfrm>
          <a:off x="0" y="0"/>
          <a:ext cx="0" cy="0"/>
          <a:chOff x="0" y="0"/>
          <a:chExt cx="0" cy="0"/>
        </a:xfrm>
      </p:grpSpPr>
      <p:sp>
        <p:nvSpPr>
          <p:cNvPr id="2" name="Rechthoek 12">
            <a:extLst>
              <a:ext uri="{FF2B5EF4-FFF2-40B4-BE49-F238E27FC236}">
                <a16:creationId xmlns:a16="http://schemas.microsoft.com/office/drawing/2014/main" id="{46F998E1-8E16-42A8-897E-99FB1D2630B2}"/>
              </a:ext>
            </a:extLst>
          </p:cNvPr>
          <p:cNvSpPr/>
          <p:nvPr/>
        </p:nvSpPr>
        <p:spPr>
          <a:xfrm>
            <a:off x="6096003"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3" name="Afbeelding 13">
            <a:extLst>
              <a:ext uri="{FF2B5EF4-FFF2-40B4-BE49-F238E27FC236}">
                <a16:creationId xmlns:a16="http://schemas.microsoft.com/office/drawing/2014/main" id="{47D4D88B-4930-4C27-9950-434DD9EAD5B9}"/>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4" name="Tijdelijke aanduiding voor dianummer 19">
            <a:extLst>
              <a:ext uri="{FF2B5EF4-FFF2-40B4-BE49-F238E27FC236}">
                <a16:creationId xmlns:a16="http://schemas.microsoft.com/office/drawing/2014/main" id="{8334AD98-B70A-498A-B876-6A502954C55D}"/>
              </a:ext>
            </a:extLst>
          </p:cNvPr>
          <p:cNvSpPr txBox="1">
            <a:spLocks noGrp="1"/>
          </p:cNvSpPr>
          <p:nvPr>
            <p:ph type="sldNum" sz="quarter" idx="8"/>
          </p:nvPr>
        </p:nvSpPr>
        <p:spPr/>
        <p:txBody>
          <a:bodyPr/>
          <a:lstStyle>
            <a:lvl1pPr>
              <a:defRPr>
                <a:solidFill>
                  <a:srgbClr val="FFFFFF"/>
                </a:solidFill>
              </a:defRPr>
            </a:lvl1pPr>
          </a:lstStyle>
          <a:p>
            <a:pPr lvl="0"/>
            <a:fld id="{F44816FC-AA46-4F08-9E8A-FCD1BF105052}" type="slidenum">
              <a:t>‹nr.›</a:t>
            </a:fld>
            <a:endParaRPr lang="nl-NL"/>
          </a:p>
        </p:txBody>
      </p:sp>
      <p:sp>
        <p:nvSpPr>
          <p:cNvPr id="5" name="Ondertitel 2">
            <a:extLst>
              <a:ext uri="{FF2B5EF4-FFF2-40B4-BE49-F238E27FC236}">
                <a16:creationId xmlns:a16="http://schemas.microsoft.com/office/drawing/2014/main" id="{3F6390CC-E93E-4591-B638-DF70B8A5335E}"/>
              </a:ext>
            </a:extLst>
          </p:cNvPr>
          <p:cNvSpPr txBox="1">
            <a:spLocks noGrp="1"/>
          </p:cNvSpPr>
          <p:nvPr>
            <p:ph type="subTitle" idx="4294967295"/>
          </p:nvPr>
        </p:nvSpPr>
        <p:spPr>
          <a:xfrm>
            <a:off x="6556174" y="3427408"/>
            <a:ext cx="5003999" cy="2404643"/>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6" name="Tijdelijke aanduiding voor tekst 16">
            <a:extLst>
              <a:ext uri="{FF2B5EF4-FFF2-40B4-BE49-F238E27FC236}">
                <a16:creationId xmlns:a16="http://schemas.microsoft.com/office/drawing/2014/main" id="{4DF5547F-E009-4C28-926A-F7AC4834141E}"/>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7" name="Titel 1">
            <a:extLst>
              <a:ext uri="{FF2B5EF4-FFF2-40B4-BE49-F238E27FC236}">
                <a16:creationId xmlns:a16="http://schemas.microsoft.com/office/drawing/2014/main" id="{B33DF075-CA27-4AFC-B686-E0D36A7CC2B9}"/>
              </a:ext>
            </a:extLst>
          </p:cNvPr>
          <p:cNvSpPr txBox="1">
            <a:spLocks noGrp="1"/>
          </p:cNvSpPr>
          <p:nvPr>
            <p:ph type="title"/>
          </p:nvPr>
        </p:nvSpPr>
        <p:spPr>
          <a:xfrm>
            <a:off x="6554583" y="2024060"/>
            <a:ext cx="5003999" cy="1403347"/>
          </a:xfrm>
        </p:spPr>
        <p:txBody>
          <a:bodyPr tIns="90004" bIns="90004"/>
          <a:lstStyle>
            <a:lvl1pPr>
              <a:defRPr>
                <a:solidFill>
                  <a:srgbClr val="FFFFFF"/>
                </a:solidFill>
              </a:defRPr>
            </a:lvl1pPr>
          </a:lstStyle>
          <a:p>
            <a:pPr lvl="0"/>
            <a:r>
              <a:rPr lang="nl-NL"/>
              <a:t>Klik om de stijl te bewerken</a:t>
            </a:r>
          </a:p>
        </p:txBody>
      </p:sp>
      <p:sp>
        <p:nvSpPr>
          <p:cNvPr id="8" name="Tijdelijke aanduiding voor voettekst 4">
            <a:extLst>
              <a:ext uri="{FF2B5EF4-FFF2-40B4-BE49-F238E27FC236}">
                <a16:creationId xmlns:a16="http://schemas.microsoft.com/office/drawing/2014/main" id="{A6F1A5FE-D5A9-4A63-B2BF-C89495C2C467}"/>
              </a:ext>
            </a:extLst>
          </p:cNvPr>
          <p:cNvSpPr txBox="1">
            <a:spLocks noGrp="1"/>
          </p:cNvSpPr>
          <p:nvPr>
            <p:ph type="ftr" sz="quarter" idx="9"/>
          </p:nvPr>
        </p:nvSpPr>
        <p:spPr/>
        <p:txBody>
          <a:bodyPr/>
          <a:lstStyle>
            <a:lvl1pPr>
              <a:defRPr/>
            </a:lvl1pPr>
          </a:lstStyle>
          <a:p>
            <a:pPr lvl="0"/>
            <a:fld id="{6F004FCB-8235-43BE-9344-F0AEC1119C6D}" type="datetime4">
              <a:rPr lang="nl-NL"/>
              <a:pPr lvl="0"/>
              <a:t>21 mei 2021</a:t>
            </a:fld>
            <a:r>
              <a:rPr lang="en-US"/>
              <a:t> | Voettekst</a:t>
            </a:r>
            <a:endParaRPr lang="nl-NL"/>
          </a:p>
        </p:txBody>
      </p:sp>
      <p:pic>
        <p:nvPicPr>
          <p:cNvPr id="9" name="Afbeelding 9" descr="RO_BZK_Logo_2_RGB_diap_de.png">
            <a:extLst>
              <a:ext uri="{FF2B5EF4-FFF2-40B4-BE49-F238E27FC236}">
                <a16:creationId xmlns:a16="http://schemas.microsoft.com/office/drawing/2014/main" id="{E09C88F8-4134-4472-A669-5F816498B053}"/>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56104062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Titeldia horizontaal">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C12D5E32-A44B-4B77-AF66-76B2EF9D4BA4}"/>
              </a:ext>
            </a:extLst>
          </p:cNvPr>
          <p:cNvSpPr/>
          <p:nvPr/>
        </p:nvSpPr>
        <p:spPr>
          <a:xfrm>
            <a:off x="0" y="0"/>
            <a:ext cx="12191996" cy="3427408"/>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AF891365-48D3-413C-8E32-68A005B9AB93}"/>
              </a:ext>
            </a:extLst>
          </p:cNvPr>
          <p:cNvSpPr txBox="1">
            <a:spLocks noGrp="1"/>
          </p:cNvSpPr>
          <p:nvPr>
            <p:ph type="title"/>
          </p:nvPr>
        </p:nvSpPr>
        <p:spPr>
          <a:xfrm>
            <a:off x="634995" y="1879604"/>
            <a:ext cx="10923586" cy="1547814"/>
          </a:xfrm>
        </p:spPr>
        <p:txBody>
          <a:bodyPr/>
          <a:lstStyle>
            <a:lvl1pPr>
              <a:defRPr sz="4800">
                <a:solidFill>
                  <a:srgbClr val="FFFFFF"/>
                </a:solidFill>
              </a:defRPr>
            </a:lvl1pPr>
          </a:lstStyle>
          <a:p>
            <a:pPr lvl="0"/>
            <a:r>
              <a:rPr lang="nl-NL"/>
              <a:t>Klik om de stijl te bewerken</a:t>
            </a:r>
          </a:p>
        </p:txBody>
      </p:sp>
      <p:pic>
        <p:nvPicPr>
          <p:cNvPr id="4" name="Afbeelding 6">
            <a:extLst>
              <a:ext uri="{FF2B5EF4-FFF2-40B4-BE49-F238E27FC236}">
                <a16:creationId xmlns:a16="http://schemas.microsoft.com/office/drawing/2014/main" id="{AE9349F5-5AAF-47D8-BCA6-D49582845A0C}"/>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dianummer 16">
            <a:extLst>
              <a:ext uri="{FF2B5EF4-FFF2-40B4-BE49-F238E27FC236}">
                <a16:creationId xmlns:a16="http://schemas.microsoft.com/office/drawing/2014/main" id="{F9F93DCA-3792-49DB-A1C8-581BC81474AF}"/>
              </a:ext>
            </a:extLst>
          </p:cNvPr>
          <p:cNvSpPr txBox="1">
            <a:spLocks noGrp="1"/>
          </p:cNvSpPr>
          <p:nvPr>
            <p:ph type="sldNum" sz="quarter" idx="8"/>
          </p:nvPr>
        </p:nvSpPr>
        <p:spPr/>
        <p:txBody>
          <a:bodyPr/>
          <a:lstStyle>
            <a:lvl1pPr>
              <a:defRPr/>
            </a:lvl1pPr>
          </a:lstStyle>
          <a:p>
            <a:pPr lvl="0"/>
            <a:fld id="{2EF091C5-73A8-4BFC-A172-467A70D50791}" type="slidenum">
              <a:t>‹nr.›</a:t>
            </a:fld>
            <a:endParaRPr lang="nl-NL"/>
          </a:p>
        </p:txBody>
      </p:sp>
      <p:sp>
        <p:nvSpPr>
          <p:cNvPr id="6" name="Ondertitel 2">
            <a:extLst>
              <a:ext uri="{FF2B5EF4-FFF2-40B4-BE49-F238E27FC236}">
                <a16:creationId xmlns:a16="http://schemas.microsoft.com/office/drawing/2014/main" id="{6D2F2F74-DB60-4427-99D0-55EA31FB2B5C}"/>
              </a:ext>
            </a:extLst>
          </p:cNvPr>
          <p:cNvSpPr txBox="1">
            <a:spLocks noGrp="1"/>
          </p:cNvSpPr>
          <p:nvPr>
            <p:ph type="subTitle" idx="4294967295"/>
          </p:nvPr>
        </p:nvSpPr>
        <p:spPr>
          <a:xfrm>
            <a:off x="634995" y="3749488"/>
            <a:ext cx="10925178" cy="2077233"/>
          </a:xfrm>
        </p:spPr>
        <p:txBody>
          <a:bodyPr lIns="104397" tIns="90004" rIns="90004" bIns="46798"/>
          <a:lstStyle>
            <a:lvl1pPr marL="0" indent="0">
              <a:buNone/>
              <a:defRPr/>
            </a:lvl1pPr>
          </a:lstStyle>
          <a:p>
            <a:pPr lvl="0"/>
            <a:r>
              <a:rPr lang="nl-NL"/>
              <a:t>Klik om het opmaakprofiel van de modelondertitel te bewerken</a:t>
            </a:r>
          </a:p>
        </p:txBody>
      </p:sp>
      <p:sp>
        <p:nvSpPr>
          <p:cNvPr id="7" name="Tijdelijke aanduiding voor tekst 16">
            <a:extLst>
              <a:ext uri="{FF2B5EF4-FFF2-40B4-BE49-F238E27FC236}">
                <a16:creationId xmlns:a16="http://schemas.microsoft.com/office/drawing/2014/main" id="{EBE0E1D2-EB89-4712-9204-32EEAD3E6DA0}"/>
              </a:ext>
            </a:extLst>
          </p:cNvPr>
          <p:cNvSpPr txBox="1">
            <a:spLocks noGrp="1"/>
          </p:cNvSpPr>
          <p:nvPr>
            <p:ph type="body" idx="4294967295"/>
          </p:nvPr>
        </p:nvSpPr>
        <p:spPr>
          <a:xfrm>
            <a:off x="633414" y="5829382"/>
            <a:ext cx="5005389" cy="389360"/>
          </a:xfrm>
        </p:spPr>
        <p:txBody>
          <a:bodyPr lIns="86401" anchor="b"/>
          <a:lstStyle>
            <a:lvl1pPr marL="0" indent="0">
              <a:buNone/>
              <a:defRPr sz="1600"/>
            </a:lvl1pPr>
          </a:lstStyle>
          <a:p>
            <a:pPr lvl="0"/>
            <a:r>
              <a:rPr lang="nl-NL"/>
              <a:t>Naam spreker</a:t>
            </a:r>
          </a:p>
        </p:txBody>
      </p:sp>
      <p:sp>
        <p:nvSpPr>
          <p:cNvPr id="8" name="Tijdelijke aanduiding voor voettekst 4">
            <a:extLst>
              <a:ext uri="{FF2B5EF4-FFF2-40B4-BE49-F238E27FC236}">
                <a16:creationId xmlns:a16="http://schemas.microsoft.com/office/drawing/2014/main" id="{D40DD002-F510-4E73-9BEE-F2F9F48D59B6}"/>
              </a:ext>
            </a:extLst>
          </p:cNvPr>
          <p:cNvSpPr txBox="1">
            <a:spLocks noGrp="1"/>
          </p:cNvSpPr>
          <p:nvPr>
            <p:ph type="ftr" sz="quarter" idx="9"/>
          </p:nvPr>
        </p:nvSpPr>
        <p:spPr/>
        <p:txBody>
          <a:bodyPr/>
          <a:lstStyle>
            <a:lvl1pPr>
              <a:defRPr/>
            </a:lvl1pPr>
          </a:lstStyle>
          <a:p>
            <a:pPr lvl="0"/>
            <a:fld id="{2C09B9FE-4359-4314-AD31-05E798BAB4D4}" type="datetime4">
              <a:rPr lang="nl-NL"/>
              <a:pPr lvl="0"/>
              <a:t>21 mei 2021</a:t>
            </a:fld>
            <a:r>
              <a:rPr lang="en-US"/>
              <a:t> | Voettekst</a:t>
            </a:r>
            <a:endParaRPr lang="nl-NL"/>
          </a:p>
        </p:txBody>
      </p:sp>
      <p:pic>
        <p:nvPicPr>
          <p:cNvPr id="9" name="Afbeelding 10" descr="RO_BZK_Logo_2_RGB_diap_de.png">
            <a:extLst>
              <a:ext uri="{FF2B5EF4-FFF2-40B4-BE49-F238E27FC236}">
                <a16:creationId xmlns:a16="http://schemas.microsoft.com/office/drawing/2014/main" id="{30558E64-F70A-4CDE-8D54-9214E8040E66}"/>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70759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dia horizontaal">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70D578ED-598A-469B-9954-C14060D932F0}"/>
              </a:ext>
            </a:extLst>
          </p:cNvPr>
          <p:cNvSpPr/>
          <p:nvPr/>
        </p:nvSpPr>
        <p:spPr>
          <a:xfrm>
            <a:off x="0" y="0"/>
            <a:ext cx="12191996" cy="3427408"/>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DAE3D86D-1F30-4CEE-8EAF-02336B84C62A}"/>
              </a:ext>
            </a:extLst>
          </p:cNvPr>
          <p:cNvSpPr txBox="1">
            <a:spLocks noGrp="1"/>
          </p:cNvSpPr>
          <p:nvPr>
            <p:ph type="title"/>
          </p:nvPr>
        </p:nvSpPr>
        <p:spPr>
          <a:xfrm>
            <a:off x="634995" y="1879604"/>
            <a:ext cx="10923586" cy="1547814"/>
          </a:xfrm>
        </p:spPr>
        <p:txBody>
          <a:bodyPr/>
          <a:lstStyle>
            <a:lvl1pPr>
              <a:defRPr sz="4800">
                <a:solidFill>
                  <a:srgbClr val="FFFFFF"/>
                </a:solidFill>
              </a:defRPr>
            </a:lvl1pPr>
          </a:lstStyle>
          <a:p>
            <a:pPr lvl="0"/>
            <a:r>
              <a:rPr lang="nl-NL"/>
              <a:t>Klik om de stijl te bewerken</a:t>
            </a:r>
          </a:p>
        </p:txBody>
      </p:sp>
      <p:pic>
        <p:nvPicPr>
          <p:cNvPr id="4" name="Afbeelding 6">
            <a:extLst>
              <a:ext uri="{FF2B5EF4-FFF2-40B4-BE49-F238E27FC236}">
                <a16:creationId xmlns:a16="http://schemas.microsoft.com/office/drawing/2014/main" id="{9F132811-1D58-4617-AEA6-387C0BF23355}"/>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dianummer 16">
            <a:extLst>
              <a:ext uri="{FF2B5EF4-FFF2-40B4-BE49-F238E27FC236}">
                <a16:creationId xmlns:a16="http://schemas.microsoft.com/office/drawing/2014/main" id="{3ED4FDC5-EE16-4A55-82D4-E2061A595EE5}"/>
              </a:ext>
            </a:extLst>
          </p:cNvPr>
          <p:cNvSpPr txBox="1">
            <a:spLocks noGrp="1"/>
          </p:cNvSpPr>
          <p:nvPr>
            <p:ph type="sldNum" sz="quarter" idx="8"/>
          </p:nvPr>
        </p:nvSpPr>
        <p:spPr/>
        <p:txBody>
          <a:bodyPr/>
          <a:lstStyle>
            <a:lvl1pPr>
              <a:defRPr/>
            </a:lvl1pPr>
          </a:lstStyle>
          <a:p>
            <a:pPr lvl="0"/>
            <a:fld id="{D1437B67-F957-438C-9C28-E22CD84C34E8}" type="slidenum">
              <a:t>‹nr.›</a:t>
            </a:fld>
            <a:endParaRPr lang="nl-NL"/>
          </a:p>
        </p:txBody>
      </p:sp>
      <p:sp>
        <p:nvSpPr>
          <p:cNvPr id="6" name="Ondertitel 2">
            <a:extLst>
              <a:ext uri="{FF2B5EF4-FFF2-40B4-BE49-F238E27FC236}">
                <a16:creationId xmlns:a16="http://schemas.microsoft.com/office/drawing/2014/main" id="{70B61DD1-EF82-4FB7-A0B7-52EA5A17E6D2}"/>
              </a:ext>
            </a:extLst>
          </p:cNvPr>
          <p:cNvSpPr txBox="1">
            <a:spLocks noGrp="1"/>
          </p:cNvSpPr>
          <p:nvPr>
            <p:ph type="subTitle" idx="4294967295"/>
          </p:nvPr>
        </p:nvSpPr>
        <p:spPr>
          <a:xfrm>
            <a:off x="634995" y="3749488"/>
            <a:ext cx="10925178" cy="2077233"/>
          </a:xfrm>
        </p:spPr>
        <p:txBody>
          <a:bodyPr lIns="104397" tIns="90004" rIns="90004" bIns="46798"/>
          <a:lstStyle>
            <a:lvl1pPr marL="0" indent="0">
              <a:buNone/>
              <a:defRPr/>
            </a:lvl1pPr>
          </a:lstStyle>
          <a:p>
            <a:pPr lvl="0"/>
            <a:r>
              <a:rPr lang="nl-NL"/>
              <a:t>Klik om het opmaakprofiel van de modelondertitel te bewerken</a:t>
            </a:r>
          </a:p>
        </p:txBody>
      </p:sp>
      <p:sp>
        <p:nvSpPr>
          <p:cNvPr id="7" name="Tijdelijke aanduiding voor tekst 16">
            <a:extLst>
              <a:ext uri="{FF2B5EF4-FFF2-40B4-BE49-F238E27FC236}">
                <a16:creationId xmlns:a16="http://schemas.microsoft.com/office/drawing/2014/main" id="{04C0EDDE-910B-414A-BCDB-68D25017BE6E}"/>
              </a:ext>
            </a:extLst>
          </p:cNvPr>
          <p:cNvSpPr txBox="1">
            <a:spLocks noGrp="1"/>
          </p:cNvSpPr>
          <p:nvPr>
            <p:ph type="body" idx="4294967295"/>
          </p:nvPr>
        </p:nvSpPr>
        <p:spPr>
          <a:xfrm>
            <a:off x="633414" y="5829382"/>
            <a:ext cx="5005389" cy="389360"/>
          </a:xfrm>
        </p:spPr>
        <p:txBody>
          <a:bodyPr lIns="86401" anchor="b"/>
          <a:lstStyle>
            <a:lvl1pPr marL="0" indent="0">
              <a:buNone/>
              <a:defRPr sz="1600"/>
            </a:lvl1pPr>
          </a:lstStyle>
          <a:p>
            <a:pPr lvl="0"/>
            <a:r>
              <a:rPr lang="nl-NL"/>
              <a:t>Naam spreker</a:t>
            </a:r>
          </a:p>
        </p:txBody>
      </p:sp>
      <p:sp>
        <p:nvSpPr>
          <p:cNvPr id="8" name="Tijdelijke aanduiding voor voettekst 4">
            <a:extLst>
              <a:ext uri="{FF2B5EF4-FFF2-40B4-BE49-F238E27FC236}">
                <a16:creationId xmlns:a16="http://schemas.microsoft.com/office/drawing/2014/main" id="{9CC653EE-A81C-4E4B-A43D-4288CE1F3D05}"/>
              </a:ext>
            </a:extLst>
          </p:cNvPr>
          <p:cNvSpPr txBox="1">
            <a:spLocks noGrp="1"/>
          </p:cNvSpPr>
          <p:nvPr>
            <p:ph type="ftr" sz="quarter" idx="9"/>
          </p:nvPr>
        </p:nvSpPr>
        <p:spPr/>
        <p:txBody>
          <a:bodyPr/>
          <a:lstStyle>
            <a:lvl1pPr>
              <a:defRPr/>
            </a:lvl1pPr>
          </a:lstStyle>
          <a:p>
            <a:pPr lvl="0"/>
            <a:r>
              <a:rPr lang="nl-NL"/>
              <a:t>27 februari 2017 | Voettekst</a:t>
            </a:r>
          </a:p>
        </p:txBody>
      </p:sp>
      <p:pic>
        <p:nvPicPr>
          <p:cNvPr id="9" name="Afbeelding 11" descr="RO_BZK_Logo_2_RGB_diap_nl.png">
            <a:extLst>
              <a:ext uri="{FF2B5EF4-FFF2-40B4-BE49-F238E27FC236}">
                <a16:creationId xmlns:a16="http://schemas.microsoft.com/office/drawing/2014/main" id="{E738C48E-2B58-488D-B9FA-393DB4586163}"/>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90058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eldia horizontaal">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BD31D93D-3F9D-4EE6-BBF1-AC5224FF2D67}"/>
              </a:ext>
            </a:extLst>
          </p:cNvPr>
          <p:cNvSpPr/>
          <p:nvPr/>
        </p:nvSpPr>
        <p:spPr>
          <a:xfrm>
            <a:off x="0" y="0"/>
            <a:ext cx="12191996" cy="3427408"/>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DF045259-1026-4F39-834A-6EA1275DDFB0}"/>
              </a:ext>
            </a:extLst>
          </p:cNvPr>
          <p:cNvSpPr txBox="1">
            <a:spLocks noGrp="1"/>
          </p:cNvSpPr>
          <p:nvPr>
            <p:ph type="title"/>
          </p:nvPr>
        </p:nvSpPr>
        <p:spPr>
          <a:xfrm>
            <a:off x="634995" y="1879604"/>
            <a:ext cx="10923586" cy="1547814"/>
          </a:xfrm>
        </p:spPr>
        <p:txBody>
          <a:bodyPr/>
          <a:lstStyle>
            <a:lvl1pPr>
              <a:defRPr sz="4800">
                <a:solidFill>
                  <a:srgbClr val="FFFFFF"/>
                </a:solidFill>
              </a:defRPr>
            </a:lvl1pPr>
          </a:lstStyle>
          <a:p>
            <a:pPr lvl="0"/>
            <a:r>
              <a:rPr lang="nl-NL"/>
              <a:t>Klik om de stijl te bewerken</a:t>
            </a:r>
          </a:p>
        </p:txBody>
      </p:sp>
      <p:pic>
        <p:nvPicPr>
          <p:cNvPr id="4" name="Afbeelding 6">
            <a:extLst>
              <a:ext uri="{FF2B5EF4-FFF2-40B4-BE49-F238E27FC236}">
                <a16:creationId xmlns:a16="http://schemas.microsoft.com/office/drawing/2014/main" id="{C860CE4E-A730-4FAD-B9AF-363865B30275}"/>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dianummer 16">
            <a:extLst>
              <a:ext uri="{FF2B5EF4-FFF2-40B4-BE49-F238E27FC236}">
                <a16:creationId xmlns:a16="http://schemas.microsoft.com/office/drawing/2014/main" id="{D1DE647C-2D65-49E4-9A38-52E6E2BF7EB7}"/>
              </a:ext>
            </a:extLst>
          </p:cNvPr>
          <p:cNvSpPr txBox="1">
            <a:spLocks noGrp="1"/>
          </p:cNvSpPr>
          <p:nvPr>
            <p:ph type="sldNum" sz="quarter" idx="8"/>
          </p:nvPr>
        </p:nvSpPr>
        <p:spPr/>
        <p:txBody>
          <a:bodyPr/>
          <a:lstStyle>
            <a:lvl1pPr>
              <a:defRPr/>
            </a:lvl1pPr>
          </a:lstStyle>
          <a:p>
            <a:pPr lvl="0"/>
            <a:fld id="{6AA2BD22-2785-4665-95B7-0C3B8773875C}" type="slidenum">
              <a:t>‹nr.›</a:t>
            </a:fld>
            <a:endParaRPr lang="nl-NL"/>
          </a:p>
        </p:txBody>
      </p:sp>
      <p:sp>
        <p:nvSpPr>
          <p:cNvPr id="6" name="Ondertitel 2">
            <a:extLst>
              <a:ext uri="{FF2B5EF4-FFF2-40B4-BE49-F238E27FC236}">
                <a16:creationId xmlns:a16="http://schemas.microsoft.com/office/drawing/2014/main" id="{7F13E18E-387D-478C-97D8-43CF525CBB65}"/>
              </a:ext>
            </a:extLst>
          </p:cNvPr>
          <p:cNvSpPr txBox="1">
            <a:spLocks noGrp="1"/>
          </p:cNvSpPr>
          <p:nvPr>
            <p:ph type="subTitle" idx="4294967295"/>
          </p:nvPr>
        </p:nvSpPr>
        <p:spPr>
          <a:xfrm>
            <a:off x="634995" y="3749488"/>
            <a:ext cx="10925178" cy="2077233"/>
          </a:xfrm>
        </p:spPr>
        <p:txBody>
          <a:bodyPr lIns="104397" tIns="90004" rIns="90004" bIns="46798"/>
          <a:lstStyle>
            <a:lvl1pPr marL="0" indent="0">
              <a:buNone/>
              <a:defRPr/>
            </a:lvl1pPr>
          </a:lstStyle>
          <a:p>
            <a:pPr lvl="0"/>
            <a:r>
              <a:rPr lang="nl-NL"/>
              <a:t>Klik om het opmaakprofiel van de modelondertitel te bewerken</a:t>
            </a:r>
          </a:p>
        </p:txBody>
      </p:sp>
      <p:sp>
        <p:nvSpPr>
          <p:cNvPr id="7" name="Tijdelijke aanduiding voor tekst 16">
            <a:extLst>
              <a:ext uri="{FF2B5EF4-FFF2-40B4-BE49-F238E27FC236}">
                <a16:creationId xmlns:a16="http://schemas.microsoft.com/office/drawing/2014/main" id="{5684809F-35F5-4D1B-869C-55ED7A807979}"/>
              </a:ext>
            </a:extLst>
          </p:cNvPr>
          <p:cNvSpPr txBox="1">
            <a:spLocks noGrp="1"/>
          </p:cNvSpPr>
          <p:nvPr>
            <p:ph type="body" idx="4294967295"/>
          </p:nvPr>
        </p:nvSpPr>
        <p:spPr>
          <a:xfrm>
            <a:off x="633414" y="5829382"/>
            <a:ext cx="5005389" cy="389360"/>
          </a:xfrm>
        </p:spPr>
        <p:txBody>
          <a:bodyPr lIns="86401" anchor="b"/>
          <a:lstStyle>
            <a:lvl1pPr marL="0" indent="0">
              <a:buNone/>
              <a:defRPr sz="1600"/>
            </a:lvl1pPr>
          </a:lstStyle>
          <a:p>
            <a:pPr lvl="0"/>
            <a:r>
              <a:rPr lang="nl-NL"/>
              <a:t>Naam spreker</a:t>
            </a:r>
          </a:p>
        </p:txBody>
      </p:sp>
      <p:sp>
        <p:nvSpPr>
          <p:cNvPr id="8" name="Tijdelijke aanduiding voor voettekst 4">
            <a:extLst>
              <a:ext uri="{FF2B5EF4-FFF2-40B4-BE49-F238E27FC236}">
                <a16:creationId xmlns:a16="http://schemas.microsoft.com/office/drawing/2014/main" id="{5F413931-04E8-4816-9724-75171EACCCC6}"/>
              </a:ext>
            </a:extLst>
          </p:cNvPr>
          <p:cNvSpPr txBox="1">
            <a:spLocks noGrp="1"/>
          </p:cNvSpPr>
          <p:nvPr>
            <p:ph type="ftr" sz="quarter" idx="9"/>
          </p:nvPr>
        </p:nvSpPr>
        <p:spPr/>
        <p:txBody>
          <a:bodyPr/>
          <a:lstStyle>
            <a:lvl1pPr>
              <a:defRPr/>
            </a:lvl1pPr>
          </a:lstStyle>
          <a:p>
            <a:pPr lvl="0"/>
            <a:fld id="{9B097D5A-84E8-42F6-B804-B85ED1DE0FFF}" type="datetime4">
              <a:rPr lang="nl-NL"/>
              <a:pPr lvl="0"/>
              <a:t>21 mei 2021</a:t>
            </a:fld>
            <a:r>
              <a:rPr lang="en-US"/>
              <a:t> | Voettekst</a:t>
            </a:r>
            <a:endParaRPr lang="nl-NL"/>
          </a:p>
        </p:txBody>
      </p:sp>
      <p:pic>
        <p:nvPicPr>
          <p:cNvPr id="9" name="Afbeelding 11" descr="RO_BZK_Logo_2_RGB_diap_nl.png">
            <a:extLst>
              <a:ext uri="{FF2B5EF4-FFF2-40B4-BE49-F238E27FC236}">
                <a16:creationId xmlns:a16="http://schemas.microsoft.com/office/drawing/2014/main" id="{882BFA74-284A-49D6-81E7-CD7FB89286E5}"/>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52987231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0D88DA2D-C82B-4218-89A4-BA9AA5F3B853}"/>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205A12B5-D65D-42FB-93E6-9D4702D4143B}"/>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4">
            <a:extLst>
              <a:ext uri="{FF2B5EF4-FFF2-40B4-BE49-F238E27FC236}">
                <a16:creationId xmlns:a16="http://schemas.microsoft.com/office/drawing/2014/main" id="{DBC9D9EC-FCC9-4B2E-8149-2AB7CC25F233}"/>
              </a:ext>
            </a:extLst>
          </p:cNvPr>
          <p:cNvSpPr txBox="1">
            <a:spLocks noGrp="1"/>
          </p:cNvSpPr>
          <p:nvPr>
            <p:ph type="body" idx="4294967295"/>
          </p:nvPr>
        </p:nvSpPr>
        <p:spPr>
          <a:xfrm>
            <a:off x="7791730" y="916923"/>
            <a:ext cx="3766852" cy="817565"/>
          </a:xfrm>
        </p:spPr>
        <p:txBody>
          <a:bodyPr anchor="b"/>
          <a:lstStyle>
            <a:lvl1pPr marL="0" indent="0">
              <a:buNone/>
              <a:defRPr sz="1800"/>
            </a:lvl1pPr>
          </a:lstStyle>
          <a:p>
            <a:pPr lvl="0"/>
            <a:r>
              <a:rPr lang="nl-NL"/>
              <a:t>Klik om de modelstijlen te bewerken</a:t>
            </a:r>
          </a:p>
        </p:txBody>
      </p:sp>
      <p:sp>
        <p:nvSpPr>
          <p:cNvPr id="5" name="Tijdelijke aanduiding voor tekst 4">
            <a:extLst>
              <a:ext uri="{FF2B5EF4-FFF2-40B4-BE49-F238E27FC236}">
                <a16:creationId xmlns:a16="http://schemas.microsoft.com/office/drawing/2014/main" id="{3C010838-2ABE-4A29-89C2-DE6C3AE9476B}"/>
              </a:ext>
            </a:extLst>
          </p:cNvPr>
          <p:cNvSpPr txBox="1">
            <a:spLocks noGrp="1"/>
          </p:cNvSpPr>
          <p:nvPr>
            <p:ph type="body" idx="4294967295"/>
          </p:nvPr>
        </p:nvSpPr>
        <p:spPr>
          <a:xfrm>
            <a:off x="7791730" y="2061907"/>
            <a:ext cx="3766852" cy="817565"/>
          </a:xfrm>
        </p:spPr>
        <p:txBody>
          <a:bodyPr anchor="b"/>
          <a:lstStyle>
            <a:lvl1pPr marL="0" indent="0">
              <a:buNone/>
              <a:defRPr sz="1800"/>
            </a:lvl1pPr>
          </a:lstStyle>
          <a:p>
            <a:pPr lvl="0"/>
            <a:r>
              <a:rPr lang="nl-NL"/>
              <a:t>Klik om de modelstijlen te bewerken</a:t>
            </a:r>
          </a:p>
        </p:txBody>
      </p:sp>
      <p:sp>
        <p:nvSpPr>
          <p:cNvPr id="6" name="Tijdelijke aanduiding voor tekst 4">
            <a:extLst>
              <a:ext uri="{FF2B5EF4-FFF2-40B4-BE49-F238E27FC236}">
                <a16:creationId xmlns:a16="http://schemas.microsoft.com/office/drawing/2014/main" id="{654E5BDC-8AD8-4F8D-8DF7-62FEE451DC99}"/>
              </a:ext>
            </a:extLst>
          </p:cNvPr>
          <p:cNvSpPr txBox="1">
            <a:spLocks noGrp="1"/>
          </p:cNvSpPr>
          <p:nvPr>
            <p:ph type="body" idx="4294967295"/>
          </p:nvPr>
        </p:nvSpPr>
        <p:spPr>
          <a:xfrm>
            <a:off x="7791730" y="3211199"/>
            <a:ext cx="3766852" cy="817565"/>
          </a:xfrm>
        </p:spPr>
        <p:txBody>
          <a:bodyPr anchor="b"/>
          <a:lstStyle>
            <a:lvl1pPr marL="0" indent="0">
              <a:buNone/>
              <a:defRPr sz="1800"/>
            </a:lvl1pPr>
          </a:lstStyle>
          <a:p>
            <a:pPr lvl="0"/>
            <a:r>
              <a:rPr lang="nl-NL"/>
              <a:t>Klik om de modelstijlen te bewerken</a:t>
            </a:r>
          </a:p>
        </p:txBody>
      </p:sp>
      <p:sp>
        <p:nvSpPr>
          <p:cNvPr id="7" name="Tijdelijke aanduiding voor tekst 4">
            <a:extLst>
              <a:ext uri="{FF2B5EF4-FFF2-40B4-BE49-F238E27FC236}">
                <a16:creationId xmlns:a16="http://schemas.microsoft.com/office/drawing/2014/main" id="{98FE66C7-6146-441B-AB34-B064E60E9785}"/>
              </a:ext>
            </a:extLst>
          </p:cNvPr>
          <p:cNvSpPr txBox="1">
            <a:spLocks noGrp="1"/>
          </p:cNvSpPr>
          <p:nvPr>
            <p:ph type="body" idx="4294967295"/>
          </p:nvPr>
        </p:nvSpPr>
        <p:spPr>
          <a:xfrm>
            <a:off x="7791730" y="4352397"/>
            <a:ext cx="3766852" cy="817565"/>
          </a:xfrm>
        </p:spPr>
        <p:txBody>
          <a:bodyPr anchor="b"/>
          <a:lstStyle>
            <a:lvl1pPr marL="0" indent="0">
              <a:buNone/>
              <a:defRPr sz="1800"/>
            </a:lvl1pPr>
          </a:lstStyle>
          <a:p>
            <a:pPr lvl="0"/>
            <a:r>
              <a:rPr lang="nl-NL"/>
              <a:t>Klik om de modelstijlen te bewerken</a:t>
            </a:r>
          </a:p>
        </p:txBody>
      </p:sp>
      <p:sp>
        <p:nvSpPr>
          <p:cNvPr id="8" name="Tijdelijke aanduiding voor tekst 4">
            <a:extLst>
              <a:ext uri="{FF2B5EF4-FFF2-40B4-BE49-F238E27FC236}">
                <a16:creationId xmlns:a16="http://schemas.microsoft.com/office/drawing/2014/main" id="{0D330750-76FC-4649-BCAA-59E3C74F61DF}"/>
              </a:ext>
            </a:extLst>
          </p:cNvPr>
          <p:cNvSpPr txBox="1">
            <a:spLocks noGrp="1"/>
          </p:cNvSpPr>
          <p:nvPr>
            <p:ph type="body" idx="4294967295"/>
          </p:nvPr>
        </p:nvSpPr>
        <p:spPr>
          <a:xfrm>
            <a:off x="7791730" y="5497199"/>
            <a:ext cx="3766852" cy="817565"/>
          </a:xfrm>
        </p:spPr>
        <p:txBody>
          <a:bodyPr anchor="b"/>
          <a:lstStyle>
            <a:lvl1pPr marL="0" indent="0">
              <a:buNone/>
              <a:defRPr sz="1800"/>
            </a:lvl1pPr>
          </a:lstStyle>
          <a:p>
            <a:pPr lvl="0"/>
            <a:r>
              <a:rPr lang="nl-NL"/>
              <a:t>Klik om de modelstijlen te bewerken</a:t>
            </a:r>
          </a:p>
        </p:txBody>
      </p:sp>
      <p:sp>
        <p:nvSpPr>
          <p:cNvPr id="9" name="Tijdelijke aanduiding voor dianummer 17">
            <a:extLst>
              <a:ext uri="{FF2B5EF4-FFF2-40B4-BE49-F238E27FC236}">
                <a16:creationId xmlns:a16="http://schemas.microsoft.com/office/drawing/2014/main" id="{4A3C10CD-ED15-416B-BC3F-9D8BCA0F4261}"/>
              </a:ext>
            </a:extLst>
          </p:cNvPr>
          <p:cNvSpPr txBox="1">
            <a:spLocks noGrp="1"/>
          </p:cNvSpPr>
          <p:nvPr>
            <p:ph type="sldNum" sz="quarter" idx="8"/>
          </p:nvPr>
        </p:nvSpPr>
        <p:spPr/>
        <p:txBody>
          <a:bodyPr/>
          <a:lstStyle>
            <a:lvl1pPr>
              <a:defRPr/>
            </a:lvl1pPr>
          </a:lstStyle>
          <a:p>
            <a:pPr lvl="0"/>
            <a:fld id="{4A5D6579-5440-48ED-AD5F-91A0B9A87061}" type="slidenum">
              <a:t>‹nr.›</a:t>
            </a:fld>
            <a:endParaRPr lang="nl-NL"/>
          </a:p>
        </p:txBody>
      </p:sp>
      <p:sp>
        <p:nvSpPr>
          <p:cNvPr id="10" name="Tijdelijke aanduiding voor tekst 2">
            <a:extLst>
              <a:ext uri="{FF2B5EF4-FFF2-40B4-BE49-F238E27FC236}">
                <a16:creationId xmlns:a16="http://schemas.microsoft.com/office/drawing/2014/main" id="{3D1B8D28-67D5-4581-8274-BD81536A0F2B}"/>
              </a:ext>
            </a:extLst>
          </p:cNvPr>
          <p:cNvSpPr txBox="1">
            <a:spLocks noGrp="1"/>
          </p:cNvSpPr>
          <p:nvPr>
            <p:ph type="body" idx="4294967295"/>
          </p:nvPr>
        </p:nvSpPr>
        <p:spPr>
          <a:xfrm>
            <a:off x="6418731" y="998442"/>
            <a:ext cx="1373008" cy="817565"/>
          </a:xfrm>
        </p:spPr>
        <p:txBody>
          <a:bodyPr bIns="46798" anchor="b"/>
          <a:lstStyle>
            <a:lvl1pPr marL="0" indent="0" algn="r">
              <a:buNone/>
              <a:defRPr sz="4800">
                <a:solidFill>
                  <a:srgbClr val="D52A1C"/>
                </a:solidFill>
              </a:defRPr>
            </a:lvl1pPr>
          </a:lstStyle>
          <a:p>
            <a:pPr lvl="0"/>
            <a:r>
              <a:rPr lang="nl-NL"/>
              <a:t>#</a:t>
            </a:r>
          </a:p>
        </p:txBody>
      </p:sp>
      <p:sp>
        <p:nvSpPr>
          <p:cNvPr id="11" name="Tijdelijke aanduiding voor tekst 2">
            <a:extLst>
              <a:ext uri="{FF2B5EF4-FFF2-40B4-BE49-F238E27FC236}">
                <a16:creationId xmlns:a16="http://schemas.microsoft.com/office/drawing/2014/main" id="{D61E1E32-065A-433B-8921-41280C041153}"/>
              </a:ext>
            </a:extLst>
          </p:cNvPr>
          <p:cNvSpPr txBox="1">
            <a:spLocks noGrp="1"/>
          </p:cNvSpPr>
          <p:nvPr>
            <p:ph type="body" idx="4294967295"/>
          </p:nvPr>
        </p:nvSpPr>
        <p:spPr>
          <a:xfrm>
            <a:off x="6418731" y="2143673"/>
            <a:ext cx="1373008" cy="817565"/>
          </a:xfrm>
        </p:spPr>
        <p:txBody>
          <a:bodyPr bIns="46798" anchor="b"/>
          <a:lstStyle>
            <a:lvl1pPr marL="0" indent="0" algn="r">
              <a:buNone/>
              <a:defRPr sz="4800">
                <a:solidFill>
                  <a:srgbClr val="D52A1C"/>
                </a:solidFill>
              </a:defRPr>
            </a:lvl1pPr>
          </a:lstStyle>
          <a:p>
            <a:pPr lvl="0"/>
            <a:r>
              <a:rPr lang="nl-NL"/>
              <a:t>#</a:t>
            </a:r>
          </a:p>
        </p:txBody>
      </p:sp>
      <p:sp>
        <p:nvSpPr>
          <p:cNvPr id="12" name="Tijdelijke aanduiding voor tekst 2">
            <a:extLst>
              <a:ext uri="{FF2B5EF4-FFF2-40B4-BE49-F238E27FC236}">
                <a16:creationId xmlns:a16="http://schemas.microsoft.com/office/drawing/2014/main" id="{68ABFFC0-6FC1-4719-8514-8836BAB85F20}"/>
              </a:ext>
            </a:extLst>
          </p:cNvPr>
          <p:cNvSpPr txBox="1">
            <a:spLocks noGrp="1"/>
          </p:cNvSpPr>
          <p:nvPr>
            <p:ph type="body" idx="4294967295"/>
          </p:nvPr>
        </p:nvSpPr>
        <p:spPr>
          <a:xfrm>
            <a:off x="6418731" y="3288904"/>
            <a:ext cx="1373008" cy="817565"/>
          </a:xfrm>
        </p:spPr>
        <p:txBody>
          <a:bodyPr bIns="46798" anchor="b"/>
          <a:lstStyle>
            <a:lvl1pPr marL="0" indent="0" algn="r">
              <a:buNone/>
              <a:defRPr sz="4800">
                <a:solidFill>
                  <a:srgbClr val="D52A1C"/>
                </a:solidFill>
              </a:defRPr>
            </a:lvl1pPr>
          </a:lstStyle>
          <a:p>
            <a:pPr lvl="0"/>
            <a:r>
              <a:rPr lang="nl-NL"/>
              <a:t>#</a:t>
            </a:r>
          </a:p>
        </p:txBody>
      </p:sp>
      <p:sp>
        <p:nvSpPr>
          <p:cNvPr id="13" name="Tijdelijke aanduiding voor tekst 2">
            <a:extLst>
              <a:ext uri="{FF2B5EF4-FFF2-40B4-BE49-F238E27FC236}">
                <a16:creationId xmlns:a16="http://schemas.microsoft.com/office/drawing/2014/main" id="{1B2AF0D7-149F-4616-ABA0-94E371B6FAD9}"/>
              </a:ext>
            </a:extLst>
          </p:cNvPr>
          <p:cNvSpPr txBox="1">
            <a:spLocks noGrp="1"/>
          </p:cNvSpPr>
          <p:nvPr>
            <p:ph type="body" idx="4294967295"/>
          </p:nvPr>
        </p:nvSpPr>
        <p:spPr>
          <a:xfrm>
            <a:off x="6418731" y="4434135"/>
            <a:ext cx="1373008" cy="817565"/>
          </a:xfrm>
        </p:spPr>
        <p:txBody>
          <a:bodyPr bIns="46798" anchor="b"/>
          <a:lstStyle>
            <a:lvl1pPr marL="0" indent="0" algn="r">
              <a:buNone/>
              <a:defRPr sz="4800">
                <a:solidFill>
                  <a:srgbClr val="D52A1C"/>
                </a:solidFill>
              </a:defRPr>
            </a:lvl1pPr>
          </a:lstStyle>
          <a:p>
            <a:pPr lvl="0"/>
            <a:r>
              <a:rPr lang="nl-NL"/>
              <a:t>#</a:t>
            </a:r>
          </a:p>
        </p:txBody>
      </p:sp>
      <p:sp>
        <p:nvSpPr>
          <p:cNvPr id="14" name="Tijdelijke aanduiding voor tekst 2">
            <a:extLst>
              <a:ext uri="{FF2B5EF4-FFF2-40B4-BE49-F238E27FC236}">
                <a16:creationId xmlns:a16="http://schemas.microsoft.com/office/drawing/2014/main" id="{EB9572AB-D778-402F-A23F-7B3FB5AEC6AA}"/>
              </a:ext>
            </a:extLst>
          </p:cNvPr>
          <p:cNvSpPr txBox="1">
            <a:spLocks noGrp="1"/>
          </p:cNvSpPr>
          <p:nvPr>
            <p:ph type="body" idx="4294967295"/>
          </p:nvPr>
        </p:nvSpPr>
        <p:spPr>
          <a:xfrm>
            <a:off x="6418731" y="5579357"/>
            <a:ext cx="1373008" cy="817565"/>
          </a:xfrm>
        </p:spPr>
        <p:txBody>
          <a:bodyPr bIns="46798" anchor="b"/>
          <a:lstStyle>
            <a:lvl1pPr marL="0" indent="0" algn="r">
              <a:buNone/>
              <a:defRPr sz="4800">
                <a:solidFill>
                  <a:srgbClr val="D52A1C"/>
                </a:solidFill>
              </a:defRPr>
            </a:lvl1pPr>
          </a:lstStyle>
          <a:p>
            <a:pPr lvl="0"/>
            <a:r>
              <a:rPr lang="nl-NL"/>
              <a:t>#</a:t>
            </a:r>
          </a:p>
        </p:txBody>
      </p:sp>
      <p:sp>
        <p:nvSpPr>
          <p:cNvPr id="15" name="Tijdelijke aanduiding voor voettekst 4">
            <a:extLst>
              <a:ext uri="{FF2B5EF4-FFF2-40B4-BE49-F238E27FC236}">
                <a16:creationId xmlns:a16="http://schemas.microsoft.com/office/drawing/2014/main" id="{288A0273-EE9E-46B5-A411-A8AE7B5A9386}"/>
              </a:ext>
            </a:extLst>
          </p:cNvPr>
          <p:cNvSpPr txBox="1">
            <a:spLocks noGrp="1"/>
          </p:cNvSpPr>
          <p:nvPr>
            <p:ph type="ftr" sz="quarter" idx="9"/>
          </p:nvPr>
        </p:nvSpPr>
        <p:spPr/>
        <p:txBody>
          <a:bodyPr/>
          <a:lstStyle>
            <a:lvl1pPr>
              <a:defRPr>
                <a:solidFill>
                  <a:srgbClr val="FFFFFF"/>
                </a:solidFill>
              </a:defRPr>
            </a:lvl1pPr>
          </a:lstStyle>
          <a:p>
            <a:pPr lvl="0"/>
            <a:fld id="{85ACD706-7914-4D4B-A3F6-028BD3F4286B}" type="datetime4">
              <a:rPr lang="nl-NL"/>
              <a:pPr lvl="0"/>
              <a:t>21 mei 2021</a:t>
            </a:fld>
            <a:r>
              <a:rPr lang="en-US"/>
              <a:t> | Voettekst</a:t>
            </a:r>
            <a:endParaRPr lang="nl-NL"/>
          </a:p>
        </p:txBody>
      </p:sp>
      <p:pic>
        <p:nvPicPr>
          <p:cNvPr id="16" name="Afbeelding 27" descr="RO_vervolgpagina_Logo_2_RGB_pos__aangepast.png">
            <a:extLst>
              <a:ext uri="{FF2B5EF4-FFF2-40B4-BE49-F238E27FC236}">
                <a16:creationId xmlns:a16="http://schemas.microsoft.com/office/drawing/2014/main" id="{9B894FCD-6911-4EE4-AED5-84868D06F6E2}"/>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57351686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Inhoudsopgave met afbeeldin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6465F05E-0B82-4238-BA35-22F5C81568FC}"/>
              </a:ext>
            </a:extLst>
          </p:cNvPr>
          <p:cNvSpPr/>
          <p:nvPr/>
        </p:nvSpPr>
        <p:spPr>
          <a:xfrm>
            <a:off x="6096003"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11">
            <a:extLst>
              <a:ext uri="{FF2B5EF4-FFF2-40B4-BE49-F238E27FC236}">
                <a16:creationId xmlns:a16="http://schemas.microsoft.com/office/drawing/2014/main" id="{9B2E1A59-EA08-4DD0-B469-1C5300151D15}"/>
              </a:ext>
            </a:extLst>
          </p:cNvPr>
          <p:cNvSpPr txBox="1">
            <a:spLocks noGrp="1"/>
          </p:cNvSpPr>
          <p:nvPr>
            <p:ph type="body" idx="4294967295"/>
          </p:nvPr>
        </p:nvSpPr>
        <p:spPr>
          <a:xfrm>
            <a:off x="6553203" y="2289602"/>
            <a:ext cx="5003999" cy="3931810"/>
          </a:xfrm>
        </p:spPr>
        <p:txBody>
          <a:bodyPr/>
          <a:lstStyle>
            <a:lvl1pPr marL="457200" indent="-457200">
              <a:buClr>
                <a:srgbClr val="FFFFFF"/>
              </a:buClr>
              <a:buFont typeface="Verdana"/>
              <a:buAutoNum type="arabicPeriod"/>
              <a:defRPr>
                <a:solidFill>
                  <a:srgbClr val="FFFFFF"/>
                </a:solidFill>
              </a:defRPr>
            </a:lvl1pPr>
            <a:lvl2pPr marL="683998" indent="-215999">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5">
            <a:extLst>
              <a:ext uri="{FF2B5EF4-FFF2-40B4-BE49-F238E27FC236}">
                <a16:creationId xmlns:a16="http://schemas.microsoft.com/office/drawing/2014/main" id="{489B94DB-8458-4EA8-A3E7-9C4EE7790B7F}"/>
              </a:ext>
            </a:extLst>
          </p:cNvPr>
          <p:cNvSpPr txBox="1">
            <a:spLocks noGrp="1"/>
          </p:cNvSpPr>
          <p:nvPr>
            <p:ph type="title"/>
          </p:nvPr>
        </p:nvSpPr>
        <p:spPr>
          <a:xfrm>
            <a:off x="6553203"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42B50485-18BA-490E-A39A-2023A0ED5AEF}"/>
              </a:ext>
            </a:extLst>
          </p:cNvPr>
          <p:cNvSpPr txBox="1">
            <a:spLocks noGrp="1"/>
          </p:cNvSpPr>
          <p:nvPr>
            <p:ph type="sldNum" sz="quarter" idx="8"/>
          </p:nvPr>
        </p:nvSpPr>
        <p:spPr/>
        <p:txBody>
          <a:bodyPr/>
          <a:lstStyle>
            <a:lvl1pPr>
              <a:defRPr>
                <a:solidFill>
                  <a:srgbClr val="FFFFFF"/>
                </a:solidFill>
              </a:defRPr>
            </a:lvl1pPr>
          </a:lstStyle>
          <a:p>
            <a:pPr lvl="0"/>
            <a:fld id="{90736246-DF66-4CD7-8113-9D2ADBFDC028}" type="slidenum">
              <a:t>‹nr.›</a:t>
            </a:fld>
            <a:endParaRPr lang="nl-NL"/>
          </a:p>
        </p:txBody>
      </p:sp>
      <p:sp>
        <p:nvSpPr>
          <p:cNvPr id="6" name="Tijdelijke aanduiding voor voettekst 4">
            <a:extLst>
              <a:ext uri="{FF2B5EF4-FFF2-40B4-BE49-F238E27FC236}">
                <a16:creationId xmlns:a16="http://schemas.microsoft.com/office/drawing/2014/main" id="{31D6985D-BAC0-47DE-8131-F7ABB9C83676}"/>
              </a:ext>
            </a:extLst>
          </p:cNvPr>
          <p:cNvSpPr txBox="1">
            <a:spLocks noGrp="1"/>
          </p:cNvSpPr>
          <p:nvPr>
            <p:ph type="ftr" sz="quarter" idx="9"/>
          </p:nvPr>
        </p:nvSpPr>
        <p:spPr/>
        <p:txBody>
          <a:bodyPr/>
          <a:lstStyle>
            <a:lvl1pPr>
              <a:defRPr lang="en-US">
                <a:solidFill>
                  <a:srgbClr val="FFFFFF"/>
                </a:solidFill>
              </a:defRPr>
            </a:lvl1pPr>
          </a:lstStyle>
          <a:p>
            <a:pPr lvl="0"/>
            <a:r>
              <a:rPr lang="en-US"/>
              <a:t>27 februari 2017 | Voettekst</a:t>
            </a:r>
            <a:endParaRPr lang="nl-NL"/>
          </a:p>
        </p:txBody>
      </p:sp>
      <p:sp>
        <p:nvSpPr>
          <p:cNvPr id="7" name="Tijdelijke aanduiding voor afbeelding 31">
            <a:extLst>
              <a:ext uri="{FF2B5EF4-FFF2-40B4-BE49-F238E27FC236}">
                <a16:creationId xmlns:a16="http://schemas.microsoft.com/office/drawing/2014/main" id="{68035631-0A84-4C3C-81DE-EF99934FCFA8}"/>
              </a:ext>
            </a:extLst>
          </p:cNvPr>
          <p:cNvSpPr txBox="1">
            <a:spLocks noGrp="1"/>
          </p:cNvSpPr>
          <p:nvPr>
            <p:ph type="pic" idx="4294967295"/>
          </p:nvPr>
        </p:nvSpPr>
        <p:spPr>
          <a:xfrm>
            <a:off x="-3172" y="0"/>
            <a:ext cx="6104781" cy="6858000"/>
          </a:xfrm>
          <a:solidFill>
            <a:srgbClr val="D9D9D9"/>
          </a:solidFill>
        </p:spPr>
        <p:txBody>
          <a:bodyPr lIns="611998" anchor="ctr"/>
          <a:lstStyle>
            <a:lvl1pPr>
              <a:defRPr/>
            </a:lvl1pPr>
          </a:lstStyle>
          <a:p>
            <a:pPr lvl="0"/>
            <a:r>
              <a:rPr lang="nl-NL"/>
              <a:t>Klik op het pictogram als u een afbeelding wilt toevoegen</a:t>
            </a:r>
          </a:p>
        </p:txBody>
      </p:sp>
      <p:pic>
        <p:nvPicPr>
          <p:cNvPr id="8" name="Afbeelding 9" descr="RO_vervolgpagina_Logo_2_RGB_pos__aangepast.png">
            <a:extLst>
              <a:ext uri="{FF2B5EF4-FFF2-40B4-BE49-F238E27FC236}">
                <a16:creationId xmlns:a16="http://schemas.microsoft.com/office/drawing/2014/main" id="{A5FA840A-83F4-4DCF-814C-4B751281994D}"/>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voettekst 4">
            <a:extLst>
              <a:ext uri="{FF2B5EF4-FFF2-40B4-BE49-F238E27FC236}">
                <a16:creationId xmlns:a16="http://schemas.microsoft.com/office/drawing/2014/main" id="{0FEB997B-B8D0-4E7A-8C80-6EB5F00824A3}"/>
              </a:ext>
            </a:extLst>
          </p:cNvPr>
          <p:cNvSpPr txBox="1"/>
          <p:nvPr/>
        </p:nvSpPr>
        <p:spPr>
          <a:xfrm>
            <a:off x="633596" y="6220800"/>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32BC12-40FC-4435-A56A-7204C14E4EDD}" type="datetime4">
              <a:rPr lang="nl-NL" sz="1050" b="0" i="0" u="none" strike="noStrike" kern="1200" cap="none" spc="0" baseline="0">
                <a:solidFill>
                  <a:srgbClr val="FFFFFF"/>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FFFFFF"/>
                </a:solidFill>
                <a:uFillTx/>
                <a:latin typeface="Verdana"/>
              </a:rPr>
              <a:t> | Voettekst</a:t>
            </a:r>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413149319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CB3DE978-06E3-4D93-AD46-FB166FCDE7B6}"/>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C7EB2B96-6136-4375-99E7-6936DB1FDC1C}"/>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2A80D97D-4914-496E-B911-E08EAB4A20C3}"/>
              </a:ext>
            </a:extLst>
          </p:cNvPr>
          <p:cNvSpPr txBox="1">
            <a:spLocks noGrp="1"/>
          </p:cNvSpPr>
          <p:nvPr>
            <p:ph type="body" idx="4294967295"/>
          </p:nvPr>
        </p:nvSpPr>
        <p:spPr>
          <a:xfrm>
            <a:off x="634995" y="4221163"/>
            <a:ext cx="5003797" cy="2000250"/>
          </a:xfrm>
        </p:spPr>
        <p:txBody>
          <a:bodyPr tIns="90004" rIns="100803"/>
          <a:lstStyle>
            <a:lvl1pPr marL="0" indent="0" algn="r">
              <a:buNone/>
              <a:defRPr>
                <a:solidFill>
                  <a:srgbClr val="FFFFFF"/>
                </a:solidFill>
              </a:defRPr>
            </a:lvl1pPr>
          </a:lstStyle>
          <a:p>
            <a:pPr lvl="0"/>
            <a:r>
              <a:rPr lang="nl-NL"/>
              <a:t>Klik om de modelstijlen te bewerken</a:t>
            </a:r>
          </a:p>
        </p:txBody>
      </p:sp>
      <p:sp>
        <p:nvSpPr>
          <p:cNvPr id="5" name="Tijdelijke aanduiding voor tekst 8">
            <a:extLst>
              <a:ext uri="{FF2B5EF4-FFF2-40B4-BE49-F238E27FC236}">
                <a16:creationId xmlns:a16="http://schemas.microsoft.com/office/drawing/2014/main" id="{FE482BD9-0CA6-4873-9F53-7F01D419B9A1}"/>
              </a:ext>
            </a:extLst>
          </p:cNvPr>
          <p:cNvSpPr txBox="1">
            <a:spLocks noGrp="1"/>
          </p:cNvSpPr>
          <p:nvPr>
            <p:ph type="body" idx="4294967295"/>
          </p:nvPr>
        </p:nvSpPr>
        <p:spPr>
          <a:xfrm>
            <a:off x="634995" y="1171575"/>
            <a:ext cx="5003797" cy="1463670"/>
          </a:xfrm>
        </p:spPr>
        <p:txBody>
          <a:bodyPr rIns="0" anchor="b"/>
          <a:lstStyle>
            <a:lvl1pPr marL="0" indent="0" algn="r">
              <a:buNone/>
              <a:defRPr sz="9600" b="1">
                <a:solidFill>
                  <a:srgbClr val="FFFFFF"/>
                </a:solidFill>
              </a:defRPr>
            </a:lvl1pPr>
          </a:lstStyle>
          <a:p>
            <a:pPr lvl="0"/>
            <a:r>
              <a:rPr lang="nl-NL"/>
              <a:t>#</a:t>
            </a:r>
          </a:p>
        </p:txBody>
      </p:sp>
      <p:sp>
        <p:nvSpPr>
          <p:cNvPr id="6" name="Tijdelijke aanduiding voor dianummer 12">
            <a:extLst>
              <a:ext uri="{FF2B5EF4-FFF2-40B4-BE49-F238E27FC236}">
                <a16:creationId xmlns:a16="http://schemas.microsoft.com/office/drawing/2014/main" id="{E54ACFF6-699E-4157-9552-A7F339EECE11}"/>
              </a:ext>
            </a:extLst>
          </p:cNvPr>
          <p:cNvSpPr txBox="1">
            <a:spLocks noGrp="1"/>
          </p:cNvSpPr>
          <p:nvPr>
            <p:ph type="sldNum" sz="quarter" idx="8"/>
          </p:nvPr>
        </p:nvSpPr>
        <p:spPr/>
        <p:txBody>
          <a:bodyPr/>
          <a:lstStyle>
            <a:lvl1pPr>
              <a:defRPr/>
            </a:lvl1pPr>
          </a:lstStyle>
          <a:p>
            <a:pPr lvl="0"/>
            <a:fld id="{5E2380EC-1034-4721-9499-2DB8DA06FA14}" type="slidenum">
              <a:t>‹nr.›</a:t>
            </a:fld>
            <a:endParaRPr lang="nl-NL"/>
          </a:p>
        </p:txBody>
      </p:sp>
      <p:sp>
        <p:nvSpPr>
          <p:cNvPr id="7" name="Tijdelijke aanduiding voor voettekst 4">
            <a:extLst>
              <a:ext uri="{FF2B5EF4-FFF2-40B4-BE49-F238E27FC236}">
                <a16:creationId xmlns:a16="http://schemas.microsoft.com/office/drawing/2014/main" id="{8DE61F50-3D37-44A9-BABF-25BC0338CCC9}"/>
              </a:ext>
            </a:extLst>
          </p:cNvPr>
          <p:cNvSpPr txBox="1">
            <a:spLocks noGrp="1"/>
          </p:cNvSpPr>
          <p:nvPr>
            <p:ph type="ftr" sz="quarter" idx="9"/>
          </p:nvPr>
        </p:nvSpPr>
        <p:spPr/>
        <p:txBody>
          <a:bodyPr/>
          <a:lstStyle>
            <a:lvl1pPr>
              <a:defRPr>
                <a:solidFill>
                  <a:srgbClr val="FFFFFF"/>
                </a:solidFill>
              </a:defRPr>
            </a:lvl1pPr>
          </a:lstStyle>
          <a:p>
            <a:pPr lvl="0"/>
            <a:fld id="{4FFD1F12-C68C-4D91-8F56-656C538B37A0}" type="datetime4">
              <a:rPr lang="nl-NL"/>
              <a:pPr lvl="0"/>
              <a:t>21 mei 2021</a:t>
            </a:fld>
            <a:r>
              <a:rPr lang="en-US"/>
              <a:t> | Voettekst</a:t>
            </a:r>
            <a:endParaRPr lang="nl-NL"/>
          </a:p>
        </p:txBody>
      </p:sp>
      <p:pic>
        <p:nvPicPr>
          <p:cNvPr id="8" name="Afbeelding 10" descr="RO_vervolgpagina_Logo_2_RGB_pos__aangepast.png">
            <a:extLst>
              <a:ext uri="{FF2B5EF4-FFF2-40B4-BE49-F238E27FC236}">
                <a16:creationId xmlns:a16="http://schemas.microsoft.com/office/drawing/2014/main" id="{C26CCB7E-7EA1-4022-B6C1-65397A9977AC}"/>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79837640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3E0BD499-F3DA-46F3-8790-C36DBDCC5907}"/>
              </a:ext>
            </a:extLst>
          </p:cNvPr>
          <p:cNvSpPr txBox="1">
            <a:spLocks noGrp="1"/>
          </p:cNvSpPr>
          <p:nvPr>
            <p:ph idx="4294967295"/>
          </p:nvPr>
        </p:nvSpPr>
        <p:spPr>
          <a:xfrm>
            <a:off x="634995" y="2276471"/>
            <a:ext cx="5226052"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inhoud 3">
            <a:extLst>
              <a:ext uri="{FF2B5EF4-FFF2-40B4-BE49-F238E27FC236}">
                <a16:creationId xmlns:a16="http://schemas.microsoft.com/office/drawing/2014/main" id="{021DE963-246B-4F49-874C-BE645C1F5E87}"/>
              </a:ext>
            </a:extLst>
          </p:cNvPr>
          <p:cNvSpPr txBox="1">
            <a:spLocks noGrp="1"/>
          </p:cNvSpPr>
          <p:nvPr>
            <p:ph idx="4294967295"/>
          </p:nvPr>
        </p:nvSpPr>
        <p:spPr>
          <a:xfrm>
            <a:off x="6553203" y="2276471"/>
            <a:ext cx="5003999"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393675EB-6E05-4FC8-B535-C536ECD334FD}"/>
              </a:ext>
            </a:extLst>
          </p:cNvPr>
          <p:cNvSpPr txBox="1">
            <a:spLocks noGrp="1"/>
          </p:cNvSpPr>
          <p:nvPr>
            <p:ph type="title"/>
          </p:nvPr>
        </p:nvSpPr>
        <p:spPr/>
        <p:txBody>
          <a:bodyPr/>
          <a:lstStyle>
            <a:lvl1pPr>
              <a:defRPr/>
            </a:lvl1pPr>
          </a:lstStyle>
          <a:p>
            <a:pPr lvl="0"/>
            <a:r>
              <a:rPr lang="nl-NL"/>
              <a:t>Klik om de stijl te bewerken</a:t>
            </a:r>
          </a:p>
        </p:txBody>
      </p:sp>
      <p:sp>
        <p:nvSpPr>
          <p:cNvPr id="5" name="Tijdelijke aanduiding voor dianummer 15">
            <a:extLst>
              <a:ext uri="{FF2B5EF4-FFF2-40B4-BE49-F238E27FC236}">
                <a16:creationId xmlns:a16="http://schemas.microsoft.com/office/drawing/2014/main" id="{1A18744F-DFA4-4C10-A8E2-21F55FD73016}"/>
              </a:ext>
            </a:extLst>
          </p:cNvPr>
          <p:cNvSpPr txBox="1">
            <a:spLocks noGrp="1"/>
          </p:cNvSpPr>
          <p:nvPr>
            <p:ph type="sldNum" sz="quarter" idx="8"/>
          </p:nvPr>
        </p:nvSpPr>
        <p:spPr/>
        <p:txBody>
          <a:bodyPr/>
          <a:lstStyle>
            <a:lvl1pPr>
              <a:defRPr/>
            </a:lvl1pPr>
          </a:lstStyle>
          <a:p>
            <a:pPr lvl="0"/>
            <a:fld id="{5AA62CC0-B552-41FE-8917-70C085EE02B9}" type="slidenum">
              <a:t>‹nr.›</a:t>
            </a:fld>
            <a:endParaRPr lang="nl-NL"/>
          </a:p>
        </p:txBody>
      </p:sp>
      <p:sp>
        <p:nvSpPr>
          <p:cNvPr id="6" name="Tijdelijke aanduiding voor voettekst 4">
            <a:extLst>
              <a:ext uri="{FF2B5EF4-FFF2-40B4-BE49-F238E27FC236}">
                <a16:creationId xmlns:a16="http://schemas.microsoft.com/office/drawing/2014/main" id="{9A45C289-0C65-4994-A56D-8BBEED24239B}"/>
              </a:ext>
            </a:extLst>
          </p:cNvPr>
          <p:cNvSpPr txBox="1">
            <a:spLocks noGrp="1"/>
          </p:cNvSpPr>
          <p:nvPr>
            <p:ph type="ftr" sz="quarter" idx="9"/>
          </p:nvPr>
        </p:nvSpPr>
        <p:spPr/>
        <p:txBody>
          <a:bodyPr/>
          <a:lstStyle>
            <a:lvl1pPr>
              <a:defRPr/>
            </a:lvl1pPr>
          </a:lstStyle>
          <a:p>
            <a:pPr lvl="0"/>
            <a:fld id="{14749845-993F-4B6F-805B-F6F559136CA6}" type="datetime4">
              <a:rPr lang="nl-NL"/>
              <a:pPr lvl="0"/>
              <a:t>21 mei 2021</a:t>
            </a:fld>
            <a:r>
              <a:rPr lang="en-US"/>
              <a:t> | Voettekst</a:t>
            </a:r>
            <a:endParaRPr lang="nl-NL"/>
          </a:p>
        </p:txBody>
      </p:sp>
    </p:spTree>
    <p:extLst>
      <p:ext uri="{BB962C8B-B14F-4D97-AF65-F5344CB8AC3E}">
        <p14:creationId xmlns:p14="http://schemas.microsoft.com/office/powerpoint/2010/main" val="261712832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B7C7B22C-76D7-4B61-8D26-846FB636835A}"/>
              </a:ext>
            </a:extLst>
          </p:cNvPr>
          <p:cNvSpPr txBox="1">
            <a:spLocks noGrp="1"/>
          </p:cNvSpPr>
          <p:nvPr>
            <p:ph type="body" idx="4294967295"/>
          </p:nvPr>
        </p:nvSpPr>
        <p:spPr>
          <a:xfrm>
            <a:off x="635005" y="2306034"/>
            <a:ext cx="5003999" cy="647998"/>
          </a:xfrm>
        </p:spPr>
        <p:txBody>
          <a:bodyPr lIns="179999" tIns="179999" rIns="179999" bIns="71999" anchor="b"/>
          <a:lstStyle>
            <a:lvl1pPr marL="0" indent="0">
              <a:buNone/>
              <a:defRPr sz="1800" b="1" cap="all">
                <a:solidFill>
                  <a:srgbClr val="D52A1C"/>
                </a:solidFill>
              </a:defRPr>
            </a:lvl1pPr>
          </a:lstStyle>
          <a:p>
            <a:pPr lvl="0"/>
            <a:r>
              <a:rPr lang="nl-NL"/>
              <a:t>Klik om de modelstijlen te bewerken</a:t>
            </a:r>
          </a:p>
        </p:txBody>
      </p:sp>
      <p:sp>
        <p:nvSpPr>
          <p:cNvPr id="3" name="Tijdelijke aanduiding voor inhoud 3">
            <a:extLst>
              <a:ext uri="{FF2B5EF4-FFF2-40B4-BE49-F238E27FC236}">
                <a16:creationId xmlns:a16="http://schemas.microsoft.com/office/drawing/2014/main" id="{5496C26E-1FDA-48A2-B91B-4F1ADC52BCD0}"/>
              </a:ext>
            </a:extLst>
          </p:cNvPr>
          <p:cNvSpPr txBox="1">
            <a:spLocks noGrp="1"/>
          </p:cNvSpPr>
          <p:nvPr>
            <p:ph idx="4294967295"/>
          </p:nvPr>
        </p:nvSpPr>
        <p:spPr>
          <a:xfrm>
            <a:off x="635005" y="2953740"/>
            <a:ext cx="500399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4">
            <a:extLst>
              <a:ext uri="{FF2B5EF4-FFF2-40B4-BE49-F238E27FC236}">
                <a16:creationId xmlns:a16="http://schemas.microsoft.com/office/drawing/2014/main" id="{ADA802F0-C057-4638-8470-6061B273CCC4}"/>
              </a:ext>
            </a:extLst>
          </p:cNvPr>
          <p:cNvSpPr txBox="1">
            <a:spLocks noGrp="1"/>
          </p:cNvSpPr>
          <p:nvPr>
            <p:ph type="body" idx="4294967295"/>
          </p:nvPr>
        </p:nvSpPr>
        <p:spPr>
          <a:xfrm>
            <a:off x="6553203" y="2306034"/>
            <a:ext cx="5003999" cy="647230"/>
          </a:xfrm>
        </p:spPr>
        <p:txBody>
          <a:bodyPr lIns="179999" tIns="179999" rIns="179999" bIns="71999" anchor="b"/>
          <a:lstStyle>
            <a:lvl1pPr marL="0" indent="0">
              <a:buNone/>
              <a:defRPr sz="1800" b="1" cap="all">
                <a:solidFill>
                  <a:srgbClr val="D52A1C"/>
                </a:solidFill>
              </a:defRPr>
            </a:lvl1pPr>
          </a:lstStyle>
          <a:p>
            <a:pPr lvl="0"/>
            <a:r>
              <a:rPr lang="nl-NL"/>
              <a:t>Klik om de modelstijlen te bewerken</a:t>
            </a:r>
          </a:p>
        </p:txBody>
      </p:sp>
      <p:sp>
        <p:nvSpPr>
          <p:cNvPr id="5" name="Tijdelijke aanduiding voor inhoud 5">
            <a:extLst>
              <a:ext uri="{FF2B5EF4-FFF2-40B4-BE49-F238E27FC236}">
                <a16:creationId xmlns:a16="http://schemas.microsoft.com/office/drawing/2014/main" id="{864EFF34-8D47-43A6-993C-8708DE8913E0}"/>
              </a:ext>
            </a:extLst>
          </p:cNvPr>
          <p:cNvSpPr txBox="1">
            <a:spLocks noGrp="1"/>
          </p:cNvSpPr>
          <p:nvPr>
            <p:ph idx="4294967295"/>
          </p:nvPr>
        </p:nvSpPr>
        <p:spPr>
          <a:xfrm>
            <a:off x="6553203" y="2953740"/>
            <a:ext cx="500538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tel 9">
            <a:extLst>
              <a:ext uri="{FF2B5EF4-FFF2-40B4-BE49-F238E27FC236}">
                <a16:creationId xmlns:a16="http://schemas.microsoft.com/office/drawing/2014/main" id="{A605181B-ACAC-4C64-BE31-A597105C4702}"/>
              </a:ext>
            </a:extLst>
          </p:cNvPr>
          <p:cNvSpPr txBox="1">
            <a:spLocks noGrp="1"/>
          </p:cNvSpPr>
          <p:nvPr>
            <p:ph type="title"/>
          </p:nvPr>
        </p:nvSpPr>
        <p:spPr/>
        <p:txBody>
          <a:bodyPr/>
          <a:lstStyle>
            <a:lvl1pPr>
              <a:defRPr/>
            </a:lvl1pPr>
          </a:lstStyle>
          <a:p>
            <a:pPr lvl="0"/>
            <a:r>
              <a:rPr lang="nl-NL"/>
              <a:t>Klik om de stijl te bewerken</a:t>
            </a:r>
          </a:p>
        </p:txBody>
      </p:sp>
      <p:sp>
        <p:nvSpPr>
          <p:cNvPr id="7" name="Tijdelijke aanduiding voor dianummer 17">
            <a:extLst>
              <a:ext uri="{FF2B5EF4-FFF2-40B4-BE49-F238E27FC236}">
                <a16:creationId xmlns:a16="http://schemas.microsoft.com/office/drawing/2014/main" id="{FEEFE401-A496-4802-BF8E-EF35D5691D4B}"/>
              </a:ext>
            </a:extLst>
          </p:cNvPr>
          <p:cNvSpPr txBox="1">
            <a:spLocks noGrp="1"/>
          </p:cNvSpPr>
          <p:nvPr>
            <p:ph type="sldNum" sz="quarter" idx="8"/>
          </p:nvPr>
        </p:nvSpPr>
        <p:spPr/>
        <p:txBody>
          <a:bodyPr/>
          <a:lstStyle>
            <a:lvl1pPr>
              <a:defRPr/>
            </a:lvl1pPr>
          </a:lstStyle>
          <a:p>
            <a:pPr lvl="0"/>
            <a:fld id="{A1AD37FB-1EA3-4435-A913-BD6BCF8C573E}" type="slidenum">
              <a:t>‹nr.›</a:t>
            </a:fld>
            <a:endParaRPr lang="nl-NL"/>
          </a:p>
        </p:txBody>
      </p:sp>
      <p:sp>
        <p:nvSpPr>
          <p:cNvPr id="8" name="Tijdelijke aanduiding voor voettekst 4">
            <a:extLst>
              <a:ext uri="{FF2B5EF4-FFF2-40B4-BE49-F238E27FC236}">
                <a16:creationId xmlns:a16="http://schemas.microsoft.com/office/drawing/2014/main" id="{20C5362C-7F43-4DF1-9793-E638548A6D08}"/>
              </a:ext>
            </a:extLst>
          </p:cNvPr>
          <p:cNvSpPr txBox="1">
            <a:spLocks noGrp="1"/>
          </p:cNvSpPr>
          <p:nvPr>
            <p:ph type="ftr" sz="quarter" idx="9"/>
          </p:nvPr>
        </p:nvSpPr>
        <p:spPr/>
        <p:txBody>
          <a:bodyPr/>
          <a:lstStyle>
            <a:lvl1pPr>
              <a:defRPr/>
            </a:lvl1pPr>
          </a:lstStyle>
          <a:p>
            <a:pPr lvl="0"/>
            <a:fld id="{4335955E-3235-4F64-8527-EF7112061487}" type="datetime4">
              <a:rPr lang="nl-NL"/>
              <a:pPr lvl="0"/>
              <a:t>21 mei 2021</a:t>
            </a:fld>
            <a:r>
              <a:rPr lang="en-US"/>
              <a:t> | Voettekst</a:t>
            </a:r>
            <a:endParaRPr lang="nl-NL"/>
          </a:p>
        </p:txBody>
      </p:sp>
    </p:spTree>
    <p:extLst>
      <p:ext uri="{BB962C8B-B14F-4D97-AF65-F5344CB8AC3E}">
        <p14:creationId xmlns:p14="http://schemas.microsoft.com/office/powerpoint/2010/main" val="114464048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3CB80F7E-650A-4E93-B808-8EC848650D7B}"/>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05DDE9AE-2C3F-41F3-99C3-4CD77DD78EB9}"/>
              </a:ext>
            </a:extLst>
          </p:cNvPr>
          <p:cNvSpPr txBox="1">
            <a:spLocks noGrp="1"/>
          </p:cNvSpPr>
          <p:nvPr>
            <p:ph type="title"/>
          </p:nvPr>
        </p:nvSpPr>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E88353EA-7486-4FDB-BB10-FE3B76106165}"/>
              </a:ext>
            </a:extLst>
          </p:cNvPr>
          <p:cNvSpPr txBox="1">
            <a:spLocks noGrp="1"/>
          </p:cNvSpPr>
          <p:nvPr>
            <p:ph type="sldNum" sz="quarter" idx="8"/>
          </p:nvPr>
        </p:nvSpPr>
        <p:spPr/>
        <p:txBody>
          <a:bodyPr/>
          <a:lstStyle>
            <a:lvl1pPr>
              <a:defRPr/>
            </a:lvl1pPr>
          </a:lstStyle>
          <a:p>
            <a:pPr lvl="0"/>
            <a:fld id="{11D755F8-3375-4FBD-AA55-3BD8F0C86444}" type="slidenum">
              <a:t>‹nr.›</a:t>
            </a:fld>
            <a:endParaRPr lang="nl-NL"/>
          </a:p>
        </p:txBody>
      </p:sp>
      <p:sp>
        <p:nvSpPr>
          <p:cNvPr id="5" name="Tijdelijke aanduiding voor voettekst 4">
            <a:extLst>
              <a:ext uri="{FF2B5EF4-FFF2-40B4-BE49-F238E27FC236}">
                <a16:creationId xmlns:a16="http://schemas.microsoft.com/office/drawing/2014/main" id="{C7B4CFAA-E061-4CBB-8720-CD4FD77AA9DA}"/>
              </a:ext>
            </a:extLst>
          </p:cNvPr>
          <p:cNvSpPr txBox="1">
            <a:spLocks noGrp="1"/>
          </p:cNvSpPr>
          <p:nvPr>
            <p:ph type="ftr" sz="quarter" idx="9"/>
          </p:nvPr>
        </p:nvSpPr>
        <p:spPr/>
        <p:txBody>
          <a:bodyPr/>
          <a:lstStyle>
            <a:lvl1pPr>
              <a:defRPr/>
            </a:lvl1pPr>
          </a:lstStyle>
          <a:p>
            <a:pPr lvl="0"/>
            <a:fld id="{004EF192-2B2A-4000-98CE-FC737235393B}" type="datetime4">
              <a:rPr lang="nl-NL"/>
              <a:pPr lvl="0"/>
              <a:t>21 mei 2021</a:t>
            </a:fld>
            <a:r>
              <a:rPr lang="en-US"/>
              <a:t> | Voettekst</a:t>
            </a:r>
            <a:endParaRPr lang="nl-NL"/>
          </a:p>
        </p:txBody>
      </p:sp>
    </p:spTree>
    <p:extLst>
      <p:ext uri="{BB962C8B-B14F-4D97-AF65-F5344CB8AC3E}">
        <p14:creationId xmlns:p14="http://schemas.microsoft.com/office/powerpoint/2010/main" val="414741682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A3B88-9EF3-4B78-9144-7745065870EE}"/>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dianummer 13">
            <a:extLst>
              <a:ext uri="{FF2B5EF4-FFF2-40B4-BE49-F238E27FC236}">
                <a16:creationId xmlns:a16="http://schemas.microsoft.com/office/drawing/2014/main" id="{6874615D-771E-49BB-A0F6-300BEE1DAB79}"/>
              </a:ext>
            </a:extLst>
          </p:cNvPr>
          <p:cNvSpPr txBox="1">
            <a:spLocks noGrp="1"/>
          </p:cNvSpPr>
          <p:nvPr>
            <p:ph type="sldNum" sz="quarter" idx="8"/>
          </p:nvPr>
        </p:nvSpPr>
        <p:spPr/>
        <p:txBody>
          <a:bodyPr/>
          <a:lstStyle>
            <a:lvl1pPr>
              <a:defRPr/>
            </a:lvl1pPr>
          </a:lstStyle>
          <a:p>
            <a:pPr lvl="0"/>
            <a:fld id="{63D74BD3-7AEE-4A4A-9658-18CABCBE06BC}" type="slidenum">
              <a:t>‹nr.›</a:t>
            </a:fld>
            <a:endParaRPr lang="nl-NL"/>
          </a:p>
        </p:txBody>
      </p:sp>
      <p:sp>
        <p:nvSpPr>
          <p:cNvPr id="4" name="Tijdelijke aanduiding voor voettekst 4">
            <a:extLst>
              <a:ext uri="{FF2B5EF4-FFF2-40B4-BE49-F238E27FC236}">
                <a16:creationId xmlns:a16="http://schemas.microsoft.com/office/drawing/2014/main" id="{5C245FEB-71A0-4B71-B94F-1A70C9DD6F7C}"/>
              </a:ext>
            </a:extLst>
          </p:cNvPr>
          <p:cNvSpPr txBox="1">
            <a:spLocks noGrp="1"/>
          </p:cNvSpPr>
          <p:nvPr>
            <p:ph type="ftr" sz="quarter" idx="9"/>
          </p:nvPr>
        </p:nvSpPr>
        <p:spPr/>
        <p:txBody>
          <a:bodyPr/>
          <a:lstStyle>
            <a:lvl1pPr>
              <a:defRPr/>
            </a:lvl1pPr>
          </a:lstStyle>
          <a:p>
            <a:pPr lvl="0"/>
            <a:fld id="{A783B31D-AED3-4966-9F72-4C9362806996}" type="datetime4">
              <a:rPr lang="nl-NL"/>
              <a:pPr lvl="0"/>
              <a:t>21 mei 2021</a:t>
            </a:fld>
            <a:r>
              <a:rPr lang="en-US"/>
              <a:t> | Voettekst</a:t>
            </a:r>
            <a:endParaRPr lang="nl-NL"/>
          </a:p>
        </p:txBody>
      </p:sp>
    </p:spTree>
    <p:extLst>
      <p:ext uri="{BB962C8B-B14F-4D97-AF65-F5344CB8AC3E}">
        <p14:creationId xmlns:p14="http://schemas.microsoft.com/office/powerpoint/2010/main" val="427026168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2">
            <a:extLst>
              <a:ext uri="{FF2B5EF4-FFF2-40B4-BE49-F238E27FC236}">
                <a16:creationId xmlns:a16="http://schemas.microsoft.com/office/drawing/2014/main" id="{EAD08868-7E5B-44F1-9E63-7576CE6D83B6}"/>
              </a:ext>
            </a:extLst>
          </p:cNvPr>
          <p:cNvSpPr txBox="1">
            <a:spLocks noGrp="1"/>
          </p:cNvSpPr>
          <p:nvPr>
            <p:ph type="sldNum" sz="quarter" idx="8"/>
          </p:nvPr>
        </p:nvSpPr>
        <p:spPr/>
        <p:txBody>
          <a:bodyPr/>
          <a:lstStyle>
            <a:lvl1pPr>
              <a:defRPr/>
            </a:lvl1pPr>
          </a:lstStyle>
          <a:p>
            <a:pPr lvl="0"/>
            <a:fld id="{4374EA19-9501-40CD-BD63-F80F72867931}" type="slidenum">
              <a:t>‹nr.›</a:t>
            </a:fld>
            <a:endParaRPr lang="nl-NL"/>
          </a:p>
        </p:txBody>
      </p:sp>
      <p:sp>
        <p:nvSpPr>
          <p:cNvPr id="3" name="Tijdelijke aanduiding voor voettekst 4">
            <a:extLst>
              <a:ext uri="{FF2B5EF4-FFF2-40B4-BE49-F238E27FC236}">
                <a16:creationId xmlns:a16="http://schemas.microsoft.com/office/drawing/2014/main" id="{7678E786-077D-4525-B424-2A491B0F420E}"/>
              </a:ext>
            </a:extLst>
          </p:cNvPr>
          <p:cNvSpPr txBox="1">
            <a:spLocks noGrp="1"/>
          </p:cNvSpPr>
          <p:nvPr>
            <p:ph type="ftr" sz="quarter" idx="9"/>
          </p:nvPr>
        </p:nvSpPr>
        <p:spPr/>
        <p:txBody>
          <a:bodyPr/>
          <a:lstStyle>
            <a:lvl1pPr>
              <a:defRPr/>
            </a:lvl1pPr>
          </a:lstStyle>
          <a:p>
            <a:pPr lvl="0"/>
            <a:fld id="{D91EFB2E-192A-470B-AC3E-0A6C38D4AB02}" type="datetime4">
              <a:rPr lang="nl-NL"/>
              <a:pPr lvl="0"/>
              <a:t>21 mei 2021</a:t>
            </a:fld>
            <a:r>
              <a:rPr lang="en-US"/>
              <a:t> | Voettekst</a:t>
            </a:r>
            <a:endParaRPr lang="nl-NL"/>
          </a:p>
        </p:txBody>
      </p:sp>
    </p:spTree>
    <p:extLst>
      <p:ext uri="{BB962C8B-B14F-4D97-AF65-F5344CB8AC3E}">
        <p14:creationId xmlns:p14="http://schemas.microsoft.com/office/powerpoint/2010/main" val="2629736723"/>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F23FD818-0919-45E8-904A-A9A75707A7CA}"/>
              </a:ext>
            </a:extLst>
          </p:cNvPr>
          <p:cNvSpPr txBox="1">
            <a:spLocks noGrp="1"/>
          </p:cNvSpPr>
          <p:nvPr>
            <p:ph type="body" idx="4294967295"/>
          </p:nvPr>
        </p:nvSpPr>
        <p:spPr>
          <a:xfrm>
            <a:off x="634995" y="3427408"/>
            <a:ext cx="5003797" cy="2793994"/>
          </a:xfrm>
        </p:spPr>
        <p:txBody>
          <a:bodyPr/>
          <a:lstStyle>
            <a:lvl1pPr marL="0" indent="0">
              <a:buNone/>
              <a:defRPr sz="2000"/>
            </a:lvl1pPr>
          </a:lstStyle>
          <a:p>
            <a:pPr lvl="0"/>
            <a:r>
              <a:rPr lang="nl-NL"/>
              <a:t>Klik om de modelstijlen te bewerken</a:t>
            </a:r>
          </a:p>
        </p:txBody>
      </p:sp>
      <p:sp>
        <p:nvSpPr>
          <p:cNvPr id="3" name="Tijdelijke aanduiding voor inhoud 9">
            <a:extLst>
              <a:ext uri="{FF2B5EF4-FFF2-40B4-BE49-F238E27FC236}">
                <a16:creationId xmlns:a16="http://schemas.microsoft.com/office/drawing/2014/main" id="{1DB8E518-3855-468B-B558-9F56141B1195}"/>
              </a:ext>
            </a:extLst>
          </p:cNvPr>
          <p:cNvSpPr txBox="1">
            <a:spLocks noGrp="1"/>
          </p:cNvSpPr>
          <p:nvPr>
            <p:ph idx="4294967295"/>
          </p:nvPr>
        </p:nvSpPr>
        <p:spPr>
          <a:xfrm>
            <a:off x="6554583" y="1052510"/>
            <a:ext cx="5003999" cy="5168902"/>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2">
            <a:extLst>
              <a:ext uri="{FF2B5EF4-FFF2-40B4-BE49-F238E27FC236}">
                <a16:creationId xmlns:a16="http://schemas.microsoft.com/office/drawing/2014/main" id="{27A4A134-FA2B-4486-A7C7-A26BCEF4366F}"/>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4EDAC3CF-3683-4CF6-A100-9508423322FF}"/>
              </a:ext>
            </a:extLst>
          </p:cNvPr>
          <p:cNvSpPr txBox="1">
            <a:spLocks noGrp="1"/>
          </p:cNvSpPr>
          <p:nvPr>
            <p:ph type="sldNum" sz="quarter" idx="8"/>
          </p:nvPr>
        </p:nvSpPr>
        <p:spPr/>
        <p:txBody>
          <a:bodyPr/>
          <a:lstStyle>
            <a:lvl1pPr>
              <a:defRPr/>
            </a:lvl1pPr>
          </a:lstStyle>
          <a:p>
            <a:pPr lvl="0"/>
            <a:fld id="{DB0B44E3-9B1D-4619-A259-9DE2B8C4AEFA}" type="slidenum">
              <a:t>‹nr.›</a:t>
            </a:fld>
            <a:endParaRPr lang="nl-NL"/>
          </a:p>
        </p:txBody>
      </p:sp>
      <p:sp>
        <p:nvSpPr>
          <p:cNvPr id="6" name="Tijdelijke aanduiding voor voettekst 4">
            <a:extLst>
              <a:ext uri="{FF2B5EF4-FFF2-40B4-BE49-F238E27FC236}">
                <a16:creationId xmlns:a16="http://schemas.microsoft.com/office/drawing/2014/main" id="{68E0BC93-9FDF-4183-918F-4847FE17766B}"/>
              </a:ext>
            </a:extLst>
          </p:cNvPr>
          <p:cNvSpPr txBox="1">
            <a:spLocks noGrp="1"/>
          </p:cNvSpPr>
          <p:nvPr>
            <p:ph type="ftr" sz="quarter" idx="9"/>
          </p:nvPr>
        </p:nvSpPr>
        <p:spPr/>
        <p:txBody>
          <a:bodyPr/>
          <a:lstStyle>
            <a:lvl1pPr>
              <a:defRPr/>
            </a:lvl1pPr>
          </a:lstStyle>
          <a:p>
            <a:pPr lvl="0"/>
            <a:fld id="{D2D30244-992D-4908-AF1A-9F386FF7B10E}" type="datetime4">
              <a:rPr lang="nl-NL"/>
              <a:pPr lvl="0"/>
              <a:t>21 mei 2021</a:t>
            </a:fld>
            <a:r>
              <a:rPr lang="en-US"/>
              <a:t> | Voettekst</a:t>
            </a:r>
            <a:endParaRPr lang="nl-NL"/>
          </a:p>
        </p:txBody>
      </p:sp>
    </p:spTree>
    <p:extLst>
      <p:ext uri="{BB962C8B-B14F-4D97-AF65-F5344CB8AC3E}">
        <p14:creationId xmlns:p14="http://schemas.microsoft.com/office/powerpoint/2010/main" val="390369088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Grote tekst A">
    <p:bg>
      <p:bgPr>
        <a:solidFill>
          <a:srgbClr val="D52A1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4B72E-8EE0-4BBC-8D0C-CD7D452840A2}"/>
              </a:ext>
            </a:extLst>
          </p:cNvPr>
          <p:cNvSpPr txBox="1">
            <a:spLocks noGrp="1"/>
          </p:cNvSpPr>
          <p:nvPr>
            <p:ph type="title"/>
          </p:nvPr>
        </p:nvSpPr>
        <p:spPr>
          <a:xfrm>
            <a:off x="634995" y="1052510"/>
            <a:ext cx="10923586" cy="4024795"/>
          </a:xfrm>
        </p:spPr>
        <p:txBody>
          <a:bodyPr/>
          <a:lstStyle>
            <a:lvl1pPr>
              <a:defRPr sz="8000">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8877ED96-0773-4389-A987-ACC2D3DF3D3A}"/>
              </a:ext>
            </a:extLst>
          </p:cNvPr>
          <p:cNvSpPr txBox="1">
            <a:spLocks noGrp="1"/>
          </p:cNvSpPr>
          <p:nvPr>
            <p:ph type="subTitle" idx="4294967295"/>
          </p:nvPr>
        </p:nvSpPr>
        <p:spPr>
          <a:xfrm>
            <a:off x="634995" y="5077315"/>
            <a:ext cx="5460997" cy="1144097"/>
          </a:xfrm>
        </p:spPr>
        <p:txBody>
          <a:bodyPr lIns="162004" tIns="90004" rIns="90004"/>
          <a:lstStyle>
            <a:lvl1pPr marL="0" indent="0">
              <a:buNone/>
              <a:defRPr>
                <a:solidFill>
                  <a:srgbClr val="FFFFFF"/>
                </a:solidFill>
              </a:defRPr>
            </a:lvl1pPr>
          </a:lstStyle>
          <a:p>
            <a:pPr lvl="0"/>
            <a:r>
              <a:rPr lang="nl-NL"/>
              <a:t>Klik om het opmaakprofiel van de modelondertitel te bewerken</a:t>
            </a:r>
          </a:p>
        </p:txBody>
      </p:sp>
      <p:sp>
        <p:nvSpPr>
          <p:cNvPr id="4" name="Tijdelijke aanduiding voor dianummer 10">
            <a:extLst>
              <a:ext uri="{FF2B5EF4-FFF2-40B4-BE49-F238E27FC236}">
                <a16:creationId xmlns:a16="http://schemas.microsoft.com/office/drawing/2014/main" id="{D2C8C8BE-5403-4C2E-8710-3E136C7226A7}"/>
              </a:ext>
            </a:extLst>
          </p:cNvPr>
          <p:cNvSpPr txBox="1">
            <a:spLocks noGrp="1"/>
          </p:cNvSpPr>
          <p:nvPr>
            <p:ph type="sldNum" sz="quarter" idx="8"/>
          </p:nvPr>
        </p:nvSpPr>
        <p:spPr/>
        <p:txBody>
          <a:bodyPr/>
          <a:lstStyle>
            <a:lvl1pPr>
              <a:defRPr>
                <a:solidFill>
                  <a:srgbClr val="D9EBF6"/>
                </a:solidFill>
              </a:defRPr>
            </a:lvl1pPr>
          </a:lstStyle>
          <a:p>
            <a:pPr lvl="0"/>
            <a:fld id="{A96A1359-8C94-49EB-B8E1-FFA5D9D668D1}" type="slidenum">
              <a:t>‹nr.›</a:t>
            </a:fld>
            <a:endParaRPr lang="nl-NL"/>
          </a:p>
        </p:txBody>
      </p:sp>
      <p:sp>
        <p:nvSpPr>
          <p:cNvPr id="5" name="Tijdelijke aanduiding voor voettekst 4">
            <a:extLst>
              <a:ext uri="{FF2B5EF4-FFF2-40B4-BE49-F238E27FC236}">
                <a16:creationId xmlns:a16="http://schemas.microsoft.com/office/drawing/2014/main" id="{C0BAB257-15FB-4C29-B746-8D76D76B3CCC}"/>
              </a:ext>
            </a:extLst>
          </p:cNvPr>
          <p:cNvSpPr txBox="1">
            <a:spLocks noGrp="1"/>
          </p:cNvSpPr>
          <p:nvPr>
            <p:ph type="ftr" sz="quarter" idx="9"/>
          </p:nvPr>
        </p:nvSpPr>
        <p:spPr/>
        <p:txBody>
          <a:bodyPr/>
          <a:lstStyle>
            <a:lvl1pPr>
              <a:defRPr>
                <a:solidFill>
                  <a:srgbClr val="FFFFFF"/>
                </a:solidFill>
              </a:defRPr>
            </a:lvl1pPr>
          </a:lstStyle>
          <a:p>
            <a:pPr lvl="0"/>
            <a:fld id="{8D99647A-CB9F-4704-B8CC-F193ADB03CD8}" type="datetime4">
              <a:rPr lang="nl-NL"/>
              <a:pPr lvl="0"/>
              <a:t>21 mei 2021</a:t>
            </a:fld>
            <a:r>
              <a:rPr lang="en-US"/>
              <a:t> | Voettekst</a:t>
            </a:r>
            <a:endParaRPr lang="nl-NL"/>
          </a:p>
        </p:txBody>
      </p:sp>
    </p:spTree>
    <p:extLst>
      <p:ext uri="{BB962C8B-B14F-4D97-AF65-F5344CB8AC3E}">
        <p14:creationId xmlns:p14="http://schemas.microsoft.com/office/powerpoint/2010/main" val="25457401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FF2482D1-AF32-4A5C-938E-40011BCD9AB0}"/>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D86E22FB-9369-4C6C-8695-62A16856AA47}"/>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4">
            <a:extLst>
              <a:ext uri="{FF2B5EF4-FFF2-40B4-BE49-F238E27FC236}">
                <a16:creationId xmlns:a16="http://schemas.microsoft.com/office/drawing/2014/main" id="{1A6CCFDE-0911-4384-B4AE-257655FB9DAE}"/>
              </a:ext>
            </a:extLst>
          </p:cNvPr>
          <p:cNvSpPr txBox="1">
            <a:spLocks noGrp="1"/>
          </p:cNvSpPr>
          <p:nvPr>
            <p:ph type="body" idx="4294967295"/>
          </p:nvPr>
        </p:nvSpPr>
        <p:spPr>
          <a:xfrm>
            <a:off x="7791730" y="916923"/>
            <a:ext cx="3766852" cy="817565"/>
          </a:xfrm>
        </p:spPr>
        <p:txBody>
          <a:bodyPr anchor="b"/>
          <a:lstStyle>
            <a:lvl1pPr marL="0" indent="0">
              <a:buNone/>
              <a:defRPr sz="1800"/>
            </a:lvl1pPr>
          </a:lstStyle>
          <a:p>
            <a:pPr lvl="0"/>
            <a:r>
              <a:rPr lang="nl-NL"/>
              <a:t>Klik om de modelstijlen te bewerken</a:t>
            </a:r>
          </a:p>
        </p:txBody>
      </p:sp>
      <p:sp>
        <p:nvSpPr>
          <p:cNvPr id="5" name="Tijdelijke aanduiding voor tekst 4">
            <a:extLst>
              <a:ext uri="{FF2B5EF4-FFF2-40B4-BE49-F238E27FC236}">
                <a16:creationId xmlns:a16="http://schemas.microsoft.com/office/drawing/2014/main" id="{551399F0-7697-41F3-B82F-7B5B51C15EF0}"/>
              </a:ext>
            </a:extLst>
          </p:cNvPr>
          <p:cNvSpPr txBox="1">
            <a:spLocks noGrp="1"/>
          </p:cNvSpPr>
          <p:nvPr>
            <p:ph type="body" idx="4294967295"/>
          </p:nvPr>
        </p:nvSpPr>
        <p:spPr>
          <a:xfrm>
            <a:off x="7791730" y="2061907"/>
            <a:ext cx="3766852" cy="817565"/>
          </a:xfrm>
        </p:spPr>
        <p:txBody>
          <a:bodyPr anchor="b"/>
          <a:lstStyle>
            <a:lvl1pPr marL="0" indent="0">
              <a:buNone/>
              <a:defRPr sz="1800"/>
            </a:lvl1pPr>
          </a:lstStyle>
          <a:p>
            <a:pPr lvl="0"/>
            <a:r>
              <a:rPr lang="nl-NL"/>
              <a:t>Klik om de modelstijlen te bewerken</a:t>
            </a:r>
          </a:p>
        </p:txBody>
      </p:sp>
      <p:sp>
        <p:nvSpPr>
          <p:cNvPr id="6" name="Tijdelijke aanduiding voor tekst 4">
            <a:extLst>
              <a:ext uri="{FF2B5EF4-FFF2-40B4-BE49-F238E27FC236}">
                <a16:creationId xmlns:a16="http://schemas.microsoft.com/office/drawing/2014/main" id="{D13BEC76-2FC0-4D00-ADD9-EF9EA6D807E3}"/>
              </a:ext>
            </a:extLst>
          </p:cNvPr>
          <p:cNvSpPr txBox="1">
            <a:spLocks noGrp="1"/>
          </p:cNvSpPr>
          <p:nvPr>
            <p:ph type="body" idx="4294967295"/>
          </p:nvPr>
        </p:nvSpPr>
        <p:spPr>
          <a:xfrm>
            <a:off x="7791730" y="3211199"/>
            <a:ext cx="3766852" cy="817565"/>
          </a:xfrm>
        </p:spPr>
        <p:txBody>
          <a:bodyPr anchor="b"/>
          <a:lstStyle>
            <a:lvl1pPr marL="0" indent="0">
              <a:buNone/>
              <a:defRPr sz="1800"/>
            </a:lvl1pPr>
          </a:lstStyle>
          <a:p>
            <a:pPr lvl="0"/>
            <a:r>
              <a:rPr lang="nl-NL"/>
              <a:t>Klik om de modelstijlen te bewerken</a:t>
            </a:r>
          </a:p>
        </p:txBody>
      </p:sp>
      <p:sp>
        <p:nvSpPr>
          <p:cNvPr id="7" name="Tijdelijke aanduiding voor tekst 4">
            <a:extLst>
              <a:ext uri="{FF2B5EF4-FFF2-40B4-BE49-F238E27FC236}">
                <a16:creationId xmlns:a16="http://schemas.microsoft.com/office/drawing/2014/main" id="{F9B6EC52-1834-49AC-9B49-21261B0A53FE}"/>
              </a:ext>
            </a:extLst>
          </p:cNvPr>
          <p:cNvSpPr txBox="1">
            <a:spLocks noGrp="1"/>
          </p:cNvSpPr>
          <p:nvPr>
            <p:ph type="body" idx="4294967295"/>
          </p:nvPr>
        </p:nvSpPr>
        <p:spPr>
          <a:xfrm>
            <a:off x="7791730" y="4352397"/>
            <a:ext cx="3766852" cy="817565"/>
          </a:xfrm>
        </p:spPr>
        <p:txBody>
          <a:bodyPr anchor="b"/>
          <a:lstStyle>
            <a:lvl1pPr marL="0" indent="0">
              <a:buNone/>
              <a:defRPr sz="1800"/>
            </a:lvl1pPr>
          </a:lstStyle>
          <a:p>
            <a:pPr lvl="0"/>
            <a:r>
              <a:rPr lang="nl-NL"/>
              <a:t>Klik om de modelstijlen te bewerken</a:t>
            </a:r>
          </a:p>
        </p:txBody>
      </p:sp>
      <p:sp>
        <p:nvSpPr>
          <p:cNvPr id="8" name="Tijdelijke aanduiding voor tekst 4">
            <a:extLst>
              <a:ext uri="{FF2B5EF4-FFF2-40B4-BE49-F238E27FC236}">
                <a16:creationId xmlns:a16="http://schemas.microsoft.com/office/drawing/2014/main" id="{463F4C9A-F0D2-4899-9947-3AF35A988F5B}"/>
              </a:ext>
            </a:extLst>
          </p:cNvPr>
          <p:cNvSpPr txBox="1">
            <a:spLocks noGrp="1"/>
          </p:cNvSpPr>
          <p:nvPr>
            <p:ph type="body" idx="4294967295"/>
          </p:nvPr>
        </p:nvSpPr>
        <p:spPr>
          <a:xfrm>
            <a:off x="7791730" y="5497199"/>
            <a:ext cx="3766852" cy="817565"/>
          </a:xfrm>
        </p:spPr>
        <p:txBody>
          <a:bodyPr anchor="b"/>
          <a:lstStyle>
            <a:lvl1pPr marL="0" indent="0">
              <a:buNone/>
              <a:defRPr sz="1800"/>
            </a:lvl1pPr>
          </a:lstStyle>
          <a:p>
            <a:pPr lvl="0"/>
            <a:r>
              <a:rPr lang="nl-NL"/>
              <a:t>Klik om de modelstijlen te bewerken</a:t>
            </a:r>
          </a:p>
        </p:txBody>
      </p:sp>
      <p:sp>
        <p:nvSpPr>
          <p:cNvPr id="9" name="Tijdelijke aanduiding voor dianummer 17">
            <a:extLst>
              <a:ext uri="{FF2B5EF4-FFF2-40B4-BE49-F238E27FC236}">
                <a16:creationId xmlns:a16="http://schemas.microsoft.com/office/drawing/2014/main" id="{143E8939-00AA-45AB-8DF6-A43210308E80}"/>
              </a:ext>
            </a:extLst>
          </p:cNvPr>
          <p:cNvSpPr txBox="1">
            <a:spLocks noGrp="1"/>
          </p:cNvSpPr>
          <p:nvPr>
            <p:ph type="sldNum" sz="quarter" idx="8"/>
          </p:nvPr>
        </p:nvSpPr>
        <p:spPr/>
        <p:txBody>
          <a:bodyPr/>
          <a:lstStyle>
            <a:lvl1pPr>
              <a:defRPr/>
            </a:lvl1pPr>
          </a:lstStyle>
          <a:p>
            <a:pPr lvl="0"/>
            <a:fld id="{F0590B19-708D-44B8-9071-495783CB6598}" type="slidenum">
              <a:t>‹nr.›</a:t>
            </a:fld>
            <a:endParaRPr lang="nl-NL"/>
          </a:p>
        </p:txBody>
      </p:sp>
      <p:sp>
        <p:nvSpPr>
          <p:cNvPr id="10" name="Tijdelijke aanduiding voor tekst 2">
            <a:extLst>
              <a:ext uri="{FF2B5EF4-FFF2-40B4-BE49-F238E27FC236}">
                <a16:creationId xmlns:a16="http://schemas.microsoft.com/office/drawing/2014/main" id="{5A385CC7-4E37-409B-88CC-ECC089BC53AF}"/>
              </a:ext>
            </a:extLst>
          </p:cNvPr>
          <p:cNvSpPr txBox="1">
            <a:spLocks noGrp="1"/>
          </p:cNvSpPr>
          <p:nvPr>
            <p:ph type="body" idx="4294967295"/>
          </p:nvPr>
        </p:nvSpPr>
        <p:spPr>
          <a:xfrm>
            <a:off x="6418731" y="998442"/>
            <a:ext cx="1373008" cy="817565"/>
          </a:xfrm>
        </p:spPr>
        <p:txBody>
          <a:bodyPr bIns="46798" anchor="b"/>
          <a:lstStyle>
            <a:lvl1pPr marL="0" indent="0" algn="r">
              <a:buNone/>
              <a:defRPr sz="4800">
                <a:solidFill>
                  <a:srgbClr val="38870D"/>
                </a:solidFill>
              </a:defRPr>
            </a:lvl1pPr>
          </a:lstStyle>
          <a:p>
            <a:pPr lvl="0"/>
            <a:r>
              <a:rPr lang="nl-NL"/>
              <a:t>#</a:t>
            </a:r>
          </a:p>
        </p:txBody>
      </p:sp>
      <p:sp>
        <p:nvSpPr>
          <p:cNvPr id="11" name="Tijdelijke aanduiding voor tekst 2">
            <a:extLst>
              <a:ext uri="{FF2B5EF4-FFF2-40B4-BE49-F238E27FC236}">
                <a16:creationId xmlns:a16="http://schemas.microsoft.com/office/drawing/2014/main" id="{F9901EFA-5727-4424-837A-8FA6431D1CDA}"/>
              </a:ext>
            </a:extLst>
          </p:cNvPr>
          <p:cNvSpPr txBox="1">
            <a:spLocks noGrp="1"/>
          </p:cNvSpPr>
          <p:nvPr>
            <p:ph type="body" idx="4294967295"/>
          </p:nvPr>
        </p:nvSpPr>
        <p:spPr>
          <a:xfrm>
            <a:off x="6418731" y="2143673"/>
            <a:ext cx="1373008" cy="817565"/>
          </a:xfrm>
        </p:spPr>
        <p:txBody>
          <a:bodyPr bIns="46798" anchor="b"/>
          <a:lstStyle>
            <a:lvl1pPr marL="0" indent="0" algn="r">
              <a:buNone/>
              <a:defRPr sz="4800">
                <a:solidFill>
                  <a:srgbClr val="38870D"/>
                </a:solidFill>
              </a:defRPr>
            </a:lvl1pPr>
          </a:lstStyle>
          <a:p>
            <a:pPr lvl="0"/>
            <a:r>
              <a:rPr lang="nl-NL"/>
              <a:t>#</a:t>
            </a:r>
          </a:p>
        </p:txBody>
      </p:sp>
      <p:sp>
        <p:nvSpPr>
          <p:cNvPr id="12" name="Tijdelijke aanduiding voor tekst 2">
            <a:extLst>
              <a:ext uri="{FF2B5EF4-FFF2-40B4-BE49-F238E27FC236}">
                <a16:creationId xmlns:a16="http://schemas.microsoft.com/office/drawing/2014/main" id="{02771D11-4B3A-4746-9938-EE404530E4AD}"/>
              </a:ext>
            </a:extLst>
          </p:cNvPr>
          <p:cNvSpPr txBox="1">
            <a:spLocks noGrp="1"/>
          </p:cNvSpPr>
          <p:nvPr>
            <p:ph type="body" idx="4294967295"/>
          </p:nvPr>
        </p:nvSpPr>
        <p:spPr>
          <a:xfrm>
            <a:off x="6418731" y="3288904"/>
            <a:ext cx="1373008" cy="817565"/>
          </a:xfrm>
        </p:spPr>
        <p:txBody>
          <a:bodyPr bIns="46798" anchor="b"/>
          <a:lstStyle>
            <a:lvl1pPr marL="0" indent="0" algn="r">
              <a:buNone/>
              <a:defRPr sz="4800">
                <a:solidFill>
                  <a:srgbClr val="38870D"/>
                </a:solidFill>
              </a:defRPr>
            </a:lvl1pPr>
          </a:lstStyle>
          <a:p>
            <a:pPr lvl="0"/>
            <a:r>
              <a:rPr lang="nl-NL"/>
              <a:t>#</a:t>
            </a:r>
          </a:p>
        </p:txBody>
      </p:sp>
      <p:sp>
        <p:nvSpPr>
          <p:cNvPr id="13" name="Tijdelijke aanduiding voor tekst 2">
            <a:extLst>
              <a:ext uri="{FF2B5EF4-FFF2-40B4-BE49-F238E27FC236}">
                <a16:creationId xmlns:a16="http://schemas.microsoft.com/office/drawing/2014/main" id="{D7A4C875-FFD2-490E-A82E-415563E2D039}"/>
              </a:ext>
            </a:extLst>
          </p:cNvPr>
          <p:cNvSpPr txBox="1">
            <a:spLocks noGrp="1"/>
          </p:cNvSpPr>
          <p:nvPr>
            <p:ph type="body" idx="4294967295"/>
          </p:nvPr>
        </p:nvSpPr>
        <p:spPr>
          <a:xfrm>
            <a:off x="6418731" y="4434135"/>
            <a:ext cx="1373008" cy="817565"/>
          </a:xfrm>
        </p:spPr>
        <p:txBody>
          <a:bodyPr bIns="46798" anchor="b"/>
          <a:lstStyle>
            <a:lvl1pPr marL="0" indent="0" algn="r">
              <a:buNone/>
              <a:defRPr sz="4800">
                <a:solidFill>
                  <a:srgbClr val="38870D"/>
                </a:solidFill>
              </a:defRPr>
            </a:lvl1pPr>
          </a:lstStyle>
          <a:p>
            <a:pPr lvl="0"/>
            <a:r>
              <a:rPr lang="nl-NL"/>
              <a:t>#</a:t>
            </a:r>
          </a:p>
        </p:txBody>
      </p:sp>
      <p:sp>
        <p:nvSpPr>
          <p:cNvPr id="14" name="Tijdelijke aanduiding voor tekst 2">
            <a:extLst>
              <a:ext uri="{FF2B5EF4-FFF2-40B4-BE49-F238E27FC236}">
                <a16:creationId xmlns:a16="http://schemas.microsoft.com/office/drawing/2014/main" id="{70241150-FA3A-4814-A694-57BD482D60D6}"/>
              </a:ext>
            </a:extLst>
          </p:cNvPr>
          <p:cNvSpPr txBox="1">
            <a:spLocks noGrp="1"/>
          </p:cNvSpPr>
          <p:nvPr>
            <p:ph type="body" idx="4294967295"/>
          </p:nvPr>
        </p:nvSpPr>
        <p:spPr>
          <a:xfrm>
            <a:off x="6418731" y="5579357"/>
            <a:ext cx="1373008" cy="817565"/>
          </a:xfrm>
        </p:spPr>
        <p:txBody>
          <a:bodyPr bIns="46798" anchor="b"/>
          <a:lstStyle>
            <a:lvl1pPr marL="0" indent="0" algn="r">
              <a:buNone/>
              <a:defRPr sz="4800">
                <a:solidFill>
                  <a:srgbClr val="38870D"/>
                </a:solidFill>
              </a:defRPr>
            </a:lvl1pPr>
          </a:lstStyle>
          <a:p>
            <a:pPr lvl="0"/>
            <a:r>
              <a:rPr lang="nl-NL"/>
              <a:t>#</a:t>
            </a:r>
          </a:p>
        </p:txBody>
      </p:sp>
      <p:sp>
        <p:nvSpPr>
          <p:cNvPr id="15" name="Tijdelijke aanduiding voor voettekst 4">
            <a:extLst>
              <a:ext uri="{FF2B5EF4-FFF2-40B4-BE49-F238E27FC236}">
                <a16:creationId xmlns:a16="http://schemas.microsoft.com/office/drawing/2014/main" id="{5C1DA6B0-DC02-4BD4-9B6A-349B696494AD}"/>
              </a:ext>
            </a:extLst>
          </p:cNvPr>
          <p:cNvSpPr txBox="1">
            <a:spLocks noGrp="1"/>
          </p:cNvSpPr>
          <p:nvPr>
            <p:ph type="ftr" sz="quarter" idx="9"/>
          </p:nvPr>
        </p:nvSpPr>
        <p:spPr/>
        <p:txBody>
          <a:bodyPr/>
          <a:lstStyle>
            <a:lvl1pPr>
              <a:defRPr>
                <a:solidFill>
                  <a:srgbClr val="FFFFFF"/>
                </a:solidFill>
              </a:defRPr>
            </a:lvl1pPr>
          </a:lstStyle>
          <a:p>
            <a:pPr lvl="0"/>
            <a:fld id="{02886508-37F7-4A1A-A444-7B95B981A106}" type="datetime4">
              <a:rPr lang="nl-NL"/>
              <a:pPr lvl="0"/>
              <a:t>21 mei 2021</a:t>
            </a:fld>
            <a:r>
              <a:rPr lang="en-US"/>
              <a:t> | Voettekst</a:t>
            </a:r>
            <a:endParaRPr lang="nl-NL"/>
          </a:p>
        </p:txBody>
      </p:sp>
      <p:pic>
        <p:nvPicPr>
          <p:cNvPr id="16" name="Afbeelding 27" descr="RO_vervolgpagina_Logo_2_RGB_pos__aangepast.png">
            <a:extLst>
              <a:ext uri="{FF2B5EF4-FFF2-40B4-BE49-F238E27FC236}">
                <a16:creationId xmlns:a16="http://schemas.microsoft.com/office/drawing/2014/main" id="{776F993C-628C-4232-AA32-9D47F29A66D5}"/>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78124798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Grote tekst B">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DE780-03CF-4DC3-9093-6F92835859FC}"/>
              </a:ext>
            </a:extLst>
          </p:cNvPr>
          <p:cNvSpPr txBox="1">
            <a:spLocks noGrp="1"/>
          </p:cNvSpPr>
          <p:nvPr>
            <p:ph type="title"/>
          </p:nvPr>
        </p:nvSpPr>
        <p:spPr>
          <a:xfrm>
            <a:off x="634995" y="1052510"/>
            <a:ext cx="10923586" cy="4024795"/>
          </a:xfrm>
        </p:spPr>
        <p:txBody>
          <a:bodyPr/>
          <a:lstStyle>
            <a:lvl1pPr>
              <a:defRPr sz="8000"/>
            </a:lvl1pPr>
          </a:lstStyle>
          <a:p>
            <a:pPr lvl="0"/>
            <a:r>
              <a:rPr lang="nl-NL"/>
              <a:t>Klik om de stijl te bewerken</a:t>
            </a:r>
          </a:p>
        </p:txBody>
      </p:sp>
      <p:sp>
        <p:nvSpPr>
          <p:cNvPr id="3" name="Ondertitel 2">
            <a:extLst>
              <a:ext uri="{FF2B5EF4-FFF2-40B4-BE49-F238E27FC236}">
                <a16:creationId xmlns:a16="http://schemas.microsoft.com/office/drawing/2014/main" id="{6B142D1F-6A83-4CB5-8726-9888D7BB441E}"/>
              </a:ext>
            </a:extLst>
          </p:cNvPr>
          <p:cNvSpPr txBox="1">
            <a:spLocks noGrp="1"/>
          </p:cNvSpPr>
          <p:nvPr>
            <p:ph type="subTitle" idx="4294967295"/>
          </p:nvPr>
        </p:nvSpPr>
        <p:spPr>
          <a:xfrm>
            <a:off x="634995" y="5077315"/>
            <a:ext cx="5460997" cy="1144097"/>
          </a:xfrm>
        </p:spPr>
        <p:txBody>
          <a:bodyPr lIns="162004" tIns="90004"/>
          <a:lstStyle>
            <a:lvl1pPr marL="0" indent="0">
              <a:buNone/>
              <a:defRPr/>
            </a:lvl1pPr>
          </a:lstStyle>
          <a:p>
            <a:pPr lvl="0"/>
            <a:r>
              <a:rPr lang="nl-NL"/>
              <a:t>Klik om het opmaakprofiel van de modelondertitel te bewerken</a:t>
            </a:r>
          </a:p>
        </p:txBody>
      </p:sp>
      <p:sp>
        <p:nvSpPr>
          <p:cNvPr id="4" name="Tijdelijke aanduiding voor dianummer 7">
            <a:extLst>
              <a:ext uri="{FF2B5EF4-FFF2-40B4-BE49-F238E27FC236}">
                <a16:creationId xmlns:a16="http://schemas.microsoft.com/office/drawing/2014/main" id="{20BB0168-0C1C-45D6-8FE7-F0226FE84E99}"/>
              </a:ext>
            </a:extLst>
          </p:cNvPr>
          <p:cNvSpPr txBox="1">
            <a:spLocks noGrp="1"/>
          </p:cNvSpPr>
          <p:nvPr>
            <p:ph type="sldNum" sz="quarter" idx="8"/>
          </p:nvPr>
        </p:nvSpPr>
        <p:spPr/>
        <p:txBody>
          <a:bodyPr/>
          <a:lstStyle>
            <a:lvl1pPr>
              <a:defRPr/>
            </a:lvl1pPr>
          </a:lstStyle>
          <a:p>
            <a:pPr lvl="0"/>
            <a:fld id="{5D9DC3D1-95D5-4082-8CBB-6D59784400AF}" type="slidenum">
              <a:t>‹nr.›</a:t>
            </a:fld>
            <a:endParaRPr lang="nl-NL"/>
          </a:p>
        </p:txBody>
      </p:sp>
      <p:sp>
        <p:nvSpPr>
          <p:cNvPr id="5" name="Tijdelijke aanduiding voor voettekst 4">
            <a:extLst>
              <a:ext uri="{FF2B5EF4-FFF2-40B4-BE49-F238E27FC236}">
                <a16:creationId xmlns:a16="http://schemas.microsoft.com/office/drawing/2014/main" id="{992D0AE5-F54B-4332-9D17-44DE6DE52E9F}"/>
              </a:ext>
            </a:extLst>
          </p:cNvPr>
          <p:cNvSpPr txBox="1">
            <a:spLocks noGrp="1"/>
          </p:cNvSpPr>
          <p:nvPr>
            <p:ph type="ftr" sz="quarter" idx="9"/>
          </p:nvPr>
        </p:nvSpPr>
        <p:spPr/>
        <p:txBody>
          <a:bodyPr/>
          <a:lstStyle>
            <a:lvl1pPr>
              <a:defRPr/>
            </a:lvl1pPr>
          </a:lstStyle>
          <a:p>
            <a:pPr lvl="0"/>
            <a:fld id="{58833866-D4DD-49AA-B4C1-5AA2A0033A01}" type="datetime4">
              <a:rPr lang="nl-NL"/>
              <a:pPr lvl="0"/>
              <a:t>21 mei 2021</a:t>
            </a:fld>
            <a:r>
              <a:rPr lang="en-US"/>
              <a:t> | Voettekst</a:t>
            </a:r>
            <a:endParaRPr lang="nl-NL"/>
          </a:p>
        </p:txBody>
      </p:sp>
    </p:spTree>
    <p:extLst>
      <p:ext uri="{BB962C8B-B14F-4D97-AF65-F5344CB8AC3E}">
        <p14:creationId xmlns:p14="http://schemas.microsoft.com/office/powerpoint/2010/main" val="270043163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Tekstvlak A">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775FDBAC-B0F1-4237-AF39-BE1E4C1B73EE}"/>
              </a:ext>
            </a:extLst>
          </p:cNvPr>
          <p:cNvSpPr/>
          <p:nvPr/>
        </p:nvSpPr>
        <p:spPr>
          <a:xfrm>
            <a:off x="6096003" y="-1591"/>
            <a:ext cx="6096003" cy="6859591"/>
          </a:xfrm>
          <a:prstGeom prst="rect">
            <a:avLst/>
          </a:prstGeom>
          <a:solidFill>
            <a:srgbClr val="D52A1C"/>
          </a:soli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0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135400A8-D708-43FD-A4F6-1EF5342E8170}"/>
              </a:ext>
            </a:extLst>
          </p:cNvPr>
          <p:cNvSpPr txBox="1">
            <a:spLocks noGrp="1"/>
          </p:cNvSpPr>
          <p:nvPr>
            <p:ph type="title"/>
          </p:nvPr>
        </p:nvSpPr>
        <p:spPr>
          <a:xfrm>
            <a:off x="634995" y="2636836"/>
            <a:ext cx="5003797" cy="1584326"/>
          </a:xfrm>
        </p:spPr>
        <p:txBody>
          <a:bodyPr/>
          <a:lstStyle>
            <a:lvl1pPr>
              <a:defRPr sz="4000"/>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505C2081-BE72-40F9-80A2-C162BF2DCFF5}"/>
              </a:ext>
            </a:extLst>
          </p:cNvPr>
          <p:cNvSpPr txBox="1">
            <a:spLocks noGrp="1"/>
          </p:cNvSpPr>
          <p:nvPr>
            <p:ph type="body" idx="4294967295"/>
          </p:nvPr>
        </p:nvSpPr>
        <p:spPr>
          <a:xfrm>
            <a:off x="6554583" y="1066803"/>
            <a:ext cx="5003999" cy="5154609"/>
          </a:xfrm>
        </p:spPr>
        <p:txBody>
          <a:bodyPr anchor="ct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DE763BAC-A9E1-4E93-9C0F-51EB13BB81D4}"/>
              </a:ext>
            </a:extLst>
          </p:cNvPr>
          <p:cNvSpPr txBox="1">
            <a:spLocks noGrp="1"/>
          </p:cNvSpPr>
          <p:nvPr>
            <p:ph type="ftr" sz="quarter" idx="9"/>
          </p:nvPr>
        </p:nvSpPr>
        <p:spPr/>
        <p:txBody>
          <a:bodyPr/>
          <a:lstStyle>
            <a:lvl1pPr>
              <a:defRPr/>
            </a:lvl1pPr>
          </a:lstStyle>
          <a:p>
            <a:pPr lvl="0"/>
            <a:fld id="{226C9081-9042-498E-90A6-EB53CBC44705}"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A7B9245E-FC47-440A-A2C4-6878642C6FBF}"/>
              </a:ext>
            </a:extLst>
          </p:cNvPr>
          <p:cNvSpPr txBox="1">
            <a:spLocks noGrp="1"/>
          </p:cNvSpPr>
          <p:nvPr>
            <p:ph type="sldNum" sz="quarter" idx="8"/>
          </p:nvPr>
        </p:nvSpPr>
        <p:spPr/>
        <p:txBody>
          <a:bodyPr/>
          <a:lstStyle>
            <a:lvl1pPr>
              <a:defRPr>
                <a:solidFill>
                  <a:srgbClr val="FFFFFF"/>
                </a:solidFill>
              </a:defRPr>
            </a:lvl1pPr>
          </a:lstStyle>
          <a:p>
            <a:pPr lvl="0"/>
            <a:fld id="{34045000-BC80-4DE0-B169-30393D10D0A3}" type="slidenum">
              <a:t>‹nr.›</a:t>
            </a:fld>
            <a:endParaRPr lang="nl-NL"/>
          </a:p>
        </p:txBody>
      </p:sp>
      <p:pic>
        <p:nvPicPr>
          <p:cNvPr id="7" name="Afbeelding 11" descr="RO_vervolgpagina_Logo_2_RGB_pos__aangepast.png">
            <a:extLst>
              <a:ext uri="{FF2B5EF4-FFF2-40B4-BE49-F238E27FC236}">
                <a16:creationId xmlns:a16="http://schemas.microsoft.com/office/drawing/2014/main" id="{56620EC6-4A1D-49EB-BA63-6A8817F689F6}"/>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13079453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Tekstvlak B">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21D8CEC4-C56C-425F-BFF3-7F4B5D174B11}"/>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2CAFC53A-8315-4C34-ACBC-86C261CCB330}"/>
              </a:ext>
            </a:extLst>
          </p:cNvPr>
          <p:cNvSpPr txBox="1">
            <a:spLocks noGrp="1"/>
          </p:cNvSpPr>
          <p:nvPr>
            <p:ph type="title"/>
          </p:nvPr>
        </p:nvSpPr>
        <p:spPr>
          <a:xfrm>
            <a:off x="634995" y="2636836"/>
            <a:ext cx="5003999" cy="1584326"/>
          </a:xfrm>
        </p:spPr>
        <p:txBody>
          <a:bodyPr/>
          <a:lstStyle>
            <a:lvl1pPr>
              <a:defRPr sz="4000">
                <a:solidFill>
                  <a:srgbClr val="FFFFFF"/>
                </a:solidFill>
              </a:defRPr>
            </a:lvl1pPr>
          </a:lstStyle>
          <a:p>
            <a:pPr lvl="0"/>
            <a:r>
              <a:rPr lang="nl-NL"/>
              <a:t>Klik om de stijl te bewerken</a:t>
            </a:r>
          </a:p>
        </p:txBody>
      </p:sp>
      <p:sp>
        <p:nvSpPr>
          <p:cNvPr id="4" name="Tijdelijke aanduiding voor tekst 3">
            <a:extLst>
              <a:ext uri="{FF2B5EF4-FFF2-40B4-BE49-F238E27FC236}">
                <a16:creationId xmlns:a16="http://schemas.microsoft.com/office/drawing/2014/main" id="{9B3D4874-7A8A-4FF8-AF3D-05A7B2744EA7}"/>
              </a:ext>
            </a:extLst>
          </p:cNvPr>
          <p:cNvSpPr txBox="1">
            <a:spLocks noGrp="1"/>
          </p:cNvSpPr>
          <p:nvPr>
            <p:ph type="body" idx="4294967295"/>
          </p:nvPr>
        </p:nvSpPr>
        <p:spPr>
          <a:xfrm>
            <a:off x="6553203" y="1052510"/>
            <a:ext cx="5003999" cy="5168902"/>
          </a:xfrm>
        </p:spPr>
        <p:txBody>
          <a:bodyPr anchor="ct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751EB494-95D2-4917-8AD1-D87E193F95B9}"/>
              </a:ext>
            </a:extLst>
          </p:cNvPr>
          <p:cNvSpPr txBox="1">
            <a:spLocks noGrp="1"/>
          </p:cNvSpPr>
          <p:nvPr>
            <p:ph type="sldNum" sz="quarter" idx="8"/>
          </p:nvPr>
        </p:nvSpPr>
        <p:spPr/>
        <p:txBody>
          <a:bodyPr/>
          <a:lstStyle>
            <a:lvl1pPr>
              <a:defRPr/>
            </a:lvl1pPr>
          </a:lstStyle>
          <a:p>
            <a:pPr lvl="0"/>
            <a:fld id="{1EA7A26E-730B-4857-9474-79C9A5B1BA2D}" type="slidenum">
              <a:t>‹nr.›</a:t>
            </a:fld>
            <a:endParaRPr lang="nl-NL"/>
          </a:p>
        </p:txBody>
      </p:sp>
      <p:sp>
        <p:nvSpPr>
          <p:cNvPr id="6" name="Tijdelijke aanduiding voor voettekst 4">
            <a:extLst>
              <a:ext uri="{FF2B5EF4-FFF2-40B4-BE49-F238E27FC236}">
                <a16:creationId xmlns:a16="http://schemas.microsoft.com/office/drawing/2014/main" id="{1607DA5A-D480-4B4D-8EA9-CC11C5CDB6FE}"/>
              </a:ext>
            </a:extLst>
          </p:cNvPr>
          <p:cNvSpPr txBox="1">
            <a:spLocks noGrp="1"/>
          </p:cNvSpPr>
          <p:nvPr>
            <p:ph type="ftr" sz="quarter" idx="9"/>
          </p:nvPr>
        </p:nvSpPr>
        <p:spPr/>
        <p:txBody>
          <a:bodyPr/>
          <a:lstStyle>
            <a:lvl1pPr>
              <a:defRPr>
                <a:solidFill>
                  <a:srgbClr val="FFFFFF"/>
                </a:solidFill>
              </a:defRPr>
            </a:lvl1pPr>
          </a:lstStyle>
          <a:p>
            <a:pPr lvl="0"/>
            <a:fld id="{5264490F-A6D6-4B70-8A68-78587D07D331}" type="datetime4">
              <a:rPr lang="nl-NL"/>
              <a:pPr lvl="0"/>
              <a:t>21 mei 2021</a:t>
            </a:fld>
            <a:r>
              <a:rPr lang="en-US"/>
              <a:t> | Voettekst</a:t>
            </a:r>
            <a:endParaRPr lang="nl-NL"/>
          </a:p>
        </p:txBody>
      </p:sp>
      <p:pic>
        <p:nvPicPr>
          <p:cNvPr id="7" name="Afbeelding 11" descr="RO_vervolgpagina_Logo_2_RGB_pos__aangepast.png">
            <a:extLst>
              <a:ext uri="{FF2B5EF4-FFF2-40B4-BE49-F238E27FC236}">
                <a16:creationId xmlns:a16="http://schemas.microsoft.com/office/drawing/2014/main" id="{24225776-F905-421D-9EFB-827A9A24A83A}"/>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43792592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C6734A83-A1B3-44C3-AFDB-0FA9DF61C07F}"/>
              </a:ext>
            </a:extLst>
          </p:cNvPr>
          <p:cNvSpPr txBox="1">
            <a:spLocks noGrp="1"/>
          </p:cNvSpPr>
          <p:nvPr>
            <p:ph type="body" idx="4294967295"/>
          </p:nvPr>
        </p:nvSpPr>
        <p:spPr>
          <a:xfrm>
            <a:off x="634995" y="3427408"/>
            <a:ext cx="5003797" cy="2794004"/>
          </a:xfrm>
        </p:spPr>
        <p:txBody>
          <a:bodyPr/>
          <a:lstStyle>
            <a:lvl1pPr marL="0" indent="0">
              <a:buNone/>
              <a:defRPr sz="2000"/>
            </a:lvl1pPr>
          </a:lstStyle>
          <a:p>
            <a:pPr lvl="0"/>
            <a:r>
              <a:rPr lang="nl-NL"/>
              <a:t>Klik om de modelstijlen te bewerken</a:t>
            </a:r>
          </a:p>
        </p:txBody>
      </p:sp>
      <p:sp>
        <p:nvSpPr>
          <p:cNvPr id="3" name="Titel 8">
            <a:extLst>
              <a:ext uri="{FF2B5EF4-FFF2-40B4-BE49-F238E27FC236}">
                <a16:creationId xmlns:a16="http://schemas.microsoft.com/office/drawing/2014/main" id="{D635BF16-1D19-4506-BFCA-B1E10DA8F705}"/>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4" name="Tijdelijke aanduiding voor afbeelding 9">
            <a:extLst>
              <a:ext uri="{FF2B5EF4-FFF2-40B4-BE49-F238E27FC236}">
                <a16:creationId xmlns:a16="http://schemas.microsoft.com/office/drawing/2014/main" id="{51B964F7-1DD2-4642-A0B1-4CC163261479}"/>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5" name="Tijdelijke aanduiding voor voettekst 4">
            <a:extLst>
              <a:ext uri="{FF2B5EF4-FFF2-40B4-BE49-F238E27FC236}">
                <a16:creationId xmlns:a16="http://schemas.microsoft.com/office/drawing/2014/main" id="{A9D1BA2C-92A8-42BB-A44E-163EC72821C2}"/>
              </a:ext>
            </a:extLst>
          </p:cNvPr>
          <p:cNvSpPr txBox="1">
            <a:spLocks noGrp="1"/>
          </p:cNvSpPr>
          <p:nvPr>
            <p:ph type="ftr" sz="quarter" idx="9"/>
          </p:nvPr>
        </p:nvSpPr>
        <p:spPr/>
        <p:txBody>
          <a:bodyPr/>
          <a:lstStyle>
            <a:lvl1pPr>
              <a:defRPr/>
            </a:lvl1pPr>
          </a:lstStyle>
          <a:p>
            <a:pPr lvl="0"/>
            <a:fld id="{12B48FFF-33E7-430C-80DC-C699EE54111C}"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642B4449-E4BE-4D70-B4E0-B53BEDB11427}"/>
              </a:ext>
            </a:extLst>
          </p:cNvPr>
          <p:cNvSpPr txBox="1">
            <a:spLocks noGrp="1"/>
          </p:cNvSpPr>
          <p:nvPr>
            <p:ph type="sldNum" sz="quarter" idx="8"/>
          </p:nvPr>
        </p:nvSpPr>
        <p:spPr/>
        <p:txBody>
          <a:bodyPr/>
          <a:lstStyle>
            <a:lvl1pPr>
              <a:defRPr>
                <a:solidFill>
                  <a:srgbClr val="FFFFFF"/>
                </a:solidFill>
              </a:defRPr>
            </a:lvl1pPr>
          </a:lstStyle>
          <a:p>
            <a:pPr lvl="0"/>
            <a:fld id="{11BA60F5-A3B5-43FE-8580-4B8EF9C2E6C9}" type="slidenum">
              <a:t>‹nr.›</a:t>
            </a:fld>
            <a:endParaRPr lang="nl-NL"/>
          </a:p>
        </p:txBody>
      </p:sp>
    </p:spTree>
    <p:extLst>
      <p:ext uri="{BB962C8B-B14F-4D97-AF65-F5344CB8AC3E}">
        <p14:creationId xmlns:p14="http://schemas.microsoft.com/office/powerpoint/2010/main" val="294308418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Afbeelding verticaal kleur">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1F22C45B-E920-498B-B3E7-6BF6C5B1E913}"/>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B9C90088-CD01-4625-97D4-92B89C006BD1}"/>
              </a:ext>
            </a:extLst>
          </p:cNvPr>
          <p:cNvSpPr txBox="1">
            <a:spLocks noGrp="1"/>
          </p:cNvSpPr>
          <p:nvPr>
            <p:ph type="body" idx="4294967295"/>
          </p:nvPr>
        </p:nvSpPr>
        <p:spPr>
          <a:xfrm>
            <a:off x="634995" y="2289602"/>
            <a:ext cx="5005389" cy="3935413"/>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85DEEE61-8A68-4118-8F69-F64F6354A9E4}"/>
              </a:ext>
            </a:extLst>
          </p:cNvPr>
          <p:cNvSpPr txBox="1">
            <a:spLocks noGrp="1"/>
          </p:cNvSpPr>
          <p:nvPr>
            <p:ph type="title"/>
          </p:nvPr>
        </p:nvSpPr>
        <p:spPr>
          <a:xfrm>
            <a:off x="634209" y="1051203"/>
            <a:ext cx="5004593" cy="948049"/>
          </a:xfrm>
        </p:spPr>
        <p:txBody>
          <a:bodyPr/>
          <a:lstStyle>
            <a:lvl1pPr>
              <a:defRPr>
                <a:solidFill>
                  <a:srgbClr val="FFFFFF"/>
                </a:solidFill>
              </a:defRPr>
            </a:lvl1pPr>
          </a:lstStyle>
          <a:p>
            <a:pPr lvl="0"/>
            <a:r>
              <a:rPr lang="nl-NL"/>
              <a:t>Klik om de stijl te bewerken</a:t>
            </a:r>
          </a:p>
        </p:txBody>
      </p:sp>
      <p:sp>
        <p:nvSpPr>
          <p:cNvPr id="5" name="Tijdelijke aanduiding voor dianummer 14">
            <a:extLst>
              <a:ext uri="{FF2B5EF4-FFF2-40B4-BE49-F238E27FC236}">
                <a16:creationId xmlns:a16="http://schemas.microsoft.com/office/drawing/2014/main" id="{07107887-3315-4682-91A7-F579EA51DD91}"/>
              </a:ext>
            </a:extLst>
          </p:cNvPr>
          <p:cNvSpPr txBox="1">
            <a:spLocks noGrp="1"/>
          </p:cNvSpPr>
          <p:nvPr>
            <p:ph type="sldNum" sz="quarter" idx="8"/>
          </p:nvPr>
        </p:nvSpPr>
        <p:spPr/>
        <p:txBody>
          <a:bodyPr/>
          <a:lstStyle>
            <a:lvl1pPr>
              <a:defRPr>
                <a:solidFill>
                  <a:srgbClr val="FFFFFF"/>
                </a:solidFill>
              </a:defRPr>
            </a:lvl1pPr>
          </a:lstStyle>
          <a:p>
            <a:pPr lvl="0"/>
            <a:fld id="{6FA11913-1208-4142-A057-8E52F2A952FB}" type="slidenum">
              <a:t>‹nr.›</a:t>
            </a:fld>
            <a:endParaRPr lang="nl-NL"/>
          </a:p>
        </p:txBody>
      </p:sp>
      <p:sp>
        <p:nvSpPr>
          <p:cNvPr id="6" name="Tijdelijke aanduiding voor voettekst 4">
            <a:extLst>
              <a:ext uri="{FF2B5EF4-FFF2-40B4-BE49-F238E27FC236}">
                <a16:creationId xmlns:a16="http://schemas.microsoft.com/office/drawing/2014/main" id="{EF0C9632-883F-4CAF-AD1A-B45730B4D252}"/>
              </a:ext>
            </a:extLst>
          </p:cNvPr>
          <p:cNvSpPr txBox="1">
            <a:spLocks noGrp="1"/>
          </p:cNvSpPr>
          <p:nvPr>
            <p:ph type="ftr" sz="quarter" idx="9"/>
          </p:nvPr>
        </p:nvSpPr>
        <p:spPr/>
        <p:txBody>
          <a:bodyPr/>
          <a:lstStyle>
            <a:lvl1pPr>
              <a:defRPr>
                <a:solidFill>
                  <a:srgbClr val="FFFFFF"/>
                </a:solidFill>
              </a:defRPr>
            </a:lvl1pPr>
          </a:lstStyle>
          <a:p>
            <a:pPr lvl="0"/>
            <a:fld id="{6C2D12E4-954F-40AA-9D92-5E9C0F2C889B}" type="datetime4">
              <a:rPr lang="nl-NL"/>
              <a:pPr lvl="0"/>
              <a:t>21 mei 2021</a:t>
            </a:fld>
            <a:r>
              <a:rPr lang="en-US"/>
              <a:t> | Voettekst</a:t>
            </a:r>
            <a:endParaRPr lang="nl-NL"/>
          </a:p>
        </p:txBody>
      </p:sp>
      <p:sp>
        <p:nvSpPr>
          <p:cNvPr id="7" name="Tijdelijke aanduiding voor afbeelding 9">
            <a:extLst>
              <a:ext uri="{FF2B5EF4-FFF2-40B4-BE49-F238E27FC236}">
                <a16:creationId xmlns:a16="http://schemas.microsoft.com/office/drawing/2014/main" id="{41D9ED12-1255-4FEC-B66B-93C48F4EFB5B}"/>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pic>
        <p:nvPicPr>
          <p:cNvPr id="8" name="Afbeelding 13" descr="RO_vervolgpagina_Logo_2_RGB_pos__aangepast.png">
            <a:extLst>
              <a:ext uri="{FF2B5EF4-FFF2-40B4-BE49-F238E27FC236}">
                <a16:creationId xmlns:a16="http://schemas.microsoft.com/office/drawing/2014/main" id="{C09845BD-B697-4CCC-871A-BE42A721DB81}"/>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dianummer 14">
            <a:extLst>
              <a:ext uri="{FF2B5EF4-FFF2-40B4-BE49-F238E27FC236}">
                <a16:creationId xmlns:a16="http://schemas.microsoft.com/office/drawing/2014/main" id="{DB62EE00-751D-43B7-BEEA-DFB810BEBFCF}"/>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988748-704F-40C3-9E6C-1A235A74B9B8}"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51993157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Afbeelding verticaal wit">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0C821047-C013-497F-A501-6A0929259129}"/>
              </a:ext>
            </a:extLst>
          </p:cNvPr>
          <p:cNvSpPr txBox="1">
            <a:spLocks noGrp="1"/>
          </p:cNvSpPr>
          <p:nvPr>
            <p:ph type="body" idx="4294967295"/>
          </p:nvPr>
        </p:nvSpPr>
        <p:spPr>
          <a:xfrm>
            <a:off x="634995" y="2289602"/>
            <a:ext cx="5003797" cy="3931810"/>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C13CB908-B0E6-48F2-A95D-0D1858403CC7}"/>
              </a:ext>
            </a:extLst>
          </p:cNvPr>
          <p:cNvSpPr txBox="1">
            <a:spLocks noGrp="1"/>
          </p:cNvSpPr>
          <p:nvPr>
            <p:ph type="title"/>
          </p:nvPr>
        </p:nvSpPr>
        <p:spPr>
          <a:xfrm>
            <a:off x="634995" y="1051203"/>
            <a:ext cx="5003797" cy="948049"/>
          </a:xfrm>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B0C89E4A-C763-4325-A968-1A44EA32C5D7}"/>
              </a:ext>
            </a:extLst>
          </p:cNvPr>
          <p:cNvSpPr txBox="1">
            <a:spLocks noGrp="1"/>
          </p:cNvSpPr>
          <p:nvPr>
            <p:ph type="sldNum" sz="quarter" idx="8"/>
          </p:nvPr>
        </p:nvSpPr>
        <p:spPr/>
        <p:txBody>
          <a:bodyPr/>
          <a:lstStyle>
            <a:lvl1pPr>
              <a:defRPr>
                <a:solidFill>
                  <a:srgbClr val="FFFFFF"/>
                </a:solidFill>
              </a:defRPr>
            </a:lvl1pPr>
          </a:lstStyle>
          <a:p>
            <a:pPr lvl="0"/>
            <a:fld id="{12F453A5-A46F-4707-8844-1805365CA055}" type="slidenum">
              <a:t>‹nr.›</a:t>
            </a:fld>
            <a:endParaRPr lang="nl-NL"/>
          </a:p>
        </p:txBody>
      </p:sp>
      <p:sp>
        <p:nvSpPr>
          <p:cNvPr id="5" name="Tijdelijke aanduiding voor voettekst 4">
            <a:extLst>
              <a:ext uri="{FF2B5EF4-FFF2-40B4-BE49-F238E27FC236}">
                <a16:creationId xmlns:a16="http://schemas.microsoft.com/office/drawing/2014/main" id="{F30AE2C6-18F7-47C0-B481-FE19613D3A2D}"/>
              </a:ext>
            </a:extLst>
          </p:cNvPr>
          <p:cNvSpPr txBox="1">
            <a:spLocks noGrp="1"/>
          </p:cNvSpPr>
          <p:nvPr>
            <p:ph type="ftr" sz="quarter" idx="9"/>
          </p:nvPr>
        </p:nvSpPr>
        <p:spPr/>
        <p:txBody>
          <a:bodyPr/>
          <a:lstStyle>
            <a:lvl1pPr>
              <a:defRPr/>
            </a:lvl1pPr>
          </a:lstStyle>
          <a:p>
            <a:pPr lvl="0"/>
            <a:fld id="{FFE8E383-B9BB-4757-8CE3-10E31B0C26F9}" type="datetime4">
              <a:rPr lang="nl-NL"/>
              <a:pPr lvl="0"/>
              <a:t>21 mei 2021</a:t>
            </a:fld>
            <a:r>
              <a:rPr lang="en-US"/>
              <a:t> | Voettekst</a:t>
            </a:r>
            <a:endParaRPr lang="nl-NL"/>
          </a:p>
        </p:txBody>
      </p:sp>
      <p:sp>
        <p:nvSpPr>
          <p:cNvPr id="6" name="Tijdelijke aanduiding voor afbeelding 9">
            <a:extLst>
              <a:ext uri="{FF2B5EF4-FFF2-40B4-BE49-F238E27FC236}">
                <a16:creationId xmlns:a16="http://schemas.microsoft.com/office/drawing/2014/main" id="{A28AEE5D-F205-4C98-B2BE-E877728E450B}"/>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7" name="Tijdelijke aanduiding voor dianummer 14">
            <a:extLst>
              <a:ext uri="{FF2B5EF4-FFF2-40B4-BE49-F238E27FC236}">
                <a16:creationId xmlns:a16="http://schemas.microsoft.com/office/drawing/2014/main" id="{402BB73F-E537-4FD3-B6DC-EBAF51CB6B14}"/>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6C9E1B-2242-4EBB-86E3-44B0A1F27FB2}"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255440228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Tekst horizontaal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2965CC3F-B778-4515-A23A-4CCC860AD01C}"/>
              </a:ext>
            </a:extLst>
          </p:cNvPr>
          <p:cNvSpPr/>
          <p:nvPr/>
        </p:nvSpPr>
        <p:spPr>
          <a:xfrm>
            <a:off x="0" y="0"/>
            <a:ext cx="12191996" cy="3427408"/>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4BA082A2-806B-4C9C-BE14-25EDB8A8B143}"/>
              </a:ext>
            </a:extLst>
          </p:cNvPr>
          <p:cNvSpPr txBox="1">
            <a:spLocks noGrp="1"/>
          </p:cNvSpPr>
          <p:nvPr>
            <p:ph type="title"/>
          </p:nvPr>
        </p:nvSpPr>
        <p:spPr>
          <a:xfrm>
            <a:off x="634995" y="1052510"/>
            <a:ext cx="10923586" cy="2374897"/>
          </a:xfrm>
        </p:spPr>
        <p:txBody>
          <a:bodyPr/>
          <a:lstStyle>
            <a:lvl1pPr>
              <a:defRPr sz="4800">
                <a:solidFill>
                  <a:srgbClr val="FFFFFF"/>
                </a:solidFill>
              </a:defRPr>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94F661C1-B437-4F3E-B55E-F180B2BB6923}"/>
              </a:ext>
            </a:extLst>
          </p:cNvPr>
          <p:cNvSpPr txBox="1">
            <a:spLocks noGrp="1"/>
          </p:cNvSpPr>
          <p:nvPr>
            <p:ph type="body" idx="4294967295"/>
          </p:nvPr>
        </p:nvSpPr>
        <p:spPr>
          <a:xfrm>
            <a:off x="634995" y="3749488"/>
            <a:ext cx="10923586" cy="2471924"/>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0">
            <a:extLst>
              <a:ext uri="{FF2B5EF4-FFF2-40B4-BE49-F238E27FC236}">
                <a16:creationId xmlns:a16="http://schemas.microsoft.com/office/drawing/2014/main" id="{D755D9FD-DF50-496B-9F15-1C70EC4EB397}"/>
              </a:ext>
            </a:extLst>
          </p:cNvPr>
          <p:cNvSpPr txBox="1">
            <a:spLocks noGrp="1"/>
          </p:cNvSpPr>
          <p:nvPr>
            <p:ph type="sldNum" sz="quarter" idx="8"/>
          </p:nvPr>
        </p:nvSpPr>
        <p:spPr/>
        <p:txBody>
          <a:bodyPr/>
          <a:lstStyle>
            <a:lvl1pPr>
              <a:defRPr/>
            </a:lvl1pPr>
          </a:lstStyle>
          <a:p>
            <a:pPr lvl="0"/>
            <a:fld id="{D0FEA54E-488C-423B-B336-485F23FD9577}" type="slidenum">
              <a:t>‹nr.›</a:t>
            </a:fld>
            <a:endParaRPr lang="nl-NL"/>
          </a:p>
        </p:txBody>
      </p:sp>
      <p:sp>
        <p:nvSpPr>
          <p:cNvPr id="6" name="Tijdelijke aanduiding voor voettekst 4">
            <a:extLst>
              <a:ext uri="{FF2B5EF4-FFF2-40B4-BE49-F238E27FC236}">
                <a16:creationId xmlns:a16="http://schemas.microsoft.com/office/drawing/2014/main" id="{606B811D-D77E-47CD-92A7-C045125DA537}"/>
              </a:ext>
            </a:extLst>
          </p:cNvPr>
          <p:cNvSpPr txBox="1">
            <a:spLocks noGrp="1"/>
          </p:cNvSpPr>
          <p:nvPr>
            <p:ph type="ftr" sz="quarter" idx="9"/>
          </p:nvPr>
        </p:nvSpPr>
        <p:spPr/>
        <p:txBody>
          <a:bodyPr/>
          <a:lstStyle>
            <a:lvl1pPr>
              <a:defRPr/>
            </a:lvl1pPr>
          </a:lstStyle>
          <a:p>
            <a:pPr lvl="0"/>
            <a:fld id="{902B76E0-F282-464B-BD9D-4C9F6DA2FA6C}" type="datetime4">
              <a:rPr lang="nl-NL"/>
              <a:pPr lvl="0"/>
              <a:t>21 mei 2021</a:t>
            </a:fld>
            <a:r>
              <a:rPr lang="en-US"/>
              <a:t> | Voettekst</a:t>
            </a:r>
            <a:endParaRPr lang="nl-NL"/>
          </a:p>
        </p:txBody>
      </p:sp>
      <p:pic>
        <p:nvPicPr>
          <p:cNvPr id="7" name="Afbeelding 9" descr="RO_vervolgpagina_Logo_2_RGB_pos__aangepast.png">
            <a:extLst>
              <a:ext uri="{FF2B5EF4-FFF2-40B4-BE49-F238E27FC236}">
                <a16:creationId xmlns:a16="http://schemas.microsoft.com/office/drawing/2014/main" id="{B6BD8357-64BE-4581-BD64-5FBDDF166B48}"/>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09999197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Tekst horizontaal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68E33843-AE9B-4586-B5AD-AAED5081BE66}"/>
              </a:ext>
            </a:extLst>
          </p:cNvPr>
          <p:cNvSpPr/>
          <p:nvPr/>
        </p:nvSpPr>
        <p:spPr>
          <a:xfrm>
            <a:off x="0" y="3430591"/>
            <a:ext cx="12191996" cy="3427408"/>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4589D7C9-0959-481C-BEA0-EE8E78DF06F6}"/>
              </a:ext>
            </a:extLst>
          </p:cNvPr>
          <p:cNvSpPr txBox="1">
            <a:spLocks noGrp="1"/>
          </p:cNvSpPr>
          <p:nvPr>
            <p:ph type="title"/>
          </p:nvPr>
        </p:nvSpPr>
        <p:spPr>
          <a:xfrm>
            <a:off x="634995" y="1052510"/>
            <a:ext cx="10923586" cy="2374897"/>
          </a:xfrm>
        </p:spPr>
        <p:txBody>
          <a:bodyPr/>
          <a:lstStyle>
            <a:lvl1pPr>
              <a:defRPr sz="4800"/>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3CE65859-A6C0-46F0-9256-78C2171E4C08}"/>
              </a:ext>
            </a:extLst>
          </p:cNvPr>
          <p:cNvSpPr txBox="1">
            <a:spLocks noGrp="1"/>
          </p:cNvSpPr>
          <p:nvPr>
            <p:ph type="body" idx="4294967295"/>
          </p:nvPr>
        </p:nvSpPr>
        <p:spPr>
          <a:xfrm>
            <a:off x="634995" y="3749488"/>
            <a:ext cx="10923586" cy="2471924"/>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317D1237-8BA7-40A6-9DCC-6D6F9859FEC3}"/>
              </a:ext>
            </a:extLst>
          </p:cNvPr>
          <p:cNvSpPr txBox="1">
            <a:spLocks noGrp="1"/>
          </p:cNvSpPr>
          <p:nvPr>
            <p:ph type="sldNum" sz="quarter" idx="8"/>
          </p:nvPr>
        </p:nvSpPr>
        <p:spPr/>
        <p:txBody>
          <a:bodyPr/>
          <a:lstStyle>
            <a:lvl1pPr>
              <a:defRPr>
                <a:solidFill>
                  <a:srgbClr val="FFFFFF"/>
                </a:solidFill>
              </a:defRPr>
            </a:lvl1pPr>
          </a:lstStyle>
          <a:p>
            <a:pPr lvl="0"/>
            <a:fld id="{351A2A1A-FD58-4A4A-B869-5DCAAC51EE2E}" type="slidenum">
              <a:t>‹nr.›</a:t>
            </a:fld>
            <a:endParaRPr lang="nl-NL"/>
          </a:p>
        </p:txBody>
      </p:sp>
      <p:sp>
        <p:nvSpPr>
          <p:cNvPr id="6" name="Tijdelijke aanduiding voor voettekst 4">
            <a:extLst>
              <a:ext uri="{FF2B5EF4-FFF2-40B4-BE49-F238E27FC236}">
                <a16:creationId xmlns:a16="http://schemas.microsoft.com/office/drawing/2014/main" id="{E492901A-97AA-4282-B70C-6F57221381A5}"/>
              </a:ext>
            </a:extLst>
          </p:cNvPr>
          <p:cNvSpPr txBox="1">
            <a:spLocks noGrp="1"/>
          </p:cNvSpPr>
          <p:nvPr>
            <p:ph type="ftr" sz="quarter" idx="9"/>
          </p:nvPr>
        </p:nvSpPr>
        <p:spPr/>
        <p:txBody>
          <a:bodyPr/>
          <a:lstStyle>
            <a:lvl1pPr>
              <a:defRPr>
                <a:solidFill>
                  <a:srgbClr val="FFFFFF"/>
                </a:solidFill>
              </a:defRPr>
            </a:lvl1pPr>
          </a:lstStyle>
          <a:p>
            <a:pPr lvl="0"/>
            <a:fld id="{D9349274-9B58-430F-B858-BC9C0D5298E4}" type="datetime4">
              <a:rPr lang="nl-NL"/>
              <a:pPr lvl="0"/>
              <a:t>21 mei 2021</a:t>
            </a:fld>
            <a:r>
              <a:rPr lang="en-US"/>
              <a:t> | Voettekst</a:t>
            </a:r>
            <a:endParaRPr lang="nl-NL"/>
          </a:p>
        </p:txBody>
      </p:sp>
    </p:spTree>
    <p:extLst>
      <p:ext uri="{BB962C8B-B14F-4D97-AF65-F5344CB8AC3E}">
        <p14:creationId xmlns:p14="http://schemas.microsoft.com/office/powerpoint/2010/main" val="235912983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B6003-426E-4824-8780-A43C12D89562}"/>
              </a:ext>
            </a:extLst>
          </p:cNvPr>
          <p:cNvSpPr txBox="1">
            <a:spLocks noGrp="1"/>
          </p:cNvSpPr>
          <p:nvPr>
            <p:ph type="title"/>
          </p:nvPr>
        </p:nvSpPr>
        <p:spPr>
          <a:xfrm>
            <a:off x="634209" y="3888001"/>
            <a:ext cx="5004593" cy="2333411"/>
          </a:xfrm>
        </p:spPr>
        <p:txBody>
          <a:bodyPr/>
          <a:lstStyle>
            <a:lvl1pPr>
              <a:defRPr>
                <a:solidFill>
                  <a:srgbClr val="FFFFFF"/>
                </a:solidFill>
              </a:defRPr>
            </a:lvl1pPr>
          </a:lstStyle>
          <a:p>
            <a:pPr lvl="0"/>
            <a:r>
              <a:rPr lang="nl-NL"/>
              <a:t>Klik om de stijl te bewerken</a:t>
            </a:r>
          </a:p>
        </p:txBody>
      </p:sp>
      <p:sp>
        <p:nvSpPr>
          <p:cNvPr id="3" name="Tijdelijke aanduiding voor tekst 13">
            <a:extLst>
              <a:ext uri="{FF2B5EF4-FFF2-40B4-BE49-F238E27FC236}">
                <a16:creationId xmlns:a16="http://schemas.microsoft.com/office/drawing/2014/main" id="{A4CF0D21-990D-449F-994B-2FEEE160B295}"/>
              </a:ext>
            </a:extLst>
          </p:cNvPr>
          <p:cNvSpPr txBox="1">
            <a:spLocks noGrp="1"/>
          </p:cNvSpPr>
          <p:nvPr>
            <p:ph type="body" idx="4294967295"/>
          </p:nvPr>
        </p:nvSpPr>
        <p:spPr>
          <a:xfrm>
            <a:off x="6554583" y="3888001"/>
            <a:ext cx="5003999" cy="2333411"/>
          </a:xfrm>
        </p:spPr>
        <p:txBody>
          <a:bodyPr tIns="50401"/>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2">
            <a:extLst>
              <a:ext uri="{FF2B5EF4-FFF2-40B4-BE49-F238E27FC236}">
                <a16:creationId xmlns:a16="http://schemas.microsoft.com/office/drawing/2014/main" id="{F3B1E8B5-D3DB-4F64-9873-E73D3025D329}"/>
              </a:ext>
            </a:extLst>
          </p:cNvPr>
          <p:cNvSpPr txBox="1">
            <a:spLocks noGrp="1"/>
          </p:cNvSpPr>
          <p:nvPr>
            <p:ph type="sldNum" sz="quarter" idx="8"/>
          </p:nvPr>
        </p:nvSpPr>
        <p:spPr/>
        <p:txBody>
          <a:bodyPr/>
          <a:lstStyle>
            <a:lvl1pPr>
              <a:defRPr>
                <a:solidFill>
                  <a:srgbClr val="D9EBF6"/>
                </a:solidFill>
              </a:defRPr>
            </a:lvl1pPr>
          </a:lstStyle>
          <a:p>
            <a:pPr lvl="0"/>
            <a:fld id="{D40BA497-08CE-48AB-A022-239C65784351}" type="slidenum">
              <a:t>‹nr.›</a:t>
            </a:fld>
            <a:endParaRPr lang="nl-NL"/>
          </a:p>
        </p:txBody>
      </p:sp>
      <p:sp>
        <p:nvSpPr>
          <p:cNvPr id="5" name="Tijdelijke aanduiding voor voettekst 4">
            <a:extLst>
              <a:ext uri="{FF2B5EF4-FFF2-40B4-BE49-F238E27FC236}">
                <a16:creationId xmlns:a16="http://schemas.microsoft.com/office/drawing/2014/main" id="{1F32A8E5-1F35-49DD-8001-9F0DA185DBB3}"/>
              </a:ext>
            </a:extLst>
          </p:cNvPr>
          <p:cNvSpPr txBox="1">
            <a:spLocks noGrp="1"/>
          </p:cNvSpPr>
          <p:nvPr>
            <p:ph type="ftr" sz="quarter" idx="9"/>
          </p:nvPr>
        </p:nvSpPr>
        <p:spPr/>
        <p:txBody>
          <a:bodyPr/>
          <a:lstStyle>
            <a:lvl1pPr>
              <a:defRPr>
                <a:solidFill>
                  <a:srgbClr val="FFFFFF"/>
                </a:solidFill>
              </a:defRPr>
            </a:lvl1pPr>
          </a:lstStyle>
          <a:p>
            <a:pPr lvl="0"/>
            <a:fld id="{C0C01D98-5001-409F-81FB-19EF7DB0D67C}"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30C8919C-8355-429E-B4CE-20061B5B3C6C}"/>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157862683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Afbeelding horizontaal wit">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BD04D250-6846-4CF7-97E0-333079ABE933}"/>
              </a:ext>
            </a:extLst>
          </p:cNvPr>
          <p:cNvSpPr txBox="1">
            <a:spLocks noGrp="1"/>
          </p:cNvSpPr>
          <p:nvPr>
            <p:ph type="body" idx="4294967295"/>
          </p:nvPr>
        </p:nvSpPr>
        <p:spPr>
          <a:xfrm>
            <a:off x="6553203" y="3888001"/>
            <a:ext cx="5003999"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F9FE768F-0AD1-4D38-852A-82BD5D6D6B85}"/>
              </a:ext>
            </a:extLst>
          </p:cNvPr>
          <p:cNvSpPr txBox="1">
            <a:spLocks noGrp="1"/>
          </p:cNvSpPr>
          <p:nvPr>
            <p:ph type="title"/>
          </p:nvPr>
        </p:nvSpPr>
        <p:spPr>
          <a:xfrm>
            <a:off x="634209" y="3888001"/>
            <a:ext cx="5004593" cy="2333411"/>
          </a:xfrm>
        </p:spPr>
        <p:txBody>
          <a:bodyPr/>
          <a:lstStyle>
            <a:lvl1pPr>
              <a:defRPr/>
            </a:lvl1pPr>
          </a:lstStyle>
          <a:p>
            <a:pPr lvl="0"/>
            <a:r>
              <a:rPr lang="nl-NL"/>
              <a:t>Klik om de stijl te bewerken</a:t>
            </a:r>
          </a:p>
        </p:txBody>
      </p:sp>
      <p:sp>
        <p:nvSpPr>
          <p:cNvPr id="4" name="Tijdelijke aanduiding voor dianummer 10">
            <a:extLst>
              <a:ext uri="{FF2B5EF4-FFF2-40B4-BE49-F238E27FC236}">
                <a16:creationId xmlns:a16="http://schemas.microsoft.com/office/drawing/2014/main" id="{DE0DAC6D-7B2F-4472-A746-8A939EB848CE}"/>
              </a:ext>
            </a:extLst>
          </p:cNvPr>
          <p:cNvSpPr txBox="1">
            <a:spLocks noGrp="1"/>
          </p:cNvSpPr>
          <p:nvPr>
            <p:ph type="sldNum" sz="quarter" idx="8"/>
          </p:nvPr>
        </p:nvSpPr>
        <p:spPr/>
        <p:txBody>
          <a:bodyPr/>
          <a:lstStyle>
            <a:lvl1pPr>
              <a:defRPr/>
            </a:lvl1pPr>
          </a:lstStyle>
          <a:p>
            <a:pPr lvl="0"/>
            <a:fld id="{63FDD670-460F-4F97-81A8-56E809A110FD}" type="slidenum">
              <a:t>‹nr.›</a:t>
            </a:fld>
            <a:endParaRPr lang="nl-NL"/>
          </a:p>
        </p:txBody>
      </p:sp>
      <p:sp>
        <p:nvSpPr>
          <p:cNvPr id="5" name="Tijdelijke aanduiding voor voettekst 4">
            <a:extLst>
              <a:ext uri="{FF2B5EF4-FFF2-40B4-BE49-F238E27FC236}">
                <a16:creationId xmlns:a16="http://schemas.microsoft.com/office/drawing/2014/main" id="{4EF178C3-1C9E-4FF1-84E8-47129E71ECE6}"/>
              </a:ext>
            </a:extLst>
          </p:cNvPr>
          <p:cNvSpPr txBox="1">
            <a:spLocks noGrp="1"/>
          </p:cNvSpPr>
          <p:nvPr>
            <p:ph type="ftr" sz="quarter" idx="9"/>
          </p:nvPr>
        </p:nvSpPr>
        <p:spPr/>
        <p:txBody>
          <a:bodyPr/>
          <a:lstStyle>
            <a:lvl1pPr>
              <a:defRPr/>
            </a:lvl1pPr>
          </a:lstStyle>
          <a:p>
            <a:pPr lvl="0"/>
            <a:fld id="{091587C2-41B2-4A5A-8F78-270AC15E2F62}"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1C72A48F-7694-4605-B00D-42E060264937}"/>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3303456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nhoudsopgave met afbeeldin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75985E26-B12D-4AEA-AFB1-46BC80A7D4C5}"/>
              </a:ext>
            </a:extLst>
          </p:cNvPr>
          <p:cNvSpPr/>
          <p:nvPr/>
        </p:nvSpPr>
        <p:spPr>
          <a:xfrm>
            <a:off x="6096003"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11">
            <a:extLst>
              <a:ext uri="{FF2B5EF4-FFF2-40B4-BE49-F238E27FC236}">
                <a16:creationId xmlns:a16="http://schemas.microsoft.com/office/drawing/2014/main" id="{7C0B4D18-FEA1-4E81-97FA-2ABB23C9864A}"/>
              </a:ext>
            </a:extLst>
          </p:cNvPr>
          <p:cNvSpPr txBox="1">
            <a:spLocks noGrp="1"/>
          </p:cNvSpPr>
          <p:nvPr>
            <p:ph type="body" idx="4294967295"/>
          </p:nvPr>
        </p:nvSpPr>
        <p:spPr>
          <a:xfrm>
            <a:off x="6553203" y="2289602"/>
            <a:ext cx="5003999" cy="3931810"/>
          </a:xfrm>
        </p:spPr>
        <p:txBody>
          <a:bodyPr/>
          <a:lstStyle>
            <a:lvl1pPr marL="457200" indent="-457200">
              <a:buClr>
                <a:srgbClr val="FFFFFF"/>
              </a:buClr>
              <a:buFont typeface="Verdana"/>
              <a:buAutoNum type="arabicPeriod"/>
              <a:defRPr>
                <a:solidFill>
                  <a:srgbClr val="FFFFFF"/>
                </a:solidFill>
              </a:defRPr>
            </a:lvl1pPr>
            <a:lvl2pPr marL="683998" indent="-215999">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5">
            <a:extLst>
              <a:ext uri="{FF2B5EF4-FFF2-40B4-BE49-F238E27FC236}">
                <a16:creationId xmlns:a16="http://schemas.microsoft.com/office/drawing/2014/main" id="{1802F280-B71C-4EB3-9B5F-C33F2F205E05}"/>
              </a:ext>
            </a:extLst>
          </p:cNvPr>
          <p:cNvSpPr txBox="1">
            <a:spLocks noGrp="1"/>
          </p:cNvSpPr>
          <p:nvPr>
            <p:ph type="title"/>
          </p:nvPr>
        </p:nvSpPr>
        <p:spPr>
          <a:xfrm>
            <a:off x="6553203"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4AD0A9EC-99F5-494A-97D8-A85B236FBAF9}"/>
              </a:ext>
            </a:extLst>
          </p:cNvPr>
          <p:cNvSpPr txBox="1">
            <a:spLocks noGrp="1"/>
          </p:cNvSpPr>
          <p:nvPr>
            <p:ph type="sldNum" sz="quarter" idx="8"/>
          </p:nvPr>
        </p:nvSpPr>
        <p:spPr/>
        <p:txBody>
          <a:bodyPr/>
          <a:lstStyle>
            <a:lvl1pPr>
              <a:defRPr>
                <a:solidFill>
                  <a:srgbClr val="FFFFFF"/>
                </a:solidFill>
              </a:defRPr>
            </a:lvl1pPr>
          </a:lstStyle>
          <a:p>
            <a:pPr lvl="0"/>
            <a:fld id="{91172F3C-3BC6-4B97-AC9D-99C637BD8751}" type="slidenum">
              <a:t>‹nr.›</a:t>
            </a:fld>
            <a:endParaRPr lang="nl-NL"/>
          </a:p>
        </p:txBody>
      </p:sp>
      <p:sp>
        <p:nvSpPr>
          <p:cNvPr id="6" name="Tijdelijke aanduiding voor voettekst 4">
            <a:extLst>
              <a:ext uri="{FF2B5EF4-FFF2-40B4-BE49-F238E27FC236}">
                <a16:creationId xmlns:a16="http://schemas.microsoft.com/office/drawing/2014/main" id="{F37E7077-4010-4882-9704-D4BC8F1E4877}"/>
              </a:ext>
            </a:extLst>
          </p:cNvPr>
          <p:cNvSpPr txBox="1">
            <a:spLocks noGrp="1"/>
          </p:cNvSpPr>
          <p:nvPr>
            <p:ph type="ftr" sz="quarter" idx="9"/>
          </p:nvPr>
        </p:nvSpPr>
        <p:spPr/>
        <p:txBody>
          <a:bodyPr/>
          <a:lstStyle>
            <a:lvl1pPr>
              <a:defRPr lang="en-US">
                <a:solidFill>
                  <a:srgbClr val="FFFFFF"/>
                </a:solidFill>
              </a:defRPr>
            </a:lvl1pPr>
          </a:lstStyle>
          <a:p>
            <a:pPr lvl="0"/>
            <a:r>
              <a:rPr lang="en-US"/>
              <a:t>27 februari 2017 | Voettekst</a:t>
            </a:r>
            <a:endParaRPr lang="nl-NL"/>
          </a:p>
        </p:txBody>
      </p:sp>
      <p:sp>
        <p:nvSpPr>
          <p:cNvPr id="7" name="Tijdelijke aanduiding voor afbeelding 31">
            <a:extLst>
              <a:ext uri="{FF2B5EF4-FFF2-40B4-BE49-F238E27FC236}">
                <a16:creationId xmlns:a16="http://schemas.microsoft.com/office/drawing/2014/main" id="{383D68A7-8D0C-4789-B9FD-615A0439F52A}"/>
              </a:ext>
            </a:extLst>
          </p:cNvPr>
          <p:cNvSpPr txBox="1">
            <a:spLocks noGrp="1"/>
          </p:cNvSpPr>
          <p:nvPr>
            <p:ph type="pic" idx="4294967295"/>
          </p:nvPr>
        </p:nvSpPr>
        <p:spPr>
          <a:xfrm>
            <a:off x="-3172" y="0"/>
            <a:ext cx="6104781" cy="6858000"/>
          </a:xfrm>
          <a:solidFill>
            <a:srgbClr val="D9D9D9"/>
          </a:solidFill>
        </p:spPr>
        <p:txBody>
          <a:bodyPr lIns="611998" anchor="ctr"/>
          <a:lstStyle>
            <a:lvl1pPr>
              <a:defRPr/>
            </a:lvl1pPr>
          </a:lstStyle>
          <a:p>
            <a:pPr lvl="0"/>
            <a:r>
              <a:rPr lang="nl-NL"/>
              <a:t>Klik op het pictogram als u een afbeelding wilt toevoegen</a:t>
            </a:r>
          </a:p>
        </p:txBody>
      </p:sp>
      <p:pic>
        <p:nvPicPr>
          <p:cNvPr id="8" name="Afbeelding 9" descr="RO_vervolgpagina_Logo_2_RGB_pos__aangepast.png">
            <a:extLst>
              <a:ext uri="{FF2B5EF4-FFF2-40B4-BE49-F238E27FC236}">
                <a16:creationId xmlns:a16="http://schemas.microsoft.com/office/drawing/2014/main" id="{D9D324FD-EFC3-4B93-8BD5-1B9D9CE7ED5A}"/>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voettekst 4">
            <a:extLst>
              <a:ext uri="{FF2B5EF4-FFF2-40B4-BE49-F238E27FC236}">
                <a16:creationId xmlns:a16="http://schemas.microsoft.com/office/drawing/2014/main" id="{281C53F4-BEC6-4DC7-B484-B2043A4F87E6}"/>
              </a:ext>
            </a:extLst>
          </p:cNvPr>
          <p:cNvSpPr txBox="1"/>
          <p:nvPr/>
        </p:nvSpPr>
        <p:spPr>
          <a:xfrm>
            <a:off x="633596" y="6220800"/>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16C35B-09FF-49BA-B886-48DD0D543D5F}" type="datetime4">
              <a:rPr lang="nl-NL" sz="1050" b="0" i="0" u="none" strike="noStrike" kern="1200" cap="none" spc="0" baseline="0">
                <a:solidFill>
                  <a:srgbClr val="FFFFFF"/>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FFFFFF"/>
                </a:solidFill>
                <a:uFillTx/>
                <a:latin typeface="Verdana"/>
              </a:rPr>
              <a:t> | Voettekst</a:t>
            </a:r>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340814116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836807DF-4F56-4F52-84CD-3C04DC1CA725}"/>
              </a:ext>
            </a:extLst>
          </p:cNvPr>
          <p:cNvSpPr txBox="1">
            <a:spLocks noGrp="1"/>
          </p:cNvSpPr>
          <p:nvPr>
            <p:ph type="body" idx="4294967295"/>
          </p:nvPr>
        </p:nvSpPr>
        <p:spPr>
          <a:xfrm>
            <a:off x="634995" y="3888001"/>
            <a:ext cx="10923586" cy="2333411"/>
          </a:xfrm>
        </p:spPr>
        <p:txBody>
          <a:bodyPr tIns="50401"/>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8C4D3AB2-4803-44FE-854E-26FB2D5A93D2}"/>
              </a:ext>
            </a:extLst>
          </p:cNvPr>
          <p:cNvSpPr txBox="1">
            <a:spLocks noGrp="1"/>
          </p:cNvSpPr>
          <p:nvPr>
            <p:ph type="sldNum" sz="quarter" idx="8"/>
          </p:nvPr>
        </p:nvSpPr>
        <p:spPr/>
        <p:txBody>
          <a:bodyPr/>
          <a:lstStyle>
            <a:lvl1pPr>
              <a:defRPr>
                <a:solidFill>
                  <a:srgbClr val="D9EBF6"/>
                </a:solidFill>
              </a:defRPr>
            </a:lvl1pPr>
          </a:lstStyle>
          <a:p>
            <a:pPr lvl="0"/>
            <a:fld id="{B72D92EA-AF62-489C-A8D5-CCE7BB920F0D}" type="slidenum">
              <a:t>‹nr.›</a:t>
            </a:fld>
            <a:endParaRPr lang="nl-NL"/>
          </a:p>
        </p:txBody>
      </p:sp>
      <p:sp>
        <p:nvSpPr>
          <p:cNvPr id="4" name="Tijdelijke aanduiding voor voettekst 4">
            <a:extLst>
              <a:ext uri="{FF2B5EF4-FFF2-40B4-BE49-F238E27FC236}">
                <a16:creationId xmlns:a16="http://schemas.microsoft.com/office/drawing/2014/main" id="{3C1F5448-6AB1-4068-9A09-D1CF51A11554}"/>
              </a:ext>
            </a:extLst>
          </p:cNvPr>
          <p:cNvSpPr txBox="1">
            <a:spLocks noGrp="1"/>
          </p:cNvSpPr>
          <p:nvPr>
            <p:ph type="ftr" sz="quarter" idx="9"/>
          </p:nvPr>
        </p:nvSpPr>
        <p:spPr/>
        <p:txBody>
          <a:bodyPr/>
          <a:lstStyle>
            <a:lvl1pPr>
              <a:defRPr>
                <a:solidFill>
                  <a:srgbClr val="FFFFFF"/>
                </a:solidFill>
              </a:defRPr>
            </a:lvl1pPr>
          </a:lstStyle>
          <a:p>
            <a:pPr lvl="0"/>
            <a:fld id="{BD586148-0489-458D-8E1D-CEFE378085D0}"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3FE5EF7C-0F49-49DA-B469-5932AAAF3A8D}"/>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57771291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Afbeelding hor. wit zonder titel">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CD114A71-2076-40E4-9909-E012B48A0ECA}"/>
              </a:ext>
            </a:extLst>
          </p:cNvPr>
          <p:cNvSpPr txBox="1">
            <a:spLocks noGrp="1"/>
          </p:cNvSpPr>
          <p:nvPr>
            <p:ph type="body" idx="4294967295"/>
          </p:nvPr>
        </p:nvSpPr>
        <p:spPr>
          <a:xfrm>
            <a:off x="634995" y="3888001"/>
            <a:ext cx="10923586"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ACDE1463-98E6-41B2-A92C-242163B511D0}"/>
              </a:ext>
            </a:extLst>
          </p:cNvPr>
          <p:cNvSpPr txBox="1">
            <a:spLocks noGrp="1"/>
          </p:cNvSpPr>
          <p:nvPr>
            <p:ph type="sldNum" sz="quarter" idx="8"/>
          </p:nvPr>
        </p:nvSpPr>
        <p:spPr/>
        <p:txBody>
          <a:bodyPr/>
          <a:lstStyle>
            <a:lvl1pPr>
              <a:defRPr/>
            </a:lvl1pPr>
          </a:lstStyle>
          <a:p>
            <a:pPr lvl="0"/>
            <a:fld id="{045F626D-03E7-4AFD-8C9B-E8F2C2610951}" type="slidenum">
              <a:t>‹nr.›</a:t>
            </a:fld>
            <a:endParaRPr lang="nl-NL"/>
          </a:p>
        </p:txBody>
      </p:sp>
      <p:sp>
        <p:nvSpPr>
          <p:cNvPr id="4" name="Tijdelijke aanduiding voor voettekst 4">
            <a:extLst>
              <a:ext uri="{FF2B5EF4-FFF2-40B4-BE49-F238E27FC236}">
                <a16:creationId xmlns:a16="http://schemas.microsoft.com/office/drawing/2014/main" id="{B01D9248-9C7E-4D2D-AE91-A985521681D1}"/>
              </a:ext>
            </a:extLst>
          </p:cNvPr>
          <p:cNvSpPr txBox="1">
            <a:spLocks noGrp="1"/>
          </p:cNvSpPr>
          <p:nvPr>
            <p:ph type="ftr" sz="quarter" idx="9"/>
          </p:nvPr>
        </p:nvSpPr>
        <p:spPr/>
        <p:txBody>
          <a:bodyPr/>
          <a:lstStyle>
            <a:lvl1pPr>
              <a:defRPr/>
            </a:lvl1pPr>
          </a:lstStyle>
          <a:p>
            <a:pPr lvl="0"/>
            <a:fld id="{6021550A-96B1-4E6A-A7CA-460DE6D8396E}"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FF2AA247-390D-434E-A74B-A72E5DF486C5}"/>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107743538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6B91681C-D1C8-4F9B-84A6-678A0A6B6646}"/>
              </a:ext>
            </a:extLst>
          </p:cNvPr>
          <p:cNvSpPr txBox="1">
            <a:spLocks noGrp="1"/>
          </p:cNvSpPr>
          <p:nvPr>
            <p:ph type="pic" idx="4294967295"/>
          </p:nvPr>
        </p:nvSpPr>
        <p:spPr>
          <a:xfrm>
            <a:off x="0" y="3427408"/>
            <a:ext cx="12191996" cy="3430591"/>
          </a:xfrm>
          <a:solidFill>
            <a:srgbClr val="D9D9D9"/>
          </a:solidFill>
        </p:spPr>
        <p:txBody>
          <a:bodyPr lIns="611998"/>
          <a:lstStyle>
            <a:lvl1pPr>
              <a:buClr>
                <a:srgbClr val="017BC6"/>
              </a:buClr>
              <a:defRPr/>
            </a:lvl1pPr>
          </a:lstStyle>
          <a:p>
            <a:pPr lvl="0"/>
            <a:r>
              <a:rPr lang="nl-NL"/>
              <a:t>Klik op het pictogram als u een afbeelding wilt toevoegen</a:t>
            </a:r>
          </a:p>
        </p:txBody>
      </p:sp>
      <p:sp>
        <p:nvSpPr>
          <p:cNvPr id="3" name="Titel 1">
            <a:extLst>
              <a:ext uri="{FF2B5EF4-FFF2-40B4-BE49-F238E27FC236}">
                <a16:creationId xmlns:a16="http://schemas.microsoft.com/office/drawing/2014/main" id="{8446478C-36C2-4031-BC21-4396C425FDFE}"/>
              </a:ext>
            </a:extLst>
          </p:cNvPr>
          <p:cNvSpPr txBox="1">
            <a:spLocks noGrp="1"/>
          </p:cNvSpPr>
          <p:nvPr>
            <p:ph type="title"/>
          </p:nvPr>
        </p:nvSpPr>
        <p:spPr>
          <a:xfrm>
            <a:off x="633596" y="1051203"/>
            <a:ext cx="10924382" cy="946797"/>
          </a:xfrm>
        </p:spPr>
        <p:txBody>
          <a:bodyPr/>
          <a:lstStyle>
            <a:lvl1pPr>
              <a:defRPr>
                <a:solidFill>
                  <a:srgbClr val="FFFFFF"/>
                </a:solidFill>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777563F7-3082-4564-8679-AE8CA352E2F9}"/>
              </a:ext>
            </a:extLst>
          </p:cNvPr>
          <p:cNvSpPr txBox="1">
            <a:spLocks noGrp="1"/>
          </p:cNvSpPr>
          <p:nvPr>
            <p:ph type="sldNum" sz="quarter" idx="8"/>
          </p:nvPr>
        </p:nvSpPr>
        <p:spPr/>
        <p:txBody>
          <a:bodyPr/>
          <a:lstStyle>
            <a:lvl1pPr>
              <a:defRPr>
                <a:solidFill>
                  <a:srgbClr val="FFFFFF"/>
                </a:solidFill>
              </a:defRPr>
            </a:lvl1pPr>
          </a:lstStyle>
          <a:p>
            <a:pPr lvl="0"/>
            <a:fld id="{B47090E6-0C80-4D04-AABB-A56B43FF3620}" type="slidenum">
              <a:t>‹nr.›</a:t>
            </a:fld>
            <a:endParaRPr lang="nl-NL"/>
          </a:p>
        </p:txBody>
      </p:sp>
      <p:sp>
        <p:nvSpPr>
          <p:cNvPr id="5" name="Tijdelijke aanduiding voor voettekst 4">
            <a:extLst>
              <a:ext uri="{FF2B5EF4-FFF2-40B4-BE49-F238E27FC236}">
                <a16:creationId xmlns:a16="http://schemas.microsoft.com/office/drawing/2014/main" id="{8BDA1F6E-46EC-4D54-8A3D-FF76578F5B0A}"/>
              </a:ext>
            </a:extLst>
          </p:cNvPr>
          <p:cNvSpPr txBox="1">
            <a:spLocks noGrp="1"/>
          </p:cNvSpPr>
          <p:nvPr>
            <p:ph type="ftr" sz="quarter" idx="9"/>
          </p:nvPr>
        </p:nvSpPr>
        <p:spPr/>
        <p:txBody>
          <a:bodyPr/>
          <a:lstStyle>
            <a:lvl1pPr>
              <a:defRPr>
                <a:solidFill>
                  <a:srgbClr val="FFFFFF"/>
                </a:solidFill>
              </a:defRPr>
            </a:lvl1pPr>
          </a:lstStyle>
          <a:p>
            <a:pPr lvl="0"/>
            <a:fld id="{4DEE3590-B219-4E39-B8B1-8F94870097F9}" type="datetime4">
              <a:rPr lang="nl-NL"/>
              <a:pPr lvl="0"/>
              <a:t>21 mei 2021</a:t>
            </a:fld>
            <a:r>
              <a:rPr lang="en-US"/>
              <a:t> | Voettekst</a:t>
            </a:r>
            <a:endParaRPr lang="nl-NL"/>
          </a:p>
        </p:txBody>
      </p:sp>
    </p:spTree>
    <p:extLst>
      <p:ext uri="{BB962C8B-B14F-4D97-AF65-F5344CB8AC3E}">
        <p14:creationId xmlns:p14="http://schemas.microsoft.com/office/powerpoint/2010/main" val="523936252"/>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Afbeelding horizontaal wi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21F0DFEF-071A-4823-AFD9-C4FB8F834BE6}"/>
              </a:ext>
            </a:extLst>
          </p:cNvPr>
          <p:cNvSpPr txBox="1">
            <a:spLocks noGrp="1"/>
          </p:cNvSpPr>
          <p:nvPr>
            <p:ph type="pic" idx="4294967295"/>
          </p:nvPr>
        </p:nvSpPr>
        <p:spPr>
          <a:xfrm>
            <a:off x="0" y="3427408"/>
            <a:ext cx="12191996" cy="3430591"/>
          </a:xfrm>
          <a:solidFill>
            <a:srgbClr val="000000">
              <a:alpha val="10000"/>
            </a:srgbClr>
          </a:solidFill>
        </p:spPr>
        <p:txBody>
          <a:bodyPr lIns="611998"/>
          <a:lstStyle>
            <a:lvl1pPr>
              <a:defRPr/>
            </a:lvl1pPr>
          </a:lstStyle>
          <a:p>
            <a:pPr lvl="0"/>
            <a:r>
              <a:rPr lang="nl-NL"/>
              <a:t>Klik op het pictogram als u een afbeelding wilt toevoegen</a:t>
            </a:r>
          </a:p>
        </p:txBody>
      </p:sp>
      <p:sp>
        <p:nvSpPr>
          <p:cNvPr id="3" name="Titel 8">
            <a:extLst>
              <a:ext uri="{FF2B5EF4-FFF2-40B4-BE49-F238E27FC236}">
                <a16:creationId xmlns:a16="http://schemas.microsoft.com/office/drawing/2014/main" id="{5B07E583-FEB9-40F3-B70B-F6ED30FA5F12}"/>
              </a:ext>
            </a:extLst>
          </p:cNvPr>
          <p:cNvSpPr txBox="1">
            <a:spLocks noGrp="1"/>
          </p:cNvSpPr>
          <p:nvPr>
            <p:ph type="title"/>
          </p:nvPr>
        </p:nvSpPr>
        <p:spPr>
          <a:xfrm>
            <a:off x="634209" y="1051203"/>
            <a:ext cx="10924382" cy="946797"/>
          </a:xfrm>
        </p:spPr>
        <p:txBody>
          <a:bodyPr/>
          <a:lstStyle>
            <a:lvl1pPr>
              <a:defRPr/>
            </a:lvl1pPr>
          </a:lstStyle>
          <a:p>
            <a:pPr lvl="0"/>
            <a:r>
              <a:rPr lang="nl-NL"/>
              <a:t>Klik om de stijl te bewerken</a:t>
            </a:r>
          </a:p>
        </p:txBody>
      </p:sp>
      <p:sp>
        <p:nvSpPr>
          <p:cNvPr id="4" name="Tijdelijke aanduiding voor dianummer 6">
            <a:extLst>
              <a:ext uri="{FF2B5EF4-FFF2-40B4-BE49-F238E27FC236}">
                <a16:creationId xmlns:a16="http://schemas.microsoft.com/office/drawing/2014/main" id="{AE6748D1-2B91-4DB0-ABDE-D16C6880557B}"/>
              </a:ext>
            </a:extLst>
          </p:cNvPr>
          <p:cNvSpPr txBox="1">
            <a:spLocks noGrp="1"/>
          </p:cNvSpPr>
          <p:nvPr>
            <p:ph type="sldNum" sz="quarter" idx="8"/>
          </p:nvPr>
        </p:nvSpPr>
        <p:spPr/>
        <p:txBody>
          <a:bodyPr/>
          <a:lstStyle>
            <a:lvl1pPr>
              <a:defRPr>
                <a:solidFill>
                  <a:srgbClr val="FFFFFF"/>
                </a:solidFill>
              </a:defRPr>
            </a:lvl1pPr>
          </a:lstStyle>
          <a:p>
            <a:pPr lvl="0"/>
            <a:fld id="{24BD8C87-37C6-42D7-A001-D9EBC2484A16}" type="slidenum">
              <a:t>‹nr.›</a:t>
            </a:fld>
            <a:endParaRPr lang="nl-NL"/>
          </a:p>
        </p:txBody>
      </p:sp>
      <p:sp>
        <p:nvSpPr>
          <p:cNvPr id="5" name="Tijdelijke aanduiding voor voettekst 4">
            <a:extLst>
              <a:ext uri="{FF2B5EF4-FFF2-40B4-BE49-F238E27FC236}">
                <a16:creationId xmlns:a16="http://schemas.microsoft.com/office/drawing/2014/main" id="{E7C3CC58-FAEE-458F-B81A-8B6EEA63600D}"/>
              </a:ext>
            </a:extLst>
          </p:cNvPr>
          <p:cNvSpPr txBox="1">
            <a:spLocks noGrp="1"/>
          </p:cNvSpPr>
          <p:nvPr>
            <p:ph type="ftr" sz="quarter" idx="9"/>
          </p:nvPr>
        </p:nvSpPr>
        <p:spPr/>
        <p:txBody>
          <a:bodyPr/>
          <a:lstStyle>
            <a:lvl1pPr>
              <a:defRPr>
                <a:solidFill>
                  <a:srgbClr val="FFFFFF"/>
                </a:solidFill>
              </a:defRPr>
            </a:lvl1pPr>
          </a:lstStyle>
          <a:p>
            <a:pPr lvl="0"/>
            <a:fld id="{40E35DD5-94D8-44C0-BFBD-BE1A41B4B815}" type="datetime4">
              <a:rPr lang="nl-NL"/>
              <a:pPr lvl="0"/>
              <a:t>21 mei 2021</a:t>
            </a:fld>
            <a:r>
              <a:rPr lang="en-US"/>
              <a:t> | Voettekst</a:t>
            </a:r>
            <a:endParaRPr lang="nl-NL"/>
          </a:p>
        </p:txBody>
      </p:sp>
    </p:spTree>
    <p:extLst>
      <p:ext uri="{BB962C8B-B14F-4D97-AF65-F5344CB8AC3E}">
        <p14:creationId xmlns:p14="http://schemas.microsoft.com/office/powerpoint/2010/main" val="28329237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p:cSld name="Afbeelding">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4DD06873-E4FF-412B-A3AF-ED22AF3FAF39}"/>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05549719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p:cSld name="Afbeelding me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7EA91FB5-6E0C-4187-A4DE-DCFF8AA3788F}"/>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
        <p:nvSpPr>
          <p:cNvPr id="3" name="Titel 4">
            <a:extLst>
              <a:ext uri="{FF2B5EF4-FFF2-40B4-BE49-F238E27FC236}">
                <a16:creationId xmlns:a16="http://schemas.microsoft.com/office/drawing/2014/main" id="{192420D1-67BF-4742-A3A6-47D55269D91F}"/>
              </a:ext>
            </a:extLst>
          </p:cNvPr>
          <p:cNvSpPr txBox="1">
            <a:spLocks noGrp="1"/>
          </p:cNvSpPr>
          <p:nvPr>
            <p:ph type="title"/>
          </p:nvPr>
        </p:nvSpPr>
        <p:spPr>
          <a:xfrm>
            <a:off x="0" y="5153777"/>
            <a:ext cx="12191996" cy="575998"/>
          </a:xfrm>
          <a:solidFill>
            <a:srgbClr val="D52A1C"/>
          </a:solidFill>
        </p:spPr>
        <p:txBody>
          <a:bodyPr lIns="755998" anchor="ctr"/>
          <a:lstStyle>
            <a:lvl1pPr>
              <a:defRPr sz="3200">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466F1CA4-86B3-474F-B975-CEC46CC7AB65}"/>
              </a:ext>
            </a:extLst>
          </p:cNvPr>
          <p:cNvSpPr txBox="1">
            <a:spLocks noGrp="1"/>
          </p:cNvSpPr>
          <p:nvPr>
            <p:ph type="body" idx="4294967295"/>
          </p:nvPr>
        </p:nvSpPr>
        <p:spPr>
          <a:xfrm>
            <a:off x="0" y="5825413"/>
            <a:ext cx="12191996" cy="395999"/>
          </a:xfrm>
          <a:solidFill>
            <a:srgbClr val="FFFFFF"/>
          </a:solidFill>
        </p:spPr>
        <p:txBody>
          <a:bodyPr lIns="755998" anchor="ctr"/>
          <a:lstStyle>
            <a:lvl1pPr marL="0" indent="0">
              <a:buNone/>
              <a:defRPr sz="2000"/>
            </a:lvl1pPr>
          </a:lstStyle>
          <a:p>
            <a:pPr lvl="0"/>
            <a:r>
              <a:rPr lang="nl-NL"/>
              <a:t>Klik om de modelstijlen te bewerken</a:t>
            </a:r>
          </a:p>
        </p:txBody>
      </p:sp>
      <p:pic>
        <p:nvPicPr>
          <p:cNvPr id="5" name="Afbeelding 3">
            <a:extLst>
              <a:ext uri="{FF2B5EF4-FFF2-40B4-BE49-F238E27FC236}">
                <a16:creationId xmlns:a16="http://schemas.microsoft.com/office/drawing/2014/main" id="{2146BA85-34BD-49A2-9F12-EDDF8B039625}"/>
              </a:ext>
            </a:extLst>
          </p:cNvPr>
          <p:cNvPicPr>
            <a:picLocks noChangeAspect="1"/>
          </p:cNvPicPr>
          <p:nvPr/>
        </p:nvPicPr>
        <p:blipFill>
          <a:blip r:embed="rId2"/>
          <a:stretch>
            <a:fillRect/>
          </a:stretch>
        </p:blipFill>
        <p:spPr>
          <a:xfrm>
            <a:off x="-3172" y="0"/>
            <a:ext cx="12198352" cy="1066803"/>
          </a:xfrm>
          <a:prstGeom prst="rect">
            <a:avLst/>
          </a:prstGeom>
          <a:noFill/>
          <a:ln>
            <a:noFill/>
          </a:ln>
        </p:spPr>
      </p:pic>
    </p:spTree>
    <p:extLst>
      <p:ext uri="{BB962C8B-B14F-4D97-AF65-F5344CB8AC3E}">
        <p14:creationId xmlns:p14="http://schemas.microsoft.com/office/powerpoint/2010/main" val="397145722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Tabel/grafiek">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93201870-1D07-4975-992F-E19B6DB8B39F}"/>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inhoud 2">
            <a:extLst>
              <a:ext uri="{FF2B5EF4-FFF2-40B4-BE49-F238E27FC236}">
                <a16:creationId xmlns:a16="http://schemas.microsoft.com/office/drawing/2014/main" id="{367C31A7-F28C-41B9-8608-354A5BFBB1BB}"/>
              </a:ext>
            </a:extLst>
          </p:cNvPr>
          <p:cNvSpPr txBox="1">
            <a:spLocks noGrp="1"/>
          </p:cNvSpPr>
          <p:nvPr>
            <p:ph idx="4294967295"/>
          </p:nvPr>
        </p:nvSpPr>
        <p:spPr>
          <a:xfrm>
            <a:off x="634995" y="2276471"/>
            <a:ext cx="10923586"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1">
            <a:extLst>
              <a:ext uri="{FF2B5EF4-FFF2-40B4-BE49-F238E27FC236}">
                <a16:creationId xmlns:a16="http://schemas.microsoft.com/office/drawing/2014/main" id="{DEADB057-FAB1-4742-A5E8-6ED1E28BA31A}"/>
              </a:ext>
            </a:extLst>
          </p:cNvPr>
          <p:cNvSpPr txBox="1">
            <a:spLocks noGrp="1"/>
          </p:cNvSpPr>
          <p:nvPr>
            <p:ph type="sldNum" sz="quarter" idx="8"/>
          </p:nvPr>
        </p:nvSpPr>
        <p:spPr/>
        <p:txBody>
          <a:bodyPr/>
          <a:lstStyle>
            <a:lvl1pPr>
              <a:defRPr/>
            </a:lvl1pPr>
          </a:lstStyle>
          <a:p>
            <a:pPr lvl="0"/>
            <a:fld id="{D7EEE9B5-BCC4-407B-A452-2374AAD7DAC3}" type="slidenum">
              <a:t>‹nr.›</a:t>
            </a:fld>
            <a:endParaRPr lang="nl-NL"/>
          </a:p>
        </p:txBody>
      </p:sp>
      <p:sp>
        <p:nvSpPr>
          <p:cNvPr id="5" name="Tijdelijke aanduiding voor voettekst 4">
            <a:extLst>
              <a:ext uri="{FF2B5EF4-FFF2-40B4-BE49-F238E27FC236}">
                <a16:creationId xmlns:a16="http://schemas.microsoft.com/office/drawing/2014/main" id="{019C3FCD-23FE-4F54-A65E-EF0DDF414174}"/>
              </a:ext>
            </a:extLst>
          </p:cNvPr>
          <p:cNvSpPr txBox="1">
            <a:spLocks noGrp="1"/>
          </p:cNvSpPr>
          <p:nvPr>
            <p:ph type="ftr" sz="quarter" idx="9"/>
          </p:nvPr>
        </p:nvSpPr>
        <p:spPr/>
        <p:txBody>
          <a:bodyPr/>
          <a:lstStyle>
            <a:lvl1pPr>
              <a:defRPr/>
            </a:lvl1pPr>
          </a:lstStyle>
          <a:p>
            <a:pPr lvl="0"/>
            <a:fld id="{5B0E526B-1F95-47F7-B041-BB10B286D275}" type="datetime4">
              <a:rPr lang="nl-NL"/>
              <a:pPr lvl="0"/>
              <a:t>21 mei 2021</a:t>
            </a:fld>
            <a:r>
              <a:rPr lang="en-US"/>
              <a:t> | Voettekst</a:t>
            </a:r>
            <a:endParaRPr lang="nl-NL"/>
          </a:p>
        </p:txBody>
      </p:sp>
    </p:spTree>
    <p:extLst>
      <p:ext uri="{BB962C8B-B14F-4D97-AF65-F5344CB8AC3E}">
        <p14:creationId xmlns:p14="http://schemas.microsoft.com/office/powerpoint/2010/main" val="3650360234"/>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p:cSld name="Tabel/grafiek met bijschrift">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70F3C28E-A780-4A46-A9D0-D6B11349EC8F}"/>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tekst 2">
            <a:extLst>
              <a:ext uri="{FF2B5EF4-FFF2-40B4-BE49-F238E27FC236}">
                <a16:creationId xmlns:a16="http://schemas.microsoft.com/office/drawing/2014/main" id="{A19D4764-B605-4BEA-BE0E-FA7EA928EC0B}"/>
              </a:ext>
            </a:extLst>
          </p:cNvPr>
          <p:cNvSpPr txBox="1">
            <a:spLocks noGrp="1"/>
          </p:cNvSpPr>
          <p:nvPr>
            <p:ph type="body" idx="4294967295"/>
          </p:nvPr>
        </p:nvSpPr>
        <p:spPr>
          <a:xfrm>
            <a:off x="7958855" y="2276471"/>
            <a:ext cx="3600001" cy="3937004"/>
          </a:xfrm>
        </p:spPr>
        <p:txBody>
          <a:bodyPr/>
          <a:lstStyle>
            <a:lvl1pPr marL="0" indent="0">
              <a:buNone/>
              <a:defRPr sz="2000"/>
            </a:lvl1pPr>
            <a:lvl2pPr marL="313200" indent="0">
              <a:buNone/>
              <a:defRPr sz="1800"/>
            </a:lvl2pPr>
            <a:lvl3pPr marL="630003" indent="0">
              <a:buNone/>
              <a:defRPr sz="1600"/>
            </a:lvl3pPr>
            <a:lvl4pPr marL="943203" indent="0">
              <a:buNone/>
              <a:defRPr sz="1600"/>
            </a:lvl4pPr>
            <a:lvl5pPr marL="1259997"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8">
            <a:extLst>
              <a:ext uri="{FF2B5EF4-FFF2-40B4-BE49-F238E27FC236}">
                <a16:creationId xmlns:a16="http://schemas.microsoft.com/office/drawing/2014/main" id="{C1118791-94E9-43D0-915A-56FB83D84FF9}"/>
              </a:ext>
            </a:extLst>
          </p:cNvPr>
          <p:cNvSpPr txBox="1">
            <a:spLocks noGrp="1"/>
          </p:cNvSpPr>
          <p:nvPr>
            <p:ph idx="4294967295"/>
          </p:nvPr>
        </p:nvSpPr>
        <p:spPr>
          <a:xfrm>
            <a:off x="634995" y="2276471"/>
            <a:ext cx="7178963"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2">
            <a:extLst>
              <a:ext uri="{FF2B5EF4-FFF2-40B4-BE49-F238E27FC236}">
                <a16:creationId xmlns:a16="http://schemas.microsoft.com/office/drawing/2014/main" id="{4F728F0F-0709-423A-B0E5-FF0052DE8259}"/>
              </a:ext>
            </a:extLst>
          </p:cNvPr>
          <p:cNvSpPr txBox="1">
            <a:spLocks noGrp="1"/>
          </p:cNvSpPr>
          <p:nvPr>
            <p:ph type="sldNum" sz="quarter" idx="8"/>
          </p:nvPr>
        </p:nvSpPr>
        <p:spPr/>
        <p:txBody>
          <a:bodyPr/>
          <a:lstStyle>
            <a:lvl1pPr>
              <a:defRPr/>
            </a:lvl1pPr>
          </a:lstStyle>
          <a:p>
            <a:pPr lvl="0"/>
            <a:fld id="{BF9D669E-7F14-4F4F-855B-756280A2C6BC}" type="slidenum">
              <a:t>‹nr.›</a:t>
            </a:fld>
            <a:endParaRPr lang="nl-NL"/>
          </a:p>
        </p:txBody>
      </p:sp>
      <p:sp>
        <p:nvSpPr>
          <p:cNvPr id="6" name="Tijdelijke aanduiding voor voettekst 4">
            <a:extLst>
              <a:ext uri="{FF2B5EF4-FFF2-40B4-BE49-F238E27FC236}">
                <a16:creationId xmlns:a16="http://schemas.microsoft.com/office/drawing/2014/main" id="{7CF2B7FC-EFB7-4CFC-98F2-C00B7065BB65}"/>
              </a:ext>
            </a:extLst>
          </p:cNvPr>
          <p:cNvSpPr txBox="1">
            <a:spLocks noGrp="1"/>
          </p:cNvSpPr>
          <p:nvPr>
            <p:ph type="ftr" sz="quarter" idx="9"/>
          </p:nvPr>
        </p:nvSpPr>
        <p:spPr/>
        <p:txBody>
          <a:bodyPr/>
          <a:lstStyle>
            <a:lvl1pPr>
              <a:defRPr/>
            </a:lvl1pPr>
          </a:lstStyle>
          <a:p>
            <a:pPr lvl="0"/>
            <a:fld id="{159BEBC5-A80E-4371-BE5C-E60472E7B225}" type="datetime4">
              <a:rPr lang="nl-NL"/>
              <a:pPr lvl="0"/>
              <a:t>21 mei 2021</a:t>
            </a:fld>
            <a:r>
              <a:rPr lang="en-US"/>
              <a:t> | Voettekst</a:t>
            </a:r>
            <a:endParaRPr lang="nl-NL"/>
          </a:p>
        </p:txBody>
      </p:sp>
    </p:spTree>
    <p:extLst>
      <p:ext uri="{BB962C8B-B14F-4D97-AF65-F5344CB8AC3E}">
        <p14:creationId xmlns:p14="http://schemas.microsoft.com/office/powerpoint/2010/main" val="2960535838"/>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p:cSld name="Tabel/grafiek verticaal">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0F468A03-3B21-4FE3-AFDB-2CA89E207058}"/>
              </a:ext>
            </a:extLst>
          </p:cNvPr>
          <p:cNvSpPr/>
          <p:nvPr/>
        </p:nvSpPr>
        <p:spPr>
          <a:xfrm>
            <a:off x="6096003"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1096A233-6401-4FF0-839A-672851813876}"/>
              </a:ext>
            </a:extLst>
          </p:cNvPr>
          <p:cNvSpPr txBox="1">
            <a:spLocks noGrp="1"/>
          </p:cNvSpPr>
          <p:nvPr>
            <p:ph type="body" idx="4294967295"/>
          </p:nvPr>
        </p:nvSpPr>
        <p:spPr>
          <a:xfrm>
            <a:off x="6550020" y="2289602"/>
            <a:ext cx="5003999" cy="3931810"/>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D85E9CDA-0EAC-405C-B6E9-E51317FCD3FC}"/>
              </a:ext>
            </a:extLst>
          </p:cNvPr>
          <p:cNvSpPr txBox="1">
            <a:spLocks noGrp="1"/>
          </p:cNvSpPr>
          <p:nvPr>
            <p:ph type="title"/>
          </p:nvPr>
        </p:nvSpPr>
        <p:spPr>
          <a:xfrm>
            <a:off x="6550020"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inhoud 8">
            <a:extLst>
              <a:ext uri="{FF2B5EF4-FFF2-40B4-BE49-F238E27FC236}">
                <a16:creationId xmlns:a16="http://schemas.microsoft.com/office/drawing/2014/main" id="{24675022-7324-42E8-BC6D-2E0EB4AFC994}"/>
              </a:ext>
            </a:extLst>
          </p:cNvPr>
          <p:cNvSpPr txBox="1">
            <a:spLocks noGrp="1"/>
          </p:cNvSpPr>
          <p:nvPr>
            <p:ph idx="4294967295"/>
          </p:nvPr>
        </p:nvSpPr>
        <p:spPr>
          <a:xfrm>
            <a:off x="634995" y="1066803"/>
            <a:ext cx="5003797" cy="5154609"/>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4">
            <a:extLst>
              <a:ext uri="{FF2B5EF4-FFF2-40B4-BE49-F238E27FC236}">
                <a16:creationId xmlns:a16="http://schemas.microsoft.com/office/drawing/2014/main" id="{4130F288-1120-4D6E-BB6E-5C29A9D0063E}"/>
              </a:ext>
            </a:extLst>
          </p:cNvPr>
          <p:cNvSpPr txBox="1">
            <a:spLocks noGrp="1"/>
          </p:cNvSpPr>
          <p:nvPr>
            <p:ph type="ftr" sz="quarter" idx="9"/>
          </p:nvPr>
        </p:nvSpPr>
        <p:spPr/>
        <p:txBody>
          <a:bodyPr/>
          <a:lstStyle>
            <a:lvl1pPr>
              <a:defRPr/>
            </a:lvl1pPr>
          </a:lstStyle>
          <a:p>
            <a:pPr lvl="0"/>
            <a:fld id="{C9DBD385-BF19-4BD7-A7E4-1023A441B7E7}" type="datetime4">
              <a:rPr lang="nl-NL"/>
              <a:pPr lvl="0"/>
              <a:t>21 mei 2021</a:t>
            </a:fld>
            <a:r>
              <a:rPr lang="en-US"/>
              <a:t> | Voettekst</a:t>
            </a:r>
            <a:endParaRPr lang="nl-NL"/>
          </a:p>
        </p:txBody>
      </p:sp>
      <p:sp>
        <p:nvSpPr>
          <p:cNvPr id="7" name="Tijdelijke aanduiding voor dianummer 14">
            <a:extLst>
              <a:ext uri="{FF2B5EF4-FFF2-40B4-BE49-F238E27FC236}">
                <a16:creationId xmlns:a16="http://schemas.microsoft.com/office/drawing/2014/main" id="{401FCDC9-58B1-4195-A0E1-8904187E61BA}"/>
              </a:ext>
            </a:extLst>
          </p:cNvPr>
          <p:cNvSpPr txBox="1">
            <a:spLocks noGrp="1"/>
          </p:cNvSpPr>
          <p:nvPr>
            <p:ph type="sldNum" sz="quarter" idx="8"/>
          </p:nvPr>
        </p:nvSpPr>
        <p:spPr/>
        <p:txBody>
          <a:bodyPr/>
          <a:lstStyle>
            <a:lvl1pPr>
              <a:defRPr>
                <a:solidFill>
                  <a:srgbClr val="FFFFFF"/>
                </a:solidFill>
              </a:defRPr>
            </a:lvl1pPr>
          </a:lstStyle>
          <a:p>
            <a:pPr lvl="0"/>
            <a:fld id="{2678AF35-BE19-40C1-BFE5-8DB5839558FD}" type="slidenum">
              <a:t>‹nr.›</a:t>
            </a:fld>
            <a:endParaRPr lang="nl-NL"/>
          </a:p>
        </p:txBody>
      </p:sp>
      <p:pic>
        <p:nvPicPr>
          <p:cNvPr id="8" name="Afbeelding 13" descr="RO_vervolgpagina_Logo_2_RGB_pos__aangepast.png">
            <a:extLst>
              <a:ext uri="{FF2B5EF4-FFF2-40B4-BE49-F238E27FC236}">
                <a16:creationId xmlns:a16="http://schemas.microsoft.com/office/drawing/2014/main" id="{B8B0D409-2C40-4475-804B-4CE61D0FC840}"/>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34492593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p:cSld name="Contact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9F766EC3-CFC7-4C3D-B759-F85B336264E3}"/>
              </a:ext>
            </a:extLst>
          </p:cNvPr>
          <p:cNvSpPr/>
          <p:nvPr/>
        </p:nvSpPr>
        <p:spPr>
          <a:xfrm>
            <a:off x="0" y="0"/>
            <a:ext cx="12191996" cy="3427408"/>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F8B524E6-BFA0-4A58-B1EE-68DBF2273FA3}"/>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E739FDBC-0311-4F4A-9199-B79B050C54B2}"/>
              </a:ext>
            </a:extLst>
          </p:cNvPr>
          <p:cNvSpPr txBox="1">
            <a:spLocks noGrp="1"/>
          </p:cNvSpPr>
          <p:nvPr>
            <p:ph type="body" idx="4294967295"/>
          </p:nvPr>
        </p:nvSpPr>
        <p:spPr>
          <a:xfrm>
            <a:off x="5156749" y="3846021"/>
            <a:ext cx="4679999"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8BD956B2-00F5-4C51-9784-246CC4B2604E}"/>
              </a:ext>
            </a:extLst>
          </p:cNvPr>
          <p:cNvSpPr txBox="1">
            <a:spLocks noGrp="1"/>
          </p:cNvSpPr>
          <p:nvPr>
            <p:ph type="body" idx="4294967295"/>
          </p:nvPr>
        </p:nvSpPr>
        <p:spPr>
          <a:xfrm>
            <a:off x="5156749" y="4639510"/>
            <a:ext cx="4679999"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2B4B8C77-3B3B-45A3-A643-F1D98F99B648}"/>
              </a:ext>
            </a:extLst>
          </p:cNvPr>
          <p:cNvSpPr txBox="1">
            <a:spLocks noGrp="1"/>
          </p:cNvSpPr>
          <p:nvPr>
            <p:ph type="body" idx="4294967295"/>
          </p:nvPr>
        </p:nvSpPr>
        <p:spPr>
          <a:xfrm>
            <a:off x="5156749" y="5405530"/>
            <a:ext cx="4679999"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3D4A0279-4553-4D4B-9916-044E7AC6E093}"/>
              </a:ext>
            </a:extLst>
          </p:cNvPr>
          <p:cNvSpPr txBox="1">
            <a:spLocks noGrp="1"/>
          </p:cNvSpPr>
          <p:nvPr>
            <p:ph type="pic" idx="4294967295"/>
          </p:nvPr>
        </p:nvSpPr>
        <p:spPr>
          <a:xfrm>
            <a:off x="4544778" y="3921367"/>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3D9B29D5-EAB1-400E-8950-F60ACC607031}"/>
              </a:ext>
            </a:extLst>
          </p:cNvPr>
          <p:cNvSpPr txBox="1">
            <a:spLocks noGrp="1"/>
          </p:cNvSpPr>
          <p:nvPr>
            <p:ph type="pic" idx="4294967295"/>
          </p:nvPr>
        </p:nvSpPr>
        <p:spPr>
          <a:xfrm>
            <a:off x="4544778" y="4707386"/>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99BEF217-9166-4DEA-A55E-C85080DB0A91}"/>
              </a:ext>
            </a:extLst>
          </p:cNvPr>
          <p:cNvSpPr txBox="1">
            <a:spLocks noGrp="1"/>
          </p:cNvSpPr>
          <p:nvPr>
            <p:ph type="pic" idx="4294967295"/>
          </p:nvPr>
        </p:nvSpPr>
        <p:spPr>
          <a:xfrm>
            <a:off x="4544778" y="5480867"/>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95033849-F97F-458A-8D51-0EAF68A75866}"/>
              </a:ext>
            </a:extLst>
          </p:cNvPr>
          <p:cNvSpPr txBox="1">
            <a:spLocks noGrp="1"/>
          </p:cNvSpPr>
          <p:nvPr>
            <p:ph type="sldNum" sz="quarter" idx="8"/>
          </p:nvPr>
        </p:nvSpPr>
        <p:spPr/>
        <p:txBody>
          <a:bodyPr/>
          <a:lstStyle>
            <a:lvl1pPr>
              <a:defRPr/>
            </a:lvl1pPr>
          </a:lstStyle>
          <a:p>
            <a:pPr lvl="0"/>
            <a:fld id="{B931150D-6683-4214-B8E3-1A6C1D1C3275}" type="slidenum">
              <a:t>‹nr.›</a:t>
            </a:fld>
            <a:endParaRPr lang="nl-NL"/>
          </a:p>
        </p:txBody>
      </p:sp>
      <p:sp>
        <p:nvSpPr>
          <p:cNvPr id="11" name="Tijdelijke aanduiding voor voettekst 4">
            <a:extLst>
              <a:ext uri="{FF2B5EF4-FFF2-40B4-BE49-F238E27FC236}">
                <a16:creationId xmlns:a16="http://schemas.microsoft.com/office/drawing/2014/main" id="{950F544A-D32F-4D38-B7C0-55477479A0EA}"/>
              </a:ext>
            </a:extLst>
          </p:cNvPr>
          <p:cNvSpPr txBox="1">
            <a:spLocks noGrp="1"/>
          </p:cNvSpPr>
          <p:nvPr>
            <p:ph type="ftr" sz="quarter" idx="9"/>
          </p:nvPr>
        </p:nvSpPr>
        <p:spPr/>
        <p:txBody>
          <a:bodyPr/>
          <a:lstStyle>
            <a:lvl1pPr>
              <a:defRPr/>
            </a:lvl1pPr>
          </a:lstStyle>
          <a:p>
            <a:pPr lvl="0"/>
            <a:fld id="{889E61D1-0EE1-4AC0-B33A-3A091E191ED6}"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49433781-B6B3-4CAC-B7E9-BD24F720852D}"/>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247928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EA5F2904-8262-4C50-8A9C-159ECE0E466B}"/>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E1876BBC-39E0-4DFC-A177-156B01CB2C78}"/>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AA523312-D286-4306-B93A-DD933A13FA72}"/>
              </a:ext>
            </a:extLst>
          </p:cNvPr>
          <p:cNvSpPr txBox="1">
            <a:spLocks noGrp="1"/>
          </p:cNvSpPr>
          <p:nvPr>
            <p:ph type="body" idx="4294967295"/>
          </p:nvPr>
        </p:nvSpPr>
        <p:spPr>
          <a:xfrm>
            <a:off x="634995" y="4221163"/>
            <a:ext cx="5003797" cy="2000250"/>
          </a:xfrm>
        </p:spPr>
        <p:txBody>
          <a:bodyPr tIns="90004" rIns="100803"/>
          <a:lstStyle>
            <a:lvl1pPr marL="0" indent="0" algn="r">
              <a:buNone/>
              <a:defRPr>
                <a:solidFill>
                  <a:srgbClr val="FFFFFF"/>
                </a:solidFill>
              </a:defRPr>
            </a:lvl1pPr>
          </a:lstStyle>
          <a:p>
            <a:pPr lvl="0"/>
            <a:r>
              <a:rPr lang="nl-NL"/>
              <a:t>Klik om de modelstijlen te bewerken</a:t>
            </a:r>
          </a:p>
        </p:txBody>
      </p:sp>
      <p:sp>
        <p:nvSpPr>
          <p:cNvPr id="5" name="Tijdelijke aanduiding voor tekst 8">
            <a:extLst>
              <a:ext uri="{FF2B5EF4-FFF2-40B4-BE49-F238E27FC236}">
                <a16:creationId xmlns:a16="http://schemas.microsoft.com/office/drawing/2014/main" id="{6CB5B715-DFFB-4BC6-9EDE-597AD2AB8733}"/>
              </a:ext>
            </a:extLst>
          </p:cNvPr>
          <p:cNvSpPr txBox="1">
            <a:spLocks noGrp="1"/>
          </p:cNvSpPr>
          <p:nvPr>
            <p:ph type="body" idx="4294967295"/>
          </p:nvPr>
        </p:nvSpPr>
        <p:spPr>
          <a:xfrm>
            <a:off x="634995" y="1171575"/>
            <a:ext cx="5003797" cy="1463670"/>
          </a:xfrm>
        </p:spPr>
        <p:txBody>
          <a:bodyPr rIns="0" anchor="b"/>
          <a:lstStyle>
            <a:lvl1pPr marL="0" indent="0" algn="r">
              <a:buNone/>
              <a:defRPr sz="9600" b="1">
                <a:solidFill>
                  <a:srgbClr val="FFFFFF"/>
                </a:solidFill>
              </a:defRPr>
            </a:lvl1pPr>
          </a:lstStyle>
          <a:p>
            <a:pPr lvl="0"/>
            <a:r>
              <a:rPr lang="nl-NL"/>
              <a:t>#</a:t>
            </a:r>
          </a:p>
        </p:txBody>
      </p:sp>
      <p:sp>
        <p:nvSpPr>
          <p:cNvPr id="6" name="Tijdelijke aanduiding voor dianummer 12">
            <a:extLst>
              <a:ext uri="{FF2B5EF4-FFF2-40B4-BE49-F238E27FC236}">
                <a16:creationId xmlns:a16="http://schemas.microsoft.com/office/drawing/2014/main" id="{3AA87F26-F949-40A2-8261-BAEF9BB39C91}"/>
              </a:ext>
            </a:extLst>
          </p:cNvPr>
          <p:cNvSpPr txBox="1">
            <a:spLocks noGrp="1"/>
          </p:cNvSpPr>
          <p:nvPr>
            <p:ph type="sldNum" sz="quarter" idx="8"/>
          </p:nvPr>
        </p:nvSpPr>
        <p:spPr/>
        <p:txBody>
          <a:bodyPr/>
          <a:lstStyle>
            <a:lvl1pPr>
              <a:defRPr/>
            </a:lvl1pPr>
          </a:lstStyle>
          <a:p>
            <a:pPr lvl="0"/>
            <a:fld id="{01D988D6-1367-4C79-A1BE-1BFCDE6AC569}" type="slidenum">
              <a:t>‹nr.›</a:t>
            </a:fld>
            <a:endParaRPr lang="nl-NL"/>
          </a:p>
        </p:txBody>
      </p:sp>
      <p:sp>
        <p:nvSpPr>
          <p:cNvPr id="7" name="Tijdelijke aanduiding voor voettekst 4">
            <a:extLst>
              <a:ext uri="{FF2B5EF4-FFF2-40B4-BE49-F238E27FC236}">
                <a16:creationId xmlns:a16="http://schemas.microsoft.com/office/drawing/2014/main" id="{B786590F-47B1-4C01-99D9-3B8D0B16D2E4}"/>
              </a:ext>
            </a:extLst>
          </p:cNvPr>
          <p:cNvSpPr txBox="1">
            <a:spLocks noGrp="1"/>
          </p:cNvSpPr>
          <p:nvPr>
            <p:ph type="ftr" sz="quarter" idx="9"/>
          </p:nvPr>
        </p:nvSpPr>
        <p:spPr/>
        <p:txBody>
          <a:bodyPr/>
          <a:lstStyle>
            <a:lvl1pPr>
              <a:defRPr>
                <a:solidFill>
                  <a:srgbClr val="FFFFFF"/>
                </a:solidFill>
              </a:defRPr>
            </a:lvl1pPr>
          </a:lstStyle>
          <a:p>
            <a:pPr lvl="0"/>
            <a:fld id="{1AB27719-5002-47B5-BE74-22E707CA711A}" type="datetime4">
              <a:rPr lang="nl-NL"/>
              <a:pPr lvl="0"/>
              <a:t>21 mei 2021</a:t>
            </a:fld>
            <a:r>
              <a:rPr lang="en-US"/>
              <a:t> | Voettekst</a:t>
            </a:r>
            <a:endParaRPr lang="nl-NL"/>
          </a:p>
        </p:txBody>
      </p:sp>
      <p:pic>
        <p:nvPicPr>
          <p:cNvPr id="8" name="Afbeelding 10" descr="RO_vervolgpagina_Logo_2_RGB_pos__aangepast.png">
            <a:extLst>
              <a:ext uri="{FF2B5EF4-FFF2-40B4-BE49-F238E27FC236}">
                <a16:creationId xmlns:a16="http://schemas.microsoft.com/office/drawing/2014/main" id="{21B8BFB4-2E5B-4DC1-BDCC-957FE0A760D7}"/>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61340248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p:cSld name="Contact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20A633D4-D345-4285-ABA6-50188CC3E2D6}"/>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0E86BAF8-E43B-4D2F-BE3C-06786BFDE7DD}"/>
              </a:ext>
            </a:extLst>
          </p:cNvPr>
          <p:cNvSpPr txBox="1">
            <a:spLocks noGrp="1"/>
          </p:cNvSpPr>
          <p:nvPr>
            <p:ph type="title"/>
          </p:nvPr>
        </p:nvSpPr>
        <p:spPr>
          <a:xfrm>
            <a:off x="634995" y="2565404"/>
            <a:ext cx="5003797" cy="172720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19A9A4F3-373D-4FE3-A048-02EB51628EE4}"/>
              </a:ext>
            </a:extLst>
          </p:cNvPr>
          <p:cNvSpPr txBox="1">
            <a:spLocks noGrp="1"/>
          </p:cNvSpPr>
          <p:nvPr>
            <p:ph type="body" idx="4294967295"/>
          </p:nvPr>
        </p:nvSpPr>
        <p:spPr>
          <a:xfrm>
            <a:off x="7176284" y="2286000"/>
            <a:ext cx="4382298"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91E05F93-9625-46F4-9945-0A6F74C28411}"/>
              </a:ext>
            </a:extLst>
          </p:cNvPr>
          <p:cNvSpPr txBox="1">
            <a:spLocks noGrp="1"/>
          </p:cNvSpPr>
          <p:nvPr>
            <p:ph type="body" idx="4294967295"/>
          </p:nvPr>
        </p:nvSpPr>
        <p:spPr>
          <a:xfrm>
            <a:off x="7176284" y="3079488"/>
            <a:ext cx="4382298"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EB2D2A9E-E36D-42A0-8771-764A890ED9CB}"/>
              </a:ext>
            </a:extLst>
          </p:cNvPr>
          <p:cNvSpPr txBox="1">
            <a:spLocks noGrp="1"/>
          </p:cNvSpPr>
          <p:nvPr>
            <p:ph type="body" idx="4294967295"/>
          </p:nvPr>
        </p:nvSpPr>
        <p:spPr>
          <a:xfrm>
            <a:off x="7176284" y="3845509"/>
            <a:ext cx="4382298" cy="691880"/>
          </a:xfrm>
        </p:spPr>
        <p:txBody>
          <a:bodyPr anchor="ctr"/>
          <a:lstStyle>
            <a:lvl1pPr marL="0" indent="0">
              <a:buNone/>
              <a:defRPr sz="2000">
                <a:solidFill>
                  <a:srgbClr val="D52A1C"/>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7E563BCF-9AF0-4D11-83D9-5AB9A911731A}"/>
              </a:ext>
            </a:extLst>
          </p:cNvPr>
          <p:cNvSpPr txBox="1">
            <a:spLocks noGrp="1"/>
          </p:cNvSpPr>
          <p:nvPr>
            <p:ph type="pic" idx="4294967295"/>
          </p:nvPr>
        </p:nvSpPr>
        <p:spPr>
          <a:xfrm>
            <a:off x="6564313" y="2361346"/>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AD8E1A2B-64E3-48AC-960E-93ECD3AE0A2C}"/>
              </a:ext>
            </a:extLst>
          </p:cNvPr>
          <p:cNvSpPr txBox="1">
            <a:spLocks noGrp="1"/>
          </p:cNvSpPr>
          <p:nvPr>
            <p:ph type="pic" idx="4294967295"/>
          </p:nvPr>
        </p:nvSpPr>
        <p:spPr>
          <a:xfrm>
            <a:off x="6564313" y="3147355"/>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DC319B1E-AC4F-432E-A47C-AE1989C2900A}"/>
              </a:ext>
            </a:extLst>
          </p:cNvPr>
          <p:cNvSpPr txBox="1">
            <a:spLocks noGrp="1"/>
          </p:cNvSpPr>
          <p:nvPr>
            <p:ph type="pic" idx="4294967295"/>
          </p:nvPr>
        </p:nvSpPr>
        <p:spPr>
          <a:xfrm>
            <a:off x="6564313" y="3920846"/>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63A79585-9EEF-4B2D-87BF-EB1B9191DDEC}"/>
              </a:ext>
            </a:extLst>
          </p:cNvPr>
          <p:cNvSpPr txBox="1">
            <a:spLocks noGrp="1"/>
          </p:cNvSpPr>
          <p:nvPr>
            <p:ph type="sldNum" sz="quarter" idx="8"/>
          </p:nvPr>
        </p:nvSpPr>
        <p:spPr/>
        <p:txBody>
          <a:bodyPr/>
          <a:lstStyle>
            <a:lvl1pPr>
              <a:defRPr/>
            </a:lvl1pPr>
          </a:lstStyle>
          <a:p>
            <a:pPr lvl="0"/>
            <a:fld id="{A9A3C1C5-802C-43AE-A622-6D9954184FF7}" type="slidenum">
              <a:t>‹nr.›</a:t>
            </a:fld>
            <a:endParaRPr lang="nl-NL"/>
          </a:p>
        </p:txBody>
      </p:sp>
      <p:sp>
        <p:nvSpPr>
          <p:cNvPr id="11" name="Tijdelijke aanduiding voor voettekst 4">
            <a:extLst>
              <a:ext uri="{FF2B5EF4-FFF2-40B4-BE49-F238E27FC236}">
                <a16:creationId xmlns:a16="http://schemas.microsoft.com/office/drawing/2014/main" id="{4C641AD6-F311-4F94-AD96-AC526D92BC36}"/>
              </a:ext>
            </a:extLst>
          </p:cNvPr>
          <p:cNvSpPr txBox="1">
            <a:spLocks noGrp="1"/>
          </p:cNvSpPr>
          <p:nvPr>
            <p:ph type="ftr" sz="quarter" idx="9"/>
          </p:nvPr>
        </p:nvSpPr>
        <p:spPr/>
        <p:txBody>
          <a:bodyPr/>
          <a:lstStyle>
            <a:lvl1pPr>
              <a:defRPr>
                <a:solidFill>
                  <a:srgbClr val="FFFFFF"/>
                </a:solidFill>
              </a:defRPr>
            </a:lvl1pPr>
          </a:lstStyle>
          <a:p>
            <a:pPr lvl="0"/>
            <a:fld id="{20665597-EFC9-437A-91F0-D5F0EF84EA1F}"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5B157251-76A0-4296-8C07-36465340C64C}"/>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658725661"/>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preserve="1">
  <p:cSld name="Contact C">
    <p:bg>
      <p:bgPr>
        <a:solidFill>
          <a:srgbClr val="D52A1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00A15-CFD9-4956-A051-55DAD62B500B}"/>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3" name="Tijdelijke aanduiding voor tekst 13">
            <a:extLst>
              <a:ext uri="{FF2B5EF4-FFF2-40B4-BE49-F238E27FC236}">
                <a16:creationId xmlns:a16="http://schemas.microsoft.com/office/drawing/2014/main" id="{57FB1649-C158-4677-BE49-93BF2C9AE7F6}"/>
              </a:ext>
            </a:extLst>
          </p:cNvPr>
          <p:cNvSpPr txBox="1">
            <a:spLocks noGrp="1"/>
          </p:cNvSpPr>
          <p:nvPr>
            <p:ph type="body" idx="4294967295"/>
          </p:nvPr>
        </p:nvSpPr>
        <p:spPr>
          <a:xfrm>
            <a:off x="4224308" y="3846021"/>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4" name="Tijdelijke aanduiding voor tekst 13">
            <a:extLst>
              <a:ext uri="{FF2B5EF4-FFF2-40B4-BE49-F238E27FC236}">
                <a16:creationId xmlns:a16="http://schemas.microsoft.com/office/drawing/2014/main" id="{3C1B472A-FAC2-42EE-9F18-C4C32B767FE1}"/>
              </a:ext>
            </a:extLst>
          </p:cNvPr>
          <p:cNvSpPr txBox="1">
            <a:spLocks noGrp="1"/>
          </p:cNvSpPr>
          <p:nvPr>
            <p:ph type="body" idx="4294967295"/>
          </p:nvPr>
        </p:nvSpPr>
        <p:spPr>
          <a:xfrm>
            <a:off x="4224308" y="463951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C52F5AD5-96ED-41ED-A8D2-F26D940CB899}"/>
              </a:ext>
            </a:extLst>
          </p:cNvPr>
          <p:cNvSpPr txBox="1">
            <a:spLocks noGrp="1"/>
          </p:cNvSpPr>
          <p:nvPr>
            <p:ph type="body" idx="4294967295"/>
          </p:nvPr>
        </p:nvSpPr>
        <p:spPr>
          <a:xfrm>
            <a:off x="4224308" y="540553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6" name="Tijdelijke aanduiding voor afbeelding 3">
            <a:extLst>
              <a:ext uri="{FF2B5EF4-FFF2-40B4-BE49-F238E27FC236}">
                <a16:creationId xmlns:a16="http://schemas.microsoft.com/office/drawing/2014/main" id="{E40564AD-D10A-4639-B944-6AC142F6AB47}"/>
              </a:ext>
            </a:extLst>
          </p:cNvPr>
          <p:cNvSpPr txBox="1">
            <a:spLocks noGrp="1"/>
          </p:cNvSpPr>
          <p:nvPr>
            <p:ph type="pic" idx="4294967295"/>
          </p:nvPr>
        </p:nvSpPr>
        <p:spPr>
          <a:xfrm>
            <a:off x="3612337" y="3921367"/>
            <a:ext cx="541205" cy="539998"/>
          </a:xfrm>
          <a:blipFill>
            <a:blip r:embed="rId2"/>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7" name="Tijdelijke aanduiding voor afbeelding 3">
            <a:extLst>
              <a:ext uri="{FF2B5EF4-FFF2-40B4-BE49-F238E27FC236}">
                <a16:creationId xmlns:a16="http://schemas.microsoft.com/office/drawing/2014/main" id="{FCDDB8F3-5E4D-433C-841D-5F9434E14292}"/>
              </a:ext>
            </a:extLst>
          </p:cNvPr>
          <p:cNvSpPr txBox="1">
            <a:spLocks noGrp="1"/>
          </p:cNvSpPr>
          <p:nvPr>
            <p:ph type="pic" idx="4294967295"/>
          </p:nvPr>
        </p:nvSpPr>
        <p:spPr>
          <a:xfrm>
            <a:off x="3612337" y="4707386"/>
            <a:ext cx="541205" cy="539998"/>
          </a:xfrm>
          <a:blipFill>
            <a:blip r:embed="rId3"/>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3CCD29B8-88A5-47E4-9661-333F08D3C047}"/>
              </a:ext>
            </a:extLst>
          </p:cNvPr>
          <p:cNvSpPr txBox="1">
            <a:spLocks noGrp="1"/>
          </p:cNvSpPr>
          <p:nvPr>
            <p:ph type="pic" idx="4294967295"/>
          </p:nvPr>
        </p:nvSpPr>
        <p:spPr>
          <a:xfrm>
            <a:off x="3612337" y="5480867"/>
            <a:ext cx="541205" cy="539998"/>
          </a:xfrm>
          <a:blipFill>
            <a:blip r:embed="rId4"/>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9" name="Tijdelijke aanduiding voor dianummer 7">
            <a:extLst>
              <a:ext uri="{FF2B5EF4-FFF2-40B4-BE49-F238E27FC236}">
                <a16:creationId xmlns:a16="http://schemas.microsoft.com/office/drawing/2014/main" id="{0FB26EA2-E989-4487-B757-9B0D0F61D8F2}"/>
              </a:ext>
            </a:extLst>
          </p:cNvPr>
          <p:cNvSpPr txBox="1">
            <a:spLocks noGrp="1"/>
          </p:cNvSpPr>
          <p:nvPr>
            <p:ph type="sldNum" sz="quarter" idx="8"/>
          </p:nvPr>
        </p:nvSpPr>
        <p:spPr/>
        <p:txBody>
          <a:bodyPr/>
          <a:lstStyle>
            <a:lvl1pPr>
              <a:defRPr>
                <a:solidFill>
                  <a:srgbClr val="D9EBF6"/>
                </a:solidFill>
              </a:defRPr>
            </a:lvl1pPr>
          </a:lstStyle>
          <a:p>
            <a:pPr lvl="0"/>
            <a:fld id="{F31D5523-6679-4878-B654-9491D2723450}" type="slidenum">
              <a:t>‹nr.›</a:t>
            </a:fld>
            <a:endParaRPr lang="nl-NL"/>
          </a:p>
        </p:txBody>
      </p:sp>
      <p:sp>
        <p:nvSpPr>
          <p:cNvPr id="10" name="Tijdelijke aanduiding voor voettekst 4">
            <a:extLst>
              <a:ext uri="{FF2B5EF4-FFF2-40B4-BE49-F238E27FC236}">
                <a16:creationId xmlns:a16="http://schemas.microsoft.com/office/drawing/2014/main" id="{2B745BBC-89B8-4CE2-BF43-1B00B85468FA}"/>
              </a:ext>
            </a:extLst>
          </p:cNvPr>
          <p:cNvSpPr txBox="1">
            <a:spLocks noGrp="1"/>
          </p:cNvSpPr>
          <p:nvPr>
            <p:ph type="ftr" sz="quarter" idx="9"/>
          </p:nvPr>
        </p:nvSpPr>
        <p:spPr/>
        <p:txBody>
          <a:bodyPr/>
          <a:lstStyle>
            <a:lvl1pPr>
              <a:defRPr>
                <a:solidFill>
                  <a:srgbClr val="FFFFFF"/>
                </a:solidFill>
              </a:defRPr>
            </a:lvl1pPr>
          </a:lstStyle>
          <a:p>
            <a:pPr lvl="0"/>
            <a:fld id="{318908B6-4080-4E16-854C-894CCD49C4BD}" type="datetime4">
              <a:rPr lang="nl-NL"/>
              <a:pPr lvl="0"/>
              <a:t>21 mei 2021</a:t>
            </a:fld>
            <a:r>
              <a:rPr lang="en-US"/>
              <a:t> | Voettekst</a:t>
            </a:r>
            <a:endParaRPr lang="nl-NL"/>
          </a:p>
        </p:txBody>
      </p:sp>
      <p:pic>
        <p:nvPicPr>
          <p:cNvPr id="11" name="Afbeelding 11" descr="ROx_BEELDMERK_Logo_2_RGB_pos-op-wit.png">
            <a:extLst>
              <a:ext uri="{FF2B5EF4-FFF2-40B4-BE49-F238E27FC236}">
                <a16:creationId xmlns:a16="http://schemas.microsoft.com/office/drawing/2014/main" id="{3DBBB347-F1E6-47F8-8B2D-33F95BBD1D64}"/>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269262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CAF56E29-1688-4E26-82CA-83D65271F6BB}"/>
              </a:ext>
            </a:extLst>
          </p:cNvPr>
          <p:cNvSpPr txBox="1">
            <a:spLocks noGrp="1"/>
          </p:cNvSpPr>
          <p:nvPr>
            <p:ph idx="4294967295"/>
          </p:nvPr>
        </p:nvSpPr>
        <p:spPr>
          <a:xfrm>
            <a:off x="634995" y="2276471"/>
            <a:ext cx="5226052"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inhoud 3">
            <a:extLst>
              <a:ext uri="{FF2B5EF4-FFF2-40B4-BE49-F238E27FC236}">
                <a16:creationId xmlns:a16="http://schemas.microsoft.com/office/drawing/2014/main" id="{D95523EA-3CFC-4D3E-92CC-338A945D895A}"/>
              </a:ext>
            </a:extLst>
          </p:cNvPr>
          <p:cNvSpPr txBox="1">
            <a:spLocks noGrp="1"/>
          </p:cNvSpPr>
          <p:nvPr>
            <p:ph idx="4294967295"/>
          </p:nvPr>
        </p:nvSpPr>
        <p:spPr>
          <a:xfrm>
            <a:off x="6553203" y="2276471"/>
            <a:ext cx="5003999"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28ED95E0-5A9B-44ED-AAB2-6CFD96D4E594}"/>
              </a:ext>
            </a:extLst>
          </p:cNvPr>
          <p:cNvSpPr txBox="1">
            <a:spLocks noGrp="1"/>
          </p:cNvSpPr>
          <p:nvPr>
            <p:ph type="title"/>
          </p:nvPr>
        </p:nvSpPr>
        <p:spPr/>
        <p:txBody>
          <a:bodyPr/>
          <a:lstStyle>
            <a:lvl1pPr>
              <a:defRPr/>
            </a:lvl1pPr>
          </a:lstStyle>
          <a:p>
            <a:pPr lvl="0"/>
            <a:r>
              <a:rPr lang="nl-NL"/>
              <a:t>Klik om de stijl te bewerken</a:t>
            </a:r>
          </a:p>
        </p:txBody>
      </p:sp>
      <p:sp>
        <p:nvSpPr>
          <p:cNvPr id="5" name="Tijdelijke aanduiding voor dianummer 15">
            <a:extLst>
              <a:ext uri="{FF2B5EF4-FFF2-40B4-BE49-F238E27FC236}">
                <a16:creationId xmlns:a16="http://schemas.microsoft.com/office/drawing/2014/main" id="{9FFEE4CC-E242-4F82-A640-BFF74A6AD2AD}"/>
              </a:ext>
            </a:extLst>
          </p:cNvPr>
          <p:cNvSpPr txBox="1">
            <a:spLocks noGrp="1"/>
          </p:cNvSpPr>
          <p:nvPr>
            <p:ph type="sldNum" sz="quarter" idx="8"/>
          </p:nvPr>
        </p:nvSpPr>
        <p:spPr/>
        <p:txBody>
          <a:bodyPr/>
          <a:lstStyle>
            <a:lvl1pPr>
              <a:defRPr/>
            </a:lvl1pPr>
          </a:lstStyle>
          <a:p>
            <a:pPr lvl="0"/>
            <a:fld id="{8E2484EC-111F-4733-BB27-11CCECCA0973}" type="slidenum">
              <a:t>‹nr.›</a:t>
            </a:fld>
            <a:endParaRPr lang="nl-NL"/>
          </a:p>
        </p:txBody>
      </p:sp>
      <p:sp>
        <p:nvSpPr>
          <p:cNvPr id="6" name="Tijdelijke aanduiding voor voettekst 4">
            <a:extLst>
              <a:ext uri="{FF2B5EF4-FFF2-40B4-BE49-F238E27FC236}">
                <a16:creationId xmlns:a16="http://schemas.microsoft.com/office/drawing/2014/main" id="{F330B436-64FC-417E-8840-954A664F843A}"/>
              </a:ext>
            </a:extLst>
          </p:cNvPr>
          <p:cNvSpPr txBox="1">
            <a:spLocks noGrp="1"/>
          </p:cNvSpPr>
          <p:nvPr>
            <p:ph type="ftr" sz="quarter" idx="9"/>
          </p:nvPr>
        </p:nvSpPr>
        <p:spPr/>
        <p:txBody>
          <a:bodyPr/>
          <a:lstStyle>
            <a:lvl1pPr>
              <a:defRPr/>
            </a:lvl1pPr>
          </a:lstStyle>
          <a:p>
            <a:pPr lvl="0"/>
            <a:fld id="{D9A81E8F-A5B2-43D9-BB9B-5A500A34EF01}" type="datetime4">
              <a:rPr lang="nl-NL"/>
              <a:pPr lvl="0"/>
              <a:t>21 mei 2021</a:t>
            </a:fld>
            <a:r>
              <a:rPr lang="en-US"/>
              <a:t> | Voettekst</a:t>
            </a:r>
            <a:endParaRPr lang="nl-NL"/>
          </a:p>
        </p:txBody>
      </p:sp>
    </p:spTree>
    <p:extLst>
      <p:ext uri="{BB962C8B-B14F-4D97-AF65-F5344CB8AC3E}">
        <p14:creationId xmlns:p14="http://schemas.microsoft.com/office/powerpoint/2010/main" val="3313192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9A93FC39-1032-47A8-ACA2-35C95A490BB2}"/>
              </a:ext>
            </a:extLst>
          </p:cNvPr>
          <p:cNvSpPr txBox="1">
            <a:spLocks noGrp="1"/>
          </p:cNvSpPr>
          <p:nvPr>
            <p:ph type="body" idx="4294967295"/>
          </p:nvPr>
        </p:nvSpPr>
        <p:spPr>
          <a:xfrm>
            <a:off x="635005" y="2306034"/>
            <a:ext cx="5003999" cy="647998"/>
          </a:xfrm>
        </p:spPr>
        <p:txBody>
          <a:bodyPr lIns="179999" tIns="179999" rIns="179999" bIns="71999" anchor="b"/>
          <a:lstStyle>
            <a:lvl1pPr marL="0" indent="0">
              <a:buNone/>
              <a:defRPr sz="1800" b="1" cap="all">
                <a:solidFill>
                  <a:srgbClr val="38870D"/>
                </a:solidFill>
              </a:defRPr>
            </a:lvl1pPr>
          </a:lstStyle>
          <a:p>
            <a:pPr lvl="0"/>
            <a:r>
              <a:rPr lang="nl-NL"/>
              <a:t>Klik om de modelstijlen te bewerken</a:t>
            </a:r>
          </a:p>
        </p:txBody>
      </p:sp>
      <p:sp>
        <p:nvSpPr>
          <p:cNvPr id="3" name="Tijdelijke aanduiding voor inhoud 3">
            <a:extLst>
              <a:ext uri="{FF2B5EF4-FFF2-40B4-BE49-F238E27FC236}">
                <a16:creationId xmlns:a16="http://schemas.microsoft.com/office/drawing/2014/main" id="{914E3DDD-C221-47C6-8A53-56E367D1C9BE}"/>
              </a:ext>
            </a:extLst>
          </p:cNvPr>
          <p:cNvSpPr txBox="1">
            <a:spLocks noGrp="1"/>
          </p:cNvSpPr>
          <p:nvPr>
            <p:ph idx="4294967295"/>
          </p:nvPr>
        </p:nvSpPr>
        <p:spPr>
          <a:xfrm>
            <a:off x="635005" y="2953740"/>
            <a:ext cx="500399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4">
            <a:extLst>
              <a:ext uri="{FF2B5EF4-FFF2-40B4-BE49-F238E27FC236}">
                <a16:creationId xmlns:a16="http://schemas.microsoft.com/office/drawing/2014/main" id="{7A47D16D-4908-4779-8E6E-D7258B76F9C6}"/>
              </a:ext>
            </a:extLst>
          </p:cNvPr>
          <p:cNvSpPr txBox="1">
            <a:spLocks noGrp="1"/>
          </p:cNvSpPr>
          <p:nvPr>
            <p:ph type="body" idx="4294967295"/>
          </p:nvPr>
        </p:nvSpPr>
        <p:spPr>
          <a:xfrm>
            <a:off x="6553203" y="2306034"/>
            <a:ext cx="5003999" cy="647230"/>
          </a:xfrm>
        </p:spPr>
        <p:txBody>
          <a:bodyPr lIns="179999" tIns="179999" rIns="179999" bIns="71999" anchor="b"/>
          <a:lstStyle>
            <a:lvl1pPr marL="0" indent="0">
              <a:buNone/>
              <a:defRPr sz="1800" b="1" cap="all">
                <a:solidFill>
                  <a:srgbClr val="38870D"/>
                </a:solidFill>
              </a:defRPr>
            </a:lvl1pPr>
          </a:lstStyle>
          <a:p>
            <a:pPr lvl="0"/>
            <a:r>
              <a:rPr lang="nl-NL"/>
              <a:t>Klik om de modelstijlen te bewerken</a:t>
            </a:r>
          </a:p>
        </p:txBody>
      </p:sp>
      <p:sp>
        <p:nvSpPr>
          <p:cNvPr id="5" name="Tijdelijke aanduiding voor inhoud 5">
            <a:extLst>
              <a:ext uri="{FF2B5EF4-FFF2-40B4-BE49-F238E27FC236}">
                <a16:creationId xmlns:a16="http://schemas.microsoft.com/office/drawing/2014/main" id="{A0A94081-FBFB-49E7-B2B9-AC3903EED0C6}"/>
              </a:ext>
            </a:extLst>
          </p:cNvPr>
          <p:cNvSpPr txBox="1">
            <a:spLocks noGrp="1"/>
          </p:cNvSpPr>
          <p:nvPr>
            <p:ph idx="4294967295"/>
          </p:nvPr>
        </p:nvSpPr>
        <p:spPr>
          <a:xfrm>
            <a:off x="6553203" y="2953740"/>
            <a:ext cx="500538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tel 9">
            <a:extLst>
              <a:ext uri="{FF2B5EF4-FFF2-40B4-BE49-F238E27FC236}">
                <a16:creationId xmlns:a16="http://schemas.microsoft.com/office/drawing/2014/main" id="{8629D651-795B-4881-8634-356BAC529566}"/>
              </a:ext>
            </a:extLst>
          </p:cNvPr>
          <p:cNvSpPr txBox="1">
            <a:spLocks noGrp="1"/>
          </p:cNvSpPr>
          <p:nvPr>
            <p:ph type="title"/>
          </p:nvPr>
        </p:nvSpPr>
        <p:spPr/>
        <p:txBody>
          <a:bodyPr/>
          <a:lstStyle>
            <a:lvl1pPr>
              <a:defRPr/>
            </a:lvl1pPr>
          </a:lstStyle>
          <a:p>
            <a:pPr lvl="0"/>
            <a:r>
              <a:rPr lang="nl-NL"/>
              <a:t>Klik om de stijl te bewerken</a:t>
            </a:r>
          </a:p>
        </p:txBody>
      </p:sp>
      <p:sp>
        <p:nvSpPr>
          <p:cNvPr id="7" name="Tijdelijke aanduiding voor dianummer 17">
            <a:extLst>
              <a:ext uri="{FF2B5EF4-FFF2-40B4-BE49-F238E27FC236}">
                <a16:creationId xmlns:a16="http://schemas.microsoft.com/office/drawing/2014/main" id="{49C5BA3B-72FB-4F1F-BCCD-1C9B9C7B23A3}"/>
              </a:ext>
            </a:extLst>
          </p:cNvPr>
          <p:cNvSpPr txBox="1">
            <a:spLocks noGrp="1"/>
          </p:cNvSpPr>
          <p:nvPr>
            <p:ph type="sldNum" sz="quarter" idx="8"/>
          </p:nvPr>
        </p:nvSpPr>
        <p:spPr/>
        <p:txBody>
          <a:bodyPr/>
          <a:lstStyle>
            <a:lvl1pPr>
              <a:defRPr/>
            </a:lvl1pPr>
          </a:lstStyle>
          <a:p>
            <a:pPr lvl="0"/>
            <a:fld id="{EFF3B3C1-6491-43A8-93C1-AA8AC964037B}" type="slidenum">
              <a:t>‹nr.›</a:t>
            </a:fld>
            <a:endParaRPr lang="nl-NL"/>
          </a:p>
        </p:txBody>
      </p:sp>
      <p:sp>
        <p:nvSpPr>
          <p:cNvPr id="8" name="Tijdelijke aanduiding voor voettekst 4">
            <a:extLst>
              <a:ext uri="{FF2B5EF4-FFF2-40B4-BE49-F238E27FC236}">
                <a16:creationId xmlns:a16="http://schemas.microsoft.com/office/drawing/2014/main" id="{C46B87B9-9A4F-4F45-9F51-EFC3CBDFCAA5}"/>
              </a:ext>
            </a:extLst>
          </p:cNvPr>
          <p:cNvSpPr txBox="1">
            <a:spLocks noGrp="1"/>
          </p:cNvSpPr>
          <p:nvPr>
            <p:ph type="ftr" sz="quarter" idx="9"/>
          </p:nvPr>
        </p:nvSpPr>
        <p:spPr/>
        <p:txBody>
          <a:bodyPr/>
          <a:lstStyle>
            <a:lvl1pPr>
              <a:defRPr/>
            </a:lvl1pPr>
          </a:lstStyle>
          <a:p>
            <a:pPr lvl="0"/>
            <a:fld id="{A32B168E-46BA-4438-84A0-31AB81E017B7}" type="datetime4">
              <a:rPr lang="nl-NL"/>
              <a:pPr lvl="0"/>
              <a:t>21 mei 2021</a:t>
            </a:fld>
            <a:r>
              <a:rPr lang="en-US"/>
              <a:t> | Voettekst</a:t>
            </a:r>
            <a:endParaRPr lang="nl-NL"/>
          </a:p>
        </p:txBody>
      </p:sp>
    </p:spTree>
    <p:extLst>
      <p:ext uri="{BB962C8B-B14F-4D97-AF65-F5344CB8AC3E}">
        <p14:creationId xmlns:p14="http://schemas.microsoft.com/office/powerpoint/2010/main" val="1528409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CF2032A1-C8CD-481C-959E-B88D55845507}"/>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13615989-449D-4E1F-96A0-005143670D12}"/>
              </a:ext>
            </a:extLst>
          </p:cNvPr>
          <p:cNvSpPr txBox="1">
            <a:spLocks noGrp="1"/>
          </p:cNvSpPr>
          <p:nvPr>
            <p:ph type="title"/>
          </p:nvPr>
        </p:nvSpPr>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51E1C11D-17B4-401E-B567-08C1AA9D2311}"/>
              </a:ext>
            </a:extLst>
          </p:cNvPr>
          <p:cNvSpPr txBox="1">
            <a:spLocks noGrp="1"/>
          </p:cNvSpPr>
          <p:nvPr>
            <p:ph type="sldNum" sz="quarter" idx="8"/>
          </p:nvPr>
        </p:nvSpPr>
        <p:spPr/>
        <p:txBody>
          <a:bodyPr/>
          <a:lstStyle>
            <a:lvl1pPr>
              <a:defRPr/>
            </a:lvl1pPr>
          </a:lstStyle>
          <a:p>
            <a:pPr lvl="0"/>
            <a:fld id="{2AC0C00D-3657-4C30-B8DC-8785CEBE4A4A}" type="slidenum">
              <a:t>‹nr.›</a:t>
            </a:fld>
            <a:endParaRPr lang="nl-NL"/>
          </a:p>
        </p:txBody>
      </p:sp>
      <p:sp>
        <p:nvSpPr>
          <p:cNvPr id="5" name="Tijdelijke aanduiding voor voettekst 4">
            <a:extLst>
              <a:ext uri="{FF2B5EF4-FFF2-40B4-BE49-F238E27FC236}">
                <a16:creationId xmlns:a16="http://schemas.microsoft.com/office/drawing/2014/main" id="{BE71DA35-29BD-4212-ACF4-03FE447B6644}"/>
              </a:ext>
            </a:extLst>
          </p:cNvPr>
          <p:cNvSpPr txBox="1">
            <a:spLocks noGrp="1"/>
          </p:cNvSpPr>
          <p:nvPr>
            <p:ph type="ftr" sz="quarter" idx="9"/>
          </p:nvPr>
        </p:nvSpPr>
        <p:spPr/>
        <p:txBody>
          <a:bodyPr/>
          <a:lstStyle>
            <a:lvl1pPr>
              <a:defRPr/>
            </a:lvl1pPr>
          </a:lstStyle>
          <a:p>
            <a:pPr lvl="0"/>
            <a:fld id="{E0B634D3-E334-4608-9E6F-1E48A887C8F4}" type="datetime4">
              <a:rPr lang="nl-NL"/>
              <a:pPr lvl="0"/>
              <a:t>21 mei 2021</a:t>
            </a:fld>
            <a:r>
              <a:rPr lang="en-US"/>
              <a:t> | Voettekst</a:t>
            </a:r>
            <a:endParaRPr lang="nl-NL"/>
          </a:p>
        </p:txBody>
      </p:sp>
    </p:spTree>
    <p:extLst>
      <p:ext uri="{BB962C8B-B14F-4D97-AF65-F5344CB8AC3E}">
        <p14:creationId xmlns:p14="http://schemas.microsoft.com/office/powerpoint/2010/main" val="1110067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37902B-254D-4E3A-BA00-56E5FB3F23E3}"/>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dianummer 13">
            <a:extLst>
              <a:ext uri="{FF2B5EF4-FFF2-40B4-BE49-F238E27FC236}">
                <a16:creationId xmlns:a16="http://schemas.microsoft.com/office/drawing/2014/main" id="{EFBD0BEA-5703-45F3-A967-DC868F79B796}"/>
              </a:ext>
            </a:extLst>
          </p:cNvPr>
          <p:cNvSpPr txBox="1">
            <a:spLocks noGrp="1"/>
          </p:cNvSpPr>
          <p:nvPr>
            <p:ph type="sldNum" sz="quarter" idx="8"/>
          </p:nvPr>
        </p:nvSpPr>
        <p:spPr/>
        <p:txBody>
          <a:bodyPr/>
          <a:lstStyle>
            <a:lvl1pPr>
              <a:defRPr/>
            </a:lvl1pPr>
          </a:lstStyle>
          <a:p>
            <a:pPr lvl="0"/>
            <a:fld id="{4A00EC9D-CDF6-4F96-A102-D2D17E6D4C0A}" type="slidenum">
              <a:t>‹nr.›</a:t>
            </a:fld>
            <a:endParaRPr lang="nl-NL"/>
          </a:p>
        </p:txBody>
      </p:sp>
      <p:sp>
        <p:nvSpPr>
          <p:cNvPr id="4" name="Tijdelijke aanduiding voor voettekst 4">
            <a:extLst>
              <a:ext uri="{FF2B5EF4-FFF2-40B4-BE49-F238E27FC236}">
                <a16:creationId xmlns:a16="http://schemas.microsoft.com/office/drawing/2014/main" id="{721077BD-2FEE-4A68-A086-FF4325CBF31E}"/>
              </a:ext>
            </a:extLst>
          </p:cNvPr>
          <p:cNvSpPr txBox="1">
            <a:spLocks noGrp="1"/>
          </p:cNvSpPr>
          <p:nvPr>
            <p:ph type="ftr" sz="quarter" idx="9"/>
          </p:nvPr>
        </p:nvSpPr>
        <p:spPr/>
        <p:txBody>
          <a:bodyPr/>
          <a:lstStyle>
            <a:lvl1pPr>
              <a:defRPr/>
            </a:lvl1pPr>
          </a:lstStyle>
          <a:p>
            <a:pPr lvl="0"/>
            <a:fld id="{B6FB4E91-46AB-4C52-B787-47E8A364EA2C}" type="datetime4">
              <a:rPr lang="nl-NL"/>
              <a:pPr lvl="0"/>
              <a:t>21 mei 2021</a:t>
            </a:fld>
            <a:r>
              <a:rPr lang="en-US"/>
              <a:t> | Voettekst</a:t>
            </a:r>
            <a:endParaRPr lang="nl-NL"/>
          </a:p>
        </p:txBody>
      </p:sp>
    </p:spTree>
    <p:extLst>
      <p:ext uri="{BB962C8B-B14F-4D97-AF65-F5344CB8AC3E}">
        <p14:creationId xmlns:p14="http://schemas.microsoft.com/office/powerpoint/2010/main" val="18916354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2">
            <a:extLst>
              <a:ext uri="{FF2B5EF4-FFF2-40B4-BE49-F238E27FC236}">
                <a16:creationId xmlns:a16="http://schemas.microsoft.com/office/drawing/2014/main" id="{B9FC5459-340E-419C-8A58-F20B29E0719B}"/>
              </a:ext>
            </a:extLst>
          </p:cNvPr>
          <p:cNvSpPr txBox="1">
            <a:spLocks noGrp="1"/>
          </p:cNvSpPr>
          <p:nvPr>
            <p:ph type="sldNum" sz="quarter" idx="8"/>
          </p:nvPr>
        </p:nvSpPr>
        <p:spPr/>
        <p:txBody>
          <a:bodyPr/>
          <a:lstStyle>
            <a:lvl1pPr>
              <a:defRPr/>
            </a:lvl1pPr>
          </a:lstStyle>
          <a:p>
            <a:pPr lvl="0"/>
            <a:fld id="{C24E3378-674A-40D5-8170-2AA70854A859}" type="slidenum">
              <a:t>‹nr.›</a:t>
            </a:fld>
            <a:endParaRPr lang="nl-NL"/>
          </a:p>
        </p:txBody>
      </p:sp>
      <p:sp>
        <p:nvSpPr>
          <p:cNvPr id="3" name="Tijdelijke aanduiding voor voettekst 4">
            <a:extLst>
              <a:ext uri="{FF2B5EF4-FFF2-40B4-BE49-F238E27FC236}">
                <a16:creationId xmlns:a16="http://schemas.microsoft.com/office/drawing/2014/main" id="{0B0C1472-00B4-4B57-B4C7-8A6181CD8120}"/>
              </a:ext>
            </a:extLst>
          </p:cNvPr>
          <p:cNvSpPr txBox="1">
            <a:spLocks noGrp="1"/>
          </p:cNvSpPr>
          <p:nvPr>
            <p:ph type="ftr" sz="quarter" idx="9"/>
          </p:nvPr>
        </p:nvSpPr>
        <p:spPr/>
        <p:txBody>
          <a:bodyPr/>
          <a:lstStyle>
            <a:lvl1pPr>
              <a:defRPr/>
            </a:lvl1pPr>
          </a:lstStyle>
          <a:p>
            <a:pPr lvl="0"/>
            <a:fld id="{FA262EBD-92D4-4B90-B5EC-3664318E56F6}" type="datetime4">
              <a:rPr lang="nl-NL"/>
              <a:pPr lvl="0"/>
              <a:t>21 mei 2021</a:t>
            </a:fld>
            <a:r>
              <a:rPr lang="en-US"/>
              <a:t> | Voettekst</a:t>
            </a:r>
            <a:endParaRPr lang="nl-NL"/>
          </a:p>
        </p:txBody>
      </p:sp>
    </p:spTree>
    <p:extLst>
      <p:ext uri="{BB962C8B-B14F-4D97-AF65-F5344CB8AC3E}">
        <p14:creationId xmlns:p14="http://schemas.microsoft.com/office/powerpoint/2010/main" val="24430739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CE883C21-C7EE-4739-8EE3-24A6794741B6}"/>
              </a:ext>
            </a:extLst>
          </p:cNvPr>
          <p:cNvSpPr txBox="1">
            <a:spLocks noGrp="1"/>
          </p:cNvSpPr>
          <p:nvPr>
            <p:ph type="body" idx="4294967295"/>
          </p:nvPr>
        </p:nvSpPr>
        <p:spPr>
          <a:xfrm>
            <a:off x="634995" y="3427408"/>
            <a:ext cx="5003797" cy="2793994"/>
          </a:xfrm>
        </p:spPr>
        <p:txBody>
          <a:bodyPr/>
          <a:lstStyle>
            <a:lvl1pPr marL="0" indent="0">
              <a:buNone/>
              <a:defRPr sz="2000"/>
            </a:lvl1pPr>
          </a:lstStyle>
          <a:p>
            <a:pPr lvl="0"/>
            <a:r>
              <a:rPr lang="nl-NL"/>
              <a:t>Klik om de modelstijlen te bewerken</a:t>
            </a:r>
          </a:p>
        </p:txBody>
      </p:sp>
      <p:sp>
        <p:nvSpPr>
          <p:cNvPr id="3" name="Tijdelijke aanduiding voor inhoud 9">
            <a:extLst>
              <a:ext uri="{FF2B5EF4-FFF2-40B4-BE49-F238E27FC236}">
                <a16:creationId xmlns:a16="http://schemas.microsoft.com/office/drawing/2014/main" id="{28498302-1562-4F09-A82E-5831C83A7591}"/>
              </a:ext>
            </a:extLst>
          </p:cNvPr>
          <p:cNvSpPr txBox="1">
            <a:spLocks noGrp="1"/>
          </p:cNvSpPr>
          <p:nvPr>
            <p:ph idx="4294967295"/>
          </p:nvPr>
        </p:nvSpPr>
        <p:spPr>
          <a:xfrm>
            <a:off x="6554583" y="1052510"/>
            <a:ext cx="5003999" cy="5168902"/>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2">
            <a:extLst>
              <a:ext uri="{FF2B5EF4-FFF2-40B4-BE49-F238E27FC236}">
                <a16:creationId xmlns:a16="http://schemas.microsoft.com/office/drawing/2014/main" id="{DCB404EF-965B-4CA8-962E-4C9E87FB5531}"/>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E2AB7394-9964-424A-988F-F93DBF0F6288}"/>
              </a:ext>
            </a:extLst>
          </p:cNvPr>
          <p:cNvSpPr txBox="1">
            <a:spLocks noGrp="1"/>
          </p:cNvSpPr>
          <p:nvPr>
            <p:ph type="sldNum" sz="quarter" idx="8"/>
          </p:nvPr>
        </p:nvSpPr>
        <p:spPr/>
        <p:txBody>
          <a:bodyPr/>
          <a:lstStyle>
            <a:lvl1pPr>
              <a:defRPr/>
            </a:lvl1pPr>
          </a:lstStyle>
          <a:p>
            <a:pPr lvl="0"/>
            <a:fld id="{6D4960BE-D64A-40A6-8C6B-FCA8ED21E474}" type="slidenum">
              <a:t>‹nr.›</a:t>
            </a:fld>
            <a:endParaRPr lang="nl-NL"/>
          </a:p>
        </p:txBody>
      </p:sp>
      <p:sp>
        <p:nvSpPr>
          <p:cNvPr id="6" name="Tijdelijke aanduiding voor voettekst 4">
            <a:extLst>
              <a:ext uri="{FF2B5EF4-FFF2-40B4-BE49-F238E27FC236}">
                <a16:creationId xmlns:a16="http://schemas.microsoft.com/office/drawing/2014/main" id="{68882C1D-CC63-4492-A4BE-BADC903ADFDD}"/>
              </a:ext>
            </a:extLst>
          </p:cNvPr>
          <p:cNvSpPr txBox="1">
            <a:spLocks noGrp="1"/>
          </p:cNvSpPr>
          <p:nvPr>
            <p:ph type="ftr" sz="quarter" idx="9"/>
          </p:nvPr>
        </p:nvSpPr>
        <p:spPr/>
        <p:txBody>
          <a:bodyPr/>
          <a:lstStyle>
            <a:lvl1pPr>
              <a:defRPr/>
            </a:lvl1pPr>
          </a:lstStyle>
          <a:p>
            <a:pPr lvl="0"/>
            <a:fld id="{36729E5A-5473-4608-8195-F80BE88CD77A}" type="datetime4">
              <a:rPr lang="nl-NL"/>
              <a:pPr lvl="0"/>
              <a:t>21 mei 2021</a:t>
            </a:fld>
            <a:r>
              <a:rPr lang="en-US"/>
              <a:t> | Voettekst</a:t>
            </a:r>
            <a:endParaRPr lang="nl-NL"/>
          </a:p>
        </p:txBody>
      </p:sp>
    </p:spTree>
    <p:extLst>
      <p:ext uri="{BB962C8B-B14F-4D97-AF65-F5344CB8AC3E}">
        <p14:creationId xmlns:p14="http://schemas.microsoft.com/office/powerpoint/2010/main" val="277297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E789332E-FE6B-41AA-B9EF-AF31D6994D97}"/>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657A4524-E835-4E13-82E8-72A58D1B7CF9}"/>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4">
            <a:extLst>
              <a:ext uri="{FF2B5EF4-FFF2-40B4-BE49-F238E27FC236}">
                <a16:creationId xmlns:a16="http://schemas.microsoft.com/office/drawing/2014/main" id="{F914C802-EA49-4CB2-8C74-B87705CA4745}"/>
              </a:ext>
            </a:extLst>
          </p:cNvPr>
          <p:cNvSpPr txBox="1">
            <a:spLocks noGrp="1"/>
          </p:cNvSpPr>
          <p:nvPr>
            <p:ph type="body" idx="4294967295"/>
          </p:nvPr>
        </p:nvSpPr>
        <p:spPr>
          <a:xfrm>
            <a:off x="7791730" y="916923"/>
            <a:ext cx="3766852" cy="817565"/>
          </a:xfrm>
        </p:spPr>
        <p:txBody>
          <a:bodyPr anchor="b"/>
          <a:lstStyle>
            <a:lvl1pPr marL="0" indent="0">
              <a:buNone/>
              <a:defRPr sz="1800"/>
            </a:lvl1pPr>
          </a:lstStyle>
          <a:p>
            <a:pPr lvl="0"/>
            <a:r>
              <a:rPr lang="nl-NL"/>
              <a:t>Klik om de modelstijlen te bewerken</a:t>
            </a:r>
          </a:p>
        </p:txBody>
      </p:sp>
      <p:sp>
        <p:nvSpPr>
          <p:cNvPr id="5" name="Tijdelijke aanduiding voor tekst 4">
            <a:extLst>
              <a:ext uri="{FF2B5EF4-FFF2-40B4-BE49-F238E27FC236}">
                <a16:creationId xmlns:a16="http://schemas.microsoft.com/office/drawing/2014/main" id="{2254E1AA-ED2D-4908-AD83-807D8648443D}"/>
              </a:ext>
            </a:extLst>
          </p:cNvPr>
          <p:cNvSpPr txBox="1">
            <a:spLocks noGrp="1"/>
          </p:cNvSpPr>
          <p:nvPr>
            <p:ph type="body" idx="4294967295"/>
          </p:nvPr>
        </p:nvSpPr>
        <p:spPr>
          <a:xfrm>
            <a:off x="7791730" y="2061907"/>
            <a:ext cx="3766852" cy="817565"/>
          </a:xfrm>
        </p:spPr>
        <p:txBody>
          <a:bodyPr anchor="b"/>
          <a:lstStyle>
            <a:lvl1pPr marL="0" indent="0">
              <a:buNone/>
              <a:defRPr sz="1800"/>
            </a:lvl1pPr>
          </a:lstStyle>
          <a:p>
            <a:pPr lvl="0"/>
            <a:r>
              <a:rPr lang="nl-NL"/>
              <a:t>Klik om de modelstijlen te bewerken</a:t>
            </a:r>
          </a:p>
        </p:txBody>
      </p:sp>
      <p:sp>
        <p:nvSpPr>
          <p:cNvPr id="6" name="Tijdelijke aanduiding voor tekst 4">
            <a:extLst>
              <a:ext uri="{FF2B5EF4-FFF2-40B4-BE49-F238E27FC236}">
                <a16:creationId xmlns:a16="http://schemas.microsoft.com/office/drawing/2014/main" id="{A0B98DF6-9AF4-4918-8D90-F25A9523AD5A}"/>
              </a:ext>
            </a:extLst>
          </p:cNvPr>
          <p:cNvSpPr txBox="1">
            <a:spLocks noGrp="1"/>
          </p:cNvSpPr>
          <p:nvPr>
            <p:ph type="body" idx="4294967295"/>
          </p:nvPr>
        </p:nvSpPr>
        <p:spPr>
          <a:xfrm>
            <a:off x="7791730" y="3211199"/>
            <a:ext cx="3766852" cy="817565"/>
          </a:xfrm>
        </p:spPr>
        <p:txBody>
          <a:bodyPr anchor="b"/>
          <a:lstStyle>
            <a:lvl1pPr marL="0" indent="0">
              <a:buNone/>
              <a:defRPr sz="1800"/>
            </a:lvl1pPr>
          </a:lstStyle>
          <a:p>
            <a:pPr lvl="0"/>
            <a:r>
              <a:rPr lang="nl-NL"/>
              <a:t>Klik om de modelstijlen te bewerken</a:t>
            </a:r>
          </a:p>
        </p:txBody>
      </p:sp>
      <p:sp>
        <p:nvSpPr>
          <p:cNvPr id="7" name="Tijdelijke aanduiding voor tekst 4">
            <a:extLst>
              <a:ext uri="{FF2B5EF4-FFF2-40B4-BE49-F238E27FC236}">
                <a16:creationId xmlns:a16="http://schemas.microsoft.com/office/drawing/2014/main" id="{27CE7686-449F-4C8E-B962-1BAAB4CDF7D9}"/>
              </a:ext>
            </a:extLst>
          </p:cNvPr>
          <p:cNvSpPr txBox="1">
            <a:spLocks noGrp="1"/>
          </p:cNvSpPr>
          <p:nvPr>
            <p:ph type="body" idx="4294967295"/>
          </p:nvPr>
        </p:nvSpPr>
        <p:spPr>
          <a:xfrm>
            <a:off x="7791730" y="4352397"/>
            <a:ext cx="3766852" cy="817565"/>
          </a:xfrm>
        </p:spPr>
        <p:txBody>
          <a:bodyPr anchor="b"/>
          <a:lstStyle>
            <a:lvl1pPr marL="0" indent="0">
              <a:buNone/>
              <a:defRPr sz="1800"/>
            </a:lvl1pPr>
          </a:lstStyle>
          <a:p>
            <a:pPr lvl="0"/>
            <a:r>
              <a:rPr lang="nl-NL"/>
              <a:t>Klik om de modelstijlen te bewerken</a:t>
            </a:r>
          </a:p>
        </p:txBody>
      </p:sp>
      <p:sp>
        <p:nvSpPr>
          <p:cNvPr id="8" name="Tijdelijke aanduiding voor tekst 4">
            <a:extLst>
              <a:ext uri="{FF2B5EF4-FFF2-40B4-BE49-F238E27FC236}">
                <a16:creationId xmlns:a16="http://schemas.microsoft.com/office/drawing/2014/main" id="{54C60C58-D213-4138-8DAF-63E147E3E530}"/>
              </a:ext>
            </a:extLst>
          </p:cNvPr>
          <p:cNvSpPr txBox="1">
            <a:spLocks noGrp="1"/>
          </p:cNvSpPr>
          <p:nvPr>
            <p:ph type="body" idx="4294967295"/>
          </p:nvPr>
        </p:nvSpPr>
        <p:spPr>
          <a:xfrm>
            <a:off x="7791730" y="5497199"/>
            <a:ext cx="3766852" cy="817565"/>
          </a:xfrm>
        </p:spPr>
        <p:txBody>
          <a:bodyPr anchor="b"/>
          <a:lstStyle>
            <a:lvl1pPr marL="0" indent="0">
              <a:buNone/>
              <a:defRPr sz="1800"/>
            </a:lvl1pPr>
          </a:lstStyle>
          <a:p>
            <a:pPr lvl="0"/>
            <a:r>
              <a:rPr lang="nl-NL"/>
              <a:t>Klik om de modelstijlen te bewerken</a:t>
            </a:r>
          </a:p>
        </p:txBody>
      </p:sp>
      <p:sp>
        <p:nvSpPr>
          <p:cNvPr id="9" name="Tijdelijke aanduiding voor dianummer 17">
            <a:extLst>
              <a:ext uri="{FF2B5EF4-FFF2-40B4-BE49-F238E27FC236}">
                <a16:creationId xmlns:a16="http://schemas.microsoft.com/office/drawing/2014/main" id="{BFE21B82-19C1-4213-A6D8-F250F292939A}"/>
              </a:ext>
            </a:extLst>
          </p:cNvPr>
          <p:cNvSpPr txBox="1">
            <a:spLocks noGrp="1"/>
          </p:cNvSpPr>
          <p:nvPr>
            <p:ph type="sldNum" sz="quarter" idx="8"/>
          </p:nvPr>
        </p:nvSpPr>
        <p:spPr/>
        <p:txBody>
          <a:bodyPr/>
          <a:lstStyle>
            <a:lvl1pPr>
              <a:defRPr/>
            </a:lvl1pPr>
          </a:lstStyle>
          <a:p>
            <a:pPr lvl="0"/>
            <a:fld id="{682A1A53-F461-4525-BF14-24E787A7177B}" type="slidenum">
              <a:t>‹nr.›</a:t>
            </a:fld>
            <a:endParaRPr lang="nl-NL"/>
          </a:p>
        </p:txBody>
      </p:sp>
      <p:sp>
        <p:nvSpPr>
          <p:cNvPr id="10" name="Tijdelijke aanduiding voor tekst 2">
            <a:extLst>
              <a:ext uri="{FF2B5EF4-FFF2-40B4-BE49-F238E27FC236}">
                <a16:creationId xmlns:a16="http://schemas.microsoft.com/office/drawing/2014/main" id="{884C6405-7632-4E2A-9E86-6B9F87B7D98E}"/>
              </a:ext>
            </a:extLst>
          </p:cNvPr>
          <p:cNvSpPr txBox="1">
            <a:spLocks noGrp="1"/>
          </p:cNvSpPr>
          <p:nvPr>
            <p:ph type="body" idx="4294967295"/>
          </p:nvPr>
        </p:nvSpPr>
        <p:spPr>
          <a:xfrm>
            <a:off x="6418731" y="998442"/>
            <a:ext cx="1373008" cy="817565"/>
          </a:xfrm>
        </p:spPr>
        <p:txBody>
          <a:bodyPr bIns="46798" anchor="b"/>
          <a:lstStyle>
            <a:lvl1pPr marL="0" indent="0" algn="r">
              <a:buNone/>
              <a:defRPr sz="4800">
                <a:solidFill>
                  <a:srgbClr val="017BC6"/>
                </a:solidFill>
              </a:defRPr>
            </a:lvl1pPr>
          </a:lstStyle>
          <a:p>
            <a:pPr lvl="0"/>
            <a:r>
              <a:rPr lang="nl-NL"/>
              <a:t>#</a:t>
            </a:r>
          </a:p>
        </p:txBody>
      </p:sp>
      <p:sp>
        <p:nvSpPr>
          <p:cNvPr id="11" name="Tijdelijke aanduiding voor tekst 2">
            <a:extLst>
              <a:ext uri="{FF2B5EF4-FFF2-40B4-BE49-F238E27FC236}">
                <a16:creationId xmlns:a16="http://schemas.microsoft.com/office/drawing/2014/main" id="{47C8A790-D8CB-4358-9E74-523EF89EBB40}"/>
              </a:ext>
            </a:extLst>
          </p:cNvPr>
          <p:cNvSpPr txBox="1">
            <a:spLocks noGrp="1"/>
          </p:cNvSpPr>
          <p:nvPr>
            <p:ph type="body" idx="4294967295"/>
          </p:nvPr>
        </p:nvSpPr>
        <p:spPr>
          <a:xfrm>
            <a:off x="6418731" y="2143673"/>
            <a:ext cx="1373008" cy="817565"/>
          </a:xfrm>
        </p:spPr>
        <p:txBody>
          <a:bodyPr bIns="46798" anchor="b"/>
          <a:lstStyle>
            <a:lvl1pPr marL="0" indent="0" algn="r">
              <a:buNone/>
              <a:defRPr sz="4800">
                <a:solidFill>
                  <a:srgbClr val="017BC6"/>
                </a:solidFill>
              </a:defRPr>
            </a:lvl1pPr>
          </a:lstStyle>
          <a:p>
            <a:pPr lvl="0"/>
            <a:r>
              <a:rPr lang="nl-NL"/>
              <a:t>#</a:t>
            </a:r>
          </a:p>
        </p:txBody>
      </p:sp>
      <p:sp>
        <p:nvSpPr>
          <p:cNvPr id="12" name="Tijdelijke aanduiding voor tekst 2">
            <a:extLst>
              <a:ext uri="{FF2B5EF4-FFF2-40B4-BE49-F238E27FC236}">
                <a16:creationId xmlns:a16="http://schemas.microsoft.com/office/drawing/2014/main" id="{688B1BEA-10C0-400B-9819-6CEEB7D47BF6}"/>
              </a:ext>
            </a:extLst>
          </p:cNvPr>
          <p:cNvSpPr txBox="1">
            <a:spLocks noGrp="1"/>
          </p:cNvSpPr>
          <p:nvPr>
            <p:ph type="body" idx="4294967295"/>
          </p:nvPr>
        </p:nvSpPr>
        <p:spPr>
          <a:xfrm>
            <a:off x="6418731" y="3288904"/>
            <a:ext cx="1373008" cy="817565"/>
          </a:xfrm>
        </p:spPr>
        <p:txBody>
          <a:bodyPr bIns="46798" anchor="b"/>
          <a:lstStyle>
            <a:lvl1pPr marL="0" indent="0" algn="r">
              <a:buNone/>
              <a:defRPr sz="4800">
                <a:solidFill>
                  <a:srgbClr val="017BC6"/>
                </a:solidFill>
              </a:defRPr>
            </a:lvl1pPr>
          </a:lstStyle>
          <a:p>
            <a:pPr lvl="0"/>
            <a:r>
              <a:rPr lang="nl-NL"/>
              <a:t>#</a:t>
            </a:r>
          </a:p>
        </p:txBody>
      </p:sp>
      <p:sp>
        <p:nvSpPr>
          <p:cNvPr id="13" name="Tijdelijke aanduiding voor tekst 2">
            <a:extLst>
              <a:ext uri="{FF2B5EF4-FFF2-40B4-BE49-F238E27FC236}">
                <a16:creationId xmlns:a16="http://schemas.microsoft.com/office/drawing/2014/main" id="{A73AAD8F-6989-4FAE-BB3C-529AAA4D90DA}"/>
              </a:ext>
            </a:extLst>
          </p:cNvPr>
          <p:cNvSpPr txBox="1">
            <a:spLocks noGrp="1"/>
          </p:cNvSpPr>
          <p:nvPr>
            <p:ph type="body" idx="4294967295"/>
          </p:nvPr>
        </p:nvSpPr>
        <p:spPr>
          <a:xfrm>
            <a:off x="6418731" y="4434135"/>
            <a:ext cx="1373008" cy="817565"/>
          </a:xfrm>
        </p:spPr>
        <p:txBody>
          <a:bodyPr bIns="46798" anchor="b"/>
          <a:lstStyle>
            <a:lvl1pPr marL="0" indent="0" algn="r">
              <a:buNone/>
              <a:defRPr sz="4800">
                <a:solidFill>
                  <a:srgbClr val="017BC6"/>
                </a:solidFill>
              </a:defRPr>
            </a:lvl1pPr>
          </a:lstStyle>
          <a:p>
            <a:pPr lvl="0"/>
            <a:r>
              <a:rPr lang="nl-NL"/>
              <a:t>#</a:t>
            </a:r>
          </a:p>
        </p:txBody>
      </p:sp>
      <p:sp>
        <p:nvSpPr>
          <p:cNvPr id="14" name="Tijdelijke aanduiding voor tekst 2">
            <a:extLst>
              <a:ext uri="{FF2B5EF4-FFF2-40B4-BE49-F238E27FC236}">
                <a16:creationId xmlns:a16="http://schemas.microsoft.com/office/drawing/2014/main" id="{BCD14FB1-A8A1-4410-8382-018F25D37D49}"/>
              </a:ext>
            </a:extLst>
          </p:cNvPr>
          <p:cNvSpPr txBox="1">
            <a:spLocks noGrp="1"/>
          </p:cNvSpPr>
          <p:nvPr>
            <p:ph type="body" idx="4294967295"/>
          </p:nvPr>
        </p:nvSpPr>
        <p:spPr>
          <a:xfrm>
            <a:off x="6418731" y="5579357"/>
            <a:ext cx="1373008" cy="817565"/>
          </a:xfrm>
        </p:spPr>
        <p:txBody>
          <a:bodyPr bIns="46798" anchor="b"/>
          <a:lstStyle>
            <a:lvl1pPr marL="0" indent="0" algn="r">
              <a:buNone/>
              <a:defRPr sz="4800">
                <a:solidFill>
                  <a:srgbClr val="017BC6"/>
                </a:solidFill>
              </a:defRPr>
            </a:lvl1pPr>
          </a:lstStyle>
          <a:p>
            <a:pPr lvl="0"/>
            <a:r>
              <a:rPr lang="nl-NL"/>
              <a:t>#</a:t>
            </a:r>
          </a:p>
        </p:txBody>
      </p:sp>
      <p:sp>
        <p:nvSpPr>
          <p:cNvPr id="15" name="Tijdelijke aanduiding voor voettekst 4">
            <a:extLst>
              <a:ext uri="{FF2B5EF4-FFF2-40B4-BE49-F238E27FC236}">
                <a16:creationId xmlns:a16="http://schemas.microsoft.com/office/drawing/2014/main" id="{42667123-8DEC-4A22-9D66-718139144660}"/>
              </a:ext>
            </a:extLst>
          </p:cNvPr>
          <p:cNvSpPr txBox="1">
            <a:spLocks noGrp="1"/>
          </p:cNvSpPr>
          <p:nvPr>
            <p:ph type="ftr" sz="quarter" idx="9"/>
          </p:nvPr>
        </p:nvSpPr>
        <p:spPr/>
        <p:txBody>
          <a:bodyPr/>
          <a:lstStyle>
            <a:lvl1pPr>
              <a:defRPr>
                <a:solidFill>
                  <a:srgbClr val="FFFFFF"/>
                </a:solidFill>
              </a:defRPr>
            </a:lvl1pPr>
          </a:lstStyle>
          <a:p>
            <a:pPr lvl="0"/>
            <a:fld id="{23EEDB51-0A3F-47A2-A424-060631E73B05}" type="datetime4">
              <a:rPr lang="nl-NL"/>
              <a:pPr lvl="0"/>
              <a:t>21 mei 2021</a:t>
            </a:fld>
            <a:r>
              <a:rPr lang="en-US"/>
              <a:t> | Voettekst</a:t>
            </a:r>
            <a:endParaRPr lang="nl-NL"/>
          </a:p>
        </p:txBody>
      </p:sp>
      <p:pic>
        <p:nvPicPr>
          <p:cNvPr id="16" name="Afbeelding 27" descr="RO_vervolgpagina_Logo_2_RGB_pos__aangepast.png">
            <a:extLst>
              <a:ext uri="{FF2B5EF4-FFF2-40B4-BE49-F238E27FC236}">
                <a16:creationId xmlns:a16="http://schemas.microsoft.com/office/drawing/2014/main" id="{0672E0E7-312F-4957-A5D3-632BAA5B84E3}"/>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4060210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Grote tekst A">
    <p:bg>
      <p:bgPr>
        <a:solidFill>
          <a:srgbClr val="38870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91E4F-3D77-4432-B84D-D2FB893C9CB2}"/>
              </a:ext>
            </a:extLst>
          </p:cNvPr>
          <p:cNvSpPr txBox="1">
            <a:spLocks noGrp="1"/>
          </p:cNvSpPr>
          <p:nvPr>
            <p:ph type="title"/>
          </p:nvPr>
        </p:nvSpPr>
        <p:spPr>
          <a:xfrm>
            <a:off x="634995" y="1052510"/>
            <a:ext cx="10923586" cy="4024795"/>
          </a:xfrm>
        </p:spPr>
        <p:txBody>
          <a:bodyPr/>
          <a:lstStyle>
            <a:lvl1pPr>
              <a:defRPr sz="8000">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0460A2CD-79BD-4881-955B-E2B5CE42F59B}"/>
              </a:ext>
            </a:extLst>
          </p:cNvPr>
          <p:cNvSpPr txBox="1">
            <a:spLocks noGrp="1"/>
          </p:cNvSpPr>
          <p:nvPr>
            <p:ph type="subTitle" idx="4294967295"/>
          </p:nvPr>
        </p:nvSpPr>
        <p:spPr>
          <a:xfrm>
            <a:off x="634995" y="5077315"/>
            <a:ext cx="5460997" cy="1144097"/>
          </a:xfrm>
        </p:spPr>
        <p:txBody>
          <a:bodyPr lIns="162004" tIns="90004" rIns="90004"/>
          <a:lstStyle>
            <a:lvl1pPr marL="0" indent="0">
              <a:buNone/>
              <a:defRPr>
                <a:solidFill>
                  <a:srgbClr val="FFFFFF"/>
                </a:solidFill>
              </a:defRPr>
            </a:lvl1pPr>
          </a:lstStyle>
          <a:p>
            <a:pPr lvl="0"/>
            <a:r>
              <a:rPr lang="nl-NL"/>
              <a:t>Klik om het opmaakprofiel van de modelondertitel te bewerken</a:t>
            </a:r>
          </a:p>
        </p:txBody>
      </p:sp>
      <p:sp>
        <p:nvSpPr>
          <p:cNvPr id="4" name="Tijdelijke aanduiding voor dianummer 10">
            <a:extLst>
              <a:ext uri="{FF2B5EF4-FFF2-40B4-BE49-F238E27FC236}">
                <a16:creationId xmlns:a16="http://schemas.microsoft.com/office/drawing/2014/main" id="{623F1A79-18DA-4F5D-9530-19CC44C78B3D}"/>
              </a:ext>
            </a:extLst>
          </p:cNvPr>
          <p:cNvSpPr txBox="1">
            <a:spLocks noGrp="1"/>
          </p:cNvSpPr>
          <p:nvPr>
            <p:ph type="sldNum" sz="quarter" idx="8"/>
          </p:nvPr>
        </p:nvSpPr>
        <p:spPr/>
        <p:txBody>
          <a:bodyPr/>
          <a:lstStyle>
            <a:lvl1pPr>
              <a:defRPr>
                <a:solidFill>
                  <a:srgbClr val="D9EBF6"/>
                </a:solidFill>
              </a:defRPr>
            </a:lvl1pPr>
          </a:lstStyle>
          <a:p>
            <a:pPr lvl="0"/>
            <a:fld id="{7F1622BA-E749-4610-8417-429BDA0DF7F4}" type="slidenum">
              <a:t>‹nr.›</a:t>
            </a:fld>
            <a:endParaRPr lang="nl-NL"/>
          </a:p>
        </p:txBody>
      </p:sp>
      <p:sp>
        <p:nvSpPr>
          <p:cNvPr id="5" name="Tijdelijke aanduiding voor voettekst 4">
            <a:extLst>
              <a:ext uri="{FF2B5EF4-FFF2-40B4-BE49-F238E27FC236}">
                <a16:creationId xmlns:a16="http://schemas.microsoft.com/office/drawing/2014/main" id="{CDBBBF3D-640C-4519-96A8-8534220AE6EF}"/>
              </a:ext>
            </a:extLst>
          </p:cNvPr>
          <p:cNvSpPr txBox="1">
            <a:spLocks noGrp="1"/>
          </p:cNvSpPr>
          <p:nvPr>
            <p:ph type="ftr" sz="quarter" idx="9"/>
          </p:nvPr>
        </p:nvSpPr>
        <p:spPr/>
        <p:txBody>
          <a:bodyPr/>
          <a:lstStyle>
            <a:lvl1pPr>
              <a:defRPr>
                <a:solidFill>
                  <a:srgbClr val="FFFFFF"/>
                </a:solidFill>
              </a:defRPr>
            </a:lvl1pPr>
          </a:lstStyle>
          <a:p>
            <a:pPr lvl="0"/>
            <a:fld id="{5C6E6F80-E77E-4CDD-82A0-45DEBCB883AE}" type="datetime4">
              <a:rPr lang="nl-NL"/>
              <a:pPr lvl="0"/>
              <a:t>21 mei 2021</a:t>
            </a:fld>
            <a:r>
              <a:rPr lang="en-US"/>
              <a:t> | Voettekst</a:t>
            </a:r>
            <a:endParaRPr lang="nl-NL"/>
          </a:p>
        </p:txBody>
      </p:sp>
    </p:spTree>
    <p:extLst>
      <p:ext uri="{BB962C8B-B14F-4D97-AF65-F5344CB8AC3E}">
        <p14:creationId xmlns:p14="http://schemas.microsoft.com/office/powerpoint/2010/main" val="38810792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Grote tekst B">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B4F9D-B81A-4778-9595-3804C82142BF}"/>
              </a:ext>
            </a:extLst>
          </p:cNvPr>
          <p:cNvSpPr txBox="1">
            <a:spLocks noGrp="1"/>
          </p:cNvSpPr>
          <p:nvPr>
            <p:ph type="title"/>
          </p:nvPr>
        </p:nvSpPr>
        <p:spPr>
          <a:xfrm>
            <a:off x="634995" y="1052510"/>
            <a:ext cx="10923586" cy="4024795"/>
          </a:xfrm>
        </p:spPr>
        <p:txBody>
          <a:bodyPr/>
          <a:lstStyle>
            <a:lvl1pPr>
              <a:defRPr sz="8000"/>
            </a:lvl1pPr>
          </a:lstStyle>
          <a:p>
            <a:pPr lvl="0"/>
            <a:r>
              <a:rPr lang="nl-NL"/>
              <a:t>Klik om de stijl te bewerken</a:t>
            </a:r>
          </a:p>
        </p:txBody>
      </p:sp>
      <p:sp>
        <p:nvSpPr>
          <p:cNvPr id="3" name="Ondertitel 2">
            <a:extLst>
              <a:ext uri="{FF2B5EF4-FFF2-40B4-BE49-F238E27FC236}">
                <a16:creationId xmlns:a16="http://schemas.microsoft.com/office/drawing/2014/main" id="{540E2240-B520-49D2-A454-C6B739A1F745}"/>
              </a:ext>
            </a:extLst>
          </p:cNvPr>
          <p:cNvSpPr txBox="1">
            <a:spLocks noGrp="1"/>
          </p:cNvSpPr>
          <p:nvPr>
            <p:ph type="subTitle" idx="4294967295"/>
          </p:nvPr>
        </p:nvSpPr>
        <p:spPr>
          <a:xfrm>
            <a:off x="634995" y="5077315"/>
            <a:ext cx="5460997" cy="1144097"/>
          </a:xfrm>
        </p:spPr>
        <p:txBody>
          <a:bodyPr lIns="162004" tIns="90004"/>
          <a:lstStyle>
            <a:lvl1pPr marL="0" indent="0">
              <a:buNone/>
              <a:defRPr/>
            </a:lvl1pPr>
          </a:lstStyle>
          <a:p>
            <a:pPr lvl="0"/>
            <a:r>
              <a:rPr lang="nl-NL"/>
              <a:t>Klik om het opmaakprofiel van de modelondertitel te bewerken</a:t>
            </a:r>
          </a:p>
        </p:txBody>
      </p:sp>
      <p:sp>
        <p:nvSpPr>
          <p:cNvPr id="4" name="Tijdelijke aanduiding voor dianummer 7">
            <a:extLst>
              <a:ext uri="{FF2B5EF4-FFF2-40B4-BE49-F238E27FC236}">
                <a16:creationId xmlns:a16="http://schemas.microsoft.com/office/drawing/2014/main" id="{C5366D33-418C-4B59-B689-211FB74906D7}"/>
              </a:ext>
            </a:extLst>
          </p:cNvPr>
          <p:cNvSpPr txBox="1">
            <a:spLocks noGrp="1"/>
          </p:cNvSpPr>
          <p:nvPr>
            <p:ph type="sldNum" sz="quarter" idx="8"/>
          </p:nvPr>
        </p:nvSpPr>
        <p:spPr/>
        <p:txBody>
          <a:bodyPr/>
          <a:lstStyle>
            <a:lvl1pPr>
              <a:defRPr/>
            </a:lvl1pPr>
          </a:lstStyle>
          <a:p>
            <a:pPr lvl="0"/>
            <a:fld id="{DE056231-9FBA-477C-B9EF-25D0D95C2D36}" type="slidenum">
              <a:t>‹nr.›</a:t>
            </a:fld>
            <a:endParaRPr lang="nl-NL"/>
          </a:p>
        </p:txBody>
      </p:sp>
      <p:sp>
        <p:nvSpPr>
          <p:cNvPr id="5" name="Tijdelijke aanduiding voor voettekst 4">
            <a:extLst>
              <a:ext uri="{FF2B5EF4-FFF2-40B4-BE49-F238E27FC236}">
                <a16:creationId xmlns:a16="http://schemas.microsoft.com/office/drawing/2014/main" id="{3E6F3BBA-A1B7-4675-A7C8-1DB5F30774DA}"/>
              </a:ext>
            </a:extLst>
          </p:cNvPr>
          <p:cNvSpPr txBox="1">
            <a:spLocks noGrp="1"/>
          </p:cNvSpPr>
          <p:nvPr>
            <p:ph type="ftr" sz="quarter" idx="9"/>
          </p:nvPr>
        </p:nvSpPr>
        <p:spPr/>
        <p:txBody>
          <a:bodyPr/>
          <a:lstStyle>
            <a:lvl1pPr>
              <a:defRPr/>
            </a:lvl1pPr>
          </a:lstStyle>
          <a:p>
            <a:pPr lvl="0"/>
            <a:fld id="{57031B1B-F29C-4166-ABC7-CEA187B8EE97}" type="datetime4">
              <a:rPr lang="nl-NL"/>
              <a:pPr lvl="0"/>
              <a:t>21 mei 2021</a:t>
            </a:fld>
            <a:r>
              <a:rPr lang="en-US"/>
              <a:t> | Voettekst</a:t>
            </a:r>
            <a:endParaRPr lang="nl-NL"/>
          </a:p>
        </p:txBody>
      </p:sp>
    </p:spTree>
    <p:extLst>
      <p:ext uri="{BB962C8B-B14F-4D97-AF65-F5344CB8AC3E}">
        <p14:creationId xmlns:p14="http://schemas.microsoft.com/office/powerpoint/2010/main" val="1139285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kstvlak A">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6F6BE592-DFD5-4CE0-847A-A1E92017A733}"/>
              </a:ext>
            </a:extLst>
          </p:cNvPr>
          <p:cNvSpPr/>
          <p:nvPr/>
        </p:nvSpPr>
        <p:spPr>
          <a:xfrm>
            <a:off x="6096003" y="-1591"/>
            <a:ext cx="6096003" cy="6859591"/>
          </a:xfrm>
          <a:prstGeom prst="rect">
            <a:avLst/>
          </a:prstGeom>
          <a:solidFill>
            <a:srgbClr val="38870D"/>
          </a:soli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0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7B9790A7-91B7-477D-8E3E-1C7B06CF680D}"/>
              </a:ext>
            </a:extLst>
          </p:cNvPr>
          <p:cNvSpPr txBox="1">
            <a:spLocks noGrp="1"/>
          </p:cNvSpPr>
          <p:nvPr>
            <p:ph type="title"/>
          </p:nvPr>
        </p:nvSpPr>
        <p:spPr>
          <a:xfrm>
            <a:off x="634995" y="2636836"/>
            <a:ext cx="5003797" cy="1584326"/>
          </a:xfrm>
        </p:spPr>
        <p:txBody>
          <a:bodyPr/>
          <a:lstStyle>
            <a:lvl1pPr>
              <a:defRPr sz="4000"/>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6874D7A2-7AB9-4BCF-A9AE-F6625EF9CA17}"/>
              </a:ext>
            </a:extLst>
          </p:cNvPr>
          <p:cNvSpPr txBox="1">
            <a:spLocks noGrp="1"/>
          </p:cNvSpPr>
          <p:nvPr>
            <p:ph type="body" idx="4294967295"/>
          </p:nvPr>
        </p:nvSpPr>
        <p:spPr>
          <a:xfrm>
            <a:off x="6554583" y="1066803"/>
            <a:ext cx="5003999" cy="5154609"/>
          </a:xfrm>
        </p:spPr>
        <p:txBody>
          <a:bodyPr anchor="ct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68BF79E6-1962-4328-911B-341485F6F66C}"/>
              </a:ext>
            </a:extLst>
          </p:cNvPr>
          <p:cNvSpPr txBox="1">
            <a:spLocks noGrp="1"/>
          </p:cNvSpPr>
          <p:nvPr>
            <p:ph type="ftr" sz="quarter" idx="9"/>
          </p:nvPr>
        </p:nvSpPr>
        <p:spPr/>
        <p:txBody>
          <a:bodyPr/>
          <a:lstStyle>
            <a:lvl1pPr>
              <a:defRPr/>
            </a:lvl1pPr>
          </a:lstStyle>
          <a:p>
            <a:pPr lvl="0"/>
            <a:fld id="{24278BAD-C590-4F8F-9FF1-D6E63092E931}"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3E361410-8614-49D6-9930-905A2249331E}"/>
              </a:ext>
            </a:extLst>
          </p:cNvPr>
          <p:cNvSpPr txBox="1">
            <a:spLocks noGrp="1"/>
          </p:cNvSpPr>
          <p:nvPr>
            <p:ph type="sldNum" sz="quarter" idx="8"/>
          </p:nvPr>
        </p:nvSpPr>
        <p:spPr/>
        <p:txBody>
          <a:bodyPr/>
          <a:lstStyle>
            <a:lvl1pPr>
              <a:defRPr>
                <a:solidFill>
                  <a:srgbClr val="FFFFFF"/>
                </a:solidFill>
              </a:defRPr>
            </a:lvl1pPr>
          </a:lstStyle>
          <a:p>
            <a:pPr lvl="0"/>
            <a:fld id="{F06D6AFF-EA95-42F7-8C15-603F1711C715}" type="slidenum">
              <a:t>‹nr.›</a:t>
            </a:fld>
            <a:endParaRPr lang="nl-NL"/>
          </a:p>
        </p:txBody>
      </p:sp>
      <p:pic>
        <p:nvPicPr>
          <p:cNvPr id="7" name="Afbeelding 11" descr="RO_vervolgpagina_Logo_2_RGB_pos__aangepast.png">
            <a:extLst>
              <a:ext uri="{FF2B5EF4-FFF2-40B4-BE49-F238E27FC236}">
                <a16:creationId xmlns:a16="http://schemas.microsoft.com/office/drawing/2014/main" id="{5233B5AE-EC48-4AA5-9BAE-AFB170794CF5}"/>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851691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kstvlak B">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0635CFD0-A57F-45E0-8447-AFA6DA099EBF}"/>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568EBB52-58C5-4AF9-A2D5-653192BCC05B}"/>
              </a:ext>
            </a:extLst>
          </p:cNvPr>
          <p:cNvSpPr txBox="1">
            <a:spLocks noGrp="1"/>
          </p:cNvSpPr>
          <p:nvPr>
            <p:ph type="title"/>
          </p:nvPr>
        </p:nvSpPr>
        <p:spPr>
          <a:xfrm>
            <a:off x="634995" y="2636836"/>
            <a:ext cx="5003999" cy="1584326"/>
          </a:xfrm>
        </p:spPr>
        <p:txBody>
          <a:bodyPr/>
          <a:lstStyle>
            <a:lvl1pPr>
              <a:defRPr sz="4000">
                <a:solidFill>
                  <a:srgbClr val="FFFFFF"/>
                </a:solidFill>
              </a:defRPr>
            </a:lvl1pPr>
          </a:lstStyle>
          <a:p>
            <a:pPr lvl="0"/>
            <a:r>
              <a:rPr lang="nl-NL"/>
              <a:t>Klik om de stijl te bewerken</a:t>
            </a:r>
          </a:p>
        </p:txBody>
      </p:sp>
      <p:sp>
        <p:nvSpPr>
          <p:cNvPr id="4" name="Tijdelijke aanduiding voor tekst 3">
            <a:extLst>
              <a:ext uri="{FF2B5EF4-FFF2-40B4-BE49-F238E27FC236}">
                <a16:creationId xmlns:a16="http://schemas.microsoft.com/office/drawing/2014/main" id="{DFC798E6-9140-4145-A522-793D72629AA9}"/>
              </a:ext>
            </a:extLst>
          </p:cNvPr>
          <p:cNvSpPr txBox="1">
            <a:spLocks noGrp="1"/>
          </p:cNvSpPr>
          <p:nvPr>
            <p:ph type="body" idx="4294967295"/>
          </p:nvPr>
        </p:nvSpPr>
        <p:spPr>
          <a:xfrm>
            <a:off x="6553203" y="1052510"/>
            <a:ext cx="5003999" cy="5168902"/>
          </a:xfrm>
        </p:spPr>
        <p:txBody>
          <a:bodyPr anchor="ct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3093BF54-C59D-4921-859E-7D7977C6BC36}"/>
              </a:ext>
            </a:extLst>
          </p:cNvPr>
          <p:cNvSpPr txBox="1">
            <a:spLocks noGrp="1"/>
          </p:cNvSpPr>
          <p:nvPr>
            <p:ph type="sldNum" sz="quarter" idx="8"/>
          </p:nvPr>
        </p:nvSpPr>
        <p:spPr/>
        <p:txBody>
          <a:bodyPr/>
          <a:lstStyle>
            <a:lvl1pPr>
              <a:defRPr/>
            </a:lvl1pPr>
          </a:lstStyle>
          <a:p>
            <a:pPr lvl="0"/>
            <a:fld id="{47A5FCE0-7CD8-480A-8A2E-463C916079D6}" type="slidenum">
              <a:t>‹nr.›</a:t>
            </a:fld>
            <a:endParaRPr lang="nl-NL"/>
          </a:p>
        </p:txBody>
      </p:sp>
      <p:sp>
        <p:nvSpPr>
          <p:cNvPr id="6" name="Tijdelijke aanduiding voor voettekst 4">
            <a:extLst>
              <a:ext uri="{FF2B5EF4-FFF2-40B4-BE49-F238E27FC236}">
                <a16:creationId xmlns:a16="http://schemas.microsoft.com/office/drawing/2014/main" id="{84C0CD17-7285-4754-A6EF-F7051AA4D3F4}"/>
              </a:ext>
            </a:extLst>
          </p:cNvPr>
          <p:cNvSpPr txBox="1">
            <a:spLocks noGrp="1"/>
          </p:cNvSpPr>
          <p:nvPr>
            <p:ph type="ftr" sz="quarter" idx="9"/>
          </p:nvPr>
        </p:nvSpPr>
        <p:spPr/>
        <p:txBody>
          <a:bodyPr/>
          <a:lstStyle>
            <a:lvl1pPr>
              <a:defRPr>
                <a:solidFill>
                  <a:srgbClr val="FFFFFF"/>
                </a:solidFill>
              </a:defRPr>
            </a:lvl1pPr>
          </a:lstStyle>
          <a:p>
            <a:pPr lvl="0"/>
            <a:fld id="{C693C6E6-DA14-4794-9F66-D807DDCFA892}" type="datetime4">
              <a:rPr lang="nl-NL"/>
              <a:pPr lvl="0"/>
              <a:t>21 mei 2021</a:t>
            </a:fld>
            <a:r>
              <a:rPr lang="en-US"/>
              <a:t> | Voettekst</a:t>
            </a:r>
            <a:endParaRPr lang="nl-NL"/>
          </a:p>
        </p:txBody>
      </p:sp>
      <p:pic>
        <p:nvPicPr>
          <p:cNvPr id="7" name="Afbeelding 11" descr="RO_vervolgpagina_Logo_2_RGB_pos__aangepast.png">
            <a:extLst>
              <a:ext uri="{FF2B5EF4-FFF2-40B4-BE49-F238E27FC236}">
                <a16:creationId xmlns:a16="http://schemas.microsoft.com/office/drawing/2014/main" id="{DF25E3FF-FA98-4EC9-AE51-C826FD29C500}"/>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02792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A380F219-0C85-435E-A6C0-71D0621A77D0}"/>
              </a:ext>
            </a:extLst>
          </p:cNvPr>
          <p:cNvSpPr txBox="1">
            <a:spLocks noGrp="1"/>
          </p:cNvSpPr>
          <p:nvPr>
            <p:ph type="body" idx="4294967295"/>
          </p:nvPr>
        </p:nvSpPr>
        <p:spPr>
          <a:xfrm>
            <a:off x="634995" y="3427408"/>
            <a:ext cx="5003797" cy="2794004"/>
          </a:xfrm>
        </p:spPr>
        <p:txBody>
          <a:bodyPr/>
          <a:lstStyle>
            <a:lvl1pPr marL="0" indent="0">
              <a:buNone/>
              <a:defRPr sz="2000"/>
            </a:lvl1pPr>
          </a:lstStyle>
          <a:p>
            <a:pPr lvl="0"/>
            <a:r>
              <a:rPr lang="nl-NL"/>
              <a:t>Klik om de modelstijlen te bewerken</a:t>
            </a:r>
          </a:p>
        </p:txBody>
      </p:sp>
      <p:sp>
        <p:nvSpPr>
          <p:cNvPr id="3" name="Titel 8">
            <a:extLst>
              <a:ext uri="{FF2B5EF4-FFF2-40B4-BE49-F238E27FC236}">
                <a16:creationId xmlns:a16="http://schemas.microsoft.com/office/drawing/2014/main" id="{9E145597-D320-48A6-95E8-FA890F32DC40}"/>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4" name="Tijdelijke aanduiding voor afbeelding 9">
            <a:extLst>
              <a:ext uri="{FF2B5EF4-FFF2-40B4-BE49-F238E27FC236}">
                <a16:creationId xmlns:a16="http://schemas.microsoft.com/office/drawing/2014/main" id="{D91542F2-02E1-4575-82A6-11BA5FA0A392}"/>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5" name="Tijdelijke aanduiding voor voettekst 4">
            <a:extLst>
              <a:ext uri="{FF2B5EF4-FFF2-40B4-BE49-F238E27FC236}">
                <a16:creationId xmlns:a16="http://schemas.microsoft.com/office/drawing/2014/main" id="{4D41EC25-90DC-414F-AA67-D028E8285F25}"/>
              </a:ext>
            </a:extLst>
          </p:cNvPr>
          <p:cNvSpPr txBox="1">
            <a:spLocks noGrp="1"/>
          </p:cNvSpPr>
          <p:nvPr>
            <p:ph type="ftr" sz="quarter" idx="9"/>
          </p:nvPr>
        </p:nvSpPr>
        <p:spPr/>
        <p:txBody>
          <a:bodyPr/>
          <a:lstStyle>
            <a:lvl1pPr>
              <a:defRPr/>
            </a:lvl1pPr>
          </a:lstStyle>
          <a:p>
            <a:pPr lvl="0"/>
            <a:fld id="{F73A746E-1167-45FF-B98B-73CECA87787A}"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7D090845-089E-42D4-9844-75E9EA08E3AB}"/>
              </a:ext>
            </a:extLst>
          </p:cNvPr>
          <p:cNvSpPr txBox="1">
            <a:spLocks noGrp="1"/>
          </p:cNvSpPr>
          <p:nvPr>
            <p:ph type="sldNum" sz="quarter" idx="8"/>
          </p:nvPr>
        </p:nvSpPr>
        <p:spPr/>
        <p:txBody>
          <a:bodyPr/>
          <a:lstStyle>
            <a:lvl1pPr>
              <a:defRPr>
                <a:solidFill>
                  <a:srgbClr val="FFFFFF"/>
                </a:solidFill>
              </a:defRPr>
            </a:lvl1pPr>
          </a:lstStyle>
          <a:p>
            <a:pPr lvl="0"/>
            <a:fld id="{7A5E242C-7CF6-481E-A738-A226544679D8}" type="slidenum">
              <a:t>‹nr.›</a:t>
            </a:fld>
            <a:endParaRPr lang="nl-NL"/>
          </a:p>
        </p:txBody>
      </p:sp>
    </p:spTree>
    <p:extLst>
      <p:ext uri="{BB962C8B-B14F-4D97-AF65-F5344CB8AC3E}">
        <p14:creationId xmlns:p14="http://schemas.microsoft.com/office/powerpoint/2010/main" val="1029144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Afbeelding verticaal kleur">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55796EC2-696A-43EE-927A-1F295CDA772B}"/>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93B512C6-C0C6-4E24-BE98-0AEC571FBE8B}"/>
              </a:ext>
            </a:extLst>
          </p:cNvPr>
          <p:cNvSpPr txBox="1">
            <a:spLocks noGrp="1"/>
          </p:cNvSpPr>
          <p:nvPr>
            <p:ph type="body" idx="4294967295"/>
          </p:nvPr>
        </p:nvSpPr>
        <p:spPr>
          <a:xfrm>
            <a:off x="634995" y="2289602"/>
            <a:ext cx="5005389" cy="3935413"/>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B48641C7-60F8-4BCD-88A1-EA655A25CB4E}"/>
              </a:ext>
            </a:extLst>
          </p:cNvPr>
          <p:cNvSpPr txBox="1">
            <a:spLocks noGrp="1"/>
          </p:cNvSpPr>
          <p:nvPr>
            <p:ph type="title"/>
          </p:nvPr>
        </p:nvSpPr>
        <p:spPr>
          <a:xfrm>
            <a:off x="634209" y="1051203"/>
            <a:ext cx="5004593" cy="948049"/>
          </a:xfrm>
        </p:spPr>
        <p:txBody>
          <a:bodyPr/>
          <a:lstStyle>
            <a:lvl1pPr>
              <a:defRPr>
                <a:solidFill>
                  <a:srgbClr val="FFFFFF"/>
                </a:solidFill>
              </a:defRPr>
            </a:lvl1pPr>
          </a:lstStyle>
          <a:p>
            <a:pPr lvl="0"/>
            <a:r>
              <a:rPr lang="nl-NL"/>
              <a:t>Klik om de stijl te bewerken</a:t>
            </a:r>
          </a:p>
        </p:txBody>
      </p:sp>
      <p:sp>
        <p:nvSpPr>
          <p:cNvPr id="5" name="Tijdelijke aanduiding voor dianummer 14">
            <a:extLst>
              <a:ext uri="{FF2B5EF4-FFF2-40B4-BE49-F238E27FC236}">
                <a16:creationId xmlns:a16="http://schemas.microsoft.com/office/drawing/2014/main" id="{1B346258-24AC-415D-9578-C6CF08F99B71}"/>
              </a:ext>
            </a:extLst>
          </p:cNvPr>
          <p:cNvSpPr txBox="1">
            <a:spLocks noGrp="1"/>
          </p:cNvSpPr>
          <p:nvPr>
            <p:ph type="sldNum" sz="quarter" idx="8"/>
          </p:nvPr>
        </p:nvSpPr>
        <p:spPr/>
        <p:txBody>
          <a:bodyPr/>
          <a:lstStyle>
            <a:lvl1pPr>
              <a:defRPr>
                <a:solidFill>
                  <a:srgbClr val="FFFFFF"/>
                </a:solidFill>
              </a:defRPr>
            </a:lvl1pPr>
          </a:lstStyle>
          <a:p>
            <a:pPr lvl="0"/>
            <a:fld id="{A9FAE851-7932-4A4D-9AEC-F8A6D47612D1}" type="slidenum">
              <a:t>‹nr.›</a:t>
            </a:fld>
            <a:endParaRPr lang="nl-NL"/>
          </a:p>
        </p:txBody>
      </p:sp>
      <p:sp>
        <p:nvSpPr>
          <p:cNvPr id="6" name="Tijdelijke aanduiding voor voettekst 4">
            <a:extLst>
              <a:ext uri="{FF2B5EF4-FFF2-40B4-BE49-F238E27FC236}">
                <a16:creationId xmlns:a16="http://schemas.microsoft.com/office/drawing/2014/main" id="{037526D5-5B78-4DC4-B940-FB09D9693CF1}"/>
              </a:ext>
            </a:extLst>
          </p:cNvPr>
          <p:cNvSpPr txBox="1">
            <a:spLocks noGrp="1"/>
          </p:cNvSpPr>
          <p:nvPr>
            <p:ph type="ftr" sz="quarter" idx="9"/>
          </p:nvPr>
        </p:nvSpPr>
        <p:spPr/>
        <p:txBody>
          <a:bodyPr/>
          <a:lstStyle>
            <a:lvl1pPr>
              <a:defRPr>
                <a:solidFill>
                  <a:srgbClr val="FFFFFF"/>
                </a:solidFill>
              </a:defRPr>
            </a:lvl1pPr>
          </a:lstStyle>
          <a:p>
            <a:pPr lvl="0"/>
            <a:fld id="{D2A4FA97-8E0D-4EA4-AC63-9C020E648117}" type="datetime4">
              <a:rPr lang="nl-NL"/>
              <a:pPr lvl="0"/>
              <a:t>21 mei 2021</a:t>
            </a:fld>
            <a:r>
              <a:rPr lang="en-US"/>
              <a:t> | Voettekst</a:t>
            </a:r>
            <a:endParaRPr lang="nl-NL"/>
          </a:p>
        </p:txBody>
      </p:sp>
      <p:sp>
        <p:nvSpPr>
          <p:cNvPr id="7" name="Tijdelijke aanduiding voor afbeelding 9">
            <a:extLst>
              <a:ext uri="{FF2B5EF4-FFF2-40B4-BE49-F238E27FC236}">
                <a16:creationId xmlns:a16="http://schemas.microsoft.com/office/drawing/2014/main" id="{5767E5EB-27D5-4732-8DE0-36D728EFE8A7}"/>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pic>
        <p:nvPicPr>
          <p:cNvPr id="8" name="Afbeelding 13" descr="RO_vervolgpagina_Logo_2_RGB_pos__aangepast.png">
            <a:extLst>
              <a:ext uri="{FF2B5EF4-FFF2-40B4-BE49-F238E27FC236}">
                <a16:creationId xmlns:a16="http://schemas.microsoft.com/office/drawing/2014/main" id="{2C4F3D44-F611-4F38-987B-016A5DE1DF42}"/>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dianummer 14">
            <a:extLst>
              <a:ext uri="{FF2B5EF4-FFF2-40B4-BE49-F238E27FC236}">
                <a16:creationId xmlns:a16="http://schemas.microsoft.com/office/drawing/2014/main" id="{A78B2424-D297-4631-ACB7-15C12E8A0AA4}"/>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55E898-D6B4-4F24-B87E-8D1530897EDC}"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18299101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Afbeelding verticaal wit">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BD6F1CCC-3AA0-421B-A99F-6B0D1675D6BE}"/>
              </a:ext>
            </a:extLst>
          </p:cNvPr>
          <p:cNvSpPr txBox="1">
            <a:spLocks noGrp="1"/>
          </p:cNvSpPr>
          <p:nvPr>
            <p:ph type="body" idx="4294967295"/>
          </p:nvPr>
        </p:nvSpPr>
        <p:spPr>
          <a:xfrm>
            <a:off x="634995" y="2289602"/>
            <a:ext cx="5003797" cy="3931810"/>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269DE7D0-9D8E-4427-B8A4-A651B95D5DC3}"/>
              </a:ext>
            </a:extLst>
          </p:cNvPr>
          <p:cNvSpPr txBox="1">
            <a:spLocks noGrp="1"/>
          </p:cNvSpPr>
          <p:nvPr>
            <p:ph type="title"/>
          </p:nvPr>
        </p:nvSpPr>
        <p:spPr>
          <a:xfrm>
            <a:off x="634995" y="1051203"/>
            <a:ext cx="5003797" cy="948049"/>
          </a:xfrm>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6FBA3C8C-64F6-49A6-8194-0F3B7DF3D01F}"/>
              </a:ext>
            </a:extLst>
          </p:cNvPr>
          <p:cNvSpPr txBox="1">
            <a:spLocks noGrp="1"/>
          </p:cNvSpPr>
          <p:nvPr>
            <p:ph type="sldNum" sz="quarter" idx="8"/>
          </p:nvPr>
        </p:nvSpPr>
        <p:spPr/>
        <p:txBody>
          <a:bodyPr/>
          <a:lstStyle>
            <a:lvl1pPr>
              <a:defRPr>
                <a:solidFill>
                  <a:srgbClr val="FFFFFF"/>
                </a:solidFill>
              </a:defRPr>
            </a:lvl1pPr>
          </a:lstStyle>
          <a:p>
            <a:pPr lvl="0"/>
            <a:fld id="{95EACEEB-5F73-4D66-AE43-9626EC83F30D}" type="slidenum">
              <a:t>‹nr.›</a:t>
            </a:fld>
            <a:endParaRPr lang="nl-NL"/>
          </a:p>
        </p:txBody>
      </p:sp>
      <p:sp>
        <p:nvSpPr>
          <p:cNvPr id="5" name="Tijdelijke aanduiding voor voettekst 4">
            <a:extLst>
              <a:ext uri="{FF2B5EF4-FFF2-40B4-BE49-F238E27FC236}">
                <a16:creationId xmlns:a16="http://schemas.microsoft.com/office/drawing/2014/main" id="{242EBBE3-992D-4ED6-A820-5FEF405E0784}"/>
              </a:ext>
            </a:extLst>
          </p:cNvPr>
          <p:cNvSpPr txBox="1">
            <a:spLocks noGrp="1"/>
          </p:cNvSpPr>
          <p:nvPr>
            <p:ph type="ftr" sz="quarter" idx="9"/>
          </p:nvPr>
        </p:nvSpPr>
        <p:spPr/>
        <p:txBody>
          <a:bodyPr/>
          <a:lstStyle>
            <a:lvl1pPr>
              <a:defRPr/>
            </a:lvl1pPr>
          </a:lstStyle>
          <a:p>
            <a:pPr lvl="0"/>
            <a:fld id="{C80B3334-248C-42D4-AC64-E730391841CE}" type="datetime4">
              <a:rPr lang="nl-NL"/>
              <a:pPr lvl="0"/>
              <a:t>21 mei 2021</a:t>
            </a:fld>
            <a:r>
              <a:rPr lang="en-US"/>
              <a:t> | Voettekst</a:t>
            </a:r>
            <a:endParaRPr lang="nl-NL"/>
          </a:p>
        </p:txBody>
      </p:sp>
      <p:sp>
        <p:nvSpPr>
          <p:cNvPr id="6" name="Tijdelijke aanduiding voor afbeelding 9">
            <a:extLst>
              <a:ext uri="{FF2B5EF4-FFF2-40B4-BE49-F238E27FC236}">
                <a16:creationId xmlns:a16="http://schemas.microsoft.com/office/drawing/2014/main" id="{0829C66C-8DA4-4A1F-BA7B-08497F65C9FB}"/>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7" name="Tijdelijke aanduiding voor dianummer 14">
            <a:extLst>
              <a:ext uri="{FF2B5EF4-FFF2-40B4-BE49-F238E27FC236}">
                <a16:creationId xmlns:a16="http://schemas.microsoft.com/office/drawing/2014/main" id="{1BA5B3DE-3C17-4A34-8626-F2EDAA7F46EB}"/>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11E5412-3FE4-4B95-BC55-0512CD72B33E}"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2370086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kst horizontaal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F5A3724A-C55D-47D0-96B5-476D856A8D2B}"/>
              </a:ext>
            </a:extLst>
          </p:cNvPr>
          <p:cNvSpPr/>
          <p:nvPr/>
        </p:nvSpPr>
        <p:spPr>
          <a:xfrm>
            <a:off x="0" y="0"/>
            <a:ext cx="12191996" cy="3427408"/>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08B15C13-A148-4942-BFFE-31C1E97FD621}"/>
              </a:ext>
            </a:extLst>
          </p:cNvPr>
          <p:cNvSpPr txBox="1">
            <a:spLocks noGrp="1"/>
          </p:cNvSpPr>
          <p:nvPr>
            <p:ph type="title"/>
          </p:nvPr>
        </p:nvSpPr>
        <p:spPr>
          <a:xfrm>
            <a:off x="634995" y="1052510"/>
            <a:ext cx="10923586" cy="2374897"/>
          </a:xfrm>
        </p:spPr>
        <p:txBody>
          <a:bodyPr/>
          <a:lstStyle>
            <a:lvl1pPr>
              <a:defRPr sz="4800">
                <a:solidFill>
                  <a:srgbClr val="FFFFFF"/>
                </a:solidFill>
              </a:defRPr>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C8785C0A-C073-4560-92D1-3EEC8CA6491B}"/>
              </a:ext>
            </a:extLst>
          </p:cNvPr>
          <p:cNvSpPr txBox="1">
            <a:spLocks noGrp="1"/>
          </p:cNvSpPr>
          <p:nvPr>
            <p:ph type="body" idx="4294967295"/>
          </p:nvPr>
        </p:nvSpPr>
        <p:spPr>
          <a:xfrm>
            <a:off x="634995" y="3749488"/>
            <a:ext cx="10923586" cy="2471924"/>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0">
            <a:extLst>
              <a:ext uri="{FF2B5EF4-FFF2-40B4-BE49-F238E27FC236}">
                <a16:creationId xmlns:a16="http://schemas.microsoft.com/office/drawing/2014/main" id="{6C5B6CBF-CD14-44D6-9C25-B9923FD88729}"/>
              </a:ext>
            </a:extLst>
          </p:cNvPr>
          <p:cNvSpPr txBox="1">
            <a:spLocks noGrp="1"/>
          </p:cNvSpPr>
          <p:nvPr>
            <p:ph type="sldNum" sz="quarter" idx="8"/>
          </p:nvPr>
        </p:nvSpPr>
        <p:spPr/>
        <p:txBody>
          <a:bodyPr/>
          <a:lstStyle>
            <a:lvl1pPr>
              <a:defRPr/>
            </a:lvl1pPr>
          </a:lstStyle>
          <a:p>
            <a:pPr lvl="0"/>
            <a:fld id="{451D69D5-69D5-41F2-A669-999ECA81CD86}" type="slidenum">
              <a:t>‹nr.›</a:t>
            </a:fld>
            <a:endParaRPr lang="nl-NL"/>
          </a:p>
        </p:txBody>
      </p:sp>
      <p:sp>
        <p:nvSpPr>
          <p:cNvPr id="6" name="Tijdelijke aanduiding voor voettekst 4">
            <a:extLst>
              <a:ext uri="{FF2B5EF4-FFF2-40B4-BE49-F238E27FC236}">
                <a16:creationId xmlns:a16="http://schemas.microsoft.com/office/drawing/2014/main" id="{E9751D3B-6406-4D5C-A806-90C028AFD0DA}"/>
              </a:ext>
            </a:extLst>
          </p:cNvPr>
          <p:cNvSpPr txBox="1">
            <a:spLocks noGrp="1"/>
          </p:cNvSpPr>
          <p:nvPr>
            <p:ph type="ftr" sz="quarter" idx="9"/>
          </p:nvPr>
        </p:nvSpPr>
        <p:spPr/>
        <p:txBody>
          <a:bodyPr/>
          <a:lstStyle>
            <a:lvl1pPr>
              <a:defRPr/>
            </a:lvl1pPr>
          </a:lstStyle>
          <a:p>
            <a:pPr lvl="0"/>
            <a:fld id="{D2479F0F-6A7F-44E6-9E6E-7DC1730BDDC2}" type="datetime4">
              <a:rPr lang="nl-NL"/>
              <a:pPr lvl="0"/>
              <a:t>21 mei 2021</a:t>
            </a:fld>
            <a:r>
              <a:rPr lang="en-US"/>
              <a:t> | Voettekst</a:t>
            </a:r>
            <a:endParaRPr lang="nl-NL"/>
          </a:p>
        </p:txBody>
      </p:sp>
      <p:pic>
        <p:nvPicPr>
          <p:cNvPr id="7" name="Afbeelding 9" descr="RO_vervolgpagina_Logo_2_RGB_pos__aangepast.png">
            <a:extLst>
              <a:ext uri="{FF2B5EF4-FFF2-40B4-BE49-F238E27FC236}">
                <a16:creationId xmlns:a16="http://schemas.microsoft.com/office/drawing/2014/main" id="{DC45DF86-3788-49D6-A350-64F9BB004DCF}"/>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1423448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kst horizontaal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0A5BB1BE-B35F-47C8-9D3A-6A4C8AF53033}"/>
              </a:ext>
            </a:extLst>
          </p:cNvPr>
          <p:cNvSpPr/>
          <p:nvPr/>
        </p:nvSpPr>
        <p:spPr>
          <a:xfrm>
            <a:off x="0" y="3430591"/>
            <a:ext cx="12191996" cy="3427408"/>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39E20D73-2524-4744-A603-7AC65D4F4B6B}"/>
              </a:ext>
            </a:extLst>
          </p:cNvPr>
          <p:cNvSpPr txBox="1">
            <a:spLocks noGrp="1"/>
          </p:cNvSpPr>
          <p:nvPr>
            <p:ph type="title"/>
          </p:nvPr>
        </p:nvSpPr>
        <p:spPr>
          <a:xfrm>
            <a:off x="634995" y="1052510"/>
            <a:ext cx="10923586" cy="2374897"/>
          </a:xfrm>
        </p:spPr>
        <p:txBody>
          <a:bodyPr/>
          <a:lstStyle>
            <a:lvl1pPr>
              <a:defRPr sz="4800"/>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22FBD5FC-CB7E-4003-8408-2C287C31F73D}"/>
              </a:ext>
            </a:extLst>
          </p:cNvPr>
          <p:cNvSpPr txBox="1">
            <a:spLocks noGrp="1"/>
          </p:cNvSpPr>
          <p:nvPr>
            <p:ph type="body" idx="4294967295"/>
          </p:nvPr>
        </p:nvSpPr>
        <p:spPr>
          <a:xfrm>
            <a:off x="634995" y="3749488"/>
            <a:ext cx="10923586" cy="2471924"/>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E92D7EB0-B350-4FC2-8884-A56A02B4D290}"/>
              </a:ext>
            </a:extLst>
          </p:cNvPr>
          <p:cNvSpPr txBox="1">
            <a:spLocks noGrp="1"/>
          </p:cNvSpPr>
          <p:nvPr>
            <p:ph type="sldNum" sz="quarter" idx="8"/>
          </p:nvPr>
        </p:nvSpPr>
        <p:spPr/>
        <p:txBody>
          <a:bodyPr/>
          <a:lstStyle>
            <a:lvl1pPr>
              <a:defRPr>
                <a:solidFill>
                  <a:srgbClr val="FFFFFF"/>
                </a:solidFill>
              </a:defRPr>
            </a:lvl1pPr>
          </a:lstStyle>
          <a:p>
            <a:pPr lvl="0"/>
            <a:fld id="{8D5F530B-DC30-46B1-BFD2-E36E3D0E9E80}" type="slidenum">
              <a:t>‹nr.›</a:t>
            </a:fld>
            <a:endParaRPr lang="nl-NL"/>
          </a:p>
        </p:txBody>
      </p:sp>
      <p:sp>
        <p:nvSpPr>
          <p:cNvPr id="6" name="Tijdelijke aanduiding voor voettekst 4">
            <a:extLst>
              <a:ext uri="{FF2B5EF4-FFF2-40B4-BE49-F238E27FC236}">
                <a16:creationId xmlns:a16="http://schemas.microsoft.com/office/drawing/2014/main" id="{213E4500-4D12-4A26-A024-6A4D59304489}"/>
              </a:ext>
            </a:extLst>
          </p:cNvPr>
          <p:cNvSpPr txBox="1">
            <a:spLocks noGrp="1"/>
          </p:cNvSpPr>
          <p:nvPr>
            <p:ph type="ftr" sz="quarter" idx="9"/>
          </p:nvPr>
        </p:nvSpPr>
        <p:spPr/>
        <p:txBody>
          <a:bodyPr/>
          <a:lstStyle>
            <a:lvl1pPr>
              <a:defRPr>
                <a:solidFill>
                  <a:srgbClr val="FFFFFF"/>
                </a:solidFill>
              </a:defRPr>
            </a:lvl1pPr>
          </a:lstStyle>
          <a:p>
            <a:pPr lvl="0"/>
            <a:fld id="{EAF6F00E-8412-45D1-885F-8437213E04EA}" type="datetime4">
              <a:rPr lang="nl-NL"/>
              <a:pPr lvl="0"/>
              <a:t>21 mei 2021</a:t>
            </a:fld>
            <a:r>
              <a:rPr lang="en-US"/>
              <a:t> | Voettekst</a:t>
            </a:r>
            <a:endParaRPr lang="nl-NL"/>
          </a:p>
        </p:txBody>
      </p:sp>
    </p:spTree>
    <p:extLst>
      <p:ext uri="{BB962C8B-B14F-4D97-AF65-F5344CB8AC3E}">
        <p14:creationId xmlns:p14="http://schemas.microsoft.com/office/powerpoint/2010/main" val="42775998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Afbeelding horizontaal kleur">
    <p:bg>
      <p:bgPr>
        <a:solidFill>
          <a:srgbClr val="38870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DA515-BB80-4AA2-83BF-42E10648D2E5}"/>
              </a:ext>
            </a:extLst>
          </p:cNvPr>
          <p:cNvSpPr txBox="1">
            <a:spLocks noGrp="1"/>
          </p:cNvSpPr>
          <p:nvPr>
            <p:ph type="title"/>
          </p:nvPr>
        </p:nvSpPr>
        <p:spPr>
          <a:xfrm>
            <a:off x="634209" y="3888001"/>
            <a:ext cx="5004593" cy="2333411"/>
          </a:xfrm>
        </p:spPr>
        <p:txBody>
          <a:bodyPr/>
          <a:lstStyle>
            <a:lvl1pPr>
              <a:defRPr>
                <a:solidFill>
                  <a:srgbClr val="FFFFFF"/>
                </a:solidFill>
              </a:defRPr>
            </a:lvl1pPr>
          </a:lstStyle>
          <a:p>
            <a:pPr lvl="0"/>
            <a:r>
              <a:rPr lang="nl-NL"/>
              <a:t>Klik om de stijl te bewerken</a:t>
            </a:r>
          </a:p>
        </p:txBody>
      </p:sp>
      <p:sp>
        <p:nvSpPr>
          <p:cNvPr id="3" name="Tijdelijke aanduiding voor tekst 13">
            <a:extLst>
              <a:ext uri="{FF2B5EF4-FFF2-40B4-BE49-F238E27FC236}">
                <a16:creationId xmlns:a16="http://schemas.microsoft.com/office/drawing/2014/main" id="{C0A28DB3-C4D3-4260-8726-B07D48EDD2D8}"/>
              </a:ext>
            </a:extLst>
          </p:cNvPr>
          <p:cNvSpPr txBox="1">
            <a:spLocks noGrp="1"/>
          </p:cNvSpPr>
          <p:nvPr>
            <p:ph type="body" idx="4294967295"/>
          </p:nvPr>
        </p:nvSpPr>
        <p:spPr>
          <a:xfrm>
            <a:off x="6554583" y="3888001"/>
            <a:ext cx="5003999" cy="2333411"/>
          </a:xfrm>
        </p:spPr>
        <p:txBody>
          <a:bodyPr tIns="50401"/>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2">
            <a:extLst>
              <a:ext uri="{FF2B5EF4-FFF2-40B4-BE49-F238E27FC236}">
                <a16:creationId xmlns:a16="http://schemas.microsoft.com/office/drawing/2014/main" id="{619F6280-9A57-4CD0-A5E8-87D6531A0537}"/>
              </a:ext>
            </a:extLst>
          </p:cNvPr>
          <p:cNvSpPr txBox="1">
            <a:spLocks noGrp="1"/>
          </p:cNvSpPr>
          <p:nvPr>
            <p:ph type="sldNum" sz="quarter" idx="8"/>
          </p:nvPr>
        </p:nvSpPr>
        <p:spPr/>
        <p:txBody>
          <a:bodyPr/>
          <a:lstStyle>
            <a:lvl1pPr>
              <a:defRPr>
                <a:solidFill>
                  <a:srgbClr val="D9EBF6"/>
                </a:solidFill>
              </a:defRPr>
            </a:lvl1pPr>
          </a:lstStyle>
          <a:p>
            <a:pPr lvl="0"/>
            <a:fld id="{EE5B925E-BA5E-4537-A817-01497F19A715}" type="slidenum">
              <a:t>‹nr.›</a:t>
            </a:fld>
            <a:endParaRPr lang="nl-NL"/>
          </a:p>
        </p:txBody>
      </p:sp>
      <p:sp>
        <p:nvSpPr>
          <p:cNvPr id="5" name="Tijdelijke aanduiding voor voettekst 4">
            <a:extLst>
              <a:ext uri="{FF2B5EF4-FFF2-40B4-BE49-F238E27FC236}">
                <a16:creationId xmlns:a16="http://schemas.microsoft.com/office/drawing/2014/main" id="{F54F7FCA-67B5-4D2B-8BE0-F77C2122F400}"/>
              </a:ext>
            </a:extLst>
          </p:cNvPr>
          <p:cNvSpPr txBox="1">
            <a:spLocks noGrp="1"/>
          </p:cNvSpPr>
          <p:nvPr>
            <p:ph type="ftr" sz="quarter" idx="9"/>
          </p:nvPr>
        </p:nvSpPr>
        <p:spPr/>
        <p:txBody>
          <a:bodyPr/>
          <a:lstStyle>
            <a:lvl1pPr>
              <a:defRPr>
                <a:solidFill>
                  <a:srgbClr val="FFFFFF"/>
                </a:solidFill>
              </a:defRPr>
            </a:lvl1pPr>
          </a:lstStyle>
          <a:p>
            <a:pPr lvl="0"/>
            <a:fld id="{D4F20D6E-FCD9-425C-831F-2DC137AC3454}"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0F387433-E662-44C5-BEC8-C3277DA3A4A2}"/>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97835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houdsopgave met afbeeldin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61D3F5B4-179B-4055-AE50-29377D6B7370}"/>
              </a:ext>
            </a:extLst>
          </p:cNvPr>
          <p:cNvSpPr/>
          <p:nvPr/>
        </p:nvSpPr>
        <p:spPr>
          <a:xfrm>
            <a:off x="6096003"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11">
            <a:extLst>
              <a:ext uri="{FF2B5EF4-FFF2-40B4-BE49-F238E27FC236}">
                <a16:creationId xmlns:a16="http://schemas.microsoft.com/office/drawing/2014/main" id="{A29465E2-B74D-4A0A-871B-11CE727DDE47}"/>
              </a:ext>
            </a:extLst>
          </p:cNvPr>
          <p:cNvSpPr txBox="1">
            <a:spLocks noGrp="1"/>
          </p:cNvSpPr>
          <p:nvPr>
            <p:ph type="body" idx="4294967295"/>
          </p:nvPr>
        </p:nvSpPr>
        <p:spPr>
          <a:xfrm>
            <a:off x="6553203" y="2289602"/>
            <a:ext cx="5003999" cy="3931810"/>
          </a:xfrm>
        </p:spPr>
        <p:txBody>
          <a:bodyPr/>
          <a:lstStyle>
            <a:lvl1pPr marL="457200" indent="-457200">
              <a:buClr>
                <a:srgbClr val="FFFFFF"/>
              </a:buClr>
              <a:buFont typeface="Verdana"/>
              <a:buAutoNum type="arabicPeriod"/>
              <a:defRPr>
                <a:solidFill>
                  <a:srgbClr val="FFFFFF"/>
                </a:solidFill>
              </a:defRPr>
            </a:lvl1pPr>
            <a:lvl2pPr marL="683998" indent="-215999">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5">
            <a:extLst>
              <a:ext uri="{FF2B5EF4-FFF2-40B4-BE49-F238E27FC236}">
                <a16:creationId xmlns:a16="http://schemas.microsoft.com/office/drawing/2014/main" id="{A9B6D86F-0CAC-4AC4-A267-45948EB067B0}"/>
              </a:ext>
            </a:extLst>
          </p:cNvPr>
          <p:cNvSpPr txBox="1">
            <a:spLocks noGrp="1"/>
          </p:cNvSpPr>
          <p:nvPr>
            <p:ph type="title"/>
          </p:nvPr>
        </p:nvSpPr>
        <p:spPr>
          <a:xfrm>
            <a:off x="6553203"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F9E13182-8B67-4F5D-8196-C9895AAACC0C}"/>
              </a:ext>
            </a:extLst>
          </p:cNvPr>
          <p:cNvSpPr txBox="1">
            <a:spLocks noGrp="1"/>
          </p:cNvSpPr>
          <p:nvPr>
            <p:ph type="sldNum" sz="quarter" idx="8"/>
          </p:nvPr>
        </p:nvSpPr>
        <p:spPr/>
        <p:txBody>
          <a:bodyPr/>
          <a:lstStyle>
            <a:lvl1pPr>
              <a:defRPr>
                <a:solidFill>
                  <a:srgbClr val="FFFFFF"/>
                </a:solidFill>
              </a:defRPr>
            </a:lvl1pPr>
          </a:lstStyle>
          <a:p>
            <a:pPr lvl="0"/>
            <a:fld id="{45E70986-1F38-4144-9873-8493B7EF3271}" type="slidenum">
              <a:t>‹nr.›</a:t>
            </a:fld>
            <a:endParaRPr lang="nl-NL"/>
          </a:p>
        </p:txBody>
      </p:sp>
      <p:sp>
        <p:nvSpPr>
          <p:cNvPr id="6" name="Tijdelijke aanduiding voor voettekst 4">
            <a:extLst>
              <a:ext uri="{FF2B5EF4-FFF2-40B4-BE49-F238E27FC236}">
                <a16:creationId xmlns:a16="http://schemas.microsoft.com/office/drawing/2014/main" id="{5D25BCE0-C1AE-458B-BC29-9EEA95CBBBE3}"/>
              </a:ext>
            </a:extLst>
          </p:cNvPr>
          <p:cNvSpPr txBox="1">
            <a:spLocks noGrp="1"/>
          </p:cNvSpPr>
          <p:nvPr>
            <p:ph type="ftr" sz="quarter" idx="9"/>
          </p:nvPr>
        </p:nvSpPr>
        <p:spPr/>
        <p:txBody>
          <a:bodyPr/>
          <a:lstStyle>
            <a:lvl1pPr>
              <a:defRPr lang="en-US">
                <a:solidFill>
                  <a:srgbClr val="FFFFFF"/>
                </a:solidFill>
              </a:defRPr>
            </a:lvl1pPr>
          </a:lstStyle>
          <a:p>
            <a:pPr lvl="0"/>
            <a:r>
              <a:rPr lang="en-US"/>
              <a:t>27 februari 2017 | Voettekst</a:t>
            </a:r>
            <a:endParaRPr lang="nl-NL"/>
          </a:p>
        </p:txBody>
      </p:sp>
      <p:sp>
        <p:nvSpPr>
          <p:cNvPr id="7" name="Tijdelijke aanduiding voor afbeelding 31">
            <a:extLst>
              <a:ext uri="{FF2B5EF4-FFF2-40B4-BE49-F238E27FC236}">
                <a16:creationId xmlns:a16="http://schemas.microsoft.com/office/drawing/2014/main" id="{7F7130EF-718C-4D95-8B12-6F0406EB266A}"/>
              </a:ext>
            </a:extLst>
          </p:cNvPr>
          <p:cNvSpPr txBox="1">
            <a:spLocks noGrp="1"/>
          </p:cNvSpPr>
          <p:nvPr>
            <p:ph type="pic" idx="4294967295"/>
          </p:nvPr>
        </p:nvSpPr>
        <p:spPr>
          <a:xfrm>
            <a:off x="-3172" y="0"/>
            <a:ext cx="6104781" cy="6858000"/>
          </a:xfrm>
          <a:solidFill>
            <a:srgbClr val="D9D9D9"/>
          </a:solidFill>
        </p:spPr>
        <p:txBody>
          <a:bodyPr lIns="611998" anchor="ctr"/>
          <a:lstStyle>
            <a:lvl1pPr>
              <a:defRPr/>
            </a:lvl1pPr>
          </a:lstStyle>
          <a:p>
            <a:pPr lvl="0"/>
            <a:r>
              <a:rPr lang="nl-NL"/>
              <a:t>Klik op het pictogram als u een afbeelding wilt toevoegen</a:t>
            </a:r>
          </a:p>
        </p:txBody>
      </p:sp>
      <p:pic>
        <p:nvPicPr>
          <p:cNvPr id="8" name="Afbeelding 9" descr="RO_vervolgpagina_Logo_2_RGB_pos__aangepast.png">
            <a:extLst>
              <a:ext uri="{FF2B5EF4-FFF2-40B4-BE49-F238E27FC236}">
                <a16:creationId xmlns:a16="http://schemas.microsoft.com/office/drawing/2014/main" id="{6A08837D-5763-485A-901C-0B2D86569423}"/>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voettekst 4">
            <a:extLst>
              <a:ext uri="{FF2B5EF4-FFF2-40B4-BE49-F238E27FC236}">
                <a16:creationId xmlns:a16="http://schemas.microsoft.com/office/drawing/2014/main" id="{FA75A2A9-F97D-4222-BFD9-374125AC3228}"/>
              </a:ext>
            </a:extLst>
          </p:cNvPr>
          <p:cNvSpPr txBox="1"/>
          <p:nvPr/>
        </p:nvSpPr>
        <p:spPr>
          <a:xfrm>
            <a:off x="633596" y="6220800"/>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6ED460-33C8-4555-AD68-411FB3F05337}" type="datetime4">
              <a:rPr lang="nl-NL" sz="1050" b="0" i="0" u="none" strike="noStrike" kern="1200" cap="none" spc="0" baseline="0">
                <a:solidFill>
                  <a:srgbClr val="FFFFFF"/>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FFFFFF"/>
                </a:solidFill>
                <a:uFillTx/>
                <a:latin typeface="Verdana"/>
              </a:rPr>
              <a:t> | Voettekst</a:t>
            </a:r>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2410471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fbeelding horizontaal wit">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E81E1EE0-EF42-451E-9A06-C2B0D2F3379E}"/>
              </a:ext>
            </a:extLst>
          </p:cNvPr>
          <p:cNvSpPr txBox="1">
            <a:spLocks noGrp="1"/>
          </p:cNvSpPr>
          <p:nvPr>
            <p:ph type="body" idx="4294967295"/>
          </p:nvPr>
        </p:nvSpPr>
        <p:spPr>
          <a:xfrm>
            <a:off x="6553203" y="3888001"/>
            <a:ext cx="5003999"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4AB4A873-9807-424C-BBF2-6E27DB909B15}"/>
              </a:ext>
            </a:extLst>
          </p:cNvPr>
          <p:cNvSpPr txBox="1">
            <a:spLocks noGrp="1"/>
          </p:cNvSpPr>
          <p:nvPr>
            <p:ph type="title"/>
          </p:nvPr>
        </p:nvSpPr>
        <p:spPr>
          <a:xfrm>
            <a:off x="634209" y="3888001"/>
            <a:ext cx="5004593" cy="2333411"/>
          </a:xfrm>
        </p:spPr>
        <p:txBody>
          <a:bodyPr/>
          <a:lstStyle>
            <a:lvl1pPr>
              <a:defRPr/>
            </a:lvl1pPr>
          </a:lstStyle>
          <a:p>
            <a:pPr lvl="0"/>
            <a:r>
              <a:rPr lang="nl-NL"/>
              <a:t>Klik om de stijl te bewerken</a:t>
            </a:r>
          </a:p>
        </p:txBody>
      </p:sp>
      <p:sp>
        <p:nvSpPr>
          <p:cNvPr id="4" name="Tijdelijke aanduiding voor dianummer 10">
            <a:extLst>
              <a:ext uri="{FF2B5EF4-FFF2-40B4-BE49-F238E27FC236}">
                <a16:creationId xmlns:a16="http://schemas.microsoft.com/office/drawing/2014/main" id="{F3A29E65-7EBF-4ECB-9DF4-8D5E17B165D8}"/>
              </a:ext>
            </a:extLst>
          </p:cNvPr>
          <p:cNvSpPr txBox="1">
            <a:spLocks noGrp="1"/>
          </p:cNvSpPr>
          <p:nvPr>
            <p:ph type="sldNum" sz="quarter" idx="8"/>
          </p:nvPr>
        </p:nvSpPr>
        <p:spPr/>
        <p:txBody>
          <a:bodyPr/>
          <a:lstStyle>
            <a:lvl1pPr>
              <a:defRPr/>
            </a:lvl1pPr>
          </a:lstStyle>
          <a:p>
            <a:pPr lvl="0"/>
            <a:fld id="{E4BEB424-9DD5-4E0A-B168-569A6E0EB3FB}" type="slidenum">
              <a:t>‹nr.›</a:t>
            </a:fld>
            <a:endParaRPr lang="nl-NL"/>
          </a:p>
        </p:txBody>
      </p:sp>
      <p:sp>
        <p:nvSpPr>
          <p:cNvPr id="5" name="Tijdelijke aanduiding voor voettekst 4">
            <a:extLst>
              <a:ext uri="{FF2B5EF4-FFF2-40B4-BE49-F238E27FC236}">
                <a16:creationId xmlns:a16="http://schemas.microsoft.com/office/drawing/2014/main" id="{1FDF691B-1E4D-4292-B87D-E156C66C499A}"/>
              </a:ext>
            </a:extLst>
          </p:cNvPr>
          <p:cNvSpPr txBox="1">
            <a:spLocks noGrp="1"/>
          </p:cNvSpPr>
          <p:nvPr>
            <p:ph type="ftr" sz="quarter" idx="9"/>
          </p:nvPr>
        </p:nvSpPr>
        <p:spPr/>
        <p:txBody>
          <a:bodyPr/>
          <a:lstStyle>
            <a:lvl1pPr>
              <a:defRPr/>
            </a:lvl1pPr>
          </a:lstStyle>
          <a:p>
            <a:pPr lvl="0"/>
            <a:fld id="{4CEBB371-C05E-4A74-8E3F-AAA1692C61A5}"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7CA27C15-58B5-4EE7-A500-E2432C8D1B6A}"/>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1631162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fbeelding hor. kleur zonder titel">
    <p:bg>
      <p:bgPr>
        <a:solidFill>
          <a:srgbClr val="38870D"/>
        </a:solidFill>
        <a:effectLst/>
      </p:bgPr>
    </p:bg>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5A456188-B0F2-408F-AF3B-0FC961EB09AD}"/>
              </a:ext>
            </a:extLst>
          </p:cNvPr>
          <p:cNvSpPr txBox="1">
            <a:spLocks noGrp="1"/>
          </p:cNvSpPr>
          <p:nvPr>
            <p:ph type="body" idx="4294967295"/>
          </p:nvPr>
        </p:nvSpPr>
        <p:spPr>
          <a:xfrm>
            <a:off x="634995" y="3888001"/>
            <a:ext cx="10923586" cy="2333411"/>
          </a:xfrm>
        </p:spPr>
        <p:txBody>
          <a:bodyPr tIns="50401"/>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999D311C-15CB-42B1-9BE3-52B59557B2A6}"/>
              </a:ext>
            </a:extLst>
          </p:cNvPr>
          <p:cNvSpPr txBox="1">
            <a:spLocks noGrp="1"/>
          </p:cNvSpPr>
          <p:nvPr>
            <p:ph type="sldNum" sz="quarter" idx="8"/>
          </p:nvPr>
        </p:nvSpPr>
        <p:spPr/>
        <p:txBody>
          <a:bodyPr/>
          <a:lstStyle>
            <a:lvl1pPr>
              <a:defRPr>
                <a:solidFill>
                  <a:srgbClr val="D9EBF6"/>
                </a:solidFill>
              </a:defRPr>
            </a:lvl1pPr>
          </a:lstStyle>
          <a:p>
            <a:pPr lvl="0"/>
            <a:fld id="{B7C9395F-33FA-42C4-B844-8362F01654BC}" type="slidenum">
              <a:t>‹nr.›</a:t>
            </a:fld>
            <a:endParaRPr lang="nl-NL"/>
          </a:p>
        </p:txBody>
      </p:sp>
      <p:sp>
        <p:nvSpPr>
          <p:cNvPr id="4" name="Tijdelijke aanduiding voor voettekst 4">
            <a:extLst>
              <a:ext uri="{FF2B5EF4-FFF2-40B4-BE49-F238E27FC236}">
                <a16:creationId xmlns:a16="http://schemas.microsoft.com/office/drawing/2014/main" id="{12C06FA8-9087-47F9-ACC4-359392021E8E}"/>
              </a:ext>
            </a:extLst>
          </p:cNvPr>
          <p:cNvSpPr txBox="1">
            <a:spLocks noGrp="1"/>
          </p:cNvSpPr>
          <p:nvPr>
            <p:ph type="ftr" sz="quarter" idx="9"/>
          </p:nvPr>
        </p:nvSpPr>
        <p:spPr/>
        <p:txBody>
          <a:bodyPr/>
          <a:lstStyle>
            <a:lvl1pPr>
              <a:defRPr>
                <a:solidFill>
                  <a:srgbClr val="FFFFFF"/>
                </a:solidFill>
              </a:defRPr>
            </a:lvl1pPr>
          </a:lstStyle>
          <a:p>
            <a:pPr lvl="0"/>
            <a:fld id="{148CFF03-A7B3-40DF-BFAA-C57266C94DDB}"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ADC5FE68-5A83-4A69-AD12-57A9E3F0814C}"/>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3446855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fbeelding hor. wit zonder titel">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52585E1A-3EB5-4EBC-9C31-10AFDC3CD8B3}"/>
              </a:ext>
            </a:extLst>
          </p:cNvPr>
          <p:cNvSpPr txBox="1">
            <a:spLocks noGrp="1"/>
          </p:cNvSpPr>
          <p:nvPr>
            <p:ph type="body" idx="4294967295"/>
          </p:nvPr>
        </p:nvSpPr>
        <p:spPr>
          <a:xfrm>
            <a:off x="634995" y="3888001"/>
            <a:ext cx="10923586"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68441C19-4AA6-4D14-9C21-041D716392EC}"/>
              </a:ext>
            </a:extLst>
          </p:cNvPr>
          <p:cNvSpPr txBox="1">
            <a:spLocks noGrp="1"/>
          </p:cNvSpPr>
          <p:nvPr>
            <p:ph type="sldNum" sz="quarter" idx="8"/>
          </p:nvPr>
        </p:nvSpPr>
        <p:spPr/>
        <p:txBody>
          <a:bodyPr/>
          <a:lstStyle>
            <a:lvl1pPr>
              <a:defRPr/>
            </a:lvl1pPr>
          </a:lstStyle>
          <a:p>
            <a:pPr lvl="0"/>
            <a:fld id="{BBA3A514-8C16-4D95-87CA-B8E2003DF163}" type="slidenum">
              <a:t>‹nr.›</a:t>
            </a:fld>
            <a:endParaRPr lang="nl-NL"/>
          </a:p>
        </p:txBody>
      </p:sp>
      <p:sp>
        <p:nvSpPr>
          <p:cNvPr id="4" name="Tijdelijke aanduiding voor voettekst 4">
            <a:extLst>
              <a:ext uri="{FF2B5EF4-FFF2-40B4-BE49-F238E27FC236}">
                <a16:creationId xmlns:a16="http://schemas.microsoft.com/office/drawing/2014/main" id="{7F6D1B0E-C0E0-46EF-9952-848CD50D11B2}"/>
              </a:ext>
            </a:extLst>
          </p:cNvPr>
          <p:cNvSpPr txBox="1">
            <a:spLocks noGrp="1"/>
          </p:cNvSpPr>
          <p:nvPr>
            <p:ph type="ftr" sz="quarter" idx="9"/>
          </p:nvPr>
        </p:nvSpPr>
        <p:spPr/>
        <p:txBody>
          <a:bodyPr/>
          <a:lstStyle>
            <a:lvl1pPr>
              <a:defRPr/>
            </a:lvl1pPr>
          </a:lstStyle>
          <a:p>
            <a:pPr lvl="0"/>
            <a:fld id="{E832FF96-9918-4FCF-9A36-FC7C58573C65}"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064EBDF8-E7AB-4E80-8ED0-C5CE26450505}"/>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18616764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fbeelding horizontaal kleur titel">
    <p:bg>
      <p:bgPr>
        <a:solidFill>
          <a:srgbClr val="38870D"/>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E5C1332D-D6AF-43A2-800F-AC40901C31BF}"/>
              </a:ext>
            </a:extLst>
          </p:cNvPr>
          <p:cNvSpPr txBox="1">
            <a:spLocks noGrp="1"/>
          </p:cNvSpPr>
          <p:nvPr>
            <p:ph type="pic" idx="4294967295"/>
          </p:nvPr>
        </p:nvSpPr>
        <p:spPr>
          <a:xfrm>
            <a:off x="0" y="3427408"/>
            <a:ext cx="12191996" cy="3430591"/>
          </a:xfrm>
          <a:solidFill>
            <a:srgbClr val="D9D9D9"/>
          </a:solidFill>
        </p:spPr>
        <p:txBody>
          <a:bodyPr lIns="611998"/>
          <a:lstStyle>
            <a:lvl1pPr>
              <a:buClr>
                <a:srgbClr val="017BC6"/>
              </a:buClr>
              <a:defRPr/>
            </a:lvl1pPr>
          </a:lstStyle>
          <a:p>
            <a:pPr lvl="0"/>
            <a:r>
              <a:rPr lang="nl-NL"/>
              <a:t>Klik op het pictogram als u een afbeelding wilt toevoegen</a:t>
            </a:r>
          </a:p>
        </p:txBody>
      </p:sp>
      <p:sp>
        <p:nvSpPr>
          <p:cNvPr id="3" name="Titel 1">
            <a:extLst>
              <a:ext uri="{FF2B5EF4-FFF2-40B4-BE49-F238E27FC236}">
                <a16:creationId xmlns:a16="http://schemas.microsoft.com/office/drawing/2014/main" id="{37050E94-4ED6-40FD-929D-596FFC9208F4}"/>
              </a:ext>
            </a:extLst>
          </p:cNvPr>
          <p:cNvSpPr txBox="1">
            <a:spLocks noGrp="1"/>
          </p:cNvSpPr>
          <p:nvPr>
            <p:ph type="title"/>
          </p:nvPr>
        </p:nvSpPr>
        <p:spPr>
          <a:xfrm>
            <a:off x="633596" y="1051203"/>
            <a:ext cx="10924382" cy="946797"/>
          </a:xfrm>
        </p:spPr>
        <p:txBody>
          <a:bodyPr/>
          <a:lstStyle>
            <a:lvl1pPr>
              <a:defRPr>
                <a:solidFill>
                  <a:srgbClr val="FFFFFF"/>
                </a:solidFill>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5CA48DF3-35B6-43FF-BDF1-D045946E2296}"/>
              </a:ext>
            </a:extLst>
          </p:cNvPr>
          <p:cNvSpPr txBox="1">
            <a:spLocks noGrp="1"/>
          </p:cNvSpPr>
          <p:nvPr>
            <p:ph type="sldNum" sz="quarter" idx="8"/>
          </p:nvPr>
        </p:nvSpPr>
        <p:spPr/>
        <p:txBody>
          <a:bodyPr/>
          <a:lstStyle>
            <a:lvl1pPr>
              <a:defRPr>
                <a:solidFill>
                  <a:srgbClr val="FFFFFF"/>
                </a:solidFill>
              </a:defRPr>
            </a:lvl1pPr>
          </a:lstStyle>
          <a:p>
            <a:pPr lvl="0"/>
            <a:fld id="{9852495E-82AA-4B28-81C3-78CAE5376FA1}" type="slidenum">
              <a:t>‹nr.›</a:t>
            </a:fld>
            <a:endParaRPr lang="nl-NL"/>
          </a:p>
        </p:txBody>
      </p:sp>
      <p:sp>
        <p:nvSpPr>
          <p:cNvPr id="5" name="Tijdelijke aanduiding voor voettekst 4">
            <a:extLst>
              <a:ext uri="{FF2B5EF4-FFF2-40B4-BE49-F238E27FC236}">
                <a16:creationId xmlns:a16="http://schemas.microsoft.com/office/drawing/2014/main" id="{619A44E1-49E1-464F-BD17-E34470B23A29}"/>
              </a:ext>
            </a:extLst>
          </p:cNvPr>
          <p:cNvSpPr txBox="1">
            <a:spLocks noGrp="1"/>
          </p:cNvSpPr>
          <p:nvPr>
            <p:ph type="ftr" sz="quarter" idx="9"/>
          </p:nvPr>
        </p:nvSpPr>
        <p:spPr/>
        <p:txBody>
          <a:bodyPr/>
          <a:lstStyle>
            <a:lvl1pPr>
              <a:defRPr>
                <a:solidFill>
                  <a:srgbClr val="FFFFFF"/>
                </a:solidFill>
              </a:defRPr>
            </a:lvl1pPr>
          </a:lstStyle>
          <a:p>
            <a:pPr lvl="0"/>
            <a:fld id="{AA6E9FAF-5976-4CFA-AC84-D1861EBD025B}" type="datetime4">
              <a:rPr lang="nl-NL"/>
              <a:pPr lvl="0"/>
              <a:t>21 mei 2021</a:t>
            </a:fld>
            <a:r>
              <a:rPr lang="en-US"/>
              <a:t> | Voettekst</a:t>
            </a:r>
            <a:endParaRPr lang="nl-NL"/>
          </a:p>
        </p:txBody>
      </p:sp>
    </p:spTree>
    <p:extLst>
      <p:ext uri="{BB962C8B-B14F-4D97-AF65-F5344CB8AC3E}">
        <p14:creationId xmlns:p14="http://schemas.microsoft.com/office/powerpoint/2010/main" val="16118632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fbeelding horizontaal wi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283F5BF3-1B9F-40AD-A246-57E12E577A40}"/>
              </a:ext>
            </a:extLst>
          </p:cNvPr>
          <p:cNvSpPr txBox="1">
            <a:spLocks noGrp="1"/>
          </p:cNvSpPr>
          <p:nvPr>
            <p:ph type="pic" idx="4294967295"/>
          </p:nvPr>
        </p:nvSpPr>
        <p:spPr>
          <a:xfrm>
            <a:off x="0" y="3427408"/>
            <a:ext cx="12191996" cy="3430591"/>
          </a:xfrm>
          <a:solidFill>
            <a:srgbClr val="000000">
              <a:alpha val="10000"/>
            </a:srgbClr>
          </a:solidFill>
        </p:spPr>
        <p:txBody>
          <a:bodyPr lIns="611998"/>
          <a:lstStyle>
            <a:lvl1pPr>
              <a:defRPr/>
            </a:lvl1pPr>
          </a:lstStyle>
          <a:p>
            <a:pPr lvl="0"/>
            <a:r>
              <a:rPr lang="nl-NL"/>
              <a:t>Klik op het pictogram als u een afbeelding wilt toevoegen</a:t>
            </a:r>
          </a:p>
        </p:txBody>
      </p:sp>
      <p:sp>
        <p:nvSpPr>
          <p:cNvPr id="3" name="Titel 8">
            <a:extLst>
              <a:ext uri="{FF2B5EF4-FFF2-40B4-BE49-F238E27FC236}">
                <a16:creationId xmlns:a16="http://schemas.microsoft.com/office/drawing/2014/main" id="{A9BD8EBF-96E2-4446-B9C5-2D97CB454DC8}"/>
              </a:ext>
            </a:extLst>
          </p:cNvPr>
          <p:cNvSpPr txBox="1">
            <a:spLocks noGrp="1"/>
          </p:cNvSpPr>
          <p:nvPr>
            <p:ph type="title"/>
          </p:nvPr>
        </p:nvSpPr>
        <p:spPr>
          <a:xfrm>
            <a:off x="634209" y="1051203"/>
            <a:ext cx="10924382" cy="946797"/>
          </a:xfrm>
        </p:spPr>
        <p:txBody>
          <a:bodyPr/>
          <a:lstStyle>
            <a:lvl1pPr>
              <a:defRPr/>
            </a:lvl1pPr>
          </a:lstStyle>
          <a:p>
            <a:pPr lvl="0"/>
            <a:r>
              <a:rPr lang="nl-NL"/>
              <a:t>Klik om de stijl te bewerken</a:t>
            </a:r>
          </a:p>
        </p:txBody>
      </p:sp>
      <p:sp>
        <p:nvSpPr>
          <p:cNvPr id="4" name="Tijdelijke aanduiding voor dianummer 6">
            <a:extLst>
              <a:ext uri="{FF2B5EF4-FFF2-40B4-BE49-F238E27FC236}">
                <a16:creationId xmlns:a16="http://schemas.microsoft.com/office/drawing/2014/main" id="{B8380E97-FF1C-4386-9D94-853078B929A6}"/>
              </a:ext>
            </a:extLst>
          </p:cNvPr>
          <p:cNvSpPr txBox="1">
            <a:spLocks noGrp="1"/>
          </p:cNvSpPr>
          <p:nvPr>
            <p:ph type="sldNum" sz="quarter" idx="8"/>
          </p:nvPr>
        </p:nvSpPr>
        <p:spPr/>
        <p:txBody>
          <a:bodyPr/>
          <a:lstStyle>
            <a:lvl1pPr>
              <a:defRPr>
                <a:solidFill>
                  <a:srgbClr val="FFFFFF"/>
                </a:solidFill>
              </a:defRPr>
            </a:lvl1pPr>
          </a:lstStyle>
          <a:p>
            <a:pPr lvl="0"/>
            <a:fld id="{BBC0C3C3-B3AA-4DF6-8A63-87BC7AF10D13}" type="slidenum">
              <a:t>‹nr.›</a:t>
            </a:fld>
            <a:endParaRPr lang="nl-NL"/>
          </a:p>
        </p:txBody>
      </p:sp>
      <p:sp>
        <p:nvSpPr>
          <p:cNvPr id="5" name="Tijdelijke aanduiding voor voettekst 4">
            <a:extLst>
              <a:ext uri="{FF2B5EF4-FFF2-40B4-BE49-F238E27FC236}">
                <a16:creationId xmlns:a16="http://schemas.microsoft.com/office/drawing/2014/main" id="{CE874321-90AE-4F98-8B90-CE37C4E542A6}"/>
              </a:ext>
            </a:extLst>
          </p:cNvPr>
          <p:cNvSpPr txBox="1">
            <a:spLocks noGrp="1"/>
          </p:cNvSpPr>
          <p:nvPr>
            <p:ph type="ftr" sz="quarter" idx="9"/>
          </p:nvPr>
        </p:nvSpPr>
        <p:spPr/>
        <p:txBody>
          <a:bodyPr/>
          <a:lstStyle>
            <a:lvl1pPr>
              <a:defRPr>
                <a:solidFill>
                  <a:srgbClr val="FFFFFF"/>
                </a:solidFill>
              </a:defRPr>
            </a:lvl1pPr>
          </a:lstStyle>
          <a:p>
            <a:pPr lvl="0"/>
            <a:fld id="{93EA1CAA-2843-4E79-95A4-7F6E7647021E}" type="datetime4">
              <a:rPr lang="nl-NL"/>
              <a:pPr lvl="0"/>
              <a:t>21 mei 2021</a:t>
            </a:fld>
            <a:r>
              <a:rPr lang="en-US"/>
              <a:t> | Voettekst</a:t>
            </a:r>
            <a:endParaRPr lang="nl-NL"/>
          </a:p>
        </p:txBody>
      </p:sp>
    </p:spTree>
    <p:extLst>
      <p:ext uri="{BB962C8B-B14F-4D97-AF65-F5344CB8AC3E}">
        <p14:creationId xmlns:p14="http://schemas.microsoft.com/office/powerpoint/2010/main" val="36637338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fbeelding">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578D1F90-FD3B-438D-B755-DC8CE322867A}"/>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42803625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Afbeelding met titel">
    <p:bg>
      <p:bgPr>
        <a:solidFill>
          <a:srgbClr val="FFFFFF"/>
        </a:solidFill>
        <a:effectLst/>
      </p:bgPr>
    </p:bg>
    <p:spTree>
      <p:nvGrpSpPr>
        <p:cNvPr id="1" name=""/>
        <p:cNvGrpSpPr/>
        <p:nvPr/>
      </p:nvGrpSpPr>
      <p:grpSpPr>
        <a:xfrm>
          <a:off x="0" y="0"/>
          <a:ext cx="0" cy="0"/>
          <a:chOff x="0" y="0"/>
          <a:chExt cx="0" cy="0"/>
        </a:xfrm>
      </p:grpSpPr>
      <p:sp>
        <p:nvSpPr>
          <p:cNvPr id="2" name="Tijdelijke aanduiding voor afbeelding 11">
            <a:extLst>
              <a:ext uri="{FF2B5EF4-FFF2-40B4-BE49-F238E27FC236}">
                <a16:creationId xmlns:a16="http://schemas.microsoft.com/office/drawing/2014/main" id="{989A83E7-E001-417C-8BE1-62FFDDDF3E31}"/>
              </a:ext>
            </a:extLst>
          </p:cNvPr>
          <p:cNvSpPr txBox="1">
            <a:spLocks noGrp="1"/>
          </p:cNvSpPr>
          <p:nvPr>
            <p:ph type="pic" idx="4294967295"/>
          </p:nvPr>
        </p:nvSpPr>
        <p:spPr>
          <a:xfrm>
            <a:off x="0" y="0"/>
            <a:ext cx="12191996" cy="6858000"/>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
        <p:nvSpPr>
          <p:cNvPr id="3" name="Titel 4">
            <a:extLst>
              <a:ext uri="{FF2B5EF4-FFF2-40B4-BE49-F238E27FC236}">
                <a16:creationId xmlns:a16="http://schemas.microsoft.com/office/drawing/2014/main" id="{505F5530-1CBD-47D5-97EA-A2179B7A3429}"/>
              </a:ext>
            </a:extLst>
          </p:cNvPr>
          <p:cNvSpPr txBox="1">
            <a:spLocks noGrp="1"/>
          </p:cNvSpPr>
          <p:nvPr>
            <p:ph type="title"/>
          </p:nvPr>
        </p:nvSpPr>
        <p:spPr>
          <a:xfrm>
            <a:off x="0" y="5153777"/>
            <a:ext cx="12191996" cy="575998"/>
          </a:xfrm>
          <a:solidFill>
            <a:srgbClr val="38870D"/>
          </a:solidFill>
        </p:spPr>
        <p:txBody>
          <a:bodyPr lIns="755998" anchor="ctr"/>
          <a:lstStyle>
            <a:lvl1pPr>
              <a:defRPr sz="3200">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CD146387-ABC8-47D0-AD7B-D61C3E6310BF}"/>
              </a:ext>
            </a:extLst>
          </p:cNvPr>
          <p:cNvSpPr txBox="1">
            <a:spLocks noGrp="1"/>
          </p:cNvSpPr>
          <p:nvPr>
            <p:ph type="body" idx="4294967295"/>
          </p:nvPr>
        </p:nvSpPr>
        <p:spPr>
          <a:xfrm>
            <a:off x="0" y="5825413"/>
            <a:ext cx="12191996" cy="395999"/>
          </a:xfrm>
          <a:solidFill>
            <a:srgbClr val="FFFFFF"/>
          </a:solidFill>
        </p:spPr>
        <p:txBody>
          <a:bodyPr lIns="755998" anchor="ctr"/>
          <a:lstStyle>
            <a:lvl1pPr marL="0" indent="0">
              <a:buNone/>
              <a:defRPr sz="2000"/>
            </a:lvl1pPr>
          </a:lstStyle>
          <a:p>
            <a:pPr lvl="0"/>
            <a:r>
              <a:rPr lang="nl-NL"/>
              <a:t>Klik om de modelstijlen te bewerken</a:t>
            </a:r>
          </a:p>
        </p:txBody>
      </p:sp>
      <p:pic>
        <p:nvPicPr>
          <p:cNvPr id="5" name="Afbeelding 3">
            <a:extLst>
              <a:ext uri="{FF2B5EF4-FFF2-40B4-BE49-F238E27FC236}">
                <a16:creationId xmlns:a16="http://schemas.microsoft.com/office/drawing/2014/main" id="{6C48F8A7-9FBB-4898-A925-CC983D0DEB2A}"/>
              </a:ext>
            </a:extLst>
          </p:cNvPr>
          <p:cNvPicPr>
            <a:picLocks noChangeAspect="1"/>
          </p:cNvPicPr>
          <p:nvPr/>
        </p:nvPicPr>
        <p:blipFill>
          <a:blip r:embed="rId2"/>
          <a:stretch>
            <a:fillRect/>
          </a:stretch>
        </p:blipFill>
        <p:spPr>
          <a:xfrm>
            <a:off x="-3172" y="0"/>
            <a:ext cx="12198352" cy="1066803"/>
          </a:xfrm>
          <a:prstGeom prst="rect">
            <a:avLst/>
          </a:prstGeom>
          <a:noFill/>
          <a:ln>
            <a:noFill/>
          </a:ln>
        </p:spPr>
      </p:pic>
    </p:spTree>
    <p:extLst>
      <p:ext uri="{BB962C8B-B14F-4D97-AF65-F5344CB8AC3E}">
        <p14:creationId xmlns:p14="http://schemas.microsoft.com/office/powerpoint/2010/main" val="21373935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abel/grafiek">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A7749463-D1AA-43C2-A0F9-C5FA08A58AF3}"/>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inhoud 2">
            <a:extLst>
              <a:ext uri="{FF2B5EF4-FFF2-40B4-BE49-F238E27FC236}">
                <a16:creationId xmlns:a16="http://schemas.microsoft.com/office/drawing/2014/main" id="{48952CA3-27B0-4E16-BAC0-4D3D8E76F52A}"/>
              </a:ext>
            </a:extLst>
          </p:cNvPr>
          <p:cNvSpPr txBox="1">
            <a:spLocks noGrp="1"/>
          </p:cNvSpPr>
          <p:nvPr>
            <p:ph idx="4294967295"/>
          </p:nvPr>
        </p:nvSpPr>
        <p:spPr>
          <a:xfrm>
            <a:off x="634995" y="2276471"/>
            <a:ext cx="10923586"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1">
            <a:extLst>
              <a:ext uri="{FF2B5EF4-FFF2-40B4-BE49-F238E27FC236}">
                <a16:creationId xmlns:a16="http://schemas.microsoft.com/office/drawing/2014/main" id="{59C344BA-22FF-43AD-8740-D4F3003F5E47}"/>
              </a:ext>
            </a:extLst>
          </p:cNvPr>
          <p:cNvSpPr txBox="1">
            <a:spLocks noGrp="1"/>
          </p:cNvSpPr>
          <p:nvPr>
            <p:ph type="sldNum" sz="quarter" idx="8"/>
          </p:nvPr>
        </p:nvSpPr>
        <p:spPr/>
        <p:txBody>
          <a:bodyPr/>
          <a:lstStyle>
            <a:lvl1pPr>
              <a:defRPr/>
            </a:lvl1pPr>
          </a:lstStyle>
          <a:p>
            <a:pPr lvl="0"/>
            <a:fld id="{A1965A09-A4DB-4D44-BFB1-A15CC2694132}" type="slidenum">
              <a:t>‹nr.›</a:t>
            </a:fld>
            <a:endParaRPr lang="nl-NL"/>
          </a:p>
        </p:txBody>
      </p:sp>
      <p:sp>
        <p:nvSpPr>
          <p:cNvPr id="5" name="Tijdelijke aanduiding voor voettekst 4">
            <a:extLst>
              <a:ext uri="{FF2B5EF4-FFF2-40B4-BE49-F238E27FC236}">
                <a16:creationId xmlns:a16="http://schemas.microsoft.com/office/drawing/2014/main" id="{263BC9C4-DB1C-4137-A3F5-B446E15892EB}"/>
              </a:ext>
            </a:extLst>
          </p:cNvPr>
          <p:cNvSpPr txBox="1">
            <a:spLocks noGrp="1"/>
          </p:cNvSpPr>
          <p:nvPr>
            <p:ph type="ftr" sz="quarter" idx="9"/>
          </p:nvPr>
        </p:nvSpPr>
        <p:spPr/>
        <p:txBody>
          <a:bodyPr/>
          <a:lstStyle>
            <a:lvl1pPr>
              <a:defRPr/>
            </a:lvl1pPr>
          </a:lstStyle>
          <a:p>
            <a:pPr lvl="0"/>
            <a:fld id="{8DF4E670-5633-4682-B6C8-E24CF78C5964}" type="datetime4">
              <a:rPr lang="nl-NL"/>
              <a:pPr lvl="0"/>
              <a:t>21 mei 2021</a:t>
            </a:fld>
            <a:r>
              <a:rPr lang="en-US"/>
              <a:t> | Voettekst</a:t>
            </a:r>
            <a:endParaRPr lang="nl-NL"/>
          </a:p>
        </p:txBody>
      </p:sp>
    </p:spTree>
    <p:extLst>
      <p:ext uri="{BB962C8B-B14F-4D97-AF65-F5344CB8AC3E}">
        <p14:creationId xmlns:p14="http://schemas.microsoft.com/office/powerpoint/2010/main" val="17335414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abel/grafiek met bijschrift">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02916958-042D-4349-BD29-8EF701C857FF}"/>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tekst 2">
            <a:extLst>
              <a:ext uri="{FF2B5EF4-FFF2-40B4-BE49-F238E27FC236}">
                <a16:creationId xmlns:a16="http://schemas.microsoft.com/office/drawing/2014/main" id="{824AACD5-0324-4029-8409-649C3448DFF8}"/>
              </a:ext>
            </a:extLst>
          </p:cNvPr>
          <p:cNvSpPr txBox="1">
            <a:spLocks noGrp="1"/>
          </p:cNvSpPr>
          <p:nvPr>
            <p:ph type="body" idx="4294967295"/>
          </p:nvPr>
        </p:nvSpPr>
        <p:spPr>
          <a:xfrm>
            <a:off x="7958855" y="2276471"/>
            <a:ext cx="3600001" cy="3937004"/>
          </a:xfrm>
        </p:spPr>
        <p:txBody>
          <a:bodyPr/>
          <a:lstStyle>
            <a:lvl1pPr marL="0" indent="0">
              <a:buNone/>
              <a:defRPr sz="2000"/>
            </a:lvl1pPr>
            <a:lvl2pPr marL="313200" indent="0">
              <a:buNone/>
              <a:defRPr sz="1800"/>
            </a:lvl2pPr>
            <a:lvl3pPr marL="630003" indent="0">
              <a:buNone/>
              <a:defRPr sz="1600"/>
            </a:lvl3pPr>
            <a:lvl4pPr marL="943203" indent="0">
              <a:buNone/>
              <a:defRPr sz="1600"/>
            </a:lvl4pPr>
            <a:lvl5pPr marL="1259997"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8">
            <a:extLst>
              <a:ext uri="{FF2B5EF4-FFF2-40B4-BE49-F238E27FC236}">
                <a16:creationId xmlns:a16="http://schemas.microsoft.com/office/drawing/2014/main" id="{754C2151-1150-4F96-9A90-682CFC06F597}"/>
              </a:ext>
            </a:extLst>
          </p:cNvPr>
          <p:cNvSpPr txBox="1">
            <a:spLocks noGrp="1"/>
          </p:cNvSpPr>
          <p:nvPr>
            <p:ph idx="4294967295"/>
          </p:nvPr>
        </p:nvSpPr>
        <p:spPr>
          <a:xfrm>
            <a:off x="634995" y="2276471"/>
            <a:ext cx="7178963"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2">
            <a:extLst>
              <a:ext uri="{FF2B5EF4-FFF2-40B4-BE49-F238E27FC236}">
                <a16:creationId xmlns:a16="http://schemas.microsoft.com/office/drawing/2014/main" id="{87FCB1FE-8177-476C-9DC4-1DA3D5471CDC}"/>
              </a:ext>
            </a:extLst>
          </p:cNvPr>
          <p:cNvSpPr txBox="1">
            <a:spLocks noGrp="1"/>
          </p:cNvSpPr>
          <p:nvPr>
            <p:ph type="sldNum" sz="quarter" idx="8"/>
          </p:nvPr>
        </p:nvSpPr>
        <p:spPr/>
        <p:txBody>
          <a:bodyPr/>
          <a:lstStyle>
            <a:lvl1pPr>
              <a:defRPr/>
            </a:lvl1pPr>
          </a:lstStyle>
          <a:p>
            <a:pPr lvl="0"/>
            <a:fld id="{D97EF0DB-319E-49AB-B495-FE9F12132C41}" type="slidenum">
              <a:t>‹nr.›</a:t>
            </a:fld>
            <a:endParaRPr lang="nl-NL"/>
          </a:p>
        </p:txBody>
      </p:sp>
      <p:sp>
        <p:nvSpPr>
          <p:cNvPr id="6" name="Tijdelijke aanduiding voor voettekst 4">
            <a:extLst>
              <a:ext uri="{FF2B5EF4-FFF2-40B4-BE49-F238E27FC236}">
                <a16:creationId xmlns:a16="http://schemas.microsoft.com/office/drawing/2014/main" id="{82E190DD-4840-484B-8214-B898C4A4492C}"/>
              </a:ext>
            </a:extLst>
          </p:cNvPr>
          <p:cNvSpPr txBox="1">
            <a:spLocks noGrp="1"/>
          </p:cNvSpPr>
          <p:nvPr>
            <p:ph type="ftr" sz="quarter" idx="9"/>
          </p:nvPr>
        </p:nvSpPr>
        <p:spPr/>
        <p:txBody>
          <a:bodyPr/>
          <a:lstStyle>
            <a:lvl1pPr>
              <a:defRPr/>
            </a:lvl1pPr>
          </a:lstStyle>
          <a:p>
            <a:pPr lvl="0"/>
            <a:fld id="{61974751-A6B3-474D-B2AD-035877237C67}" type="datetime4">
              <a:rPr lang="nl-NL"/>
              <a:pPr lvl="0"/>
              <a:t>21 mei 2021</a:t>
            </a:fld>
            <a:r>
              <a:rPr lang="en-US"/>
              <a:t> | Voettekst</a:t>
            </a:r>
            <a:endParaRPr lang="nl-NL"/>
          </a:p>
        </p:txBody>
      </p:sp>
    </p:spTree>
    <p:extLst>
      <p:ext uri="{BB962C8B-B14F-4D97-AF65-F5344CB8AC3E}">
        <p14:creationId xmlns:p14="http://schemas.microsoft.com/office/powerpoint/2010/main" val="22583354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abel/grafiek verticaal">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78342B7E-7D97-44C8-88C5-C4FC70252EF7}"/>
              </a:ext>
            </a:extLst>
          </p:cNvPr>
          <p:cNvSpPr/>
          <p:nvPr/>
        </p:nvSpPr>
        <p:spPr>
          <a:xfrm>
            <a:off x="6096003"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B3C35DF2-A102-4EF4-8415-322054CDBCD6}"/>
              </a:ext>
            </a:extLst>
          </p:cNvPr>
          <p:cNvSpPr txBox="1">
            <a:spLocks noGrp="1"/>
          </p:cNvSpPr>
          <p:nvPr>
            <p:ph type="body" idx="4294967295"/>
          </p:nvPr>
        </p:nvSpPr>
        <p:spPr>
          <a:xfrm>
            <a:off x="6550020" y="2289602"/>
            <a:ext cx="5003999" cy="3931810"/>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E27A6950-5DCD-483C-BD97-91250EDD2F9D}"/>
              </a:ext>
            </a:extLst>
          </p:cNvPr>
          <p:cNvSpPr txBox="1">
            <a:spLocks noGrp="1"/>
          </p:cNvSpPr>
          <p:nvPr>
            <p:ph type="title"/>
          </p:nvPr>
        </p:nvSpPr>
        <p:spPr>
          <a:xfrm>
            <a:off x="6550020"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inhoud 8">
            <a:extLst>
              <a:ext uri="{FF2B5EF4-FFF2-40B4-BE49-F238E27FC236}">
                <a16:creationId xmlns:a16="http://schemas.microsoft.com/office/drawing/2014/main" id="{47F4053E-EEC5-4B5A-B8CA-061E022CEB9F}"/>
              </a:ext>
            </a:extLst>
          </p:cNvPr>
          <p:cNvSpPr txBox="1">
            <a:spLocks noGrp="1"/>
          </p:cNvSpPr>
          <p:nvPr>
            <p:ph idx="4294967295"/>
          </p:nvPr>
        </p:nvSpPr>
        <p:spPr>
          <a:xfrm>
            <a:off x="634995" y="1066803"/>
            <a:ext cx="5003797" cy="5154609"/>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4">
            <a:extLst>
              <a:ext uri="{FF2B5EF4-FFF2-40B4-BE49-F238E27FC236}">
                <a16:creationId xmlns:a16="http://schemas.microsoft.com/office/drawing/2014/main" id="{356B8E07-5983-47C6-AE40-28F2C8944C3E}"/>
              </a:ext>
            </a:extLst>
          </p:cNvPr>
          <p:cNvSpPr txBox="1">
            <a:spLocks noGrp="1"/>
          </p:cNvSpPr>
          <p:nvPr>
            <p:ph type="ftr" sz="quarter" idx="9"/>
          </p:nvPr>
        </p:nvSpPr>
        <p:spPr/>
        <p:txBody>
          <a:bodyPr/>
          <a:lstStyle>
            <a:lvl1pPr>
              <a:defRPr/>
            </a:lvl1pPr>
          </a:lstStyle>
          <a:p>
            <a:pPr lvl="0"/>
            <a:fld id="{A78CB6A6-FEBC-483A-8013-01914293BA55}" type="datetime4">
              <a:rPr lang="nl-NL"/>
              <a:pPr lvl="0"/>
              <a:t>21 mei 2021</a:t>
            </a:fld>
            <a:r>
              <a:rPr lang="en-US"/>
              <a:t> | Voettekst</a:t>
            </a:r>
            <a:endParaRPr lang="nl-NL"/>
          </a:p>
        </p:txBody>
      </p:sp>
      <p:sp>
        <p:nvSpPr>
          <p:cNvPr id="7" name="Tijdelijke aanduiding voor dianummer 14">
            <a:extLst>
              <a:ext uri="{FF2B5EF4-FFF2-40B4-BE49-F238E27FC236}">
                <a16:creationId xmlns:a16="http://schemas.microsoft.com/office/drawing/2014/main" id="{2ABAFDDA-4F69-4875-9F4A-CB62BFA96177}"/>
              </a:ext>
            </a:extLst>
          </p:cNvPr>
          <p:cNvSpPr txBox="1">
            <a:spLocks noGrp="1"/>
          </p:cNvSpPr>
          <p:nvPr>
            <p:ph type="sldNum" sz="quarter" idx="8"/>
          </p:nvPr>
        </p:nvSpPr>
        <p:spPr/>
        <p:txBody>
          <a:bodyPr/>
          <a:lstStyle>
            <a:lvl1pPr>
              <a:defRPr>
                <a:solidFill>
                  <a:srgbClr val="FFFFFF"/>
                </a:solidFill>
              </a:defRPr>
            </a:lvl1pPr>
          </a:lstStyle>
          <a:p>
            <a:pPr lvl="0"/>
            <a:fld id="{0D9FBD6D-6049-48FF-B29D-8103AF7C95A8}" type="slidenum">
              <a:t>‹nr.›</a:t>
            </a:fld>
            <a:endParaRPr lang="nl-NL"/>
          </a:p>
        </p:txBody>
      </p:sp>
      <p:pic>
        <p:nvPicPr>
          <p:cNvPr id="8" name="Afbeelding 13" descr="RO_vervolgpagina_Logo_2_RGB_pos__aangepast.png">
            <a:extLst>
              <a:ext uri="{FF2B5EF4-FFF2-40B4-BE49-F238E27FC236}">
                <a16:creationId xmlns:a16="http://schemas.microsoft.com/office/drawing/2014/main" id="{74BBDF80-D79B-4F00-90B5-CB67257AE2FB}"/>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68714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B0B2533C-61A6-4C3F-BC50-AE3207297206}"/>
              </a:ext>
            </a:extLst>
          </p:cNvPr>
          <p:cNvSpPr/>
          <p:nvPr/>
        </p:nvSpPr>
        <p:spPr>
          <a:xfrm>
            <a:off x="0" y="0"/>
            <a:ext cx="6096003" cy="6858000"/>
          </a:xfrm>
          <a:prstGeom prst="rect">
            <a:avLst/>
          </a:prstGeom>
          <a:solidFill>
            <a:srgbClr val="017B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661EA246-A018-4FE2-A6E6-30BEC637D53F}"/>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A844A1F2-58D4-4301-B992-6E5CB3CCB3D9}"/>
              </a:ext>
            </a:extLst>
          </p:cNvPr>
          <p:cNvSpPr txBox="1">
            <a:spLocks noGrp="1"/>
          </p:cNvSpPr>
          <p:nvPr>
            <p:ph type="body" idx="4294967295"/>
          </p:nvPr>
        </p:nvSpPr>
        <p:spPr>
          <a:xfrm>
            <a:off x="634995" y="4221163"/>
            <a:ext cx="5003797" cy="2000250"/>
          </a:xfrm>
        </p:spPr>
        <p:txBody>
          <a:bodyPr tIns="90004" rIns="100803"/>
          <a:lstStyle>
            <a:lvl1pPr marL="0" indent="0" algn="r">
              <a:buNone/>
              <a:defRPr>
                <a:solidFill>
                  <a:srgbClr val="FFFFFF"/>
                </a:solidFill>
              </a:defRPr>
            </a:lvl1pPr>
          </a:lstStyle>
          <a:p>
            <a:pPr lvl="0"/>
            <a:r>
              <a:rPr lang="nl-NL"/>
              <a:t>Klik om de modelstijlen te bewerken</a:t>
            </a:r>
          </a:p>
        </p:txBody>
      </p:sp>
      <p:sp>
        <p:nvSpPr>
          <p:cNvPr id="5" name="Tijdelijke aanduiding voor tekst 8">
            <a:extLst>
              <a:ext uri="{FF2B5EF4-FFF2-40B4-BE49-F238E27FC236}">
                <a16:creationId xmlns:a16="http://schemas.microsoft.com/office/drawing/2014/main" id="{FE41D107-3B48-45EB-A921-9E04876F6EDA}"/>
              </a:ext>
            </a:extLst>
          </p:cNvPr>
          <p:cNvSpPr txBox="1">
            <a:spLocks noGrp="1"/>
          </p:cNvSpPr>
          <p:nvPr>
            <p:ph type="body" idx="4294967295"/>
          </p:nvPr>
        </p:nvSpPr>
        <p:spPr>
          <a:xfrm>
            <a:off x="634995" y="1171575"/>
            <a:ext cx="5003797" cy="1463670"/>
          </a:xfrm>
        </p:spPr>
        <p:txBody>
          <a:bodyPr rIns="0" anchor="b"/>
          <a:lstStyle>
            <a:lvl1pPr marL="0" indent="0" algn="r">
              <a:buNone/>
              <a:defRPr sz="9600" b="1">
                <a:solidFill>
                  <a:srgbClr val="FFFFFF"/>
                </a:solidFill>
              </a:defRPr>
            </a:lvl1pPr>
          </a:lstStyle>
          <a:p>
            <a:pPr lvl="0"/>
            <a:r>
              <a:rPr lang="nl-NL"/>
              <a:t>#</a:t>
            </a:r>
          </a:p>
        </p:txBody>
      </p:sp>
      <p:sp>
        <p:nvSpPr>
          <p:cNvPr id="6" name="Tijdelijke aanduiding voor dianummer 12">
            <a:extLst>
              <a:ext uri="{FF2B5EF4-FFF2-40B4-BE49-F238E27FC236}">
                <a16:creationId xmlns:a16="http://schemas.microsoft.com/office/drawing/2014/main" id="{52CDC077-4F6A-45E2-AD14-72B693FE7068}"/>
              </a:ext>
            </a:extLst>
          </p:cNvPr>
          <p:cNvSpPr txBox="1">
            <a:spLocks noGrp="1"/>
          </p:cNvSpPr>
          <p:nvPr>
            <p:ph type="sldNum" sz="quarter" idx="8"/>
          </p:nvPr>
        </p:nvSpPr>
        <p:spPr/>
        <p:txBody>
          <a:bodyPr/>
          <a:lstStyle>
            <a:lvl1pPr>
              <a:defRPr/>
            </a:lvl1pPr>
          </a:lstStyle>
          <a:p>
            <a:pPr lvl="0"/>
            <a:fld id="{075DDAF3-18F5-4405-BDEF-CEF40EEB7692}" type="slidenum">
              <a:t>‹nr.›</a:t>
            </a:fld>
            <a:endParaRPr lang="nl-NL"/>
          </a:p>
        </p:txBody>
      </p:sp>
      <p:sp>
        <p:nvSpPr>
          <p:cNvPr id="7" name="Tijdelijke aanduiding voor voettekst 4">
            <a:extLst>
              <a:ext uri="{FF2B5EF4-FFF2-40B4-BE49-F238E27FC236}">
                <a16:creationId xmlns:a16="http://schemas.microsoft.com/office/drawing/2014/main" id="{9A7C4D25-2A19-438F-9310-E663B79F3587}"/>
              </a:ext>
            </a:extLst>
          </p:cNvPr>
          <p:cNvSpPr txBox="1">
            <a:spLocks noGrp="1"/>
          </p:cNvSpPr>
          <p:nvPr>
            <p:ph type="ftr" sz="quarter" idx="9"/>
          </p:nvPr>
        </p:nvSpPr>
        <p:spPr/>
        <p:txBody>
          <a:bodyPr/>
          <a:lstStyle>
            <a:lvl1pPr>
              <a:defRPr>
                <a:solidFill>
                  <a:srgbClr val="FFFFFF"/>
                </a:solidFill>
              </a:defRPr>
            </a:lvl1pPr>
          </a:lstStyle>
          <a:p>
            <a:pPr lvl="0"/>
            <a:fld id="{67BFDA1F-A234-4870-B9C3-32A949AB6E14}" type="datetime4">
              <a:rPr lang="nl-NL"/>
              <a:pPr lvl="0"/>
              <a:t>21 mei 2021</a:t>
            </a:fld>
            <a:r>
              <a:rPr lang="en-US"/>
              <a:t> | Voettekst</a:t>
            </a:r>
            <a:endParaRPr lang="nl-NL"/>
          </a:p>
        </p:txBody>
      </p:sp>
      <p:pic>
        <p:nvPicPr>
          <p:cNvPr id="8" name="Afbeelding 10" descr="RO_vervolgpagina_Logo_2_RGB_pos__aangepast.png">
            <a:extLst>
              <a:ext uri="{FF2B5EF4-FFF2-40B4-BE49-F238E27FC236}">
                <a16:creationId xmlns:a16="http://schemas.microsoft.com/office/drawing/2014/main" id="{44F511C0-DE88-4618-AC0A-1DE86FB62535}"/>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42186196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Contact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4CB079C6-1BF8-4316-A5D4-955EBC1C2F9A}"/>
              </a:ext>
            </a:extLst>
          </p:cNvPr>
          <p:cNvSpPr/>
          <p:nvPr/>
        </p:nvSpPr>
        <p:spPr>
          <a:xfrm>
            <a:off x="0" y="0"/>
            <a:ext cx="12191996" cy="3427408"/>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E0350084-126A-4A3E-B5A5-9CA323476A13}"/>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EEBE586D-8633-430D-A152-06FF3FD8671A}"/>
              </a:ext>
            </a:extLst>
          </p:cNvPr>
          <p:cNvSpPr txBox="1">
            <a:spLocks noGrp="1"/>
          </p:cNvSpPr>
          <p:nvPr>
            <p:ph type="body" idx="4294967295"/>
          </p:nvPr>
        </p:nvSpPr>
        <p:spPr>
          <a:xfrm>
            <a:off x="5156749" y="3846021"/>
            <a:ext cx="4679999"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4773A104-9801-4192-86DB-501918EA6ADD}"/>
              </a:ext>
            </a:extLst>
          </p:cNvPr>
          <p:cNvSpPr txBox="1">
            <a:spLocks noGrp="1"/>
          </p:cNvSpPr>
          <p:nvPr>
            <p:ph type="body" idx="4294967295"/>
          </p:nvPr>
        </p:nvSpPr>
        <p:spPr>
          <a:xfrm>
            <a:off x="5156749" y="4639510"/>
            <a:ext cx="4679999"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5DCC37BD-8057-4498-8417-0237C64F4D0D}"/>
              </a:ext>
            </a:extLst>
          </p:cNvPr>
          <p:cNvSpPr txBox="1">
            <a:spLocks noGrp="1"/>
          </p:cNvSpPr>
          <p:nvPr>
            <p:ph type="body" idx="4294967295"/>
          </p:nvPr>
        </p:nvSpPr>
        <p:spPr>
          <a:xfrm>
            <a:off x="5156749" y="5405530"/>
            <a:ext cx="4679999"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17B7FE81-A9C1-49BB-8BCC-DD68759E66B9}"/>
              </a:ext>
            </a:extLst>
          </p:cNvPr>
          <p:cNvSpPr txBox="1">
            <a:spLocks noGrp="1"/>
          </p:cNvSpPr>
          <p:nvPr>
            <p:ph type="pic" idx="4294967295"/>
          </p:nvPr>
        </p:nvSpPr>
        <p:spPr>
          <a:xfrm>
            <a:off x="4544778" y="3921367"/>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DB887504-F64D-4399-B92F-141F26095A64}"/>
              </a:ext>
            </a:extLst>
          </p:cNvPr>
          <p:cNvSpPr txBox="1">
            <a:spLocks noGrp="1"/>
          </p:cNvSpPr>
          <p:nvPr>
            <p:ph type="pic" idx="4294967295"/>
          </p:nvPr>
        </p:nvSpPr>
        <p:spPr>
          <a:xfrm>
            <a:off x="4544778" y="4707386"/>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3F2C842A-BF09-4C09-9C5A-66B3CDC7D4D2}"/>
              </a:ext>
            </a:extLst>
          </p:cNvPr>
          <p:cNvSpPr txBox="1">
            <a:spLocks noGrp="1"/>
          </p:cNvSpPr>
          <p:nvPr>
            <p:ph type="pic" idx="4294967295"/>
          </p:nvPr>
        </p:nvSpPr>
        <p:spPr>
          <a:xfrm>
            <a:off x="4544778" y="5480867"/>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BDD290E7-791E-48DF-96D7-51713D932BEC}"/>
              </a:ext>
            </a:extLst>
          </p:cNvPr>
          <p:cNvSpPr txBox="1">
            <a:spLocks noGrp="1"/>
          </p:cNvSpPr>
          <p:nvPr>
            <p:ph type="sldNum" sz="quarter" idx="8"/>
          </p:nvPr>
        </p:nvSpPr>
        <p:spPr/>
        <p:txBody>
          <a:bodyPr/>
          <a:lstStyle>
            <a:lvl1pPr>
              <a:defRPr/>
            </a:lvl1pPr>
          </a:lstStyle>
          <a:p>
            <a:pPr lvl="0"/>
            <a:fld id="{08AD52D1-4F61-4ABE-9012-9E17E1D959AD}" type="slidenum">
              <a:t>‹nr.›</a:t>
            </a:fld>
            <a:endParaRPr lang="nl-NL"/>
          </a:p>
        </p:txBody>
      </p:sp>
      <p:sp>
        <p:nvSpPr>
          <p:cNvPr id="11" name="Tijdelijke aanduiding voor voettekst 4">
            <a:extLst>
              <a:ext uri="{FF2B5EF4-FFF2-40B4-BE49-F238E27FC236}">
                <a16:creationId xmlns:a16="http://schemas.microsoft.com/office/drawing/2014/main" id="{BC7E5004-7123-43E6-9F38-B5D0BA6673CC}"/>
              </a:ext>
            </a:extLst>
          </p:cNvPr>
          <p:cNvSpPr txBox="1">
            <a:spLocks noGrp="1"/>
          </p:cNvSpPr>
          <p:nvPr>
            <p:ph type="ftr" sz="quarter" idx="9"/>
          </p:nvPr>
        </p:nvSpPr>
        <p:spPr/>
        <p:txBody>
          <a:bodyPr/>
          <a:lstStyle>
            <a:lvl1pPr>
              <a:defRPr/>
            </a:lvl1pPr>
          </a:lstStyle>
          <a:p>
            <a:pPr lvl="0"/>
            <a:fld id="{321FE6F9-7355-49B9-A5C4-868C03A6A794}"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6EB79BCD-052A-4DEC-8F38-2E212C4EDAB0}"/>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34151865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ontact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8324E897-6666-44D3-8A9B-150976328C99}"/>
              </a:ext>
            </a:extLst>
          </p:cNvPr>
          <p:cNvSpPr/>
          <p:nvPr/>
        </p:nvSpPr>
        <p:spPr>
          <a:xfrm>
            <a:off x="0" y="0"/>
            <a:ext cx="6096003" cy="6858000"/>
          </a:xfrm>
          <a:prstGeom prst="rect">
            <a:avLst/>
          </a:prstGeom>
          <a:solidFill>
            <a:srgbClr val="38870D"/>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69F6DA74-C73A-40C7-B7FE-2E5A2F7220D7}"/>
              </a:ext>
            </a:extLst>
          </p:cNvPr>
          <p:cNvSpPr txBox="1">
            <a:spLocks noGrp="1"/>
          </p:cNvSpPr>
          <p:nvPr>
            <p:ph type="title"/>
          </p:nvPr>
        </p:nvSpPr>
        <p:spPr>
          <a:xfrm>
            <a:off x="634995" y="2565404"/>
            <a:ext cx="5003797" cy="1727201"/>
          </a:xfrm>
        </p:spPr>
        <p:txBody>
          <a:bodyPr/>
          <a:lstStyle>
            <a:lvl1pPr>
              <a:defRPr sz="4800">
                <a:solidFill>
                  <a:srgbClr val="FFFFFF"/>
                </a:solidFill>
              </a:defRPr>
            </a:lvl1pPr>
          </a:lstStyle>
          <a:p>
            <a:pPr lvl="0"/>
            <a:r>
              <a:rPr lang="nl-NL"/>
              <a:t>Typ een afsluitende zin</a:t>
            </a:r>
          </a:p>
        </p:txBody>
      </p:sp>
      <p:sp>
        <p:nvSpPr>
          <p:cNvPr id="4" name="Tijdelijke aanduiding voor tekst 13">
            <a:extLst>
              <a:ext uri="{FF2B5EF4-FFF2-40B4-BE49-F238E27FC236}">
                <a16:creationId xmlns:a16="http://schemas.microsoft.com/office/drawing/2014/main" id="{167D8054-2318-4E3A-8D1F-F5378C3748C0}"/>
              </a:ext>
            </a:extLst>
          </p:cNvPr>
          <p:cNvSpPr txBox="1">
            <a:spLocks noGrp="1"/>
          </p:cNvSpPr>
          <p:nvPr>
            <p:ph type="body" idx="4294967295"/>
          </p:nvPr>
        </p:nvSpPr>
        <p:spPr>
          <a:xfrm>
            <a:off x="7176284" y="2286000"/>
            <a:ext cx="4382298"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F1974841-01E1-446F-9D91-7E658FC683C8}"/>
              </a:ext>
            </a:extLst>
          </p:cNvPr>
          <p:cNvSpPr txBox="1">
            <a:spLocks noGrp="1"/>
          </p:cNvSpPr>
          <p:nvPr>
            <p:ph type="body" idx="4294967295"/>
          </p:nvPr>
        </p:nvSpPr>
        <p:spPr>
          <a:xfrm>
            <a:off x="7176284" y="3079488"/>
            <a:ext cx="4382298"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6" name="Tijdelijke aanduiding voor tekst 13">
            <a:extLst>
              <a:ext uri="{FF2B5EF4-FFF2-40B4-BE49-F238E27FC236}">
                <a16:creationId xmlns:a16="http://schemas.microsoft.com/office/drawing/2014/main" id="{5B8B0186-EF26-428C-A0B6-B30859042FC2}"/>
              </a:ext>
            </a:extLst>
          </p:cNvPr>
          <p:cNvSpPr txBox="1">
            <a:spLocks noGrp="1"/>
          </p:cNvSpPr>
          <p:nvPr>
            <p:ph type="body" idx="4294967295"/>
          </p:nvPr>
        </p:nvSpPr>
        <p:spPr>
          <a:xfrm>
            <a:off x="7176284" y="3845509"/>
            <a:ext cx="4382298" cy="691880"/>
          </a:xfrm>
        </p:spPr>
        <p:txBody>
          <a:bodyPr anchor="ctr"/>
          <a:lstStyle>
            <a:lvl1pPr marL="0" indent="0">
              <a:buNone/>
              <a:defRPr sz="2000">
                <a:solidFill>
                  <a:srgbClr val="38870D"/>
                </a:solidFill>
              </a:defRPr>
            </a:lvl1pPr>
          </a:lstStyle>
          <a:p>
            <a:pPr lvl="0"/>
            <a:r>
              <a:rPr lang="nl-NL"/>
              <a:t>Klik om de tekststijl van het model te bewerken</a:t>
            </a:r>
          </a:p>
        </p:txBody>
      </p:sp>
      <p:sp>
        <p:nvSpPr>
          <p:cNvPr id="7" name="Tijdelijke aanduiding voor afbeelding 3">
            <a:extLst>
              <a:ext uri="{FF2B5EF4-FFF2-40B4-BE49-F238E27FC236}">
                <a16:creationId xmlns:a16="http://schemas.microsoft.com/office/drawing/2014/main" id="{A7D9670C-1232-487F-A7FB-E0C2F159F2BD}"/>
              </a:ext>
            </a:extLst>
          </p:cNvPr>
          <p:cNvSpPr txBox="1">
            <a:spLocks noGrp="1"/>
          </p:cNvSpPr>
          <p:nvPr>
            <p:ph type="pic" idx="4294967295"/>
          </p:nvPr>
        </p:nvSpPr>
        <p:spPr>
          <a:xfrm>
            <a:off x="6564313" y="2361346"/>
            <a:ext cx="541205" cy="539998"/>
          </a:xfrm>
          <a:blipFill>
            <a:blip r:embed="rId2"/>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0610E808-368F-4DDF-A992-063EFB3E0D3F}"/>
              </a:ext>
            </a:extLst>
          </p:cNvPr>
          <p:cNvSpPr txBox="1">
            <a:spLocks noGrp="1"/>
          </p:cNvSpPr>
          <p:nvPr>
            <p:ph type="pic" idx="4294967295"/>
          </p:nvPr>
        </p:nvSpPr>
        <p:spPr>
          <a:xfrm>
            <a:off x="6564313" y="3147355"/>
            <a:ext cx="541205" cy="539998"/>
          </a:xfrm>
          <a:blipFill>
            <a:blip r:embed="rId3"/>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9" name="Tijdelijke aanduiding voor afbeelding 3">
            <a:extLst>
              <a:ext uri="{FF2B5EF4-FFF2-40B4-BE49-F238E27FC236}">
                <a16:creationId xmlns:a16="http://schemas.microsoft.com/office/drawing/2014/main" id="{1870E725-FDBA-4BBD-863F-FA02D48A1F29}"/>
              </a:ext>
            </a:extLst>
          </p:cNvPr>
          <p:cNvSpPr txBox="1">
            <a:spLocks noGrp="1"/>
          </p:cNvSpPr>
          <p:nvPr>
            <p:ph type="pic" idx="4294967295"/>
          </p:nvPr>
        </p:nvSpPr>
        <p:spPr>
          <a:xfrm>
            <a:off x="6564313" y="3920846"/>
            <a:ext cx="541205" cy="539998"/>
          </a:xfrm>
          <a:blipFill>
            <a:blip r:embed="rId4"/>
            <a:stretch>
              <a:fillRect/>
            </a:stretch>
          </a:blipFill>
        </p:spPr>
        <p:txBody>
          <a:bodyPr anchorCtr="1"/>
          <a:lstStyle>
            <a:lvl1pPr marL="0" indent="0" algn="ctr">
              <a:buNone/>
              <a:defRPr sz="100">
                <a:solidFill>
                  <a:srgbClr val="FFFFFF"/>
                </a:solidFill>
              </a:defRPr>
            </a:lvl1pPr>
          </a:lstStyle>
          <a:p>
            <a:pPr lvl="0"/>
            <a:r>
              <a:rPr lang="nl-NL"/>
              <a:t>Klik op het pictogram als u een afbeelding wilt toevoegen</a:t>
            </a:r>
          </a:p>
        </p:txBody>
      </p:sp>
      <p:sp>
        <p:nvSpPr>
          <p:cNvPr id="10" name="Tijdelijke aanduiding voor dianummer 8">
            <a:extLst>
              <a:ext uri="{FF2B5EF4-FFF2-40B4-BE49-F238E27FC236}">
                <a16:creationId xmlns:a16="http://schemas.microsoft.com/office/drawing/2014/main" id="{18DD8C62-0E48-4A5B-9C27-5AE66D4D4A45}"/>
              </a:ext>
            </a:extLst>
          </p:cNvPr>
          <p:cNvSpPr txBox="1">
            <a:spLocks noGrp="1"/>
          </p:cNvSpPr>
          <p:nvPr>
            <p:ph type="sldNum" sz="quarter" idx="8"/>
          </p:nvPr>
        </p:nvSpPr>
        <p:spPr/>
        <p:txBody>
          <a:bodyPr/>
          <a:lstStyle>
            <a:lvl1pPr>
              <a:defRPr/>
            </a:lvl1pPr>
          </a:lstStyle>
          <a:p>
            <a:pPr lvl="0"/>
            <a:fld id="{BF328C18-EC6A-45BA-9EA4-13D0913FA113}" type="slidenum">
              <a:t>‹nr.›</a:t>
            </a:fld>
            <a:endParaRPr lang="nl-NL"/>
          </a:p>
        </p:txBody>
      </p:sp>
      <p:sp>
        <p:nvSpPr>
          <p:cNvPr id="11" name="Tijdelijke aanduiding voor voettekst 4">
            <a:extLst>
              <a:ext uri="{FF2B5EF4-FFF2-40B4-BE49-F238E27FC236}">
                <a16:creationId xmlns:a16="http://schemas.microsoft.com/office/drawing/2014/main" id="{576A7261-E94A-4FAE-94C3-087496D353EE}"/>
              </a:ext>
            </a:extLst>
          </p:cNvPr>
          <p:cNvSpPr txBox="1">
            <a:spLocks noGrp="1"/>
          </p:cNvSpPr>
          <p:nvPr>
            <p:ph type="ftr" sz="quarter" idx="9"/>
          </p:nvPr>
        </p:nvSpPr>
        <p:spPr/>
        <p:txBody>
          <a:bodyPr/>
          <a:lstStyle>
            <a:lvl1pPr>
              <a:defRPr>
                <a:solidFill>
                  <a:srgbClr val="FFFFFF"/>
                </a:solidFill>
              </a:defRPr>
            </a:lvl1pPr>
          </a:lstStyle>
          <a:p>
            <a:pPr lvl="0"/>
            <a:fld id="{A7E3BC22-250F-499D-BB92-411021CFAF64}" type="datetime4">
              <a:rPr lang="nl-NL"/>
              <a:pPr lvl="0"/>
              <a:t>21 mei 2021</a:t>
            </a:fld>
            <a:r>
              <a:rPr lang="en-US"/>
              <a:t> | Voettekst</a:t>
            </a:r>
            <a:endParaRPr lang="nl-NL"/>
          </a:p>
        </p:txBody>
      </p:sp>
      <p:pic>
        <p:nvPicPr>
          <p:cNvPr id="12" name="Afbeelding 12" descr="ROx_BEELDMERK_Logo_2_RGB_pos-op-wit.png">
            <a:extLst>
              <a:ext uri="{FF2B5EF4-FFF2-40B4-BE49-F238E27FC236}">
                <a16:creationId xmlns:a16="http://schemas.microsoft.com/office/drawing/2014/main" id="{557F436D-F3CD-4637-BCD8-ECBC3A4F3BC1}"/>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41149532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ntact C">
    <p:bg>
      <p:bgPr>
        <a:solidFill>
          <a:srgbClr val="38870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D89D3-15D9-4DCF-99F8-A38CD094E314}"/>
              </a:ext>
            </a:extLst>
          </p:cNvPr>
          <p:cNvSpPr txBox="1">
            <a:spLocks noGrp="1"/>
          </p:cNvSpPr>
          <p:nvPr>
            <p:ph type="title"/>
          </p:nvPr>
        </p:nvSpPr>
        <p:spPr>
          <a:xfrm>
            <a:off x="634995" y="1875617"/>
            <a:ext cx="10923586" cy="1551791"/>
          </a:xfrm>
        </p:spPr>
        <p:txBody>
          <a:bodyPr/>
          <a:lstStyle>
            <a:lvl1pPr>
              <a:defRPr sz="4800">
                <a:solidFill>
                  <a:srgbClr val="FFFFFF"/>
                </a:solidFill>
              </a:defRPr>
            </a:lvl1pPr>
          </a:lstStyle>
          <a:p>
            <a:pPr lvl="0"/>
            <a:r>
              <a:rPr lang="nl-NL"/>
              <a:t>Typ een afsluitende zin</a:t>
            </a:r>
          </a:p>
        </p:txBody>
      </p:sp>
      <p:sp>
        <p:nvSpPr>
          <p:cNvPr id="3" name="Tijdelijke aanduiding voor tekst 13">
            <a:extLst>
              <a:ext uri="{FF2B5EF4-FFF2-40B4-BE49-F238E27FC236}">
                <a16:creationId xmlns:a16="http://schemas.microsoft.com/office/drawing/2014/main" id="{D50C875B-6784-458B-BB40-92A6AA4484C4}"/>
              </a:ext>
            </a:extLst>
          </p:cNvPr>
          <p:cNvSpPr txBox="1">
            <a:spLocks noGrp="1"/>
          </p:cNvSpPr>
          <p:nvPr>
            <p:ph type="body" idx="4294967295"/>
          </p:nvPr>
        </p:nvSpPr>
        <p:spPr>
          <a:xfrm>
            <a:off x="4224308" y="3846021"/>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4" name="Tijdelijke aanduiding voor tekst 13">
            <a:extLst>
              <a:ext uri="{FF2B5EF4-FFF2-40B4-BE49-F238E27FC236}">
                <a16:creationId xmlns:a16="http://schemas.microsoft.com/office/drawing/2014/main" id="{A2FD850F-423B-467F-81B8-5FFBCF2BDACC}"/>
              </a:ext>
            </a:extLst>
          </p:cNvPr>
          <p:cNvSpPr txBox="1">
            <a:spLocks noGrp="1"/>
          </p:cNvSpPr>
          <p:nvPr>
            <p:ph type="body" idx="4294967295"/>
          </p:nvPr>
        </p:nvSpPr>
        <p:spPr>
          <a:xfrm>
            <a:off x="4224308" y="463951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5" name="Tijdelijke aanduiding voor tekst 13">
            <a:extLst>
              <a:ext uri="{FF2B5EF4-FFF2-40B4-BE49-F238E27FC236}">
                <a16:creationId xmlns:a16="http://schemas.microsoft.com/office/drawing/2014/main" id="{FBB39A73-F628-4DEC-9549-F01FBB81A028}"/>
              </a:ext>
            </a:extLst>
          </p:cNvPr>
          <p:cNvSpPr txBox="1">
            <a:spLocks noGrp="1"/>
          </p:cNvSpPr>
          <p:nvPr>
            <p:ph type="body" idx="4294967295"/>
          </p:nvPr>
        </p:nvSpPr>
        <p:spPr>
          <a:xfrm>
            <a:off x="4224308" y="5405530"/>
            <a:ext cx="4679999" cy="691880"/>
          </a:xfrm>
        </p:spPr>
        <p:txBody>
          <a:bodyPr anchor="ctr"/>
          <a:lstStyle>
            <a:lvl1pPr marL="0" indent="0">
              <a:buNone/>
              <a:defRPr sz="2000">
                <a:solidFill>
                  <a:srgbClr val="FFFFFF"/>
                </a:solidFill>
              </a:defRPr>
            </a:lvl1pPr>
          </a:lstStyle>
          <a:p>
            <a:pPr lvl="0"/>
            <a:r>
              <a:rPr lang="nl-NL"/>
              <a:t>Klik om de tekststijl van het model te bewerken</a:t>
            </a:r>
          </a:p>
        </p:txBody>
      </p:sp>
      <p:sp>
        <p:nvSpPr>
          <p:cNvPr id="6" name="Tijdelijke aanduiding voor afbeelding 3">
            <a:extLst>
              <a:ext uri="{FF2B5EF4-FFF2-40B4-BE49-F238E27FC236}">
                <a16:creationId xmlns:a16="http://schemas.microsoft.com/office/drawing/2014/main" id="{E57527B2-F371-4795-8FEA-E7AEDFBACA74}"/>
              </a:ext>
            </a:extLst>
          </p:cNvPr>
          <p:cNvSpPr txBox="1">
            <a:spLocks noGrp="1"/>
          </p:cNvSpPr>
          <p:nvPr>
            <p:ph type="pic" idx="4294967295"/>
          </p:nvPr>
        </p:nvSpPr>
        <p:spPr>
          <a:xfrm>
            <a:off x="3612337" y="3921367"/>
            <a:ext cx="541205" cy="539998"/>
          </a:xfrm>
          <a:blipFill>
            <a:blip r:embed="rId2"/>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7" name="Tijdelijke aanduiding voor afbeelding 3">
            <a:extLst>
              <a:ext uri="{FF2B5EF4-FFF2-40B4-BE49-F238E27FC236}">
                <a16:creationId xmlns:a16="http://schemas.microsoft.com/office/drawing/2014/main" id="{10E34C08-8F6C-4F43-A0C6-A3A65A9FFA4F}"/>
              </a:ext>
            </a:extLst>
          </p:cNvPr>
          <p:cNvSpPr txBox="1">
            <a:spLocks noGrp="1"/>
          </p:cNvSpPr>
          <p:nvPr>
            <p:ph type="pic" idx="4294967295"/>
          </p:nvPr>
        </p:nvSpPr>
        <p:spPr>
          <a:xfrm>
            <a:off x="3612337" y="4707386"/>
            <a:ext cx="541205" cy="539998"/>
          </a:xfrm>
          <a:blipFill>
            <a:blip r:embed="rId3"/>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8" name="Tijdelijke aanduiding voor afbeelding 3">
            <a:extLst>
              <a:ext uri="{FF2B5EF4-FFF2-40B4-BE49-F238E27FC236}">
                <a16:creationId xmlns:a16="http://schemas.microsoft.com/office/drawing/2014/main" id="{E0FEA9D5-7075-4C73-B80F-0E05A02AABDE}"/>
              </a:ext>
            </a:extLst>
          </p:cNvPr>
          <p:cNvSpPr txBox="1">
            <a:spLocks noGrp="1"/>
          </p:cNvSpPr>
          <p:nvPr>
            <p:ph type="pic" idx="4294967295"/>
          </p:nvPr>
        </p:nvSpPr>
        <p:spPr>
          <a:xfrm>
            <a:off x="3612337" y="5480867"/>
            <a:ext cx="541205" cy="539998"/>
          </a:xfrm>
          <a:blipFill>
            <a:blip r:embed="rId4"/>
            <a:stretch>
              <a:fillRect/>
            </a:stretch>
          </a:blipFill>
        </p:spPr>
        <p:txBody>
          <a:bodyPr anchorCtr="1"/>
          <a:lstStyle>
            <a:lvl1pPr marL="0" indent="0" algn="ctr">
              <a:buNone/>
              <a:defRPr sz="100"/>
            </a:lvl1pPr>
          </a:lstStyle>
          <a:p>
            <a:pPr lvl="0"/>
            <a:r>
              <a:rPr lang="nl-NL"/>
              <a:t>Klik op het pictogram als u een afbeelding wilt toevoegen</a:t>
            </a:r>
          </a:p>
        </p:txBody>
      </p:sp>
      <p:sp>
        <p:nvSpPr>
          <p:cNvPr id="9" name="Tijdelijke aanduiding voor dianummer 7">
            <a:extLst>
              <a:ext uri="{FF2B5EF4-FFF2-40B4-BE49-F238E27FC236}">
                <a16:creationId xmlns:a16="http://schemas.microsoft.com/office/drawing/2014/main" id="{40A938BE-64E3-4E0A-98ED-52201ADFDE9C}"/>
              </a:ext>
            </a:extLst>
          </p:cNvPr>
          <p:cNvSpPr txBox="1">
            <a:spLocks noGrp="1"/>
          </p:cNvSpPr>
          <p:nvPr>
            <p:ph type="sldNum" sz="quarter" idx="8"/>
          </p:nvPr>
        </p:nvSpPr>
        <p:spPr/>
        <p:txBody>
          <a:bodyPr/>
          <a:lstStyle>
            <a:lvl1pPr>
              <a:defRPr>
                <a:solidFill>
                  <a:srgbClr val="D9EBF6"/>
                </a:solidFill>
              </a:defRPr>
            </a:lvl1pPr>
          </a:lstStyle>
          <a:p>
            <a:pPr lvl="0"/>
            <a:fld id="{05C5935E-3879-4C6E-B00E-9FD036D5B0C9}" type="slidenum">
              <a:t>‹nr.›</a:t>
            </a:fld>
            <a:endParaRPr lang="nl-NL"/>
          </a:p>
        </p:txBody>
      </p:sp>
      <p:sp>
        <p:nvSpPr>
          <p:cNvPr id="10" name="Tijdelijke aanduiding voor voettekst 4">
            <a:extLst>
              <a:ext uri="{FF2B5EF4-FFF2-40B4-BE49-F238E27FC236}">
                <a16:creationId xmlns:a16="http://schemas.microsoft.com/office/drawing/2014/main" id="{F615099A-F22F-44D3-AA00-05A8266F8C0B}"/>
              </a:ext>
            </a:extLst>
          </p:cNvPr>
          <p:cNvSpPr txBox="1">
            <a:spLocks noGrp="1"/>
          </p:cNvSpPr>
          <p:nvPr>
            <p:ph type="ftr" sz="quarter" idx="9"/>
          </p:nvPr>
        </p:nvSpPr>
        <p:spPr/>
        <p:txBody>
          <a:bodyPr/>
          <a:lstStyle>
            <a:lvl1pPr>
              <a:defRPr>
                <a:solidFill>
                  <a:srgbClr val="FFFFFF"/>
                </a:solidFill>
              </a:defRPr>
            </a:lvl1pPr>
          </a:lstStyle>
          <a:p>
            <a:pPr lvl="0"/>
            <a:fld id="{433738F9-9C86-41D2-8220-386162232E95}" type="datetime4">
              <a:rPr lang="nl-NL"/>
              <a:pPr lvl="0"/>
              <a:t>21 mei 2021</a:t>
            </a:fld>
            <a:r>
              <a:rPr lang="en-US"/>
              <a:t> | Voettekst</a:t>
            </a:r>
            <a:endParaRPr lang="nl-NL"/>
          </a:p>
        </p:txBody>
      </p:sp>
      <p:pic>
        <p:nvPicPr>
          <p:cNvPr id="11" name="Afbeelding 11" descr="ROx_BEELDMERK_Logo_2_RGB_pos-op-wit.png">
            <a:extLst>
              <a:ext uri="{FF2B5EF4-FFF2-40B4-BE49-F238E27FC236}">
                <a16:creationId xmlns:a16="http://schemas.microsoft.com/office/drawing/2014/main" id="{7F730CAD-765A-4F72-8C4F-D08BF3921FEA}"/>
              </a:ext>
            </a:extLst>
          </p:cNvPr>
          <p:cNvPicPr>
            <a:picLocks noChangeAspect="1"/>
          </p:cNvPicPr>
          <p:nvPr/>
        </p:nvPicPr>
        <p:blipFill>
          <a:blip r:embed="rId5"/>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878912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8511E-AA81-4646-8DAA-7956D522B037}"/>
              </a:ext>
            </a:extLst>
          </p:cNvPr>
          <p:cNvSpPr txBox="1">
            <a:spLocks noGrp="1"/>
          </p:cNvSpPr>
          <p:nvPr>
            <p:ph type="ctrTitle"/>
          </p:nvPr>
        </p:nvSpPr>
        <p:spPr>
          <a:xfrm>
            <a:off x="6554583" y="1882804"/>
            <a:ext cx="5003999" cy="2336401"/>
          </a:xfrm>
        </p:spPr>
        <p:txBody>
          <a:bodyPr tIns="90004" bIns="90004"/>
          <a:lstStyle>
            <a:lvl1pPr>
              <a:defRPr>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F907C8B0-102B-4E4C-85D6-E8FAA851DA2B}"/>
              </a:ext>
            </a:extLst>
          </p:cNvPr>
          <p:cNvSpPr txBox="1">
            <a:spLocks noGrp="1"/>
          </p:cNvSpPr>
          <p:nvPr>
            <p:ph type="subTitle" idx="1"/>
          </p:nvPr>
        </p:nvSpPr>
        <p:spPr>
          <a:xfrm>
            <a:off x="6554583" y="4215603"/>
            <a:ext cx="5003999" cy="1339202"/>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pic>
        <p:nvPicPr>
          <p:cNvPr id="4" name="Afbeelding 6" descr="RO_BZK_Logo_2_RGB_diap_nl.png">
            <a:extLst>
              <a:ext uri="{FF2B5EF4-FFF2-40B4-BE49-F238E27FC236}">
                <a16:creationId xmlns:a16="http://schemas.microsoft.com/office/drawing/2014/main" id="{2BD09751-498C-4562-8A04-389FA7C55711}"/>
              </a:ext>
            </a:extLst>
          </p:cNvPr>
          <p:cNvPicPr>
            <a:picLocks noChangeAspect="1"/>
          </p:cNvPicPr>
          <p:nvPr/>
        </p:nvPicPr>
        <p:blipFill>
          <a:blip r:embed="rId2"/>
          <a:stretch>
            <a:fillRect/>
          </a:stretch>
        </p:blipFill>
        <p:spPr>
          <a:xfrm>
            <a:off x="0" y="0"/>
            <a:ext cx="12191996" cy="1783080"/>
          </a:xfrm>
          <a:prstGeom prst="rect">
            <a:avLst/>
          </a:prstGeom>
          <a:noFill/>
          <a:ln>
            <a:noFill/>
          </a:ln>
        </p:spPr>
      </p:pic>
      <p:sp>
        <p:nvSpPr>
          <p:cNvPr id="5" name="Tijdelijke aanduiding voor voettekst 4">
            <a:extLst>
              <a:ext uri="{FF2B5EF4-FFF2-40B4-BE49-F238E27FC236}">
                <a16:creationId xmlns:a16="http://schemas.microsoft.com/office/drawing/2014/main" id="{D360A0AD-472D-442C-BD57-255A5D9A3379}"/>
              </a:ext>
            </a:extLst>
          </p:cNvPr>
          <p:cNvSpPr txBox="1">
            <a:spLocks noGrp="1"/>
          </p:cNvSpPr>
          <p:nvPr>
            <p:ph type="ftr" sz="quarter" idx="9"/>
          </p:nvPr>
        </p:nvSpPr>
        <p:spPr/>
        <p:txBody>
          <a:bodyPr/>
          <a:lstStyle>
            <a:lvl1pPr>
              <a:defRPr>
                <a:solidFill>
                  <a:srgbClr val="FFFFFF"/>
                </a:solidFill>
              </a:defRPr>
            </a:lvl1pPr>
          </a:lstStyle>
          <a:p>
            <a:pPr lvl="0"/>
            <a:fld id="{DF043CE8-F9FE-4921-9A4A-DD05C560F9E3}" type="datetime4">
              <a:rPr lang="nl-NL"/>
              <a:pPr lvl="0"/>
              <a:t>21 mei 2021</a:t>
            </a:fld>
            <a:r>
              <a:rPr lang="en-US"/>
              <a:t> | Voettekst</a:t>
            </a:r>
            <a:endParaRPr lang="nl-NL"/>
          </a:p>
        </p:txBody>
      </p:sp>
      <p:sp>
        <p:nvSpPr>
          <p:cNvPr id="6" name="Tijdelijke aanduiding voor dianummer 10">
            <a:extLst>
              <a:ext uri="{FF2B5EF4-FFF2-40B4-BE49-F238E27FC236}">
                <a16:creationId xmlns:a16="http://schemas.microsoft.com/office/drawing/2014/main" id="{866B924D-61C6-4919-9C53-79EB30C489E9}"/>
              </a:ext>
            </a:extLst>
          </p:cNvPr>
          <p:cNvSpPr txBox="1">
            <a:spLocks noGrp="1"/>
          </p:cNvSpPr>
          <p:nvPr>
            <p:ph type="sldNum" sz="quarter" idx="8"/>
          </p:nvPr>
        </p:nvSpPr>
        <p:spPr/>
        <p:txBody>
          <a:bodyPr/>
          <a:lstStyle>
            <a:lvl1pPr>
              <a:defRPr>
                <a:solidFill>
                  <a:srgbClr val="D9EBF6"/>
                </a:solidFill>
              </a:defRPr>
            </a:lvl1pPr>
          </a:lstStyle>
          <a:p>
            <a:pPr lvl="0"/>
            <a:fld id="{7C022400-78B6-4AB1-966E-9D429DA6F9D6}" type="slidenum">
              <a:t>‹nr.›</a:t>
            </a:fld>
            <a:endParaRPr lang="nl-NL"/>
          </a:p>
        </p:txBody>
      </p:sp>
    </p:spTree>
    <p:extLst>
      <p:ext uri="{BB962C8B-B14F-4D97-AF65-F5344CB8AC3E}">
        <p14:creationId xmlns:p14="http://schemas.microsoft.com/office/powerpoint/2010/main" val="29828371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eldia afbeelding verticaal">
    <p:spTree>
      <p:nvGrpSpPr>
        <p:cNvPr id="1" name=""/>
        <p:cNvGrpSpPr/>
        <p:nvPr/>
      </p:nvGrpSpPr>
      <p:grpSpPr>
        <a:xfrm>
          <a:off x="0" y="0"/>
          <a:ext cx="0" cy="0"/>
          <a:chOff x="0" y="0"/>
          <a:chExt cx="0" cy="0"/>
        </a:xfrm>
      </p:grpSpPr>
      <p:sp>
        <p:nvSpPr>
          <p:cNvPr id="2" name="Tijdelijke aanduiding voor afbeelding 31">
            <a:extLst>
              <a:ext uri="{FF2B5EF4-FFF2-40B4-BE49-F238E27FC236}">
                <a16:creationId xmlns:a16="http://schemas.microsoft.com/office/drawing/2014/main" id="{B4519D9F-1E02-40C9-96A2-E4838D005C92}"/>
              </a:ext>
            </a:extLst>
          </p:cNvPr>
          <p:cNvSpPr txBox="1">
            <a:spLocks noGrp="1"/>
          </p:cNvSpPr>
          <p:nvPr>
            <p:ph type="pic" idx="4294967295"/>
          </p:nvPr>
        </p:nvSpPr>
        <p:spPr>
          <a:xfrm>
            <a:off x="-3172" y="0"/>
            <a:ext cx="6099176" cy="6858000"/>
          </a:xfrm>
          <a:solidFill>
            <a:srgbClr val="D9D9D9"/>
          </a:solidFill>
        </p:spPr>
        <p:txBody>
          <a:bodyPr lIns="611998" anchor="ctr"/>
          <a:lstStyle>
            <a:lvl1pPr>
              <a:defRPr/>
            </a:lvl1pPr>
          </a:lstStyle>
          <a:p>
            <a:pPr lvl="0"/>
            <a:r>
              <a:rPr lang="nl-NL"/>
              <a:t>Klik op het pictogram als u een afbeelding wilt toevoegen</a:t>
            </a:r>
          </a:p>
        </p:txBody>
      </p:sp>
      <p:sp>
        <p:nvSpPr>
          <p:cNvPr id="3" name="Rechthoek 15">
            <a:extLst>
              <a:ext uri="{FF2B5EF4-FFF2-40B4-BE49-F238E27FC236}">
                <a16:creationId xmlns:a16="http://schemas.microsoft.com/office/drawing/2014/main" id="{2114B2F9-E000-4317-ADB4-D6D8D5C4D619}"/>
              </a:ext>
            </a:extLst>
          </p:cNvPr>
          <p:cNvSpPr/>
          <p:nvPr/>
        </p:nvSpPr>
        <p:spPr>
          <a:xfrm>
            <a:off x="6096003"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4" name="Afbeelding 12">
            <a:extLst>
              <a:ext uri="{FF2B5EF4-FFF2-40B4-BE49-F238E27FC236}">
                <a16:creationId xmlns:a16="http://schemas.microsoft.com/office/drawing/2014/main" id="{C9455331-8EB9-4717-A6D0-83906CAC4B5F}"/>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tekst 16">
            <a:extLst>
              <a:ext uri="{FF2B5EF4-FFF2-40B4-BE49-F238E27FC236}">
                <a16:creationId xmlns:a16="http://schemas.microsoft.com/office/drawing/2014/main" id="{FC0420E3-1825-4578-8D51-4267D1C01B94}"/>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6" name="Tijdelijke aanduiding voor dianummer 14">
            <a:extLst>
              <a:ext uri="{FF2B5EF4-FFF2-40B4-BE49-F238E27FC236}">
                <a16:creationId xmlns:a16="http://schemas.microsoft.com/office/drawing/2014/main" id="{92638D38-7D59-48E3-9DBB-42C29A3C67F2}"/>
              </a:ext>
            </a:extLst>
          </p:cNvPr>
          <p:cNvSpPr txBox="1">
            <a:spLocks noGrp="1"/>
          </p:cNvSpPr>
          <p:nvPr>
            <p:ph type="sldNum" sz="quarter" idx="8"/>
          </p:nvPr>
        </p:nvSpPr>
        <p:spPr/>
        <p:txBody>
          <a:bodyPr/>
          <a:lstStyle>
            <a:lvl1pPr>
              <a:defRPr>
                <a:solidFill>
                  <a:srgbClr val="FFFFFF"/>
                </a:solidFill>
              </a:defRPr>
            </a:lvl1pPr>
          </a:lstStyle>
          <a:p>
            <a:pPr lvl="0"/>
            <a:fld id="{D7002E4B-C762-4B79-B2AA-4A2ADF983B35}" type="slidenum">
              <a:t>‹nr.›</a:t>
            </a:fld>
            <a:endParaRPr lang="nl-NL"/>
          </a:p>
        </p:txBody>
      </p:sp>
      <p:sp>
        <p:nvSpPr>
          <p:cNvPr id="7" name="Titel 1">
            <a:extLst>
              <a:ext uri="{FF2B5EF4-FFF2-40B4-BE49-F238E27FC236}">
                <a16:creationId xmlns:a16="http://schemas.microsoft.com/office/drawing/2014/main" id="{CDBD1454-2A0D-4BBC-8943-185FACA324A2}"/>
              </a:ext>
            </a:extLst>
          </p:cNvPr>
          <p:cNvSpPr txBox="1">
            <a:spLocks noGrp="1"/>
          </p:cNvSpPr>
          <p:nvPr>
            <p:ph type="title"/>
          </p:nvPr>
        </p:nvSpPr>
        <p:spPr>
          <a:xfrm>
            <a:off x="6553203" y="1885465"/>
            <a:ext cx="5003999" cy="2336401"/>
          </a:xfrm>
        </p:spPr>
        <p:txBody>
          <a:bodyPr tIns="90004" bIns="90004"/>
          <a:lstStyle>
            <a:lvl1pPr>
              <a:defRPr>
                <a:solidFill>
                  <a:srgbClr val="FFFFFF"/>
                </a:solidFill>
              </a:defRPr>
            </a:lvl1pPr>
          </a:lstStyle>
          <a:p>
            <a:pPr lvl="0"/>
            <a:r>
              <a:rPr lang="nl-NL"/>
              <a:t>Klik om de stijl te bewerken</a:t>
            </a:r>
          </a:p>
        </p:txBody>
      </p:sp>
      <p:sp>
        <p:nvSpPr>
          <p:cNvPr id="8" name="Ondertitel 2">
            <a:extLst>
              <a:ext uri="{FF2B5EF4-FFF2-40B4-BE49-F238E27FC236}">
                <a16:creationId xmlns:a16="http://schemas.microsoft.com/office/drawing/2014/main" id="{97314CF2-2DAD-4899-B3F4-AC97A0E9FDD8}"/>
              </a:ext>
            </a:extLst>
          </p:cNvPr>
          <p:cNvSpPr txBox="1">
            <a:spLocks noGrp="1"/>
          </p:cNvSpPr>
          <p:nvPr>
            <p:ph type="subTitle" idx="4294967295"/>
          </p:nvPr>
        </p:nvSpPr>
        <p:spPr>
          <a:xfrm>
            <a:off x="6553203" y="4218264"/>
            <a:ext cx="5003999" cy="1613787"/>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9" name="Tijdelijke aanduiding voor voettekst 4">
            <a:extLst>
              <a:ext uri="{FF2B5EF4-FFF2-40B4-BE49-F238E27FC236}">
                <a16:creationId xmlns:a16="http://schemas.microsoft.com/office/drawing/2014/main" id="{926FC98D-A6E9-49F7-BAE9-F48BE475EE6D}"/>
              </a:ext>
            </a:extLst>
          </p:cNvPr>
          <p:cNvSpPr txBox="1">
            <a:spLocks noGrp="1"/>
          </p:cNvSpPr>
          <p:nvPr>
            <p:ph type="ftr" sz="quarter" idx="9"/>
          </p:nvPr>
        </p:nvSpPr>
        <p:spPr/>
        <p:txBody>
          <a:bodyPr/>
          <a:lstStyle>
            <a:lvl1pPr>
              <a:defRPr>
                <a:solidFill>
                  <a:srgbClr val="FFFFFF"/>
                </a:solidFill>
              </a:defRPr>
            </a:lvl1pPr>
          </a:lstStyle>
          <a:p>
            <a:pPr lvl="0"/>
            <a:fld id="{9B695A7E-CAD3-4756-B521-B4835A54590E}" type="datetime4">
              <a:rPr lang="nl-NL"/>
              <a:pPr lvl="0"/>
              <a:t>21 mei 2021</a:t>
            </a:fld>
            <a:r>
              <a:rPr lang="en-US"/>
              <a:t> | Voettekst</a:t>
            </a:r>
            <a:endParaRPr lang="nl-NL"/>
          </a:p>
        </p:txBody>
      </p:sp>
      <p:pic>
        <p:nvPicPr>
          <p:cNvPr id="10" name="Afbeelding 11" descr="RO_BZK_Logo_2_RGB_diap_nl.png">
            <a:extLst>
              <a:ext uri="{FF2B5EF4-FFF2-40B4-BE49-F238E27FC236}">
                <a16:creationId xmlns:a16="http://schemas.microsoft.com/office/drawing/2014/main" id="{5A797DE2-01A8-46DA-BCC8-D9AB17BE192B}"/>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40886073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eldia verticaal">
    <p:spTree>
      <p:nvGrpSpPr>
        <p:cNvPr id="1" name=""/>
        <p:cNvGrpSpPr/>
        <p:nvPr/>
      </p:nvGrpSpPr>
      <p:grpSpPr>
        <a:xfrm>
          <a:off x="0" y="0"/>
          <a:ext cx="0" cy="0"/>
          <a:chOff x="0" y="0"/>
          <a:chExt cx="0" cy="0"/>
        </a:xfrm>
      </p:grpSpPr>
      <p:sp>
        <p:nvSpPr>
          <p:cNvPr id="2" name="Rechthoek 12">
            <a:extLst>
              <a:ext uri="{FF2B5EF4-FFF2-40B4-BE49-F238E27FC236}">
                <a16:creationId xmlns:a16="http://schemas.microsoft.com/office/drawing/2014/main" id="{26D1A0CF-FE7E-4697-BAAD-C172B35BBBA4}"/>
              </a:ext>
            </a:extLst>
          </p:cNvPr>
          <p:cNvSpPr/>
          <p:nvPr/>
        </p:nvSpPr>
        <p:spPr>
          <a:xfrm>
            <a:off x="6096003"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pic>
        <p:nvPicPr>
          <p:cNvPr id="3" name="Afbeelding 13">
            <a:extLst>
              <a:ext uri="{FF2B5EF4-FFF2-40B4-BE49-F238E27FC236}">
                <a16:creationId xmlns:a16="http://schemas.microsoft.com/office/drawing/2014/main" id="{A5F4B60B-5FF2-41E4-B08A-D336910BEEC5}"/>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4" name="Tijdelijke aanduiding voor dianummer 19">
            <a:extLst>
              <a:ext uri="{FF2B5EF4-FFF2-40B4-BE49-F238E27FC236}">
                <a16:creationId xmlns:a16="http://schemas.microsoft.com/office/drawing/2014/main" id="{6111AF07-778E-4271-A37A-3036E1020049}"/>
              </a:ext>
            </a:extLst>
          </p:cNvPr>
          <p:cNvSpPr txBox="1">
            <a:spLocks noGrp="1"/>
          </p:cNvSpPr>
          <p:nvPr>
            <p:ph type="sldNum" sz="quarter" idx="8"/>
          </p:nvPr>
        </p:nvSpPr>
        <p:spPr/>
        <p:txBody>
          <a:bodyPr/>
          <a:lstStyle>
            <a:lvl1pPr>
              <a:defRPr>
                <a:solidFill>
                  <a:srgbClr val="FFFFFF"/>
                </a:solidFill>
              </a:defRPr>
            </a:lvl1pPr>
          </a:lstStyle>
          <a:p>
            <a:pPr lvl="0"/>
            <a:fld id="{62408954-CADA-4AC6-9385-6FE01011B351}" type="slidenum">
              <a:t>‹nr.›</a:t>
            </a:fld>
            <a:endParaRPr lang="nl-NL"/>
          </a:p>
        </p:txBody>
      </p:sp>
      <p:sp>
        <p:nvSpPr>
          <p:cNvPr id="5" name="Ondertitel 2">
            <a:extLst>
              <a:ext uri="{FF2B5EF4-FFF2-40B4-BE49-F238E27FC236}">
                <a16:creationId xmlns:a16="http://schemas.microsoft.com/office/drawing/2014/main" id="{74352C9A-740C-47F7-9091-21B77A858E3B}"/>
              </a:ext>
            </a:extLst>
          </p:cNvPr>
          <p:cNvSpPr txBox="1">
            <a:spLocks noGrp="1"/>
          </p:cNvSpPr>
          <p:nvPr>
            <p:ph type="subTitle" idx="4294967295"/>
          </p:nvPr>
        </p:nvSpPr>
        <p:spPr>
          <a:xfrm>
            <a:off x="6556174" y="3427408"/>
            <a:ext cx="5003999" cy="2404643"/>
          </a:xfrm>
        </p:spPr>
        <p:txBody>
          <a:bodyPr lIns="104397" tIns="90004" rIns="90004" bIns="46798"/>
          <a:lstStyle>
            <a:lvl1pPr marL="0" indent="0">
              <a:buNone/>
              <a:defRPr>
                <a:solidFill>
                  <a:srgbClr val="FFFFFF"/>
                </a:solidFill>
              </a:defRPr>
            </a:lvl1pPr>
          </a:lstStyle>
          <a:p>
            <a:pPr lvl="0"/>
            <a:r>
              <a:rPr lang="nl-NL"/>
              <a:t>Klik om het opmaakprofiel van de modelondertitel te bewerken</a:t>
            </a:r>
          </a:p>
        </p:txBody>
      </p:sp>
      <p:sp>
        <p:nvSpPr>
          <p:cNvPr id="6" name="Tijdelijke aanduiding voor tekst 16">
            <a:extLst>
              <a:ext uri="{FF2B5EF4-FFF2-40B4-BE49-F238E27FC236}">
                <a16:creationId xmlns:a16="http://schemas.microsoft.com/office/drawing/2014/main" id="{0C9055FD-8DA9-482F-9098-DDBE50CB5FB8}"/>
              </a:ext>
            </a:extLst>
          </p:cNvPr>
          <p:cNvSpPr txBox="1">
            <a:spLocks noGrp="1"/>
          </p:cNvSpPr>
          <p:nvPr>
            <p:ph type="body" idx="4294967295"/>
          </p:nvPr>
        </p:nvSpPr>
        <p:spPr>
          <a:xfrm>
            <a:off x="6553203" y="5832052"/>
            <a:ext cx="5003999" cy="389360"/>
          </a:xfrm>
        </p:spPr>
        <p:txBody>
          <a:bodyPr lIns="118798" anchor="b"/>
          <a:lstStyle>
            <a:lvl1pPr marL="0" indent="0">
              <a:buNone/>
              <a:defRPr sz="1600">
                <a:solidFill>
                  <a:srgbClr val="FFFFFF"/>
                </a:solidFill>
              </a:defRPr>
            </a:lvl1pPr>
          </a:lstStyle>
          <a:p>
            <a:pPr lvl="0"/>
            <a:r>
              <a:rPr lang="nl-NL"/>
              <a:t>Naam spreker</a:t>
            </a:r>
          </a:p>
        </p:txBody>
      </p:sp>
      <p:sp>
        <p:nvSpPr>
          <p:cNvPr id="7" name="Titel 1">
            <a:extLst>
              <a:ext uri="{FF2B5EF4-FFF2-40B4-BE49-F238E27FC236}">
                <a16:creationId xmlns:a16="http://schemas.microsoft.com/office/drawing/2014/main" id="{AAB88458-EC06-40BD-9674-CACD1BBCC1F5}"/>
              </a:ext>
            </a:extLst>
          </p:cNvPr>
          <p:cNvSpPr txBox="1">
            <a:spLocks noGrp="1"/>
          </p:cNvSpPr>
          <p:nvPr>
            <p:ph type="title"/>
          </p:nvPr>
        </p:nvSpPr>
        <p:spPr>
          <a:xfrm>
            <a:off x="6554583" y="2024060"/>
            <a:ext cx="5003999" cy="1403347"/>
          </a:xfrm>
        </p:spPr>
        <p:txBody>
          <a:bodyPr tIns="90004" bIns="90004"/>
          <a:lstStyle>
            <a:lvl1pPr>
              <a:defRPr>
                <a:solidFill>
                  <a:srgbClr val="FFFFFF"/>
                </a:solidFill>
              </a:defRPr>
            </a:lvl1pPr>
          </a:lstStyle>
          <a:p>
            <a:pPr lvl="0"/>
            <a:r>
              <a:rPr lang="nl-NL"/>
              <a:t>Klik om de stijl te bewerken</a:t>
            </a:r>
          </a:p>
        </p:txBody>
      </p:sp>
      <p:sp>
        <p:nvSpPr>
          <p:cNvPr id="8" name="Tijdelijke aanduiding voor voettekst 4">
            <a:extLst>
              <a:ext uri="{FF2B5EF4-FFF2-40B4-BE49-F238E27FC236}">
                <a16:creationId xmlns:a16="http://schemas.microsoft.com/office/drawing/2014/main" id="{781380F5-773D-451C-8A45-211E9C5423C8}"/>
              </a:ext>
            </a:extLst>
          </p:cNvPr>
          <p:cNvSpPr txBox="1">
            <a:spLocks noGrp="1"/>
          </p:cNvSpPr>
          <p:nvPr>
            <p:ph type="ftr" sz="quarter" idx="9"/>
          </p:nvPr>
        </p:nvSpPr>
        <p:spPr/>
        <p:txBody>
          <a:bodyPr/>
          <a:lstStyle>
            <a:lvl1pPr>
              <a:defRPr/>
            </a:lvl1pPr>
          </a:lstStyle>
          <a:p>
            <a:pPr lvl="0"/>
            <a:fld id="{85564DC5-95C2-4070-B70A-32074417EEFF}" type="datetime4">
              <a:rPr lang="nl-NL"/>
              <a:pPr lvl="0"/>
              <a:t>21 mei 2021</a:t>
            </a:fld>
            <a:r>
              <a:rPr lang="en-US"/>
              <a:t> | Voettekst</a:t>
            </a:r>
            <a:endParaRPr lang="nl-NL"/>
          </a:p>
        </p:txBody>
      </p:sp>
      <p:pic>
        <p:nvPicPr>
          <p:cNvPr id="9" name="Afbeelding 10" descr="RO_BZK_Logo_2_RGB_diap_nl.png">
            <a:extLst>
              <a:ext uri="{FF2B5EF4-FFF2-40B4-BE49-F238E27FC236}">
                <a16:creationId xmlns:a16="http://schemas.microsoft.com/office/drawing/2014/main" id="{175DEF5C-8A76-45B5-AF5B-FDE05434F4E2}"/>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17888621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eldia horizontaal">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6AD41AC5-B546-4327-8BCC-8F4D1A9F7D7E}"/>
              </a:ext>
            </a:extLst>
          </p:cNvPr>
          <p:cNvSpPr/>
          <p:nvPr/>
        </p:nvSpPr>
        <p:spPr>
          <a:xfrm>
            <a:off x="0" y="0"/>
            <a:ext cx="12191996" cy="3427408"/>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2300AD00-8F57-4588-9378-527B2E72AFD3}"/>
              </a:ext>
            </a:extLst>
          </p:cNvPr>
          <p:cNvSpPr txBox="1">
            <a:spLocks noGrp="1"/>
          </p:cNvSpPr>
          <p:nvPr>
            <p:ph type="title"/>
          </p:nvPr>
        </p:nvSpPr>
        <p:spPr>
          <a:xfrm>
            <a:off x="634995" y="1879604"/>
            <a:ext cx="10923586" cy="1547814"/>
          </a:xfrm>
        </p:spPr>
        <p:txBody>
          <a:bodyPr/>
          <a:lstStyle>
            <a:lvl1pPr>
              <a:defRPr sz="4800">
                <a:solidFill>
                  <a:srgbClr val="FFFFFF"/>
                </a:solidFill>
              </a:defRPr>
            </a:lvl1pPr>
          </a:lstStyle>
          <a:p>
            <a:pPr lvl="0"/>
            <a:r>
              <a:rPr lang="nl-NL"/>
              <a:t>Klik om de stijl te bewerken</a:t>
            </a:r>
          </a:p>
        </p:txBody>
      </p:sp>
      <p:pic>
        <p:nvPicPr>
          <p:cNvPr id="4" name="Afbeelding 6">
            <a:extLst>
              <a:ext uri="{FF2B5EF4-FFF2-40B4-BE49-F238E27FC236}">
                <a16:creationId xmlns:a16="http://schemas.microsoft.com/office/drawing/2014/main" id="{2B90A83B-00B3-48BB-B0C0-C8E2BA58033C}"/>
              </a:ext>
            </a:extLst>
          </p:cNvPr>
          <p:cNvPicPr>
            <a:picLocks noChangeAspect="1"/>
          </p:cNvPicPr>
          <p:nvPr/>
        </p:nvPicPr>
        <p:blipFill>
          <a:blip r:embed="rId2"/>
          <a:stretch>
            <a:fillRect/>
          </a:stretch>
        </p:blipFill>
        <p:spPr>
          <a:xfrm>
            <a:off x="-3172" y="0"/>
            <a:ext cx="12198352" cy="1066803"/>
          </a:xfrm>
          <a:prstGeom prst="rect">
            <a:avLst/>
          </a:prstGeom>
          <a:noFill/>
          <a:ln>
            <a:noFill/>
          </a:ln>
        </p:spPr>
      </p:pic>
      <p:sp>
        <p:nvSpPr>
          <p:cNvPr id="5" name="Tijdelijke aanduiding voor dianummer 16">
            <a:extLst>
              <a:ext uri="{FF2B5EF4-FFF2-40B4-BE49-F238E27FC236}">
                <a16:creationId xmlns:a16="http://schemas.microsoft.com/office/drawing/2014/main" id="{4828F37D-EBD1-47C2-8EB9-93AAA1A97E95}"/>
              </a:ext>
            </a:extLst>
          </p:cNvPr>
          <p:cNvSpPr txBox="1">
            <a:spLocks noGrp="1"/>
          </p:cNvSpPr>
          <p:nvPr>
            <p:ph type="sldNum" sz="quarter" idx="8"/>
          </p:nvPr>
        </p:nvSpPr>
        <p:spPr/>
        <p:txBody>
          <a:bodyPr/>
          <a:lstStyle>
            <a:lvl1pPr>
              <a:defRPr/>
            </a:lvl1pPr>
          </a:lstStyle>
          <a:p>
            <a:pPr lvl="0"/>
            <a:fld id="{4BAA9F72-D183-475F-946E-3F9DDFBDF553}" type="slidenum">
              <a:t>‹nr.›</a:t>
            </a:fld>
            <a:endParaRPr lang="nl-NL"/>
          </a:p>
        </p:txBody>
      </p:sp>
      <p:sp>
        <p:nvSpPr>
          <p:cNvPr id="6" name="Ondertitel 2">
            <a:extLst>
              <a:ext uri="{FF2B5EF4-FFF2-40B4-BE49-F238E27FC236}">
                <a16:creationId xmlns:a16="http://schemas.microsoft.com/office/drawing/2014/main" id="{C4E72B0F-EDF0-466D-AFC0-E0A0BCA458F9}"/>
              </a:ext>
            </a:extLst>
          </p:cNvPr>
          <p:cNvSpPr txBox="1">
            <a:spLocks noGrp="1"/>
          </p:cNvSpPr>
          <p:nvPr>
            <p:ph type="subTitle" idx="4294967295"/>
          </p:nvPr>
        </p:nvSpPr>
        <p:spPr>
          <a:xfrm>
            <a:off x="634995" y="3749488"/>
            <a:ext cx="10925178" cy="2077233"/>
          </a:xfrm>
        </p:spPr>
        <p:txBody>
          <a:bodyPr lIns="104397" tIns="90004" rIns="90004" bIns="46798"/>
          <a:lstStyle>
            <a:lvl1pPr marL="0" indent="0">
              <a:buNone/>
              <a:defRPr/>
            </a:lvl1pPr>
          </a:lstStyle>
          <a:p>
            <a:pPr lvl="0"/>
            <a:r>
              <a:rPr lang="nl-NL"/>
              <a:t>Klik om het opmaakprofiel van de modelondertitel te bewerken</a:t>
            </a:r>
          </a:p>
        </p:txBody>
      </p:sp>
      <p:sp>
        <p:nvSpPr>
          <p:cNvPr id="7" name="Tijdelijke aanduiding voor tekst 16">
            <a:extLst>
              <a:ext uri="{FF2B5EF4-FFF2-40B4-BE49-F238E27FC236}">
                <a16:creationId xmlns:a16="http://schemas.microsoft.com/office/drawing/2014/main" id="{D183ABC3-B6C9-464F-8545-6082E6DC4087}"/>
              </a:ext>
            </a:extLst>
          </p:cNvPr>
          <p:cNvSpPr txBox="1">
            <a:spLocks noGrp="1"/>
          </p:cNvSpPr>
          <p:nvPr>
            <p:ph type="body" idx="4294967295"/>
          </p:nvPr>
        </p:nvSpPr>
        <p:spPr>
          <a:xfrm>
            <a:off x="633414" y="5829382"/>
            <a:ext cx="5005389" cy="389360"/>
          </a:xfrm>
        </p:spPr>
        <p:txBody>
          <a:bodyPr lIns="86401" anchor="b"/>
          <a:lstStyle>
            <a:lvl1pPr marL="0" indent="0">
              <a:buNone/>
              <a:defRPr sz="1600"/>
            </a:lvl1pPr>
          </a:lstStyle>
          <a:p>
            <a:pPr lvl="0"/>
            <a:r>
              <a:rPr lang="nl-NL"/>
              <a:t>Naam spreker</a:t>
            </a:r>
          </a:p>
        </p:txBody>
      </p:sp>
      <p:sp>
        <p:nvSpPr>
          <p:cNvPr id="8" name="Tijdelijke aanduiding voor voettekst 4">
            <a:extLst>
              <a:ext uri="{FF2B5EF4-FFF2-40B4-BE49-F238E27FC236}">
                <a16:creationId xmlns:a16="http://schemas.microsoft.com/office/drawing/2014/main" id="{7E7DDB9F-D762-40F5-AA17-3095EFA92A5B}"/>
              </a:ext>
            </a:extLst>
          </p:cNvPr>
          <p:cNvSpPr txBox="1">
            <a:spLocks noGrp="1"/>
          </p:cNvSpPr>
          <p:nvPr>
            <p:ph type="ftr" sz="quarter" idx="9"/>
          </p:nvPr>
        </p:nvSpPr>
        <p:spPr/>
        <p:txBody>
          <a:bodyPr/>
          <a:lstStyle>
            <a:lvl1pPr>
              <a:defRPr/>
            </a:lvl1pPr>
          </a:lstStyle>
          <a:p>
            <a:pPr lvl="0"/>
            <a:fld id="{1EE5768C-1F31-423D-90B1-E72E9F6B420F}" type="datetime4">
              <a:rPr lang="nl-NL"/>
              <a:pPr lvl="0"/>
              <a:t>21 mei 2021</a:t>
            </a:fld>
            <a:r>
              <a:rPr lang="en-US"/>
              <a:t> | Voettekst</a:t>
            </a:r>
            <a:endParaRPr lang="nl-NL"/>
          </a:p>
        </p:txBody>
      </p:sp>
      <p:pic>
        <p:nvPicPr>
          <p:cNvPr id="9" name="Afbeelding 11" descr="RO_BZK_Logo_2_RGB_diap_nl.png">
            <a:extLst>
              <a:ext uri="{FF2B5EF4-FFF2-40B4-BE49-F238E27FC236}">
                <a16:creationId xmlns:a16="http://schemas.microsoft.com/office/drawing/2014/main" id="{F45F1672-E15B-4804-B54A-1D711465505A}"/>
              </a:ext>
            </a:extLst>
          </p:cNvPr>
          <p:cNvPicPr>
            <a:picLocks noChangeAspect="1"/>
          </p:cNvPicPr>
          <p:nvPr/>
        </p:nvPicPr>
        <p:blipFill>
          <a:blip r:embed="rId3"/>
          <a:stretch>
            <a:fillRect/>
          </a:stretch>
        </p:blipFill>
        <p:spPr>
          <a:xfrm>
            <a:off x="0" y="0"/>
            <a:ext cx="12191996" cy="1783080"/>
          </a:xfrm>
          <a:prstGeom prst="rect">
            <a:avLst/>
          </a:prstGeom>
          <a:noFill/>
          <a:ln>
            <a:noFill/>
          </a:ln>
        </p:spPr>
      </p:pic>
    </p:spTree>
    <p:extLst>
      <p:ext uri="{BB962C8B-B14F-4D97-AF65-F5344CB8AC3E}">
        <p14:creationId xmlns:p14="http://schemas.microsoft.com/office/powerpoint/2010/main" val="21292151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B5A18523-8916-4EB6-B9BE-624232CE117C}"/>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6C6C4799-F3C7-484B-BE1D-237BB1E353DA}"/>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4">
            <a:extLst>
              <a:ext uri="{FF2B5EF4-FFF2-40B4-BE49-F238E27FC236}">
                <a16:creationId xmlns:a16="http://schemas.microsoft.com/office/drawing/2014/main" id="{8BC9AC88-C71A-45E6-B217-61E2DF2EC7C6}"/>
              </a:ext>
            </a:extLst>
          </p:cNvPr>
          <p:cNvSpPr txBox="1">
            <a:spLocks noGrp="1"/>
          </p:cNvSpPr>
          <p:nvPr>
            <p:ph type="body" idx="4294967295"/>
          </p:nvPr>
        </p:nvSpPr>
        <p:spPr>
          <a:xfrm>
            <a:off x="7791730" y="916923"/>
            <a:ext cx="3766852" cy="817565"/>
          </a:xfrm>
        </p:spPr>
        <p:txBody>
          <a:bodyPr anchor="b"/>
          <a:lstStyle>
            <a:lvl1pPr marL="0" indent="0">
              <a:buNone/>
              <a:defRPr sz="1800"/>
            </a:lvl1pPr>
          </a:lstStyle>
          <a:p>
            <a:pPr lvl="0"/>
            <a:r>
              <a:rPr lang="nl-NL"/>
              <a:t>Klik om de modelstijlen te bewerken</a:t>
            </a:r>
          </a:p>
        </p:txBody>
      </p:sp>
      <p:sp>
        <p:nvSpPr>
          <p:cNvPr id="5" name="Tijdelijke aanduiding voor tekst 4">
            <a:extLst>
              <a:ext uri="{FF2B5EF4-FFF2-40B4-BE49-F238E27FC236}">
                <a16:creationId xmlns:a16="http://schemas.microsoft.com/office/drawing/2014/main" id="{46B8AD06-58E6-4AD4-A604-8F598B831735}"/>
              </a:ext>
            </a:extLst>
          </p:cNvPr>
          <p:cNvSpPr txBox="1">
            <a:spLocks noGrp="1"/>
          </p:cNvSpPr>
          <p:nvPr>
            <p:ph type="body" idx="4294967295"/>
          </p:nvPr>
        </p:nvSpPr>
        <p:spPr>
          <a:xfrm>
            <a:off x="7791730" y="2061907"/>
            <a:ext cx="3766852" cy="817565"/>
          </a:xfrm>
        </p:spPr>
        <p:txBody>
          <a:bodyPr anchor="b"/>
          <a:lstStyle>
            <a:lvl1pPr marL="0" indent="0">
              <a:buNone/>
              <a:defRPr sz="1800"/>
            </a:lvl1pPr>
          </a:lstStyle>
          <a:p>
            <a:pPr lvl="0"/>
            <a:r>
              <a:rPr lang="nl-NL"/>
              <a:t>Klik om de modelstijlen te bewerken</a:t>
            </a:r>
          </a:p>
        </p:txBody>
      </p:sp>
      <p:sp>
        <p:nvSpPr>
          <p:cNvPr id="6" name="Tijdelijke aanduiding voor tekst 4">
            <a:extLst>
              <a:ext uri="{FF2B5EF4-FFF2-40B4-BE49-F238E27FC236}">
                <a16:creationId xmlns:a16="http://schemas.microsoft.com/office/drawing/2014/main" id="{214F5D6E-3FA1-49D2-9DEC-F2C181B1042C}"/>
              </a:ext>
            </a:extLst>
          </p:cNvPr>
          <p:cNvSpPr txBox="1">
            <a:spLocks noGrp="1"/>
          </p:cNvSpPr>
          <p:nvPr>
            <p:ph type="body" idx="4294967295"/>
          </p:nvPr>
        </p:nvSpPr>
        <p:spPr>
          <a:xfrm>
            <a:off x="7791730" y="3211199"/>
            <a:ext cx="3766852" cy="817565"/>
          </a:xfrm>
        </p:spPr>
        <p:txBody>
          <a:bodyPr anchor="b"/>
          <a:lstStyle>
            <a:lvl1pPr marL="0" indent="0">
              <a:buNone/>
              <a:defRPr sz="1800"/>
            </a:lvl1pPr>
          </a:lstStyle>
          <a:p>
            <a:pPr lvl="0"/>
            <a:r>
              <a:rPr lang="nl-NL"/>
              <a:t>Klik om de modelstijlen te bewerken</a:t>
            </a:r>
          </a:p>
        </p:txBody>
      </p:sp>
      <p:sp>
        <p:nvSpPr>
          <p:cNvPr id="7" name="Tijdelijke aanduiding voor tekst 4">
            <a:extLst>
              <a:ext uri="{FF2B5EF4-FFF2-40B4-BE49-F238E27FC236}">
                <a16:creationId xmlns:a16="http://schemas.microsoft.com/office/drawing/2014/main" id="{F36653A3-9DE0-4AAA-ADAE-A6E04433A731}"/>
              </a:ext>
            </a:extLst>
          </p:cNvPr>
          <p:cNvSpPr txBox="1">
            <a:spLocks noGrp="1"/>
          </p:cNvSpPr>
          <p:nvPr>
            <p:ph type="body" idx="4294967295"/>
          </p:nvPr>
        </p:nvSpPr>
        <p:spPr>
          <a:xfrm>
            <a:off x="7791730" y="4352397"/>
            <a:ext cx="3766852" cy="817565"/>
          </a:xfrm>
        </p:spPr>
        <p:txBody>
          <a:bodyPr anchor="b"/>
          <a:lstStyle>
            <a:lvl1pPr marL="0" indent="0">
              <a:buNone/>
              <a:defRPr sz="1800"/>
            </a:lvl1pPr>
          </a:lstStyle>
          <a:p>
            <a:pPr lvl="0"/>
            <a:r>
              <a:rPr lang="nl-NL"/>
              <a:t>Klik om de modelstijlen te bewerken</a:t>
            </a:r>
          </a:p>
        </p:txBody>
      </p:sp>
      <p:sp>
        <p:nvSpPr>
          <p:cNvPr id="8" name="Tijdelijke aanduiding voor tekst 4">
            <a:extLst>
              <a:ext uri="{FF2B5EF4-FFF2-40B4-BE49-F238E27FC236}">
                <a16:creationId xmlns:a16="http://schemas.microsoft.com/office/drawing/2014/main" id="{DDCA5B22-387F-4E27-B732-DB43094B005E}"/>
              </a:ext>
            </a:extLst>
          </p:cNvPr>
          <p:cNvSpPr txBox="1">
            <a:spLocks noGrp="1"/>
          </p:cNvSpPr>
          <p:nvPr>
            <p:ph type="body" idx="4294967295"/>
          </p:nvPr>
        </p:nvSpPr>
        <p:spPr>
          <a:xfrm>
            <a:off x="7791730" y="5497199"/>
            <a:ext cx="3766852" cy="817565"/>
          </a:xfrm>
        </p:spPr>
        <p:txBody>
          <a:bodyPr anchor="b"/>
          <a:lstStyle>
            <a:lvl1pPr marL="0" indent="0">
              <a:buNone/>
              <a:defRPr sz="1800"/>
            </a:lvl1pPr>
          </a:lstStyle>
          <a:p>
            <a:pPr lvl="0"/>
            <a:r>
              <a:rPr lang="nl-NL"/>
              <a:t>Klik om de modelstijlen te bewerken</a:t>
            </a:r>
          </a:p>
        </p:txBody>
      </p:sp>
      <p:sp>
        <p:nvSpPr>
          <p:cNvPr id="9" name="Tijdelijke aanduiding voor dianummer 17">
            <a:extLst>
              <a:ext uri="{FF2B5EF4-FFF2-40B4-BE49-F238E27FC236}">
                <a16:creationId xmlns:a16="http://schemas.microsoft.com/office/drawing/2014/main" id="{12A521BF-0C54-45BA-A619-FA320E5D6AA2}"/>
              </a:ext>
            </a:extLst>
          </p:cNvPr>
          <p:cNvSpPr txBox="1">
            <a:spLocks noGrp="1"/>
          </p:cNvSpPr>
          <p:nvPr>
            <p:ph type="sldNum" sz="quarter" idx="8"/>
          </p:nvPr>
        </p:nvSpPr>
        <p:spPr/>
        <p:txBody>
          <a:bodyPr/>
          <a:lstStyle>
            <a:lvl1pPr>
              <a:defRPr/>
            </a:lvl1pPr>
          </a:lstStyle>
          <a:p>
            <a:pPr lvl="0"/>
            <a:fld id="{C2CEEE34-8892-404C-9E9E-A18671846481}" type="slidenum">
              <a:t>‹nr.›</a:t>
            </a:fld>
            <a:endParaRPr lang="nl-NL"/>
          </a:p>
        </p:txBody>
      </p:sp>
      <p:sp>
        <p:nvSpPr>
          <p:cNvPr id="10" name="Tijdelijke aanduiding voor tekst 2">
            <a:extLst>
              <a:ext uri="{FF2B5EF4-FFF2-40B4-BE49-F238E27FC236}">
                <a16:creationId xmlns:a16="http://schemas.microsoft.com/office/drawing/2014/main" id="{EBAC21CE-2D07-487F-BBAD-66AA4500569E}"/>
              </a:ext>
            </a:extLst>
          </p:cNvPr>
          <p:cNvSpPr txBox="1">
            <a:spLocks noGrp="1"/>
          </p:cNvSpPr>
          <p:nvPr>
            <p:ph type="body" idx="4294967295"/>
          </p:nvPr>
        </p:nvSpPr>
        <p:spPr>
          <a:xfrm>
            <a:off x="6418731" y="998442"/>
            <a:ext cx="1373008" cy="817565"/>
          </a:xfrm>
        </p:spPr>
        <p:txBody>
          <a:bodyPr bIns="46798" anchor="b"/>
          <a:lstStyle>
            <a:lvl1pPr marL="0" indent="0" algn="r">
              <a:buNone/>
              <a:defRPr sz="4800">
                <a:solidFill>
                  <a:srgbClr val="D52A1C"/>
                </a:solidFill>
              </a:defRPr>
            </a:lvl1pPr>
          </a:lstStyle>
          <a:p>
            <a:pPr lvl="0"/>
            <a:r>
              <a:rPr lang="nl-NL"/>
              <a:t>#</a:t>
            </a:r>
          </a:p>
        </p:txBody>
      </p:sp>
      <p:sp>
        <p:nvSpPr>
          <p:cNvPr id="11" name="Tijdelijke aanduiding voor tekst 2">
            <a:extLst>
              <a:ext uri="{FF2B5EF4-FFF2-40B4-BE49-F238E27FC236}">
                <a16:creationId xmlns:a16="http://schemas.microsoft.com/office/drawing/2014/main" id="{D8CE3EB7-82A9-4319-AADB-F58B5FCB8514}"/>
              </a:ext>
            </a:extLst>
          </p:cNvPr>
          <p:cNvSpPr txBox="1">
            <a:spLocks noGrp="1"/>
          </p:cNvSpPr>
          <p:nvPr>
            <p:ph type="body" idx="4294967295"/>
          </p:nvPr>
        </p:nvSpPr>
        <p:spPr>
          <a:xfrm>
            <a:off x="6418731" y="2143673"/>
            <a:ext cx="1373008" cy="817565"/>
          </a:xfrm>
        </p:spPr>
        <p:txBody>
          <a:bodyPr bIns="46798" anchor="b"/>
          <a:lstStyle>
            <a:lvl1pPr marL="0" indent="0" algn="r">
              <a:buNone/>
              <a:defRPr sz="4800">
                <a:solidFill>
                  <a:srgbClr val="D52A1C"/>
                </a:solidFill>
              </a:defRPr>
            </a:lvl1pPr>
          </a:lstStyle>
          <a:p>
            <a:pPr lvl="0"/>
            <a:r>
              <a:rPr lang="nl-NL"/>
              <a:t>#</a:t>
            </a:r>
          </a:p>
        </p:txBody>
      </p:sp>
      <p:sp>
        <p:nvSpPr>
          <p:cNvPr id="12" name="Tijdelijke aanduiding voor tekst 2">
            <a:extLst>
              <a:ext uri="{FF2B5EF4-FFF2-40B4-BE49-F238E27FC236}">
                <a16:creationId xmlns:a16="http://schemas.microsoft.com/office/drawing/2014/main" id="{3778389F-8EC0-4E03-955F-9419A403AE65}"/>
              </a:ext>
            </a:extLst>
          </p:cNvPr>
          <p:cNvSpPr txBox="1">
            <a:spLocks noGrp="1"/>
          </p:cNvSpPr>
          <p:nvPr>
            <p:ph type="body" idx="4294967295"/>
          </p:nvPr>
        </p:nvSpPr>
        <p:spPr>
          <a:xfrm>
            <a:off x="6418731" y="3288904"/>
            <a:ext cx="1373008" cy="817565"/>
          </a:xfrm>
        </p:spPr>
        <p:txBody>
          <a:bodyPr bIns="46798" anchor="b"/>
          <a:lstStyle>
            <a:lvl1pPr marL="0" indent="0" algn="r">
              <a:buNone/>
              <a:defRPr sz="4800">
                <a:solidFill>
                  <a:srgbClr val="D52A1C"/>
                </a:solidFill>
              </a:defRPr>
            </a:lvl1pPr>
          </a:lstStyle>
          <a:p>
            <a:pPr lvl="0"/>
            <a:r>
              <a:rPr lang="nl-NL"/>
              <a:t>#</a:t>
            </a:r>
          </a:p>
        </p:txBody>
      </p:sp>
      <p:sp>
        <p:nvSpPr>
          <p:cNvPr id="13" name="Tijdelijke aanduiding voor tekst 2">
            <a:extLst>
              <a:ext uri="{FF2B5EF4-FFF2-40B4-BE49-F238E27FC236}">
                <a16:creationId xmlns:a16="http://schemas.microsoft.com/office/drawing/2014/main" id="{B7E40DDE-9572-49F0-B5E0-E21F2EC2406C}"/>
              </a:ext>
            </a:extLst>
          </p:cNvPr>
          <p:cNvSpPr txBox="1">
            <a:spLocks noGrp="1"/>
          </p:cNvSpPr>
          <p:nvPr>
            <p:ph type="body" idx="4294967295"/>
          </p:nvPr>
        </p:nvSpPr>
        <p:spPr>
          <a:xfrm>
            <a:off x="6418731" y="4434135"/>
            <a:ext cx="1373008" cy="817565"/>
          </a:xfrm>
        </p:spPr>
        <p:txBody>
          <a:bodyPr bIns="46798" anchor="b"/>
          <a:lstStyle>
            <a:lvl1pPr marL="0" indent="0" algn="r">
              <a:buNone/>
              <a:defRPr sz="4800">
                <a:solidFill>
                  <a:srgbClr val="D52A1C"/>
                </a:solidFill>
              </a:defRPr>
            </a:lvl1pPr>
          </a:lstStyle>
          <a:p>
            <a:pPr lvl="0"/>
            <a:r>
              <a:rPr lang="nl-NL"/>
              <a:t>#</a:t>
            </a:r>
          </a:p>
        </p:txBody>
      </p:sp>
      <p:sp>
        <p:nvSpPr>
          <p:cNvPr id="14" name="Tijdelijke aanduiding voor tekst 2">
            <a:extLst>
              <a:ext uri="{FF2B5EF4-FFF2-40B4-BE49-F238E27FC236}">
                <a16:creationId xmlns:a16="http://schemas.microsoft.com/office/drawing/2014/main" id="{2F0E54CF-F629-4B42-916E-CF24AE7F80B9}"/>
              </a:ext>
            </a:extLst>
          </p:cNvPr>
          <p:cNvSpPr txBox="1">
            <a:spLocks noGrp="1"/>
          </p:cNvSpPr>
          <p:nvPr>
            <p:ph type="body" idx="4294967295"/>
          </p:nvPr>
        </p:nvSpPr>
        <p:spPr>
          <a:xfrm>
            <a:off x="6418731" y="5579357"/>
            <a:ext cx="1373008" cy="817565"/>
          </a:xfrm>
        </p:spPr>
        <p:txBody>
          <a:bodyPr bIns="46798" anchor="b"/>
          <a:lstStyle>
            <a:lvl1pPr marL="0" indent="0" algn="r">
              <a:buNone/>
              <a:defRPr sz="4800">
                <a:solidFill>
                  <a:srgbClr val="D52A1C"/>
                </a:solidFill>
              </a:defRPr>
            </a:lvl1pPr>
          </a:lstStyle>
          <a:p>
            <a:pPr lvl="0"/>
            <a:r>
              <a:rPr lang="nl-NL"/>
              <a:t>#</a:t>
            </a:r>
          </a:p>
        </p:txBody>
      </p:sp>
      <p:sp>
        <p:nvSpPr>
          <p:cNvPr id="15" name="Tijdelijke aanduiding voor voettekst 4">
            <a:extLst>
              <a:ext uri="{FF2B5EF4-FFF2-40B4-BE49-F238E27FC236}">
                <a16:creationId xmlns:a16="http://schemas.microsoft.com/office/drawing/2014/main" id="{38B743F6-1651-4F9B-8A09-8F102A2CAF56}"/>
              </a:ext>
            </a:extLst>
          </p:cNvPr>
          <p:cNvSpPr txBox="1">
            <a:spLocks noGrp="1"/>
          </p:cNvSpPr>
          <p:nvPr>
            <p:ph type="ftr" sz="quarter" idx="9"/>
          </p:nvPr>
        </p:nvSpPr>
        <p:spPr/>
        <p:txBody>
          <a:bodyPr/>
          <a:lstStyle>
            <a:lvl1pPr>
              <a:defRPr>
                <a:solidFill>
                  <a:srgbClr val="FFFFFF"/>
                </a:solidFill>
              </a:defRPr>
            </a:lvl1pPr>
          </a:lstStyle>
          <a:p>
            <a:pPr lvl="0"/>
            <a:fld id="{F362680B-64F1-4E1A-ACF3-688DB7E071F1}" type="datetime4">
              <a:rPr lang="nl-NL"/>
              <a:pPr lvl="0"/>
              <a:t>21 mei 2021</a:t>
            </a:fld>
            <a:r>
              <a:rPr lang="en-US"/>
              <a:t> | Voettekst</a:t>
            </a:r>
            <a:endParaRPr lang="nl-NL"/>
          </a:p>
        </p:txBody>
      </p:sp>
      <p:pic>
        <p:nvPicPr>
          <p:cNvPr id="16" name="Afbeelding 27" descr="RO_vervolgpagina_Logo_2_RGB_pos__aangepast.png">
            <a:extLst>
              <a:ext uri="{FF2B5EF4-FFF2-40B4-BE49-F238E27FC236}">
                <a16:creationId xmlns:a16="http://schemas.microsoft.com/office/drawing/2014/main" id="{F3138C34-6E84-461B-B255-7D59C5866F33}"/>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7564372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nhoudsopgave met afbeeldin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D593827C-8243-4C1D-83F9-76C5144748E7}"/>
              </a:ext>
            </a:extLst>
          </p:cNvPr>
          <p:cNvSpPr/>
          <p:nvPr/>
        </p:nvSpPr>
        <p:spPr>
          <a:xfrm>
            <a:off x="6096003"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11">
            <a:extLst>
              <a:ext uri="{FF2B5EF4-FFF2-40B4-BE49-F238E27FC236}">
                <a16:creationId xmlns:a16="http://schemas.microsoft.com/office/drawing/2014/main" id="{1EFAEB6B-B99B-46D0-9C54-C10D6E4C45CE}"/>
              </a:ext>
            </a:extLst>
          </p:cNvPr>
          <p:cNvSpPr txBox="1">
            <a:spLocks noGrp="1"/>
          </p:cNvSpPr>
          <p:nvPr>
            <p:ph type="body" idx="4294967295"/>
          </p:nvPr>
        </p:nvSpPr>
        <p:spPr>
          <a:xfrm>
            <a:off x="6553203" y="2289602"/>
            <a:ext cx="5003999" cy="3931810"/>
          </a:xfrm>
        </p:spPr>
        <p:txBody>
          <a:bodyPr/>
          <a:lstStyle>
            <a:lvl1pPr marL="457200" indent="-457200">
              <a:buClr>
                <a:srgbClr val="FFFFFF"/>
              </a:buClr>
              <a:buFont typeface="Verdana"/>
              <a:buAutoNum type="arabicPeriod"/>
              <a:defRPr>
                <a:solidFill>
                  <a:srgbClr val="FFFFFF"/>
                </a:solidFill>
              </a:defRPr>
            </a:lvl1pPr>
            <a:lvl2pPr marL="683998" indent="-215999">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5">
            <a:extLst>
              <a:ext uri="{FF2B5EF4-FFF2-40B4-BE49-F238E27FC236}">
                <a16:creationId xmlns:a16="http://schemas.microsoft.com/office/drawing/2014/main" id="{89C3579D-8B70-4365-97AE-AC31277AA198}"/>
              </a:ext>
            </a:extLst>
          </p:cNvPr>
          <p:cNvSpPr txBox="1">
            <a:spLocks noGrp="1"/>
          </p:cNvSpPr>
          <p:nvPr>
            <p:ph type="title"/>
          </p:nvPr>
        </p:nvSpPr>
        <p:spPr>
          <a:xfrm>
            <a:off x="6553203" y="1051203"/>
            <a:ext cx="5003999" cy="948049"/>
          </a:xfrm>
        </p:spPr>
        <p:txBody>
          <a:bodyPr/>
          <a:lstStyle>
            <a:lvl1pPr>
              <a:defRPr>
                <a:solidFill>
                  <a:srgbClr val="FFFFFF"/>
                </a:solidFill>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B20E5C40-2562-4EC2-966A-394DD14EBBA3}"/>
              </a:ext>
            </a:extLst>
          </p:cNvPr>
          <p:cNvSpPr txBox="1">
            <a:spLocks noGrp="1"/>
          </p:cNvSpPr>
          <p:nvPr>
            <p:ph type="sldNum" sz="quarter" idx="8"/>
          </p:nvPr>
        </p:nvSpPr>
        <p:spPr/>
        <p:txBody>
          <a:bodyPr/>
          <a:lstStyle>
            <a:lvl1pPr>
              <a:defRPr>
                <a:solidFill>
                  <a:srgbClr val="FFFFFF"/>
                </a:solidFill>
              </a:defRPr>
            </a:lvl1pPr>
          </a:lstStyle>
          <a:p>
            <a:pPr lvl="0"/>
            <a:fld id="{EBDF79E8-2933-42B2-9311-123030F79FA8}" type="slidenum">
              <a:t>‹nr.›</a:t>
            </a:fld>
            <a:endParaRPr lang="nl-NL"/>
          </a:p>
        </p:txBody>
      </p:sp>
      <p:sp>
        <p:nvSpPr>
          <p:cNvPr id="6" name="Tijdelijke aanduiding voor voettekst 4">
            <a:extLst>
              <a:ext uri="{FF2B5EF4-FFF2-40B4-BE49-F238E27FC236}">
                <a16:creationId xmlns:a16="http://schemas.microsoft.com/office/drawing/2014/main" id="{95736646-0D8A-4E9F-8E6C-84C557DF0617}"/>
              </a:ext>
            </a:extLst>
          </p:cNvPr>
          <p:cNvSpPr txBox="1">
            <a:spLocks noGrp="1"/>
          </p:cNvSpPr>
          <p:nvPr>
            <p:ph type="ftr" sz="quarter" idx="9"/>
          </p:nvPr>
        </p:nvSpPr>
        <p:spPr/>
        <p:txBody>
          <a:bodyPr/>
          <a:lstStyle>
            <a:lvl1pPr>
              <a:defRPr lang="en-US">
                <a:solidFill>
                  <a:srgbClr val="FFFFFF"/>
                </a:solidFill>
              </a:defRPr>
            </a:lvl1pPr>
          </a:lstStyle>
          <a:p>
            <a:pPr lvl="0"/>
            <a:r>
              <a:rPr lang="en-US"/>
              <a:t>27 februari 2017 | Voettekst</a:t>
            </a:r>
            <a:endParaRPr lang="nl-NL"/>
          </a:p>
        </p:txBody>
      </p:sp>
      <p:sp>
        <p:nvSpPr>
          <p:cNvPr id="7" name="Tijdelijke aanduiding voor afbeelding 31">
            <a:extLst>
              <a:ext uri="{FF2B5EF4-FFF2-40B4-BE49-F238E27FC236}">
                <a16:creationId xmlns:a16="http://schemas.microsoft.com/office/drawing/2014/main" id="{ABFD3959-D6A7-4DC3-A3E8-7DC12A76F7C9}"/>
              </a:ext>
            </a:extLst>
          </p:cNvPr>
          <p:cNvSpPr txBox="1">
            <a:spLocks noGrp="1"/>
          </p:cNvSpPr>
          <p:nvPr>
            <p:ph type="pic" idx="4294967295"/>
          </p:nvPr>
        </p:nvSpPr>
        <p:spPr>
          <a:xfrm>
            <a:off x="-3172" y="0"/>
            <a:ext cx="6104781" cy="6858000"/>
          </a:xfrm>
          <a:solidFill>
            <a:srgbClr val="D9D9D9"/>
          </a:solidFill>
        </p:spPr>
        <p:txBody>
          <a:bodyPr lIns="611998" anchor="ctr"/>
          <a:lstStyle>
            <a:lvl1pPr>
              <a:defRPr/>
            </a:lvl1pPr>
          </a:lstStyle>
          <a:p>
            <a:pPr lvl="0"/>
            <a:r>
              <a:rPr lang="nl-NL"/>
              <a:t>Klik op het pictogram als u een afbeelding wilt toevoegen</a:t>
            </a:r>
          </a:p>
        </p:txBody>
      </p:sp>
      <p:pic>
        <p:nvPicPr>
          <p:cNvPr id="8" name="Afbeelding 9" descr="RO_vervolgpagina_Logo_2_RGB_pos__aangepast.png">
            <a:extLst>
              <a:ext uri="{FF2B5EF4-FFF2-40B4-BE49-F238E27FC236}">
                <a16:creationId xmlns:a16="http://schemas.microsoft.com/office/drawing/2014/main" id="{BDC35543-F716-48CE-AD75-E88021E468C2}"/>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voettekst 4">
            <a:extLst>
              <a:ext uri="{FF2B5EF4-FFF2-40B4-BE49-F238E27FC236}">
                <a16:creationId xmlns:a16="http://schemas.microsoft.com/office/drawing/2014/main" id="{65B49151-215B-4FDA-90D6-087A021AF4DC}"/>
              </a:ext>
            </a:extLst>
          </p:cNvPr>
          <p:cNvSpPr txBox="1"/>
          <p:nvPr/>
        </p:nvSpPr>
        <p:spPr>
          <a:xfrm>
            <a:off x="633596" y="6220800"/>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694CCD-0C73-4BA6-B337-71BBF73361FB}" type="datetime4">
              <a:rPr lang="nl-NL" sz="1050" b="0" i="0" u="none" strike="noStrike" kern="1200" cap="none" spc="0" baseline="0">
                <a:solidFill>
                  <a:srgbClr val="FFFFFF"/>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FFFFFF"/>
                </a:solidFill>
                <a:uFillTx/>
                <a:latin typeface="Verdana"/>
              </a:rPr>
              <a:t> | Voettekst</a:t>
            </a:r>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10714930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2A6780B9-87DB-47B9-9DAC-A5682087A803}"/>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5C951142-C519-4697-908F-9F5174BB8F4A}"/>
              </a:ext>
            </a:extLst>
          </p:cNvPr>
          <p:cNvSpPr txBox="1">
            <a:spLocks noGrp="1"/>
          </p:cNvSpPr>
          <p:nvPr>
            <p:ph type="title"/>
          </p:nvPr>
        </p:nvSpPr>
        <p:spPr>
          <a:xfrm>
            <a:off x="634995" y="2636836"/>
            <a:ext cx="5003797" cy="1584326"/>
          </a:xfrm>
        </p:spPr>
        <p:txBody>
          <a:bodyPr/>
          <a:lstStyle>
            <a:lvl1pPr algn="r">
              <a:defRPr>
                <a:solidFill>
                  <a:srgbClr val="FFFFFF"/>
                </a:solidFill>
              </a:defRPr>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84175F58-0E24-4AB8-98A1-6A89ECCEAF6D}"/>
              </a:ext>
            </a:extLst>
          </p:cNvPr>
          <p:cNvSpPr txBox="1">
            <a:spLocks noGrp="1"/>
          </p:cNvSpPr>
          <p:nvPr>
            <p:ph type="body" idx="4294967295"/>
          </p:nvPr>
        </p:nvSpPr>
        <p:spPr>
          <a:xfrm>
            <a:off x="634995" y="4221163"/>
            <a:ext cx="5003797" cy="2000250"/>
          </a:xfrm>
        </p:spPr>
        <p:txBody>
          <a:bodyPr tIns="90004" rIns="100803"/>
          <a:lstStyle>
            <a:lvl1pPr marL="0" indent="0" algn="r">
              <a:buNone/>
              <a:defRPr>
                <a:solidFill>
                  <a:srgbClr val="FFFFFF"/>
                </a:solidFill>
              </a:defRPr>
            </a:lvl1pPr>
          </a:lstStyle>
          <a:p>
            <a:pPr lvl="0"/>
            <a:r>
              <a:rPr lang="nl-NL"/>
              <a:t>Klik om de modelstijlen te bewerken</a:t>
            </a:r>
          </a:p>
        </p:txBody>
      </p:sp>
      <p:sp>
        <p:nvSpPr>
          <p:cNvPr id="5" name="Tijdelijke aanduiding voor tekst 8">
            <a:extLst>
              <a:ext uri="{FF2B5EF4-FFF2-40B4-BE49-F238E27FC236}">
                <a16:creationId xmlns:a16="http://schemas.microsoft.com/office/drawing/2014/main" id="{C3822775-7C04-4431-8E21-FD412C49BD5E}"/>
              </a:ext>
            </a:extLst>
          </p:cNvPr>
          <p:cNvSpPr txBox="1">
            <a:spLocks noGrp="1"/>
          </p:cNvSpPr>
          <p:nvPr>
            <p:ph type="body" idx="4294967295"/>
          </p:nvPr>
        </p:nvSpPr>
        <p:spPr>
          <a:xfrm>
            <a:off x="634995" y="1171575"/>
            <a:ext cx="5003797" cy="1463670"/>
          </a:xfrm>
        </p:spPr>
        <p:txBody>
          <a:bodyPr rIns="0" anchor="b"/>
          <a:lstStyle>
            <a:lvl1pPr marL="0" indent="0" algn="r">
              <a:buNone/>
              <a:defRPr sz="9600" b="1">
                <a:solidFill>
                  <a:srgbClr val="FFFFFF"/>
                </a:solidFill>
              </a:defRPr>
            </a:lvl1pPr>
          </a:lstStyle>
          <a:p>
            <a:pPr lvl="0"/>
            <a:r>
              <a:rPr lang="nl-NL"/>
              <a:t>#</a:t>
            </a:r>
          </a:p>
        </p:txBody>
      </p:sp>
      <p:sp>
        <p:nvSpPr>
          <p:cNvPr id="6" name="Tijdelijke aanduiding voor dianummer 12">
            <a:extLst>
              <a:ext uri="{FF2B5EF4-FFF2-40B4-BE49-F238E27FC236}">
                <a16:creationId xmlns:a16="http://schemas.microsoft.com/office/drawing/2014/main" id="{E0DB5D5C-62A2-4FDD-8E75-B17F84417413}"/>
              </a:ext>
            </a:extLst>
          </p:cNvPr>
          <p:cNvSpPr txBox="1">
            <a:spLocks noGrp="1"/>
          </p:cNvSpPr>
          <p:nvPr>
            <p:ph type="sldNum" sz="quarter" idx="8"/>
          </p:nvPr>
        </p:nvSpPr>
        <p:spPr/>
        <p:txBody>
          <a:bodyPr/>
          <a:lstStyle>
            <a:lvl1pPr>
              <a:defRPr/>
            </a:lvl1pPr>
          </a:lstStyle>
          <a:p>
            <a:pPr lvl="0"/>
            <a:fld id="{69847484-DD5E-4033-B178-8F379D3DE6D7}" type="slidenum">
              <a:t>‹nr.›</a:t>
            </a:fld>
            <a:endParaRPr lang="nl-NL"/>
          </a:p>
        </p:txBody>
      </p:sp>
      <p:sp>
        <p:nvSpPr>
          <p:cNvPr id="7" name="Tijdelijke aanduiding voor voettekst 4">
            <a:extLst>
              <a:ext uri="{FF2B5EF4-FFF2-40B4-BE49-F238E27FC236}">
                <a16:creationId xmlns:a16="http://schemas.microsoft.com/office/drawing/2014/main" id="{60A55690-FDFF-49D3-8471-F741991740B5}"/>
              </a:ext>
            </a:extLst>
          </p:cNvPr>
          <p:cNvSpPr txBox="1">
            <a:spLocks noGrp="1"/>
          </p:cNvSpPr>
          <p:nvPr>
            <p:ph type="ftr" sz="quarter" idx="9"/>
          </p:nvPr>
        </p:nvSpPr>
        <p:spPr/>
        <p:txBody>
          <a:bodyPr/>
          <a:lstStyle>
            <a:lvl1pPr>
              <a:defRPr>
                <a:solidFill>
                  <a:srgbClr val="FFFFFF"/>
                </a:solidFill>
              </a:defRPr>
            </a:lvl1pPr>
          </a:lstStyle>
          <a:p>
            <a:pPr lvl="0"/>
            <a:fld id="{41FD4F08-B6F9-4643-ACC4-05FB8CC91CD5}" type="datetime4">
              <a:rPr lang="nl-NL"/>
              <a:pPr lvl="0"/>
              <a:t>21 mei 2021</a:t>
            </a:fld>
            <a:r>
              <a:rPr lang="en-US"/>
              <a:t> | Voettekst</a:t>
            </a:r>
            <a:endParaRPr lang="nl-NL"/>
          </a:p>
        </p:txBody>
      </p:sp>
      <p:pic>
        <p:nvPicPr>
          <p:cNvPr id="8" name="Afbeelding 10" descr="RO_vervolgpagina_Logo_2_RGB_pos__aangepast.png">
            <a:extLst>
              <a:ext uri="{FF2B5EF4-FFF2-40B4-BE49-F238E27FC236}">
                <a16:creationId xmlns:a16="http://schemas.microsoft.com/office/drawing/2014/main" id="{DE30CF52-4127-41FE-91CD-F56E5BCB9973}"/>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353426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D7E10063-CAA7-4283-BF49-271B79BB7D2A}"/>
              </a:ext>
            </a:extLst>
          </p:cNvPr>
          <p:cNvSpPr txBox="1">
            <a:spLocks noGrp="1"/>
          </p:cNvSpPr>
          <p:nvPr>
            <p:ph idx="4294967295"/>
          </p:nvPr>
        </p:nvSpPr>
        <p:spPr>
          <a:xfrm>
            <a:off x="634995" y="2276471"/>
            <a:ext cx="5226052"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inhoud 3">
            <a:extLst>
              <a:ext uri="{FF2B5EF4-FFF2-40B4-BE49-F238E27FC236}">
                <a16:creationId xmlns:a16="http://schemas.microsoft.com/office/drawing/2014/main" id="{5F197999-CE11-48EC-ABAC-992BEB5BBA49}"/>
              </a:ext>
            </a:extLst>
          </p:cNvPr>
          <p:cNvSpPr txBox="1">
            <a:spLocks noGrp="1"/>
          </p:cNvSpPr>
          <p:nvPr>
            <p:ph idx="4294967295"/>
          </p:nvPr>
        </p:nvSpPr>
        <p:spPr>
          <a:xfrm>
            <a:off x="6553203" y="2276471"/>
            <a:ext cx="5003999"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FF78D16A-F19A-4FFA-94CF-126C26D58BBA}"/>
              </a:ext>
            </a:extLst>
          </p:cNvPr>
          <p:cNvSpPr txBox="1">
            <a:spLocks noGrp="1"/>
          </p:cNvSpPr>
          <p:nvPr>
            <p:ph type="title"/>
          </p:nvPr>
        </p:nvSpPr>
        <p:spPr/>
        <p:txBody>
          <a:bodyPr/>
          <a:lstStyle>
            <a:lvl1pPr>
              <a:defRPr/>
            </a:lvl1pPr>
          </a:lstStyle>
          <a:p>
            <a:pPr lvl="0"/>
            <a:r>
              <a:rPr lang="nl-NL"/>
              <a:t>Klik om de stijl te bewerken</a:t>
            </a:r>
          </a:p>
        </p:txBody>
      </p:sp>
      <p:sp>
        <p:nvSpPr>
          <p:cNvPr id="5" name="Tijdelijke aanduiding voor dianummer 15">
            <a:extLst>
              <a:ext uri="{FF2B5EF4-FFF2-40B4-BE49-F238E27FC236}">
                <a16:creationId xmlns:a16="http://schemas.microsoft.com/office/drawing/2014/main" id="{1C41C25A-A628-4B92-A722-01FEE493AC96}"/>
              </a:ext>
            </a:extLst>
          </p:cNvPr>
          <p:cNvSpPr txBox="1">
            <a:spLocks noGrp="1"/>
          </p:cNvSpPr>
          <p:nvPr>
            <p:ph type="sldNum" sz="quarter" idx="8"/>
          </p:nvPr>
        </p:nvSpPr>
        <p:spPr/>
        <p:txBody>
          <a:bodyPr/>
          <a:lstStyle>
            <a:lvl1pPr>
              <a:defRPr/>
            </a:lvl1pPr>
          </a:lstStyle>
          <a:p>
            <a:pPr lvl="0"/>
            <a:fld id="{5302EBD1-61BC-4CAB-8AE6-14F2BE6D2313}" type="slidenum">
              <a:t>‹nr.›</a:t>
            </a:fld>
            <a:endParaRPr lang="nl-NL"/>
          </a:p>
        </p:txBody>
      </p:sp>
      <p:sp>
        <p:nvSpPr>
          <p:cNvPr id="6" name="Tijdelijke aanduiding voor voettekst 4">
            <a:extLst>
              <a:ext uri="{FF2B5EF4-FFF2-40B4-BE49-F238E27FC236}">
                <a16:creationId xmlns:a16="http://schemas.microsoft.com/office/drawing/2014/main" id="{FAEC03DD-8901-40DF-9569-FA3E1FF49BED}"/>
              </a:ext>
            </a:extLst>
          </p:cNvPr>
          <p:cNvSpPr txBox="1">
            <a:spLocks noGrp="1"/>
          </p:cNvSpPr>
          <p:nvPr>
            <p:ph type="ftr" sz="quarter" idx="9"/>
          </p:nvPr>
        </p:nvSpPr>
        <p:spPr/>
        <p:txBody>
          <a:bodyPr/>
          <a:lstStyle>
            <a:lvl1pPr>
              <a:defRPr/>
            </a:lvl1pPr>
          </a:lstStyle>
          <a:p>
            <a:pPr lvl="0"/>
            <a:fld id="{4979FAE8-733C-4089-A8D6-90563AFB02F1}" type="datetime4">
              <a:rPr lang="nl-NL"/>
              <a:pPr lvl="0"/>
              <a:t>21 mei 2021</a:t>
            </a:fld>
            <a:r>
              <a:rPr lang="en-US"/>
              <a:t> | Voettekst</a:t>
            </a:r>
            <a:endParaRPr lang="nl-NL"/>
          </a:p>
        </p:txBody>
      </p:sp>
    </p:spTree>
    <p:extLst>
      <p:ext uri="{BB962C8B-B14F-4D97-AF65-F5344CB8AC3E}">
        <p14:creationId xmlns:p14="http://schemas.microsoft.com/office/powerpoint/2010/main" val="753750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AD1CF36B-A024-475A-8F99-28D70592D64A}"/>
              </a:ext>
            </a:extLst>
          </p:cNvPr>
          <p:cNvSpPr txBox="1">
            <a:spLocks noGrp="1"/>
          </p:cNvSpPr>
          <p:nvPr>
            <p:ph idx="4294967295"/>
          </p:nvPr>
        </p:nvSpPr>
        <p:spPr>
          <a:xfrm>
            <a:off x="634995" y="2276471"/>
            <a:ext cx="5226052"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inhoud 3">
            <a:extLst>
              <a:ext uri="{FF2B5EF4-FFF2-40B4-BE49-F238E27FC236}">
                <a16:creationId xmlns:a16="http://schemas.microsoft.com/office/drawing/2014/main" id="{A854470D-441C-413F-B84D-39F795662518}"/>
              </a:ext>
            </a:extLst>
          </p:cNvPr>
          <p:cNvSpPr txBox="1">
            <a:spLocks noGrp="1"/>
          </p:cNvSpPr>
          <p:nvPr>
            <p:ph idx="4294967295"/>
          </p:nvPr>
        </p:nvSpPr>
        <p:spPr>
          <a:xfrm>
            <a:off x="6553203" y="2276471"/>
            <a:ext cx="5003999" cy="3944941"/>
          </a:xfrm>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467C392E-1F74-4932-BD1B-463A79451492}"/>
              </a:ext>
            </a:extLst>
          </p:cNvPr>
          <p:cNvSpPr txBox="1">
            <a:spLocks noGrp="1"/>
          </p:cNvSpPr>
          <p:nvPr>
            <p:ph type="title"/>
          </p:nvPr>
        </p:nvSpPr>
        <p:spPr/>
        <p:txBody>
          <a:bodyPr/>
          <a:lstStyle>
            <a:lvl1pPr>
              <a:defRPr/>
            </a:lvl1pPr>
          </a:lstStyle>
          <a:p>
            <a:pPr lvl="0"/>
            <a:r>
              <a:rPr lang="nl-NL"/>
              <a:t>Klik om de stijl te bewerken</a:t>
            </a:r>
          </a:p>
        </p:txBody>
      </p:sp>
      <p:sp>
        <p:nvSpPr>
          <p:cNvPr id="5" name="Tijdelijke aanduiding voor dianummer 15">
            <a:extLst>
              <a:ext uri="{FF2B5EF4-FFF2-40B4-BE49-F238E27FC236}">
                <a16:creationId xmlns:a16="http://schemas.microsoft.com/office/drawing/2014/main" id="{359C77EA-A000-4B57-B148-9AF88E3A2D1D}"/>
              </a:ext>
            </a:extLst>
          </p:cNvPr>
          <p:cNvSpPr txBox="1">
            <a:spLocks noGrp="1"/>
          </p:cNvSpPr>
          <p:nvPr>
            <p:ph type="sldNum" sz="quarter" idx="8"/>
          </p:nvPr>
        </p:nvSpPr>
        <p:spPr/>
        <p:txBody>
          <a:bodyPr/>
          <a:lstStyle>
            <a:lvl1pPr>
              <a:defRPr/>
            </a:lvl1pPr>
          </a:lstStyle>
          <a:p>
            <a:pPr lvl="0"/>
            <a:fld id="{80B3BB32-E509-4CAD-BAED-F2117213B50A}" type="slidenum">
              <a:t>‹nr.›</a:t>
            </a:fld>
            <a:endParaRPr lang="nl-NL"/>
          </a:p>
        </p:txBody>
      </p:sp>
      <p:sp>
        <p:nvSpPr>
          <p:cNvPr id="6" name="Tijdelijke aanduiding voor voettekst 4">
            <a:extLst>
              <a:ext uri="{FF2B5EF4-FFF2-40B4-BE49-F238E27FC236}">
                <a16:creationId xmlns:a16="http://schemas.microsoft.com/office/drawing/2014/main" id="{D5C72D18-1712-4991-A8A3-C40208271B39}"/>
              </a:ext>
            </a:extLst>
          </p:cNvPr>
          <p:cNvSpPr txBox="1">
            <a:spLocks noGrp="1"/>
          </p:cNvSpPr>
          <p:nvPr>
            <p:ph type="ftr" sz="quarter" idx="9"/>
          </p:nvPr>
        </p:nvSpPr>
        <p:spPr/>
        <p:txBody>
          <a:bodyPr/>
          <a:lstStyle>
            <a:lvl1pPr>
              <a:defRPr/>
            </a:lvl1pPr>
          </a:lstStyle>
          <a:p>
            <a:pPr lvl="0"/>
            <a:fld id="{9D9483A0-594B-4FC0-AAA0-68F762B9D204}" type="datetime4">
              <a:rPr lang="nl-NL"/>
              <a:pPr lvl="0"/>
              <a:t>21 mei 2021</a:t>
            </a:fld>
            <a:r>
              <a:rPr lang="en-US"/>
              <a:t> | Voettekst</a:t>
            </a:r>
            <a:endParaRPr lang="nl-NL"/>
          </a:p>
        </p:txBody>
      </p:sp>
    </p:spTree>
    <p:extLst>
      <p:ext uri="{BB962C8B-B14F-4D97-AF65-F5344CB8AC3E}">
        <p14:creationId xmlns:p14="http://schemas.microsoft.com/office/powerpoint/2010/main" val="32939989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8AB99032-2FDD-4D08-9C9E-73AE83427867}"/>
              </a:ext>
            </a:extLst>
          </p:cNvPr>
          <p:cNvSpPr txBox="1">
            <a:spLocks noGrp="1"/>
          </p:cNvSpPr>
          <p:nvPr>
            <p:ph type="body" idx="4294967295"/>
          </p:nvPr>
        </p:nvSpPr>
        <p:spPr>
          <a:xfrm>
            <a:off x="635005" y="2306034"/>
            <a:ext cx="5003999" cy="647998"/>
          </a:xfrm>
        </p:spPr>
        <p:txBody>
          <a:bodyPr lIns="179999" tIns="179999" rIns="179999" bIns="71999" anchor="b"/>
          <a:lstStyle>
            <a:lvl1pPr marL="0" indent="0">
              <a:buNone/>
              <a:defRPr sz="1800" b="1" cap="all">
                <a:solidFill>
                  <a:srgbClr val="D52A1C"/>
                </a:solidFill>
              </a:defRPr>
            </a:lvl1pPr>
          </a:lstStyle>
          <a:p>
            <a:pPr lvl="0"/>
            <a:r>
              <a:rPr lang="nl-NL"/>
              <a:t>Klik om de modelstijlen te bewerken</a:t>
            </a:r>
          </a:p>
        </p:txBody>
      </p:sp>
      <p:sp>
        <p:nvSpPr>
          <p:cNvPr id="3" name="Tijdelijke aanduiding voor inhoud 3">
            <a:extLst>
              <a:ext uri="{FF2B5EF4-FFF2-40B4-BE49-F238E27FC236}">
                <a16:creationId xmlns:a16="http://schemas.microsoft.com/office/drawing/2014/main" id="{B0CC60D1-27CC-420F-8AEF-E87A7AA5D7B9}"/>
              </a:ext>
            </a:extLst>
          </p:cNvPr>
          <p:cNvSpPr txBox="1">
            <a:spLocks noGrp="1"/>
          </p:cNvSpPr>
          <p:nvPr>
            <p:ph idx="4294967295"/>
          </p:nvPr>
        </p:nvSpPr>
        <p:spPr>
          <a:xfrm>
            <a:off x="635005" y="2953740"/>
            <a:ext cx="500399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4">
            <a:extLst>
              <a:ext uri="{FF2B5EF4-FFF2-40B4-BE49-F238E27FC236}">
                <a16:creationId xmlns:a16="http://schemas.microsoft.com/office/drawing/2014/main" id="{3BD265DE-C7EC-4521-988E-E95D82A8A8FB}"/>
              </a:ext>
            </a:extLst>
          </p:cNvPr>
          <p:cNvSpPr txBox="1">
            <a:spLocks noGrp="1"/>
          </p:cNvSpPr>
          <p:nvPr>
            <p:ph type="body" idx="4294967295"/>
          </p:nvPr>
        </p:nvSpPr>
        <p:spPr>
          <a:xfrm>
            <a:off x="6553203" y="2306034"/>
            <a:ext cx="5003999" cy="647230"/>
          </a:xfrm>
        </p:spPr>
        <p:txBody>
          <a:bodyPr lIns="179999" tIns="179999" rIns="179999" bIns="71999" anchor="b"/>
          <a:lstStyle>
            <a:lvl1pPr marL="0" indent="0">
              <a:buNone/>
              <a:defRPr sz="1800" b="1" cap="all">
                <a:solidFill>
                  <a:srgbClr val="D52A1C"/>
                </a:solidFill>
              </a:defRPr>
            </a:lvl1pPr>
          </a:lstStyle>
          <a:p>
            <a:pPr lvl="0"/>
            <a:r>
              <a:rPr lang="nl-NL"/>
              <a:t>Klik om de modelstijlen te bewerken</a:t>
            </a:r>
          </a:p>
        </p:txBody>
      </p:sp>
      <p:sp>
        <p:nvSpPr>
          <p:cNvPr id="5" name="Tijdelijke aanduiding voor inhoud 5">
            <a:extLst>
              <a:ext uri="{FF2B5EF4-FFF2-40B4-BE49-F238E27FC236}">
                <a16:creationId xmlns:a16="http://schemas.microsoft.com/office/drawing/2014/main" id="{489657AC-5164-40C6-84D5-C728AEF1F8D0}"/>
              </a:ext>
            </a:extLst>
          </p:cNvPr>
          <p:cNvSpPr txBox="1">
            <a:spLocks noGrp="1"/>
          </p:cNvSpPr>
          <p:nvPr>
            <p:ph idx="4294967295"/>
          </p:nvPr>
        </p:nvSpPr>
        <p:spPr>
          <a:xfrm>
            <a:off x="6553203" y="2953740"/>
            <a:ext cx="500538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tel 9">
            <a:extLst>
              <a:ext uri="{FF2B5EF4-FFF2-40B4-BE49-F238E27FC236}">
                <a16:creationId xmlns:a16="http://schemas.microsoft.com/office/drawing/2014/main" id="{22D76B4D-C643-4EE5-9FA8-FA32D44FE8E0}"/>
              </a:ext>
            </a:extLst>
          </p:cNvPr>
          <p:cNvSpPr txBox="1">
            <a:spLocks noGrp="1"/>
          </p:cNvSpPr>
          <p:nvPr>
            <p:ph type="title"/>
          </p:nvPr>
        </p:nvSpPr>
        <p:spPr/>
        <p:txBody>
          <a:bodyPr/>
          <a:lstStyle>
            <a:lvl1pPr>
              <a:defRPr/>
            </a:lvl1pPr>
          </a:lstStyle>
          <a:p>
            <a:pPr lvl="0"/>
            <a:r>
              <a:rPr lang="nl-NL"/>
              <a:t>Klik om de stijl te bewerken</a:t>
            </a:r>
          </a:p>
        </p:txBody>
      </p:sp>
      <p:sp>
        <p:nvSpPr>
          <p:cNvPr id="7" name="Tijdelijke aanduiding voor dianummer 17">
            <a:extLst>
              <a:ext uri="{FF2B5EF4-FFF2-40B4-BE49-F238E27FC236}">
                <a16:creationId xmlns:a16="http://schemas.microsoft.com/office/drawing/2014/main" id="{9E671543-975E-4BDA-AEE1-6BBDEAA89C67}"/>
              </a:ext>
            </a:extLst>
          </p:cNvPr>
          <p:cNvSpPr txBox="1">
            <a:spLocks noGrp="1"/>
          </p:cNvSpPr>
          <p:nvPr>
            <p:ph type="sldNum" sz="quarter" idx="8"/>
          </p:nvPr>
        </p:nvSpPr>
        <p:spPr/>
        <p:txBody>
          <a:bodyPr/>
          <a:lstStyle>
            <a:lvl1pPr>
              <a:defRPr/>
            </a:lvl1pPr>
          </a:lstStyle>
          <a:p>
            <a:pPr lvl="0"/>
            <a:fld id="{99B3A2FB-CA50-47B0-A95C-3B189D4F85F7}" type="slidenum">
              <a:t>‹nr.›</a:t>
            </a:fld>
            <a:endParaRPr lang="nl-NL"/>
          </a:p>
        </p:txBody>
      </p:sp>
      <p:sp>
        <p:nvSpPr>
          <p:cNvPr id="8" name="Tijdelijke aanduiding voor voettekst 4">
            <a:extLst>
              <a:ext uri="{FF2B5EF4-FFF2-40B4-BE49-F238E27FC236}">
                <a16:creationId xmlns:a16="http://schemas.microsoft.com/office/drawing/2014/main" id="{D515C346-CDF1-4BD8-9151-606CE3E19393}"/>
              </a:ext>
            </a:extLst>
          </p:cNvPr>
          <p:cNvSpPr txBox="1">
            <a:spLocks noGrp="1"/>
          </p:cNvSpPr>
          <p:nvPr>
            <p:ph type="ftr" sz="quarter" idx="9"/>
          </p:nvPr>
        </p:nvSpPr>
        <p:spPr/>
        <p:txBody>
          <a:bodyPr/>
          <a:lstStyle>
            <a:lvl1pPr>
              <a:defRPr/>
            </a:lvl1pPr>
          </a:lstStyle>
          <a:p>
            <a:pPr lvl="0"/>
            <a:fld id="{DF23ECC1-6EC8-4FEF-B5AC-47E00B087EC8}" type="datetime4">
              <a:rPr lang="nl-NL"/>
              <a:pPr lvl="0"/>
              <a:t>21 mei 2021</a:t>
            </a:fld>
            <a:r>
              <a:rPr lang="en-US"/>
              <a:t> | Voettekst</a:t>
            </a:r>
            <a:endParaRPr lang="nl-NL"/>
          </a:p>
        </p:txBody>
      </p:sp>
    </p:spTree>
    <p:extLst>
      <p:ext uri="{BB962C8B-B14F-4D97-AF65-F5344CB8AC3E}">
        <p14:creationId xmlns:p14="http://schemas.microsoft.com/office/powerpoint/2010/main" val="13610690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AF78FB21-41B8-4B43-929A-E247DC9D5E25}"/>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C08964ED-55C5-4F45-8B7E-0EDD559E6C2C}"/>
              </a:ext>
            </a:extLst>
          </p:cNvPr>
          <p:cNvSpPr txBox="1">
            <a:spLocks noGrp="1"/>
          </p:cNvSpPr>
          <p:nvPr>
            <p:ph type="title"/>
          </p:nvPr>
        </p:nvSpPr>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ECD57127-0638-438D-803A-EE2FFACC0B43}"/>
              </a:ext>
            </a:extLst>
          </p:cNvPr>
          <p:cNvSpPr txBox="1">
            <a:spLocks noGrp="1"/>
          </p:cNvSpPr>
          <p:nvPr>
            <p:ph type="sldNum" sz="quarter" idx="8"/>
          </p:nvPr>
        </p:nvSpPr>
        <p:spPr/>
        <p:txBody>
          <a:bodyPr/>
          <a:lstStyle>
            <a:lvl1pPr>
              <a:defRPr/>
            </a:lvl1pPr>
          </a:lstStyle>
          <a:p>
            <a:pPr lvl="0"/>
            <a:fld id="{4B0D5720-8F92-4450-ADDE-8C14DA2008E1}" type="slidenum">
              <a:t>‹nr.›</a:t>
            </a:fld>
            <a:endParaRPr lang="nl-NL"/>
          </a:p>
        </p:txBody>
      </p:sp>
      <p:sp>
        <p:nvSpPr>
          <p:cNvPr id="5" name="Tijdelijke aanduiding voor voettekst 4">
            <a:extLst>
              <a:ext uri="{FF2B5EF4-FFF2-40B4-BE49-F238E27FC236}">
                <a16:creationId xmlns:a16="http://schemas.microsoft.com/office/drawing/2014/main" id="{87204761-DC2A-4C45-950C-E5AB08AE080E}"/>
              </a:ext>
            </a:extLst>
          </p:cNvPr>
          <p:cNvSpPr txBox="1">
            <a:spLocks noGrp="1"/>
          </p:cNvSpPr>
          <p:nvPr>
            <p:ph type="ftr" sz="quarter" idx="9"/>
          </p:nvPr>
        </p:nvSpPr>
        <p:spPr/>
        <p:txBody>
          <a:bodyPr/>
          <a:lstStyle>
            <a:lvl1pPr>
              <a:defRPr/>
            </a:lvl1pPr>
          </a:lstStyle>
          <a:p>
            <a:pPr lvl="0"/>
            <a:fld id="{FEF87069-36A3-447D-9A50-13A54C5042C6}" type="datetime4">
              <a:rPr lang="nl-NL"/>
              <a:pPr lvl="0"/>
              <a:t>21 mei 2021</a:t>
            </a:fld>
            <a:r>
              <a:rPr lang="en-US"/>
              <a:t> | Voettekst</a:t>
            </a:r>
            <a:endParaRPr lang="nl-NL"/>
          </a:p>
        </p:txBody>
      </p:sp>
    </p:spTree>
    <p:extLst>
      <p:ext uri="{BB962C8B-B14F-4D97-AF65-F5344CB8AC3E}">
        <p14:creationId xmlns:p14="http://schemas.microsoft.com/office/powerpoint/2010/main" val="2052503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BCCC1-46D8-4B7A-A55B-04DE3095FE91}"/>
              </a:ext>
            </a:extLst>
          </p:cNvPr>
          <p:cNvSpPr txBox="1">
            <a:spLocks noGrp="1"/>
          </p:cNvSpPr>
          <p:nvPr>
            <p:ph type="title"/>
          </p:nvPr>
        </p:nvSpPr>
        <p:spPr/>
        <p:txBody>
          <a:bodyPr/>
          <a:lstStyle>
            <a:lvl1pPr>
              <a:defRPr/>
            </a:lvl1pPr>
          </a:lstStyle>
          <a:p>
            <a:pPr lvl="0"/>
            <a:r>
              <a:rPr lang="nl-NL"/>
              <a:t>Klik om de stijl te bewerken</a:t>
            </a:r>
          </a:p>
        </p:txBody>
      </p:sp>
      <p:sp>
        <p:nvSpPr>
          <p:cNvPr id="3" name="Tijdelijke aanduiding voor dianummer 13">
            <a:extLst>
              <a:ext uri="{FF2B5EF4-FFF2-40B4-BE49-F238E27FC236}">
                <a16:creationId xmlns:a16="http://schemas.microsoft.com/office/drawing/2014/main" id="{48B12F48-DEE1-4AF0-A49D-552EC4FCA1ED}"/>
              </a:ext>
            </a:extLst>
          </p:cNvPr>
          <p:cNvSpPr txBox="1">
            <a:spLocks noGrp="1"/>
          </p:cNvSpPr>
          <p:nvPr>
            <p:ph type="sldNum" sz="quarter" idx="8"/>
          </p:nvPr>
        </p:nvSpPr>
        <p:spPr/>
        <p:txBody>
          <a:bodyPr/>
          <a:lstStyle>
            <a:lvl1pPr>
              <a:defRPr/>
            </a:lvl1pPr>
          </a:lstStyle>
          <a:p>
            <a:pPr lvl="0"/>
            <a:fld id="{895A62F6-2E03-4122-B936-F4174CE0ADFB}" type="slidenum">
              <a:t>‹nr.›</a:t>
            </a:fld>
            <a:endParaRPr lang="nl-NL"/>
          </a:p>
        </p:txBody>
      </p:sp>
      <p:sp>
        <p:nvSpPr>
          <p:cNvPr id="4" name="Tijdelijke aanduiding voor voettekst 4">
            <a:extLst>
              <a:ext uri="{FF2B5EF4-FFF2-40B4-BE49-F238E27FC236}">
                <a16:creationId xmlns:a16="http://schemas.microsoft.com/office/drawing/2014/main" id="{7E34A128-4149-445F-A005-FE6612579D77}"/>
              </a:ext>
            </a:extLst>
          </p:cNvPr>
          <p:cNvSpPr txBox="1">
            <a:spLocks noGrp="1"/>
          </p:cNvSpPr>
          <p:nvPr>
            <p:ph type="ftr" sz="quarter" idx="9"/>
          </p:nvPr>
        </p:nvSpPr>
        <p:spPr/>
        <p:txBody>
          <a:bodyPr/>
          <a:lstStyle>
            <a:lvl1pPr>
              <a:defRPr/>
            </a:lvl1pPr>
          </a:lstStyle>
          <a:p>
            <a:pPr lvl="0"/>
            <a:fld id="{0DEE101D-F895-4209-A038-C9D993F6218F}" type="datetime4">
              <a:rPr lang="nl-NL"/>
              <a:pPr lvl="0"/>
              <a:t>21 mei 2021</a:t>
            </a:fld>
            <a:r>
              <a:rPr lang="en-US"/>
              <a:t> | Voettekst</a:t>
            </a:r>
            <a:endParaRPr lang="nl-NL"/>
          </a:p>
        </p:txBody>
      </p:sp>
    </p:spTree>
    <p:extLst>
      <p:ext uri="{BB962C8B-B14F-4D97-AF65-F5344CB8AC3E}">
        <p14:creationId xmlns:p14="http://schemas.microsoft.com/office/powerpoint/2010/main" val="10472825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2">
            <a:extLst>
              <a:ext uri="{FF2B5EF4-FFF2-40B4-BE49-F238E27FC236}">
                <a16:creationId xmlns:a16="http://schemas.microsoft.com/office/drawing/2014/main" id="{204ECE78-F3C7-46CD-8560-9D4017C1F511}"/>
              </a:ext>
            </a:extLst>
          </p:cNvPr>
          <p:cNvSpPr txBox="1">
            <a:spLocks noGrp="1"/>
          </p:cNvSpPr>
          <p:nvPr>
            <p:ph type="sldNum" sz="quarter" idx="8"/>
          </p:nvPr>
        </p:nvSpPr>
        <p:spPr/>
        <p:txBody>
          <a:bodyPr/>
          <a:lstStyle>
            <a:lvl1pPr>
              <a:defRPr/>
            </a:lvl1pPr>
          </a:lstStyle>
          <a:p>
            <a:pPr lvl="0"/>
            <a:fld id="{75A39949-D9E1-4F31-BF71-92C56FD2B480}" type="slidenum">
              <a:t>‹nr.›</a:t>
            </a:fld>
            <a:endParaRPr lang="nl-NL"/>
          </a:p>
        </p:txBody>
      </p:sp>
      <p:sp>
        <p:nvSpPr>
          <p:cNvPr id="3" name="Tijdelijke aanduiding voor voettekst 4">
            <a:extLst>
              <a:ext uri="{FF2B5EF4-FFF2-40B4-BE49-F238E27FC236}">
                <a16:creationId xmlns:a16="http://schemas.microsoft.com/office/drawing/2014/main" id="{4C1FCDF1-CF44-440D-B195-B66AE1F46E09}"/>
              </a:ext>
            </a:extLst>
          </p:cNvPr>
          <p:cNvSpPr txBox="1">
            <a:spLocks noGrp="1"/>
          </p:cNvSpPr>
          <p:nvPr>
            <p:ph type="ftr" sz="quarter" idx="9"/>
          </p:nvPr>
        </p:nvSpPr>
        <p:spPr/>
        <p:txBody>
          <a:bodyPr/>
          <a:lstStyle>
            <a:lvl1pPr>
              <a:defRPr/>
            </a:lvl1pPr>
          </a:lstStyle>
          <a:p>
            <a:pPr lvl="0"/>
            <a:fld id="{FA0FE339-26F8-410A-A60C-7954980B49B4}" type="datetime4">
              <a:rPr lang="nl-NL"/>
              <a:pPr lvl="0"/>
              <a:t>21 mei 2021</a:t>
            </a:fld>
            <a:r>
              <a:rPr lang="en-US"/>
              <a:t> | Voettekst</a:t>
            </a:r>
            <a:endParaRPr lang="nl-NL"/>
          </a:p>
        </p:txBody>
      </p:sp>
    </p:spTree>
    <p:extLst>
      <p:ext uri="{BB962C8B-B14F-4D97-AF65-F5344CB8AC3E}">
        <p14:creationId xmlns:p14="http://schemas.microsoft.com/office/powerpoint/2010/main" val="6419011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289F81FD-31E6-4ABF-A51A-DCA25EC408AB}"/>
              </a:ext>
            </a:extLst>
          </p:cNvPr>
          <p:cNvSpPr txBox="1">
            <a:spLocks noGrp="1"/>
          </p:cNvSpPr>
          <p:nvPr>
            <p:ph type="body" idx="4294967295"/>
          </p:nvPr>
        </p:nvSpPr>
        <p:spPr>
          <a:xfrm>
            <a:off x="634995" y="3427408"/>
            <a:ext cx="5003797" cy="2793994"/>
          </a:xfrm>
        </p:spPr>
        <p:txBody>
          <a:bodyPr/>
          <a:lstStyle>
            <a:lvl1pPr marL="0" indent="0">
              <a:buNone/>
              <a:defRPr sz="2000"/>
            </a:lvl1pPr>
          </a:lstStyle>
          <a:p>
            <a:pPr lvl="0"/>
            <a:r>
              <a:rPr lang="nl-NL"/>
              <a:t>Klik om de modelstijlen te bewerken</a:t>
            </a:r>
          </a:p>
        </p:txBody>
      </p:sp>
      <p:sp>
        <p:nvSpPr>
          <p:cNvPr id="3" name="Tijdelijke aanduiding voor inhoud 9">
            <a:extLst>
              <a:ext uri="{FF2B5EF4-FFF2-40B4-BE49-F238E27FC236}">
                <a16:creationId xmlns:a16="http://schemas.microsoft.com/office/drawing/2014/main" id="{9ED815A1-0E58-41FF-B78B-0B9799D9D859}"/>
              </a:ext>
            </a:extLst>
          </p:cNvPr>
          <p:cNvSpPr txBox="1">
            <a:spLocks noGrp="1"/>
          </p:cNvSpPr>
          <p:nvPr>
            <p:ph idx="4294967295"/>
          </p:nvPr>
        </p:nvSpPr>
        <p:spPr>
          <a:xfrm>
            <a:off x="6554583" y="1052510"/>
            <a:ext cx="5003999" cy="5168902"/>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2">
            <a:extLst>
              <a:ext uri="{FF2B5EF4-FFF2-40B4-BE49-F238E27FC236}">
                <a16:creationId xmlns:a16="http://schemas.microsoft.com/office/drawing/2014/main" id="{314F1F15-FC6F-46D1-AA80-7D2F30107B41}"/>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5" name="Tijdelijke aanduiding voor dianummer 18">
            <a:extLst>
              <a:ext uri="{FF2B5EF4-FFF2-40B4-BE49-F238E27FC236}">
                <a16:creationId xmlns:a16="http://schemas.microsoft.com/office/drawing/2014/main" id="{99FB6877-FAEA-4F69-AB67-5A6D4C1F9E72}"/>
              </a:ext>
            </a:extLst>
          </p:cNvPr>
          <p:cNvSpPr txBox="1">
            <a:spLocks noGrp="1"/>
          </p:cNvSpPr>
          <p:nvPr>
            <p:ph type="sldNum" sz="quarter" idx="8"/>
          </p:nvPr>
        </p:nvSpPr>
        <p:spPr/>
        <p:txBody>
          <a:bodyPr/>
          <a:lstStyle>
            <a:lvl1pPr>
              <a:defRPr/>
            </a:lvl1pPr>
          </a:lstStyle>
          <a:p>
            <a:pPr lvl="0"/>
            <a:fld id="{2FCC179F-910E-4E28-B20F-B0CE8F14F667}" type="slidenum">
              <a:t>‹nr.›</a:t>
            </a:fld>
            <a:endParaRPr lang="nl-NL"/>
          </a:p>
        </p:txBody>
      </p:sp>
      <p:sp>
        <p:nvSpPr>
          <p:cNvPr id="6" name="Tijdelijke aanduiding voor voettekst 4">
            <a:extLst>
              <a:ext uri="{FF2B5EF4-FFF2-40B4-BE49-F238E27FC236}">
                <a16:creationId xmlns:a16="http://schemas.microsoft.com/office/drawing/2014/main" id="{AED12F9D-1E01-4718-BDCF-15BA796BE7EB}"/>
              </a:ext>
            </a:extLst>
          </p:cNvPr>
          <p:cNvSpPr txBox="1">
            <a:spLocks noGrp="1"/>
          </p:cNvSpPr>
          <p:nvPr>
            <p:ph type="ftr" sz="quarter" idx="9"/>
          </p:nvPr>
        </p:nvSpPr>
        <p:spPr/>
        <p:txBody>
          <a:bodyPr/>
          <a:lstStyle>
            <a:lvl1pPr>
              <a:defRPr/>
            </a:lvl1pPr>
          </a:lstStyle>
          <a:p>
            <a:pPr lvl="0"/>
            <a:fld id="{3AFEB2E0-EDBE-48F9-ACD0-D1D0D2C4F45F}" type="datetime4">
              <a:rPr lang="nl-NL"/>
              <a:pPr lvl="0"/>
              <a:t>21 mei 2021</a:t>
            </a:fld>
            <a:r>
              <a:rPr lang="en-US"/>
              <a:t> | Voettekst</a:t>
            </a:r>
            <a:endParaRPr lang="nl-NL"/>
          </a:p>
        </p:txBody>
      </p:sp>
    </p:spTree>
    <p:extLst>
      <p:ext uri="{BB962C8B-B14F-4D97-AF65-F5344CB8AC3E}">
        <p14:creationId xmlns:p14="http://schemas.microsoft.com/office/powerpoint/2010/main" val="38079982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Grote tekst A">
    <p:bg>
      <p:bgPr>
        <a:solidFill>
          <a:srgbClr val="D52A1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B8AF1-D4E7-4960-A304-996E419673CB}"/>
              </a:ext>
            </a:extLst>
          </p:cNvPr>
          <p:cNvSpPr txBox="1">
            <a:spLocks noGrp="1"/>
          </p:cNvSpPr>
          <p:nvPr>
            <p:ph type="title"/>
          </p:nvPr>
        </p:nvSpPr>
        <p:spPr>
          <a:xfrm>
            <a:off x="634995" y="1052510"/>
            <a:ext cx="10923586" cy="4024795"/>
          </a:xfrm>
        </p:spPr>
        <p:txBody>
          <a:bodyPr/>
          <a:lstStyle>
            <a:lvl1pPr>
              <a:defRPr sz="8000">
                <a:solidFill>
                  <a:srgbClr val="FFFFFF"/>
                </a:solidFill>
              </a:defRPr>
            </a:lvl1pPr>
          </a:lstStyle>
          <a:p>
            <a:pPr lvl="0"/>
            <a:r>
              <a:rPr lang="nl-NL"/>
              <a:t>Klik om de stijl te bewerken</a:t>
            </a:r>
          </a:p>
        </p:txBody>
      </p:sp>
      <p:sp>
        <p:nvSpPr>
          <p:cNvPr id="3" name="Ondertitel 2">
            <a:extLst>
              <a:ext uri="{FF2B5EF4-FFF2-40B4-BE49-F238E27FC236}">
                <a16:creationId xmlns:a16="http://schemas.microsoft.com/office/drawing/2014/main" id="{E5905919-4753-4B08-AEC5-6C6364894B95}"/>
              </a:ext>
            </a:extLst>
          </p:cNvPr>
          <p:cNvSpPr txBox="1">
            <a:spLocks noGrp="1"/>
          </p:cNvSpPr>
          <p:nvPr>
            <p:ph type="subTitle" idx="4294967295"/>
          </p:nvPr>
        </p:nvSpPr>
        <p:spPr>
          <a:xfrm>
            <a:off x="634995" y="5077315"/>
            <a:ext cx="5460997" cy="1144097"/>
          </a:xfrm>
        </p:spPr>
        <p:txBody>
          <a:bodyPr lIns="162004" tIns="90004" rIns="90004"/>
          <a:lstStyle>
            <a:lvl1pPr marL="0" indent="0">
              <a:buNone/>
              <a:defRPr>
                <a:solidFill>
                  <a:srgbClr val="FFFFFF"/>
                </a:solidFill>
              </a:defRPr>
            </a:lvl1pPr>
          </a:lstStyle>
          <a:p>
            <a:pPr lvl="0"/>
            <a:r>
              <a:rPr lang="nl-NL"/>
              <a:t>Klik om het opmaakprofiel van de modelondertitel te bewerken</a:t>
            </a:r>
          </a:p>
        </p:txBody>
      </p:sp>
      <p:sp>
        <p:nvSpPr>
          <p:cNvPr id="4" name="Tijdelijke aanduiding voor dianummer 10">
            <a:extLst>
              <a:ext uri="{FF2B5EF4-FFF2-40B4-BE49-F238E27FC236}">
                <a16:creationId xmlns:a16="http://schemas.microsoft.com/office/drawing/2014/main" id="{9F6736BD-CDD0-4CAD-B5FB-A748624E318A}"/>
              </a:ext>
            </a:extLst>
          </p:cNvPr>
          <p:cNvSpPr txBox="1">
            <a:spLocks noGrp="1"/>
          </p:cNvSpPr>
          <p:nvPr>
            <p:ph type="sldNum" sz="quarter" idx="8"/>
          </p:nvPr>
        </p:nvSpPr>
        <p:spPr/>
        <p:txBody>
          <a:bodyPr/>
          <a:lstStyle>
            <a:lvl1pPr>
              <a:defRPr>
                <a:solidFill>
                  <a:srgbClr val="D9EBF6"/>
                </a:solidFill>
              </a:defRPr>
            </a:lvl1pPr>
          </a:lstStyle>
          <a:p>
            <a:pPr lvl="0"/>
            <a:fld id="{3F7861B5-2E2E-4406-B13C-75575823948A}" type="slidenum">
              <a:t>‹nr.›</a:t>
            </a:fld>
            <a:endParaRPr lang="nl-NL"/>
          </a:p>
        </p:txBody>
      </p:sp>
      <p:sp>
        <p:nvSpPr>
          <p:cNvPr id="5" name="Tijdelijke aanduiding voor voettekst 4">
            <a:extLst>
              <a:ext uri="{FF2B5EF4-FFF2-40B4-BE49-F238E27FC236}">
                <a16:creationId xmlns:a16="http://schemas.microsoft.com/office/drawing/2014/main" id="{B7E5E599-BD89-4FC3-95C1-38CAEA411FF7}"/>
              </a:ext>
            </a:extLst>
          </p:cNvPr>
          <p:cNvSpPr txBox="1">
            <a:spLocks noGrp="1"/>
          </p:cNvSpPr>
          <p:nvPr>
            <p:ph type="ftr" sz="quarter" idx="9"/>
          </p:nvPr>
        </p:nvSpPr>
        <p:spPr/>
        <p:txBody>
          <a:bodyPr/>
          <a:lstStyle>
            <a:lvl1pPr>
              <a:defRPr>
                <a:solidFill>
                  <a:srgbClr val="FFFFFF"/>
                </a:solidFill>
              </a:defRPr>
            </a:lvl1pPr>
          </a:lstStyle>
          <a:p>
            <a:pPr lvl="0"/>
            <a:fld id="{CDDB5C14-115E-4FDF-823F-17ADC04FC9CD}" type="datetime4">
              <a:rPr lang="nl-NL"/>
              <a:pPr lvl="0"/>
              <a:t>21 mei 2021</a:t>
            </a:fld>
            <a:r>
              <a:rPr lang="en-US"/>
              <a:t> | Voettekst</a:t>
            </a:r>
            <a:endParaRPr lang="nl-NL"/>
          </a:p>
        </p:txBody>
      </p:sp>
    </p:spTree>
    <p:extLst>
      <p:ext uri="{BB962C8B-B14F-4D97-AF65-F5344CB8AC3E}">
        <p14:creationId xmlns:p14="http://schemas.microsoft.com/office/powerpoint/2010/main" val="24644831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Grote tekst B">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844683-FA78-4D36-8458-1D3A2C8D6BBB}"/>
              </a:ext>
            </a:extLst>
          </p:cNvPr>
          <p:cNvSpPr txBox="1">
            <a:spLocks noGrp="1"/>
          </p:cNvSpPr>
          <p:nvPr>
            <p:ph type="title"/>
          </p:nvPr>
        </p:nvSpPr>
        <p:spPr>
          <a:xfrm>
            <a:off x="634995" y="1052510"/>
            <a:ext cx="10923586" cy="4024795"/>
          </a:xfrm>
        </p:spPr>
        <p:txBody>
          <a:bodyPr/>
          <a:lstStyle>
            <a:lvl1pPr>
              <a:defRPr sz="8000"/>
            </a:lvl1pPr>
          </a:lstStyle>
          <a:p>
            <a:pPr lvl="0"/>
            <a:r>
              <a:rPr lang="nl-NL"/>
              <a:t>Klik om de stijl te bewerken</a:t>
            </a:r>
          </a:p>
        </p:txBody>
      </p:sp>
      <p:sp>
        <p:nvSpPr>
          <p:cNvPr id="3" name="Ondertitel 2">
            <a:extLst>
              <a:ext uri="{FF2B5EF4-FFF2-40B4-BE49-F238E27FC236}">
                <a16:creationId xmlns:a16="http://schemas.microsoft.com/office/drawing/2014/main" id="{FFC75DD2-4469-49B3-B424-9B2D29B06BC5}"/>
              </a:ext>
            </a:extLst>
          </p:cNvPr>
          <p:cNvSpPr txBox="1">
            <a:spLocks noGrp="1"/>
          </p:cNvSpPr>
          <p:nvPr>
            <p:ph type="subTitle" idx="4294967295"/>
          </p:nvPr>
        </p:nvSpPr>
        <p:spPr>
          <a:xfrm>
            <a:off x="634995" y="5077315"/>
            <a:ext cx="5460997" cy="1144097"/>
          </a:xfrm>
        </p:spPr>
        <p:txBody>
          <a:bodyPr lIns="162004" tIns="90004"/>
          <a:lstStyle>
            <a:lvl1pPr marL="0" indent="0">
              <a:buNone/>
              <a:defRPr/>
            </a:lvl1pPr>
          </a:lstStyle>
          <a:p>
            <a:pPr lvl="0"/>
            <a:r>
              <a:rPr lang="nl-NL"/>
              <a:t>Klik om het opmaakprofiel van de modelondertitel te bewerken</a:t>
            </a:r>
          </a:p>
        </p:txBody>
      </p:sp>
      <p:sp>
        <p:nvSpPr>
          <p:cNvPr id="4" name="Tijdelijke aanduiding voor dianummer 7">
            <a:extLst>
              <a:ext uri="{FF2B5EF4-FFF2-40B4-BE49-F238E27FC236}">
                <a16:creationId xmlns:a16="http://schemas.microsoft.com/office/drawing/2014/main" id="{F0D601AF-CA56-4F67-B550-3190F1EE9E0C}"/>
              </a:ext>
            </a:extLst>
          </p:cNvPr>
          <p:cNvSpPr txBox="1">
            <a:spLocks noGrp="1"/>
          </p:cNvSpPr>
          <p:nvPr>
            <p:ph type="sldNum" sz="quarter" idx="8"/>
          </p:nvPr>
        </p:nvSpPr>
        <p:spPr/>
        <p:txBody>
          <a:bodyPr/>
          <a:lstStyle>
            <a:lvl1pPr>
              <a:defRPr/>
            </a:lvl1pPr>
          </a:lstStyle>
          <a:p>
            <a:pPr lvl="0"/>
            <a:fld id="{9835D403-A20D-4221-8FE2-E0B6FF2F219E}" type="slidenum">
              <a:t>‹nr.›</a:t>
            </a:fld>
            <a:endParaRPr lang="nl-NL"/>
          </a:p>
        </p:txBody>
      </p:sp>
      <p:sp>
        <p:nvSpPr>
          <p:cNvPr id="5" name="Tijdelijke aanduiding voor voettekst 4">
            <a:extLst>
              <a:ext uri="{FF2B5EF4-FFF2-40B4-BE49-F238E27FC236}">
                <a16:creationId xmlns:a16="http://schemas.microsoft.com/office/drawing/2014/main" id="{8C2D82A2-183A-4F5C-A0B8-E4A77B353C26}"/>
              </a:ext>
            </a:extLst>
          </p:cNvPr>
          <p:cNvSpPr txBox="1">
            <a:spLocks noGrp="1"/>
          </p:cNvSpPr>
          <p:nvPr>
            <p:ph type="ftr" sz="quarter" idx="9"/>
          </p:nvPr>
        </p:nvSpPr>
        <p:spPr/>
        <p:txBody>
          <a:bodyPr/>
          <a:lstStyle>
            <a:lvl1pPr>
              <a:defRPr/>
            </a:lvl1pPr>
          </a:lstStyle>
          <a:p>
            <a:pPr lvl="0"/>
            <a:fld id="{00969AE1-B2F6-4412-A64E-C62EDEDBF064}" type="datetime4">
              <a:rPr lang="nl-NL"/>
              <a:pPr lvl="0"/>
              <a:t>21 mei 2021</a:t>
            </a:fld>
            <a:r>
              <a:rPr lang="en-US"/>
              <a:t> | Voettekst</a:t>
            </a:r>
            <a:endParaRPr lang="nl-NL"/>
          </a:p>
        </p:txBody>
      </p:sp>
    </p:spTree>
    <p:extLst>
      <p:ext uri="{BB962C8B-B14F-4D97-AF65-F5344CB8AC3E}">
        <p14:creationId xmlns:p14="http://schemas.microsoft.com/office/powerpoint/2010/main" val="165508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ekstvlak A">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5AA32C16-5F5A-478A-A123-5786FEA1D232}"/>
              </a:ext>
            </a:extLst>
          </p:cNvPr>
          <p:cNvSpPr/>
          <p:nvPr/>
        </p:nvSpPr>
        <p:spPr>
          <a:xfrm>
            <a:off x="6096003" y="-1591"/>
            <a:ext cx="6096003" cy="6859591"/>
          </a:xfrm>
          <a:prstGeom prst="rect">
            <a:avLst/>
          </a:prstGeom>
          <a:solidFill>
            <a:srgbClr val="D52A1C"/>
          </a:soli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0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053393EB-F121-413E-8C88-145371E4BF30}"/>
              </a:ext>
            </a:extLst>
          </p:cNvPr>
          <p:cNvSpPr txBox="1">
            <a:spLocks noGrp="1"/>
          </p:cNvSpPr>
          <p:nvPr>
            <p:ph type="title"/>
          </p:nvPr>
        </p:nvSpPr>
        <p:spPr>
          <a:xfrm>
            <a:off x="634995" y="2636836"/>
            <a:ext cx="5003797" cy="1584326"/>
          </a:xfrm>
        </p:spPr>
        <p:txBody>
          <a:bodyPr/>
          <a:lstStyle>
            <a:lvl1pPr>
              <a:defRPr sz="4000"/>
            </a:lvl1pPr>
          </a:lstStyle>
          <a:p>
            <a:pPr lvl="0"/>
            <a:r>
              <a:rPr lang="nl-NL"/>
              <a:t>Klik om de stijl te bewerken</a:t>
            </a:r>
          </a:p>
        </p:txBody>
      </p:sp>
      <p:sp>
        <p:nvSpPr>
          <p:cNvPr id="4" name="Tijdelijke aanduiding voor tekst 2">
            <a:extLst>
              <a:ext uri="{FF2B5EF4-FFF2-40B4-BE49-F238E27FC236}">
                <a16:creationId xmlns:a16="http://schemas.microsoft.com/office/drawing/2014/main" id="{E7F0C470-FAA2-4E07-A062-CCCE097788EC}"/>
              </a:ext>
            </a:extLst>
          </p:cNvPr>
          <p:cNvSpPr txBox="1">
            <a:spLocks noGrp="1"/>
          </p:cNvSpPr>
          <p:nvPr>
            <p:ph type="body" idx="4294967295"/>
          </p:nvPr>
        </p:nvSpPr>
        <p:spPr>
          <a:xfrm>
            <a:off x="6554583" y="1066803"/>
            <a:ext cx="5003999" cy="5154609"/>
          </a:xfrm>
        </p:spPr>
        <p:txBody>
          <a:bodyPr anchor="ct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1B6BB4D3-D7DF-4652-9570-0EC593AEE5C3}"/>
              </a:ext>
            </a:extLst>
          </p:cNvPr>
          <p:cNvSpPr txBox="1">
            <a:spLocks noGrp="1"/>
          </p:cNvSpPr>
          <p:nvPr>
            <p:ph type="ftr" sz="quarter" idx="9"/>
          </p:nvPr>
        </p:nvSpPr>
        <p:spPr/>
        <p:txBody>
          <a:bodyPr/>
          <a:lstStyle>
            <a:lvl1pPr>
              <a:defRPr/>
            </a:lvl1pPr>
          </a:lstStyle>
          <a:p>
            <a:pPr lvl="0"/>
            <a:fld id="{3814750F-8764-4F08-BEFB-1C546EFDB235}"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776F1B54-4B17-4777-A2FD-D29C644C05E6}"/>
              </a:ext>
            </a:extLst>
          </p:cNvPr>
          <p:cNvSpPr txBox="1">
            <a:spLocks noGrp="1"/>
          </p:cNvSpPr>
          <p:nvPr>
            <p:ph type="sldNum" sz="quarter" idx="8"/>
          </p:nvPr>
        </p:nvSpPr>
        <p:spPr/>
        <p:txBody>
          <a:bodyPr/>
          <a:lstStyle>
            <a:lvl1pPr>
              <a:defRPr>
                <a:solidFill>
                  <a:srgbClr val="FFFFFF"/>
                </a:solidFill>
              </a:defRPr>
            </a:lvl1pPr>
          </a:lstStyle>
          <a:p>
            <a:pPr lvl="0"/>
            <a:fld id="{E1836036-683B-4B08-8F90-4A43CED909F2}" type="slidenum">
              <a:t>‹nr.›</a:t>
            </a:fld>
            <a:endParaRPr lang="nl-NL"/>
          </a:p>
        </p:txBody>
      </p:sp>
      <p:pic>
        <p:nvPicPr>
          <p:cNvPr id="7" name="Afbeelding 11" descr="RO_vervolgpagina_Logo_2_RGB_pos__aangepast.png">
            <a:extLst>
              <a:ext uri="{FF2B5EF4-FFF2-40B4-BE49-F238E27FC236}">
                <a16:creationId xmlns:a16="http://schemas.microsoft.com/office/drawing/2014/main" id="{15FAA00D-334B-4BB1-B94E-4D225FC81410}"/>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4811948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ekstvlak B">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79574609-BBA5-4FF0-8BA1-8D911185461D}"/>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5">
            <a:extLst>
              <a:ext uri="{FF2B5EF4-FFF2-40B4-BE49-F238E27FC236}">
                <a16:creationId xmlns:a16="http://schemas.microsoft.com/office/drawing/2014/main" id="{26E75FAA-A08A-4180-908D-41926B7DFD1D}"/>
              </a:ext>
            </a:extLst>
          </p:cNvPr>
          <p:cNvSpPr txBox="1">
            <a:spLocks noGrp="1"/>
          </p:cNvSpPr>
          <p:nvPr>
            <p:ph type="title"/>
          </p:nvPr>
        </p:nvSpPr>
        <p:spPr>
          <a:xfrm>
            <a:off x="634995" y="2636836"/>
            <a:ext cx="5003999" cy="1584326"/>
          </a:xfrm>
        </p:spPr>
        <p:txBody>
          <a:bodyPr/>
          <a:lstStyle>
            <a:lvl1pPr>
              <a:defRPr sz="4000">
                <a:solidFill>
                  <a:srgbClr val="FFFFFF"/>
                </a:solidFill>
              </a:defRPr>
            </a:lvl1pPr>
          </a:lstStyle>
          <a:p>
            <a:pPr lvl="0"/>
            <a:r>
              <a:rPr lang="nl-NL"/>
              <a:t>Klik om de stijl te bewerken</a:t>
            </a:r>
          </a:p>
        </p:txBody>
      </p:sp>
      <p:sp>
        <p:nvSpPr>
          <p:cNvPr id="4" name="Tijdelijke aanduiding voor tekst 3">
            <a:extLst>
              <a:ext uri="{FF2B5EF4-FFF2-40B4-BE49-F238E27FC236}">
                <a16:creationId xmlns:a16="http://schemas.microsoft.com/office/drawing/2014/main" id="{0BF39224-08BD-41A1-BC2A-C98A8266B81E}"/>
              </a:ext>
            </a:extLst>
          </p:cNvPr>
          <p:cNvSpPr txBox="1">
            <a:spLocks noGrp="1"/>
          </p:cNvSpPr>
          <p:nvPr>
            <p:ph type="body" idx="4294967295"/>
          </p:nvPr>
        </p:nvSpPr>
        <p:spPr>
          <a:xfrm>
            <a:off x="6553203" y="1052510"/>
            <a:ext cx="5003999" cy="5168902"/>
          </a:xfrm>
        </p:spPr>
        <p:txBody>
          <a:bodyPr anchor="ct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0CEB795B-DB95-44C2-9AFC-8B8C29E3401C}"/>
              </a:ext>
            </a:extLst>
          </p:cNvPr>
          <p:cNvSpPr txBox="1">
            <a:spLocks noGrp="1"/>
          </p:cNvSpPr>
          <p:nvPr>
            <p:ph type="sldNum" sz="quarter" idx="8"/>
          </p:nvPr>
        </p:nvSpPr>
        <p:spPr/>
        <p:txBody>
          <a:bodyPr/>
          <a:lstStyle>
            <a:lvl1pPr>
              <a:defRPr/>
            </a:lvl1pPr>
          </a:lstStyle>
          <a:p>
            <a:pPr lvl="0"/>
            <a:fld id="{10E7383E-7331-408F-805C-8F83B7CA809D}" type="slidenum">
              <a:t>‹nr.›</a:t>
            </a:fld>
            <a:endParaRPr lang="nl-NL"/>
          </a:p>
        </p:txBody>
      </p:sp>
      <p:sp>
        <p:nvSpPr>
          <p:cNvPr id="6" name="Tijdelijke aanduiding voor voettekst 4">
            <a:extLst>
              <a:ext uri="{FF2B5EF4-FFF2-40B4-BE49-F238E27FC236}">
                <a16:creationId xmlns:a16="http://schemas.microsoft.com/office/drawing/2014/main" id="{1FDA1306-6E70-4F22-B508-43D899B3E38F}"/>
              </a:ext>
            </a:extLst>
          </p:cNvPr>
          <p:cNvSpPr txBox="1">
            <a:spLocks noGrp="1"/>
          </p:cNvSpPr>
          <p:nvPr>
            <p:ph type="ftr" sz="quarter" idx="9"/>
          </p:nvPr>
        </p:nvSpPr>
        <p:spPr/>
        <p:txBody>
          <a:bodyPr/>
          <a:lstStyle>
            <a:lvl1pPr>
              <a:defRPr>
                <a:solidFill>
                  <a:srgbClr val="FFFFFF"/>
                </a:solidFill>
              </a:defRPr>
            </a:lvl1pPr>
          </a:lstStyle>
          <a:p>
            <a:pPr lvl="0"/>
            <a:fld id="{5B851A32-635B-47EF-8EA8-4D054BF64F90}" type="datetime4">
              <a:rPr lang="nl-NL"/>
              <a:pPr lvl="0"/>
              <a:t>21 mei 2021</a:t>
            </a:fld>
            <a:r>
              <a:rPr lang="en-US"/>
              <a:t> | Voettekst</a:t>
            </a:r>
            <a:endParaRPr lang="nl-NL"/>
          </a:p>
        </p:txBody>
      </p:sp>
      <p:pic>
        <p:nvPicPr>
          <p:cNvPr id="7" name="Afbeelding 11" descr="RO_vervolgpagina_Logo_2_RGB_pos__aangepast.png">
            <a:extLst>
              <a:ext uri="{FF2B5EF4-FFF2-40B4-BE49-F238E27FC236}">
                <a16:creationId xmlns:a16="http://schemas.microsoft.com/office/drawing/2014/main" id="{97373F28-3D2F-43D9-A894-0F4653681252}"/>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100805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30CC9556-4358-4E26-AE74-4AD06356A1AE}"/>
              </a:ext>
            </a:extLst>
          </p:cNvPr>
          <p:cNvSpPr txBox="1">
            <a:spLocks noGrp="1"/>
          </p:cNvSpPr>
          <p:nvPr>
            <p:ph type="body" idx="4294967295"/>
          </p:nvPr>
        </p:nvSpPr>
        <p:spPr>
          <a:xfrm>
            <a:off x="635005" y="2306034"/>
            <a:ext cx="5003999" cy="647998"/>
          </a:xfrm>
        </p:spPr>
        <p:txBody>
          <a:bodyPr lIns="179999" tIns="179999" rIns="179999" bIns="71999" anchor="b"/>
          <a:lstStyle>
            <a:lvl1pPr marL="0" indent="0">
              <a:buNone/>
              <a:defRPr sz="1800" b="1" cap="all">
                <a:solidFill>
                  <a:srgbClr val="017BC6"/>
                </a:solidFill>
              </a:defRPr>
            </a:lvl1pPr>
          </a:lstStyle>
          <a:p>
            <a:pPr lvl="0"/>
            <a:r>
              <a:rPr lang="nl-NL"/>
              <a:t>Klik om de modelstijlen te bewerken</a:t>
            </a:r>
          </a:p>
        </p:txBody>
      </p:sp>
      <p:sp>
        <p:nvSpPr>
          <p:cNvPr id="3" name="Tijdelijke aanduiding voor inhoud 3">
            <a:extLst>
              <a:ext uri="{FF2B5EF4-FFF2-40B4-BE49-F238E27FC236}">
                <a16:creationId xmlns:a16="http://schemas.microsoft.com/office/drawing/2014/main" id="{CD22F2C6-8FB0-4669-BFEF-4B4497C0BDEB}"/>
              </a:ext>
            </a:extLst>
          </p:cNvPr>
          <p:cNvSpPr txBox="1">
            <a:spLocks noGrp="1"/>
          </p:cNvSpPr>
          <p:nvPr>
            <p:ph idx="4294967295"/>
          </p:nvPr>
        </p:nvSpPr>
        <p:spPr>
          <a:xfrm>
            <a:off x="635005" y="2953740"/>
            <a:ext cx="500399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4">
            <a:extLst>
              <a:ext uri="{FF2B5EF4-FFF2-40B4-BE49-F238E27FC236}">
                <a16:creationId xmlns:a16="http://schemas.microsoft.com/office/drawing/2014/main" id="{A7BB8FA8-DECC-4CA3-9A93-F3D9FFD06D29}"/>
              </a:ext>
            </a:extLst>
          </p:cNvPr>
          <p:cNvSpPr txBox="1">
            <a:spLocks noGrp="1"/>
          </p:cNvSpPr>
          <p:nvPr>
            <p:ph type="body" idx="4294967295"/>
          </p:nvPr>
        </p:nvSpPr>
        <p:spPr>
          <a:xfrm>
            <a:off x="6553203" y="2306034"/>
            <a:ext cx="5003999" cy="647230"/>
          </a:xfrm>
        </p:spPr>
        <p:txBody>
          <a:bodyPr lIns="179999" tIns="179999" rIns="179999" bIns="71999" anchor="b"/>
          <a:lstStyle>
            <a:lvl1pPr marL="0" indent="0">
              <a:buNone/>
              <a:defRPr sz="1800" b="1" cap="all">
                <a:solidFill>
                  <a:srgbClr val="017BC6"/>
                </a:solidFill>
              </a:defRPr>
            </a:lvl1pPr>
          </a:lstStyle>
          <a:p>
            <a:pPr lvl="0"/>
            <a:r>
              <a:rPr lang="nl-NL"/>
              <a:t>Klik om de modelstijlen te bewerken</a:t>
            </a:r>
          </a:p>
        </p:txBody>
      </p:sp>
      <p:sp>
        <p:nvSpPr>
          <p:cNvPr id="5" name="Tijdelijke aanduiding voor inhoud 5">
            <a:extLst>
              <a:ext uri="{FF2B5EF4-FFF2-40B4-BE49-F238E27FC236}">
                <a16:creationId xmlns:a16="http://schemas.microsoft.com/office/drawing/2014/main" id="{75F6A847-026F-4424-A1D7-3DAA77965E7E}"/>
              </a:ext>
            </a:extLst>
          </p:cNvPr>
          <p:cNvSpPr txBox="1">
            <a:spLocks noGrp="1"/>
          </p:cNvSpPr>
          <p:nvPr>
            <p:ph idx="4294967295"/>
          </p:nvPr>
        </p:nvSpPr>
        <p:spPr>
          <a:xfrm>
            <a:off x="6553203" y="2953740"/>
            <a:ext cx="5005389" cy="3267672"/>
          </a:xfrm>
        </p:spPr>
        <p:txBody>
          <a:bodyPr lIns="179999" tIns="179999" rIns="179999" bIns="71999"/>
          <a:lstStyle>
            <a:lvl1pPr>
              <a:defRPr/>
            </a:lvl1pPr>
            <a:lvl2pPr>
              <a:defRPr/>
            </a:lvl2pPr>
            <a:lvl3pPr>
              <a:defRPr/>
            </a:lvl3pPr>
            <a:lvl4pPr>
              <a:defRPr/>
            </a:lvl4pPr>
            <a:lvl5pPr>
              <a:defRPr/>
            </a:lvl5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6" name="Titel 9">
            <a:extLst>
              <a:ext uri="{FF2B5EF4-FFF2-40B4-BE49-F238E27FC236}">
                <a16:creationId xmlns:a16="http://schemas.microsoft.com/office/drawing/2014/main" id="{00A6E91D-9945-4CC9-B2B8-A35006CEAA24}"/>
              </a:ext>
            </a:extLst>
          </p:cNvPr>
          <p:cNvSpPr txBox="1">
            <a:spLocks noGrp="1"/>
          </p:cNvSpPr>
          <p:nvPr>
            <p:ph type="title"/>
          </p:nvPr>
        </p:nvSpPr>
        <p:spPr/>
        <p:txBody>
          <a:bodyPr/>
          <a:lstStyle>
            <a:lvl1pPr>
              <a:defRPr/>
            </a:lvl1pPr>
          </a:lstStyle>
          <a:p>
            <a:pPr lvl="0"/>
            <a:r>
              <a:rPr lang="nl-NL"/>
              <a:t>Klik om de stijl te bewerken</a:t>
            </a:r>
          </a:p>
        </p:txBody>
      </p:sp>
      <p:sp>
        <p:nvSpPr>
          <p:cNvPr id="7" name="Tijdelijke aanduiding voor dianummer 17">
            <a:extLst>
              <a:ext uri="{FF2B5EF4-FFF2-40B4-BE49-F238E27FC236}">
                <a16:creationId xmlns:a16="http://schemas.microsoft.com/office/drawing/2014/main" id="{8082793F-3826-46EF-A6CB-35E11AC6DDA3}"/>
              </a:ext>
            </a:extLst>
          </p:cNvPr>
          <p:cNvSpPr txBox="1">
            <a:spLocks noGrp="1"/>
          </p:cNvSpPr>
          <p:nvPr>
            <p:ph type="sldNum" sz="quarter" idx="8"/>
          </p:nvPr>
        </p:nvSpPr>
        <p:spPr/>
        <p:txBody>
          <a:bodyPr/>
          <a:lstStyle>
            <a:lvl1pPr>
              <a:defRPr/>
            </a:lvl1pPr>
          </a:lstStyle>
          <a:p>
            <a:pPr lvl="0"/>
            <a:fld id="{D2EDD5D5-795C-4F59-8283-F9D8A63CCE49}" type="slidenum">
              <a:t>‹nr.›</a:t>
            </a:fld>
            <a:endParaRPr lang="nl-NL"/>
          </a:p>
        </p:txBody>
      </p:sp>
      <p:sp>
        <p:nvSpPr>
          <p:cNvPr id="8" name="Tijdelijke aanduiding voor voettekst 4">
            <a:extLst>
              <a:ext uri="{FF2B5EF4-FFF2-40B4-BE49-F238E27FC236}">
                <a16:creationId xmlns:a16="http://schemas.microsoft.com/office/drawing/2014/main" id="{C98A10E1-60A8-47A9-A890-902ED012F82F}"/>
              </a:ext>
            </a:extLst>
          </p:cNvPr>
          <p:cNvSpPr txBox="1">
            <a:spLocks noGrp="1"/>
          </p:cNvSpPr>
          <p:nvPr>
            <p:ph type="ftr" sz="quarter" idx="9"/>
          </p:nvPr>
        </p:nvSpPr>
        <p:spPr/>
        <p:txBody>
          <a:bodyPr/>
          <a:lstStyle>
            <a:lvl1pPr>
              <a:defRPr/>
            </a:lvl1pPr>
          </a:lstStyle>
          <a:p>
            <a:pPr lvl="0"/>
            <a:fld id="{52B8D2F1-A550-44A2-927D-1C3BA62149D2}" type="datetime4">
              <a:rPr lang="nl-NL"/>
              <a:pPr lvl="0"/>
              <a:t>21 mei 2021</a:t>
            </a:fld>
            <a:r>
              <a:rPr lang="en-US"/>
              <a:t> | Voettekst</a:t>
            </a:r>
            <a:endParaRPr lang="nl-NL"/>
          </a:p>
        </p:txBody>
      </p:sp>
    </p:spTree>
    <p:extLst>
      <p:ext uri="{BB962C8B-B14F-4D97-AF65-F5344CB8AC3E}">
        <p14:creationId xmlns:p14="http://schemas.microsoft.com/office/powerpoint/2010/main" val="29784877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DA7AA6A4-ED81-40AB-A8B7-8D501AB15003}"/>
              </a:ext>
            </a:extLst>
          </p:cNvPr>
          <p:cNvSpPr txBox="1">
            <a:spLocks noGrp="1"/>
          </p:cNvSpPr>
          <p:nvPr>
            <p:ph type="body" idx="4294967295"/>
          </p:nvPr>
        </p:nvSpPr>
        <p:spPr>
          <a:xfrm>
            <a:off x="634995" y="3427408"/>
            <a:ext cx="5003797" cy="2794004"/>
          </a:xfrm>
        </p:spPr>
        <p:txBody>
          <a:bodyPr/>
          <a:lstStyle>
            <a:lvl1pPr marL="0" indent="0">
              <a:buNone/>
              <a:defRPr sz="2000"/>
            </a:lvl1pPr>
          </a:lstStyle>
          <a:p>
            <a:pPr lvl="0"/>
            <a:r>
              <a:rPr lang="nl-NL"/>
              <a:t>Klik om de modelstijlen te bewerken</a:t>
            </a:r>
          </a:p>
        </p:txBody>
      </p:sp>
      <p:sp>
        <p:nvSpPr>
          <p:cNvPr id="3" name="Titel 8">
            <a:extLst>
              <a:ext uri="{FF2B5EF4-FFF2-40B4-BE49-F238E27FC236}">
                <a16:creationId xmlns:a16="http://schemas.microsoft.com/office/drawing/2014/main" id="{22BAEE78-4BEE-4571-BCB1-16200676D36D}"/>
              </a:ext>
            </a:extLst>
          </p:cNvPr>
          <p:cNvSpPr txBox="1">
            <a:spLocks noGrp="1"/>
          </p:cNvSpPr>
          <p:nvPr>
            <p:ph type="title"/>
          </p:nvPr>
        </p:nvSpPr>
        <p:spPr>
          <a:xfrm>
            <a:off x="634995" y="1052510"/>
            <a:ext cx="5003797" cy="948049"/>
          </a:xfrm>
        </p:spPr>
        <p:txBody>
          <a:bodyPr/>
          <a:lstStyle>
            <a:lvl1pPr>
              <a:defRPr/>
            </a:lvl1pPr>
          </a:lstStyle>
          <a:p>
            <a:pPr lvl="0"/>
            <a:r>
              <a:rPr lang="nl-NL"/>
              <a:t>Klik om de stijl te bewerken</a:t>
            </a:r>
          </a:p>
        </p:txBody>
      </p:sp>
      <p:sp>
        <p:nvSpPr>
          <p:cNvPr id="4" name="Tijdelijke aanduiding voor afbeelding 9">
            <a:extLst>
              <a:ext uri="{FF2B5EF4-FFF2-40B4-BE49-F238E27FC236}">
                <a16:creationId xmlns:a16="http://schemas.microsoft.com/office/drawing/2014/main" id="{062362F7-F652-4637-8B47-320711943FFE}"/>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5" name="Tijdelijke aanduiding voor voettekst 4">
            <a:extLst>
              <a:ext uri="{FF2B5EF4-FFF2-40B4-BE49-F238E27FC236}">
                <a16:creationId xmlns:a16="http://schemas.microsoft.com/office/drawing/2014/main" id="{BF794A21-0C61-4615-8EF0-4D50ABD4D28A}"/>
              </a:ext>
            </a:extLst>
          </p:cNvPr>
          <p:cNvSpPr txBox="1">
            <a:spLocks noGrp="1"/>
          </p:cNvSpPr>
          <p:nvPr>
            <p:ph type="ftr" sz="quarter" idx="9"/>
          </p:nvPr>
        </p:nvSpPr>
        <p:spPr/>
        <p:txBody>
          <a:bodyPr/>
          <a:lstStyle>
            <a:lvl1pPr>
              <a:defRPr/>
            </a:lvl1pPr>
          </a:lstStyle>
          <a:p>
            <a:pPr lvl="0"/>
            <a:fld id="{6137CF80-4F7E-4280-889A-E9D81731D59B}" type="datetime4">
              <a:rPr lang="nl-NL"/>
              <a:pPr lvl="0"/>
              <a:t>21 mei 2021</a:t>
            </a:fld>
            <a:r>
              <a:rPr lang="en-US"/>
              <a:t> | Voettekst</a:t>
            </a:r>
            <a:endParaRPr lang="nl-NL"/>
          </a:p>
        </p:txBody>
      </p:sp>
      <p:sp>
        <p:nvSpPr>
          <p:cNvPr id="6" name="Tijdelijke aanduiding voor dianummer 14">
            <a:extLst>
              <a:ext uri="{FF2B5EF4-FFF2-40B4-BE49-F238E27FC236}">
                <a16:creationId xmlns:a16="http://schemas.microsoft.com/office/drawing/2014/main" id="{76152F3C-CAE9-4FE2-A579-78DF8A51BE56}"/>
              </a:ext>
            </a:extLst>
          </p:cNvPr>
          <p:cNvSpPr txBox="1">
            <a:spLocks noGrp="1"/>
          </p:cNvSpPr>
          <p:nvPr>
            <p:ph type="sldNum" sz="quarter" idx="8"/>
          </p:nvPr>
        </p:nvSpPr>
        <p:spPr/>
        <p:txBody>
          <a:bodyPr/>
          <a:lstStyle>
            <a:lvl1pPr>
              <a:defRPr>
                <a:solidFill>
                  <a:srgbClr val="FFFFFF"/>
                </a:solidFill>
              </a:defRPr>
            </a:lvl1pPr>
          </a:lstStyle>
          <a:p>
            <a:pPr lvl="0"/>
            <a:fld id="{1161BFD0-71FD-487D-81FE-D441D95BC051}" type="slidenum">
              <a:t>‹nr.›</a:t>
            </a:fld>
            <a:endParaRPr lang="nl-NL"/>
          </a:p>
        </p:txBody>
      </p:sp>
    </p:spTree>
    <p:extLst>
      <p:ext uri="{BB962C8B-B14F-4D97-AF65-F5344CB8AC3E}">
        <p14:creationId xmlns:p14="http://schemas.microsoft.com/office/powerpoint/2010/main" val="42017443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fbeelding verticaal kleur">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365D3564-9767-4E02-A22B-1F35B87E92C4}"/>
              </a:ext>
            </a:extLst>
          </p:cNvPr>
          <p:cNvSpPr/>
          <p:nvPr/>
        </p:nvSpPr>
        <p:spPr>
          <a:xfrm>
            <a:off x="0" y="0"/>
            <a:ext cx="6096003" cy="6858000"/>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jdelijke aanduiding voor tekst 9">
            <a:extLst>
              <a:ext uri="{FF2B5EF4-FFF2-40B4-BE49-F238E27FC236}">
                <a16:creationId xmlns:a16="http://schemas.microsoft.com/office/drawing/2014/main" id="{910C546A-E2BC-4B20-A882-4984E0928407}"/>
              </a:ext>
            </a:extLst>
          </p:cNvPr>
          <p:cNvSpPr txBox="1">
            <a:spLocks noGrp="1"/>
          </p:cNvSpPr>
          <p:nvPr>
            <p:ph type="body" idx="4294967295"/>
          </p:nvPr>
        </p:nvSpPr>
        <p:spPr>
          <a:xfrm>
            <a:off x="634995" y="2289602"/>
            <a:ext cx="5005389" cy="3935413"/>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1">
            <a:extLst>
              <a:ext uri="{FF2B5EF4-FFF2-40B4-BE49-F238E27FC236}">
                <a16:creationId xmlns:a16="http://schemas.microsoft.com/office/drawing/2014/main" id="{317F359C-A8DF-4510-8D44-F5A07E781DCC}"/>
              </a:ext>
            </a:extLst>
          </p:cNvPr>
          <p:cNvSpPr txBox="1">
            <a:spLocks noGrp="1"/>
          </p:cNvSpPr>
          <p:nvPr>
            <p:ph type="title"/>
          </p:nvPr>
        </p:nvSpPr>
        <p:spPr>
          <a:xfrm>
            <a:off x="634209" y="1051203"/>
            <a:ext cx="5004593" cy="948049"/>
          </a:xfrm>
        </p:spPr>
        <p:txBody>
          <a:bodyPr/>
          <a:lstStyle>
            <a:lvl1pPr>
              <a:defRPr>
                <a:solidFill>
                  <a:srgbClr val="FFFFFF"/>
                </a:solidFill>
              </a:defRPr>
            </a:lvl1pPr>
          </a:lstStyle>
          <a:p>
            <a:pPr lvl="0"/>
            <a:r>
              <a:rPr lang="nl-NL"/>
              <a:t>Klik om de stijl te bewerken</a:t>
            </a:r>
          </a:p>
        </p:txBody>
      </p:sp>
      <p:sp>
        <p:nvSpPr>
          <p:cNvPr id="5" name="Tijdelijke aanduiding voor dianummer 14">
            <a:extLst>
              <a:ext uri="{FF2B5EF4-FFF2-40B4-BE49-F238E27FC236}">
                <a16:creationId xmlns:a16="http://schemas.microsoft.com/office/drawing/2014/main" id="{BDDB3DD2-0821-4FCE-B446-C026EE2553E4}"/>
              </a:ext>
            </a:extLst>
          </p:cNvPr>
          <p:cNvSpPr txBox="1">
            <a:spLocks noGrp="1"/>
          </p:cNvSpPr>
          <p:nvPr>
            <p:ph type="sldNum" sz="quarter" idx="8"/>
          </p:nvPr>
        </p:nvSpPr>
        <p:spPr/>
        <p:txBody>
          <a:bodyPr/>
          <a:lstStyle>
            <a:lvl1pPr>
              <a:defRPr>
                <a:solidFill>
                  <a:srgbClr val="FFFFFF"/>
                </a:solidFill>
              </a:defRPr>
            </a:lvl1pPr>
          </a:lstStyle>
          <a:p>
            <a:pPr lvl="0"/>
            <a:fld id="{FD2CD7BD-1851-4B7A-BBB3-B1F25A6D0A79}" type="slidenum">
              <a:t>‹nr.›</a:t>
            </a:fld>
            <a:endParaRPr lang="nl-NL"/>
          </a:p>
        </p:txBody>
      </p:sp>
      <p:sp>
        <p:nvSpPr>
          <p:cNvPr id="6" name="Tijdelijke aanduiding voor voettekst 4">
            <a:extLst>
              <a:ext uri="{FF2B5EF4-FFF2-40B4-BE49-F238E27FC236}">
                <a16:creationId xmlns:a16="http://schemas.microsoft.com/office/drawing/2014/main" id="{2F21F9BA-023B-4E25-BF0F-23C56A02EE41}"/>
              </a:ext>
            </a:extLst>
          </p:cNvPr>
          <p:cNvSpPr txBox="1">
            <a:spLocks noGrp="1"/>
          </p:cNvSpPr>
          <p:nvPr>
            <p:ph type="ftr" sz="quarter" idx="9"/>
          </p:nvPr>
        </p:nvSpPr>
        <p:spPr/>
        <p:txBody>
          <a:bodyPr/>
          <a:lstStyle>
            <a:lvl1pPr>
              <a:defRPr>
                <a:solidFill>
                  <a:srgbClr val="FFFFFF"/>
                </a:solidFill>
              </a:defRPr>
            </a:lvl1pPr>
          </a:lstStyle>
          <a:p>
            <a:pPr lvl="0"/>
            <a:fld id="{7C8E0A77-7D43-4F6D-A4B5-C7934F651EA9}" type="datetime4">
              <a:rPr lang="nl-NL"/>
              <a:pPr lvl="0"/>
              <a:t>21 mei 2021</a:t>
            </a:fld>
            <a:r>
              <a:rPr lang="en-US"/>
              <a:t> | Voettekst</a:t>
            </a:r>
            <a:endParaRPr lang="nl-NL"/>
          </a:p>
        </p:txBody>
      </p:sp>
      <p:sp>
        <p:nvSpPr>
          <p:cNvPr id="7" name="Tijdelijke aanduiding voor afbeelding 9">
            <a:extLst>
              <a:ext uri="{FF2B5EF4-FFF2-40B4-BE49-F238E27FC236}">
                <a16:creationId xmlns:a16="http://schemas.microsoft.com/office/drawing/2014/main" id="{FCDE855E-1B8C-4118-9610-96752CC5ECCF}"/>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pic>
        <p:nvPicPr>
          <p:cNvPr id="8" name="Afbeelding 13" descr="RO_vervolgpagina_Logo_2_RGB_pos__aangepast.png">
            <a:extLst>
              <a:ext uri="{FF2B5EF4-FFF2-40B4-BE49-F238E27FC236}">
                <a16:creationId xmlns:a16="http://schemas.microsoft.com/office/drawing/2014/main" id="{FD5FA52F-F984-408D-8BA9-9F58032B461F}"/>
              </a:ext>
            </a:extLst>
          </p:cNvPr>
          <p:cNvPicPr>
            <a:picLocks noChangeAspect="1"/>
          </p:cNvPicPr>
          <p:nvPr/>
        </p:nvPicPr>
        <p:blipFill>
          <a:blip r:embed="rId2"/>
          <a:stretch>
            <a:fillRect/>
          </a:stretch>
        </p:blipFill>
        <p:spPr>
          <a:xfrm>
            <a:off x="0" y="0"/>
            <a:ext cx="12191996" cy="1057659"/>
          </a:xfrm>
          <a:prstGeom prst="rect">
            <a:avLst/>
          </a:prstGeom>
          <a:noFill/>
          <a:ln>
            <a:noFill/>
          </a:ln>
        </p:spPr>
      </p:pic>
      <p:sp>
        <p:nvSpPr>
          <p:cNvPr id="9" name="Tijdelijke aanduiding voor dianummer 14">
            <a:extLst>
              <a:ext uri="{FF2B5EF4-FFF2-40B4-BE49-F238E27FC236}">
                <a16:creationId xmlns:a16="http://schemas.microsoft.com/office/drawing/2014/main" id="{470ED647-698B-4F7A-AF3E-B6657D8EAD3E}"/>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5501DD3-5062-4E83-9B92-F2C69F154392}"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19072179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fbeelding verticaal wit">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C8AC96EE-0A05-4718-83D7-03EBD042B519}"/>
              </a:ext>
            </a:extLst>
          </p:cNvPr>
          <p:cNvSpPr txBox="1">
            <a:spLocks noGrp="1"/>
          </p:cNvSpPr>
          <p:nvPr>
            <p:ph type="body" idx="4294967295"/>
          </p:nvPr>
        </p:nvSpPr>
        <p:spPr>
          <a:xfrm>
            <a:off x="634995" y="2289602"/>
            <a:ext cx="5003797" cy="3931810"/>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7D357425-139B-446D-8704-729F0D1F29E5}"/>
              </a:ext>
            </a:extLst>
          </p:cNvPr>
          <p:cNvSpPr txBox="1">
            <a:spLocks noGrp="1"/>
          </p:cNvSpPr>
          <p:nvPr>
            <p:ph type="title"/>
          </p:nvPr>
        </p:nvSpPr>
        <p:spPr>
          <a:xfrm>
            <a:off x="634995" y="1051203"/>
            <a:ext cx="5003797" cy="948049"/>
          </a:xfrm>
        </p:spPr>
        <p:txBody>
          <a:bodyPr/>
          <a:lstStyle>
            <a:lvl1pPr>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2A09044E-1474-4074-8C64-6AD36164C8E8}"/>
              </a:ext>
            </a:extLst>
          </p:cNvPr>
          <p:cNvSpPr txBox="1">
            <a:spLocks noGrp="1"/>
          </p:cNvSpPr>
          <p:nvPr>
            <p:ph type="sldNum" sz="quarter" idx="8"/>
          </p:nvPr>
        </p:nvSpPr>
        <p:spPr/>
        <p:txBody>
          <a:bodyPr/>
          <a:lstStyle>
            <a:lvl1pPr>
              <a:defRPr>
                <a:solidFill>
                  <a:srgbClr val="FFFFFF"/>
                </a:solidFill>
              </a:defRPr>
            </a:lvl1pPr>
          </a:lstStyle>
          <a:p>
            <a:pPr lvl="0"/>
            <a:fld id="{0BA3EDDC-F137-4A97-9E5C-FFC8DA777BCB}" type="slidenum">
              <a:t>‹nr.›</a:t>
            </a:fld>
            <a:endParaRPr lang="nl-NL"/>
          </a:p>
        </p:txBody>
      </p:sp>
      <p:sp>
        <p:nvSpPr>
          <p:cNvPr id="5" name="Tijdelijke aanduiding voor voettekst 4">
            <a:extLst>
              <a:ext uri="{FF2B5EF4-FFF2-40B4-BE49-F238E27FC236}">
                <a16:creationId xmlns:a16="http://schemas.microsoft.com/office/drawing/2014/main" id="{BD9231F3-94F4-4AB7-A911-04E9BE6057C3}"/>
              </a:ext>
            </a:extLst>
          </p:cNvPr>
          <p:cNvSpPr txBox="1">
            <a:spLocks noGrp="1"/>
          </p:cNvSpPr>
          <p:nvPr>
            <p:ph type="ftr" sz="quarter" idx="9"/>
          </p:nvPr>
        </p:nvSpPr>
        <p:spPr/>
        <p:txBody>
          <a:bodyPr/>
          <a:lstStyle>
            <a:lvl1pPr>
              <a:defRPr/>
            </a:lvl1pPr>
          </a:lstStyle>
          <a:p>
            <a:pPr lvl="0"/>
            <a:fld id="{335B1AFC-195B-4DAA-8667-CDC356A668E3}" type="datetime4">
              <a:rPr lang="nl-NL"/>
              <a:pPr lvl="0"/>
              <a:t>21 mei 2021</a:t>
            </a:fld>
            <a:r>
              <a:rPr lang="en-US"/>
              <a:t> | Voettekst</a:t>
            </a:r>
            <a:endParaRPr lang="nl-NL"/>
          </a:p>
        </p:txBody>
      </p:sp>
      <p:sp>
        <p:nvSpPr>
          <p:cNvPr id="6" name="Tijdelijke aanduiding voor afbeelding 9">
            <a:extLst>
              <a:ext uri="{FF2B5EF4-FFF2-40B4-BE49-F238E27FC236}">
                <a16:creationId xmlns:a16="http://schemas.microsoft.com/office/drawing/2014/main" id="{A8F0501B-7C61-4DF7-96CB-1FC34DEA37C7}"/>
              </a:ext>
            </a:extLst>
          </p:cNvPr>
          <p:cNvSpPr txBox="1">
            <a:spLocks noGrp="1"/>
          </p:cNvSpPr>
          <p:nvPr>
            <p:ph type="pic" idx="4294967295"/>
          </p:nvPr>
        </p:nvSpPr>
        <p:spPr>
          <a:xfrm>
            <a:off x="6095289" y="-2377"/>
            <a:ext cx="6096716" cy="6860377"/>
          </a:xfrm>
          <a:solidFill>
            <a:srgbClr val="D9D9D9"/>
          </a:solidFill>
        </p:spPr>
        <p:txBody>
          <a:bodyPr anchor="ctr"/>
          <a:lstStyle>
            <a:lvl1pPr>
              <a:defRPr/>
            </a:lvl1pPr>
          </a:lstStyle>
          <a:p>
            <a:pPr lvl="0"/>
            <a:r>
              <a:rPr lang="nl-NL"/>
              <a:t>Klik op het pictogram als u een afbeelding wilt toevoegen</a:t>
            </a:r>
          </a:p>
        </p:txBody>
      </p:sp>
      <p:sp>
        <p:nvSpPr>
          <p:cNvPr id="7" name="Tijdelijke aanduiding voor dianummer 14">
            <a:extLst>
              <a:ext uri="{FF2B5EF4-FFF2-40B4-BE49-F238E27FC236}">
                <a16:creationId xmlns:a16="http://schemas.microsoft.com/office/drawing/2014/main" id="{4190C163-299A-4528-8446-7C9C46F76678}"/>
              </a:ext>
            </a:extLst>
          </p:cNvPr>
          <p:cNvSpPr txBox="1"/>
          <p:nvPr/>
        </p:nvSpPr>
        <p:spPr>
          <a:xfrm>
            <a:off x="6551996" y="6220800"/>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DF5404-F6CA-468B-9362-07FEE2BE51BE}" type="slidenum">
              <a:t>‹nr.›</a:t>
            </a:fld>
            <a:endParaRPr lang="nl-NL" sz="1050" b="0" i="0" u="none" strike="noStrike" kern="1200" cap="none" spc="0" baseline="0">
              <a:solidFill>
                <a:srgbClr val="FFFFFF"/>
              </a:solidFill>
              <a:uFillTx/>
              <a:latin typeface="Verdana"/>
            </a:endParaRPr>
          </a:p>
        </p:txBody>
      </p:sp>
    </p:spTree>
    <p:extLst>
      <p:ext uri="{BB962C8B-B14F-4D97-AF65-F5344CB8AC3E}">
        <p14:creationId xmlns:p14="http://schemas.microsoft.com/office/powerpoint/2010/main" val="14808095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ekst horizontaal A">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C80C8F4B-1772-403E-A973-773D02437F05}"/>
              </a:ext>
            </a:extLst>
          </p:cNvPr>
          <p:cNvSpPr/>
          <p:nvPr/>
        </p:nvSpPr>
        <p:spPr>
          <a:xfrm>
            <a:off x="0" y="0"/>
            <a:ext cx="12191996" cy="3427408"/>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09BC19B0-75A7-4DB8-88D0-41882AABC3D8}"/>
              </a:ext>
            </a:extLst>
          </p:cNvPr>
          <p:cNvSpPr txBox="1">
            <a:spLocks noGrp="1"/>
          </p:cNvSpPr>
          <p:nvPr>
            <p:ph type="title"/>
          </p:nvPr>
        </p:nvSpPr>
        <p:spPr>
          <a:xfrm>
            <a:off x="634995" y="1052510"/>
            <a:ext cx="10923586" cy="2374897"/>
          </a:xfrm>
        </p:spPr>
        <p:txBody>
          <a:bodyPr/>
          <a:lstStyle>
            <a:lvl1pPr>
              <a:defRPr sz="4800">
                <a:solidFill>
                  <a:srgbClr val="FFFFFF"/>
                </a:solidFill>
              </a:defRPr>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BD1D8813-ECDF-4B43-A97C-75CFB69E8B94}"/>
              </a:ext>
            </a:extLst>
          </p:cNvPr>
          <p:cNvSpPr txBox="1">
            <a:spLocks noGrp="1"/>
          </p:cNvSpPr>
          <p:nvPr>
            <p:ph type="body" idx="4294967295"/>
          </p:nvPr>
        </p:nvSpPr>
        <p:spPr>
          <a:xfrm>
            <a:off x="634995" y="3749488"/>
            <a:ext cx="10923586" cy="2471924"/>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0">
            <a:extLst>
              <a:ext uri="{FF2B5EF4-FFF2-40B4-BE49-F238E27FC236}">
                <a16:creationId xmlns:a16="http://schemas.microsoft.com/office/drawing/2014/main" id="{AADA08CB-25CD-4CAF-A110-EEA9ABC817BD}"/>
              </a:ext>
            </a:extLst>
          </p:cNvPr>
          <p:cNvSpPr txBox="1">
            <a:spLocks noGrp="1"/>
          </p:cNvSpPr>
          <p:nvPr>
            <p:ph type="sldNum" sz="quarter" idx="8"/>
          </p:nvPr>
        </p:nvSpPr>
        <p:spPr/>
        <p:txBody>
          <a:bodyPr/>
          <a:lstStyle>
            <a:lvl1pPr>
              <a:defRPr/>
            </a:lvl1pPr>
          </a:lstStyle>
          <a:p>
            <a:pPr lvl="0"/>
            <a:fld id="{A1C1605B-A45C-4B72-A1CA-51E4F62ABC98}" type="slidenum">
              <a:t>‹nr.›</a:t>
            </a:fld>
            <a:endParaRPr lang="nl-NL"/>
          </a:p>
        </p:txBody>
      </p:sp>
      <p:sp>
        <p:nvSpPr>
          <p:cNvPr id="6" name="Tijdelijke aanduiding voor voettekst 4">
            <a:extLst>
              <a:ext uri="{FF2B5EF4-FFF2-40B4-BE49-F238E27FC236}">
                <a16:creationId xmlns:a16="http://schemas.microsoft.com/office/drawing/2014/main" id="{7FBE6C5E-DC0D-47C4-83F5-D12E429788C4}"/>
              </a:ext>
            </a:extLst>
          </p:cNvPr>
          <p:cNvSpPr txBox="1">
            <a:spLocks noGrp="1"/>
          </p:cNvSpPr>
          <p:nvPr>
            <p:ph type="ftr" sz="quarter" idx="9"/>
          </p:nvPr>
        </p:nvSpPr>
        <p:spPr/>
        <p:txBody>
          <a:bodyPr/>
          <a:lstStyle>
            <a:lvl1pPr>
              <a:defRPr/>
            </a:lvl1pPr>
          </a:lstStyle>
          <a:p>
            <a:pPr lvl="0"/>
            <a:fld id="{9C2EC098-B1C1-4A68-9406-2D8059593D44}" type="datetime4">
              <a:rPr lang="nl-NL"/>
              <a:pPr lvl="0"/>
              <a:t>21 mei 2021</a:t>
            </a:fld>
            <a:r>
              <a:rPr lang="en-US"/>
              <a:t> | Voettekst</a:t>
            </a:r>
            <a:endParaRPr lang="nl-NL"/>
          </a:p>
        </p:txBody>
      </p:sp>
      <p:pic>
        <p:nvPicPr>
          <p:cNvPr id="7" name="Afbeelding 9" descr="RO_vervolgpagina_Logo_2_RGB_pos__aangepast.png">
            <a:extLst>
              <a:ext uri="{FF2B5EF4-FFF2-40B4-BE49-F238E27FC236}">
                <a16:creationId xmlns:a16="http://schemas.microsoft.com/office/drawing/2014/main" id="{9AF8339B-60FB-4DC3-8ACB-BCD0B6F00CFB}"/>
              </a:ext>
            </a:extLst>
          </p:cNvPr>
          <p:cNvPicPr>
            <a:picLocks noChangeAspect="1"/>
          </p:cNvPicPr>
          <p:nvPr/>
        </p:nvPicPr>
        <p:blipFill>
          <a:blip r:embed="rId2"/>
          <a:stretch>
            <a:fillRect/>
          </a:stretch>
        </p:blipFill>
        <p:spPr>
          <a:xfrm>
            <a:off x="0" y="0"/>
            <a:ext cx="12191996" cy="1057659"/>
          </a:xfrm>
          <a:prstGeom prst="rect">
            <a:avLst/>
          </a:prstGeom>
          <a:noFill/>
          <a:ln>
            <a:noFill/>
          </a:ln>
        </p:spPr>
      </p:pic>
    </p:spTree>
    <p:extLst>
      <p:ext uri="{BB962C8B-B14F-4D97-AF65-F5344CB8AC3E}">
        <p14:creationId xmlns:p14="http://schemas.microsoft.com/office/powerpoint/2010/main" val="26302695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ekst horizontaal B">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404A8C91-8CA5-4E24-8801-57802AE0A615}"/>
              </a:ext>
            </a:extLst>
          </p:cNvPr>
          <p:cNvSpPr/>
          <p:nvPr/>
        </p:nvSpPr>
        <p:spPr>
          <a:xfrm>
            <a:off x="0" y="3430591"/>
            <a:ext cx="12191996" cy="3427408"/>
          </a:xfrm>
          <a:prstGeom prst="rect">
            <a:avLst/>
          </a:prstGeom>
          <a:solidFill>
            <a:srgbClr val="D52A1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Verdana"/>
            </a:endParaRPr>
          </a:p>
        </p:txBody>
      </p:sp>
      <p:sp>
        <p:nvSpPr>
          <p:cNvPr id="3" name="Titel 1">
            <a:extLst>
              <a:ext uri="{FF2B5EF4-FFF2-40B4-BE49-F238E27FC236}">
                <a16:creationId xmlns:a16="http://schemas.microsoft.com/office/drawing/2014/main" id="{2333D60D-9514-4314-ABF5-0F5943FC9A1D}"/>
              </a:ext>
            </a:extLst>
          </p:cNvPr>
          <p:cNvSpPr txBox="1">
            <a:spLocks noGrp="1"/>
          </p:cNvSpPr>
          <p:nvPr>
            <p:ph type="title"/>
          </p:nvPr>
        </p:nvSpPr>
        <p:spPr>
          <a:xfrm>
            <a:off x="634995" y="1052510"/>
            <a:ext cx="10923586" cy="2374897"/>
          </a:xfrm>
        </p:spPr>
        <p:txBody>
          <a:bodyPr/>
          <a:lstStyle>
            <a:lvl1pPr>
              <a:defRPr sz="4800"/>
            </a:lvl1pPr>
          </a:lstStyle>
          <a:p>
            <a:pPr lvl="0"/>
            <a:r>
              <a:rPr lang="nl-NL"/>
              <a:t>Klik om de stijl te bewerken</a:t>
            </a:r>
          </a:p>
        </p:txBody>
      </p:sp>
      <p:sp>
        <p:nvSpPr>
          <p:cNvPr id="4" name="Tijdelijke aanduiding voor tekst 13">
            <a:extLst>
              <a:ext uri="{FF2B5EF4-FFF2-40B4-BE49-F238E27FC236}">
                <a16:creationId xmlns:a16="http://schemas.microsoft.com/office/drawing/2014/main" id="{7FFD874E-A2E1-45A2-88E7-ACE654845623}"/>
              </a:ext>
            </a:extLst>
          </p:cNvPr>
          <p:cNvSpPr txBox="1">
            <a:spLocks noGrp="1"/>
          </p:cNvSpPr>
          <p:nvPr>
            <p:ph type="body" idx="4294967295"/>
          </p:nvPr>
        </p:nvSpPr>
        <p:spPr>
          <a:xfrm>
            <a:off x="634995" y="3749488"/>
            <a:ext cx="10923586" cy="2471924"/>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14">
            <a:extLst>
              <a:ext uri="{FF2B5EF4-FFF2-40B4-BE49-F238E27FC236}">
                <a16:creationId xmlns:a16="http://schemas.microsoft.com/office/drawing/2014/main" id="{3890253C-5AFF-4C42-9E0E-F1F7713AB35B}"/>
              </a:ext>
            </a:extLst>
          </p:cNvPr>
          <p:cNvSpPr txBox="1">
            <a:spLocks noGrp="1"/>
          </p:cNvSpPr>
          <p:nvPr>
            <p:ph type="sldNum" sz="quarter" idx="8"/>
          </p:nvPr>
        </p:nvSpPr>
        <p:spPr/>
        <p:txBody>
          <a:bodyPr/>
          <a:lstStyle>
            <a:lvl1pPr>
              <a:defRPr>
                <a:solidFill>
                  <a:srgbClr val="FFFFFF"/>
                </a:solidFill>
              </a:defRPr>
            </a:lvl1pPr>
          </a:lstStyle>
          <a:p>
            <a:pPr lvl="0"/>
            <a:fld id="{5AB6B472-F24D-45E4-A476-E70EF4597883}" type="slidenum">
              <a:t>‹nr.›</a:t>
            </a:fld>
            <a:endParaRPr lang="nl-NL"/>
          </a:p>
        </p:txBody>
      </p:sp>
      <p:sp>
        <p:nvSpPr>
          <p:cNvPr id="6" name="Tijdelijke aanduiding voor voettekst 4">
            <a:extLst>
              <a:ext uri="{FF2B5EF4-FFF2-40B4-BE49-F238E27FC236}">
                <a16:creationId xmlns:a16="http://schemas.microsoft.com/office/drawing/2014/main" id="{8A17BF2B-69A2-43D2-B827-A7FCA871463A}"/>
              </a:ext>
            </a:extLst>
          </p:cNvPr>
          <p:cNvSpPr txBox="1">
            <a:spLocks noGrp="1"/>
          </p:cNvSpPr>
          <p:nvPr>
            <p:ph type="ftr" sz="quarter" idx="9"/>
          </p:nvPr>
        </p:nvSpPr>
        <p:spPr/>
        <p:txBody>
          <a:bodyPr/>
          <a:lstStyle>
            <a:lvl1pPr>
              <a:defRPr>
                <a:solidFill>
                  <a:srgbClr val="FFFFFF"/>
                </a:solidFill>
              </a:defRPr>
            </a:lvl1pPr>
          </a:lstStyle>
          <a:p>
            <a:pPr lvl="0"/>
            <a:fld id="{32A09F79-0080-41AD-8058-D20451F1134B}" type="datetime4">
              <a:rPr lang="nl-NL"/>
              <a:pPr lvl="0"/>
              <a:t>21 mei 2021</a:t>
            </a:fld>
            <a:r>
              <a:rPr lang="en-US"/>
              <a:t> | Voettekst</a:t>
            </a:r>
            <a:endParaRPr lang="nl-NL"/>
          </a:p>
        </p:txBody>
      </p:sp>
    </p:spTree>
    <p:extLst>
      <p:ext uri="{BB962C8B-B14F-4D97-AF65-F5344CB8AC3E}">
        <p14:creationId xmlns:p14="http://schemas.microsoft.com/office/powerpoint/2010/main" val="17598040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1816F-6532-4504-9518-ECF72EE5B148}"/>
              </a:ext>
            </a:extLst>
          </p:cNvPr>
          <p:cNvSpPr txBox="1">
            <a:spLocks noGrp="1"/>
          </p:cNvSpPr>
          <p:nvPr>
            <p:ph type="title"/>
          </p:nvPr>
        </p:nvSpPr>
        <p:spPr>
          <a:xfrm>
            <a:off x="634209" y="3888001"/>
            <a:ext cx="5004593" cy="2333411"/>
          </a:xfrm>
        </p:spPr>
        <p:txBody>
          <a:bodyPr/>
          <a:lstStyle>
            <a:lvl1pPr>
              <a:defRPr>
                <a:solidFill>
                  <a:srgbClr val="FFFFFF"/>
                </a:solidFill>
              </a:defRPr>
            </a:lvl1pPr>
          </a:lstStyle>
          <a:p>
            <a:pPr lvl="0"/>
            <a:r>
              <a:rPr lang="nl-NL"/>
              <a:t>Klik om de stijl te bewerken</a:t>
            </a:r>
          </a:p>
        </p:txBody>
      </p:sp>
      <p:sp>
        <p:nvSpPr>
          <p:cNvPr id="3" name="Tijdelijke aanduiding voor tekst 13">
            <a:extLst>
              <a:ext uri="{FF2B5EF4-FFF2-40B4-BE49-F238E27FC236}">
                <a16:creationId xmlns:a16="http://schemas.microsoft.com/office/drawing/2014/main" id="{4FE1DB50-C42B-45A7-8359-C799849AF15A}"/>
              </a:ext>
            </a:extLst>
          </p:cNvPr>
          <p:cNvSpPr txBox="1">
            <a:spLocks noGrp="1"/>
          </p:cNvSpPr>
          <p:nvPr>
            <p:ph type="body" idx="4294967295"/>
          </p:nvPr>
        </p:nvSpPr>
        <p:spPr>
          <a:xfrm>
            <a:off x="6554583" y="3888001"/>
            <a:ext cx="5003999" cy="2333411"/>
          </a:xfrm>
        </p:spPr>
        <p:txBody>
          <a:bodyPr tIns="50401"/>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12">
            <a:extLst>
              <a:ext uri="{FF2B5EF4-FFF2-40B4-BE49-F238E27FC236}">
                <a16:creationId xmlns:a16="http://schemas.microsoft.com/office/drawing/2014/main" id="{4E7FB4C8-E8AD-47EF-88C3-BB8E70A41917}"/>
              </a:ext>
            </a:extLst>
          </p:cNvPr>
          <p:cNvSpPr txBox="1">
            <a:spLocks noGrp="1"/>
          </p:cNvSpPr>
          <p:nvPr>
            <p:ph type="sldNum" sz="quarter" idx="8"/>
          </p:nvPr>
        </p:nvSpPr>
        <p:spPr/>
        <p:txBody>
          <a:bodyPr/>
          <a:lstStyle>
            <a:lvl1pPr>
              <a:defRPr>
                <a:solidFill>
                  <a:srgbClr val="D9EBF6"/>
                </a:solidFill>
              </a:defRPr>
            </a:lvl1pPr>
          </a:lstStyle>
          <a:p>
            <a:pPr lvl="0"/>
            <a:fld id="{A47A2AF9-B837-450E-9B4F-069BA89E09CB}" type="slidenum">
              <a:t>‹nr.›</a:t>
            </a:fld>
            <a:endParaRPr lang="nl-NL"/>
          </a:p>
        </p:txBody>
      </p:sp>
      <p:sp>
        <p:nvSpPr>
          <p:cNvPr id="5" name="Tijdelijke aanduiding voor voettekst 4">
            <a:extLst>
              <a:ext uri="{FF2B5EF4-FFF2-40B4-BE49-F238E27FC236}">
                <a16:creationId xmlns:a16="http://schemas.microsoft.com/office/drawing/2014/main" id="{6F3B96B9-AA25-485A-9C4B-253ED1184437}"/>
              </a:ext>
            </a:extLst>
          </p:cNvPr>
          <p:cNvSpPr txBox="1">
            <a:spLocks noGrp="1"/>
          </p:cNvSpPr>
          <p:nvPr>
            <p:ph type="ftr" sz="quarter" idx="9"/>
          </p:nvPr>
        </p:nvSpPr>
        <p:spPr/>
        <p:txBody>
          <a:bodyPr/>
          <a:lstStyle>
            <a:lvl1pPr>
              <a:defRPr>
                <a:solidFill>
                  <a:srgbClr val="FFFFFF"/>
                </a:solidFill>
              </a:defRPr>
            </a:lvl1pPr>
          </a:lstStyle>
          <a:p>
            <a:pPr lvl="0"/>
            <a:fld id="{95D061B7-38C7-49B3-8E89-2506AA54FD71}"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2E6DEF65-080C-4D49-95E9-019A62C40001}"/>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40734311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Afbeelding horizontaal wit">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D6561E9E-EE1E-4465-98E1-289FF7598FE9}"/>
              </a:ext>
            </a:extLst>
          </p:cNvPr>
          <p:cNvSpPr txBox="1">
            <a:spLocks noGrp="1"/>
          </p:cNvSpPr>
          <p:nvPr>
            <p:ph type="body" idx="4294967295"/>
          </p:nvPr>
        </p:nvSpPr>
        <p:spPr>
          <a:xfrm>
            <a:off x="6553203" y="3888001"/>
            <a:ext cx="5003999"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1">
            <a:extLst>
              <a:ext uri="{FF2B5EF4-FFF2-40B4-BE49-F238E27FC236}">
                <a16:creationId xmlns:a16="http://schemas.microsoft.com/office/drawing/2014/main" id="{05EDEF5D-8237-4658-A390-444C7BCB01E8}"/>
              </a:ext>
            </a:extLst>
          </p:cNvPr>
          <p:cNvSpPr txBox="1">
            <a:spLocks noGrp="1"/>
          </p:cNvSpPr>
          <p:nvPr>
            <p:ph type="title"/>
          </p:nvPr>
        </p:nvSpPr>
        <p:spPr>
          <a:xfrm>
            <a:off x="634209" y="3888001"/>
            <a:ext cx="5004593" cy="2333411"/>
          </a:xfrm>
        </p:spPr>
        <p:txBody>
          <a:bodyPr/>
          <a:lstStyle>
            <a:lvl1pPr>
              <a:defRPr/>
            </a:lvl1pPr>
          </a:lstStyle>
          <a:p>
            <a:pPr lvl="0"/>
            <a:r>
              <a:rPr lang="nl-NL"/>
              <a:t>Klik om de stijl te bewerken</a:t>
            </a:r>
          </a:p>
        </p:txBody>
      </p:sp>
      <p:sp>
        <p:nvSpPr>
          <p:cNvPr id="4" name="Tijdelijke aanduiding voor dianummer 10">
            <a:extLst>
              <a:ext uri="{FF2B5EF4-FFF2-40B4-BE49-F238E27FC236}">
                <a16:creationId xmlns:a16="http://schemas.microsoft.com/office/drawing/2014/main" id="{FA83B2C6-D16F-4AA4-9989-4D91F9E03949}"/>
              </a:ext>
            </a:extLst>
          </p:cNvPr>
          <p:cNvSpPr txBox="1">
            <a:spLocks noGrp="1"/>
          </p:cNvSpPr>
          <p:nvPr>
            <p:ph type="sldNum" sz="quarter" idx="8"/>
          </p:nvPr>
        </p:nvSpPr>
        <p:spPr/>
        <p:txBody>
          <a:bodyPr/>
          <a:lstStyle>
            <a:lvl1pPr>
              <a:defRPr/>
            </a:lvl1pPr>
          </a:lstStyle>
          <a:p>
            <a:pPr lvl="0"/>
            <a:fld id="{BDCCBF82-419C-42A5-A0C1-DFAC1C8C50BB}" type="slidenum">
              <a:t>‹nr.›</a:t>
            </a:fld>
            <a:endParaRPr lang="nl-NL"/>
          </a:p>
        </p:txBody>
      </p:sp>
      <p:sp>
        <p:nvSpPr>
          <p:cNvPr id="5" name="Tijdelijke aanduiding voor voettekst 4">
            <a:extLst>
              <a:ext uri="{FF2B5EF4-FFF2-40B4-BE49-F238E27FC236}">
                <a16:creationId xmlns:a16="http://schemas.microsoft.com/office/drawing/2014/main" id="{648A7AF0-58C0-4E12-B3B9-A0AEA2A61FCC}"/>
              </a:ext>
            </a:extLst>
          </p:cNvPr>
          <p:cNvSpPr txBox="1">
            <a:spLocks noGrp="1"/>
          </p:cNvSpPr>
          <p:nvPr>
            <p:ph type="ftr" sz="quarter" idx="9"/>
          </p:nvPr>
        </p:nvSpPr>
        <p:spPr/>
        <p:txBody>
          <a:bodyPr/>
          <a:lstStyle>
            <a:lvl1pPr>
              <a:defRPr/>
            </a:lvl1pPr>
          </a:lstStyle>
          <a:p>
            <a:pPr lvl="0"/>
            <a:fld id="{1F414F9F-4B1F-4B9F-91B2-650EDD41DE0A}" type="datetime4">
              <a:rPr lang="nl-NL"/>
              <a:pPr lvl="0"/>
              <a:t>21 mei 2021</a:t>
            </a:fld>
            <a:r>
              <a:rPr lang="en-US"/>
              <a:t> | Voettekst</a:t>
            </a:r>
            <a:endParaRPr lang="nl-NL"/>
          </a:p>
        </p:txBody>
      </p:sp>
      <p:sp>
        <p:nvSpPr>
          <p:cNvPr id="6" name="Tijdelijke aanduiding voor afbeelding 11">
            <a:extLst>
              <a:ext uri="{FF2B5EF4-FFF2-40B4-BE49-F238E27FC236}">
                <a16:creationId xmlns:a16="http://schemas.microsoft.com/office/drawing/2014/main" id="{E6B53EE1-1CDE-4DF8-BFA7-3C1028FD61D3}"/>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24897573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B4E2B275-E7D9-4E9E-8FC1-5469F39F6C43}"/>
              </a:ext>
            </a:extLst>
          </p:cNvPr>
          <p:cNvSpPr txBox="1">
            <a:spLocks noGrp="1"/>
          </p:cNvSpPr>
          <p:nvPr>
            <p:ph type="body" idx="4294967295"/>
          </p:nvPr>
        </p:nvSpPr>
        <p:spPr>
          <a:xfrm>
            <a:off x="634995" y="3888001"/>
            <a:ext cx="10923586" cy="2333411"/>
          </a:xfrm>
        </p:spPr>
        <p:txBody>
          <a:bodyPr tIns="50401"/>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CF376A64-B60B-478B-85CD-CFB3C934D9C3}"/>
              </a:ext>
            </a:extLst>
          </p:cNvPr>
          <p:cNvSpPr txBox="1">
            <a:spLocks noGrp="1"/>
          </p:cNvSpPr>
          <p:nvPr>
            <p:ph type="sldNum" sz="quarter" idx="8"/>
          </p:nvPr>
        </p:nvSpPr>
        <p:spPr/>
        <p:txBody>
          <a:bodyPr/>
          <a:lstStyle>
            <a:lvl1pPr>
              <a:defRPr>
                <a:solidFill>
                  <a:srgbClr val="D9EBF6"/>
                </a:solidFill>
              </a:defRPr>
            </a:lvl1pPr>
          </a:lstStyle>
          <a:p>
            <a:pPr lvl="0"/>
            <a:fld id="{40A779A1-3E61-4559-9811-EDAF50DB8839}" type="slidenum">
              <a:t>‹nr.›</a:t>
            </a:fld>
            <a:endParaRPr lang="nl-NL"/>
          </a:p>
        </p:txBody>
      </p:sp>
      <p:sp>
        <p:nvSpPr>
          <p:cNvPr id="4" name="Tijdelijke aanduiding voor voettekst 4">
            <a:extLst>
              <a:ext uri="{FF2B5EF4-FFF2-40B4-BE49-F238E27FC236}">
                <a16:creationId xmlns:a16="http://schemas.microsoft.com/office/drawing/2014/main" id="{875F3FCC-8076-4087-81BC-00738DD58D1E}"/>
              </a:ext>
            </a:extLst>
          </p:cNvPr>
          <p:cNvSpPr txBox="1">
            <a:spLocks noGrp="1"/>
          </p:cNvSpPr>
          <p:nvPr>
            <p:ph type="ftr" sz="quarter" idx="9"/>
          </p:nvPr>
        </p:nvSpPr>
        <p:spPr/>
        <p:txBody>
          <a:bodyPr/>
          <a:lstStyle>
            <a:lvl1pPr>
              <a:defRPr>
                <a:solidFill>
                  <a:srgbClr val="FFFFFF"/>
                </a:solidFill>
              </a:defRPr>
            </a:lvl1pPr>
          </a:lstStyle>
          <a:p>
            <a:pPr lvl="0"/>
            <a:fld id="{66889925-941C-41F9-A7E9-8D0B8C000EF7}"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87C07559-3904-4377-B584-CE500C21BC31}"/>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3417917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Afbeelding hor. wit zonder titel">
    <p:spTree>
      <p:nvGrpSpPr>
        <p:cNvPr id="1" name=""/>
        <p:cNvGrpSpPr/>
        <p:nvPr/>
      </p:nvGrpSpPr>
      <p:grpSpPr>
        <a:xfrm>
          <a:off x="0" y="0"/>
          <a:ext cx="0" cy="0"/>
          <a:chOff x="0" y="0"/>
          <a:chExt cx="0" cy="0"/>
        </a:xfrm>
      </p:grpSpPr>
      <p:sp>
        <p:nvSpPr>
          <p:cNvPr id="2" name="Tijdelijke aanduiding voor tekst 13">
            <a:extLst>
              <a:ext uri="{FF2B5EF4-FFF2-40B4-BE49-F238E27FC236}">
                <a16:creationId xmlns:a16="http://schemas.microsoft.com/office/drawing/2014/main" id="{CDFEE9F5-4554-4B12-A894-D0BFF5EEAB6F}"/>
              </a:ext>
            </a:extLst>
          </p:cNvPr>
          <p:cNvSpPr txBox="1">
            <a:spLocks noGrp="1"/>
          </p:cNvSpPr>
          <p:nvPr>
            <p:ph type="body" idx="4294967295"/>
          </p:nvPr>
        </p:nvSpPr>
        <p:spPr>
          <a:xfrm>
            <a:off x="634995" y="3888001"/>
            <a:ext cx="10923586" cy="2333411"/>
          </a:xfrm>
        </p:spPr>
        <p:txBody>
          <a:bodyPr tIns="50401"/>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ianummer 9">
            <a:extLst>
              <a:ext uri="{FF2B5EF4-FFF2-40B4-BE49-F238E27FC236}">
                <a16:creationId xmlns:a16="http://schemas.microsoft.com/office/drawing/2014/main" id="{C573809C-C4E4-494A-A2C1-357EE642F62C}"/>
              </a:ext>
            </a:extLst>
          </p:cNvPr>
          <p:cNvSpPr txBox="1">
            <a:spLocks noGrp="1"/>
          </p:cNvSpPr>
          <p:nvPr>
            <p:ph type="sldNum" sz="quarter" idx="8"/>
          </p:nvPr>
        </p:nvSpPr>
        <p:spPr/>
        <p:txBody>
          <a:bodyPr/>
          <a:lstStyle>
            <a:lvl1pPr>
              <a:defRPr/>
            </a:lvl1pPr>
          </a:lstStyle>
          <a:p>
            <a:pPr lvl="0"/>
            <a:fld id="{1D32C644-C841-459E-B299-18A3C4B7751F}" type="slidenum">
              <a:t>‹nr.›</a:t>
            </a:fld>
            <a:endParaRPr lang="nl-NL"/>
          </a:p>
        </p:txBody>
      </p:sp>
      <p:sp>
        <p:nvSpPr>
          <p:cNvPr id="4" name="Tijdelijke aanduiding voor voettekst 4">
            <a:extLst>
              <a:ext uri="{FF2B5EF4-FFF2-40B4-BE49-F238E27FC236}">
                <a16:creationId xmlns:a16="http://schemas.microsoft.com/office/drawing/2014/main" id="{88E6D756-7A43-4B7F-BB07-4C3F95D644B9}"/>
              </a:ext>
            </a:extLst>
          </p:cNvPr>
          <p:cNvSpPr txBox="1">
            <a:spLocks noGrp="1"/>
          </p:cNvSpPr>
          <p:nvPr>
            <p:ph type="ftr" sz="quarter" idx="9"/>
          </p:nvPr>
        </p:nvSpPr>
        <p:spPr/>
        <p:txBody>
          <a:bodyPr/>
          <a:lstStyle>
            <a:lvl1pPr>
              <a:defRPr/>
            </a:lvl1pPr>
          </a:lstStyle>
          <a:p>
            <a:pPr lvl="0"/>
            <a:fld id="{D965176D-9777-435E-A262-5A250CE18FB9}" type="datetime4">
              <a:rPr lang="nl-NL"/>
              <a:pPr lvl="0"/>
              <a:t>21 mei 2021</a:t>
            </a:fld>
            <a:r>
              <a:rPr lang="en-US"/>
              <a:t> | Voettekst</a:t>
            </a:r>
            <a:endParaRPr lang="nl-NL"/>
          </a:p>
        </p:txBody>
      </p:sp>
      <p:sp>
        <p:nvSpPr>
          <p:cNvPr id="5" name="Tijdelijke aanduiding voor afbeelding 11">
            <a:extLst>
              <a:ext uri="{FF2B5EF4-FFF2-40B4-BE49-F238E27FC236}">
                <a16:creationId xmlns:a16="http://schemas.microsoft.com/office/drawing/2014/main" id="{507CC98C-9A67-465A-934D-AA02620B069C}"/>
              </a:ext>
            </a:extLst>
          </p:cNvPr>
          <p:cNvSpPr txBox="1">
            <a:spLocks noGrp="1"/>
          </p:cNvSpPr>
          <p:nvPr>
            <p:ph type="pic" idx="4294967295"/>
          </p:nvPr>
        </p:nvSpPr>
        <p:spPr>
          <a:xfrm>
            <a:off x="0" y="0"/>
            <a:ext cx="12191996" cy="3427408"/>
          </a:xfrm>
          <a:solidFill>
            <a:srgbClr val="D9D9D9"/>
          </a:solidFill>
        </p:spPr>
        <p:txBody>
          <a:bodyPr lIns="719998" tIns="1151997"/>
          <a:lstStyle>
            <a:lvl1pPr>
              <a:tabLst>
                <a:tab pos="1619256" algn="l"/>
              </a:tabLst>
              <a:defRPr/>
            </a:lvl1pPr>
          </a:lstStyle>
          <a:p>
            <a:pPr lvl="0"/>
            <a:r>
              <a:rPr lang="nl-NL"/>
              <a:t>Klik op het pictogram als u een afbeelding wilt toevoegen</a:t>
            </a:r>
          </a:p>
        </p:txBody>
      </p:sp>
    </p:spTree>
    <p:extLst>
      <p:ext uri="{BB962C8B-B14F-4D97-AF65-F5344CB8AC3E}">
        <p14:creationId xmlns:p14="http://schemas.microsoft.com/office/powerpoint/2010/main" val="34348356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2" name="Tijdelijke aanduiding voor afbeelding 10">
            <a:extLst>
              <a:ext uri="{FF2B5EF4-FFF2-40B4-BE49-F238E27FC236}">
                <a16:creationId xmlns:a16="http://schemas.microsoft.com/office/drawing/2014/main" id="{0B7196A9-AB17-4D7B-9DCE-C85A9817FC54}"/>
              </a:ext>
            </a:extLst>
          </p:cNvPr>
          <p:cNvSpPr txBox="1">
            <a:spLocks noGrp="1"/>
          </p:cNvSpPr>
          <p:nvPr>
            <p:ph type="pic" idx="4294967295"/>
          </p:nvPr>
        </p:nvSpPr>
        <p:spPr>
          <a:xfrm>
            <a:off x="0" y="3427408"/>
            <a:ext cx="12191996" cy="3430591"/>
          </a:xfrm>
          <a:solidFill>
            <a:srgbClr val="D9D9D9"/>
          </a:solidFill>
        </p:spPr>
        <p:txBody>
          <a:bodyPr lIns="611998"/>
          <a:lstStyle>
            <a:lvl1pPr>
              <a:buClr>
                <a:srgbClr val="017BC6"/>
              </a:buClr>
              <a:defRPr/>
            </a:lvl1pPr>
          </a:lstStyle>
          <a:p>
            <a:pPr lvl="0"/>
            <a:r>
              <a:rPr lang="nl-NL"/>
              <a:t>Klik op het pictogram als u een afbeelding wilt toevoegen</a:t>
            </a:r>
          </a:p>
        </p:txBody>
      </p:sp>
      <p:sp>
        <p:nvSpPr>
          <p:cNvPr id="3" name="Titel 1">
            <a:extLst>
              <a:ext uri="{FF2B5EF4-FFF2-40B4-BE49-F238E27FC236}">
                <a16:creationId xmlns:a16="http://schemas.microsoft.com/office/drawing/2014/main" id="{7911AF5D-E867-4BDA-A7D2-BB72A8CD129A}"/>
              </a:ext>
            </a:extLst>
          </p:cNvPr>
          <p:cNvSpPr txBox="1">
            <a:spLocks noGrp="1"/>
          </p:cNvSpPr>
          <p:nvPr>
            <p:ph type="title"/>
          </p:nvPr>
        </p:nvSpPr>
        <p:spPr>
          <a:xfrm>
            <a:off x="633596" y="1051203"/>
            <a:ext cx="10924382" cy="946797"/>
          </a:xfrm>
        </p:spPr>
        <p:txBody>
          <a:bodyPr/>
          <a:lstStyle>
            <a:lvl1pPr>
              <a:defRPr>
                <a:solidFill>
                  <a:srgbClr val="FFFFFF"/>
                </a:solidFill>
              </a:defRPr>
            </a:lvl1pPr>
          </a:lstStyle>
          <a:p>
            <a:pPr lvl="0"/>
            <a:r>
              <a:rPr lang="nl-NL"/>
              <a:t>Klik om de stijl te bewerken</a:t>
            </a:r>
          </a:p>
        </p:txBody>
      </p:sp>
      <p:sp>
        <p:nvSpPr>
          <p:cNvPr id="4" name="Tijdelijke aanduiding voor dianummer 14">
            <a:extLst>
              <a:ext uri="{FF2B5EF4-FFF2-40B4-BE49-F238E27FC236}">
                <a16:creationId xmlns:a16="http://schemas.microsoft.com/office/drawing/2014/main" id="{6A9E0EAF-CE03-4F10-BB05-F9CA3A2AB797}"/>
              </a:ext>
            </a:extLst>
          </p:cNvPr>
          <p:cNvSpPr txBox="1">
            <a:spLocks noGrp="1"/>
          </p:cNvSpPr>
          <p:nvPr>
            <p:ph type="sldNum" sz="quarter" idx="8"/>
          </p:nvPr>
        </p:nvSpPr>
        <p:spPr/>
        <p:txBody>
          <a:bodyPr/>
          <a:lstStyle>
            <a:lvl1pPr>
              <a:defRPr>
                <a:solidFill>
                  <a:srgbClr val="FFFFFF"/>
                </a:solidFill>
              </a:defRPr>
            </a:lvl1pPr>
          </a:lstStyle>
          <a:p>
            <a:pPr lvl="0"/>
            <a:fld id="{654943EE-E770-4693-9EB6-17833ED8617E}" type="slidenum">
              <a:t>‹nr.›</a:t>
            </a:fld>
            <a:endParaRPr lang="nl-NL"/>
          </a:p>
        </p:txBody>
      </p:sp>
      <p:sp>
        <p:nvSpPr>
          <p:cNvPr id="5" name="Tijdelijke aanduiding voor voettekst 4">
            <a:extLst>
              <a:ext uri="{FF2B5EF4-FFF2-40B4-BE49-F238E27FC236}">
                <a16:creationId xmlns:a16="http://schemas.microsoft.com/office/drawing/2014/main" id="{2FFFB4B3-336B-4B24-8CB2-82716929079E}"/>
              </a:ext>
            </a:extLst>
          </p:cNvPr>
          <p:cNvSpPr txBox="1">
            <a:spLocks noGrp="1"/>
          </p:cNvSpPr>
          <p:nvPr>
            <p:ph type="ftr" sz="quarter" idx="9"/>
          </p:nvPr>
        </p:nvSpPr>
        <p:spPr/>
        <p:txBody>
          <a:bodyPr/>
          <a:lstStyle>
            <a:lvl1pPr>
              <a:defRPr>
                <a:solidFill>
                  <a:srgbClr val="FFFFFF"/>
                </a:solidFill>
              </a:defRPr>
            </a:lvl1pPr>
          </a:lstStyle>
          <a:p>
            <a:pPr lvl="0"/>
            <a:fld id="{1D7E936A-58B5-440E-97AD-326186E6CC4A}" type="datetime4">
              <a:rPr lang="nl-NL"/>
              <a:pPr lvl="0"/>
              <a:t>21 mei 2021</a:t>
            </a:fld>
            <a:r>
              <a:rPr lang="en-US"/>
              <a:t> | Voettekst</a:t>
            </a:r>
            <a:endParaRPr lang="nl-NL"/>
          </a:p>
        </p:txBody>
      </p:sp>
    </p:spTree>
    <p:extLst>
      <p:ext uri="{BB962C8B-B14F-4D97-AF65-F5344CB8AC3E}">
        <p14:creationId xmlns:p14="http://schemas.microsoft.com/office/powerpoint/2010/main" val="1275083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slideLayout" Target="../slideLayouts/slideLayout337.xml"/><Relationship Id="rId18" Type="http://schemas.openxmlformats.org/officeDocument/2006/relationships/slideLayout" Target="../slideLayouts/slideLayout342.xml"/><Relationship Id="rId26" Type="http://schemas.openxmlformats.org/officeDocument/2006/relationships/slideLayout" Target="../slideLayouts/slideLayout350.xml"/><Relationship Id="rId3" Type="http://schemas.openxmlformats.org/officeDocument/2006/relationships/slideLayout" Target="../slideLayouts/slideLayout327.xml"/><Relationship Id="rId21" Type="http://schemas.openxmlformats.org/officeDocument/2006/relationships/slideLayout" Target="../slideLayouts/slideLayout345.xml"/><Relationship Id="rId34" Type="http://schemas.openxmlformats.org/officeDocument/2006/relationships/slideLayout" Target="../slideLayouts/slideLayout358.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17" Type="http://schemas.openxmlformats.org/officeDocument/2006/relationships/slideLayout" Target="../slideLayouts/slideLayout341.xml"/><Relationship Id="rId25" Type="http://schemas.openxmlformats.org/officeDocument/2006/relationships/slideLayout" Target="../slideLayouts/slideLayout349.xml"/><Relationship Id="rId33" Type="http://schemas.openxmlformats.org/officeDocument/2006/relationships/slideLayout" Target="../slideLayouts/slideLayout357.xml"/><Relationship Id="rId38" Type="http://schemas.openxmlformats.org/officeDocument/2006/relationships/image" Target="../media/image1.png"/><Relationship Id="rId2" Type="http://schemas.openxmlformats.org/officeDocument/2006/relationships/slideLayout" Target="../slideLayouts/slideLayout326.xml"/><Relationship Id="rId16" Type="http://schemas.openxmlformats.org/officeDocument/2006/relationships/slideLayout" Target="../slideLayouts/slideLayout340.xml"/><Relationship Id="rId20" Type="http://schemas.openxmlformats.org/officeDocument/2006/relationships/slideLayout" Target="../slideLayouts/slideLayout344.xml"/><Relationship Id="rId29" Type="http://schemas.openxmlformats.org/officeDocument/2006/relationships/slideLayout" Target="../slideLayouts/slideLayout353.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24" Type="http://schemas.openxmlformats.org/officeDocument/2006/relationships/slideLayout" Target="../slideLayouts/slideLayout348.xml"/><Relationship Id="rId32" Type="http://schemas.openxmlformats.org/officeDocument/2006/relationships/slideLayout" Target="../slideLayouts/slideLayout356.xml"/><Relationship Id="rId37" Type="http://schemas.openxmlformats.org/officeDocument/2006/relationships/theme" Target="../theme/theme10.xml"/><Relationship Id="rId5" Type="http://schemas.openxmlformats.org/officeDocument/2006/relationships/slideLayout" Target="../slideLayouts/slideLayout329.xml"/><Relationship Id="rId15" Type="http://schemas.openxmlformats.org/officeDocument/2006/relationships/slideLayout" Target="../slideLayouts/slideLayout339.xml"/><Relationship Id="rId23" Type="http://schemas.openxmlformats.org/officeDocument/2006/relationships/slideLayout" Target="../slideLayouts/slideLayout347.xml"/><Relationship Id="rId28" Type="http://schemas.openxmlformats.org/officeDocument/2006/relationships/slideLayout" Target="../slideLayouts/slideLayout352.xml"/><Relationship Id="rId36" Type="http://schemas.openxmlformats.org/officeDocument/2006/relationships/slideLayout" Target="../slideLayouts/slideLayout360.xml"/><Relationship Id="rId10" Type="http://schemas.openxmlformats.org/officeDocument/2006/relationships/slideLayout" Target="../slideLayouts/slideLayout334.xml"/><Relationship Id="rId19" Type="http://schemas.openxmlformats.org/officeDocument/2006/relationships/slideLayout" Target="../slideLayouts/slideLayout343.xml"/><Relationship Id="rId31" Type="http://schemas.openxmlformats.org/officeDocument/2006/relationships/slideLayout" Target="../slideLayouts/slideLayout355.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slideLayout" Target="../slideLayouts/slideLayout338.xml"/><Relationship Id="rId22" Type="http://schemas.openxmlformats.org/officeDocument/2006/relationships/slideLayout" Target="../slideLayouts/slideLayout346.xml"/><Relationship Id="rId27" Type="http://schemas.openxmlformats.org/officeDocument/2006/relationships/slideLayout" Target="../slideLayouts/slideLayout351.xml"/><Relationship Id="rId30" Type="http://schemas.openxmlformats.org/officeDocument/2006/relationships/slideLayout" Target="../slideLayouts/slideLayout354.xml"/><Relationship Id="rId35" Type="http://schemas.openxmlformats.org/officeDocument/2006/relationships/slideLayout" Target="../slideLayouts/slideLayout35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slideLayout" Target="../slideLayouts/slideLayout373.xml"/><Relationship Id="rId18" Type="http://schemas.openxmlformats.org/officeDocument/2006/relationships/slideLayout" Target="../slideLayouts/slideLayout378.xml"/><Relationship Id="rId26" Type="http://schemas.openxmlformats.org/officeDocument/2006/relationships/slideLayout" Target="../slideLayouts/slideLayout386.xml"/><Relationship Id="rId3" Type="http://schemas.openxmlformats.org/officeDocument/2006/relationships/slideLayout" Target="../slideLayouts/slideLayout363.xml"/><Relationship Id="rId21" Type="http://schemas.openxmlformats.org/officeDocument/2006/relationships/slideLayout" Target="../slideLayouts/slideLayout381.xml"/><Relationship Id="rId34" Type="http://schemas.openxmlformats.org/officeDocument/2006/relationships/slideLayout" Target="../slideLayouts/slideLayout394.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17" Type="http://schemas.openxmlformats.org/officeDocument/2006/relationships/slideLayout" Target="../slideLayouts/slideLayout377.xml"/><Relationship Id="rId25" Type="http://schemas.openxmlformats.org/officeDocument/2006/relationships/slideLayout" Target="../slideLayouts/slideLayout385.xml"/><Relationship Id="rId33" Type="http://schemas.openxmlformats.org/officeDocument/2006/relationships/slideLayout" Target="../slideLayouts/slideLayout393.xml"/><Relationship Id="rId2" Type="http://schemas.openxmlformats.org/officeDocument/2006/relationships/slideLayout" Target="../slideLayouts/slideLayout362.xml"/><Relationship Id="rId16" Type="http://schemas.openxmlformats.org/officeDocument/2006/relationships/slideLayout" Target="../slideLayouts/slideLayout376.xml"/><Relationship Id="rId20" Type="http://schemas.openxmlformats.org/officeDocument/2006/relationships/slideLayout" Target="../slideLayouts/slideLayout380.xml"/><Relationship Id="rId29" Type="http://schemas.openxmlformats.org/officeDocument/2006/relationships/slideLayout" Target="../slideLayouts/slideLayout389.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24" Type="http://schemas.openxmlformats.org/officeDocument/2006/relationships/slideLayout" Target="../slideLayouts/slideLayout384.xml"/><Relationship Id="rId32" Type="http://schemas.openxmlformats.org/officeDocument/2006/relationships/slideLayout" Target="../slideLayouts/slideLayout392.xml"/><Relationship Id="rId37" Type="http://schemas.openxmlformats.org/officeDocument/2006/relationships/image" Target="../media/image1.png"/><Relationship Id="rId5" Type="http://schemas.openxmlformats.org/officeDocument/2006/relationships/slideLayout" Target="../slideLayouts/slideLayout365.xml"/><Relationship Id="rId15" Type="http://schemas.openxmlformats.org/officeDocument/2006/relationships/slideLayout" Target="../slideLayouts/slideLayout375.xml"/><Relationship Id="rId23" Type="http://schemas.openxmlformats.org/officeDocument/2006/relationships/slideLayout" Target="../slideLayouts/slideLayout383.xml"/><Relationship Id="rId28" Type="http://schemas.openxmlformats.org/officeDocument/2006/relationships/slideLayout" Target="../slideLayouts/slideLayout388.xml"/><Relationship Id="rId36" Type="http://schemas.openxmlformats.org/officeDocument/2006/relationships/theme" Target="../theme/theme11.xml"/><Relationship Id="rId10" Type="http://schemas.openxmlformats.org/officeDocument/2006/relationships/slideLayout" Target="../slideLayouts/slideLayout370.xml"/><Relationship Id="rId19" Type="http://schemas.openxmlformats.org/officeDocument/2006/relationships/slideLayout" Target="../slideLayouts/slideLayout379.xml"/><Relationship Id="rId31" Type="http://schemas.openxmlformats.org/officeDocument/2006/relationships/slideLayout" Target="../slideLayouts/slideLayout391.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 Id="rId22" Type="http://schemas.openxmlformats.org/officeDocument/2006/relationships/slideLayout" Target="../slideLayouts/slideLayout382.xml"/><Relationship Id="rId27" Type="http://schemas.openxmlformats.org/officeDocument/2006/relationships/slideLayout" Target="../slideLayouts/slideLayout387.xml"/><Relationship Id="rId30" Type="http://schemas.openxmlformats.org/officeDocument/2006/relationships/slideLayout" Target="../slideLayouts/slideLayout390.xml"/><Relationship Id="rId35" Type="http://schemas.openxmlformats.org/officeDocument/2006/relationships/slideLayout" Target="../slideLayouts/slideLayout39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03.xml"/><Relationship Id="rId13" Type="http://schemas.openxmlformats.org/officeDocument/2006/relationships/slideLayout" Target="../slideLayouts/slideLayout408.xml"/><Relationship Id="rId18" Type="http://schemas.openxmlformats.org/officeDocument/2006/relationships/slideLayout" Target="../slideLayouts/slideLayout413.xml"/><Relationship Id="rId26" Type="http://schemas.openxmlformats.org/officeDocument/2006/relationships/slideLayout" Target="../slideLayouts/slideLayout421.xml"/><Relationship Id="rId3" Type="http://schemas.openxmlformats.org/officeDocument/2006/relationships/slideLayout" Target="../slideLayouts/slideLayout398.xml"/><Relationship Id="rId21" Type="http://schemas.openxmlformats.org/officeDocument/2006/relationships/slideLayout" Target="../slideLayouts/slideLayout416.xml"/><Relationship Id="rId34" Type="http://schemas.openxmlformats.org/officeDocument/2006/relationships/slideLayout" Target="../slideLayouts/slideLayout429.xml"/><Relationship Id="rId7" Type="http://schemas.openxmlformats.org/officeDocument/2006/relationships/slideLayout" Target="../slideLayouts/slideLayout402.xml"/><Relationship Id="rId12" Type="http://schemas.openxmlformats.org/officeDocument/2006/relationships/slideLayout" Target="../slideLayouts/slideLayout407.xml"/><Relationship Id="rId17" Type="http://schemas.openxmlformats.org/officeDocument/2006/relationships/slideLayout" Target="../slideLayouts/slideLayout412.xml"/><Relationship Id="rId25" Type="http://schemas.openxmlformats.org/officeDocument/2006/relationships/slideLayout" Target="../slideLayouts/slideLayout420.xml"/><Relationship Id="rId33" Type="http://schemas.openxmlformats.org/officeDocument/2006/relationships/slideLayout" Target="../slideLayouts/slideLayout428.xml"/><Relationship Id="rId38" Type="http://schemas.openxmlformats.org/officeDocument/2006/relationships/image" Target="../media/image1.png"/><Relationship Id="rId2" Type="http://schemas.openxmlformats.org/officeDocument/2006/relationships/slideLayout" Target="../slideLayouts/slideLayout397.xml"/><Relationship Id="rId16" Type="http://schemas.openxmlformats.org/officeDocument/2006/relationships/slideLayout" Target="../slideLayouts/slideLayout411.xml"/><Relationship Id="rId20" Type="http://schemas.openxmlformats.org/officeDocument/2006/relationships/slideLayout" Target="../slideLayouts/slideLayout415.xml"/><Relationship Id="rId29" Type="http://schemas.openxmlformats.org/officeDocument/2006/relationships/slideLayout" Target="../slideLayouts/slideLayout424.xml"/><Relationship Id="rId1" Type="http://schemas.openxmlformats.org/officeDocument/2006/relationships/slideLayout" Target="../slideLayouts/slideLayout396.xml"/><Relationship Id="rId6" Type="http://schemas.openxmlformats.org/officeDocument/2006/relationships/slideLayout" Target="../slideLayouts/slideLayout401.xml"/><Relationship Id="rId11" Type="http://schemas.openxmlformats.org/officeDocument/2006/relationships/slideLayout" Target="../slideLayouts/slideLayout406.xml"/><Relationship Id="rId24" Type="http://schemas.openxmlformats.org/officeDocument/2006/relationships/slideLayout" Target="../slideLayouts/slideLayout419.xml"/><Relationship Id="rId32" Type="http://schemas.openxmlformats.org/officeDocument/2006/relationships/slideLayout" Target="../slideLayouts/slideLayout427.xml"/><Relationship Id="rId37" Type="http://schemas.openxmlformats.org/officeDocument/2006/relationships/theme" Target="../theme/theme12.xml"/><Relationship Id="rId5" Type="http://schemas.openxmlformats.org/officeDocument/2006/relationships/slideLayout" Target="../slideLayouts/slideLayout400.xml"/><Relationship Id="rId15" Type="http://schemas.openxmlformats.org/officeDocument/2006/relationships/slideLayout" Target="../slideLayouts/slideLayout410.xml"/><Relationship Id="rId23" Type="http://schemas.openxmlformats.org/officeDocument/2006/relationships/slideLayout" Target="../slideLayouts/slideLayout418.xml"/><Relationship Id="rId28" Type="http://schemas.openxmlformats.org/officeDocument/2006/relationships/slideLayout" Target="../slideLayouts/slideLayout423.xml"/><Relationship Id="rId36" Type="http://schemas.openxmlformats.org/officeDocument/2006/relationships/slideLayout" Target="../slideLayouts/slideLayout431.xml"/><Relationship Id="rId10" Type="http://schemas.openxmlformats.org/officeDocument/2006/relationships/slideLayout" Target="../slideLayouts/slideLayout405.xml"/><Relationship Id="rId19" Type="http://schemas.openxmlformats.org/officeDocument/2006/relationships/slideLayout" Target="../slideLayouts/slideLayout414.xml"/><Relationship Id="rId31" Type="http://schemas.openxmlformats.org/officeDocument/2006/relationships/slideLayout" Target="../slideLayouts/slideLayout426.xml"/><Relationship Id="rId4" Type="http://schemas.openxmlformats.org/officeDocument/2006/relationships/slideLayout" Target="../slideLayouts/slideLayout399.xml"/><Relationship Id="rId9" Type="http://schemas.openxmlformats.org/officeDocument/2006/relationships/slideLayout" Target="../slideLayouts/slideLayout404.xml"/><Relationship Id="rId14" Type="http://schemas.openxmlformats.org/officeDocument/2006/relationships/slideLayout" Target="../slideLayouts/slideLayout409.xml"/><Relationship Id="rId22" Type="http://schemas.openxmlformats.org/officeDocument/2006/relationships/slideLayout" Target="../slideLayouts/slideLayout417.xml"/><Relationship Id="rId27" Type="http://schemas.openxmlformats.org/officeDocument/2006/relationships/slideLayout" Target="../slideLayouts/slideLayout422.xml"/><Relationship Id="rId30" Type="http://schemas.openxmlformats.org/officeDocument/2006/relationships/slideLayout" Target="../slideLayouts/slideLayout425.xml"/><Relationship Id="rId35" Type="http://schemas.openxmlformats.org/officeDocument/2006/relationships/slideLayout" Target="../slideLayouts/slideLayout4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image" Target="../media/image1.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image" Target="../media/image1.png"/><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theme" Target="../theme/theme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image" Target="../media/image1.png"/><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theme" Target="../theme/theme4.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34" Type="http://schemas.openxmlformats.org/officeDocument/2006/relationships/slideLayout" Target="../slideLayouts/slideLayout178.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33" Type="http://schemas.openxmlformats.org/officeDocument/2006/relationships/slideLayout" Target="../slideLayouts/slideLayout177.xml"/><Relationship Id="rId38" Type="http://schemas.openxmlformats.org/officeDocument/2006/relationships/image" Target="../media/image1.png"/><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slideLayout" Target="../slideLayouts/slideLayout173.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slideLayout" Target="../slideLayouts/slideLayout176.xml"/><Relationship Id="rId37" Type="http://schemas.openxmlformats.org/officeDocument/2006/relationships/theme" Target="../theme/theme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36" Type="http://schemas.openxmlformats.org/officeDocument/2006/relationships/slideLayout" Target="../slideLayouts/slideLayout180.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slideLayout" Target="../slideLayouts/slideLayout175.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slideLayout" Target="../slideLayouts/slideLayout174.xml"/><Relationship Id="rId35" Type="http://schemas.openxmlformats.org/officeDocument/2006/relationships/slideLayout" Target="../slideLayouts/slideLayout1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 Type="http://schemas.openxmlformats.org/officeDocument/2006/relationships/slideLayout" Target="../slideLayouts/slideLayout183.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image" Target="../media/image1.png"/><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slideLayout" Target="../slideLayouts/slideLayout209.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theme" Target="../theme/theme6.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26" Type="http://schemas.openxmlformats.org/officeDocument/2006/relationships/slideLayout" Target="../slideLayouts/slideLayout242.xml"/><Relationship Id="rId3" Type="http://schemas.openxmlformats.org/officeDocument/2006/relationships/slideLayout" Target="../slideLayouts/slideLayout219.xml"/><Relationship Id="rId21" Type="http://schemas.openxmlformats.org/officeDocument/2006/relationships/slideLayout" Target="../slideLayouts/slideLayout237.xml"/><Relationship Id="rId34" Type="http://schemas.openxmlformats.org/officeDocument/2006/relationships/slideLayout" Target="../slideLayouts/slideLayout250.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5" Type="http://schemas.openxmlformats.org/officeDocument/2006/relationships/slideLayout" Target="../slideLayouts/slideLayout241.xml"/><Relationship Id="rId33" Type="http://schemas.openxmlformats.org/officeDocument/2006/relationships/slideLayout" Target="../slideLayouts/slideLayout249.xml"/><Relationship Id="rId38" Type="http://schemas.openxmlformats.org/officeDocument/2006/relationships/image" Target="../media/image1.png"/><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29" Type="http://schemas.openxmlformats.org/officeDocument/2006/relationships/slideLayout" Target="../slideLayouts/slideLayout245.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24" Type="http://schemas.openxmlformats.org/officeDocument/2006/relationships/slideLayout" Target="../slideLayouts/slideLayout240.xml"/><Relationship Id="rId32" Type="http://schemas.openxmlformats.org/officeDocument/2006/relationships/slideLayout" Target="../slideLayouts/slideLayout248.xml"/><Relationship Id="rId37" Type="http://schemas.openxmlformats.org/officeDocument/2006/relationships/theme" Target="../theme/theme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slideLayout" Target="../slideLayouts/slideLayout239.xml"/><Relationship Id="rId28" Type="http://schemas.openxmlformats.org/officeDocument/2006/relationships/slideLayout" Target="../slideLayouts/slideLayout244.xml"/><Relationship Id="rId36" Type="http://schemas.openxmlformats.org/officeDocument/2006/relationships/slideLayout" Target="../slideLayouts/slideLayout252.xml"/><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31" Type="http://schemas.openxmlformats.org/officeDocument/2006/relationships/slideLayout" Target="../slideLayouts/slideLayout247.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slideLayout" Target="../slideLayouts/slideLayout238.xml"/><Relationship Id="rId27" Type="http://schemas.openxmlformats.org/officeDocument/2006/relationships/slideLayout" Target="../slideLayouts/slideLayout243.xml"/><Relationship Id="rId30" Type="http://schemas.openxmlformats.org/officeDocument/2006/relationships/slideLayout" Target="../slideLayouts/slideLayout246.xml"/><Relationship Id="rId35" Type="http://schemas.openxmlformats.org/officeDocument/2006/relationships/slideLayout" Target="../slideLayouts/slideLayout2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slideLayout" Target="../slideLayouts/slideLayout265.xml"/><Relationship Id="rId18" Type="http://schemas.openxmlformats.org/officeDocument/2006/relationships/slideLayout" Target="../slideLayouts/slideLayout270.xml"/><Relationship Id="rId26" Type="http://schemas.openxmlformats.org/officeDocument/2006/relationships/slideLayout" Target="../slideLayouts/slideLayout278.xml"/><Relationship Id="rId3" Type="http://schemas.openxmlformats.org/officeDocument/2006/relationships/slideLayout" Target="../slideLayouts/slideLayout255.xml"/><Relationship Id="rId21" Type="http://schemas.openxmlformats.org/officeDocument/2006/relationships/slideLayout" Target="../slideLayouts/slideLayout273.xml"/><Relationship Id="rId34" Type="http://schemas.openxmlformats.org/officeDocument/2006/relationships/slideLayout" Target="../slideLayouts/slideLayout286.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5" Type="http://schemas.openxmlformats.org/officeDocument/2006/relationships/slideLayout" Target="../slideLayouts/slideLayout277.xml"/><Relationship Id="rId33" Type="http://schemas.openxmlformats.org/officeDocument/2006/relationships/slideLayout" Target="../slideLayouts/slideLayout285.xml"/><Relationship Id="rId38" Type="http://schemas.openxmlformats.org/officeDocument/2006/relationships/image" Target="../media/image1.png"/><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0" Type="http://schemas.openxmlformats.org/officeDocument/2006/relationships/slideLayout" Target="../slideLayouts/slideLayout272.xml"/><Relationship Id="rId29" Type="http://schemas.openxmlformats.org/officeDocument/2006/relationships/slideLayout" Target="../slideLayouts/slideLayout281.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24" Type="http://schemas.openxmlformats.org/officeDocument/2006/relationships/slideLayout" Target="../slideLayouts/slideLayout276.xml"/><Relationship Id="rId32" Type="http://schemas.openxmlformats.org/officeDocument/2006/relationships/slideLayout" Target="../slideLayouts/slideLayout284.xml"/><Relationship Id="rId37" Type="http://schemas.openxmlformats.org/officeDocument/2006/relationships/theme" Target="../theme/theme8.xml"/><Relationship Id="rId5" Type="http://schemas.openxmlformats.org/officeDocument/2006/relationships/slideLayout" Target="../slideLayouts/slideLayout257.xml"/><Relationship Id="rId15" Type="http://schemas.openxmlformats.org/officeDocument/2006/relationships/slideLayout" Target="../slideLayouts/slideLayout267.xml"/><Relationship Id="rId23" Type="http://schemas.openxmlformats.org/officeDocument/2006/relationships/slideLayout" Target="../slideLayouts/slideLayout275.xml"/><Relationship Id="rId28" Type="http://schemas.openxmlformats.org/officeDocument/2006/relationships/slideLayout" Target="../slideLayouts/slideLayout280.xml"/><Relationship Id="rId36" Type="http://schemas.openxmlformats.org/officeDocument/2006/relationships/slideLayout" Target="../slideLayouts/slideLayout288.xml"/><Relationship Id="rId10" Type="http://schemas.openxmlformats.org/officeDocument/2006/relationships/slideLayout" Target="../slideLayouts/slideLayout262.xml"/><Relationship Id="rId19" Type="http://schemas.openxmlformats.org/officeDocument/2006/relationships/slideLayout" Target="../slideLayouts/slideLayout271.xml"/><Relationship Id="rId31" Type="http://schemas.openxmlformats.org/officeDocument/2006/relationships/slideLayout" Target="../slideLayouts/slideLayout283.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 Id="rId22" Type="http://schemas.openxmlformats.org/officeDocument/2006/relationships/slideLayout" Target="../slideLayouts/slideLayout274.xml"/><Relationship Id="rId27" Type="http://schemas.openxmlformats.org/officeDocument/2006/relationships/slideLayout" Target="../slideLayouts/slideLayout279.xml"/><Relationship Id="rId30" Type="http://schemas.openxmlformats.org/officeDocument/2006/relationships/slideLayout" Target="../slideLayouts/slideLayout282.xml"/><Relationship Id="rId35" Type="http://schemas.openxmlformats.org/officeDocument/2006/relationships/slideLayout" Target="../slideLayouts/slideLayout2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slideLayout" Target="../slideLayouts/slideLayout314.xml"/><Relationship Id="rId3" Type="http://schemas.openxmlformats.org/officeDocument/2006/relationships/slideLayout" Target="../slideLayouts/slideLayout291.xml"/><Relationship Id="rId21" Type="http://schemas.openxmlformats.org/officeDocument/2006/relationships/slideLayout" Target="../slideLayouts/slideLayout309.xml"/><Relationship Id="rId34" Type="http://schemas.openxmlformats.org/officeDocument/2006/relationships/slideLayout" Target="../slideLayouts/slideLayout322.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slideLayout" Target="../slideLayouts/slideLayout321.xml"/><Relationship Id="rId38" Type="http://schemas.openxmlformats.org/officeDocument/2006/relationships/image" Target="../media/image1.png"/><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29" Type="http://schemas.openxmlformats.org/officeDocument/2006/relationships/slideLayout" Target="../slideLayouts/slideLayout317.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slideLayout" Target="../slideLayouts/slideLayout320.xml"/><Relationship Id="rId37" Type="http://schemas.openxmlformats.org/officeDocument/2006/relationships/theme" Target="../theme/theme9.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36" Type="http://schemas.openxmlformats.org/officeDocument/2006/relationships/slideLayout" Target="../slideLayouts/slideLayout324.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31" Type="http://schemas.openxmlformats.org/officeDocument/2006/relationships/slideLayout" Target="../slideLayouts/slideLayout319.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 Id="rId35" Type="http://schemas.openxmlformats.org/officeDocument/2006/relationships/slideLayout" Target="../slideLayouts/slideLayout3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1F46CB3-950F-47E6-B2E8-214379CAB8D3}"/>
              </a:ext>
            </a:extLst>
          </p:cNvPr>
          <p:cNvSpPr txBox="1">
            <a:spLocks noGrp="1"/>
          </p:cNvSpPr>
          <p:nvPr>
            <p:ph type="title"/>
          </p:nvPr>
        </p:nvSpPr>
        <p:spPr>
          <a:xfrm>
            <a:off x="634995" y="1052510"/>
            <a:ext cx="10923586" cy="948049"/>
          </a:xfrm>
          <a:prstGeom prst="rect">
            <a:avLst/>
          </a:prstGeom>
          <a:noFill/>
          <a:ln>
            <a:noFill/>
          </a:ln>
        </p:spPr>
        <p:txBody>
          <a:bodyPr vert="horz" wrap="square" lIns="91440" tIns="45720" rIns="91440" bIns="45720" anchor="t" anchorCtr="0" compatLnSpc="1">
            <a:noAutofit/>
          </a:bodyPr>
          <a:lstStyle/>
          <a:p>
            <a:pPr lvl="0"/>
            <a:r>
              <a:rPr lang="nl-NL"/>
              <a:t>Klik om de stijl te bewerken</a:t>
            </a:r>
          </a:p>
        </p:txBody>
      </p:sp>
      <p:sp>
        <p:nvSpPr>
          <p:cNvPr id="3" name="Tijdelijke aanduiding voor tekst 2">
            <a:extLst>
              <a:ext uri="{FF2B5EF4-FFF2-40B4-BE49-F238E27FC236}">
                <a16:creationId xmlns:a16="http://schemas.microsoft.com/office/drawing/2014/main" id="{2BD95A52-E855-40F2-AD1C-A6B42E3C4AB2}"/>
              </a:ext>
            </a:extLst>
          </p:cNvPr>
          <p:cNvSpPr txBox="1">
            <a:spLocks noGrp="1"/>
          </p:cNvSpPr>
          <p:nvPr>
            <p:ph type="body" idx="1"/>
          </p:nvPr>
        </p:nvSpPr>
        <p:spPr>
          <a:xfrm>
            <a:off x="634995" y="2289483"/>
            <a:ext cx="10923586" cy="3931929"/>
          </a:xfrm>
          <a:prstGeom prst="rect">
            <a:avLst/>
          </a:prstGeom>
          <a:noFill/>
          <a:ln>
            <a:noFill/>
          </a:ln>
        </p:spPr>
        <p:txBody>
          <a:bodyPr vert="horz" wrap="square" lIns="91440" tIns="45720" rIns="91440" bIns="45720" anchor="t" anchorCtr="0" compatLnSpc="1">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4" name="Tijdelijke aanduiding voor voettekst 4">
            <a:extLst>
              <a:ext uri="{FF2B5EF4-FFF2-40B4-BE49-F238E27FC236}">
                <a16:creationId xmlns:a16="http://schemas.microsoft.com/office/drawing/2014/main" id="{95C5A42E-C8FA-4A04-BAE2-D8678D9438F6}"/>
              </a:ext>
            </a:extLst>
          </p:cNvPr>
          <p:cNvSpPr txBox="1">
            <a:spLocks noGrp="1"/>
          </p:cNvSpPr>
          <p:nvPr>
            <p:ph type="ftr" sz="quarter" idx="3"/>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CF8FA024-4F06-4752-8289-EDC4E7587E4B}" type="datetime4">
              <a:rPr lang="nl-NL"/>
              <a:pPr lvl="0"/>
              <a:t>21 mei 2021</a:t>
            </a:fld>
            <a:r>
              <a:rPr lang="en-US"/>
              <a:t> | Voettekst</a:t>
            </a:r>
            <a:endParaRPr lang="nl-NL"/>
          </a:p>
        </p:txBody>
      </p:sp>
      <p:sp>
        <p:nvSpPr>
          <p:cNvPr id="5" name="Tijdelijke aanduiding voor dianummer 5">
            <a:extLst>
              <a:ext uri="{FF2B5EF4-FFF2-40B4-BE49-F238E27FC236}">
                <a16:creationId xmlns:a16="http://schemas.microsoft.com/office/drawing/2014/main" id="{EDB4D282-2010-49E0-AF7D-C7559CF17E28}"/>
              </a:ext>
            </a:extLst>
          </p:cNvPr>
          <p:cNvSpPr txBox="1">
            <a:spLocks noGrp="1"/>
          </p:cNvSpPr>
          <p:nvPr>
            <p:ph type="sldNum" sz="quarter" idx="4"/>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30B28B2A-65FE-4F45-993D-BF0EC862FE84}" type="slidenum">
              <a:t>‹nr.›</a:t>
            </a:fld>
            <a:endParaRPr lang="nl-NL"/>
          </a:p>
        </p:txBody>
      </p:sp>
      <p:pic>
        <p:nvPicPr>
          <p:cNvPr id="6" name="Afbeelding 7" descr="RO_vervolgpagina_Logo_2_RGB_pos__aangepast.png">
            <a:extLst>
              <a:ext uri="{FF2B5EF4-FFF2-40B4-BE49-F238E27FC236}">
                <a16:creationId xmlns:a16="http://schemas.microsoft.com/office/drawing/2014/main" id="{749307FC-B3D2-4A85-90BC-23241357E43E}"/>
              </a:ext>
            </a:extLst>
          </p:cNvPr>
          <p:cNvPicPr>
            <a:picLocks noChangeAspect="1"/>
          </p:cNvPicPr>
          <p:nvPr/>
        </p:nvPicPr>
        <p:blipFill>
          <a:blip r:embed="rId38"/>
          <a:stretch>
            <a:fillRect/>
          </a:stretch>
        </p:blipFill>
        <p:spPr>
          <a:xfrm>
            <a:off x="0" y="0"/>
            <a:ext cx="12191996" cy="105765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marL="0" marR="0" lvl="0" indent="0" algn="l" defTabSz="914400" rtl="0" fontAlgn="auto" hangingPunct="1">
        <a:lnSpc>
          <a:spcPct val="90000"/>
        </a:lnSpc>
        <a:spcBef>
          <a:spcPts val="0"/>
        </a:spcBef>
        <a:spcAft>
          <a:spcPts val="0"/>
        </a:spcAft>
        <a:buNone/>
        <a:tabLst/>
        <a:defRPr lang="nl-NL" sz="3600" b="0" i="0" u="none" strike="noStrike" kern="1200" cap="none" spc="0" baseline="0">
          <a:solidFill>
            <a:srgbClr val="017BC6"/>
          </a:solidFill>
          <a:uFillTx/>
          <a:latin typeface="Verdana"/>
        </a:defRPr>
      </a:lvl1pPr>
    </p:titleStyle>
    <p:bodyStyle>
      <a:lvl1pPr marL="316803" marR="0" lvl="0" indent="-316803" algn="l" defTabSz="914400" rtl="0" fontAlgn="auto" hangingPunct="1">
        <a:lnSpc>
          <a:spcPct val="90000"/>
        </a:lnSpc>
        <a:spcBef>
          <a:spcPts val="1200"/>
        </a:spcBef>
        <a:spcAft>
          <a:spcPts val="0"/>
        </a:spcAft>
        <a:buClr>
          <a:srgbClr val="017BC6"/>
        </a:buClr>
        <a:buSzPct val="80000"/>
        <a:buFont typeface="Verdana" pitchFamily="34"/>
        <a:buChar char="›"/>
        <a:tabLst/>
        <a:defRPr lang="nl-NL" sz="2400" b="0" i="0" u="none" strike="noStrike" kern="1200" cap="none" spc="0" baseline="0">
          <a:solidFill>
            <a:srgbClr val="000000"/>
          </a:solidFill>
          <a:uFillTx/>
          <a:latin typeface="Verdana"/>
        </a:defRPr>
      </a:lvl1pPr>
      <a:lvl2pPr marL="630003" marR="0" lvl="1" indent="-316803" algn="l" defTabSz="914400" rtl="0" fontAlgn="auto" hangingPunct="1">
        <a:lnSpc>
          <a:spcPct val="90000"/>
        </a:lnSpc>
        <a:spcBef>
          <a:spcPts val="1000"/>
        </a:spcBef>
        <a:spcAft>
          <a:spcPts val="0"/>
        </a:spcAft>
        <a:buClr>
          <a:srgbClr val="017BC6"/>
        </a:buClr>
        <a:buSzPct val="100000"/>
        <a:buFont typeface="Verdana" pitchFamily="34"/>
        <a:buChar char="–"/>
        <a:tabLst/>
        <a:defRPr lang="nl-NL" sz="2000" b="0" i="0" u="none" strike="noStrike" kern="1200" cap="none" spc="0" baseline="0">
          <a:solidFill>
            <a:srgbClr val="000000"/>
          </a:solidFill>
          <a:uFillTx/>
          <a:latin typeface="Verdana"/>
        </a:defRPr>
      </a:lvl2pPr>
      <a:lvl3pPr marL="946797" marR="0" lvl="2" indent="-316803" algn="l" defTabSz="914400" rtl="0" fontAlgn="auto" hangingPunct="1">
        <a:lnSpc>
          <a:spcPct val="90000"/>
        </a:lnSpc>
        <a:spcBef>
          <a:spcPts val="800"/>
        </a:spcBef>
        <a:spcAft>
          <a:spcPts val="0"/>
        </a:spcAft>
        <a:buClr>
          <a:srgbClr val="017BC6"/>
        </a:buClr>
        <a:buSzPct val="100000"/>
        <a:buFont typeface="Wingdings" pitchFamily="2"/>
        <a:buChar char="§"/>
        <a:tabLst/>
        <a:defRPr lang="nl-NL" sz="1800" b="0" i="0" u="none" strike="noStrike" kern="1200" cap="none" spc="0" baseline="0">
          <a:solidFill>
            <a:srgbClr val="000000"/>
          </a:solidFill>
          <a:uFillTx/>
          <a:latin typeface="Verdana"/>
        </a:defRPr>
      </a:lvl3pPr>
      <a:lvl4pPr marL="1259997" marR="0" lvl="3" indent="-316803" algn="l" defTabSz="914400" rtl="0" fontAlgn="auto" hangingPunct="1">
        <a:lnSpc>
          <a:spcPct val="90000"/>
        </a:lnSpc>
        <a:spcBef>
          <a:spcPts val="600"/>
        </a:spcBef>
        <a:spcAft>
          <a:spcPts val="0"/>
        </a:spcAft>
        <a:buClr>
          <a:srgbClr val="017BC6"/>
        </a:buClr>
        <a:buSzPct val="100000"/>
        <a:buFont typeface="Arial" pitchFamily="34"/>
        <a:buChar char="•"/>
        <a:tabLst/>
        <a:defRPr lang="nl-NL" sz="1800" b="0" i="0" u="none" strike="noStrike" kern="1200" cap="none" spc="0" baseline="0">
          <a:solidFill>
            <a:srgbClr val="000000"/>
          </a:solidFill>
          <a:uFillTx/>
          <a:latin typeface="Verdana"/>
        </a:defRPr>
      </a:lvl4pPr>
      <a:lvl5pPr marL="1576800" marR="0" lvl="4" indent="-316803" algn="l" defTabSz="914400" rtl="0" fontAlgn="auto" hangingPunct="1">
        <a:lnSpc>
          <a:spcPct val="90000"/>
        </a:lnSpc>
        <a:spcBef>
          <a:spcPts val="600"/>
        </a:spcBef>
        <a:spcAft>
          <a:spcPts val="0"/>
        </a:spcAft>
        <a:buClr>
          <a:srgbClr val="017BC6"/>
        </a:buClr>
        <a:buSzPct val="100000"/>
        <a:buFont typeface="Verdana" pitchFamily="34"/>
        <a:buChar char="–"/>
        <a:tabLst/>
        <a:defRPr lang="nl-NL" sz="1600" b="0" i="0" u="none" strike="noStrike" kern="1200" cap="none" spc="0" baseline="0">
          <a:solidFill>
            <a:srgbClr val="017BC6"/>
          </a:solidFill>
          <a:uFillTx/>
          <a:latin typeface="Verdana"/>
        </a:defRPr>
      </a:lvl5pPr>
      <a:lvl6pPr marL="1890000" marR="0" lvl="5" indent="-316803" algn="l" defTabSz="914400" rtl="0" fontAlgn="auto" hangingPunct="1">
        <a:lnSpc>
          <a:spcPct val="90000"/>
        </a:lnSpc>
        <a:spcBef>
          <a:spcPts val="600"/>
        </a:spcBef>
        <a:spcAft>
          <a:spcPts val="0"/>
        </a:spcAft>
        <a:buSzPct val="100000"/>
        <a:buFont typeface="Arial" pitchFamily="34"/>
        <a:buChar char="•"/>
        <a:tabLst/>
        <a:defRPr lang="nl-NL" sz="1400" b="0" i="0" u="none" strike="noStrike" kern="1200" cap="none" spc="0" baseline="0">
          <a:solidFill>
            <a:srgbClr val="7F7F7F"/>
          </a:solidFill>
          <a:uFillTx/>
          <a:latin typeface="Verdana"/>
        </a:defRPr>
      </a:lvl6pPr>
      <a:lvl7pPr marL="71999" marR="0" lvl="6" indent="-71999" algn="l" defTabSz="914400" rtl="0" fontAlgn="auto" hangingPunct="1">
        <a:lnSpc>
          <a:spcPct val="90000"/>
        </a:lnSpc>
        <a:spcBef>
          <a:spcPts val="600"/>
        </a:spcBef>
        <a:spcAft>
          <a:spcPts val="0"/>
        </a:spcAft>
        <a:buSzPct val="25000"/>
        <a:buFont typeface="Verdana" pitchFamily="34"/>
        <a:buChar char=" "/>
        <a:tabLst/>
        <a:defRPr lang="nl-NL" sz="1200" b="1" i="0" u="none" strike="noStrike" kern="1200" cap="none" spc="0" baseline="0">
          <a:solidFill>
            <a:srgbClr val="017BC6"/>
          </a:solidFill>
          <a:uFillTx/>
          <a:latin typeface="Verdana"/>
        </a:defRPr>
      </a:lvl7pPr>
      <a:lvl8pPr marL="71999" marR="0" lvl="7" indent="-71999" algn="l" defTabSz="914400" rtl="0" fontAlgn="auto" hangingPunct="1">
        <a:lnSpc>
          <a:spcPct val="90000"/>
        </a:lnSpc>
        <a:spcBef>
          <a:spcPts val="600"/>
        </a:spcBef>
        <a:spcAft>
          <a:spcPts val="0"/>
        </a:spcAft>
        <a:buSzPct val="25000"/>
        <a:buFont typeface="Verdana" pitchFamily="34"/>
        <a:buChar char=" "/>
        <a:tabLst/>
        <a:defRPr lang="nl-NL" sz="1200" b="0" i="0" u="none" strike="noStrike" kern="1200" cap="none" spc="0" baseline="0">
          <a:solidFill>
            <a:srgbClr val="595959"/>
          </a:solidFill>
          <a:uFillTx/>
          <a:latin typeface="Verdana"/>
        </a:defRPr>
      </a:lvl8pPr>
      <a:lvl9pPr marL="215999" marR="0" lvl="8" indent="-143999" algn="l" defTabSz="914400" rtl="0" fontAlgn="auto" hangingPunct="1">
        <a:lnSpc>
          <a:spcPct val="90000"/>
        </a:lnSpc>
        <a:spcBef>
          <a:spcPts val="600"/>
        </a:spcBef>
        <a:spcAft>
          <a:spcPts val="0"/>
        </a:spcAft>
        <a:buClr>
          <a:srgbClr val="017BC6"/>
        </a:buClr>
        <a:buSzPct val="100000"/>
        <a:buFont typeface="Verdana" pitchFamily="34"/>
        <a:buChar char="–"/>
        <a:tabLst/>
        <a:defRPr lang="nl-NL" sz="1200" b="0" i="0" u="none" strike="noStrike" kern="1200" cap="none" spc="0" baseline="0">
          <a:solidFill>
            <a:srgbClr val="595959"/>
          </a:solidFill>
          <a:uFillTx/>
          <a:latin typeface="Verdan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C3D8C2E-3E68-4FEE-9369-1040A04D7EFC}"/>
              </a:ext>
            </a:extLst>
          </p:cNvPr>
          <p:cNvSpPr txBox="1">
            <a:spLocks noGrp="1"/>
          </p:cNvSpPr>
          <p:nvPr>
            <p:ph type="title"/>
          </p:nvPr>
        </p:nvSpPr>
        <p:spPr>
          <a:xfrm>
            <a:off x="634995" y="1052510"/>
            <a:ext cx="10923586" cy="948049"/>
          </a:xfrm>
          <a:prstGeom prst="rect">
            <a:avLst/>
          </a:prstGeom>
          <a:noFill/>
          <a:ln>
            <a:noFill/>
          </a:ln>
        </p:spPr>
        <p:txBody>
          <a:bodyPr vert="horz" wrap="square" lIns="91440" tIns="45720" rIns="91440" bIns="45720" anchor="t" anchorCtr="0" compatLnSpc="1">
            <a:noAutofit/>
          </a:bodyPr>
          <a:lstStyle/>
          <a:p>
            <a:pPr lvl="0"/>
            <a:r>
              <a:rPr lang="nl-NL"/>
              <a:t>Klik om de stijl te bewerken</a:t>
            </a:r>
          </a:p>
        </p:txBody>
      </p:sp>
      <p:sp>
        <p:nvSpPr>
          <p:cNvPr id="3" name="Tijdelijke aanduiding voor tekst 2">
            <a:extLst>
              <a:ext uri="{FF2B5EF4-FFF2-40B4-BE49-F238E27FC236}">
                <a16:creationId xmlns:a16="http://schemas.microsoft.com/office/drawing/2014/main" id="{F0AA208F-D422-4A3F-87E3-C1ED935CC6D0}"/>
              </a:ext>
            </a:extLst>
          </p:cNvPr>
          <p:cNvSpPr txBox="1">
            <a:spLocks noGrp="1"/>
          </p:cNvSpPr>
          <p:nvPr>
            <p:ph type="body" idx="1"/>
          </p:nvPr>
        </p:nvSpPr>
        <p:spPr>
          <a:xfrm>
            <a:off x="634995" y="2289483"/>
            <a:ext cx="10923586" cy="3931929"/>
          </a:xfrm>
          <a:prstGeom prst="rect">
            <a:avLst/>
          </a:prstGeom>
          <a:noFill/>
          <a:ln>
            <a:noFill/>
          </a:ln>
        </p:spPr>
        <p:txBody>
          <a:bodyPr vert="horz" wrap="square" lIns="91440" tIns="45720" rIns="91440" bIns="45720" anchor="t" anchorCtr="0" compatLnSpc="1">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4" name="Tijdelijke aanduiding voor voettekst 4">
            <a:extLst>
              <a:ext uri="{FF2B5EF4-FFF2-40B4-BE49-F238E27FC236}">
                <a16:creationId xmlns:a16="http://schemas.microsoft.com/office/drawing/2014/main" id="{25D82EFF-04F7-4CAC-9121-58DCCFAD26E8}"/>
              </a:ext>
            </a:extLst>
          </p:cNvPr>
          <p:cNvSpPr txBox="1">
            <a:spLocks noGrp="1"/>
          </p:cNvSpPr>
          <p:nvPr>
            <p:ph type="ftr" sz="quarter" idx="3"/>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B317D707-D089-44EE-B869-0F897F90D79C}" type="datetime4">
              <a:rPr lang="nl-NL"/>
              <a:pPr lvl="0"/>
              <a:t>21 mei 2021</a:t>
            </a:fld>
            <a:r>
              <a:rPr lang="en-US"/>
              <a:t> | Voettekst</a:t>
            </a:r>
            <a:endParaRPr lang="nl-NL"/>
          </a:p>
        </p:txBody>
      </p:sp>
      <p:sp>
        <p:nvSpPr>
          <p:cNvPr id="5" name="Tijdelijke aanduiding voor dianummer 5">
            <a:extLst>
              <a:ext uri="{FF2B5EF4-FFF2-40B4-BE49-F238E27FC236}">
                <a16:creationId xmlns:a16="http://schemas.microsoft.com/office/drawing/2014/main" id="{D78D354B-1CE0-47C4-B9F3-996DC18C8FA1}"/>
              </a:ext>
            </a:extLst>
          </p:cNvPr>
          <p:cNvSpPr txBox="1">
            <a:spLocks noGrp="1"/>
          </p:cNvSpPr>
          <p:nvPr>
            <p:ph type="sldNum" sz="quarter" idx="4"/>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73D6F270-6F84-4907-9D9A-8FCC7AD7967A}" type="slidenum">
              <a:t>‹nr.›</a:t>
            </a:fld>
            <a:endParaRPr lang="nl-NL"/>
          </a:p>
        </p:txBody>
      </p:sp>
      <p:pic>
        <p:nvPicPr>
          <p:cNvPr id="6" name="Afbeelding 7" descr="RO_vervolgpagina_Logo_2_RGB_pos__aangepast.png">
            <a:extLst>
              <a:ext uri="{FF2B5EF4-FFF2-40B4-BE49-F238E27FC236}">
                <a16:creationId xmlns:a16="http://schemas.microsoft.com/office/drawing/2014/main" id="{83D511A7-B37C-4F0C-BC07-FE265A33B6FC}"/>
              </a:ext>
            </a:extLst>
          </p:cNvPr>
          <p:cNvPicPr>
            <a:picLocks noChangeAspect="1"/>
          </p:cNvPicPr>
          <p:nvPr/>
        </p:nvPicPr>
        <p:blipFill>
          <a:blip r:embed="rId38"/>
          <a:stretch>
            <a:fillRect/>
          </a:stretch>
        </p:blipFill>
        <p:spPr>
          <a:xfrm>
            <a:off x="0" y="0"/>
            <a:ext cx="12191996" cy="105765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 id="2147484001" r:id="rId20"/>
    <p:sldLayoutId id="2147484002" r:id="rId21"/>
    <p:sldLayoutId id="2147484003" r:id="rId22"/>
    <p:sldLayoutId id="2147484004" r:id="rId23"/>
    <p:sldLayoutId id="2147484005" r:id="rId24"/>
    <p:sldLayoutId id="2147484006" r:id="rId25"/>
    <p:sldLayoutId id="2147484007" r:id="rId26"/>
    <p:sldLayoutId id="2147484008" r:id="rId27"/>
    <p:sldLayoutId id="2147484009" r:id="rId28"/>
    <p:sldLayoutId id="2147484010" r:id="rId29"/>
    <p:sldLayoutId id="2147484011" r:id="rId30"/>
    <p:sldLayoutId id="2147484012" r:id="rId31"/>
    <p:sldLayoutId id="2147484013" r:id="rId32"/>
    <p:sldLayoutId id="2147484014" r:id="rId33"/>
    <p:sldLayoutId id="2147484015" r:id="rId34"/>
    <p:sldLayoutId id="2147484016" r:id="rId35"/>
    <p:sldLayoutId id="2147484017" r:id="rId36"/>
  </p:sldLayoutIdLst>
  <p:txStyles>
    <p:titleStyle>
      <a:lvl1pPr marL="0" marR="0" lvl="0" indent="0" algn="l" defTabSz="914400" rtl="0" fontAlgn="auto" hangingPunct="1">
        <a:lnSpc>
          <a:spcPct val="90000"/>
        </a:lnSpc>
        <a:spcBef>
          <a:spcPts val="0"/>
        </a:spcBef>
        <a:spcAft>
          <a:spcPts val="0"/>
        </a:spcAft>
        <a:buNone/>
        <a:tabLst/>
        <a:defRPr lang="nl-NL" sz="3600" b="0" i="0" u="none" strike="noStrike" kern="1200" cap="none" spc="0" baseline="0">
          <a:solidFill>
            <a:srgbClr val="017BC6"/>
          </a:solidFill>
          <a:uFillTx/>
          <a:latin typeface="Verdana"/>
        </a:defRPr>
      </a:lvl1pPr>
    </p:titleStyle>
    <p:bodyStyle>
      <a:lvl1pPr marL="316803" marR="0" lvl="0" indent="-316803" algn="l" defTabSz="914400" rtl="0" fontAlgn="auto" hangingPunct="1">
        <a:lnSpc>
          <a:spcPct val="90000"/>
        </a:lnSpc>
        <a:spcBef>
          <a:spcPts val="1200"/>
        </a:spcBef>
        <a:spcAft>
          <a:spcPts val="0"/>
        </a:spcAft>
        <a:buClr>
          <a:srgbClr val="017BC6"/>
        </a:buClr>
        <a:buSzPct val="80000"/>
        <a:buFont typeface="Verdana" pitchFamily="34"/>
        <a:buChar char="›"/>
        <a:tabLst/>
        <a:defRPr lang="nl-NL" sz="2400" b="0" i="0" u="none" strike="noStrike" kern="1200" cap="none" spc="0" baseline="0">
          <a:solidFill>
            <a:srgbClr val="000000"/>
          </a:solidFill>
          <a:uFillTx/>
          <a:latin typeface="Verdana"/>
        </a:defRPr>
      </a:lvl1pPr>
      <a:lvl2pPr marL="630003" marR="0" lvl="1" indent="-316803" algn="l" defTabSz="914400" rtl="0" fontAlgn="auto" hangingPunct="1">
        <a:lnSpc>
          <a:spcPct val="90000"/>
        </a:lnSpc>
        <a:spcBef>
          <a:spcPts val="1000"/>
        </a:spcBef>
        <a:spcAft>
          <a:spcPts val="0"/>
        </a:spcAft>
        <a:buClr>
          <a:srgbClr val="017BC6"/>
        </a:buClr>
        <a:buSzPct val="100000"/>
        <a:buFont typeface="Verdana" pitchFamily="34"/>
        <a:buChar char="–"/>
        <a:tabLst/>
        <a:defRPr lang="nl-NL" sz="2000" b="0" i="0" u="none" strike="noStrike" kern="1200" cap="none" spc="0" baseline="0">
          <a:solidFill>
            <a:srgbClr val="000000"/>
          </a:solidFill>
          <a:uFillTx/>
          <a:latin typeface="Verdana"/>
        </a:defRPr>
      </a:lvl2pPr>
      <a:lvl3pPr marL="946797" marR="0" lvl="2" indent="-316803" algn="l" defTabSz="914400" rtl="0" fontAlgn="auto" hangingPunct="1">
        <a:lnSpc>
          <a:spcPct val="90000"/>
        </a:lnSpc>
        <a:spcBef>
          <a:spcPts val="800"/>
        </a:spcBef>
        <a:spcAft>
          <a:spcPts val="0"/>
        </a:spcAft>
        <a:buClr>
          <a:srgbClr val="017BC6"/>
        </a:buClr>
        <a:buSzPct val="100000"/>
        <a:buFont typeface="Wingdings" pitchFamily="2"/>
        <a:buChar char="§"/>
        <a:tabLst/>
        <a:defRPr lang="nl-NL" sz="1800" b="0" i="0" u="none" strike="noStrike" kern="1200" cap="none" spc="0" baseline="0">
          <a:solidFill>
            <a:srgbClr val="000000"/>
          </a:solidFill>
          <a:uFillTx/>
          <a:latin typeface="Verdana"/>
        </a:defRPr>
      </a:lvl3pPr>
      <a:lvl4pPr marL="1259997" marR="0" lvl="3" indent="-316803" algn="l" defTabSz="914400" rtl="0" fontAlgn="auto" hangingPunct="1">
        <a:lnSpc>
          <a:spcPct val="90000"/>
        </a:lnSpc>
        <a:spcBef>
          <a:spcPts val="600"/>
        </a:spcBef>
        <a:spcAft>
          <a:spcPts val="0"/>
        </a:spcAft>
        <a:buClr>
          <a:srgbClr val="017BC6"/>
        </a:buClr>
        <a:buSzPct val="100000"/>
        <a:buFont typeface="Arial" pitchFamily="34"/>
        <a:buChar char="•"/>
        <a:tabLst/>
        <a:defRPr lang="nl-NL" sz="1800" b="0" i="0" u="none" strike="noStrike" kern="1200" cap="none" spc="0" baseline="0">
          <a:solidFill>
            <a:srgbClr val="000000"/>
          </a:solidFill>
          <a:uFillTx/>
          <a:latin typeface="Verdana"/>
        </a:defRPr>
      </a:lvl4pPr>
      <a:lvl5pPr marL="1576800" marR="0" lvl="4" indent="-316803" algn="l" defTabSz="914400" rtl="0" fontAlgn="auto" hangingPunct="1">
        <a:lnSpc>
          <a:spcPct val="90000"/>
        </a:lnSpc>
        <a:spcBef>
          <a:spcPts val="600"/>
        </a:spcBef>
        <a:spcAft>
          <a:spcPts val="0"/>
        </a:spcAft>
        <a:buClr>
          <a:srgbClr val="017BC6"/>
        </a:buClr>
        <a:buSzPct val="100000"/>
        <a:buFont typeface="Verdana" pitchFamily="34"/>
        <a:buChar char="–"/>
        <a:tabLst/>
        <a:defRPr lang="nl-NL" sz="1600" b="0" i="0" u="none" strike="noStrike" kern="1200" cap="none" spc="0" baseline="0">
          <a:solidFill>
            <a:srgbClr val="017BC6"/>
          </a:solidFill>
          <a:uFillTx/>
          <a:latin typeface="Verdana"/>
        </a:defRPr>
      </a:lvl5pPr>
      <a:lvl6pPr marL="1890000" marR="0" lvl="5" indent="-316803" algn="l" defTabSz="914400" rtl="0" fontAlgn="auto" hangingPunct="1">
        <a:lnSpc>
          <a:spcPct val="90000"/>
        </a:lnSpc>
        <a:spcBef>
          <a:spcPts val="600"/>
        </a:spcBef>
        <a:spcAft>
          <a:spcPts val="0"/>
        </a:spcAft>
        <a:buSzPct val="100000"/>
        <a:buFont typeface="Arial" pitchFamily="34"/>
        <a:buChar char="•"/>
        <a:tabLst/>
        <a:defRPr lang="nl-NL" sz="1400" b="0" i="0" u="none" strike="noStrike" kern="1200" cap="none" spc="0" baseline="0">
          <a:solidFill>
            <a:srgbClr val="7F7F7F"/>
          </a:solidFill>
          <a:uFillTx/>
          <a:latin typeface="Verdana"/>
        </a:defRPr>
      </a:lvl6pPr>
      <a:lvl7pPr marL="71999" marR="0" lvl="6" indent="-71999" algn="l" defTabSz="914400" rtl="0" fontAlgn="auto" hangingPunct="1">
        <a:lnSpc>
          <a:spcPct val="90000"/>
        </a:lnSpc>
        <a:spcBef>
          <a:spcPts val="600"/>
        </a:spcBef>
        <a:spcAft>
          <a:spcPts val="0"/>
        </a:spcAft>
        <a:buSzPct val="25000"/>
        <a:buFont typeface="Verdana" pitchFamily="34"/>
        <a:buChar char=" "/>
        <a:tabLst/>
        <a:defRPr lang="nl-NL" sz="1200" b="1" i="0" u="none" strike="noStrike" kern="1200" cap="none" spc="0" baseline="0">
          <a:solidFill>
            <a:srgbClr val="017BC6"/>
          </a:solidFill>
          <a:uFillTx/>
          <a:latin typeface="Verdana"/>
        </a:defRPr>
      </a:lvl7pPr>
      <a:lvl8pPr marL="71999" marR="0" lvl="7" indent="-71999" algn="l" defTabSz="914400" rtl="0" fontAlgn="auto" hangingPunct="1">
        <a:lnSpc>
          <a:spcPct val="90000"/>
        </a:lnSpc>
        <a:spcBef>
          <a:spcPts val="600"/>
        </a:spcBef>
        <a:spcAft>
          <a:spcPts val="0"/>
        </a:spcAft>
        <a:buSzPct val="25000"/>
        <a:buFont typeface="Verdana" pitchFamily="34"/>
        <a:buChar char=" "/>
        <a:tabLst/>
        <a:defRPr lang="nl-NL" sz="1200" b="0" i="0" u="none" strike="noStrike" kern="1200" cap="none" spc="0" baseline="0">
          <a:solidFill>
            <a:srgbClr val="595959"/>
          </a:solidFill>
          <a:uFillTx/>
          <a:latin typeface="Verdana"/>
        </a:defRPr>
      </a:lvl8pPr>
      <a:lvl9pPr marL="215999" marR="0" lvl="8" indent="-143999" algn="l" defTabSz="914400" rtl="0" fontAlgn="auto" hangingPunct="1">
        <a:lnSpc>
          <a:spcPct val="90000"/>
        </a:lnSpc>
        <a:spcBef>
          <a:spcPts val="600"/>
        </a:spcBef>
        <a:spcAft>
          <a:spcPts val="0"/>
        </a:spcAft>
        <a:buClr>
          <a:srgbClr val="017BC6"/>
        </a:buClr>
        <a:buSzPct val="100000"/>
        <a:buFont typeface="Verdana" pitchFamily="34"/>
        <a:buChar char="–"/>
        <a:tabLst/>
        <a:defRPr lang="nl-NL" sz="1200" b="0" i="0" u="none" strike="noStrike" kern="1200" cap="none" spc="0" baseline="0">
          <a:solidFill>
            <a:srgbClr val="595959"/>
          </a:solidFill>
          <a:uFillTx/>
          <a:latin typeface="Verdan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DEC3FCB-230A-4FB2-80FE-4D2A7129680D}"/>
              </a:ext>
            </a:extLst>
          </p:cNvPr>
          <p:cNvSpPr txBox="1">
            <a:spLocks noGrp="1"/>
          </p:cNvSpPr>
          <p:nvPr>
            <p:ph type="title"/>
          </p:nvPr>
        </p:nvSpPr>
        <p:spPr>
          <a:xfrm>
            <a:off x="634995" y="1052510"/>
            <a:ext cx="10923586" cy="948049"/>
          </a:xfrm>
          <a:prstGeom prst="rect">
            <a:avLst/>
          </a:prstGeom>
          <a:noFill/>
          <a:ln>
            <a:noFill/>
          </a:ln>
        </p:spPr>
        <p:txBody>
          <a:bodyPr vert="horz" wrap="square" lIns="91440" tIns="45720" rIns="91440" bIns="45720" anchor="t" anchorCtr="0" compatLnSpc="1">
            <a:noAutofit/>
          </a:bodyPr>
          <a:lstStyle/>
          <a:p>
            <a:pPr lvl="0"/>
            <a:r>
              <a:rPr lang="nl-NL"/>
              <a:t>Klik om de stijl te bewerken</a:t>
            </a:r>
          </a:p>
        </p:txBody>
      </p:sp>
      <p:sp>
        <p:nvSpPr>
          <p:cNvPr id="3" name="Tijdelijke aanduiding voor tekst 2">
            <a:extLst>
              <a:ext uri="{FF2B5EF4-FFF2-40B4-BE49-F238E27FC236}">
                <a16:creationId xmlns:a16="http://schemas.microsoft.com/office/drawing/2014/main" id="{EF8185D4-9474-4F4F-AA46-4957101E39D7}"/>
              </a:ext>
            </a:extLst>
          </p:cNvPr>
          <p:cNvSpPr txBox="1">
            <a:spLocks noGrp="1"/>
          </p:cNvSpPr>
          <p:nvPr>
            <p:ph type="body" idx="1"/>
          </p:nvPr>
        </p:nvSpPr>
        <p:spPr>
          <a:xfrm>
            <a:off x="634995" y="2289483"/>
            <a:ext cx="10923586" cy="3931929"/>
          </a:xfrm>
          <a:prstGeom prst="rect">
            <a:avLst/>
          </a:prstGeom>
          <a:noFill/>
          <a:ln>
            <a:noFill/>
          </a:ln>
        </p:spPr>
        <p:txBody>
          <a:bodyPr vert="horz" wrap="square" lIns="91440" tIns="45720" rIns="91440" bIns="45720" anchor="t" anchorCtr="0" compatLnSpc="1">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4" name="Tijdelijke aanduiding voor voettekst 4">
            <a:extLst>
              <a:ext uri="{FF2B5EF4-FFF2-40B4-BE49-F238E27FC236}">
                <a16:creationId xmlns:a16="http://schemas.microsoft.com/office/drawing/2014/main" id="{BD897A85-6487-421A-A58C-A3C8B2EEAE68}"/>
              </a:ext>
            </a:extLst>
          </p:cNvPr>
          <p:cNvSpPr txBox="1">
            <a:spLocks noGrp="1"/>
          </p:cNvSpPr>
          <p:nvPr>
            <p:ph type="ftr" sz="quarter" idx="3"/>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F9C698AD-6695-497D-86D9-DF67694D344B}" type="datetime4">
              <a:rPr lang="nl-NL"/>
              <a:pPr lvl="0"/>
              <a:t>21 mei 2021</a:t>
            </a:fld>
            <a:r>
              <a:rPr lang="en-US"/>
              <a:t> | Voettekst</a:t>
            </a:r>
            <a:endParaRPr lang="nl-NL"/>
          </a:p>
        </p:txBody>
      </p:sp>
      <p:sp>
        <p:nvSpPr>
          <p:cNvPr id="5" name="Tijdelijke aanduiding voor dianummer 5">
            <a:extLst>
              <a:ext uri="{FF2B5EF4-FFF2-40B4-BE49-F238E27FC236}">
                <a16:creationId xmlns:a16="http://schemas.microsoft.com/office/drawing/2014/main" id="{1C60AC1C-7490-425C-B07B-AE2CE830EC4F}"/>
              </a:ext>
            </a:extLst>
          </p:cNvPr>
          <p:cNvSpPr txBox="1">
            <a:spLocks noGrp="1"/>
          </p:cNvSpPr>
          <p:nvPr>
            <p:ph type="sldNum" sz="quarter" idx="4"/>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D4CCD1E1-6431-4014-99DE-63921C5E5F72}" type="slidenum">
              <a:t>‹nr.›</a:t>
            </a:fld>
            <a:endParaRPr lang="nl-NL"/>
          </a:p>
        </p:txBody>
      </p:sp>
      <p:pic>
        <p:nvPicPr>
          <p:cNvPr id="6" name="Afbeelding 7" descr="RO_vervolgpagina_Logo_2_RGB_pos__aangepast.png">
            <a:extLst>
              <a:ext uri="{FF2B5EF4-FFF2-40B4-BE49-F238E27FC236}">
                <a16:creationId xmlns:a16="http://schemas.microsoft.com/office/drawing/2014/main" id="{51E8E2AD-A9D4-488F-B48E-FD1B6D6CC6BE}"/>
              </a:ext>
            </a:extLst>
          </p:cNvPr>
          <p:cNvPicPr>
            <a:picLocks noChangeAspect="1"/>
          </p:cNvPicPr>
          <p:nvPr/>
        </p:nvPicPr>
        <p:blipFill>
          <a:blip r:embed="rId37"/>
          <a:stretch>
            <a:fillRect/>
          </a:stretch>
        </p:blipFill>
        <p:spPr>
          <a:xfrm>
            <a:off x="0" y="0"/>
            <a:ext cx="12191996" cy="105765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 id="2147484036" r:id="rId18"/>
    <p:sldLayoutId id="2147484037" r:id="rId19"/>
    <p:sldLayoutId id="2147484038" r:id="rId20"/>
    <p:sldLayoutId id="2147484039" r:id="rId21"/>
    <p:sldLayoutId id="2147484040" r:id="rId22"/>
    <p:sldLayoutId id="2147484041" r:id="rId23"/>
    <p:sldLayoutId id="2147484042" r:id="rId24"/>
    <p:sldLayoutId id="2147484043" r:id="rId25"/>
    <p:sldLayoutId id="2147484044" r:id="rId26"/>
    <p:sldLayoutId id="2147484045" r:id="rId27"/>
    <p:sldLayoutId id="2147484046" r:id="rId28"/>
    <p:sldLayoutId id="2147484047" r:id="rId29"/>
    <p:sldLayoutId id="2147484048" r:id="rId30"/>
    <p:sldLayoutId id="2147484049" r:id="rId31"/>
    <p:sldLayoutId id="2147484050" r:id="rId32"/>
    <p:sldLayoutId id="2147484051" r:id="rId33"/>
    <p:sldLayoutId id="2147484052" r:id="rId34"/>
    <p:sldLayoutId id="2147484053" r:id="rId35"/>
  </p:sldLayoutIdLst>
  <p:txStyles>
    <p:titleStyle>
      <a:lvl1pPr marL="0" marR="0" lvl="0" indent="0" algn="l" defTabSz="914400" rtl="0" fontAlgn="auto" hangingPunct="1">
        <a:lnSpc>
          <a:spcPct val="90000"/>
        </a:lnSpc>
        <a:spcBef>
          <a:spcPts val="0"/>
        </a:spcBef>
        <a:spcAft>
          <a:spcPts val="0"/>
        </a:spcAft>
        <a:buNone/>
        <a:tabLst/>
        <a:defRPr lang="nl-NL" sz="3600" b="0" i="0" u="none" strike="noStrike" kern="1200" cap="none" spc="0" baseline="0">
          <a:solidFill>
            <a:srgbClr val="38870D"/>
          </a:solidFill>
          <a:uFillTx/>
          <a:latin typeface="Verdana"/>
        </a:defRPr>
      </a:lvl1pPr>
    </p:titleStyle>
    <p:bodyStyle>
      <a:lvl1pPr marL="316803" marR="0" lvl="0" indent="-316803" algn="l" defTabSz="914400" rtl="0" fontAlgn="auto" hangingPunct="1">
        <a:lnSpc>
          <a:spcPct val="90000"/>
        </a:lnSpc>
        <a:spcBef>
          <a:spcPts val="1200"/>
        </a:spcBef>
        <a:spcAft>
          <a:spcPts val="0"/>
        </a:spcAft>
        <a:buClr>
          <a:srgbClr val="38870D"/>
        </a:buClr>
        <a:buSzPct val="80000"/>
        <a:buFont typeface="Verdana" pitchFamily="34"/>
        <a:buChar char="›"/>
        <a:tabLst/>
        <a:defRPr lang="nl-NL" sz="2400" b="0" i="0" u="none" strike="noStrike" kern="1200" cap="none" spc="0" baseline="0">
          <a:solidFill>
            <a:srgbClr val="000000"/>
          </a:solidFill>
          <a:uFillTx/>
          <a:latin typeface="Verdana"/>
        </a:defRPr>
      </a:lvl1pPr>
      <a:lvl2pPr marL="630003" marR="0" lvl="1" indent="-316803" algn="l" defTabSz="914400" rtl="0" fontAlgn="auto" hangingPunct="1">
        <a:lnSpc>
          <a:spcPct val="90000"/>
        </a:lnSpc>
        <a:spcBef>
          <a:spcPts val="1000"/>
        </a:spcBef>
        <a:spcAft>
          <a:spcPts val="0"/>
        </a:spcAft>
        <a:buClr>
          <a:srgbClr val="38870D"/>
        </a:buClr>
        <a:buSzPct val="100000"/>
        <a:buFont typeface="Verdana" pitchFamily="34"/>
        <a:buChar char="–"/>
        <a:tabLst/>
        <a:defRPr lang="nl-NL" sz="2000" b="0" i="0" u="none" strike="noStrike" kern="1200" cap="none" spc="0" baseline="0">
          <a:solidFill>
            <a:srgbClr val="000000"/>
          </a:solidFill>
          <a:uFillTx/>
          <a:latin typeface="Verdana"/>
        </a:defRPr>
      </a:lvl2pPr>
      <a:lvl3pPr marL="946797" marR="0" lvl="2" indent="-316803" algn="l" defTabSz="914400" rtl="0" fontAlgn="auto" hangingPunct="1">
        <a:lnSpc>
          <a:spcPct val="90000"/>
        </a:lnSpc>
        <a:spcBef>
          <a:spcPts val="800"/>
        </a:spcBef>
        <a:spcAft>
          <a:spcPts val="0"/>
        </a:spcAft>
        <a:buClr>
          <a:srgbClr val="38870D"/>
        </a:buClr>
        <a:buSzPct val="100000"/>
        <a:buFont typeface="Wingdings" pitchFamily="2"/>
        <a:buChar char="§"/>
        <a:tabLst/>
        <a:defRPr lang="nl-NL" sz="1800" b="0" i="0" u="none" strike="noStrike" kern="1200" cap="none" spc="0" baseline="0">
          <a:solidFill>
            <a:srgbClr val="000000"/>
          </a:solidFill>
          <a:uFillTx/>
          <a:latin typeface="Verdana"/>
        </a:defRPr>
      </a:lvl3pPr>
      <a:lvl4pPr marL="1259997" marR="0" lvl="3" indent="-316803" algn="l" defTabSz="914400" rtl="0" fontAlgn="auto" hangingPunct="1">
        <a:lnSpc>
          <a:spcPct val="90000"/>
        </a:lnSpc>
        <a:spcBef>
          <a:spcPts val="600"/>
        </a:spcBef>
        <a:spcAft>
          <a:spcPts val="0"/>
        </a:spcAft>
        <a:buClr>
          <a:srgbClr val="38870D"/>
        </a:buClr>
        <a:buSzPct val="100000"/>
        <a:buFont typeface="Arial" pitchFamily="34"/>
        <a:buChar char="•"/>
        <a:tabLst/>
        <a:defRPr lang="nl-NL" sz="1800" b="0" i="0" u="none" strike="noStrike" kern="1200" cap="none" spc="0" baseline="0">
          <a:solidFill>
            <a:srgbClr val="000000"/>
          </a:solidFill>
          <a:uFillTx/>
          <a:latin typeface="Verdana"/>
        </a:defRPr>
      </a:lvl4pPr>
      <a:lvl5pPr marL="1576800" marR="0" lvl="4" indent="-316803" algn="l" defTabSz="914400" rtl="0" fontAlgn="auto" hangingPunct="1">
        <a:lnSpc>
          <a:spcPct val="90000"/>
        </a:lnSpc>
        <a:spcBef>
          <a:spcPts val="600"/>
        </a:spcBef>
        <a:spcAft>
          <a:spcPts val="0"/>
        </a:spcAft>
        <a:buSzPct val="100000"/>
        <a:buFont typeface="Verdana" pitchFamily="34"/>
        <a:buChar char="–"/>
        <a:tabLst/>
        <a:defRPr lang="nl-NL" sz="1600" b="0" i="0" u="none" strike="noStrike" kern="1200" cap="none" spc="0" baseline="0">
          <a:solidFill>
            <a:srgbClr val="38870D"/>
          </a:solidFill>
          <a:uFillTx/>
          <a:latin typeface="Verdana"/>
        </a:defRPr>
      </a:lvl5pPr>
      <a:lvl6pPr marL="1890000" marR="0" lvl="5" indent="-316803" algn="l" defTabSz="914400" rtl="0" fontAlgn="auto" hangingPunct="1">
        <a:lnSpc>
          <a:spcPct val="90000"/>
        </a:lnSpc>
        <a:spcBef>
          <a:spcPts val="600"/>
        </a:spcBef>
        <a:spcAft>
          <a:spcPts val="0"/>
        </a:spcAft>
        <a:buSzPct val="100000"/>
        <a:buFont typeface="Arial" pitchFamily="34"/>
        <a:buChar char="•"/>
        <a:tabLst/>
        <a:defRPr lang="nl-NL" sz="1400" b="0" i="0" u="none" strike="noStrike" kern="1200" cap="none" spc="0" baseline="0">
          <a:solidFill>
            <a:srgbClr val="7F7F7F"/>
          </a:solidFill>
          <a:uFillTx/>
          <a:latin typeface="Verdana"/>
        </a:defRPr>
      </a:lvl6pPr>
      <a:lvl7pPr marL="71999" marR="0" lvl="6" indent="-71999" algn="l" defTabSz="914400" rtl="0" fontAlgn="auto" hangingPunct="1">
        <a:lnSpc>
          <a:spcPct val="90000"/>
        </a:lnSpc>
        <a:spcBef>
          <a:spcPts val="600"/>
        </a:spcBef>
        <a:spcAft>
          <a:spcPts val="0"/>
        </a:spcAft>
        <a:buSzPct val="25000"/>
        <a:buFont typeface="Verdana" pitchFamily="34"/>
        <a:buChar char=" "/>
        <a:tabLst/>
        <a:defRPr lang="nl-NL" sz="1200" b="1" i="0" u="none" strike="noStrike" kern="1200" cap="none" spc="0" baseline="0">
          <a:solidFill>
            <a:srgbClr val="38870D"/>
          </a:solidFill>
          <a:uFillTx/>
          <a:latin typeface="Verdana"/>
        </a:defRPr>
      </a:lvl7pPr>
      <a:lvl8pPr marL="71999" marR="0" lvl="7" indent="-71999" algn="l" defTabSz="914400" rtl="0" fontAlgn="auto" hangingPunct="1">
        <a:lnSpc>
          <a:spcPct val="90000"/>
        </a:lnSpc>
        <a:spcBef>
          <a:spcPts val="600"/>
        </a:spcBef>
        <a:spcAft>
          <a:spcPts val="0"/>
        </a:spcAft>
        <a:buSzPct val="25000"/>
        <a:buFont typeface="Verdana" pitchFamily="34"/>
        <a:buChar char=" "/>
        <a:tabLst/>
        <a:defRPr lang="nl-NL" sz="1200" b="0" i="0" u="none" strike="noStrike" kern="1200" cap="none" spc="0" baseline="0">
          <a:solidFill>
            <a:srgbClr val="595959"/>
          </a:solidFill>
          <a:uFillTx/>
          <a:latin typeface="Verdana"/>
        </a:defRPr>
      </a:lvl8pPr>
      <a:lvl9pPr marL="215999" marR="0" lvl="8" indent="-143999" algn="l" defTabSz="914400" rtl="0" fontAlgn="auto" hangingPunct="1">
        <a:lnSpc>
          <a:spcPct val="90000"/>
        </a:lnSpc>
        <a:spcBef>
          <a:spcPts val="600"/>
        </a:spcBef>
        <a:spcAft>
          <a:spcPts val="0"/>
        </a:spcAft>
        <a:buClr>
          <a:srgbClr val="38870D"/>
        </a:buClr>
        <a:buSzPct val="100000"/>
        <a:buFont typeface="Verdana" pitchFamily="34"/>
        <a:buChar char="–"/>
        <a:tabLst/>
        <a:defRPr lang="nl-NL" sz="1200" b="0" i="0" u="none" strike="noStrike" kern="1200" cap="none" spc="0" baseline="0">
          <a:solidFill>
            <a:srgbClr val="595959"/>
          </a:solidFill>
          <a:uFillTx/>
          <a:latin typeface="Verdan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122B725-5E54-44D7-A88B-B5A79936A2DF}"/>
              </a:ext>
            </a:extLst>
          </p:cNvPr>
          <p:cNvSpPr txBox="1">
            <a:spLocks noGrp="1"/>
          </p:cNvSpPr>
          <p:nvPr>
            <p:ph type="title"/>
          </p:nvPr>
        </p:nvSpPr>
        <p:spPr>
          <a:xfrm>
            <a:off x="634995" y="1052510"/>
            <a:ext cx="10923586" cy="948049"/>
          </a:xfrm>
          <a:prstGeom prst="rect">
            <a:avLst/>
          </a:prstGeom>
          <a:noFill/>
          <a:ln>
            <a:noFill/>
          </a:ln>
        </p:spPr>
        <p:txBody>
          <a:bodyPr vert="horz" wrap="square" lIns="91440" tIns="45720" rIns="91440" bIns="45720" anchor="t" anchorCtr="0" compatLnSpc="1">
            <a:noAutofit/>
          </a:bodyPr>
          <a:lstStyle/>
          <a:p>
            <a:pPr lvl="0"/>
            <a:r>
              <a:rPr lang="nl-NL"/>
              <a:t>Klik om de stijl te bewerken</a:t>
            </a:r>
          </a:p>
        </p:txBody>
      </p:sp>
      <p:sp>
        <p:nvSpPr>
          <p:cNvPr id="3" name="Tijdelijke aanduiding voor tekst 2">
            <a:extLst>
              <a:ext uri="{FF2B5EF4-FFF2-40B4-BE49-F238E27FC236}">
                <a16:creationId xmlns:a16="http://schemas.microsoft.com/office/drawing/2014/main" id="{87E0B2B5-B7CC-45D3-94E1-EF77D54D3927}"/>
              </a:ext>
            </a:extLst>
          </p:cNvPr>
          <p:cNvSpPr txBox="1">
            <a:spLocks noGrp="1"/>
          </p:cNvSpPr>
          <p:nvPr>
            <p:ph type="body" idx="1"/>
          </p:nvPr>
        </p:nvSpPr>
        <p:spPr>
          <a:xfrm>
            <a:off x="634995" y="2289483"/>
            <a:ext cx="10923586" cy="3931929"/>
          </a:xfrm>
          <a:prstGeom prst="rect">
            <a:avLst/>
          </a:prstGeom>
          <a:noFill/>
          <a:ln>
            <a:noFill/>
          </a:ln>
        </p:spPr>
        <p:txBody>
          <a:bodyPr vert="horz" wrap="square" lIns="91440" tIns="45720" rIns="91440" bIns="45720" anchor="t" anchorCtr="0" compatLnSpc="1">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4" name="Tijdelijke aanduiding voor voettekst 4">
            <a:extLst>
              <a:ext uri="{FF2B5EF4-FFF2-40B4-BE49-F238E27FC236}">
                <a16:creationId xmlns:a16="http://schemas.microsoft.com/office/drawing/2014/main" id="{A67C952B-2292-4DD2-9148-3578D581414E}"/>
              </a:ext>
            </a:extLst>
          </p:cNvPr>
          <p:cNvSpPr txBox="1">
            <a:spLocks noGrp="1"/>
          </p:cNvSpPr>
          <p:nvPr>
            <p:ph type="ftr" sz="quarter" idx="3"/>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C6CA3628-0B0A-4EAD-8A25-DE037CA87C0D}" type="datetime4">
              <a:rPr lang="nl-NL"/>
              <a:pPr lvl="0"/>
              <a:t>21 mei 2021</a:t>
            </a:fld>
            <a:r>
              <a:rPr lang="en-US"/>
              <a:t> | Voettekst</a:t>
            </a:r>
            <a:endParaRPr lang="nl-NL"/>
          </a:p>
        </p:txBody>
      </p:sp>
      <p:sp>
        <p:nvSpPr>
          <p:cNvPr id="5" name="Tijdelijke aanduiding voor dianummer 5">
            <a:extLst>
              <a:ext uri="{FF2B5EF4-FFF2-40B4-BE49-F238E27FC236}">
                <a16:creationId xmlns:a16="http://schemas.microsoft.com/office/drawing/2014/main" id="{5364CE96-7D5A-4104-954E-BC5C62C104E5}"/>
              </a:ext>
            </a:extLst>
          </p:cNvPr>
          <p:cNvSpPr txBox="1">
            <a:spLocks noGrp="1"/>
          </p:cNvSpPr>
          <p:nvPr>
            <p:ph type="sldNum" sz="quarter" idx="4"/>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FCE829AD-0174-45AE-886D-FC3C9B933E19}" type="slidenum">
              <a:t>‹nr.›</a:t>
            </a:fld>
            <a:endParaRPr lang="nl-NL"/>
          </a:p>
        </p:txBody>
      </p:sp>
      <p:pic>
        <p:nvPicPr>
          <p:cNvPr id="6" name="Afbeelding 7" descr="RO_vervolgpagina_Logo_2_RGB_pos__aangepast.png">
            <a:extLst>
              <a:ext uri="{FF2B5EF4-FFF2-40B4-BE49-F238E27FC236}">
                <a16:creationId xmlns:a16="http://schemas.microsoft.com/office/drawing/2014/main" id="{053D8A74-DD5D-4B64-87E2-DCBBCA4972E4}"/>
              </a:ext>
            </a:extLst>
          </p:cNvPr>
          <p:cNvPicPr>
            <a:picLocks noChangeAspect="1"/>
          </p:cNvPicPr>
          <p:nvPr/>
        </p:nvPicPr>
        <p:blipFill>
          <a:blip r:embed="rId38"/>
          <a:stretch>
            <a:fillRect/>
          </a:stretch>
        </p:blipFill>
        <p:spPr>
          <a:xfrm>
            <a:off x="0" y="0"/>
            <a:ext cx="12191996" cy="105765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 id="2147484072" r:id="rId18"/>
    <p:sldLayoutId id="2147484073" r:id="rId19"/>
    <p:sldLayoutId id="2147484074" r:id="rId20"/>
    <p:sldLayoutId id="2147484075" r:id="rId21"/>
    <p:sldLayoutId id="2147484076" r:id="rId22"/>
    <p:sldLayoutId id="2147484077" r:id="rId23"/>
    <p:sldLayoutId id="2147484078" r:id="rId24"/>
    <p:sldLayoutId id="2147484079" r:id="rId25"/>
    <p:sldLayoutId id="2147484080" r:id="rId26"/>
    <p:sldLayoutId id="2147484081" r:id="rId27"/>
    <p:sldLayoutId id="2147484082" r:id="rId28"/>
    <p:sldLayoutId id="2147484083" r:id="rId29"/>
    <p:sldLayoutId id="2147484084" r:id="rId30"/>
    <p:sldLayoutId id="2147484085" r:id="rId31"/>
    <p:sldLayoutId id="2147484086" r:id="rId32"/>
    <p:sldLayoutId id="2147484087" r:id="rId33"/>
    <p:sldLayoutId id="2147484088" r:id="rId34"/>
    <p:sldLayoutId id="2147484089" r:id="rId35"/>
    <p:sldLayoutId id="2147484090" r:id="rId36"/>
  </p:sldLayoutIdLst>
  <p:txStyles>
    <p:titleStyle>
      <a:lvl1pPr marL="0" marR="0" lvl="0" indent="0" algn="l" defTabSz="914400" rtl="0" fontAlgn="auto" hangingPunct="1">
        <a:lnSpc>
          <a:spcPct val="90000"/>
        </a:lnSpc>
        <a:spcBef>
          <a:spcPts val="0"/>
        </a:spcBef>
        <a:spcAft>
          <a:spcPts val="0"/>
        </a:spcAft>
        <a:buNone/>
        <a:tabLst/>
        <a:defRPr lang="nl-NL" sz="3600" b="0" i="0" u="none" strike="noStrike" kern="1200" cap="none" spc="0" baseline="0">
          <a:solidFill>
            <a:srgbClr val="D52A1C"/>
          </a:solidFill>
          <a:uFillTx/>
          <a:latin typeface="Verdana"/>
        </a:defRPr>
      </a:lvl1pPr>
    </p:titleStyle>
    <p:bodyStyle>
      <a:lvl1pPr marL="316803" marR="0" lvl="0" indent="-316803" algn="l" defTabSz="914400" rtl="0" fontAlgn="auto" hangingPunct="1">
        <a:lnSpc>
          <a:spcPct val="90000"/>
        </a:lnSpc>
        <a:spcBef>
          <a:spcPts val="1200"/>
        </a:spcBef>
        <a:spcAft>
          <a:spcPts val="0"/>
        </a:spcAft>
        <a:buClr>
          <a:srgbClr val="D52A1C"/>
        </a:buClr>
        <a:buSzPct val="80000"/>
        <a:buFont typeface="Verdana" pitchFamily="34"/>
        <a:buChar char="›"/>
        <a:tabLst/>
        <a:defRPr lang="nl-NL" sz="2400" b="0" i="0" u="none" strike="noStrike" kern="1200" cap="none" spc="0" baseline="0">
          <a:solidFill>
            <a:srgbClr val="000000"/>
          </a:solidFill>
          <a:uFillTx/>
          <a:latin typeface="Verdana"/>
        </a:defRPr>
      </a:lvl1pPr>
      <a:lvl2pPr marL="630003" marR="0" lvl="1" indent="-316803" algn="l" defTabSz="914400" rtl="0" fontAlgn="auto" hangingPunct="1">
        <a:lnSpc>
          <a:spcPct val="90000"/>
        </a:lnSpc>
        <a:spcBef>
          <a:spcPts val="1000"/>
        </a:spcBef>
        <a:spcAft>
          <a:spcPts val="0"/>
        </a:spcAft>
        <a:buClr>
          <a:srgbClr val="D52A1C"/>
        </a:buClr>
        <a:buSzPct val="100000"/>
        <a:buFont typeface="Verdana" pitchFamily="34"/>
        <a:buChar char="–"/>
        <a:tabLst/>
        <a:defRPr lang="nl-NL" sz="2000" b="0" i="0" u="none" strike="noStrike" kern="1200" cap="none" spc="0" baseline="0">
          <a:solidFill>
            <a:srgbClr val="000000"/>
          </a:solidFill>
          <a:uFillTx/>
          <a:latin typeface="Verdana"/>
        </a:defRPr>
      </a:lvl2pPr>
      <a:lvl3pPr marL="946797" marR="0" lvl="2" indent="-316803" algn="l" defTabSz="914400" rtl="0" fontAlgn="auto" hangingPunct="1">
        <a:lnSpc>
          <a:spcPct val="90000"/>
        </a:lnSpc>
        <a:spcBef>
          <a:spcPts val="800"/>
        </a:spcBef>
        <a:spcAft>
          <a:spcPts val="0"/>
        </a:spcAft>
        <a:buClr>
          <a:srgbClr val="D52A1C"/>
        </a:buClr>
        <a:buSzPct val="100000"/>
        <a:buFont typeface="Wingdings" pitchFamily="2"/>
        <a:buChar char="§"/>
        <a:tabLst/>
        <a:defRPr lang="nl-NL" sz="1800" b="0" i="0" u="none" strike="noStrike" kern="1200" cap="none" spc="0" baseline="0">
          <a:solidFill>
            <a:srgbClr val="000000"/>
          </a:solidFill>
          <a:uFillTx/>
          <a:latin typeface="Verdana"/>
        </a:defRPr>
      </a:lvl3pPr>
      <a:lvl4pPr marL="1259997" marR="0" lvl="3" indent="-316803" algn="l" defTabSz="914400" rtl="0" fontAlgn="auto" hangingPunct="1">
        <a:lnSpc>
          <a:spcPct val="90000"/>
        </a:lnSpc>
        <a:spcBef>
          <a:spcPts val="600"/>
        </a:spcBef>
        <a:spcAft>
          <a:spcPts val="0"/>
        </a:spcAft>
        <a:buClr>
          <a:srgbClr val="D52A1C"/>
        </a:buClr>
        <a:buSzPct val="100000"/>
        <a:buFont typeface="Arial" pitchFamily="34"/>
        <a:buChar char="•"/>
        <a:tabLst/>
        <a:defRPr lang="nl-NL" sz="1800" b="0" i="0" u="none" strike="noStrike" kern="1200" cap="none" spc="0" baseline="0">
          <a:solidFill>
            <a:srgbClr val="000000"/>
          </a:solidFill>
          <a:uFillTx/>
          <a:latin typeface="Verdana"/>
        </a:defRPr>
      </a:lvl4pPr>
      <a:lvl5pPr marL="1576800" marR="0" lvl="4" indent="-316803" algn="l" defTabSz="914400" rtl="0" fontAlgn="auto" hangingPunct="1">
        <a:lnSpc>
          <a:spcPct val="90000"/>
        </a:lnSpc>
        <a:spcBef>
          <a:spcPts val="600"/>
        </a:spcBef>
        <a:spcAft>
          <a:spcPts val="0"/>
        </a:spcAft>
        <a:buClr>
          <a:srgbClr val="D52A1C"/>
        </a:buClr>
        <a:buSzPct val="100000"/>
        <a:buFont typeface="Verdana" pitchFamily="34"/>
        <a:buChar char="–"/>
        <a:tabLst/>
        <a:defRPr lang="nl-NL" sz="1600" b="0" i="0" u="none" strike="noStrike" kern="1200" cap="none" spc="0" baseline="0">
          <a:solidFill>
            <a:srgbClr val="D52A1C"/>
          </a:solidFill>
          <a:uFillTx/>
          <a:latin typeface="Verdana"/>
        </a:defRPr>
      </a:lvl5pPr>
      <a:lvl6pPr marL="1890000" marR="0" lvl="5" indent="-316803" algn="l" defTabSz="914400" rtl="0" fontAlgn="auto" hangingPunct="1">
        <a:lnSpc>
          <a:spcPct val="90000"/>
        </a:lnSpc>
        <a:spcBef>
          <a:spcPts val="600"/>
        </a:spcBef>
        <a:spcAft>
          <a:spcPts val="0"/>
        </a:spcAft>
        <a:buSzPct val="100000"/>
        <a:buFont typeface="Arial" pitchFamily="34"/>
        <a:buChar char="•"/>
        <a:tabLst/>
        <a:defRPr lang="nl-NL" sz="1400" b="0" i="0" u="none" strike="noStrike" kern="1200" cap="none" spc="0" baseline="0">
          <a:solidFill>
            <a:srgbClr val="7F7F7F"/>
          </a:solidFill>
          <a:uFillTx/>
          <a:latin typeface="Verdana"/>
        </a:defRPr>
      </a:lvl6pPr>
      <a:lvl7pPr marL="71999" marR="0" lvl="6" indent="-71999" algn="l" defTabSz="914400" rtl="0" fontAlgn="auto" hangingPunct="1">
        <a:lnSpc>
          <a:spcPct val="90000"/>
        </a:lnSpc>
        <a:spcBef>
          <a:spcPts val="600"/>
        </a:spcBef>
        <a:spcAft>
          <a:spcPts val="0"/>
        </a:spcAft>
        <a:buSzPct val="25000"/>
        <a:buFont typeface="Verdana" pitchFamily="34"/>
        <a:buChar char=" "/>
        <a:tabLst/>
        <a:defRPr lang="nl-NL" sz="1200" b="1" i="0" u="none" strike="noStrike" kern="1200" cap="none" spc="0" baseline="0">
          <a:solidFill>
            <a:srgbClr val="D52A1C"/>
          </a:solidFill>
          <a:uFillTx/>
          <a:latin typeface="Verdana"/>
        </a:defRPr>
      </a:lvl7pPr>
      <a:lvl8pPr marL="71999" marR="0" lvl="7" indent="-71999" algn="l" defTabSz="914400" rtl="0" fontAlgn="auto" hangingPunct="1">
        <a:lnSpc>
          <a:spcPct val="90000"/>
        </a:lnSpc>
        <a:spcBef>
          <a:spcPts val="600"/>
        </a:spcBef>
        <a:spcAft>
          <a:spcPts val="0"/>
        </a:spcAft>
        <a:buSzPct val="25000"/>
        <a:buFont typeface="Verdana" pitchFamily="34"/>
        <a:buChar char=" "/>
        <a:tabLst/>
        <a:defRPr lang="nl-NL" sz="1200" b="0" i="0" u="none" strike="noStrike" kern="1200" cap="none" spc="0" baseline="0">
          <a:solidFill>
            <a:srgbClr val="595959"/>
          </a:solidFill>
          <a:uFillTx/>
          <a:latin typeface="Verdana"/>
        </a:defRPr>
      </a:lvl8pPr>
      <a:lvl9pPr marL="215999" marR="0" lvl="8" indent="-143999" algn="l" defTabSz="914400" rtl="0" fontAlgn="auto" hangingPunct="1">
        <a:lnSpc>
          <a:spcPct val="90000"/>
        </a:lnSpc>
        <a:spcBef>
          <a:spcPts val="600"/>
        </a:spcBef>
        <a:spcAft>
          <a:spcPts val="0"/>
        </a:spcAft>
        <a:buClr>
          <a:srgbClr val="38870D"/>
        </a:buClr>
        <a:buSzPct val="100000"/>
        <a:buFont typeface="Verdana" pitchFamily="34"/>
        <a:buChar char="–"/>
        <a:tabLst/>
        <a:defRPr lang="nl-NL" sz="1200" b="0" i="0" u="none" strike="noStrike" kern="1200" cap="none" spc="0" baseline="0">
          <a:solidFill>
            <a:srgbClr val="595959"/>
          </a:solidFill>
          <a:uFillTx/>
          <a:latin typeface="Verdan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472BA65-E042-4E66-A6E8-F9C85CFD202A}"/>
              </a:ext>
            </a:extLst>
          </p:cNvPr>
          <p:cNvSpPr txBox="1">
            <a:spLocks noGrp="1"/>
          </p:cNvSpPr>
          <p:nvPr>
            <p:ph type="title"/>
          </p:nvPr>
        </p:nvSpPr>
        <p:spPr>
          <a:xfrm>
            <a:off x="634995" y="1052510"/>
            <a:ext cx="10923586" cy="948049"/>
          </a:xfrm>
          <a:prstGeom prst="rect">
            <a:avLst/>
          </a:prstGeom>
          <a:noFill/>
          <a:ln>
            <a:noFill/>
          </a:ln>
        </p:spPr>
        <p:txBody>
          <a:bodyPr vert="horz" wrap="square" lIns="91440" tIns="45720" rIns="91440" bIns="45720" anchor="t" anchorCtr="0" compatLnSpc="1">
            <a:noAutofit/>
          </a:bodyPr>
          <a:lstStyle/>
          <a:p>
            <a:pPr lvl="0"/>
            <a:r>
              <a:rPr lang="nl-NL"/>
              <a:t>Klik om de stijl te bewerken</a:t>
            </a:r>
          </a:p>
        </p:txBody>
      </p:sp>
      <p:sp>
        <p:nvSpPr>
          <p:cNvPr id="3" name="Tijdelijke aanduiding voor tekst 2">
            <a:extLst>
              <a:ext uri="{FF2B5EF4-FFF2-40B4-BE49-F238E27FC236}">
                <a16:creationId xmlns:a16="http://schemas.microsoft.com/office/drawing/2014/main" id="{694C76F4-24EE-4B5F-BB49-BC0AE6747FBD}"/>
              </a:ext>
            </a:extLst>
          </p:cNvPr>
          <p:cNvSpPr txBox="1">
            <a:spLocks noGrp="1"/>
          </p:cNvSpPr>
          <p:nvPr>
            <p:ph type="body" idx="1"/>
          </p:nvPr>
        </p:nvSpPr>
        <p:spPr>
          <a:xfrm>
            <a:off x="634995" y="2289483"/>
            <a:ext cx="10923586" cy="3931929"/>
          </a:xfrm>
          <a:prstGeom prst="rect">
            <a:avLst/>
          </a:prstGeom>
          <a:noFill/>
          <a:ln>
            <a:noFill/>
          </a:ln>
        </p:spPr>
        <p:txBody>
          <a:bodyPr vert="horz" wrap="square" lIns="91440" tIns="45720" rIns="91440" bIns="45720" anchor="t" anchorCtr="0" compatLnSpc="1">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4" name="Tijdelijke aanduiding voor voettekst 4">
            <a:extLst>
              <a:ext uri="{FF2B5EF4-FFF2-40B4-BE49-F238E27FC236}">
                <a16:creationId xmlns:a16="http://schemas.microsoft.com/office/drawing/2014/main" id="{77B65B1B-FC50-4B93-A9DC-C0AEAEAFC4AE}"/>
              </a:ext>
            </a:extLst>
          </p:cNvPr>
          <p:cNvSpPr txBox="1">
            <a:spLocks noGrp="1"/>
          </p:cNvSpPr>
          <p:nvPr>
            <p:ph type="ftr" sz="quarter" idx="3"/>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C8322CBD-6203-4DC5-9B99-7BF623AE6EC9}" type="datetime4">
              <a:rPr lang="nl-NL"/>
              <a:pPr lvl="0"/>
              <a:t>21 mei 2021</a:t>
            </a:fld>
            <a:r>
              <a:rPr lang="en-US"/>
              <a:t> | Voettekst</a:t>
            </a:r>
            <a:endParaRPr lang="nl-NL"/>
          </a:p>
        </p:txBody>
      </p:sp>
      <p:sp>
        <p:nvSpPr>
          <p:cNvPr id="5" name="Tijdelijke aanduiding voor dianummer 5">
            <a:extLst>
              <a:ext uri="{FF2B5EF4-FFF2-40B4-BE49-F238E27FC236}">
                <a16:creationId xmlns:a16="http://schemas.microsoft.com/office/drawing/2014/main" id="{D42DF08F-D46B-433C-B971-67018BF34589}"/>
              </a:ext>
            </a:extLst>
          </p:cNvPr>
          <p:cNvSpPr txBox="1">
            <a:spLocks noGrp="1"/>
          </p:cNvSpPr>
          <p:nvPr>
            <p:ph type="sldNum" sz="quarter" idx="4"/>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A748BE39-1B3A-4FDC-BE88-5F260C31C392}" type="slidenum">
              <a:t>‹nr.›</a:t>
            </a:fld>
            <a:endParaRPr lang="nl-NL"/>
          </a:p>
        </p:txBody>
      </p:sp>
      <p:pic>
        <p:nvPicPr>
          <p:cNvPr id="6" name="Afbeelding 7" descr="RO_vervolgpagina_Logo_2_RGB_pos__aangepast.png">
            <a:extLst>
              <a:ext uri="{FF2B5EF4-FFF2-40B4-BE49-F238E27FC236}">
                <a16:creationId xmlns:a16="http://schemas.microsoft.com/office/drawing/2014/main" id="{798E4E09-68D6-4A03-810A-7C7BA330048E}"/>
              </a:ext>
            </a:extLst>
          </p:cNvPr>
          <p:cNvPicPr>
            <a:picLocks noChangeAspect="1"/>
          </p:cNvPicPr>
          <p:nvPr/>
        </p:nvPicPr>
        <p:blipFill>
          <a:blip r:embed="rId38"/>
          <a:stretch>
            <a:fillRect/>
          </a:stretch>
        </p:blipFill>
        <p:spPr>
          <a:xfrm>
            <a:off x="0" y="0"/>
            <a:ext cx="12191996" cy="105765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Lst>
  <p:txStyles>
    <p:titleStyle>
      <a:lvl1pPr marL="0" marR="0" lvl="0" indent="0" algn="l" defTabSz="914400" rtl="0" fontAlgn="auto" hangingPunct="1">
        <a:lnSpc>
          <a:spcPct val="90000"/>
        </a:lnSpc>
        <a:spcBef>
          <a:spcPts val="0"/>
        </a:spcBef>
        <a:spcAft>
          <a:spcPts val="0"/>
        </a:spcAft>
        <a:buNone/>
        <a:tabLst/>
        <a:defRPr lang="nl-NL" sz="3600" b="0" i="0" u="none" strike="noStrike" kern="1200" cap="none" spc="0" baseline="0">
          <a:solidFill>
            <a:srgbClr val="38870D"/>
          </a:solidFill>
          <a:uFillTx/>
          <a:latin typeface="Verdana"/>
        </a:defRPr>
      </a:lvl1pPr>
    </p:titleStyle>
    <p:bodyStyle>
      <a:lvl1pPr marL="316803" marR="0" lvl="0" indent="-316803" algn="l" defTabSz="914400" rtl="0" fontAlgn="auto" hangingPunct="1">
        <a:lnSpc>
          <a:spcPct val="90000"/>
        </a:lnSpc>
        <a:spcBef>
          <a:spcPts val="1200"/>
        </a:spcBef>
        <a:spcAft>
          <a:spcPts val="0"/>
        </a:spcAft>
        <a:buClr>
          <a:srgbClr val="38870D"/>
        </a:buClr>
        <a:buSzPct val="80000"/>
        <a:buFont typeface="Verdana" pitchFamily="34"/>
        <a:buChar char="›"/>
        <a:tabLst/>
        <a:defRPr lang="nl-NL" sz="2400" b="0" i="0" u="none" strike="noStrike" kern="1200" cap="none" spc="0" baseline="0">
          <a:solidFill>
            <a:srgbClr val="000000"/>
          </a:solidFill>
          <a:uFillTx/>
          <a:latin typeface="Verdana"/>
        </a:defRPr>
      </a:lvl1pPr>
      <a:lvl2pPr marL="630003" marR="0" lvl="1" indent="-316803" algn="l" defTabSz="914400" rtl="0" fontAlgn="auto" hangingPunct="1">
        <a:lnSpc>
          <a:spcPct val="90000"/>
        </a:lnSpc>
        <a:spcBef>
          <a:spcPts val="1000"/>
        </a:spcBef>
        <a:spcAft>
          <a:spcPts val="0"/>
        </a:spcAft>
        <a:buClr>
          <a:srgbClr val="38870D"/>
        </a:buClr>
        <a:buSzPct val="100000"/>
        <a:buFont typeface="Verdana" pitchFamily="34"/>
        <a:buChar char="–"/>
        <a:tabLst/>
        <a:defRPr lang="nl-NL" sz="2000" b="0" i="0" u="none" strike="noStrike" kern="1200" cap="none" spc="0" baseline="0">
          <a:solidFill>
            <a:srgbClr val="000000"/>
          </a:solidFill>
          <a:uFillTx/>
          <a:latin typeface="Verdana"/>
        </a:defRPr>
      </a:lvl2pPr>
      <a:lvl3pPr marL="946797" marR="0" lvl="2" indent="-316803" algn="l" defTabSz="914400" rtl="0" fontAlgn="auto" hangingPunct="1">
        <a:lnSpc>
          <a:spcPct val="90000"/>
        </a:lnSpc>
        <a:spcBef>
          <a:spcPts val="800"/>
        </a:spcBef>
        <a:spcAft>
          <a:spcPts val="0"/>
        </a:spcAft>
        <a:buClr>
          <a:srgbClr val="38870D"/>
        </a:buClr>
        <a:buSzPct val="100000"/>
        <a:buFont typeface="Wingdings" pitchFamily="2"/>
        <a:buChar char="§"/>
        <a:tabLst/>
        <a:defRPr lang="nl-NL" sz="1800" b="0" i="0" u="none" strike="noStrike" kern="1200" cap="none" spc="0" baseline="0">
          <a:solidFill>
            <a:srgbClr val="000000"/>
          </a:solidFill>
          <a:uFillTx/>
          <a:latin typeface="Verdana"/>
        </a:defRPr>
      </a:lvl3pPr>
      <a:lvl4pPr marL="1259997" marR="0" lvl="3" indent="-316803" algn="l" defTabSz="914400" rtl="0" fontAlgn="auto" hangingPunct="1">
        <a:lnSpc>
          <a:spcPct val="90000"/>
        </a:lnSpc>
        <a:spcBef>
          <a:spcPts val="600"/>
        </a:spcBef>
        <a:spcAft>
          <a:spcPts val="0"/>
        </a:spcAft>
        <a:buClr>
          <a:srgbClr val="38870D"/>
        </a:buClr>
        <a:buSzPct val="100000"/>
        <a:buFont typeface="Arial" pitchFamily="34"/>
        <a:buChar char="•"/>
        <a:tabLst/>
        <a:defRPr lang="nl-NL" sz="1800" b="0" i="0" u="none" strike="noStrike" kern="1200" cap="none" spc="0" baseline="0">
          <a:solidFill>
            <a:srgbClr val="000000"/>
          </a:solidFill>
          <a:uFillTx/>
          <a:latin typeface="Verdana"/>
        </a:defRPr>
      </a:lvl4pPr>
      <a:lvl5pPr marL="1576800" marR="0" lvl="4" indent="-316803" algn="l" defTabSz="914400" rtl="0" fontAlgn="auto" hangingPunct="1">
        <a:lnSpc>
          <a:spcPct val="90000"/>
        </a:lnSpc>
        <a:spcBef>
          <a:spcPts val="600"/>
        </a:spcBef>
        <a:spcAft>
          <a:spcPts val="0"/>
        </a:spcAft>
        <a:buSzPct val="100000"/>
        <a:buFont typeface="Verdana" pitchFamily="34"/>
        <a:buChar char="–"/>
        <a:tabLst/>
        <a:defRPr lang="nl-NL" sz="1600" b="0" i="0" u="none" strike="noStrike" kern="1200" cap="none" spc="0" baseline="0">
          <a:solidFill>
            <a:srgbClr val="38870D"/>
          </a:solidFill>
          <a:uFillTx/>
          <a:latin typeface="Verdana"/>
        </a:defRPr>
      </a:lvl5pPr>
      <a:lvl6pPr marL="1890000" marR="0" lvl="5" indent="-316803" algn="l" defTabSz="914400" rtl="0" fontAlgn="auto" hangingPunct="1">
        <a:lnSpc>
          <a:spcPct val="90000"/>
        </a:lnSpc>
        <a:spcBef>
          <a:spcPts val="600"/>
        </a:spcBef>
        <a:spcAft>
          <a:spcPts val="0"/>
        </a:spcAft>
        <a:buSzPct val="100000"/>
        <a:buFont typeface="Arial" pitchFamily="34"/>
        <a:buChar char="•"/>
        <a:tabLst/>
        <a:defRPr lang="nl-NL" sz="1400" b="0" i="0" u="none" strike="noStrike" kern="1200" cap="none" spc="0" baseline="0">
          <a:solidFill>
            <a:srgbClr val="7F7F7F"/>
          </a:solidFill>
          <a:uFillTx/>
          <a:latin typeface="Verdana"/>
        </a:defRPr>
      </a:lvl6pPr>
      <a:lvl7pPr marL="71999" marR="0" lvl="6" indent="-71999" algn="l" defTabSz="914400" rtl="0" fontAlgn="auto" hangingPunct="1">
        <a:lnSpc>
          <a:spcPct val="90000"/>
        </a:lnSpc>
        <a:spcBef>
          <a:spcPts val="600"/>
        </a:spcBef>
        <a:spcAft>
          <a:spcPts val="0"/>
        </a:spcAft>
        <a:buSzPct val="25000"/>
        <a:buFont typeface="Verdana" pitchFamily="34"/>
        <a:buChar char=" "/>
        <a:tabLst/>
        <a:defRPr lang="nl-NL" sz="1200" b="1" i="0" u="none" strike="noStrike" kern="1200" cap="none" spc="0" baseline="0">
          <a:solidFill>
            <a:srgbClr val="38870D"/>
          </a:solidFill>
          <a:uFillTx/>
          <a:latin typeface="Verdana"/>
        </a:defRPr>
      </a:lvl7pPr>
      <a:lvl8pPr marL="71999" marR="0" lvl="7" indent="-71999" algn="l" defTabSz="914400" rtl="0" fontAlgn="auto" hangingPunct="1">
        <a:lnSpc>
          <a:spcPct val="90000"/>
        </a:lnSpc>
        <a:spcBef>
          <a:spcPts val="600"/>
        </a:spcBef>
        <a:spcAft>
          <a:spcPts val="0"/>
        </a:spcAft>
        <a:buSzPct val="25000"/>
        <a:buFont typeface="Verdana" pitchFamily="34"/>
        <a:buChar char=" "/>
        <a:tabLst/>
        <a:defRPr lang="nl-NL" sz="1200" b="0" i="0" u="none" strike="noStrike" kern="1200" cap="none" spc="0" baseline="0">
          <a:solidFill>
            <a:srgbClr val="595959"/>
          </a:solidFill>
          <a:uFillTx/>
          <a:latin typeface="Verdana"/>
        </a:defRPr>
      </a:lvl8pPr>
      <a:lvl9pPr marL="215999" marR="0" lvl="8" indent="-143999" algn="l" defTabSz="914400" rtl="0" fontAlgn="auto" hangingPunct="1">
        <a:lnSpc>
          <a:spcPct val="90000"/>
        </a:lnSpc>
        <a:spcBef>
          <a:spcPts val="600"/>
        </a:spcBef>
        <a:spcAft>
          <a:spcPts val="0"/>
        </a:spcAft>
        <a:buClr>
          <a:srgbClr val="38870D"/>
        </a:buClr>
        <a:buSzPct val="100000"/>
        <a:buFont typeface="Verdana" pitchFamily="34"/>
        <a:buChar char="–"/>
        <a:tabLst/>
        <a:defRPr lang="nl-NL" sz="1200" b="0" i="0" u="none" strike="noStrike" kern="1200" cap="none" spc="0" baseline="0">
          <a:solidFill>
            <a:srgbClr val="595959"/>
          </a:solidFill>
          <a:uFillTx/>
          <a:latin typeface="Verdan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C92E3BB-20A3-46DB-ABD8-32829655B6C9}"/>
              </a:ext>
            </a:extLst>
          </p:cNvPr>
          <p:cNvSpPr txBox="1">
            <a:spLocks noGrp="1"/>
          </p:cNvSpPr>
          <p:nvPr>
            <p:ph type="title"/>
          </p:nvPr>
        </p:nvSpPr>
        <p:spPr>
          <a:xfrm>
            <a:off x="634995" y="1052510"/>
            <a:ext cx="10923586" cy="948049"/>
          </a:xfrm>
          <a:prstGeom prst="rect">
            <a:avLst/>
          </a:prstGeom>
          <a:noFill/>
          <a:ln>
            <a:noFill/>
          </a:ln>
        </p:spPr>
        <p:txBody>
          <a:bodyPr vert="horz" wrap="square" lIns="91440" tIns="45720" rIns="91440" bIns="45720" anchor="t" anchorCtr="0" compatLnSpc="1">
            <a:noAutofit/>
          </a:bodyPr>
          <a:lstStyle/>
          <a:p>
            <a:pPr lvl="0"/>
            <a:r>
              <a:rPr lang="nl-NL"/>
              <a:t>Klik om de stijl te bewerken</a:t>
            </a:r>
          </a:p>
        </p:txBody>
      </p:sp>
      <p:sp>
        <p:nvSpPr>
          <p:cNvPr id="3" name="Tijdelijke aanduiding voor tekst 2">
            <a:extLst>
              <a:ext uri="{FF2B5EF4-FFF2-40B4-BE49-F238E27FC236}">
                <a16:creationId xmlns:a16="http://schemas.microsoft.com/office/drawing/2014/main" id="{C544FFF9-8BC4-417E-88E2-0F49A230C489}"/>
              </a:ext>
            </a:extLst>
          </p:cNvPr>
          <p:cNvSpPr txBox="1">
            <a:spLocks noGrp="1"/>
          </p:cNvSpPr>
          <p:nvPr>
            <p:ph type="body" idx="1"/>
          </p:nvPr>
        </p:nvSpPr>
        <p:spPr>
          <a:xfrm>
            <a:off x="634995" y="2289483"/>
            <a:ext cx="10923586" cy="3931929"/>
          </a:xfrm>
          <a:prstGeom prst="rect">
            <a:avLst/>
          </a:prstGeom>
          <a:noFill/>
          <a:ln>
            <a:noFill/>
          </a:ln>
        </p:spPr>
        <p:txBody>
          <a:bodyPr vert="horz" wrap="square" lIns="91440" tIns="45720" rIns="91440" bIns="45720" anchor="t" anchorCtr="0" compatLnSpc="1">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4" name="Tijdelijke aanduiding voor voettekst 4">
            <a:extLst>
              <a:ext uri="{FF2B5EF4-FFF2-40B4-BE49-F238E27FC236}">
                <a16:creationId xmlns:a16="http://schemas.microsoft.com/office/drawing/2014/main" id="{B4F88830-3E50-4074-84C6-BAFFE1F6EB86}"/>
              </a:ext>
            </a:extLst>
          </p:cNvPr>
          <p:cNvSpPr txBox="1">
            <a:spLocks noGrp="1"/>
          </p:cNvSpPr>
          <p:nvPr>
            <p:ph type="ftr" sz="quarter" idx="3"/>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F16260DB-7ED7-428B-8AB1-273C92028F72}" type="datetime4">
              <a:rPr lang="nl-NL"/>
              <a:pPr lvl="0"/>
              <a:t>21 mei 2021</a:t>
            </a:fld>
            <a:r>
              <a:rPr lang="en-US"/>
              <a:t> | Voettekst</a:t>
            </a:r>
            <a:endParaRPr lang="nl-NL"/>
          </a:p>
        </p:txBody>
      </p:sp>
      <p:sp>
        <p:nvSpPr>
          <p:cNvPr id="5" name="Tijdelijke aanduiding voor dianummer 5">
            <a:extLst>
              <a:ext uri="{FF2B5EF4-FFF2-40B4-BE49-F238E27FC236}">
                <a16:creationId xmlns:a16="http://schemas.microsoft.com/office/drawing/2014/main" id="{FD28DE27-56B4-42A4-B5B2-8743BB1640DA}"/>
              </a:ext>
            </a:extLst>
          </p:cNvPr>
          <p:cNvSpPr txBox="1">
            <a:spLocks noGrp="1"/>
          </p:cNvSpPr>
          <p:nvPr>
            <p:ph type="sldNum" sz="quarter" idx="4"/>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C218C682-D03A-41AC-A522-21D39129599F}" type="slidenum">
              <a:t>‹nr.›</a:t>
            </a:fld>
            <a:endParaRPr lang="nl-NL"/>
          </a:p>
        </p:txBody>
      </p:sp>
      <p:pic>
        <p:nvPicPr>
          <p:cNvPr id="6" name="Afbeelding 7" descr="RO_vervolgpagina_Logo_2_RGB_pos__aangepast.png">
            <a:extLst>
              <a:ext uri="{FF2B5EF4-FFF2-40B4-BE49-F238E27FC236}">
                <a16:creationId xmlns:a16="http://schemas.microsoft.com/office/drawing/2014/main" id="{A40FB776-F664-46C1-B3CF-3A21A0C915AE}"/>
              </a:ext>
            </a:extLst>
          </p:cNvPr>
          <p:cNvPicPr>
            <a:picLocks noChangeAspect="1"/>
          </p:cNvPicPr>
          <p:nvPr/>
        </p:nvPicPr>
        <p:blipFill>
          <a:blip r:embed="rId38"/>
          <a:stretch>
            <a:fillRect/>
          </a:stretch>
        </p:blipFill>
        <p:spPr>
          <a:xfrm>
            <a:off x="0" y="0"/>
            <a:ext cx="12191996" cy="105765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 id="2147483758" r:id="rId36"/>
  </p:sldLayoutIdLst>
  <p:txStyles>
    <p:titleStyle>
      <a:lvl1pPr marL="0" marR="0" lvl="0" indent="0" algn="l" defTabSz="914400" rtl="0" fontAlgn="auto" hangingPunct="1">
        <a:lnSpc>
          <a:spcPct val="90000"/>
        </a:lnSpc>
        <a:spcBef>
          <a:spcPts val="0"/>
        </a:spcBef>
        <a:spcAft>
          <a:spcPts val="0"/>
        </a:spcAft>
        <a:buNone/>
        <a:tabLst/>
        <a:defRPr lang="nl-NL" sz="3600" b="0" i="0" u="none" strike="noStrike" kern="1200" cap="none" spc="0" baseline="0">
          <a:solidFill>
            <a:srgbClr val="D52A1C"/>
          </a:solidFill>
          <a:uFillTx/>
          <a:latin typeface="Verdana"/>
        </a:defRPr>
      </a:lvl1pPr>
    </p:titleStyle>
    <p:bodyStyle>
      <a:lvl1pPr marL="316803" marR="0" lvl="0" indent="-316803" algn="l" defTabSz="914400" rtl="0" fontAlgn="auto" hangingPunct="1">
        <a:lnSpc>
          <a:spcPct val="90000"/>
        </a:lnSpc>
        <a:spcBef>
          <a:spcPts val="1200"/>
        </a:spcBef>
        <a:spcAft>
          <a:spcPts val="0"/>
        </a:spcAft>
        <a:buClr>
          <a:srgbClr val="D52A1C"/>
        </a:buClr>
        <a:buSzPct val="80000"/>
        <a:buFont typeface="Verdana" pitchFamily="34"/>
        <a:buChar char="›"/>
        <a:tabLst/>
        <a:defRPr lang="nl-NL" sz="2400" b="0" i="0" u="none" strike="noStrike" kern="1200" cap="none" spc="0" baseline="0">
          <a:solidFill>
            <a:srgbClr val="000000"/>
          </a:solidFill>
          <a:uFillTx/>
          <a:latin typeface="Verdana"/>
        </a:defRPr>
      </a:lvl1pPr>
      <a:lvl2pPr marL="630003" marR="0" lvl="1" indent="-316803" algn="l" defTabSz="914400" rtl="0" fontAlgn="auto" hangingPunct="1">
        <a:lnSpc>
          <a:spcPct val="90000"/>
        </a:lnSpc>
        <a:spcBef>
          <a:spcPts val="1000"/>
        </a:spcBef>
        <a:spcAft>
          <a:spcPts val="0"/>
        </a:spcAft>
        <a:buClr>
          <a:srgbClr val="D52A1C"/>
        </a:buClr>
        <a:buSzPct val="100000"/>
        <a:buFont typeface="Verdana" pitchFamily="34"/>
        <a:buChar char="–"/>
        <a:tabLst/>
        <a:defRPr lang="nl-NL" sz="2000" b="0" i="0" u="none" strike="noStrike" kern="1200" cap="none" spc="0" baseline="0">
          <a:solidFill>
            <a:srgbClr val="000000"/>
          </a:solidFill>
          <a:uFillTx/>
          <a:latin typeface="Verdana"/>
        </a:defRPr>
      </a:lvl2pPr>
      <a:lvl3pPr marL="946797" marR="0" lvl="2" indent="-316803" algn="l" defTabSz="914400" rtl="0" fontAlgn="auto" hangingPunct="1">
        <a:lnSpc>
          <a:spcPct val="90000"/>
        </a:lnSpc>
        <a:spcBef>
          <a:spcPts val="800"/>
        </a:spcBef>
        <a:spcAft>
          <a:spcPts val="0"/>
        </a:spcAft>
        <a:buClr>
          <a:srgbClr val="D52A1C"/>
        </a:buClr>
        <a:buSzPct val="100000"/>
        <a:buFont typeface="Wingdings" pitchFamily="2"/>
        <a:buChar char="§"/>
        <a:tabLst/>
        <a:defRPr lang="nl-NL" sz="1800" b="0" i="0" u="none" strike="noStrike" kern="1200" cap="none" spc="0" baseline="0">
          <a:solidFill>
            <a:srgbClr val="000000"/>
          </a:solidFill>
          <a:uFillTx/>
          <a:latin typeface="Verdana"/>
        </a:defRPr>
      </a:lvl3pPr>
      <a:lvl4pPr marL="1259997" marR="0" lvl="3" indent="-316803" algn="l" defTabSz="914400" rtl="0" fontAlgn="auto" hangingPunct="1">
        <a:lnSpc>
          <a:spcPct val="90000"/>
        </a:lnSpc>
        <a:spcBef>
          <a:spcPts val="600"/>
        </a:spcBef>
        <a:spcAft>
          <a:spcPts val="0"/>
        </a:spcAft>
        <a:buClr>
          <a:srgbClr val="D52A1C"/>
        </a:buClr>
        <a:buSzPct val="100000"/>
        <a:buFont typeface="Arial" pitchFamily="34"/>
        <a:buChar char="•"/>
        <a:tabLst/>
        <a:defRPr lang="nl-NL" sz="1800" b="0" i="0" u="none" strike="noStrike" kern="1200" cap="none" spc="0" baseline="0">
          <a:solidFill>
            <a:srgbClr val="000000"/>
          </a:solidFill>
          <a:uFillTx/>
          <a:latin typeface="Verdana"/>
        </a:defRPr>
      </a:lvl4pPr>
      <a:lvl5pPr marL="1576800" marR="0" lvl="4" indent="-316803" algn="l" defTabSz="914400" rtl="0" fontAlgn="auto" hangingPunct="1">
        <a:lnSpc>
          <a:spcPct val="90000"/>
        </a:lnSpc>
        <a:spcBef>
          <a:spcPts val="600"/>
        </a:spcBef>
        <a:spcAft>
          <a:spcPts val="0"/>
        </a:spcAft>
        <a:buClr>
          <a:srgbClr val="D52A1C"/>
        </a:buClr>
        <a:buSzPct val="100000"/>
        <a:buFont typeface="Verdana" pitchFamily="34"/>
        <a:buChar char="–"/>
        <a:tabLst/>
        <a:defRPr lang="nl-NL" sz="1600" b="0" i="0" u="none" strike="noStrike" kern="1200" cap="none" spc="0" baseline="0">
          <a:solidFill>
            <a:srgbClr val="D52A1C"/>
          </a:solidFill>
          <a:uFillTx/>
          <a:latin typeface="Verdana"/>
        </a:defRPr>
      </a:lvl5pPr>
      <a:lvl6pPr marL="1890000" marR="0" lvl="5" indent="-316803" algn="l" defTabSz="914400" rtl="0" fontAlgn="auto" hangingPunct="1">
        <a:lnSpc>
          <a:spcPct val="90000"/>
        </a:lnSpc>
        <a:spcBef>
          <a:spcPts val="600"/>
        </a:spcBef>
        <a:spcAft>
          <a:spcPts val="0"/>
        </a:spcAft>
        <a:buSzPct val="100000"/>
        <a:buFont typeface="Arial" pitchFamily="34"/>
        <a:buChar char="•"/>
        <a:tabLst/>
        <a:defRPr lang="nl-NL" sz="1400" b="0" i="0" u="none" strike="noStrike" kern="1200" cap="none" spc="0" baseline="0">
          <a:solidFill>
            <a:srgbClr val="7F7F7F"/>
          </a:solidFill>
          <a:uFillTx/>
          <a:latin typeface="Verdana"/>
        </a:defRPr>
      </a:lvl6pPr>
      <a:lvl7pPr marL="71999" marR="0" lvl="6" indent="-71999" algn="l" defTabSz="914400" rtl="0" fontAlgn="auto" hangingPunct="1">
        <a:lnSpc>
          <a:spcPct val="90000"/>
        </a:lnSpc>
        <a:spcBef>
          <a:spcPts val="600"/>
        </a:spcBef>
        <a:spcAft>
          <a:spcPts val="0"/>
        </a:spcAft>
        <a:buSzPct val="25000"/>
        <a:buFont typeface="Verdana" pitchFamily="34"/>
        <a:buChar char=" "/>
        <a:tabLst/>
        <a:defRPr lang="nl-NL" sz="1200" b="1" i="0" u="none" strike="noStrike" kern="1200" cap="none" spc="0" baseline="0">
          <a:solidFill>
            <a:srgbClr val="D52A1C"/>
          </a:solidFill>
          <a:uFillTx/>
          <a:latin typeface="Verdana"/>
        </a:defRPr>
      </a:lvl7pPr>
      <a:lvl8pPr marL="71999" marR="0" lvl="7" indent="-71999" algn="l" defTabSz="914400" rtl="0" fontAlgn="auto" hangingPunct="1">
        <a:lnSpc>
          <a:spcPct val="90000"/>
        </a:lnSpc>
        <a:spcBef>
          <a:spcPts val="600"/>
        </a:spcBef>
        <a:spcAft>
          <a:spcPts val="0"/>
        </a:spcAft>
        <a:buSzPct val="25000"/>
        <a:buFont typeface="Verdana" pitchFamily="34"/>
        <a:buChar char=" "/>
        <a:tabLst/>
        <a:defRPr lang="nl-NL" sz="1200" b="0" i="0" u="none" strike="noStrike" kern="1200" cap="none" spc="0" baseline="0">
          <a:solidFill>
            <a:srgbClr val="595959"/>
          </a:solidFill>
          <a:uFillTx/>
          <a:latin typeface="Verdana"/>
        </a:defRPr>
      </a:lvl8pPr>
      <a:lvl9pPr marL="215999" marR="0" lvl="8" indent="-143999" algn="l" defTabSz="914400" rtl="0" fontAlgn="auto" hangingPunct="1">
        <a:lnSpc>
          <a:spcPct val="90000"/>
        </a:lnSpc>
        <a:spcBef>
          <a:spcPts val="600"/>
        </a:spcBef>
        <a:spcAft>
          <a:spcPts val="0"/>
        </a:spcAft>
        <a:buClr>
          <a:srgbClr val="38870D"/>
        </a:buClr>
        <a:buSzPct val="100000"/>
        <a:buFont typeface="Verdana" pitchFamily="34"/>
        <a:buChar char="–"/>
        <a:tabLst/>
        <a:defRPr lang="nl-NL" sz="1200" b="0" i="0" u="none" strike="noStrike" kern="1200" cap="none" spc="0" baseline="0">
          <a:solidFill>
            <a:srgbClr val="595959"/>
          </a:solidFill>
          <a:uFillTx/>
          <a:latin typeface="Verdan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ED1DBC-6CF0-4283-8BCE-7B4D2890451D}"/>
              </a:ext>
            </a:extLst>
          </p:cNvPr>
          <p:cNvSpPr txBox="1">
            <a:spLocks noGrp="1"/>
          </p:cNvSpPr>
          <p:nvPr>
            <p:ph type="title"/>
          </p:nvPr>
        </p:nvSpPr>
        <p:spPr>
          <a:xfrm>
            <a:off x="634995" y="1052510"/>
            <a:ext cx="10923586" cy="948049"/>
          </a:xfrm>
          <a:prstGeom prst="rect">
            <a:avLst/>
          </a:prstGeom>
          <a:noFill/>
          <a:ln>
            <a:noFill/>
          </a:ln>
        </p:spPr>
        <p:txBody>
          <a:bodyPr vert="horz" wrap="square" lIns="91440" tIns="45720" rIns="91440" bIns="45720" anchor="t" anchorCtr="0" compatLnSpc="1">
            <a:noAutofit/>
          </a:bodyPr>
          <a:lstStyle/>
          <a:p>
            <a:pPr lvl="0"/>
            <a:r>
              <a:rPr lang="nl-NL"/>
              <a:t>Klik om de stijl te bewerken</a:t>
            </a:r>
          </a:p>
        </p:txBody>
      </p:sp>
      <p:sp>
        <p:nvSpPr>
          <p:cNvPr id="3" name="Tijdelijke aanduiding voor tekst 2">
            <a:extLst>
              <a:ext uri="{FF2B5EF4-FFF2-40B4-BE49-F238E27FC236}">
                <a16:creationId xmlns:a16="http://schemas.microsoft.com/office/drawing/2014/main" id="{0F4D9641-A42A-4C71-AC9F-C4C64B763FC7}"/>
              </a:ext>
            </a:extLst>
          </p:cNvPr>
          <p:cNvSpPr txBox="1">
            <a:spLocks noGrp="1"/>
          </p:cNvSpPr>
          <p:nvPr>
            <p:ph type="body" idx="1"/>
          </p:nvPr>
        </p:nvSpPr>
        <p:spPr>
          <a:xfrm>
            <a:off x="634995" y="2289483"/>
            <a:ext cx="10923586" cy="3931929"/>
          </a:xfrm>
          <a:prstGeom prst="rect">
            <a:avLst/>
          </a:prstGeom>
          <a:noFill/>
          <a:ln>
            <a:noFill/>
          </a:ln>
        </p:spPr>
        <p:txBody>
          <a:bodyPr vert="horz" wrap="square" lIns="91440" tIns="45720" rIns="91440" bIns="45720" anchor="t" anchorCtr="0" compatLnSpc="1">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4" name="Tijdelijke aanduiding voor voettekst 4">
            <a:extLst>
              <a:ext uri="{FF2B5EF4-FFF2-40B4-BE49-F238E27FC236}">
                <a16:creationId xmlns:a16="http://schemas.microsoft.com/office/drawing/2014/main" id="{5CAA2729-7A81-4CF1-85A5-83DC3B490D61}"/>
              </a:ext>
            </a:extLst>
          </p:cNvPr>
          <p:cNvSpPr txBox="1">
            <a:spLocks noGrp="1"/>
          </p:cNvSpPr>
          <p:nvPr>
            <p:ph type="ftr" sz="quarter" idx="3"/>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532ACFD0-DDF8-4C4F-9035-B4B95BB666F5}" type="datetime4">
              <a:rPr lang="nl-NL"/>
              <a:pPr lvl="0"/>
              <a:t>21 mei 2021</a:t>
            </a:fld>
            <a:r>
              <a:rPr lang="en-US"/>
              <a:t> | Voettekst</a:t>
            </a:r>
            <a:endParaRPr lang="nl-NL"/>
          </a:p>
        </p:txBody>
      </p:sp>
      <p:sp>
        <p:nvSpPr>
          <p:cNvPr id="5" name="Tijdelijke aanduiding voor dianummer 5">
            <a:extLst>
              <a:ext uri="{FF2B5EF4-FFF2-40B4-BE49-F238E27FC236}">
                <a16:creationId xmlns:a16="http://schemas.microsoft.com/office/drawing/2014/main" id="{D7E9BF40-3E62-4C04-B228-A30940A5B3BA}"/>
              </a:ext>
            </a:extLst>
          </p:cNvPr>
          <p:cNvSpPr txBox="1">
            <a:spLocks noGrp="1"/>
          </p:cNvSpPr>
          <p:nvPr>
            <p:ph type="sldNum" sz="quarter" idx="4"/>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DB02AC6A-3459-4C28-A87B-82DA250B8287}" type="slidenum">
              <a:t>‹nr.›</a:t>
            </a:fld>
            <a:endParaRPr lang="nl-NL"/>
          </a:p>
        </p:txBody>
      </p:sp>
      <p:pic>
        <p:nvPicPr>
          <p:cNvPr id="6" name="Afbeelding 7" descr="RO_vervolgpagina_Logo_2_RGB_pos__aangepast.png">
            <a:extLst>
              <a:ext uri="{FF2B5EF4-FFF2-40B4-BE49-F238E27FC236}">
                <a16:creationId xmlns:a16="http://schemas.microsoft.com/office/drawing/2014/main" id="{0A4DA4C2-859F-496C-912C-238A62B84742}"/>
              </a:ext>
            </a:extLst>
          </p:cNvPr>
          <p:cNvPicPr>
            <a:picLocks noChangeAspect="1"/>
          </p:cNvPicPr>
          <p:nvPr/>
        </p:nvPicPr>
        <p:blipFill>
          <a:blip r:embed="rId38"/>
          <a:stretch>
            <a:fillRect/>
          </a:stretch>
        </p:blipFill>
        <p:spPr>
          <a:xfrm>
            <a:off x="0" y="0"/>
            <a:ext cx="12191996" cy="105765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Lst>
  <p:txStyles>
    <p:titleStyle>
      <a:lvl1pPr marL="0" marR="0" lvl="0" indent="0" algn="l" defTabSz="914400" rtl="0" fontAlgn="auto" hangingPunct="1">
        <a:lnSpc>
          <a:spcPct val="90000"/>
        </a:lnSpc>
        <a:spcBef>
          <a:spcPts val="0"/>
        </a:spcBef>
        <a:spcAft>
          <a:spcPts val="0"/>
        </a:spcAft>
        <a:buNone/>
        <a:tabLst/>
        <a:defRPr lang="nl-NL" sz="3600" b="0" i="0" u="none" strike="noStrike" kern="1200" cap="none" spc="0" baseline="0">
          <a:solidFill>
            <a:srgbClr val="017BC6"/>
          </a:solidFill>
          <a:uFillTx/>
          <a:latin typeface="Verdana"/>
        </a:defRPr>
      </a:lvl1pPr>
    </p:titleStyle>
    <p:bodyStyle>
      <a:lvl1pPr marL="316803" marR="0" lvl="0" indent="-316803" algn="l" defTabSz="914400" rtl="0" fontAlgn="auto" hangingPunct="1">
        <a:lnSpc>
          <a:spcPct val="90000"/>
        </a:lnSpc>
        <a:spcBef>
          <a:spcPts val="1200"/>
        </a:spcBef>
        <a:spcAft>
          <a:spcPts val="0"/>
        </a:spcAft>
        <a:buClr>
          <a:srgbClr val="017BC6"/>
        </a:buClr>
        <a:buSzPct val="80000"/>
        <a:buFont typeface="Verdana" pitchFamily="34"/>
        <a:buChar char="›"/>
        <a:tabLst/>
        <a:defRPr lang="nl-NL" sz="2400" b="0" i="0" u="none" strike="noStrike" kern="1200" cap="none" spc="0" baseline="0">
          <a:solidFill>
            <a:srgbClr val="000000"/>
          </a:solidFill>
          <a:uFillTx/>
          <a:latin typeface="Verdana"/>
        </a:defRPr>
      </a:lvl1pPr>
      <a:lvl2pPr marL="630003" marR="0" lvl="1" indent="-316803" algn="l" defTabSz="914400" rtl="0" fontAlgn="auto" hangingPunct="1">
        <a:lnSpc>
          <a:spcPct val="90000"/>
        </a:lnSpc>
        <a:spcBef>
          <a:spcPts val="1000"/>
        </a:spcBef>
        <a:spcAft>
          <a:spcPts val="0"/>
        </a:spcAft>
        <a:buClr>
          <a:srgbClr val="017BC6"/>
        </a:buClr>
        <a:buSzPct val="100000"/>
        <a:buFont typeface="Verdana" pitchFamily="34"/>
        <a:buChar char="–"/>
        <a:tabLst/>
        <a:defRPr lang="nl-NL" sz="2000" b="0" i="0" u="none" strike="noStrike" kern="1200" cap="none" spc="0" baseline="0">
          <a:solidFill>
            <a:srgbClr val="000000"/>
          </a:solidFill>
          <a:uFillTx/>
          <a:latin typeface="Verdana"/>
        </a:defRPr>
      </a:lvl2pPr>
      <a:lvl3pPr marL="946797" marR="0" lvl="2" indent="-316803" algn="l" defTabSz="914400" rtl="0" fontAlgn="auto" hangingPunct="1">
        <a:lnSpc>
          <a:spcPct val="90000"/>
        </a:lnSpc>
        <a:spcBef>
          <a:spcPts val="800"/>
        </a:spcBef>
        <a:spcAft>
          <a:spcPts val="0"/>
        </a:spcAft>
        <a:buClr>
          <a:srgbClr val="017BC6"/>
        </a:buClr>
        <a:buSzPct val="100000"/>
        <a:buFont typeface="Wingdings" pitchFamily="2"/>
        <a:buChar char="§"/>
        <a:tabLst/>
        <a:defRPr lang="nl-NL" sz="1800" b="0" i="0" u="none" strike="noStrike" kern="1200" cap="none" spc="0" baseline="0">
          <a:solidFill>
            <a:srgbClr val="000000"/>
          </a:solidFill>
          <a:uFillTx/>
          <a:latin typeface="Verdana"/>
        </a:defRPr>
      </a:lvl3pPr>
      <a:lvl4pPr marL="1259997" marR="0" lvl="3" indent="-316803" algn="l" defTabSz="914400" rtl="0" fontAlgn="auto" hangingPunct="1">
        <a:lnSpc>
          <a:spcPct val="90000"/>
        </a:lnSpc>
        <a:spcBef>
          <a:spcPts val="600"/>
        </a:spcBef>
        <a:spcAft>
          <a:spcPts val="0"/>
        </a:spcAft>
        <a:buClr>
          <a:srgbClr val="017BC6"/>
        </a:buClr>
        <a:buSzPct val="100000"/>
        <a:buFont typeface="Arial" pitchFamily="34"/>
        <a:buChar char="•"/>
        <a:tabLst/>
        <a:defRPr lang="nl-NL" sz="1800" b="0" i="0" u="none" strike="noStrike" kern="1200" cap="none" spc="0" baseline="0">
          <a:solidFill>
            <a:srgbClr val="000000"/>
          </a:solidFill>
          <a:uFillTx/>
          <a:latin typeface="Verdana"/>
        </a:defRPr>
      </a:lvl4pPr>
      <a:lvl5pPr marL="1576800" marR="0" lvl="4" indent="-316803" algn="l" defTabSz="914400" rtl="0" fontAlgn="auto" hangingPunct="1">
        <a:lnSpc>
          <a:spcPct val="90000"/>
        </a:lnSpc>
        <a:spcBef>
          <a:spcPts val="600"/>
        </a:spcBef>
        <a:spcAft>
          <a:spcPts val="0"/>
        </a:spcAft>
        <a:buClr>
          <a:srgbClr val="017BC6"/>
        </a:buClr>
        <a:buSzPct val="100000"/>
        <a:buFont typeface="Verdana" pitchFamily="34"/>
        <a:buChar char="–"/>
        <a:tabLst/>
        <a:defRPr lang="nl-NL" sz="1600" b="0" i="0" u="none" strike="noStrike" kern="1200" cap="none" spc="0" baseline="0">
          <a:solidFill>
            <a:srgbClr val="017BC6"/>
          </a:solidFill>
          <a:uFillTx/>
          <a:latin typeface="Verdana"/>
        </a:defRPr>
      </a:lvl5pPr>
      <a:lvl6pPr marL="1890000" marR="0" lvl="5" indent="-316803" algn="l" defTabSz="914400" rtl="0" fontAlgn="auto" hangingPunct="1">
        <a:lnSpc>
          <a:spcPct val="90000"/>
        </a:lnSpc>
        <a:spcBef>
          <a:spcPts val="600"/>
        </a:spcBef>
        <a:spcAft>
          <a:spcPts val="0"/>
        </a:spcAft>
        <a:buSzPct val="100000"/>
        <a:buFont typeface="Arial" pitchFamily="34"/>
        <a:buChar char="•"/>
        <a:tabLst/>
        <a:defRPr lang="nl-NL" sz="1400" b="0" i="0" u="none" strike="noStrike" kern="1200" cap="none" spc="0" baseline="0">
          <a:solidFill>
            <a:srgbClr val="7F7F7F"/>
          </a:solidFill>
          <a:uFillTx/>
          <a:latin typeface="Verdana"/>
        </a:defRPr>
      </a:lvl6pPr>
      <a:lvl7pPr marL="71999" marR="0" lvl="6" indent="-71999" algn="l" defTabSz="914400" rtl="0" fontAlgn="auto" hangingPunct="1">
        <a:lnSpc>
          <a:spcPct val="90000"/>
        </a:lnSpc>
        <a:spcBef>
          <a:spcPts val="600"/>
        </a:spcBef>
        <a:spcAft>
          <a:spcPts val="0"/>
        </a:spcAft>
        <a:buSzPct val="25000"/>
        <a:buFont typeface="Verdana" pitchFamily="34"/>
        <a:buChar char=" "/>
        <a:tabLst/>
        <a:defRPr lang="nl-NL" sz="1200" b="1" i="0" u="none" strike="noStrike" kern="1200" cap="none" spc="0" baseline="0">
          <a:solidFill>
            <a:srgbClr val="017BC6"/>
          </a:solidFill>
          <a:uFillTx/>
          <a:latin typeface="Verdana"/>
        </a:defRPr>
      </a:lvl7pPr>
      <a:lvl8pPr marL="71999" marR="0" lvl="7" indent="-71999" algn="l" defTabSz="914400" rtl="0" fontAlgn="auto" hangingPunct="1">
        <a:lnSpc>
          <a:spcPct val="90000"/>
        </a:lnSpc>
        <a:spcBef>
          <a:spcPts val="600"/>
        </a:spcBef>
        <a:spcAft>
          <a:spcPts val="0"/>
        </a:spcAft>
        <a:buSzPct val="25000"/>
        <a:buFont typeface="Verdana" pitchFamily="34"/>
        <a:buChar char=" "/>
        <a:tabLst/>
        <a:defRPr lang="nl-NL" sz="1200" b="0" i="0" u="none" strike="noStrike" kern="1200" cap="none" spc="0" baseline="0">
          <a:solidFill>
            <a:srgbClr val="595959"/>
          </a:solidFill>
          <a:uFillTx/>
          <a:latin typeface="Verdana"/>
        </a:defRPr>
      </a:lvl8pPr>
      <a:lvl9pPr marL="215999" marR="0" lvl="8" indent="-143999" algn="l" defTabSz="914400" rtl="0" fontAlgn="auto" hangingPunct="1">
        <a:lnSpc>
          <a:spcPct val="90000"/>
        </a:lnSpc>
        <a:spcBef>
          <a:spcPts val="600"/>
        </a:spcBef>
        <a:spcAft>
          <a:spcPts val="0"/>
        </a:spcAft>
        <a:buClr>
          <a:srgbClr val="017BC6"/>
        </a:buClr>
        <a:buSzPct val="100000"/>
        <a:buFont typeface="Verdana" pitchFamily="34"/>
        <a:buChar char="–"/>
        <a:tabLst/>
        <a:defRPr lang="nl-NL" sz="1200" b="0" i="0" u="none" strike="noStrike" kern="1200" cap="none" spc="0" baseline="0">
          <a:solidFill>
            <a:srgbClr val="595959"/>
          </a:solidFill>
          <a:uFillTx/>
          <a:latin typeface="Verdan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3DEC70C-F673-4695-8E1C-2E5D7562A408}"/>
              </a:ext>
            </a:extLst>
          </p:cNvPr>
          <p:cNvSpPr txBox="1">
            <a:spLocks noGrp="1"/>
          </p:cNvSpPr>
          <p:nvPr>
            <p:ph type="title"/>
          </p:nvPr>
        </p:nvSpPr>
        <p:spPr>
          <a:xfrm>
            <a:off x="634995" y="1052510"/>
            <a:ext cx="10923586" cy="948049"/>
          </a:xfrm>
          <a:prstGeom prst="rect">
            <a:avLst/>
          </a:prstGeom>
          <a:noFill/>
          <a:ln>
            <a:noFill/>
          </a:ln>
        </p:spPr>
        <p:txBody>
          <a:bodyPr vert="horz" wrap="square" lIns="91440" tIns="45720" rIns="91440" bIns="45720" anchor="t" anchorCtr="0" compatLnSpc="1">
            <a:noAutofit/>
          </a:bodyPr>
          <a:lstStyle/>
          <a:p>
            <a:pPr lvl="0"/>
            <a:r>
              <a:rPr lang="nl-NL"/>
              <a:t>Klik om de stijl te bewerken</a:t>
            </a:r>
          </a:p>
        </p:txBody>
      </p:sp>
      <p:sp>
        <p:nvSpPr>
          <p:cNvPr id="3" name="Tijdelijke aanduiding voor tekst 2">
            <a:extLst>
              <a:ext uri="{FF2B5EF4-FFF2-40B4-BE49-F238E27FC236}">
                <a16:creationId xmlns:a16="http://schemas.microsoft.com/office/drawing/2014/main" id="{986D31FB-91DC-4095-BF84-E5FE41921728}"/>
              </a:ext>
            </a:extLst>
          </p:cNvPr>
          <p:cNvSpPr txBox="1">
            <a:spLocks noGrp="1"/>
          </p:cNvSpPr>
          <p:nvPr>
            <p:ph type="body" idx="1"/>
          </p:nvPr>
        </p:nvSpPr>
        <p:spPr>
          <a:xfrm>
            <a:off x="634995" y="2289483"/>
            <a:ext cx="10923586" cy="3931929"/>
          </a:xfrm>
          <a:prstGeom prst="rect">
            <a:avLst/>
          </a:prstGeom>
          <a:noFill/>
          <a:ln>
            <a:noFill/>
          </a:ln>
        </p:spPr>
        <p:txBody>
          <a:bodyPr vert="horz" wrap="square" lIns="91440" tIns="45720" rIns="91440" bIns="45720" anchor="t" anchorCtr="0" compatLnSpc="1">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4" name="Tijdelijke aanduiding voor voettekst 4">
            <a:extLst>
              <a:ext uri="{FF2B5EF4-FFF2-40B4-BE49-F238E27FC236}">
                <a16:creationId xmlns:a16="http://schemas.microsoft.com/office/drawing/2014/main" id="{C3420C58-6585-44AB-B766-75EDB7EDE047}"/>
              </a:ext>
            </a:extLst>
          </p:cNvPr>
          <p:cNvSpPr txBox="1">
            <a:spLocks noGrp="1"/>
          </p:cNvSpPr>
          <p:nvPr>
            <p:ph type="ftr" sz="quarter" idx="3"/>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D606351F-104F-468C-8774-854CF369FF2F}" type="datetime4">
              <a:rPr lang="nl-NL"/>
              <a:pPr lvl="0"/>
              <a:t>21 mei 2021</a:t>
            </a:fld>
            <a:r>
              <a:rPr lang="en-US"/>
              <a:t> | Voettekst</a:t>
            </a:r>
            <a:endParaRPr lang="nl-NL"/>
          </a:p>
        </p:txBody>
      </p:sp>
      <p:sp>
        <p:nvSpPr>
          <p:cNvPr id="5" name="Tijdelijke aanduiding voor dianummer 5">
            <a:extLst>
              <a:ext uri="{FF2B5EF4-FFF2-40B4-BE49-F238E27FC236}">
                <a16:creationId xmlns:a16="http://schemas.microsoft.com/office/drawing/2014/main" id="{C4442CF3-E6A7-432E-9592-2D52E0B603DC}"/>
              </a:ext>
            </a:extLst>
          </p:cNvPr>
          <p:cNvSpPr txBox="1">
            <a:spLocks noGrp="1"/>
          </p:cNvSpPr>
          <p:nvPr>
            <p:ph type="sldNum" sz="quarter" idx="4"/>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EDEDE410-6F58-4580-8639-886A5D956759}" type="slidenum">
              <a:t>‹nr.›</a:t>
            </a:fld>
            <a:endParaRPr lang="nl-NL"/>
          </a:p>
        </p:txBody>
      </p:sp>
      <p:pic>
        <p:nvPicPr>
          <p:cNvPr id="6" name="Afbeelding 7" descr="RO_vervolgpagina_Logo_2_RGB_pos__aangepast.png">
            <a:extLst>
              <a:ext uri="{FF2B5EF4-FFF2-40B4-BE49-F238E27FC236}">
                <a16:creationId xmlns:a16="http://schemas.microsoft.com/office/drawing/2014/main" id="{F2B61CDF-3C0F-446B-A6D1-8B30AAC5F451}"/>
              </a:ext>
            </a:extLst>
          </p:cNvPr>
          <p:cNvPicPr>
            <a:picLocks noChangeAspect="1"/>
          </p:cNvPicPr>
          <p:nvPr/>
        </p:nvPicPr>
        <p:blipFill>
          <a:blip r:embed="rId38"/>
          <a:stretch>
            <a:fillRect/>
          </a:stretch>
        </p:blipFill>
        <p:spPr>
          <a:xfrm>
            <a:off x="0" y="0"/>
            <a:ext cx="12191996" cy="105765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 id="2147483823" r:id="rId27"/>
    <p:sldLayoutId id="2147483824" r:id="rId28"/>
    <p:sldLayoutId id="2147483825" r:id="rId29"/>
    <p:sldLayoutId id="2147483826" r:id="rId30"/>
    <p:sldLayoutId id="2147483827" r:id="rId31"/>
    <p:sldLayoutId id="2147483828" r:id="rId32"/>
    <p:sldLayoutId id="2147483829" r:id="rId33"/>
    <p:sldLayoutId id="2147483830" r:id="rId34"/>
    <p:sldLayoutId id="2147483831" r:id="rId35"/>
    <p:sldLayoutId id="2147483832" r:id="rId36"/>
  </p:sldLayoutIdLst>
  <p:txStyles>
    <p:titleStyle>
      <a:lvl1pPr marL="0" marR="0" lvl="0" indent="0" algn="l" defTabSz="914400" rtl="0" fontAlgn="auto" hangingPunct="1">
        <a:lnSpc>
          <a:spcPct val="90000"/>
        </a:lnSpc>
        <a:spcBef>
          <a:spcPts val="0"/>
        </a:spcBef>
        <a:spcAft>
          <a:spcPts val="0"/>
        </a:spcAft>
        <a:buNone/>
        <a:tabLst/>
        <a:defRPr lang="nl-NL" sz="3600" b="0" i="0" u="none" strike="noStrike" kern="1200" cap="none" spc="0" baseline="0">
          <a:solidFill>
            <a:srgbClr val="38870D"/>
          </a:solidFill>
          <a:uFillTx/>
          <a:latin typeface="Verdana"/>
        </a:defRPr>
      </a:lvl1pPr>
    </p:titleStyle>
    <p:bodyStyle>
      <a:lvl1pPr marL="316803" marR="0" lvl="0" indent="-316803" algn="l" defTabSz="914400" rtl="0" fontAlgn="auto" hangingPunct="1">
        <a:lnSpc>
          <a:spcPct val="90000"/>
        </a:lnSpc>
        <a:spcBef>
          <a:spcPts val="1200"/>
        </a:spcBef>
        <a:spcAft>
          <a:spcPts val="0"/>
        </a:spcAft>
        <a:buClr>
          <a:srgbClr val="38870D"/>
        </a:buClr>
        <a:buSzPct val="80000"/>
        <a:buFont typeface="Verdana" pitchFamily="34"/>
        <a:buChar char="›"/>
        <a:tabLst/>
        <a:defRPr lang="nl-NL" sz="2400" b="0" i="0" u="none" strike="noStrike" kern="1200" cap="none" spc="0" baseline="0">
          <a:solidFill>
            <a:srgbClr val="000000"/>
          </a:solidFill>
          <a:uFillTx/>
          <a:latin typeface="Verdana"/>
        </a:defRPr>
      </a:lvl1pPr>
      <a:lvl2pPr marL="630003" marR="0" lvl="1" indent="-316803" algn="l" defTabSz="914400" rtl="0" fontAlgn="auto" hangingPunct="1">
        <a:lnSpc>
          <a:spcPct val="90000"/>
        </a:lnSpc>
        <a:spcBef>
          <a:spcPts val="1000"/>
        </a:spcBef>
        <a:spcAft>
          <a:spcPts val="0"/>
        </a:spcAft>
        <a:buClr>
          <a:srgbClr val="38870D"/>
        </a:buClr>
        <a:buSzPct val="100000"/>
        <a:buFont typeface="Verdana" pitchFamily="34"/>
        <a:buChar char="–"/>
        <a:tabLst/>
        <a:defRPr lang="nl-NL" sz="2000" b="0" i="0" u="none" strike="noStrike" kern="1200" cap="none" spc="0" baseline="0">
          <a:solidFill>
            <a:srgbClr val="000000"/>
          </a:solidFill>
          <a:uFillTx/>
          <a:latin typeface="Verdana"/>
        </a:defRPr>
      </a:lvl2pPr>
      <a:lvl3pPr marL="946797" marR="0" lvl="2" indent="-316803" algn="l" defTabSz="914400" rtl="0" fontAlgn="auto" hangingPunct="1">
        <a:lnSpc>
          <a:spcPct val="90000"/>
        </a:lnSpc>
        <a:spcBef>
          <a:spcPts val="800"/>
        </a:spcBef>
        <a:spcAft>
          <a:spcPts val="0"/>
        </a:spcAft>
        <a:buClr>
          <a:srgbClr val="38870D"/>
        </a:buClr>
        <a:buSzPct val="100000"/>
        <a:buFont typeface="Wingdings" pitchFamily="2"/>
        <a:buChar char="§"/>
        <a:tabLst/>
        <a:defRPr lang="nl-NL" sz="1800" b="0" i="0" u="none" strike="noStrike" kern="1200" cap="none" spc="0" baseline="0">
          <a:solidFill>
            <a:srgbClr val="000000"/>
          </a:solidFill>
          <a:uFillTx/>
          <a:latin typeface="Verdana"/>
        </a:defRPr>
      </a:lvl3pPr>
      <a:lvl4pPr marL="1259997" marR="0" lvl="3" indent="-316803" algn="l" defTabSz="914400" rtl="0" fontAlgn="auto" hangingPunct="1">
        <a:lnSpc>
          <a:spcPct val="90000"/>
        </a:lnSpc>
        <a:spcBef>
          <a:spcPts val="600"/>
        </a:spcBef>
        <a:spcAft>
          <a:spcPts val="0"/>
        </a:spcAft>
        <a:buClr>
          <a:srgbClr val="38870D"/>
        </a:buClr>
        <a:buSzPct val="100000"/>
        <a:buFont typeface="Arial" pitchFamily="34"/>
        <a:buChar char="•"/>
        <a:tabLst/>
        <a:defRPr lang="nl-NL" sz="1800" b="0" i="0" u="none" strike="noStrike" kern="1200" cap="none" spc="0" baseline="0">
          <a:solidFill>
            <a:srgbClr val="000000"/>
          </a:solidFill>
          <a:uFillTx/>
          <a:latin typeface="Verdana"/>
        </a:defRPr>
      </a:lvl4pPr>
      <a:lvl5pPr marL="1576800" marR="0" lvl="4" indent="-316803" algn="l" defTabSz="914400" rtl="0" fontAlgn="auto" hangingPunct="1">
        <a:lnSpc>
          <a:spcPct val="90000"/>
        </a:lnSpc>
        <a:spcBef>
          <a:spcPts val="600"/>
        </a:spcBef>
        <a:spcAft>
          <a:spcPts val="0"/>
        </a:spcAft>
        <a:buSzPct val="100000"/>
        <a:buFont typeface="Verdana" pitchFamily="34"/>
        <a:buChar char="–"/>
        <a:tabLst/>
        <a:defRPr lang="nl-NL" sz="1600" b="0" i="0" u="none" strike="noStrike" kern="1200" cap="none" spc="0" baseline="0">
          <a:solidFill>
            <a:srgbClr val="38870D"/>
          </a:solidFill>
          <a:uFillTx/>
          <a:latin typeface="Verdana"/>
        </a:defRPr>
      </a:lvl5pPr>
      <a:lvl6pPr marL="1890000" marR="0" lvl="5" indent="-316803" algn="l" defTabSz="914400" rtl="0" fontAlgn="auto" hangingPunct="1">
        <a:lnSpc>
          <a:spcPct val="90000"/>
        </a:lnSpc>
        <a:spcBef>
          <a:spcPts val="600"/>
        </a:spcBef>
        <a:spcAft>
          <a:spcPts val="0"/>
        </a:spcAft>
        <a:buSzPct val="100000"/>
        <a:buFont typeface="Arial" pitchFamily="34"/>
        <a:buChar char="•"/>
        <a:tabLst/>
        <a:defRPr lang="nl-NL" sz="1400" b="0" i="0" u="none" strike="noStrike" kern="1200" cap="none" spc="0" baseline="0">
          <a:solidFill>
            <a:srgbClr val="7F7F7F"/>
          </a:solidFill>
          <a:uFillTx/>
          <a:latin typeface="Verdana"/>
        </a:defRPr>
      </a:lvl6pPr>
      <a:lvl7pPr marL="71999" marR="0" lvl="6" indent="-71999" algn="l" defTabSz="914400" rtl="0" fontAlgn="auto" hangingPunct="1">
        <a:lnSpc>
          <a:spcPct val="90000"/>
        </a:lnSpc>
        <a:spcBef>
          <a:spcPts val="600"/>
        </a:spcBef>
        <a:spcAft>
          <a:spcPts val="0"/>
        </a:spcAft>
        <a:buSzPct val="25000"/>
        <a:buFont typeface="Verdana" pitchFamily="34"/>
        <a:buChar char=" "/>
        <a:tabLst/>
        <a:defRPr lang="nl-NL" sz="1200" b="1" i="0" u="none" strike="noStrike" kern="1200" cap="none" spc="0" baseline="0">
          <a:solidFill>
            <a:srgbClr val="38870D"/>
          </a:solidFill>
          <a:uFillTx/>
          <a:latin typeface="Verdana"/>
        </a:defRPr>
      </a:lvl7pPr>
      <a:lvl8pPr marL="71999" marR="0" lvl="7" indent="-71999" algn="l" defTabSz="914400" rtl="0" fontAlgn="auto" hangingPunct="1">
        <a:lnSpc>
          <a:spcPct val="90000"/>
        </a:lnSpc>
        <a:spcBef>
          <a:spcPts val="600"/>
        </a:spcBef>
        <a:spcAft>
          <a:spcPts val="0"/>
        </a:spcAft>
        <a:buSzPct val="25000"/>
        <a:buFont typeface="Verdana" pitchFamily="34"/>
        <a:buChar char=" "/>
        <a:tabLst/>
        <a:defRPr lang="nl-NL" sz="1200" b="0" i="0" u="none" strike="noStrike" kern="1200" cap="none" spc="0" baseline="0">
          <a:solidFill>
            <a:srgbClr val="595959"/>
          </a:solidFill>
          <a:uFillTx/>
          <a:latin typeface="Verdana"/>
        </a:defRPr>
      </a:lvl8pPr>
      <a:lvl9pPr marL="215999" marR="0" lvl="8" indent="-143999" algn="l" defTabSz="914400" rtl="0" fontAlgn="auto" hangingPunct="1">
        <a:lnSpc>
          <a:spcPct val="90000"/>
        </a:lnSpc>
        <a:spcBef>
          <a:spcPts val="600"/>
        </a:spcBef>
        <a:spcAft>
          <a:spcPts val="0"/>
        </a:spcAft>
        <a:buClr>
          <a:srgbClr val="38870D"/>
        </a:buClr>
        <a:buSzPct val="100000"/>
        <a:buFont typeface="Verdana" pitchFamily="34"/>
        <a:buChar char="–"/>
        <a:tabLst/>
        <a:defRPr lang="nl-NL" sz="1200" b="0" i="0" u="none" strike="noStrike" kern="1200" cap="none" spc="0" baseline="0">
          <a:solidFill>
            <a:srgbClr val="595959"/>
          </a:solidFill>
          <a:uFillTx/>
          <a:latin typeface="Verdan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E4467C0-85B0-4C0D-BF53-01582FA8BF49}"/>
              </a:ext>
            </a:extLst>
          </p:cNvPr>
          <p:cNvSpPr txBox="1">
            <a:spLocks noGrp="1"/>
          </p:cNvSpPr>
          <p:nvPr>
            <p:ph type="title"/>
          </p:nvPr>
        </p:nvSpPr>
        <p:spPr>
          <a:xfrm>
            <a:off x="634995" y="1052510"/>
            <a:ext cx="10923586" cy="948049"/>
          </a:xfrm>
          <a:prstGeom prst="rect">
            <a:avLst/>
          </a:prstGeom>
          <a:noFill/>
          <a:ln>
            <a:noFill/>
          </a:ln>
        </p:spPr>
        <p:txBody>
          <a:bodyPr vert="horz" wrap="square" lIns="91440" tIns="45720" rIns="91440" bIns="45720" anchor="t" anchorCtr="0" compatLnSpc="1">
            <a:noAutofit/>
          </a:bodyPr>
          <a:lstStyle/>
          <a:p>
            <a:pPr lvl="0"/>
            <a:r>
              <a:rPr lang="nl-NL"/>
              <a:t>Klik om de stijl te bewerken</a:t>
            </a:r>
          </a:p>
        </p:txBody>
      </p:sp>
      <p:sp>
        <p:nvSpPr>
          <p:cNvPr id="3" name="Tijdelijke aanduiding voor tekst 2">
            <a:extLst>
              <a:ext uri="{FF2B5EF4-FFF2-40B4-BE49-F238E27FC236}">
                <a16:creationId xmlns:a16="http://schemas.microsoft.com/office/drawing/2014/main" id="{C31EAD28-DE80-4907-A99D-8D24F2723D7D}"/>
              </a:ext>
            </a:extLst>
          </p:cNvPr>
          <p:cNvSpPr txBox="1">
            <a:spLocks noGrp="1"/>
          </p:cNvSpPr>
          <p:nvPr>
            <p:ph type="body" idx="1"/>
          </p:nvPr>
        </p:nvSpPr>
        <p:spPr>
          <a:xfrm>
            <a:off x="634995" y="2289483"/>
            <a:ext cx="10923586" cy="3931929"/>
          </a:xfrm>
          <a:prstGeom prst="rect">
            <a:avLst/>
          </a:prstGeom>
          <a:noFill/>
          <a:ln>
            <a:noFill/>
          </a:ln>
        </p:spPr>
        <p:txBody>
          <a:bodyPr vert="horz" wrap="square" lIns="91440" tIns="45720" rIns="91440" bIns="45720" anchor="t" anchorCtr="0" compatLnSpc="1">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4" name="Tijdelijke aanduiding voor voettekst 4">
            <a:extLst>
              <a:ext uri="{FF2B5EF4-FFF2-40B4-BE49-F238E27FC236}">
                <a16:creationId xmlns:a16="http://schemas.microsoft.com/office/drawing/2014/main" id="{8322EA25-ED52-4194-BD74-A644A9A884A9}"/>
              </a:ext>
            </a:extLst>
          </p:cNvPr>
          <p:cNvSpPr txBox="1">
            <a:spLocks noGrp="1"/>
          </p:cNvSpPr>
          <p:nvPr>
            <p:ph type="ftr" sz="quarter" idx="3"/>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A9501A2C-7354-4371-9802-282514E591CA}" type="datetime4">
              <a:rPr lang="nl-NL"/>
              <a:pPr lvl="0"/>
              <a:t>21 mei 2021</a:t>
            </a:fld>
            <a:r>
              <a:rPr lang="en-US"/>
              <a:t> | Voettekst</a:t>
            </a:r>
            <a:endParaRPr lang="nl-NL"/>
          </a:p>
        </p:txBody>
      </p:sp>
      <p:sp>
        <p:nvSpPr>
          <p:cNvPr id="5" name="Tijdelijke aanduiding voor dianummer 5">
            <a:extLst>
              <a:ext uri="{FF2B5EF4-FFF2-40B4-BE49-F238E27FC236}">
                <a16:creationId xmlns:a16="http://schemas.microsoft.com/office/drawing/2014/main" id="{2E1FF9D1-2EA3-46FD-A4B3-E4207BD399F9}"/>
              </a:ext>
            </a:extLst>
          </p:cNvPr>
          <p:cNvSpPr txBox="1">
            <a:spLocks noGrp="1"/>
          </p:cNvSpPr>
          <p:nvPr>
            <p:ph type="sldNum" sz="quarter" idx="4"/>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527650DB-4113-45A5-9E28-EFD4F4B85222}" type="slidenum">
              <a:t>‹nr.›</a:t>
            </a:fld>
            <a:endParaRPr lang="nl-NL"/>
          </a:p>
        </p:txBody>
      </p:sp>
      <p:pic>
        <p:nvPicPr>
          <p:cNvPr id="6" name="Afbeelding 7" descr="RO_vervolgpagina_Logo_2_RGB_pos__aangepast.png">
            <a:extLst>
              <a:ext uri="{FF2B5EF4-FFF2-40B4-BE49-F238E27FC236}">
                <a16:creationId xmlns:a16="http://schemas.microsoft.com/office/drawing/2014/main" id="{83691392-4472-4E06-ABBE-86A85B834E7D}"/>
              </a:ext>
            </a:extLst>
          </p:cNvPr>
          <p:cNvPicPr>
            <a:picLocks noChangeAspect="1"/>
          </p:cNvPicPr>
          <p:nvPr/>
        </p:nvPicPr>
        <p:blipFill>
          <a:blip r:embed="rId38"/>
          <a:stretch>
            <a:fillRect/>
          </a:stretch>
        </p:blipFill>
        <p:spPr>
          <a:xfrm>
            <a:off x="0" y="0"/>
            <a:ext cx="12191996" cy="105765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 id="2147483860" r:id="rId27"/>
    <p:sldLayoutId id="2147483861" r:id="rId28"/>
    <p:sldLayoutId id="2147483862" r:id="rId29"/>
    <p:sldLayoutId id="2147483863" r:id="rId30"/>
    <p:sldLayoutId id="2147483864" r:id="rId31"/>
    <p:sldLayoutId id="2147483865" r:id="rId32"/>
    <p:sldLayoutId id="2147483866" r:id="rId33"/>
    <p:sldLayoutId id="2147483867" r:id="rId34"/>
    <p:sldLayoutId id="2147483868" r:id="rId35"/>
    <p:sldLayoutId id="2147483869" r:id="rId36"/>
  </p:sldLayoutIdLst>
  <p:txStyles>
    <p:titleStyle>
      <a:lvl1pPr marL="0" marR="0" lvl="0" indent="0" algn="l" defTabSz="914400" rtl="0" fontAlgn="auto" hangingPunct="1">
        <a:lnSpc>
          <a:spcPct val="90000"/>
        </a:lnSpc>
        <a:spcBef>
          <a:spcPts val="0"/>
        </a:spcBef>
        <a:spcAft>
          <a:spcPts val="0"/>
        </a:spcAft>
        <a:buNone/>
        <a:tabLst/>
        <a:defRPr lang="nl-NL" sz="3600" b="0" i="0" u="none" strike="noStrike" kern="1200" cap="none" spc="0" baseline="0">
          <a:solidFill>
            <a:srgbClr val="D52A1C"/>
          </a:solidFill>
          <a:uFillTx/>
          <a:latin typeface="Verdana"/>
        </a:defRPr>
      </a:lvl1pPr>
    </p:titleStyle>
    <p:bodyStyle>
      <a:lvl1pPr marL="316803" marR="0" lvl="0" indent="-316803" algn="l" defTabSz="914400" rtl="0" fontAlgn="auto" hangingPunct="1">
        <a:lnSpc>
          <a:spcPct val="90000"/>
        </a:lnSpc>
        <a:spcBef>
          <a:spcPts val="1200"/>
        </a:spcBef>
        <a:spcAft>
          <a:spcPts val="0"/>
        </a:spcAft>
        <a:buClr>
          <a:srgbClr val="D52A1C"/>
        </a:buClr>
        <a:buSzPct val="80000"/>
        <a:buFont typeface="Verdana" pitchFamily="34"/>
        <a:buChar char="›"/>
        <a:tabLst/>
        <a:defRPr lang="nl-NL" sz="2400" b="0" i="0" u="none" strike="noStrike" kern="1200" cap="none" spc="0" baseline="0">
          <a:solidFill>
            <a:srgbClr val="000000"/>
          </a:solidFill>
          <a:uFillTx/>
          <a:latin typeface="Verdana"/>
        </a:defRPr>
      </a:lvl1pPr>
      <a:lvl2pPr marL="630003" marR="0" lvl="1" indent="-316803" algn="l" defTabSz="914400" rtl="0" fontAlgn="auto" hangingPunct="1">
        <a:lnSpc>
          <a:spcPct val="90000"/>
        </a:lnSpc>
        <a:spcBef>
          <a:spcPts val="1000"/>
        </a:spcBef>
        <a:spcAft>
          <a:spcPts val="0"/>
        </a:spcAft>
        <a:buClr>
          <a:srgbClr val="D52A1C"/>
        </a:buClr>
        <a:buSzPct val="100000"/>
        <a:buFont typeface="Verdana" pitchFamily="34"/>
        <a:buChar char="–"/>
        <a:tabLst/>
        <a:defRPr lang="nl-NL" sz="2000" b="0" i="0" u="none" strike="noStrike" kern="1200" cap="none" spc="0" baseline="0">
          <a:solidFill>
            <a:srgbClr val="000000"/>
          </a:solidFill>
          <a:uFillTx/>
          <a:latin typeface="Verdana"/>
        </a:defRPr>
      </a:lvl2pPr>
      <a:lvl3pPr marL="946797" marR="0" lvl="2" indent="-316803" algn="l" defTabSz="914400" rtl="0" fontAlgn="auto" hangingPunct="1">
        <a:lnSpc>
          <a:spcPct val="90000"/>
        </a:lnSpc>
        <a:spcBef>
          <a:spcPts val="800"/>
        </a:spcBef>
        <a:spcAft>
          <a:spcPts val="0"/>
        </a:spcAft>
        <a:buClr>
          <a:srgbClr val="D52A1C"/>
        </a:buClr>
        <a:buSzPct val="100000"/>
        <a:buFont typeface="Wingdings" pitchFamily="2"/>
        <a:buChar char="§"/>
        <a:tabLst/>
        <a:defRPr lang="nl-NL" sz="1800" b="0" i="0" u="none" strike="noStrike" kern="1200" cap="none" spc="0" baseline="0">
          <a:solidFill>
            <a:srgbClr val="000000"/>
          </a:solidFill>
          <a:uFillTx/>
          <a:latin typeface="Verdana"/>
        </a:defRPr>
      </a:lvl3pPr>
      <a:lvl4pPr marL="1259997" marR="0" lvl="3" indent="-316803" algn="l" defTabSz="914400" rtl="0" fontAlgn="auto" hangingPunct="1">
        <a:lnSpc>
          <a:spcPct val="90000"/>
        </a:lnSpc>
        <a:spcBef>
          <a:spcPts val="600"/>
        </a:spcBef>
        <a:spcAft>
          <a:spcPts val="0"/>
        </a:spcAft>
        <a:buClr>
          <a:srgbClr val="D52A1C"/>
        </a:buClr>
        <a:buSzPct val="100000"/>
        <a:buFont typeface="Arial" pitchFamily="34"/>
        <a:buChar char="•"/>
        <a:tabLst/>
        <a:defRPr lang="nl-NL" sz="1800" b="0" i="0" u="none" strike="noStrike" kern="1200" cap="none" spc="0" baseline="0">
          <a:solidFill>
            <a:srgbClr val="000000"/>
          </a:solidFill>
          <a:uFillTx/>
          <a:latin typeface="Verdana"/>
        </a:defRPr>
      </a:lvl4pPr>
      <a:lvl5pPr marL="1576800" marR="0" lvl="4" indent="-316803" algn="l" defTabSz="914400" rtl="0" fontAlgn="auto" hangingPunct="1">
        <a:lnSpc>
          <a:spcPct val="90000"/>
        </a:lnSpc>
        <a:spcBef>
          <a:spcPts val="600"/>
        </a:spcBef>
        <a:spcAft>
          <a:spcPts val="0"/>
        </a:spcAft>
        <a:buClr>
          <a:srgbClr val="D52A1C"/>
        </a:buClr>
        <a:buSzPct val="100000"/>
        <a:buFont typeface="Verdana" pitchFamily="34"/>
        <a:buChar char="–"/>
        <a:tabLst/>
        <a:defRPr lang="nl-NL" sz="1600" b="0" i="0" u="none" strike="noStrike" kern="1200" cap="none" spc="0" baseline="0">
          <a:solidFill>
            <a:srgbClr val="D52A1C"/>
          </a:solidFill>
          <a:uFillTx/>
          <a:latin typeface="Verdana"/>
        </a:defRPr>
      </a:lvl5pPr>
      <a:lvl6pPr marL="1890000" marR="0" lvl="5" indent="-316803" algn="l" defTabSz="914400" rtl="0" fontAlgn="auto" hangingPunct="1">
        <a:lnSpc>
          <a:spcPct val="90000"/>
        </a:lnSpc>
        <a:spcBef>
          <a:spcPts val="600"/>
        </a:spcBef>
        <a:spcAft>
          <a:spcPts val="0"/>
        </a:spcAft>
        <a:buSzPct val="100000"/>
        <a:buFont typeface="Arial" pitchFamily="34"/>
        <a:buChar char="•"/>
        <a:tabLst/>
        <a:defRPr lang="nl-NL" sz="1400" b="0" i="0" u="none" strike="noStrike" kern="1200" cap="none" spc="0" baseline="0">
          <a:solidFill>
            <a:srgbClr val="7F7F7F"/>
          </a:solidFill>
          <a:uFillTx/>
          <a:latin typeface="Verdana"/>
        </a:defRPr>
      </a:lvl6pPr>
      <a:lvl7pPr marL="71999" marR="0" lvl="6" indent="-71999" algn="l" defTabSz="914400" rtl="0" fontAlgn="auto" hangingPunct="1">
        <a:lnSpc>
          <a:spcPct val="90000"/>
        </a:lnSpc>
        <a:spcBef>
          <a:spcPts val="600"/>
        </a:spcBef>
        <a:spcAft>
          <a:spcPts val="0"/>
        </a:spcAft>
        <a:buSzPct val="25000"/>
        <a:buFont typeface="Verdana" pitchFamily="34"/>
        <a:buChar char=" "/>
        <a:tabLst/>
        <a:defRPr lang="nl-NL" sz="1200" b="1" i="0" u="none" strike="noStrike" kern="1200" cap="none" spc="0" baseline="0">
          <a:solidFill>
            <a:srgbClr val="D52A1C"/>
          </a:solidFill>
          <a:uFillTx/>
          <a:latin typeface="Verdana"/>
        </a:defRPr>
      </a:lvl7pPr>
      <a:lvl8pPr marL="71999" marR="0" lvl="7" indent="-71999" algn="l" defTabSz="914400" rtl="0" fontAlgn="auto" hangingPunct="1">
        <a:lnSpc>
          <a:spcPct val="90000"/>
        </a:lnSpc>
        <a:spcBef>
          <a:spcPts val="600"/>
        </a:spcBef>
        <a:spcAft>
          <a:spcPts val="0"/>
        </a:spcAft>
        <a:buSzPct val="25000"/>
        <a:buFont typeface="Verdana" pitchFamily="34"/>
        <a:buChar char=" "/>
        <a:tabLst/>
        <a:defRPr lang="nl-NL" sz="1200" b="0" i="0" u="none" strike="noStrike" kern="1200" cap="none" spc="0" baseline="0">
          <a:solidFill>
            <a:srgbClr val="595959"/>
          </a:solidFill>
          <a:uFillTx/>
          <a:latin typeface="Verdana"/>
        </a:defRPr>
      </a:lvl8pPr>
      <a:lvl9pPr marL="215999" marR="0" lvl="8" indent="-143999" algn="l" defTabSz="914400" rtl="0" fontAlgn="auto" hangingPunct="1">
        <a:lnSpc>
          <a:spcPct val="90000"/>
        </a:lnSpc>
        <a:spcBef>
          <a:spcPts val="600"/>
        </a:spcBef>
        <a:spcAft>
          <a:spcPts val="0"/>
        </a:spcAft>
        <a:buClr>
          <a:srgbClr val="38870D"/>
        </a:buClr>
        <a:buSzPct val="100000"/>
        <a:buFont typeface="Verdana" pitchFamily="34"/>
        <a:buChar char="–"/>
        <a:tabLst/>
        <a:defRPr lang="nl-NL" sz="1200" b="0" i="0" u="none" strike="noStrike" kern="1200" cap="none" spc="0" baseline="0">
          <a:solidFill>
            <a:srgbClr val="595959"/>
          </a:solidFill>
          <a:uFillTx/>
          <a:latin typeface="Verdan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A3A497C-CA7F-4B8F-9711-66A0AFCE5A01}"/>
              </a:ext>
            </a:extLst>
          </p:cNvPr>
          <p:cNvSpPr txBox="1">
            <a:spLocks noGrp="1"/>
          </p:cNvSpPr>
          <p:nvPr>
            <p:ph type="title"/>
          </p:nvPr>
        </p:nvSpPr>
        <p:spPr>
          <a:xfrm>
            <a:off x="634995" y="1052510"/>
            <a:ext cx="10923586" cy="948049"/>
          </a:xfrm>
          <a:prstGeom prst="rect">
            <a:avLst/>
          </a:prstGeom>
          <a:noFill/>
          <a:ln>
            <a:noFill/>
          </a:ln>
        </p:spPr>
        <p:txBody>
          <a:bodyPr vert="horz" wrap="square" lIns="91440" tIns="45720" rIns="91440" bIns="45720" anchor="t" anchorCtr="0" compatLnSpc="1">
            <a:noAutofit/>
          </a:bodyPr>
          <a:lstStyle/>
          <a:p>
            <a:pPr lvl="0"/>
            <a:r>
              <a:rPr lang="nl-NL"/>
              <a:t>Klik om de stijl te bewerken</a:t>
            </a:r>
          </a:p>
        </p:txBody>
      </p:sp>
      <p:sp>
        <p:nvSpPr>
          <p:cNvPr id="3" name="Tijdelijke aanduiding voor tekst 2">
            <a:extLst>
              <a:ext uri="{FF2B5EF4-FFF2-40B4-BE49-F238E27FC236}">
                <a16:creationId xmlns:a16="http://schemas.microsoft.com/office/drawing/2014/main" id="{652BF3D3-A9CC-48C7-8A37-FC4DD2B5B16A}"/>
              </a:ext>
            </a:extLst>
          </p:cNvPr>
          <p:cNvSpPr txBox="1">
            <a:spLocks noGrp="1"/>
          </p:cNvSpPr>
          <p:nvPr>
            <p:ph type="body" idx="1"/>
          </p:nvPr>
        </p:nvSpPr>
        <p:spPr>
          <a:xfrm>
            <a:off x="634995" y="2289483"/>
            <a:ext cx="10923586" cy="3931929"/>
          </a:xfrm>
          <a:prstGeom prst="rect">
            <a:avLst/>
          </a:prstGeom>
          <a:noFill/>
          <a:ln>
            <a:noFill/>
          </a:ln>
        </p:spPr>
        <p:txBody>
          <a:bodyPr vert="horz" wrap="square" lIns="91440" tIns="45720" rIns="91440" bIns="45720" anchor="t" anchorCtr="0" compatLnSpc="1">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4" name="Tijdelijke aanduiding voor voettekst 4">
            <a:extLst>
              <a:ext uri="{FF2B5EF4-FFF2-40B4-BE49-F238E27FC236}">
                <a16:creationId xmlns:a16="http://schemas.microsoft.com/office/drawing/2014/main" id="{EBEDB5AB-347F-4772-9973-FA987B4E93C8}"/>
              </a:ext>
            </a:extLst>
          </p:cNvPr>
          <p:cNvSpPr txBox="1">
            <a:spLocks noGrp="1"/>
          </p:cNvSpPr>
          <p:nvPr>
            <p:ph type="ftr" sz="quarter" idx="3"/>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7F889496-B09C-4128-854A-50C40305AC2E}" type="datetime4">
              <a:rPr lang="nl-NL"/>
              <a:pPr lvl="0"/>
              <a:t>21 mei 2021</a:t>
            </a:fld>
            <a:r>
              <a:rPr lang="en-US"/>
              <a:t> | Voettekst</a:t>
            </a:r>
            <a:endParaRPr lang="nl-NL"/>
          </a:p>
        </p:txBody>
      </p:sp>
      <p:sp>
        <p:nvSpPr>
          <p:cNvPr id="5" name="Tijdelijke aanduiding voor dianummer 5">
            <a:extLst>
              <a:ext uri="{FF2B5EF4-FFF2-40B4-BE49-F238E27FC236}">
                <a16:creationId xmlns:a16="http://schemas.microsoft.com/office/drawing/2014/main" id="{40D2C223-5A85-47E9-B009-5B89A02B8E93}"/>
              </a:ext>
            </a:extLst>
          </p:cNvPr>
          <p:cNvSpPr txBox="1">
            <a:spLocks noGrp="1"/>
          </p:cNvSpPr>
          <p:nvPr>
            <p:ph type="sldNum" sz="quarter" idx="4"/>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E9B350DB-0BAF-4B6E-9730-A459AA691853}" type="slidenum">
              <a:t>‹nr.›</a:t>
            </a:fld>
            <a:endParaRPr lang="nl-NL"/>
          </a:p>
        </p:txBody>
      </p:sp>
      <p:pic>
        <p:nvPicPr>
          <p:cNvPr id="6" name="Afbeelding 7" descr="RO_vervolgpagina_Logo_2_RGB_pos__aangepast.png">
            <a:extLst>
              <a:ext uri="{FF2B5EF4-FFF2-40B4-BE49-F238E27FC236}">
                <a16:creationId xmlns:a16="http://schemas.microsoft.com/office/drawing/2014/main" id="{42FE6913-8F6D-447C-9185-28F35A503DD3}"/>
              </a:ext>
            </a:extLst>
          </p:cNvPr>
          <p:cNvPicPr>
            <a:picLocks noChangeAspect="1"/>
          </p:cNvPicPr>
          <p:nvPr/>
        </p:nvPicPr>
        <p:blipFill>
          <a:blip r:embed="rId38"/>
          <a:stretch>
            <a:fillRect/>
          </a:stretch>
        </p:blipFill>
        <p:spPr>
          <a:xfrm>
            <a:off x="0" y="0"/>
            <a:ext cx="12191996" cy="105765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 id="2147483892" r:id="rId22"/>
    <p:sldLayoutId id="2147483893" r:id="rId23"/>
    <p:sldLayoutId id="2147483894" r:id="rId24"/>
    <p:sldLayoutId id="2147483895" r:id="rId25"/>
    <p:sldLayoutId id="2147483896" r:id="rId26"/>
    <p:sldLayoutId id="2147483897" r:id="rId27"/>
    <p:sldLayoutId id="2147483898" r:id="rId28"/>
    <p:sldLayoutId id="2147483899" r:id="rId29"/>
    <p:sldLayoutId id="2147483900" r:id="rId30"/>
    <p:sldLayoutId id="2147483901" r:id="rId31"/>
    <p:sldLayoutId id="2147483902" r:id="rId32"/>
    <p:sldLayoutId id="2147483903" r:id="rId33"/>
    <p:sldLayoutId id="2147483904" r:id="rId34"/>
    <p:sldLayoutId id="2147483905" r:id="rId35"/>
    <p:sldLayoutId id="2147483906" r:id="rId36"/>
  </p:sldLayoutIdLst>
  <p:txStyles>
    <p:titleStyle>
      <a:lvl1pPr marL="0" marR="0" lvl="0" indent="0" algn="l" defTabSz="914400" rtl="0" fontAlgn="auto" hangingPunct="1">
        <a:lnSpc>
          <a:spcPct val="90000"/>
        </a:lnSpc>
        <a:spcBef>
          <a:spcPts val="0"/>
        </a:spcBef>
        <a:spcAft>
          <a:spcPts val="0"/>
        </a:spcAft>
        <a:buNone/>
        <a:tabLst/>
        <a:defRPr lang="nl-NL" sz="3600" b="0" i="0" u="none" strike="noStrike" kern="1200" cap="none" spc="0" baseline="0">
          <a:solidFill>
            <a:srgbClr val="017BC6"/>
          </a:solidFill>
          <a:uFillTx/>
          <a:latin typeface="Verdana"/>
        </a:defRPr>
      </a:lvl1pPr>
    </p:titleStyle>
    <p:bodyStyle>
      <a:lvl1pPr marL="316803" marR="0" lvl="0" indent="-316803" algn="l" defTabSz="914400" rtl="0" fontAlgn="auto" hangingPunct="1">
        <a:lnSpc>
          <a:spcPct val="90000"/>
        </a:lnSpc>
        <a:spcBef>
          <a:spcPts val="1200"/>
        </a:spcBef>
        <a:spcAft>
          <a:spcPts val="0"/>
        </a:spcAft>
        <a:buClr>
          <a:srgbClr val="017BC6"/>
        </a:buClr>
        <a:buSzPct val="80000"/>
        <a:buFont typeface="Verdana" pitchFamily="34"/>
        <a:buChar char="›"/>
        <a:tabLst/>
        <a:defRPr lang="nl-NL" sz="2400" b="0" i="0" u="none" strike="noStrike" kern="1200" cap="none" spc="0" baseline="0">
          <a:solidFill>
            <a:srgbClr val="000000"/>
          </a:solidFill>
          <a:uFillTx/>
          <a:latin typeface="Verdana"/>
        </a:defRPr>
      </a:lvl1pPr>
      <a:lvl2pPr marL="630003" marR="0" lvl="1" indent="-316803" algn="l" defTabSz="914400" rtl="0" fontAlgn="auto" hangingPunct="1">
        <a:lnSpc>
          <a:spcPct val="90000"/>
        </a:lnSpc>
        <a:spcBef>
          <a:spcPts val="1000"/>
        </a:spcBef>
        <a:spcAft>
          <a:spcPts val="0"/>
        </a:spcAft>
        <a:buClr>
          <a:srgbClr val="017BC6"/>
        </a:buClr>
        <a:buSzPct val="100000"/>
        <a:buFont typeface="Verdana" pitchFamily="34"/>
        <a:buChar char="–"/>
        <a:tabLst/>
        <a:defRPr lang="nl-NL" sz="2000" b="0" i="0" u="none" strike="noStrike" kern="1200" cap="none" spc="0" baseline="0">
          <a:solidFill>
            <a:srgbClr val="000000"/>
          </a:solidFill>
          <a:uFillTx/>
          <a:latin typeface="Verdana"/>
        </a:defRPr>
      </a:lvl2pPr>
      <a:lvl3pPr marL="946797" marR="0" lvl="2" indent="-316803" algn="l" defTabSz="914400" rtl="0" fontAlgn="auto" hangingPunct="1">
        <a:lnSpc>
          <a:spcPct val="90000"/>
        </a:lnSpc>
        <a:spcBef>
          <a:spcPts val="800"/>
        </a:spcBef>
        <a:spcAft>
          <a:spcPts val="0"/>
        </a:spcAft>
        <a:buClr>
          <a:srgbClr val="017BC6"/>
        </a:buClr>
        <a:buSzPct val="100000"/>
        <a:buFont typeface="Wingdings" pitchFamily="2"/>
        <a:buChar char="§"/>
        <a:tabLst/>
        <a:defRPr lang="nl-NL" sz="1800" b="0" i="0" u="none" strike="noStrike" kern="1200" cap="none" spc="0" baseline="0">
          <a:solidFill>
            <a:srgbClr val="000000"/>
          </a:solidFill>
          <a:uFillTx/>
          <a:latin typeface="Verdana"/>
        </a:defRPr>
      </a:lvl3pPr>
      <a:lvl4pPr marL="1259997" marR="0" lvl="3" indent="-316803" algn="l" defTabSz="914400" rtl="0" fontAlgn="auto" hangingPunct="1">
        <a:lnSpc>
          <a:spcPct val="90000"/>
        </a:lnSpc>
        <a:spcBef>
          <a:spcPts val="600"/>
        </a:spcBef>
        <a:spcAft>
          <a:spcPts val="0"/>
        </a:spcAft>
        <a:buClr>
          <a:srgbClr val="017BC6"/>
        </a:buClr>
        <a:buSzPct val="100000"/>
        <a:buFont typeface="Arial" pitchFamily="34"/>
        <a:buChar char="•"/>
        <a:tabLst/>
        <a:defRPr lang="nl-NL" sz="1800" b="0" i="0" u="none" strike="noStrike" kern="1200" cap="none" spc="0" baseline="0">
          <a:solidFill>
            <a:srgbClr val="000000"/>
          </a:solidFill>
          <a:uFillTx/>
          <a:latin typeface="Verdana"/>
        </a:defRPr>
      </a:lvl4pPr>
      <a:lvl5pPr marL="1576800" marR="0" lvl="4" indent="-316803" algn="l" defTabSz="914400" rtl="0" fontAlgn="auto" hangingPunct="1">
        <a:lnSpc>
          <a:spcPct val="90000"/>
        </a:lnSpc>
        <a:spcBef>
          <a:spcPts val="600"/>
        </a:spcBef>
        <a:spcAft>
          <a:spcPts val="0"/>
        </a:spcAft>
        <a:buClr>
          <a:srgbClr val="017BC6"/>
        </a:buClr>
        <a:buSzPct val="100000"/>
        <a:buFont typeface="Verdana" pitchFamily="34"/>
        <a:buChar char="–"/>
        <a:tabLst/>
        <a:defRPr lang="nl-NL" sz="1600" b="0" i="0" u="none" strike="noStrike" kern="1200" cap="none" spc="0" baseline="0">
          <a:solidFill>
            <a:srgbClr val="017BC6"/>
          </a:solidFill>
          <a:uFillTx/>
          <a:latin typeface="Verdana"/>
        </a:defRPr>
      </a:lvl5pPr>
      <a:lvl6pPr marL="1890000" marR="0" lvl="5" indent="-316803" algn="l" defTabSz="914400" rtl="0" fontAlgn="auto" hangingPunct="1">
        <a:lnSpc>
          <a:spcPct val="90000"/>
        </a:lnSpc>
        <a:spcBef>
          <a:spcPts val="600"/>
        </a:spcBef>
        <a:spcAft>
          <a:spcPts val="0"/>
        </a:spcAft>
        <a:buSzPct val="100000"/>
        <a:buFont typeface="Arial" pitchFamily="34"/>
        <a:buChar char="•"/>
        <a:tabLst/>
        <a:defRPr lang="nl-NL" sz="1400" b="0" i="0" u="none" strike="noStrike" kern="1200" cap="none" spc="0" baseline="0">
          <a:solidFill>
            <a:srgbClr val="7F7F7F"/>
          </a:solidFill>
          <a:uFillTx/>
          <a:latin typeface="Verdana"/>
        </a:defRPr>
      </a:lvl6pPr>
      <a:lvl7pPr marL="71999" marR="0" lvl="6" indent="-71999" algn="l" defTabSz="914400" rtl="0" fontAlgn="auto" hangingPunct="1">
        <a:lnSpc>
          <a:spcPct val="90000"/>
        </a:lnSpc>
        <a:spcBef>
          <a:spcPts val="600"/>
        </a:spcBef>
        <a:spcAft>
          <a:spcPts val="0"/>
        </a:spcAft>
        <a:buSzPct val="25000"/>
        <a:buFont typeface="Verdana" pitchFamily="34"/>
        <a:buChar char=" "/>
        <a:tabLst/>
        <a:defRPr lang="nl-NL" sz="1200" b="1" i="0" u="none" strike="noStrike" kern="1200" cap="none" spc="0" baseline="0">
          <a:solidFill>
            <a:srgbClr val="017BC6"/>
          </a:solidFill>
          <a:uFillTx/>
          <a:latin typeface="Verdana"/>
        </a:defRPr>
      </a:lvl7pPr>
      <a:lvl8pPr marL="71999" marR="0" lvl="7" indent="-71999" algn="l" defTabSz="914400" rtl="0" fontAlgn="auto" hangingPunct="1">
        <a:lnSpc>
          <a:spcPct val="90000"/>
        </a:lnSpc>
        <a:spcBef>
          <a:spcPts val="600"/>
        </a:spcBef>
        <a:spcAft>
          <a:spcPts val="0"/>
        </a:spcAft>
        <a:buSzPct val="25000"/>
        <a:buFont typeface="Verdana" pitchFamily="34"/>
        <a:buChar char=" "/>
        <a:tabLst/>
        <a:defRPr lang="nl-NL" sz="1200" b="0" i="0" u="none" strike="noStrike" kern="1200" cap="none" spc="0" baseline="0">
          <a:solidFill>
            <a:srgbClr val="595959"/>
          </a:solidFill>
          <a:uFillTx/>
          <a:latin typeface="Verdana"/>
        </a:defRPr>
      </a:lvl8pPr>
      <a:lvl9pPr marL="215999" marR="0" lvl="8" indent="-143999" algn="l" defTabSz="914400" rtl="0" fontAlgn="auto" hangingPunct="1">
        <a:lnSpc>
          <a:spcPct val="90000"/>
        </a:lnSpc>
        <a:spcBef>
          <a:spcPts val="600"/>
        </a:spcBef>
        <a:spcAft>
          <a:spcPts val="0"/>
        </a:spcAft>
        <a:buClr>
          <a:srgbClr val="017BC6"/>
        </a:buClr>
        <a:buSzPct val="100000"/>
        <a:buFont typeface="Verdana" pitchFamily="34"/>
        <a:buChar char="–"/>
        <a:tabLst/>
        <a:defRPr lang="nl-NL" sz="1200" b="0" i="0" u="none" strike="noStrike" kern="1200" cap="none" spc="0" baseline="0">
          <a:solidFill>
            <a:srgbClr val="595959"/>
          </a:solidFill>
          <a:uFillTx/>
          <a:latin typeface="Verdan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E2DFF97-E35B-41DF-835A-29CEE94D343B}"/>
              </a:ext>
            </a:extLst>
          </p:cNvPr>
          <p:cNvSpPr txBox="1">
            <a:spLocks noGrp="1"/>
          </p:cNvSpPr>
          <p:nvPr>
            <p:ph type="title"/>
          </p:nvPr>
        </p:nvSpPr>
        <p:spPr>
          <a:xfrm>
            <a:off x="634995" y="1052510"/>
            <a:ext cx="10923586" cy="948049"/>
          </a:xfrm>
          <a:prstGeom prst="rect">
            <a:avLst/>
          </a:prstGeom>
          <a:noFill/>
          <a:ln>
            <a:noFill/>
          </a:ln>
        </p:spPr>
        <p:txBody>
          <a:bodyPr vert="horz" wrap="square" lIns="91440" tIns="45720" rIns="91440" bIns="45720" anchor="t" anchorCtr="0" compatLnSpc="1">
            <a:noAutofit/>
          </a:bodyPr>
          <a:lstStyle/>
          <a:p>
            <a:pPr lvl="0"/>
            <a:r>
              <a:rPr lang="nl-NL"/>
              <a:t>Klik om de stijl te bewerken</a:t>
            </a:r>
          </a:p>
        </p:txBody>
      </p:sp>
      <p:sp>
        <p:nvSpPr>
          <p:cNvPr id="3" name="Tijdelijke aanduiding voor tekst 2">
            <a:extLst>
              <a:ext uri="{FF2B5EF4-FFF2-40B4-BE49-F238E27FC236}">
                <a16:creationId xmlns:a16="http://schemas.microsoft.com/office/drawing/2014/main" id="{72B22ADC-67F7-4CB5-B8D4-D5FACFEE57CE}"/>
              </a:ext>
            </a:extLst>
          </p:cNvPr>
          <p:cNvSpPr txBox="1">
            <a:spLocks noGrp="1"/>
          </p:cNvSpPr>
          <p:nvPr>
            <p:ph type="body" idx="1"/>
          </p:nvPr>
        </p:nvSpPr>
        <p:spPr>
          <a:xfrm>
            <a:off x="634995" y="2289483"/>
            <a:ext cx="10923586" cy="3931929"/>
          </a:xfrm>
          <a:prstGeom prst="rect">
            <a:avLst/>
          </a:prstGeom>
          <a:noFill/>
          <a:ln>
            <a:noFill/>
          </a:ln>
        </p:spPr>
        <p:txBody>
          <a:bodyPr vert="horz" wrap="square" lIns="91440" tIns="45720" rIns="91440" bIns="45720" anchor="t" anchorCtr="0" compatLnSpc="1">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4" name="Tijdelijke aanduiding voor voettekst 4">
            <a:extLst>
              <a:ext uri="{FF2B5EF4-FFF2-40B4-BE49-F238E27FC236}">
                <a16:creationId xmlns:a16="http://schemas.microsoft.com/office/drawing/2014/main" id="{9EC1DD97-D1C2-4662-B902-3840CAD62623}"/>
              </a:ext>
            </a:extLst>
          </p:cNvPr>
          <p:cNvSpPr txBox="1">
            <a:spLocks noGrp="1"/>
          </p:cNvSpPr>
          <p:nvPr>
            <p:ph type="ftr" sz="quarter" idx="3"/>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6376B783-03B6-49CB-BDC8-7158EEB31B44}" type="datetime4">
              <a:rPr lang="nl-NL"/>
              <a:pPr lvl="0"/>
              <a:t>21 mei 2021</a:t>
            </a:fld>
            <a:r>
              <a:rPr lang="en-US"/>
              <a:t> | Voettekst</a:t>
            </a:r>
            <a:endParaRPr lang="nl-NL"/>
          </a:p>
        </p:txBody>
      </p:sp>
      <p:sp>
        <p:nvSpPr>
          <p:cNvPr id="5" name="Tijdelijke aanduiding voor dianummer 5">
            <a:extLst>
              <a:ext uri="{FF2B5EF4-FFF2-40B4-BE49-F238E27FC236}">
                <a16:creationId xmlns:a16="http://schemas.microsoft.com/office/drawing/2014/main" id="{61945C8D-67BC-49BA-885B-60F965CC722A}"/>
              </a:ext>
            </a:extLst>
          </p:cNvPr>
          <p:cNvSpPr txBox="1">
            <a:spLocks noGrp="1"/>
          </p:cNvSpPr>
          <p:nvPr>
            <p:ph type="sldNum" sz="quarter" idx="4"/>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2B365EDC-BE37-4948-8520-26DA428F3AD1}" type="slidenum">
              <a:t>‹nr.›</a:t>
            </a:fld>
            <a:endParaRPr lang="nl-NL"/>
          </a:p>
        </p:txBody>
      </p:sp>
      <p:pic>
        <p:nvPicPr>
          <p:cNvPr id="6" name="Afbeelding 7" descr="RO_vervolgpagina_Logo_2_RGB_pos__aangepast.png">
            <a:extLst>
              <a:ext uri="{FF2B5EF4-FFF2-40B4-BE49-F238E27FC236}">
                <a16:creationId xmlns:a16="http://schemas.microsoft.com/office/drawing/2014/main" id="{05E2D970-0698-458E-94EA-6370B5977E30}"/>
              </a:ext>
            </a:extLst>
          </p:cNvPr>
          <p:cNvPicPr>
            <a:picLocks noChangeAspect="1"/>
          </p:cNvPicPr>
          <p:nvPr/>
        </p:nvPicPr>
        <p:blipFill>
          <a:blip r:embed="rId38"/>
          <a:stretch>
            <a:fillRect/>
          </a:stretch>
        </p:blipFill>
        <p:spPr>
          <a:xfrm>
            <a:off x="0" y="0"/>
            <a:ext cx="12191996" cy="105765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 id="2147483934" r:id="rId27"/>
    <p:sldLayoutId id="2147483935" r:id="rId28"/>
    <p:sldLayoutId id="2147483936" r:id="rId29"/>
    <p:sldLayoutId id="2147483937" r:id="rId30"/>
    <p:sldLayoutId id="2147483938" r:id="rId31"/>
    <p:sldLayoutId id="2147483939" r:id="rId32"/>
    <p:sldLayoutId id="2147483940" r:id="rId33"/>
    <p:sldLayoutId id="2147483941" r:id="rId34"/>
    <p:sldLayoutId id="2147483942" r:id="rId35"/>
    <p:sldLayoutId id="2147483943" r:id="rId36"/>
  </p:sldLayoutIdLst>
  <p:txStyles>
    <p:titleStyle>
      <a:lvl1pPr marL="0" marR="0" lvl="0" indent="0" algn="l" defTabSz="914400" rtl="0" fontAlgn="auto" hangingPunct="1">
        <a:lnSpc>
          <a:spcPct val="90000"/>
        </a:lnSpc>
        <a:spcBef>
          <a:spcPts val="0"/>
        </a:spcBef>
        <a:spcAft>
          <a:spcPts val="0"/>
        </a:spcAft>
        <a:buNone/>
        <a:tabLst/>
        <a:defRPr lang="nl-NL" sz="3600" b="0" i="0" u="none" strike="noStrike" kern="1200" cap="none" spc="0" baseline="0">
          <a:solidFill>
            <a:srgbClr val="38870D"/>
          </a:solidFill>
          <a:uFillTx/>
          <a:latin typeface="Verdana"/>
        </a:defRPr>
      </a:lvl1pPr>
    </p:titleStyle>
    <p:bodyStyle>
      <a:lvl1pPr marL="316803" marR="0" lvl="0" indent="-316803" algn="l" defTabSz="914400" rtl="0" fontAlgn="auto" hangingPunct="1">
        <a:lnSpc>
          <a:spcPct val="90000"/>
        </a:lnSpc>
        <a:spcBef>
          <a:spcPts val="1200"/>
        </a:spcBef>
        <a:spcAft>
          <a:spcPts val="0"/>
        </a:spcAft>
        <a:buClr>
          <a:srgbClr val="38870D"/>
        </a:buClr>
        <a:buSzPct val="80000"/>
        <a:buFont typeface="Verdana" pitchFamily="34"/>
        <a:buChar char="›"/>
        <a:tabLst/>
        <a:defRPr lang="nl-NL" sz="2400" b="0" i="0" u="none" strike="noStrike" kern="1200" cap="none" spc="0" baseline="0">
          <a:solidFill>
            <a:srgbClr val="000000"/>
          </a:solidFill>
          <a:uFillTx/>
          <a:latin typeface="Verdana"/>
        </a:defRPr>
      </a:lvl1pPr>
      <a:lvl2pPr marL="630003" marR="0" lvl="1" indent="-316803" algn="l" defTabSz="914400" rtl="0" fontAlgn="auto" hangingPunct="1">
        <a:lnSpc>
          <a:spcPct val="90000"/>
        </a:lnSpc>
        <a:spcBef>
          <a:spcPts val="1000"/>
        </a:spcBef>
        <a:spcAft>
          <a:spcPts val="0"/>
        </a:spcAft>
        <a:buClr>
          <a:srgbClr val="38870D"/>
        </a:buClr>
        <a:buSzPct val="100000"/>
        <a:buFont typeface="Verdana" pitchFamily="34"/>
        <a:buChar char="–"/>
        <a:tabLst/>
        <a:defRPr lang="nl-NL" sz="2000" b="0" i="0" u="none" strike="noStrike" kern="1200" cap="none" spc="0" baseline="0">
          <a:solidFill>
            <a:srgbClr val="000000"/>
          </a:solidFill>
          <a:uFillTx/>
          <a:latin typeface="Verdana"/>
        </a:defRPr>
      </a:lvl2pPr>
      <a:lvl3pPr marL="946797" marR="0" lvl="2" indent="-316803" algn="l" defTabSz="914400" rtl="0" fontAlgn="auto" hangingPunct="1">
        <a:lnSpc>
          <a:spcPct val="90000"/>
        </a:lnSpc>
        <a:spcBef>
          <a:spcPts val="800"/>
        </a:spcBef>
        <a:spcAft>
          <a:spcPts val="0"/>
        </a:spcAft>
        <a:buClr>
          <a:srgbClr val="38870D"/>
        </a:buClr>
        <a:buSzPct val="100000"/>
        <a:buFont typeface="Wingdings" pitchFamily="2"/>
        <a:buChar char="§"/>
        <a:tabLst/>
        <a:defRPr lang="nl-NL" sz="1800" b="0" i="0" u="none" strike="noStrike" kern="1200" cap="none" spc="0" baseline="0">
          <a:solidFill>
            <a:srgbClr val="000000"/>
          </a:solidFill>
          <a:uFillTx/>
          <a:latin typeface="Verdana"/>
        </a:defRPr>
      </a:lvl3pPr>
      <a:lvl4pPr marL="1259997" marR="0" lvl="3" indent="-316803" algn="l" defTabSz="914400" rtl="0" fontAlgn="auto" hangingPunct="1">
        <a:lnSpc>
          <a:spcPct val="90000"/>
        </a:lnSpc>
        <a:spcBef>
          <a:spcPts val="600"/>
        </a:spcBef>
        <a:spcAft>
          <a:spcPts val="0"/>
        </a:spcAft>
        <a:buClr>
          <a:srgbClr val="38870D"/>
        </a:buClr>
        <a:buSzPct val="100000"/>
        <a:buFont typeface="Arial" pitchFamily="34"/>
        <a:buChar char="•"/>
        <a:tabLst/>
        <a:defRPr lang="nl-NL" sz="1800" b="0" i="0" u="none" strike="noStrike" kern="1200" cap="none" spc="0" baseline="0">
          <a:solidFill>
            <a:srgbClr val="000000"/>
          </a:solidFill>
          <a:uFillTx/>
          <a:latin typeface="Verdana"/>
        </a:defRPr>
      </a:lvl4pPr>
      <a:lvl5pPr marL="1576800" marR="0" lvl="4" indent="-316803" algn="l" defTabSz="914400" rtl="0" fontAlgn="auto" hangingPunct="1">
        <a:lnSpc>
          <a:spcPct val="90000"/>
        </a:lnSpc>
        <a:spcBef>
          <a:spcPts val="600"/>
        </a:spcBef>
        <a:spcAft>
          <a:spcPts val="0"/>
        </a:spcAft>
        <a:buSzPct val="100000"/>
        <a:buFont typeface="Verdana" pitchFamily="34"/>
        <a:buChar char="–"/>
        <a:tabLst/>
        <a:defRPr lang="nl-NL" sz="1600" b="0" i="0" u="none" strike="noStrike" kern="1200" cap="none" spc="0" baseline="0">
          <a:solidFill>
            <a:srgbClr val="38870D"/>
          </a:solidFill>
          <a:uFillTx/>
          <a:latin typeface="Verdana"/>
        </a:defRPr>
      </a:lvl5pPr>
      <a:lvl6pPr marL="1890000" marR="0" lvl="5" indent="-316803" algn="l" defTabSz="914400" rtl="0" fontAlgn="auto" hangingPunct="1">
        <a:lnSpc>
          <a:spcPct val="90000"/>
        </a:lnSpc>
        <a:spcBef>
          <a:spcPts val="600"/>
        </a:spcBef>
        <a:spcAft>
          <a:spcPts val="0"/>
        </a:spcAft>
        <a:buSzPct val="100000"/>
        <a:buFont typeface="Arial" pitchFamily="34"/>
        <a:buChar char="•"/>
        <a:tabLst/>
        <a:defRPr lang="nl-NL" sz="1400" b="0" i="0" u="none" strike="noStrike" kern="1200" cap="none" spc="0" baseline="0">
          <a:solidFill>
            <a:srgbClr val="7F7F7F"/>
          </a:solidFill>
          <a:uFillTx/>
          <a:latin typeface="Verdana"/>
        </a:defRPr>
      </a:lvl6pPr>
      <a:lvl7pPr marL="71999" marR="0" lvl="6" indent="-71999" algn="l" defTabSz="914400" rtl="0" fontAlgn="auto" hangingPunct="1">
        <a:lnSpc>
          <a:spcPct val="90000"/>
        </a:lnSpc>
        <a:spcBef>
          <a:spcPts val="600"/>
        </a:spcBef>
        <a:spcAft>
          <a:spcPts val="0"/>
        </a:spcAft>
        <a:buSzPct val="25000"/>
        <a:buFont typeface="Verdana" pitchFamily="34"/>
        <a:buChar char=" "/>
        <a:tabLst/>
        <a:defRPr lang="nl-NL" sz="1200" b="1" i="0" u="none" strike="noStrike" kern="1200" cap="none" spc="0" baseline="0">
          <a:solidFill>
            <a:srgbClr val="38870D"/>
          </a:solidFill>
          <a:uFillTx/>
          <a:latin typeface="Verdana"/>
        </a:defRPr>
      </a:lvl7pPr>
      <a:lvl8pPr marL="71999" marR="0" lvl="7" indent="-71999" algn="l" defTabSz="914400" rtl="0" fontAlgn="auto" hangingPunct="1">
        <a:lnSpc>
          <a:spcPct val="90000"/>
        </a:lnSpc>
        <a:spcBef>
          <a:spcPts val="600"/>
        </a:spcBef>
        <a:spcAft>
          <a:spcPts val="0"/>
        </a:spcAft>
        <a:buSzPct val="25000"/>
        <a:buFont typeface="Verdana" pitchFamily="34"/>
        <a:buChar char=" "/>
        <a:tabLst/>
        <a:defRPr lang="nl-NL" sz="1200" b="0" i="0" u="none" strike="noStrike" kern="1200" cap="none" spc="0" baseline="0">
          <a:solidFill>
            <a:srgbClr val="595959"/>
          </a:solidFill>
          <a:uFillTx/>
          <a:latin typeface="Verdana"/>
        </a:defRPr>
      </a:lvl8pPr>
      <a:lvl9pPr marL="215999" marR="0" lvl="8" indent="-143999" algn="l" defTabSz="914400" rtl="0" fontAlgn="auto" hangingPunct="1">
        <a:lnSpc>
          <a:spcPct val="90000"/>
        </a:lnSpc>
        <a:spcBef>
          <a:spcPts val="600"/>
        </a:spcBef>
        <a:spcAft>
          <a:spcPts val="0"/>
        </a:spcAft>
        <a:buClr>
          <a:srgbClr val="38870D"/>
        </a:buClr>
        <a:buSzPct val="100000"/>
        <a:buFont typeface="Verdana" pitchFamily="34"/>
        <a:buChar char="–"/>
        <a:tabLst/>
        <a:defRPr lang="nl-NL" sz="1200" b="0" i="0" u="none" strike="noStrike" kern="1200" cap="none" spc="0" baseline="0">
          <a:solidFill>
            <a:srgbClr val="595959"/>
          </a:solidFill>
          <a:uFillTx/>
          <a:latin typeface="Verdan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5A4D09B-F2DB-4316-BA6E-822E0707E965}"/>
              </a:ext>
            </a:extLst>
          </p:cNvPr>
          <p:cNvSpPr txBox="1">
            <a:spLocks noGrp="1"/>
          </p:cNvSpPr>
          <p:nvPr>
            <p:ph type="title"/>
          </p:nvPr>
        </p:nvSpPr>
        <p:spPr>
          <a:xfrm>
            <a:off x="634995" y="1052510"/>
            <a:ext cx="10923586" cy="948049"/>
          </a:xfrm>
          <a:prstGeom prst="rect">
            <a:avLst/>
          </a:prstGeom>
          <a:noFill/>
          <a:ln>
            <a:noFill/>
          </a:ln>
        </p:spPr>
        <p:txBody>
          <a:bodyPr vert="horz" wrap="square" lIns="91440" tIns="45720" rIns="91440" bIns="45720" anchor="t" anchorCtr="0" compatLnSpc="1">
            <a:noAutofit/>
          </a:bodyPr>
          <a:lstStyle/>
          <a:p>
            <a:pPr lvl="0"/>
            <a:r>
              <a:rPr lang="nl-NL"/>
              <a:t>Klik om de stijl te bewerken</a:t>
            </a:r>
          </a:p>
        </p:txBody>
      </p:sp>
      <p:sp>
        <p:nvSpPr>
          <p:cNvPr id="3" name="Tijdelijke aanduiding voor tekst 2">
            <a:extLst>
              <a:ext uri="{FF2B5EF4-FFF2-40B4-BE49-F238E27FC236}">
                <a16:creationId xmlns:a16="http://schemas.microsoft.com/office/drawing/2014/main" id="{7E6CA71F-5944-45EE-BE62-7559EAC02A0C}"/>
              </a:ext>
            </a:extLst>
          </p:cNvPr>
          <p:cNvSpPr txBox="1">
            <a:spLocks noGrp="1"/>
          </p:cNvSpPr>
          <p:nvPr>
            <p:ph type="body" idx="1"/>
          </p:nvPr>
        </p:nvSpPr>
        <p:spPr>
          <a:xfrm>
            <a:off x="634995" y="2289483"/>
            <a:ext cx="10923586" cy="3931929"/>
          </a:xfrm>
          <a:prstGeom prst="rect">
            <a:avLst/>
          </a:prstGeom>
          <a:noFill/>
          <a:ln>
            <a:noFill/>
          </a:ln>
        </p:spPr>
        <p:txBody>
          <a:bodyPr vert="horz" wrap="square" lIns="91440" tIns="45720" rIns="91440" bIns="45720" anchor="t" anchorCtr="0" compatLnSpc="1">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4" name="Tijdelijke aanduiding voor voettekst 4">
            <a:extLst>
              <a:ext uri="{FF2B5EF4-FFF2-40B4-BE49-F238E27FC236}">
                <a16:creationId xmlns:a16="http://schemas.microsoft.com/office/drawing/2014/main" id="{0DC1B242-BF3B-4B40-AC9C-47366E3C7B49}"/>
              </a:ext>
            </a:extLst>
          </p:cNvPr>
          <p:cNvSpPr txBox="1">
            <a:spLocks noGrp="1"/>
          </p:cNvSpPr>
          <p:nvPr>
            <p:ph type="ftr" sz="quarter" idx="3"/>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AA0C2271-88E7-41BB-BF6F-FFF60B82C324}" type="datetime4">
              <a:rPr lang="nl-NL"/>
              <a:pPr lvl="0"/>
              <a:t>21 mei 2021</a:t>
            </a:fld>
            <a:r>
              <a:rPr lang="en-US"/>
              <a:t> | Voettekst</a:t>
            </a:r>
            <a:endParaRPr lang="nl-NL"/>
          </a:p>
        </p:txBody>
      </p:sp>
      <p:sp>
        <p:nvSpPr>
          <p:cNvPr id="5" name="Tijdelijke aanduiding voor dianummer 5">
            <a:extLst>
              <a:ext uri="{FF2B5EF4-FFF2-40B4-BE49-F238E27FC236}">
                <a16:creationId xmlns:a16="http://schemas.microsoft.com/office/drawing/2014/main" id="{F51FA8D9-4854-434D-BD9E-2B3DFC09514C}"/>
              </a:ext>
            </a:extLst>
          </p:cNvPr>
          <p:cNvSpPr txBox="1">
            <a:spLocks noGrp="1"/>
          </p:cNvSpPr>
          <p:nvPr>
            <p:ph type="sldNum" sz="quarter" idx="4"/>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050" b="0" i="0" u="none" strike="noStrike" kern="1200" cap="none" spc="0" baseline="0">
                <a:solidFill>
                  <a:srgbClr val="A6A6A6"/>
                </a:solidFill>
                <a:uFillTx/>
                <a:latin typeface="Verdana"/>
              </a:defRPr>
            </a:lvl1pPr>
          </a:lstStyle>
          <a:p>
            <a:pPr lvl="0"/>
            <a:fld id="{ED20998A-DC06-4BDF-9A38-57353808C482}" type="slidenum">
              <a:t>‹nr.›</a:t>
            </a:fld>
            <a:endParaRPr lang="nl-NL"/>
          </a:p>
        </p:txBody>
      </p:sp>
      <p:pic>
        <p:nvPicPr>
          <p:cNvPr id="6" name="Afbeelding 7" descr="RO_vervolgpagina_Logo_2_RGB_pos__aangepast.png">
            <a:extLst>
              <a:ext uri="{FF2B5EF4-FFF2-40B4-BE49-F238E27FC236}">
                <a16:creationId xmlns:a16="http://schemas.microsoft.com/office/drawing/2014/main" id="{96101622-4540-488B-A1B4-1BD34DA80E85}"/>
              </a:ext>
            </a:extLst>
          </p:cNvPr>
          <p:cNvPicPr>
            <a:picLocks noChangeAspect="1"/>
          </p:cNvPicPr>
          <p:nvPr/>
        </p:nvPicPr>
        <p:blipFill>
          <a:blip r:embed="rId38"/>
          <a:stretch>
            <a:fillRect/>
          </a:stretch>
        </p:blipFill>
        <p:spPr>
          <a:xfrm>
            <a:off x="0" y="0"/>
            <a:ext cx="12191996" cy="105765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 id="2147483962" r:id="rId18"/>
    <p:sldLayoutId id="2147483963" r:id="rId19"/>
    <p:sldLayoutId id="2147483964" r:id="rId20"/>
    <p:sldLayoutId id="2147483965" r:id="rId21"/>
    <p:sldLayoutId id="2147483966" r:id="rId22"/>
    <p:sldLayoutId id="2147483967" r:id="rId23"/>
    <p:sldLayoutId id="2147483968" r:id="rId24"/>
    <p:sldLayoutId id="2147483969" r:id="rId25"/>
    <p:sldLayoutId id="2147483970" r:id="rId26"/>
    <p:sldLayoutId id="2147483971" r:id="rId27"/>
    <p:sldLayoutId id="2147483972" r:id="rId28"/>
    <p:sldLayoutId id="2147483973" r:id="rId29"/>
    <p:sldLayoutId id="2147483974" r:id="rId30"/>
    <p:sldLayoutId id="2147483975" r:id="rId31"/>
    <p:sldLayoutId id="2147483976" r:id="rId32"/>
    <p:sldLayoutId id="2147483977" r:id="rId33"/>
    <p:sldLayoutId id="2147483978" r:id="rId34"/>
    <p:sldLayoutId id="2147483979" r:id="rId35"/>
    <p:sldLayoutId id="2147483980" r:id="rId36"/>
  </p:sldLayoutIdLst>
  <p:txStyles>
    <p:titleStyle>
      <a:lvl1pPr marL="0" marR="0" lvl="0" indent="0" algn="l" defTabSz="914400" rtl="0" fontAlgn="auto" hangingPunct="1">
        <a:lnSpc>
          <a:spcPct val="90000"/>
        </a:lnSpc>
        <a:spcBef>
          <a:spcPts val="0"/>
        </a:spcBef>
        <a:spcAft>
          <a:spcPts val="0"/>
        </a:spcAft>
        <a:buNone/>
        <a:tabLst/>
        <a:defRPr lang="nl-NL" sz="3600" b="0" i="0" u="none" strike="noStrike" kern="1200" cap="none" spc="0" baseline="0">
          <a:solidFill>
            <a:srgbClr val="D52A1C"/>
          </a:solidFill>
          <a:uFillTx/>
          <a:latin typeface="Verdana"/>
        </a:defRPr>
      </a:lvl1pPr>
    </p:titleStyle>
    <p:bodyStyle>
      <a:lvl1pPr marL="316803" marR="0" lvl="0" indent="-316803" algn="l" defTabSz="914400" rtl="0" fontAlgn="auto" hangingPunct="1">
        <a:lnSpc>
          <a:spcPct val="90000"/>
        </a:lnSpc>
        <a:spcBef>
          <a:spcPts val="1200"/>
        </a:spcBef>
        <a:spcAft>
          <a:spcPts val="0"/>
        </a:spcAft>
        <a:buClr>
          <a:srgbClr val="D52A1C"/>
        </a:buClr>
        <a:buSzPct val="80000"/>
        <a:buFont typeface="Verdana" pitchFamily="34"/>
        <a:buChar char="›"/>
        <a:tabLst/>
        <a:defRPr lang="nl-NL" sz="2400" b="0" i="0" u="none" strike="noStrike" kern="1200" cap="none" spc="0" baseline="0">
          <a:solidFill>
            <a:srgbClr val="000000"/>
          </a:solidFill>
          <a:uFillTx/>
          <a:latin typeface="Verdana"/>
        </a:defRPr>
      </a:lvl1pPr>
      <a:lvl2pPr marL="630003" marR="0" lvl="1" indent="-316803" algn="l" defTabSz="914400" rtl="0" fontAlgn="auto" hangingPunct="1">
        <a:lnSpc>
          <a:spcPct val="90000"/>
        </a:lnSpc>
        <a:spcBef>
          <a:spcPts val="1000"/>
        </a:spcBef>
        <a:spcAft>
          <a:spcPts val="0"/>
        </a:spcAft>
        <a:buClr>
          <a:srgbClr val="D52A1C"/>
        </a:buClr>
        <a:buSzPct val="100000"/>
        <a:buFont typeface="Verdana" pitchFamily="34"/>
        <a:buChar char="–"/>
        <a:tabLst/>
        <a:defRPr lang="nl-NL" sz="2000" b="0" i="0" u="none" strike="noStrike" kern="1200" cap="none" spc="0" baseline="0">
          <a:solidFill>
            <a:srgbClr val="000000"/>
          </a:solidFill>
          <a:uFillTx/>
          <a:latin typeface="Verdana"/>
        </a:defRPr>
      </a:lvl2pPr>
      <a:lvl3pPr marL="946797" marR="0" lvl="2" indent="-316803" algn="l" defTabSz="914400" rtl="0" fontAlgn="auto" hangingPunct="1">
        <a:lnSpc>
          <a:spcPct val="90000"/>
        </a:lnSpc>
        <a:spcBef>
          <a:spcPts val="800"/>
        </a:spcBef>
        <a:spcAft>
          <a:spcPts val="0"/>
        </a:spcAft>
        <a:buClr>
          <a:srgbClr val="D52A1C"/>
        </a:buClr>
        <a:buSzPct val="100000"/>
        <a:buFont typeface="Wingdings" pitchFamily="2"/>
        <a:buChar char="§"/>
        <a:tabLst/>
        <a:defRPr lang="nl-NL" sz="1800" b="0" i="0" u="none" strike="noStrike" kern="1200" cap="none" spc="0" baseline="0">
          <a:solidFill>
            <a:srgbClr val="000000"/>
          </a:solidFill>
          <a:uFillTx/>
          <a:latin typeface="Verdana"/>
        </a:defRPr>
      </a:lvl3pPr>
      <a:lvl4pPr marL="1259997" marR="0" lvl="3" indent="-316803" algn="l" defTabSz="914400" rtl="0" fontAlgn="auto" hangingPunct="1">
        <a:lnSpc>
          <a:spcPct val="90000"/>
        </a:lnSpc>
        <a:spcBef>
          <a:spcPts val="600"/>
        </a:spcBef>
        <a:spcAft>
          <a:spcPts val="0"/>
        </a:spcAft>
        <a:buClr>
          <a:srgbClr val="D52A1C"/>
        </a:buClr>
        <a:buSzPct val="100000"/>
        <a:buFont typeface="Arial" pitchFamily="34"/>
        <a:buChar char="•"/>
        <a:tabLst/>
        <a:defRPr lang="nl-NL" sz="1800" b="0" i="0" u="none" strike="noStrike" kern="1200" cap="none" spc="0" baseline="0">
          <a:solidFill>
            <a:srgbClr val="000000"/>
          </a:solidFill>
          <a:uFillTx/>
          <a:latin typeface="Verdana"/>
        </a:defRPr>
      </a:lvl4pPr>
      <a:lvl5pPr marL="1576800" marR="0" lvl="4" indent="-316803" algn="l" defTabSz="914400" rtl="0" fontAlgn="auto" hangingPunct="1">
        <a:lnSpc>
          <a:spcPct val="90000"/>
        </a:lnSpc>
        <a:spcBef>
          <a:spcPts val="600"/>
        </a:spcBef>
        <a:spcAft>
          <a:spcPts val="0"/>
        </a:spcAft>
        <a:buClr>
          <a:srgbClr val="D52A1C"/>
        </a:buClr>
        <a:buSzPct val="100000"/>
        <a:buFont typeface="Verdana" pitchFamily="34"/>
        <a:buChar char="–"/>
        <a:tabLst/>
        <a:defRPr lang="nl-NL" sz="1600" b="0" i="0" u="none" strike="noStrike" kern="1200" cap="none" spc="0" baseline="0">
          <a:solidFill>
            <a:srgbClr val="D52A1C"/>
          </a:solidFill>
          <a:uFillTx/>
          <a:latin typeface="Verdana"/>
        </a:defRPr>
      </a:lvl5pPr>
      <a:lvl6pPr marL="1890000" marR="0" lvl="5" indent="-316803" algn="l" defTabSz="914400" rtl="0" fontAlgn="auto" hangingPunct="1">
        <a:lnSpc>
          <a:spcPct val="90000"/>
        </a:lnSpc>
        <a:spcBef>
          <a:spcPts val="600"/>
        </a:spcBef>
        <a:spcAft>
          <a:spcPts val="0"/>
        </a:spcAft>
        <a:buSzPct val="100000"/>
        <a:buFont typeface="Arial" pitchFamily="34"/>
        <a:buChar char="•"/>
        <a:tabLst/>
        <a:defRPr lang="nl-NL" sz="1400" b="0" i="0" u="none" strike="noStrike" kern="1200" cap="none" spc="0" baseline="0">
          <a:solidFill>
            <a:srgbClr val="7F7F7F"/>
          </a:solidFill>
          <a:uFillTx/>
          <a:latin typeface="Verdana"/>
        </a:defRPr>
      </a:lvl6pPr>
      <a:lvl7pPr marL="71999" marR="0" lvl="6" indent="-71999" algn="l" defTabSz="914400" rtl="0" fontAlgn="auto" hangingPunct="1">
        <a:lnSpc>
          <a:spcPct val="90000"/>
        </a:lnSpc>
        <a:spcBef>
          <a:spcPts val="600"/>
        </a:spcBef>
        <a:spcAft>
          <a:spcPts val="0"/>
        </a:spcAft>
        <a:buSzPct val="25000"/>
        <a:buFont typeface="Verdana" pitchFamily="34"/>
        <a:buChar char=" "/>
        <a:tabLst/>
        <a:defRPr lang="nl-NL" sz="1200" b="1" i="0" u="none" strike="noStrike" kern="1200" cap="none" spc="0" baseline="0">
          <a:solidFill>
            <a:srgbClr val="D52A1C"/>
          </a:solidFill>
          <a:uFillTx/>
          <a:latin typeface="Verdana"/>
        </a:defRPr>
      </a:lvl7pPr>
      <a:lvl8pPr marL="71999" marR="0" lvl="7" indent="-71999" algn="l" defTabSz="914400" rtl="0" fontAlgn="auto" hangingPunct="1">
        <a:lnSpc>
          <a:spcPct val="90000"/>
        </a:lnSpc>
        <a:spcBef>
          <a:spcPts val="600"/>
        </a:spcBef>
        <a:spcAft>
          <a:spcPts val="0"/>
        </a:spcAft>
        <a:buSzPct val="25000"/>
        <a:buFont typeface="Verdana" pitchFamily="34"/>
        <a:buChar char=" "/>
        <a:tabLst/>
        <a:defRPr lang="nl-NL" sz="1200" b="0" i="0" u="none" strike="noStrike" kern="1200" cap="none" spc="0" baseline="0">
          <a:solidFill>
            <a:srgbClr val="595959"/>
          </a:solidFill>
          <a:uFillTx/>
          <a:latin typeface="Verdana"/>
        </a:defRPr>
      </a:lvl8pPr>
      <a:lvl9pPr marL="215999" marR="0" lvl="8" indent="-143999" algn="l" defTabSz="914400" rtl="0" fontAlgn="auto" hangingPunct="1">
        <a:lnSpc>
          <a:spcPct val="90000"/>
        </a:lnSpc>
        <a:spcBef>
          <a:spcPts val="600"/>
        </a:spcBef>
        <a:spcAft>
          <a:spcPts val="0"/>
        </a:spcAft>
        <a:buClr>
          <a:srgbClr val="38870D"/>
        </a:buClr>
        <a:buSzPct val="100000"/>
        <a:buFont typeface="Verdana" pitchFamily="34"/>
        <a:buChar char="–"/>
        <a:tabLst/>
        <a:defRPr lang="nl-NL" sz="1200" b="0" i="0" u="none" strike="noStrike" kern="1200" cap="none" spc="0" baseline="0">
          <a:solidFill>
            <a:srgbClr val="595959"/>
          </a:solidFill>
          <a:uFillTx/>
          <a:latin typeface="Verdan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mailto:h.t.peters@minocw.nl" TargetMode="External"/><Relationship Id="rId2" Type="http://schemas.openxmlformats.org/officeDocument/2006/relationships/hyperlink" Target="mailto:marielouise.vries@minbzk.nl"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jdelijke aanduiding voor dianummer 3">
            <a:extLst>
              <a:ext uri="{FF2B5EF4-FFF2-40B4-BE49-F238E27FC236}">
                <a16:creationId xmlns:a16="http://schemas.microsoft.com/office/drawing/2014/main" id="{4672EA54-8FFC-4AAC-AD85-0EAAC29DB1A9}"/>
              </a:ext>
            </a:extLst>
          </p:cNvPr>
          <p:cNvSpPr txBox="1"/>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A33D37-B6B9-44E9-A305-17976135F29E}" type="slidenum">
              <a:t>1</a:t>
            </a:fld>
            <a:endParaRPr lang="nl-NL" sz="1050" b="0" i="0" u="none" strike="noStrike" kern="1200" cap="none" spc="0" baseline="0">
              <a:solidFill>
                <a:srgbClr val="FFFFFF"/>
              </a:solidFill>
              <a:uFillTx/>
              <a:latin typeface="Verdana"/>
            </a:endParaRPr>
          </a:p>
        </p:txBody>
      </p:sp>
      <p:sp>
        <p:nvSpPr>
          <p:cNvPr id="3" name="Titel 4">
            <a:extLst>
              <a:ext uri="{FF2B5EF4-FFF2-40B4-BE49-F238E27FC236}">
                <a16:creationId xmlns:a16="http://schemas.microsoft.com/office/drawing/2014/main" id="{16651F4C-B2C9-443D-BB68-DD6B5C40522E}"/>
              </a:ext>
            </a:extLst>
          </p:cNvPr>
          <p:cNvSpPr txBox="1">
            <a:spLocks noGrp="1"/>
          </p:cNvSpPr>
          <p:nvPr>
            <p:ph type="title"/>
          </p:nvPr>
        </p:nvSpPr>
        <p:spPr/>
        <p:txBody>
          <a:bodyPr anchorCtr="1"/>
          <a:lstStyle/>
          <a:p>
            <a:pPr lvl="0" algn="ctr"/>
            <a:br>
              <a:rPr lang="nl-NL"/>
            </a:br>
            <a:br>
              <a:rPr lang="nl-NL"/>
            </a:br>
            <a:r>
              <a:rPr lang="nl-NL"/>
              <a:t>Nulmeting </a:t>
            </a:r>
            <a:br>
              <a:rPr lang="nl-NL"/>
            </a:br>
            <a:r>
              <a:rPr lang="nl-NL"/>
              <a:t>Open op Orde</a:t>
            </a:r>
          </a:p>
        </p:txBody>
      </p:sp>
      <p:sp>
        <p:nvSpPr>
          <p:cNvPr id="4" name="Tijdelijke aanduiding voor voettekst 6">
            <a:extLst>
              <a:ext uri="{FF2B5EF4-FFF2-40B4-BE49-F238E27FC236}">
                <a16:creationId xmlns:a16="http://schemas.microsoft.com/office/drawing/2014/main" id="{C64F07F6-C0A6-47B9-9799-54749C19776A}"/>
              </a:ext>
            </a:extLst>
          </p:cNvPr>
          <p:cNvSpPr txBox="1"/>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C4AE47-0BE3-47F4-A079-D14B87DB07FE}" type="datetime4">
              <a:rPr lang="nl-NL" sz="1050" b="0" i="0" u="none" strike="noStrike" kern="1200" cap="none" spc="0" baseline="0">
                <a:solidFill>
                  <a:srgbClr val="FFFFFF"/>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FFFFFF"/>
                </a:solidFill>
                <a:uFillTx/>
                <a:latin typeface="Verdana"/>
              </a:rPr>
              <a:t> | Voettekst</a:t>
            </a:r>
            <a:endParaRPr lang="nl-NL" sz="1050" b="0" i="0" u="none" strike="noStrike" kern="1200" cap="none" spc="0" baseline="0">
              <a:solidFill>
                <a:srgbClr val="FFFFFF"/>
              </a:solidFill>
              <a:uFillTx/>
              <a:latin typeface="Verdana"/>
            </a:endParaRPr>
          </a:p>
        </p:txBody>
      </p:sp>
      <p:pic>
        <p:nvPicPr>
          <p:cNvPr id="5" name="Picture 6" descr="TeamLab Borderless (Digital Art Exhibition) - Tourist in Japan">
            <a:extLst>
              <a:ext uri="{FF2B5EF4-FFF2-40B4-BE49-F238E27FC236}">
                <a16:creationId xmlns:a16="http://schemas.microsoft.com/office/drawing/2014/main" id="{5027AE02-4961-4C86-AFFC-D705DA5D89C6}"/>
              </a:ext>
            </a:extLst>
          </p:cNvPr>
          <p:cNvPicPr>
            <a:picLocks noGrp="1" noChangeAspect="1"/>
          </p:cNvPicPr>
          <p:nvPr>
            <p:ph type="pic" idx="4294967295"/>
          </p:nvPr>
        </p:nvPicPr>
        <p:blipFill>
          <a:blip r:embed="rId3"/>
          <a:srcRect/>
          <a:stretch>
            <a:fillRect/>
          </a:stretch>
        </p:blipFill>
        <p:spPr>
          <a:xfrm>
            <a:off x="-3172" y="0"/>
            <a:ext cx="6099176" cy="68580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jdelijke aanduiding voor dianummer 3">
            <a:extLst>
              <a:ext uri="{FF2B5EF4-FFF2-40B4-BE49-F238E27FC236}">
                <a16:creationId xmlns:a16="http://schemas.microsoft.com/office/drawing/2014/main" id="{88F378A9-BBE7-4DC7-BF0C-4AA3480762EC}"/>
              </a:ext>
            </a:extLst>
          </p:cNvPr>
          <p:cNvSpPr txBox="1"/>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0387CA-29F2-4A12-9C82-4F832F468902}" type="slidenum">
              <a:t>10</a:t>
            </a:fld>
            <a:endParaRPr lang="nl-NL" sz="1050" b="0" i="0" u="none" strike="noStrike" kern="1200" cap="none" spc="0" baseline="0">
              <a:solidFill>
                <a:srgbClr val="A6A6A6"/>
              </a:solidFill>
              <a:uFillTx/>
              <a:latin typeface="Verdana"/>
            </a:endParaRPr>
          </a:p>
        </p:txBody>
      </p:sp>
      <p:sp>
        <p:nvSpPr>
          <p:cNvPr id="3" name="Tijdelijke aanduiding voor voettekst 6">
            <a:extLst>
              <a:ext uri="{FF2B5EF4-FFF2-40B4-BE49-F238E27FC236}">
                <a16:creationId xmlns:a16="http://schemas.microsoft.com/office/drawing/2014/main" id="{1B1BA22B-2BD9-408D-AE87-5D57E2A623B5}"/>
              </a:ext>
            </a:extLst>
          </p:cNvPr>
          <p:cNvSpPr txBox="1"/>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F9CC2E-E256-420A-9277-B2DF79D8B799}" type="datetime4">
              <a:rPr lang="nl-NL" sz="1050" b="0" i="0" u="none" strike="noStrike" kern="1200" cap="none" spc="0" baseline="0">
                <a:solidFill>
                  <a:srgbClr val="A6A6A6"/>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A6A6A6"/>
                </a:solidFill>
                <a:uFillTx/>
                <a:latin typeface="Verdana"/>
              </a:rPr>
              <a:t> | Voettekst</a:t>
            </a:r>
            <a:endParaRPr lang="nl-NL" sz="1050" b="0" i="0" u="none" strike="noStrike" kern="1200" cap="none" spc="0" baseline="0">
              <a:solidFill>
                <a:srgbClr val="A6A6A6"/>
              </a:solidFill>
              <a:uFillTx/>
              <a:latin typeface="Verdana"/>
            </a:endParaRPr>
          </a:p>
        </p:txBody>
      </p:sp>
      <p:pic>
        <p:nvPicPr>
          <p:cNvPr id="4" name="Afbeelding 1">
            <a:extLst>
              <a:ext uri="{FF2B5EF4-FFF2-40B4-BE49-F238E27FC236}">
                <a16:creationId xmlns:a16="http://schemas.microsoft.com/office/drawing/2014/main" id="{DA53CDD3-7500-46B8-AF2D-CCD913AC6352}"/>
              </a:ext>
            </a:extLst>
          </p:cNvPr>
          <p:cNvPicPr>
            <a:picLocks noChangeAspect="1"/>
          </p:cNvPicPr>
          <p:nvPr/>
        </p:nvPicPr>
        <p:blipFill>
          <a:blip r:embed="rId2"/>
          <a:stretch>
            <a:fillRect/>
          </a:stretch>
        </p:blipFill>
        <p:spPr>
          <a:xfrm>
            <a:off x="634995" y="856536"/>
            <a:ext cx="11054574" cy="52073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jdelijke aanduiding voor dianummer 3">
            <a:extLst>
              <a:ext uri="{FF2B5EF4-FFF2-40B4-BE49-F238E27FC236}">
                <a16:creationId xmlns:a16="http://schemas.microsoft.com/office/drawing/2014/main" id="{1CB21C93-14A7-47F5-A9B5-66D7B6B48C66}"/>
              </a:ext>
            </a:extLst>
          </p:cNvPr>
          <p:cNvSpPr txBox="1"/>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9ED1F1-F281-46EA-80F8-B61D36877E46}" type="slidenum">
              <a:t>11</a:t>
            </a:fld>
            <a:endParaRPr lang="nl-NL" sz="1050" b="0" i="0" u="none" strike="noStrike" kern="1200" cap="none" spc="0" baseline="0">
              <a:solidFill>
                <a:srgbClr val="A6A6A6"/>
              </a:solidFill>
              <a:uFillTx/>
              <a:latin typeface="Verdana"/>
            </a:endParaRPr>
          </a:p>
        </p:txBody>
      </p:sp>
      <p:sp>
        <p:nvSpPr>
          <p:cNvPr id="3" name="Tijdelijke aanduiding voor voettekst 6">
            <a:extLst>
              <a:ext uri="{FF2B5EF4-FFF2-40B4-BE49-F238E27FC236}">
                <a16:creationId xmlns:a16="http://schemas.microsoft.com/office/drawing/2014/main" id="{A37857D9-BEF6-44AB-A70F-B5B4E2139C2D}"/>
              </a:ext>
            </a:extLst>
          </p:cNvPr>
          <p:cNvSpPr txBox="1"/>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B66ABC-C1F3-4BC0-8BCA-127EBC22604A}" type="datetime4">
              <a:rPr lang="nl-NL" sz="1050" b="0" i="0" u="none" strike="noStrike" kern="1200" cap="none" spc="0" baseline="0">
                <a:solidFill>
                  <a:srgbClr val="A6A6A6"/>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A6A6A6"/>
                </a:solidFill>
                <a:uFillTx/>
                <a:latin typeface="Verdana"/>
              </a:rPr>
              <a:t> | Voettekst</a:t>
            </a:r>
            <a:endParaRPr lang="nl-NL" sz="1050" b="0" i="0" u="none" strike="noStrike" kern="1200" cap="none" spc="0" baseline="0">
              <a:solidFill>
                <a:srgbClr val="A6A6A6"/>
              </a:solidFill>
              <a:uFillTx/>
              <a:latin typeface="Verdana"/>
            </a:endParaRPr>
          </a:p>
        </p:txBody>
      </p:sp>
      <p:pic>
        <p:nvPicPr>
          <p:cNvPr id="4" name="Afbeelding 1">
            <a:extLst>
              <a:ext uri="{FF2B5EF4-FFF2-40B4-BE49-F238E27FC236}">
                <a16:creationId xmlns:a16="http://schemas.microsoft.com/office/drawing/2014/main" id="{4A1FA59F-7895-4B84-A2D0-4BFD03A1173E}"/>
              </a:ext>
            </a:extLst>
          </p:cNvPr>
          <p:cNvPicPr>
            <a:picLocks noChangeAspect="1"/>
          </p:cNvPicPr>
          <p:nvPr/>
        </p:nvPicPr>
        <p:blipFill>
          <a:blip r:embed="rId2"/>
          <a:stretch>
            <a:fillRect/>
          </a:stretch>
        </p:blipFill>
        <p:spPr>
          <a:xfrm>
            <a:off x="251203" y="1138985"/>
            <a:ext cx="11628177" cy="45559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jdelijke aanduiding voor dianummer 3">
            <a:extLst>
              <a:ext uri="{FF2B5EF4-FFF2-40B4-BE49-F238E27FC236}">
                <a16:creationId xmlns:a16="http://schemas.microsoft.com/office/drawing/2014/main" id="{08520E98-5426-44E6-AB2C-5A6CE294AC9C}"/>
              </a:ext>
            </a:extLst>
          </p:cNvPr>
          <p:cNvSpPr txBox="1"/>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855D5C-FE88-4594-B252-2A2C28998516}" type="slidenum">
              <a:t>12</a:t>
            </a:fld>
            <a:endParaRPr lang="nl-NL" sz="1050" b="0" i="0" u="none" strike="noStrike" kern="1200" cap="none" spc="0" baseline="0">
              <a:solidFill>
                <a:srgbClr val="A6A6A6"/>
              </a:solidFill>
              <a:uFillTx/>
              <a:latin typeface="Verdana"/>
            </a:endParaRPr>
          </a:p>
        </p:txBody>
      </p:sp>
      <p:sp>
        <p:nvSpPr>
          <p:cNvPr id="3" name="Tijdelijke aanduiding voor voettekst 6">
            <a:extLst>
              <a:ext uri="{FF2B5EF4-FFF2-40B4-BE49-F238E27FC236}">
                <a16:creationId xmlns:a16="http://schemas.microsoft.com/office/drawing/2014/main" id="{94BE8830-0194-4BC8-AD49-02FF1E981FFE}"/>
              </a:ext>
            </a:extLst>
          </p:cNvPr>
          <p:cNvSpPr txBox="1"/>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B076E4-D6AB-4C93-8EFD-B2A6BA2A9F91}" type="datetime4">
              <a:rPr lang="nl-NL" sz="1050" b="0" i="0" u="none" strike="noStrike" kern="1200" cap="none" spc="0" baseline="0">
                <a:solidFill>
                  <a:srgbClr val="A6A6A6"/>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A6A6A6"/>
                </a:solidFill>
                <a:uFillTx/>
                <a:latin typeface="Verdana"/>
              </a:rPr>
              <a:t> | Voettekst</a:t>
            </a:r>
            <a:endParaRPr lang="nl-NL" sz="1050" b="0" i="0" u="none" strike="noStrike" kern="1200" cap="none" spc="0" baseline="0">
              <a:solidFill>
                <a:srgbClr val="A6A6A6"/>
              </a:solidFill>
              <a:uFillTx/>
              <a:latin typeface="Verdana"/>
            </a:endParaRPr>
          </a:p>
        </p:txBody>
      </p:sp>
      <p:pic>
        <p:nvPicPr>
          <p:cNvPr id="4" name="Afbeelding 1">
            <a:extLst>
              <a:ext uri="{FF2B5EF4-FFF2-40B4-BE49-F238E27FC236}">
                <a16:creationId xmlns:a16="http://schemas.microsoft.com/office/drawing/2014/main" id="{FDC59560-3471-4F33-B759-5A70162AA98F}"/>
              </a:ext>
            </a:extLst>
          </p:cNvPr>
          <p:cNvPicPr>
            <a:picLocks noChangeAspect="1"/>
          </p:cNvPicPr>
          <p:nvPr/>
        </p:nvPicPr>
        <p:blipFill>
          <a:blip r:embed="rId2"/>
          <a:stretch>
            <a:fillRect/>
          </a:stretch>
        </p:blipFill>
        <p:spPr>
          <a:xfrm>
            <a:off x="187945" y="1989222"/>
            <a:ext cx="11980688" cy="29196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el 10">
            <a:extLst>
              <a:ext uri="{FF2B5EF4-FFF2-40B4-BE49-F238E27FC236}">
                <a16:creationId xmlns:a16="http://schemas.microsoft.com/office/drawing/2014/main" id="{38C487B7-E298-4E21-B040-BD3654C6CFCC}"/>
              </a:ext>
            </a:extLst>
          </p:cNvPr>
          <p:cNvSpPr txBox="1">
            <a:spLocks noGrp="1"/>
          </p:cNvSpPr>
          <p:nvPr>
            <p:ph type="title"/>
          </p:nvPr>
        </p:nvSpPr>
        <p:spPr/>
        <p:txBody>
          <a:bodyPr/>
          <a:lstStyle/>
          <a:p>
            <a:pPr lvl="0"/>
            <a:r>
              <a:rPr lang="nl-NL"/>
              <a:t>Vaststelling nulmeting</a:t>
            </a:r>
          </a:p>
        </p:txBody>
      </p:sp>
      <p:sp>
        <p:nvSpPr>
          <p:cNvPr id="3" name="Tijdelijke aanduiding voor dianummer 3">
            <a:extLst>
              <a:ext uri="{FF2B5EF4-FFF2-40B4-BE49-F238E27FC236}">
                <a16:creationId xmlns:a16="http://schemas.microsoft.com/office/drawing/2014/main" id="{3FE6339C-49BE-46E0-A60D-4D1493865E0B}"/>
              </a:ext>
            </a:extLst>
          </p:cNvPr>
          <p:cNvSpPr txBox="1"/>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1DDA9C-387B-47A8-8EE2-AC4AD0D6FFD0}" type="slidenum">
              <a:t>13</a:t>
            </a:fld>
            <a:endParaRPr lang="nl-NL" sz="1050" b="0" i="0" u="none" strike="noStrike" kern="1200" cap="none" spc="0" baseline="0">
              <a:solidFill>
                <a:srgbClr val="A6A6A6"/>
              </a:solidFill>
              <a:uFillTx/>
              <a:latin typeface="Verdana"/>
            </a:endParaRPr>
          </a:p>
        </p:txBody>
      </p:sp>
      <p:sp>
        <p:nvSpPr>
          <p:cNvPr id="4" name="Tijdelijke aanduiding voor voettekst 6">
            <a:extLst>
              <a:ext uri="{FF2B5EF4-FFF2-40B4-BE49-F238E27FC236}">
                <a16:creationId xmlns:a16="http://schemas.microsoft.com/office/drawing/2014/main" id="{37DA763A-4989-4D3A-87BA-689F0EA52034}"/>
              </a:ext>
            </a:extLst>
          </p:cNvPr>
          <p:cNvSpPr txBox="1"/>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9B8D8D-31A9-4A42-A48C-56E2E170E65F}" type="datetime4">
              <a:rPr lang="nl-NL" sz="1050" b="0" i="0" u="none" strike="noStrike" kern="1200" cap="none" spc="0" baseline="0">
                <a:solidFill>
                  <a:srgbClr val="A6A6A6"/>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A6A6A6"/>
                </a:solidFill>
                <a:uFillTx/>
                <a:latin typeface="Verdana"/>
              </a:rPr>
              <a:t> | Voettekst</a:t>
            </a:r>
            <a:endParaRPr lang="nl-NL" sz="1050" b="0" i="0" u="none" strike="noStrike" kern="1200" cap="none" spc="0" baseline="0">
              <a:solidFill>
                <a:srgbClr val="A6A6A6"/>
              </a:solidFill>
              <a:uFillTx/>
              <a:latin typeface="Verdana"/>
            </a:endParaRPr>
          </a:p>
        </p:txBody>
      </p:sp>
      <p:sp>
        <p:nvSpPr>
          <p:cNvPr id="5" name="Tekstvak 12">
            <a:extLst>
              <a:ext uri="{FF2B5EF4-FFF2-40B4-BE49-F238E27FC236}">
                <a16:creationId xmlns:a16="http://schemas.microsoft.com/office/drawing/2014/main" id="{0EC5520E-62AB-4EEA-BFF5-452BB188AF8A}"/>
              </a:ext>
            </a:extLst>
          </p:cNvPr>
          <p:cNvSpPr txBox="1"/>
          <p:nvPr/>
        </p:nvSpPr>
        <p:spPr>
          <a:xfrm>
            <a:off x="634995" y="2294019"/>
            <a:ext cx="10923586" cy="378565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Verdana"/>
              </a:rPr>
              <a:t>Planning mei</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Verdana"/>
              </a:rPr>
              <a:t>Test van de nulmeting </a:t>
            </a:r>
            <a:r>
              <a:rPr lang="en-US" sz="2000" b="1" i="0" u="none" strike="noStrike" kern="1200" cap="none" spc="0" baseline="0">
                <a:solidFill>
                  <a:srgbClr val="FF0000"/>
                </a:solidFill>
                <a:uFillTx/>
                <a:latin typeface="Verdana"/>
              </a:rPr>
              <a:t>vraag: wie wil de nulmeting als test invullen?</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Verdana"/>
              </a:rPr>
              <a:t>Behandeling in Strategisch Beraad (via schriftelijke ronde)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Verdana"/>
              </a:rPr>
              <a:t>Behandeling in Stuurgroep RDDI (via schriftelijke ronde)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Verdana"/>
              </a:rPr>
              <a:t>Behandeling in Stuurgroep IHH</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Verdana"/>
              </a:rPr>
              <a:t>Communicatie (verspreiding, ondersteuning bij invullen et cetera)</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Verdan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Verdana"/>
              </a:rPr>
              <a:t>De concept nulmeting en deze presentatie worden z.s.m. nagezonden.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Verdan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Verdana"/>
              </a:rPr>
              <a:t>Opmerkingen, vragen en suggesties over de concept meting via: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Verdana"/>
                <a:hlinkClick r:id="rId2"/>
              </a:rPr>
              <a:t>marielouise.vries@minbzk.nl</a:t>
            </a:r>
            <a:r>
              <a:rPr lang="en-US" sz="2000" b="0" i="0" u="none" strike="noStrike" kern="1200" cap="none" spc="0" baseline="0">
                <a:solidFill>
                  <a:srgbClr val="000000"/>
                </a:solidFill>
                <a:uFillTx/>
                <a:latin typeface="Verdana"/>
              </a:rPr>
              <a:t> (CIO Rijk) en </a:t>
            </a:r>
            <a:r>
              <a:rPr lang="en-US" sz="2000" b="0" i="0" u="none" strike="noStrike" kern="1200" cap="none" spc="0" baseline="0">
                <a:solidFill>
                  <a:srgbClr val="000000"/>
                </a:solidFill>
                <a:uFillTx/>
                <a:latin typeface="Verdana"/>
                <a:hlinkClick r:id="rId3"/>
              </a:rPr>
              <a:t>h.t.peters@minocw.nl</a:t>
            </a:r>
            <a:r>
              <a:rPr lang="en-US" sz="2000" b="0" i="0" u="none" strike="noStrike" kern="1200" cap="none" spc="0" baseline="0">
                <a:solidFill>
                  <a:srgbClr val="000000"/>
                </a:solidFill>
                <a:uFillTx/>
                <a:latin typeface="Verdana"/>
              </a:rPr>
              <a:t> (RDDI)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2000" b="0" i="0" u="none" strike="noStrike" kern="1200" cap="none" spc="0" baseline="0">
              <a:solidFill>
                <a:srgbClr val="000000"/>
              </a:solidFill>
              <a:uFillTx/>
              <a:latin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el 10">
            <a:extLst>
              <a:ext uri="{FF2B5EF4-FFF2-40B4-BE49-F238E27FC236}">
                <a16:creationId xmlns:a16="http://schemas.microsoft.com/office/drawing/2014/main" id="{D2A21AFC-C070-4E2A-B141-28FC4F5071A5}"/>
              </a:ext>
            </a:extLst>
          </p:cNvPr>
          <p:cNvSpPr txBox="1">
            <a:spLocks noGrp="1"/>
          </p:cNvSpPr>
          <p:nvPr>
            <p:ph type="title"/>
          </p:nvPr>
        </p:nvSpPr>
        <p:spPr/>
        <p:txBody>
          <a:bodyPr/>
          <a:lstStyle/>
          <a:p>
            <a:pPr lvl="0"/>
            <a:r>
              <a:rPr lang="nl-NL"/>
              <a:t>Doel presentatie</a:t>
            </a:r>
          </a:p>
        </p:txBody>
      </p:sp>
      <p:sp>
        <p:nvSpPr>
          <p:cNvPr id="3" name="Tijdelijke aanduiding voor dianummer 3">
            <a:extLst>
              <a:ext uri="{FF2B5EF4-FFF2-40B4-BE49-F238E27FC236}">
                <a16:creationId xmlns:a16="http://schemas.microsoft.com/office/drawing/2014/main" id="{016935C8-0DE3-4192-BABB-E804AE23FE85}"/>
              </a:ext>
            </a:extLst>
          </p:cNvPr>
          <p:cNvSpPr txBox="1"/>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C90796-9CA6-4B34-B212-F7D209AF552A}" type="slidenum">
              <a:t>2</a:t>
            </a:fld>
            <a:endParaRPr lang="nl-NL" sz="1050" b="0" i="0" u="none" strike="noStrike" kern="1200" cap="none" spc="0" baseline="0">
              <a:solidFill>
                <a:srgbClr val="A6A6A6"/>
              </a:solidFill>
              <a:uFillTx/>
              <a:latin typeface="Verdana"/>
            </a:endParaRPr>
          </a:p>
        </p:txBody>
      </p:sp>
      <p:sp>
        <p:nvSpPr>
          <p:cNvPr id="4" name="Tijdelijke aanduiding voor voettekst 6">
            <a:extLst>
              <a:ext uri="{FF2B5EF4-FFF2-40B4-BE49-F238E27FC236}">
                <a16:creationId xmlns:a16="http://schemas.microsoft.com/office/drawing/2014/main" id="{2C498DE3-58DB-4CF1-A9A4-D13434BDEDC9}"/>
              </a:ext>
            </a:extLst>
          </p:cNvPr>
          <p:cNvSpPr txBox="1"/>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AB22EB-1C4B-46C7-9011-5FE2EC07D1F0}" type="datetime4">
              <a:rPr lang="nl-NL" sz="1050" b="0" i="0" u="none" strike="noStrike" kern="1200" cap="none" spc="0" baseline="0">
                <a:solidFill>
                  <a:srgbClr val="A6A6A6"/>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A6A6A6"/>
                </a:solidFill>
                <a:uFillTx/>
                <a:latin typeface="Verdana"/>
              </a:rPr>
              <a:t> | Voettekst</a:t>
            </a:r>
            <a:endParaRPr lang="nl-NL" sz="1050" b="0" i="0" u="none" strike="noStrike" kern="1200" cap="none" spc="0" baseline="0">
              <a:solidFill>
                <a:srgbClr val="A6A6A6"/>
              </a:solidFill>
              <a:uFillTx/>
              <a:latin typeface="Verdana"/>
            </a:endParaRPr>
          </a:p>
        </p:txBody>
      </p:sp>
      <p:sp>
        <p:nvSpPr>
          <p:cNvPr id="5" name="Tekstvak 12">
            <a:extLst>
              <a:ext uri="{FF2B5EF4-FFF2-40B4-BE49-F238E27FC236}">
                <a16:creationId xmlns:a16="http://schemas.microsoft.com/office/drawing/2014/main" id="{40F6FFA2-21E5-4EA4-9EDD-1EF1AD68CD48}"/>
              </a:ext>
            </a:extLst>
          </p:cNvPr>
          <p:cNvSpPr txBox="1"/>
          <p:nvPr/>
        </p:nvSpPr>
        <p:spPr>
          <a:xfrm>
            <a:off x="634995" y="2294019"/>
            <a:ext cx="10923586" cy="283154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Via deze presentatie willen we jullie informeren: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over de metingen die de regeringscommissaris vraagt.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wanneer dat gaat plaatsvinden.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waar de metingen voor gebruikt worden.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wat er mee gedaan wordt.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Verdana"/>
              </a:rPr>
              <a:t>over het proces tot vaststelling van de nulmeting.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l-NL" sz="2000" b="0" i="0" u="none" strike="noStrike" kern="1200" cap="none" spc="0" baseline="0">
              <a:solidFill>
                <a:srgbClr val="000000"/>
              </a:solidFill>
              <a:uFillTx/>
              <a:latin typeface="Verdana"/>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Vragen wie de nulmeting als proef de komende 2 weken zou willen invullen?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el 10">
            <a:extLst>
              <a:ext uri="{FF2B5EF4-FFF2-40B4-BE49-F238E27FC236}">
                <a16:creationId xmlns:a16="http://schemas.microsoft.com/office/drawing/2014/main" id="{60265ABB-2854-4C41-9F04-4031751DBA20}"/>
              </a:ext>
            </a:extLst>
          </p:cNvPr>
          <p:cNvSpPr txBox="1">
            <a:spLocks noGrp="1"/>
          </p:cNvSpPr>
          <p:nvPr>
            <p:ph type="title"/>
          </p:nvPr>
        </p:nvSpPr>
        <p:spPr/>
        <p:txBody>
          <a:bodyPr/>
          <a:lstStyle/>
          <a:p>
            <a:pPr lvl="0"/>
            <a:r>
              <a:rPr lang="nl-NL"/>
              <a:t>Aanleiding</a:t>
            </a:r>
          </a:p>
        </p:txBody>
      </p:sp>
      <p:sp>
        <p:nvSpPr>
          <p:cNvPr id="3" name="Tijdelijke aanduiding voor dianummer 3">
            <a:extLst>
              <a:ext uri="{FF2B5EF4-FFF2-40B4-BE49-F238E27FC236}">
                <a16:creationId xmlns:a16="http://schemas.microsoft.com/office/drawing/2014/main" id="{0FA15509-9FA0-4A80-B1B3-58A3C6012989}"/>
              </a:ext>
            </a:extLst>
          </p:cNvPr>
          <p:cNvSpPr txBox="1"/>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2B6496-0AE3-481D-A85F-459905A7E9D3}" type="slidenum">
              <a:t>3</a:t>
            </a:fld>
            <a:endParaRPr lang="nl-NL" sz="1050" b="0" i="0" u="none" strike="noStrike" kern="1200" cap="none" spc="0" baseline="0">
              <a:solidFill>
                <a:srgbClr val="A6A6A6"/>
              </a:solidFill>
              <a:uFillTx/>
              <a:latin typeface="Verdana"/>
            </a:endParaRPr>
          </a:p>
        </p:txBody>
      </p:sp>
      <p:sp>
        <p:nvSpPr>
          <p:cNvPr id="4" name="Tijdelijke aanduiding voor voettekst 6">
            <a:extLst>
              <a:ext uri="{FF2B5EF4-FFF2-40B4-BE49-F238E27FC236}">
                <a16:creationId xmlns:a16="http://schemas.microsoft.com/office/drawing/2014/main" id="{6E630C2A-F7CC-4742-83E0-9906AA7F2FA9}"/>
              </a:ext>
            </a:extLst>
          </p:cNvPr>
          <p:cNvSpPr txBox="1"/>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607BBB-1CC0-4124-91EC-C5A290149FEA}" type="datetime4">
              <a:rPr lang="nl-NL" sz="1050" b="0" i="0" u="none" strike="noStrike" kern="1200" cap="none" spc="0" baseline="0">
                <a:solidFill>
                  <a:srgbClr val="A6A6A6"/>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A6A6A6"/>
                </a:solidFill>
                <a:uFillTx/>
                <a:latin typeface="Verdana"/>
              </a:rPr>
              <a:t> | Voettekst</a:t>
            </a:r>
            <a:endParaRPr lang="nl-NL" sz="1050" b="0" i="0" u="none" strike="noStrike" kern="1200" cap="none" spc="0" baseline="0">
              <a:solidFill>
                <a:srgbClr val="A6A6A6"/>
              </a:solidFill>
              <a:uFillTx/>
              <a:latin typeface="Verdana"/>
            </a:endParaRPr>
          </a:p>
        </p:txBody>
      </p:sp>
      <p:sp>
        <p:nvSpPr>
          <p:cNvPr id="5" name="Tekstvak 12">
            <a:extLst>
              <a:ext uri="{FF2B5EF4-FFF2-40B4-BE49-F238E27FC236}">
                <a16:creationId xmlns:a16="http://schemas.microsoft.com/office/drawing/2014/main" id="{DD6C8755-72F8-45B3-8670-E99DBA54AF51}"/>
              </a:ext>
            </a:extLst>
          </p:cNvPr>
          <p:cNvSpPr txBox="1"/>
          <p:nvPr/>
        </p:nvSpPr>
        <p:spPr>
          <a:xfrm>
            <a:off x="634995" y="2294019"/>
            <a:ext cx="10923586" cy="347787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Kabinetsreactie rapport 'Ongekend onrecht‘ d.d. 15 januari 2021 pagina 13</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2000" b="0" i="0" u="none" strike="noStrike" kern="1200" cap="none" spc="0" baseline="0">
              <a:solidFill>
                <a:srgbClr val="000000"/>
              </a:solidFill>
              <a:uFillTx/>
              <a:latin typeface="Verdan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1" u="none" strike="noStrike" kern="1200" cap="none" spc="0" baseline="0">
                <a:solidFill>
                  <a:srgbClr val="000000"/>
                </a:solidFill>
                <a:uFillTx/>
                <a:latin typeface="Verdana"/>
              </a:rPr>
              <a:t>We dragen zorg voor stevige coördinatie van de uitvoering van deze plannen door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1" u="none" strike="noStrike" kern="1200" cap="none" spc="0" baseline="0">
                <a:solidFill>
                  <a:srgbClr val="000000"/>
                </a:solidFill>
                <a:uFillTx/>
                <a:latin typeface="Verdana"/>
              </a:rPr>
              <a:t>het benoemen van een regeringscommissaris onder de verantwoordelijkheid van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1" u="none" strike="noStrike" kern="1200" cap="none" spc="0" baseline="0">
                <a:solidFill>
                  <a:srgbClr val="000000"/>
                </a:solidFill>
                <a:uFillTx/>
                <a:latin typeface="Verdana"/>
              </a:rPr>
              <a:t>de minister van BZK. Met deze regeringscommissaris willen we iemand met extra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1" u="none" strike="noStrike" kern="1200" cap="none" spc="0" baseline="0">
                <a:solidFill>
                  <a:srgbClr val="000000"/>
                </a:solidFill>
                <a:uFillTx/>
                <a:latin typeface="Verdana"/>
              </a:rPr>
              <a:t>gezag laten werken aan het op orde brengen van de informatiehuishouding, 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1" u="none" strike="noStrike" kern="1200" cap="none" spc="0" baseline="0">
                <a:solidFill>
                  <a:srgbClr val="000000"/>
                </a:solidFill>
                <a:uFillTx/>
                <a:latin typeface="Verdana"/>
              </a:rPr>
              <a:t>ervoor zorgen dat dit op eenduidige wijze en centraal gebeurt. De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1" u="none" strike="noStrike" kern="1200" cap="none" spc="0" baseline="0">
                <a:solidFill>
                  <a:srgbClr val="000000"/>
                </a:solidFill>
                <a:uFillTx/>
                <a:latin typeface="Verdana"/>
              </a:rPr>
              <a:t>regeringscommissaris zal ook de verantwoordelijkheid dragen voor de uitvoering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1" u="none" strike="noStrike" kern="1200" cap="none" spc="0" baseline="0">
                <a:solidFill>
                  <a:srgbClr val="000000"/>
                </a:solidFill>
                <a:uFillTx/>
                <a:latin typeface="Verdana"/>
              </a:rPr>
              <a:t>van het generieke actieplan om de informatiehuishouding te verbeteren, 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1" u="none" strike="noStrike" kern="1200" cap="none" spc="0" baseline="0">
                <a:solidFill>
                  <a:srgbClr val="000000"/>
                </a:solidFill>
                <a:uFillTx/>
                <a:latin typeface="Verdana"/>
              </a:rPr>
              <a:t>departementen kunnen aanspreken op de voortgang van de departementale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1" u="none" strike="noStrike" kern="1200" cap="none" spc="0" baseline="0">
                <a:solidFill>
                  <a:srgbClr val="000000"/>
                </a:solidFill>
                <a:uFillTx/>
                <a:latin typeface="Verdana"/>
              </a:rPr>
              <a:t>plannen.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el 10">
            <a:extLst>
              <a:ext uri="{FF2B5EF4-FFF2-40B4-BE49-F238E27FC236}">
                <a16:creationId xmlns:a16="http://schemas.microsoft.com/office/drawing/2014/main" id="{C1886B07-AE2A-4C94-84CE-5E5CC28240D9}"/>
              </a:ext>
            </a:extLst>
          </p:cNvPr>
          <p:cNvSpPr txBox="1">
            <a:spLocks noGrp="1"/>
          </p:cNvSpPr>
          <p:nvPr>
            <p:ph type="title"/>
          </p:nvPr>
        </p:nvSpPr>
        <p:spPr/>
        <p:txBody>
          <a:bodyPr/>
          <a:lstStyle/>
          <a:p>
            <a:pPr lvl="0"/>
            <a:r>
              <a:rPr lang="nl-NL"/>
              <a:t>Kwartiermaker en de regeringscommissaris</a:t>
            </a:r>
          </a:p>
        </p:txBody>
      </p:sp>
      <p:sp>
        <p:nvSpPr>
          <p:cNvPr id="3" name="Tijdelijke aanduiding voor dianummer 3">
            <a:extLst>
              <a:ext uri="{FF2B5EF4-FFF2-40B4-BE49-F238E27FC236}">
                <a16:creationId xmlns:a16="http://schemas.microsoft.com/office/drawing/2014/main" id="{0BEAC1D1-51C5-42CF-AAD5-C2AEAD78D77A}"/>
              </a:ext>
            </a:extLst>
          </p:cNvPr>
          <p:cNvSpPr txBox="1"/>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CABF4F-F7F0-43A2-B5E5-6937D1B59A7E}" type="slidenum">
              <a:t>4</a:t>
            </a:fld>
            <a:endParaRPr lang="nl-NL" sz="1050" b="0" i="0" u="none" strike="noStrike" kern="1200" cap="none" spc="0" baseline="0">
              <a:solidFill>
                <a:srgbClr val="A6A6A6"/>
              </a:solidFill>
              <a:uFillTx/>
              <a:latin typeface="Verdana"/>
            </a:endParaRPr>
          </a:p>
        </p:txBody>
      </p:sp>
      <p:sp>
        <p:nvSpPr>
          <p:cNvPr id="4" name="Tijdelijke aanduiding voor voettekst 6">
            <a:extLst>
              <a:ext uri="{FF2B5EF4-FFF2-40B4-BE49-F238E27FC236}">
                <a16:creationId xmlns:a16="http://schemas.microsoft.com/office/drawing/2014/main" id="{6B186532-AA43-4888-AD0B-B084C4937062}"/>
              </a:ext>
            </a:extLst>
          </p:cNvPr>
          <p:cNvSpPr txBox="1"/>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E23BCE-F958-4A07-852F-8C2EB24D08B9}" type="datetime4">
              <a:rPr lang="nl-NL" sz="1050" b="0" i="0" u="none" strike="noStrike" kern="1200" cap="none" spc="0" baseline="0">
                <a:solidFill>
                  <a:srgbClr val="A6A6A6"/>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A6A6A6"/>
                </a:solidFill>
                <a:uFillTx/>
                <a:latin typeface="Verdana"/>
              </a:rPr>
              <a:t> | Voettekst</a:t>
            </a:r>
            <a:endParaRPr lang="nl-NL" sz="1050" b="0" i="0" u="none" strike="noStrike" kern="1200" cap="none" spc="0" baseline="0">
              <a:solidFill>
                <a:srgbClr val="A6A6A6"/>
              </a:solidFill>
              <a:uFillTx/>
              <a:latin typeface="Verdana"/>
            </a:endParaRPr>
          </a:p>
        </p:txBody>
      </p:sp>
      <p:sp>
        <p:nvSpPr>
          <p:cNvPr id="5" name="Tekstvak 12">
            <a:extLst>
              <a:ext uri="{FF2B5EF4-FFF2-40B4-BE49-F238E27FC236}">
                <a16:creationId xmlns:a16="http://schemas.microsoft.com/office/drawing/2014/main" id="{8569B75C-A207-4C5B-860F-BAB504E80EBB}"/>
              </a:ext>
            </a:extLst>
          </p:cNvPr>
          <p:cNvSpPr txBox="1"/>
          <p:nvPr/>
        </p:nvSpPr>
        <p:spPr>
          <a:xfrm>
            <a:off x="634995" y="2294019"/>
            <a:ext cx="10923586" cy="366253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1" i="0" u="none" strike="noStrike" kern="1200" cap="none" spc="0" baseline="0">
                <a:solidFill>
                  <a:srgbClr val="000000"/>
                </a:solidFill>
                <a:uFillTx/>
                <a:latin typeface="Verdana"/>
              </a:rPr>
              <a:t>Kwartiermaker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2000" b="1" i="0" u="none" strike="noStrike" kern="1200" cap="none" spc="0" baseline="0">
              <a:solidFill>
                <a:srgbClr val="000000"/>
              </a:solidFill>
              <a:uFillTx/>
              <a:latin typeface="Verdan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Rol: 			Komst van de regeringscommissaris voorbereiden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       			(rol, mandaat, team, activiteiten, deliverables)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Verdan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1" i="0" u="none" strike="noStrike" kern="1200" cap="none" spc="0" baseline="0">
                <a:solidFill>
                  <a:srgbClr val="000000"/>
                </a:solidFill>
                <a:uFillTx/>
                <a:latin typeface="Verdana"/>
              </a:rPr>
              <a:t>Regeringscommissaris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Verdan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Rol: 			coördineren en voortgang bewaken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Type Producten: 	nulmeting, dashboard, voortgangsbrieven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Hoe: 			jaarlijkse meting, beginnend met een nulmeting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Verdan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el 10">
            <a:extLst>
              <a:ext uri="{FF2B5EF4-FFF2-40B4-BE49-F238E27FC236}">
                <a16:creationId xmlns:a16="http://schemas.microsoft.com/office/drawing/2014/main" id="{7AD8077B-C0E9-4E55-880E-58C49BC61D60}"/>
              </a:ext>
            </a:extLst>
          </p:cNvPr>
          <p:cNvSpPr txBox="1">
            <a:spLocks noGrp="1"/>
          </p:cNvSpPr>
          <p:nvPr>
            <p:ph type="title"/>
          </p:nvPr>
        </p:nvSpPr>
        <p:spPr/>
        <p:txBody>
          <a:bodyPr/>
          <a:lstStyle/>
          <a:p>
            <a:pPr lvl="0"/>
            <a:r>
              <a:rPr lang="nl-NL"/>
              <a:t>Nulmeting</a:t>
            </a:r>
          </a:p>
        </p:txBody>
      </p:sp>
      <p:sp>
        <p:nvSpPr>
          <p:cNvPr id="3" name="Tijdelijke aanduiding voor dianummer 3">
            <a:extLst>
              <a:ext uri="{FF2B5EF4-FFF2-40B4-BE49-F238E27FC236}">
                <a16:creationId xmlns:a16="http://schemas.microsoft.com/office/drawing/2014/main" id="{BE8370E6-973D-4DF6-89F9-118F37A2C9F8}"/>
              </a:ext>
            </a:extLst>
          </p:cNvPr>
          <p:cNvSpPr txBox="1"/>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5C7B34-FB38-4CEF-91A6-F5FB75C6B9D4}" type="slidenum">
              <a:t>5</a:t>
            </a:fld>
            <a:endParaRPr lang="nl-NL" sz="1050" b="0" i="0" u="none" strike="noStrike" kern="1200" cap="none" spc="0" baseline="0">
              <a:solidFill>
                <a:srgbClr val="A6A6A6"/>
              </a:solidFill>
              <a:uFillTx/>
              <a:latin typeface="Verdana"/>
            </a:endParaRPr>
          </a:p>
        </p:txBody>
      </p:sp>
      <p:sp>
        <p:nvSpPr>
          <p:cNvPr id="4" name="Tijdelijke aanduiding voor voettekst 6">
            <a:extLst>
              <a:ext uri="{FF2B5EF4-FFF2-40B4-BE49-F238E27FC236}">
                <a16:creationId xmlns:a16="http://schemas.microsoft.com/office/drawing/2014/main" id="{38AFAB38-EACF-46BE-AD06-0D8EA554A9BB}"/>
              </a:ext>
            </a:extLst>
          </p:cNvPr>
          <p:cNvSpPr txBox="1"/>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DD5477-3DB0-4583-BCD1-E93BE82A0E19}" type="datetime4">
              <a:rPr lang="nl-NL" sz="1050" b="0" i="0" u="none" strike="noStrike" kern="1200" cap="none" spc="0" baseline="0">
                <a:solidFill>
                  <a:srgbClr val="A6A6A6"/>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A6A6A6"/>
                </a:solidFill>
                <a:uFillTx/>
                <a:latin typeface="Verdana"/>
              </a:rPr>
              <a:t> | Voettekst</a:t>
            </a:r>
            <a:endParaRPr lang="nl-NL" sz="1050" b="0" i="0" u="none" strike="noStrike" kern="1200" cap="none" spc="0" baseline="0">
              <a:solidFill>
                <a:srgbClr val="A6A6A6"/>
              </a:solidFill>
              <a:uFillTx/>
              <a:latin typeface="Verdana"/>
            </a:endParaRPr>
          </a:p>
        </p:txBody>
      </p:sp>
      <p:sp>
        <p:nvSpPr>
          <p:cNvPr id="5" name="Tekstvak 12">
            <a:extLst>
              <a:ext uri="{FF2B5EF4-FFF2-40B4-BE49-F238E27FC236}">
                <a16:creationId xmlns:a16="http://schemas.microsoft.com/office/drawing/2014/main" id="{0B105D62-78E4-4BC9-9790-880AEF352AA1}"/>
              </a:ext>
            </a:extLst>
          </p:cNvPr>
          <p:cNvSpPr txBox="1"/>
          <p:nvPr/>
        </p:nvSpPr>
        <p:spPr>
          <a:xfrm>
            <a:off x="634995" y="2294019"/>
            <a:ext cx="10923586" cy="372409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De nulmeting is</a:t>
            </a:r>
            <a:r>
              <a:rPr lang="nl-NL" sz="2000" b="1" i="0" u="none" strike="noStrike" kern="1200" cap="none" spc="0" baseline="0">
                <a:solidFill>
                  <a:srgbClr val="000000"/>
                </a:solidFill>
                <a:uFillTx/>
                <a:latin typeface="Verdana"/>
              </a:rPr>
              <a:t> de inventarisatie van de huidige situatie waarbij</a:t>
            </a:r>
            <a:r>
              <a:rPr lang="nl-NL" sz="2000" b="0" i="0" u="none" strike="noStrike" kern="1200" cap="none" spc="0" baseline="0">
                <a:solidFill>
                  <a:srgbClr val="000000"/>
                </a:solidFill>
                <a:uFillTx/>
                <a:latin typeface="Verdana"/>
              </a:rPr>
              <a:t> de</a:t>
            </a:r>
            <a:r>
              <a:rPr lang="nl-NL" sz="2000" b="1" i="0" u="none" strike="noStrike" kern="1200" cap="none" spc="0" baseline="0">
                <a:solidFill>
                  <a:srgbClr val="000000"/>
                </a:solidFill>
                <a:uFillTx/>
                <a:latin typeface="Verdana"/>
              </a:rPr>
              <a:t> resultaten worden meegenomen</a:t>
            </a:r>
            <a:r>
              <a:rPr lang="nl-NL" sz="2000" b="0" i="0" u="none" strike="noStrike" kern="1200" cap="none" spc="0" baseline="0">
                <a:solidFill>
                  <a:srgbClr val="000000"/>
                </a:solidFill>
                <a:uFillTx/>
                <a:latin typeface="Verdana"/>
              </a:rPr>
              <a:t> als uitgangspunt voor</a:t>
            </a:r>
            <a:r>
              <a:rPr lang="nl-NL" sz="2000" b="1" i="0" u="none" strike="noStrike" kern="1200" cap="none" spc="0" baseline="0">
                <a:solidFill>
                  <a:srgbClr val="000000"/>
                </a:solidFill>
                <a:uFillTx/>
                <a:latin typeface="Verdana"/>
              </a:rPr>
              <a:t> verder onderzoek.</a:t>
            </a:r>
            <a:r>
              <a:rPr lang="nl-NL" sz="2000" b="0" i="0" u="none" strike="noStrike" kern="1200" cap="none" spc="0" baseline="0">
                <a:solidFill>
                  <a:srgbClr val="000000"/>
                </a:solidFill>
                <a:uFillTx/>
                <a:latin typeface="Verdana"/>
              </a:rPr>
              <a:t> De nulmeting is meestal de eerste stap in het verbeter- en veranderproces en brengt de huidige situatie in kaart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2000" b="0" i="0" u="none" strike="noStrike" kern="1200" cap="none" spc="0" baseline="0">
              <a:solidFill>
                <a:srgbClr val="000000"/>
              </a:solidFill>
              <a:uFillTx/>
              <a:latin typeface="Verdan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De nulmeting meet het volgende: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l-NL" sz="2000" b="1" i="0" u="none" strike="noStrike" kern="1200" cap="none" spc="0" baseline="0">
                <a:solidFill>
                  <a:srgbClr val="000000"/>
                </a:solidFill>
                <a:uFillTx/>
                <a:latin typeface="Verdana"/>
              </a:rPr>
              <a:t>projectresultaten</a:t>
            </a:r>
            <a:r>
              <a:rPr lang="nl-NL" sz="2000" b="0" i="0" u="none" strike="noStrike" kern="1200" cap="none" spc="0" baseline="0">
                <a:solidFill>
                  <a:srgbClr val="000000"/>
                </a:solidFill>
                <a:uFillTx/>
                <a:latin typeface="Verdana"/>
              </a:rPr>
              <a:t> die Open op Orde binnen de Rijksoverheidsorganisaties moet opleveren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de </a:t>
            </a:r>
            <a:r>
              <a:rPr lang="nl-NL" sz="2000" b="1" i="0" u="none" strike="noStrike" kern="1200" cap="none" spc="0" baseline="0">
                <a:solidFill>
                  <a:srgbClr val="000000"/>
                </a:solidFill>
                <a:uFillTx/>
                <a:latin typeface="Verdana"/>
              </a:rPr>
              <a:t>mate van bewustzijn en leiderschap </a:t>
            </a:r>
            <a:r>
              <a:rPr lang="nl-NL" sz="2000" b="0" i="0" u="none" strike="noStrike" kern="1200" cap="none" spc="0" baseline="0">
                <a:solidFill>
                  <a:srgbClr val="000000"/>
                </a:solidFill>
                <a:uFillTx/>
                <a:latin typeface="Verdana"/>
              </a:rPr>
              <a:t>binnen de Rijksoverheidsorganisatie op het gebied van sturing op informatiehuishouding.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Verdan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el 10">
            <a:extLst>
              <a:ext uri="{FF2B5EF4-FFF2-40B4-BE49-F238E27FC236}">
                <a16:creationId xmlns:a16="http://schemas.microsoft.com/office/drawing/2014/main" id="{28311BA6-DB62-416C-A162-CD1A57AD3AC8}"/>
              </a:ext>
            </a:extLst>
          </p:cNvPr>
          <p:cNvSpPr txBox="1">
            <a:spLocks noGrp="1"/>
          </p:cNvSpPr>
          <p:nvPr>
            <p:ph type="title"/>
          </p:nvPr>
        </p:nvSpPr>
        <p:spPr/>
        <p:txBody>
          <a:bodyPr/>
          <a:lstStyle/>
          <a:p>
            <a:pPr lvl="0"/>
            <a:r>
              <a:rPr lang="nl-NL"/>
              <a:t>Nulmeting opbouw</a:t>
            </a:r>
          </a:p>
        </p:txBody>
      </p:sp>
      <p:sp>
        <p:nvSpPr>
          <p:cNvPr id="3" name="Tijdelijke aanduiding voor dianummer 3">
            <a:extLst>
              <a:ext uri="{FF2B5EF4-FFF2-40B4-BE49-F238E27FC236}">
                <a16:creationId xmlns:a16="http://schemas.microsoft.com/office/drawing/2014/main" id="{738529D1-6D68-4AB9-B1D1-F003E15431CE}"/>
              </a:ext>
            </a:extLst>
          </p:cNvPr>
          <p:cNvSpPr txBox="1"/>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2BD46E-3DDB-499A-B0F2-37F6B654DDF9}" type="slidenum">
              <a:t>6</a:t>
            </a:fld>
            <a:endParaRPr lang="nl-NL" sz="1050" b="0" i="0" u="none" strike="noStrike" kern="1200" cap="none" spc="0" baseline="0">
              <a:solidFill>
                <a:srgbClr val="A6A6A6"/>
              </a:solidFill>
              <a:uFillTx/>
              <a:latin typeface="Verdana"/>
            </a:endParaRPr>
          </a:p>
        </p:txBody>
      </p:sp>
      <p:sp>
        <p:nvSpPr>
          <p:cNvPr id="4" name="Tijdelijke aanduiding voor voettekst 6">
            <a:extLst>
              <a:ext uri="{FF2B5EF4-FFF2-40B4-BE49-F238E27FC236}">
                <a16:creationId xmlns:a16="http://schemas.microsoft.com/office/drawing/2014/main" id="{BB3D89C0-AEF8-4131-B02E-83A1EFCD44C6}"/>
              </a:ext>
            </a:extLst>
          </p:cNvPr>
          <p:cNvSpPr txBox="1"/>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BCB6F5-3C0A-44BF-908E-DFE24990B01A}" type="datetime4">
              <a:rPr lang="nl-NL" sz="1050" b="0" i="0" u="none" strike="noStrike" kern="1200" cap="none" spc="0" baseline="0">
                <a:solidFill>
                  <a:srgbClr val="A6A6A6"/>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A6A6A6"/>
                </a:solidFill>
                <a:uFillTx/>
                <a:latin typeface="Verdana"/>
              </a:rPr>
              <a:t> | Voettekst</a:t>
            </a:r>
            <a:endParaRPr lang="nl-NL" sz="1050" b="0" i="0" u="none" strike="noStrike" kern="1200" cap="none" spc="0" baseline="0">
              <a:solidFill>
                <a:srgbClr val="A6A6A6"/>
              </a:solidFill>
              <a:uFillTx/>
              <a:latin typeface="Verdana"/>
            </a:endParaRPr>
          </a:p>
        </p:txBody>
      </p:sp>
      <p:sp>
        <p:nvSpPr>
          <p:cNvPr id="5" name="Tekstvak 12">
            <a:extLst>
              <a:ext uri="{FF2B5EF4-FFF2-40B4-BE49-F238E27FC236}">
                <a16:creationId xmlns:a16="http://schemas.microsoft.com/office/drawing/2014/main" id="{4DB0C61D-F90C-4F83-A411-4C9BA66160AE}"/>
              </a:ext>
            </a:extLst>
          </p:cNvPr>
          <p:cNvSpPr txBox="1"/>
          <p:nvPr/>
        </p:nvSpPr>
        <p:spPr>
          <a:xfrm>
            <a:off x="634995" y="2294019"/>
            <a:ext cx="10923586" cy="409343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De nulmeting is opgebouwd uit: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Verdana"/>
              </a:rPr>
              <a:t>een </a:t>
            </a:r>
            <a:r>
              <a:rPr lang="en-US" sz="2000" b="1" i="0" u="none" strike="noStrike" kern="1200" cap="none" spc="0" baseline="0">
                <a:solidFill>
                  <a:srgbClr val="000000"/>
                </a:solidFill>
                <a:uFillTx/>
                <a:latin typeface="Verdana"/>
              </a:rPr>
              <a:t>Doelen-Inspanningen-Netwerk analyse </a:t>
            </a:r>
            <a:r>
              <a:rPr lang="en-US" sz="2000" b="0" i="0" u="none" strike="noStrike" kern="1200" cap="none" spc="0" baseline="0">
                <a:solidFill>
                  <a:srgbClr val="000000"/>
                </a:solidFill>
                <a:uFillTx/>
                <a:latin typeface="Verdana"/>
              </a:rPr>
              <a:t>van het actieplan Open op Orde en het meerjarenplan van RDDI</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een -zich bij J&amp;V bewezen- </a:t>
            </a:r>
            <a:r>
              <a:rPr lang="nl-NL" sz="2000" b="1" i="0" u="none" strike="noStrike" kern="1200" cap="none" spc="0" baseline="0">
                <a:solidFill>
                  <a:srgbClr val="000000"/>
                </a:solidFill>
                <a:uFillTx/>
                <a:latin typeface="Verdana"/>
              </a:rPr>
              <a:t>instrument</a:t>
            </a:r>
            <a:r>
              <a:rPr lang="nl-NL" sz="2000" b="0" i="0" u="none" strike="noStrike" kern="1200" cap="none" spc="0" baseline="0">
                <a:solidFill>
                  <a:srgbClr val="000000"/>
                </a:solidFill>
                <a:uFillTx/>
                <a:latin typeface="Verdana"/>
              </a:rPr>
              <a:t> die de mate van bewustzijn en leiderschap meet.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Verdana"/>
              </a:rPr>
              <a:t>Relevante vragen in relatie tot Open op Orde uit </a:t>
            </a:r>
            <a:r>
              <a:rPr lang="nl-NL" sz="2000" b="0" i="0" u="none" strike="noStrike" kern="1200" cap="none" spc="0" baseline="0">
                <a:solidFill>
                  <a:srgbClr val="000000"/>
                </a:solidFill>
                <a:uFillTx/>
                <a:latin typeface="Verdana"/>
              </a:rPr>
              <a:t>het </a:t>
            </a:r>
            <a:r>
              <a:rPr lang="nl-NL" sz="2000" b="1" i="0" u="none" strike="noStrike" kern="1200" cap="none" spc="0" baseline="0">
                <a:solidFill>
                  <a:srgbClr val="000000"/>
                </a:solidFill>
                <a:uFillTx/>
                <a:latin typeface="Verdana"/>
              </a:rPr>
              <a:t>toetsingskader</a:t>
            </a:r>
            <a:r>
              <a:rPr lang="nl-NL" sz="2000" b="0" i="0" u="none" strike="noStrike" kern="1200" cap="none" spc="0" baseline="0">
                <a:solidFill>
                  <a:srgbClr val="000000"/>
                </a:solidFill>
                <a:uFillTx/>
                <a:latin typeface="Verdana"/>
              </a:rPr>
              <a:t> van de Inspectie Overheidsinformatie en Erfgoed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Deze zijn samengevoegd tot één nulmeting.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2000" b="0" i="0" u="none" strike="noStrike" kern="1200" cap="none" spc="0" baseline="0">
              <a:solidFill>
                <a:srgbClr val="000000"/>
              </a:solidFill>
              <a:uFillTx/>
              <a:latin typeface="Verdan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We verwachten van de organisaties dat zij naar aanleiding van het actieplan Open op Orde acties gaan ondernemen die een vertaling zijn van de generieke acties uit het actieplan naar hun eigen, specifieke situatie. De nulmeting laat de vorderingen op die specifieke situaties binnen de organisaties zien.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el 10">
            <a:extLst>
              <a:ext uri="{FF2B5EF4-FFF2-40B4-BE49-F238E27FC236}">
                <a16:creationId xmlns:a16="http://schemas.microsoft.com/office/drawing/2014/main" id="{38C2C7A8-342B-4BCB-ADAC-902FC8BA9AFF}"/>
              </a:ext>
            </a:extLst>
          </p:cNvPr>
          <p:cNvSpPr txBox="1">
            <a:spLocks noGrp="1"/>
          </p:cNvSpPr>
          <p:nvPr>
            <p:ph type="title"/>
          </p:nvPr>
        </p:nvSpPr>
        <p:spPr/>
        <p:txBody>
          <a:bodyPr/>
          <a:lstStyle/>
          <a:p>
            <a:pPr lvl="0"/>
            <a:r>
              <a:rPr lang="nl-NL"/>
              <a:t>Planning en dashboard</a:t>
            </a:r>
          </a:p>
        </p:txBody>
      </p:sp>
      <p:sp>
        <p:nvSpPr>
          <p:cNvPr id="3" name="Tijdelijke aanduiding voor dianummer 3">
            <a:extLst>
              <a:ext uri="{FF2B5EF4-FFF2-40B4-BE49-F238E27FC236}">
                <a16:creationId xmlns:a16="http://schemas.microsoft.com/office/drawing/2014/main" id="{706603C1-9CB0-4BEE-B64B-C0BAF862F6FB}"/>
              </a:ext>
            </a:extLst>
          </p:cNvPr>
          <p:cNvSpPr txBox="1"/>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E4357D5-5F7F-49EE-8329-21B89E22E1E5}" type="slidenum">
              <a:t>7</a:t>
            </a:fld>
            <a:endParaRPr lang="nl-NL" sz="1050" b="0" i="0" u="none" strike="noStrike" kern="1200" cap="none" spc="0" baseline="0">
              <a:solidFill>
                <a:srgbClr val="A6A6A6"/>
              </a:solidFill>
              <a:uFillTx/>
              <a:latin typeface="Verdana"/>
            </a:endParaRPr>
          </a:p>
        </p:txBody>
      </p:sp>
      <p:sp>
        <p:nvSpPr>
          <p:cNvPr id="4" name="Tijdelijke aanduiding voor voettekst 6">
            <a:extLst>
              <a:ext uri="{FF2B5EF4-FFF2-40B4-BE49-F238E27FC236}">
                <a16:creationId xmlns:a16="http://schemas.microsoft.com/office/drawing/2014/main" id="{957FFBBE-B3BE-4A01-925D-105CF4696E05}"/>
              </a:ext>
            </a:extLst>
          </p:cNvPr>
          <p:cNvSpPr txBox="1"/>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6BE505-CF51-4632-9371-2212E0C70F5C}" type="datetime4">
              <a:rPr lang="nl-NL" sz="1050" b="0" i="0" u="none" strike="noStrike" kern="1200" cap="none" spc="0" baseline="0">
                <a:solidFill>
                  <a:srgbClr val="A6A6A6"/>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A6A6A6"/>
                </a:solidFill>
                <a:uFillTx/>
                <a:latin typeface="Verdana"/>
              </a:rPr>
              <a:t> | Voettekst</a:t>
            </a:r>
            <a:endParaRPr lang="nl-NL" sz="1050" b="0" i="0" u="none" strike="noStrike" kern="1200" cap="none" spc="0" baseline="0">
              <a:solidFill>
                <a:srgbClr val="A6A6A6"/>
              </a:solidFill>
              <a:uFillTx/>
              <a:latin typeface="Verdana"/>
            </a:endParaRPr>
          </a:p>
        </p:txBody>
      </p:sp>
      <p:sp>
        <p:nvSpPr>
          <p:cNvPr id="5" name="Tekstvak 12">
            <a:extLst>
              <a:ext uri="{FF2B5EF4-FFF2-40B4-BE49-F238E27FC236}">
                <a16:creationId xmlns:a16="http://schemas.microsoft.com/office/drawing/2014/main" id="{C5470D95-CC78-4080-88F8-60525E6BE335}"/>
              </a:ext>
            </a:extLst>
          </p:cNvPr>
          <p:cNvSpPr txBox="1"/>
          <p:nvPr/>
        </p:nvSpPr>
        <p:spPr>
          <a:xfrm>
            <a:off x="634995" y="2294019"/>
            <a:ext cx="10923586" cy="406265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1" i="0" u="none" strike="noStrike" kern="1200" cap="none" spc="0" baseline="0">
                <a:solidFill>
                  <a:srgbClr val="000000"/>
                </a:solidFill>
                <a:uFillTx/>
                <a:latin typeface="Verdana"/>
              </a:rPr>
              <a:t>Planning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Je voert de nulmeting </a:t>
            </a:r>
            <a:r>
              <a:rPr lang="nl-NL" sz="2000" b="1" i="0" u="none" strike="noStrike" kern="1200" cap="none" spc="0" baseline="0">
                <a:solidFill>
                  <a:srgbClr val="000000"/>
                </a:solidFill>
                <a:uFillTx/>
                <a:latin typeface="Verdana"/>
              </a:rPr>
              <a:t>dit jaar </a:t>
            </a:r>
            <a:r>
              <a:rPr lang="nl-NL" sz="2000" b="0" i="0" u="none" strike="noStrike" kern="1200" cap="none" spc="0" baseline="0">
                <a:solidFill>
                  <a:srgbClr val="000000"/>
                </a:solidFill>
                <a:uFillTx/>
                <a:latin typeface="Verdana"/>
              </a:rPr>
              <a:t>uit en levert deze </a:t>
            </a:r>
            <a:r>
              <a:rPr lang="nl-NL" sz="2000" b="1" i="0" u="none" strike="noStrike" kern="1200" cap="none" spc="0" baseline="0">
                <a:solidFill>
                  <a:srgbClr val="000000"/>
                </a:solidFill>
                <a:uFillTx/>
                <a:latin typeface="Verdana"/>
              </a:rPr>
              <a:t>uiterlijk 1 december 2021 </a:t>
            </a:r>
            <a:r>
              <a:rPr lang="nl-NL" sz="2000" b="0" i="0" u="none" strike="noStrike" kern="1200" cap="none" spc="0" baseline="0">
                <a:solidFill>
                  <a:srgbClr val="000000"/>
                </a:solidFill>
                <a:uFillTx/>
                <a:latin typeface="Verdana"/>
              </a:rPr>
              <a:t>aan          bij de regeringscommissaris. De meting wordt vervolgens </a:t>
            </a:r>
            <a:r>
              <a:rPr lang="nl-NL" sz="2000" b="1" i="0" u="none" strike="noStrike" kern="1200" cap="none" spc="0" baseline="0">
                <a:solidFill>
                  <a:srgbClr val="000000"/>
                </a:solidFill>
                <a:uFillTx/>
                <a:latin typeface="Verdana"/>
              </a:rPr>
              <a:t>jaarlijks</a:t>
            </a:r>
            <a:r>
              <a:rPr lang="nl-NL" sz="2000" b="0" i="0" u="none" strike="noStrike" kern="1200" cap="none" spc="0" baseline="0">
                <a:solidFill>
                  <a:srgbClr val="000000"/>
                </a:solidFill>
                <a:uFillTx/>
                <a:latin typeface="Verdana"/>
              </a:rPr>
              <a:t> herhaald om de voortgang van de verbetering zichtbaar te maken. De regeringscommissaris zal hiervoor nog een planning afstemmen en communiceren.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2000" b="0" i="0" u="none" strike="noStrike" kern="1200" cap="none" spc="0" baseline="0">
              <a:solidFill>
                <a:srgbClr val="000000"/>
              </a:solidFill>
              <a:uFillTx/>
              <a:latin typeface="Verdan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2000" b="0" i="0" u="none" strike="noStrike" kern="1200" cap="none" spc="0" baseline="0">
              <a:solidFill>
                <a:srgbClr val="000000"/>
              </a:solidFill>
              <a:uFillTx/>
              <a:latin typeface="Verdan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1" i="0" u="none" strike="noStrike" kern="1200" cap="none" spc="0" baseline="0">
                <a:solidFill>
                  <a:srgbClr val="000000"/>
                </a:solidFill>
                <a:uFillTx/>
                <a:latin typeface="Verdana"/>
              </a:rPr>
              <a:t>Dashboard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De nulmeting </a:t>
            </a:r>
            <a:r>
              <a:rPr lang="en-US" sz="2000" b="0" i="0" u="none" strike="noStrike" kern="1200" cap="none" spc="0" baseline="0">
                <a:solidFill>
                  <a:srgbClr val="000000"/>
                </a:solidFill>
                <a:uFillTx/>
                <a:latin typeface="Verdana"/>
              </a:rPr>
              <a:t>zal worden verwerkt in een </a:t>
            </a:r>
            <a:r>
              <a:rPr lang="en-US" sz="2000" b="1" i="0" u="none" strike="noStrike" kern="1200" cap="none" spc="0" baseline="0">
                <a:solidFill>
                  <a:srgbClr val="000000"/>
                </a:solidFill>
                <a:uFillTx/>
                <a:latin typeface="Verdana"/>
              </a:rPr>
              <a:t>Rijksbreed dashboard </a:t>
            </a:r>
            <a:r>
              <a:rPr lang="en-US" sz="2000" b="0" i="0" u="none" strike="noStrike" kern="1200" cap="none" spc="0" baseline="0">
                <a:solidFill>
                  <a:srgbClr val="000000"/>
                </a:solidFill>
                <a:uFillTx/>
                <a:latin typeface="Verdana"/>
              </a:rPr>
              <a:t>informatiehuishouding, waarop de vorderingen van de verbetering van de informatiehuishouding van de rijksoverheid op </a:t>
            </a:r>
            <a:r>
              <a:rPr lang="en-US" sz="2000" b="0" i="1" u="none" strike="noStrike" kern="1200" cap="none" spc="0" baseline="0">
                <a:solidFill>
                  <a:srgbClr val="000000"/>
                </a:solidFill>
                <a:uFillTx/>
                <a:latin typeface="Verdana"/>
              </a:rPr>
              <a:t>een</a:t>
            </a:r>
            <a:r>
              <a:rPr lang="en-US" sz="2000" b="0" i="0" u="none" strike="noStrike" kern="1200" cap="none" spc="0" baseline="0">
                <a:solidFill>
                  <a:srgbClr val="000000"/>
                </a:solidFill>
                <a:uFillTx/>
                <a:latin typeface="Verdana"/>
              </a:rPr>
              <a:t> centrale plek terug te vinden zijn.</a:t>
            </a:r>
            <a:endParaRPr lang="nl-NL" sz="2000" b="0" i="0" u="none" strike="noStrike" kern="1200" cap="none" spc="0" baseline="0">
              <a:solidFill>
                <a:srgbClr val="000000"/>
              </a:solidFill>
              <a:uFillTx/>
              <a:latin typeface="Verdan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el 10">
            <a:extLst>
              <a:ext uri="{FF2B5EF4-FFF2-40B4-BE49-F238E27FC236}">
                <a16:creationId xmlns:a16="http://schemas.microsoft.com/office/drawing/2014/main" id="{8A8F7662-08E9-40AD-B2F3-3E989DCEF8EF}"/>
              </a:ext>
            </a:extLst>
          </p:cNvPr>
          <p:cNvSpPr txBox="1">
            <a:spLocks noGrp="1"/>
          </p:cNvSpPr>
          <p:nvPr>
            <p:ph type="title"/>
          </p:nvPr>
        </p:nvSpPr>
        <p:spPr/>
        <p:txBody>
          <a:bodyPr/>
          <a:lstStyle/>
          <a:p>
            <a:pPr lvl="0"/>
            <a:r>
              <a:rPr lang="nl-NL"/>
              <a:t>Opbouw nulmeting</a:t>
            </a:r>
          </a:p>
        </p:txBody>
      </p:sp>
      <p:sp>
        <p:nvSpPr>
          <p:cNvPr id="3" name="Tijdelijke aanduiding voor dianummer 3">
            <a:extLst>
              <a:ext uri="{FF2B5EF4-FFF2-40B4-BE49-F238E27FC236}">
                <a16:creationId xmlns:a16="http://schemas.microsoft.com/office/drawing/2014/main" id="{86DD1B3B-1C1B-4B9A-AEEB-AD692DE95F1C}"/>
              </a:ext>
            </a:extLst>
          </p:cNvPr>
          <p:cNvSpPr txBox="1"/>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09F139-3C24-496A-A3B1-B46DE4F4B0FD}" type="slidenum">
              <a:t>8</a:t>
            </a:fld>
            <a:endParaRPr lang="nl-NL" sz="1050" b="0" i="0" u="none" strike="noStrike" kern="1200" cap="none" spc="0" baseline="0">
              <a:solidFill>
                <a:srgbClr val="A6A6A6"/>
              </a:solidFill>
              <a:uFillTx/>
              <a:latin typeface="Verdana"/>
            </a:endParaRPr>
          </a:p>
        </p:txBody>
      </p:sp>
      <p:sp>
        <p:nvSpPr>
          <p:cNvPr id="4" name="Tijdelijke aanduiding voor voettekst 6">
            <a:extLst>
              <a:ext uri="{FF2B5EF4-FFF2-40B4-BE49-F238E27FC236}">
                <a16:creationId xmlns:a16="http://schemas.microsoft.com/office/drawing/2014/main" id="{BD9D0345-18D8-446B-80D6-04E8ABD671B2}"/>
              </a:ext>
            </a:extLst>
          </p:cNvPr>
          <p:cNvSpPr txBox="1"/>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239446-1603-4D7E-85A7-EE535ABE3BCD}" type="datetime4">
              <a:rPr lang="nl-NL" sz="1050" b="0" i="0" u="none" strike="noStrike" kern="1200" cap="none" spc="0" baseline="0">
                <a:solidFill>
                  <a:srgbClr val="A6A6A6"/>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A6A6A6"/>
                </a:solidFill>
                <a:uFillTx/>
                <a:latin typeface="Verdana"/>
              </a:rPr>
              <a:t> | Voettekst</a:t>
            </a:r>
            <a:endParaRPr lang="nl-NL" sz="1050" b="0" i="0" u="none" strike="noStrike" kern="1200" cap="none" spc="0" baseline="0">
              <a:solidFill>
                <a:srgbClr val="A6A6A6"/>
              </a:solidFill>
              <a:uFillTx/>
              <a:latin typeface="Verdana"/>
            </a:endParaRPr>
          </a:p>
        </p:txBody>
      </p:sp>
      <p:sp>
        <p:nvSpPr>
          <p:cNvPr id="5" name="Tekstvak 12">
            <a:extLst>
              <a:ext uri="{FF2B5EF4-FFF2-40B4-BE49-F238E27FC236}">
                <a16:creationId xmlns:a16="http://schemas.microsoft.com/office/drawing/2014/main" id="{33065862-C1D0-46A5-BA5B-A43FE7FD826B}"/>
              </a:ext>
            </a:extLst>
          </p:cNvPr>
          <p:cNvSpPr txBox="1"/>
          <p:nvPr/>
        </p:nvSpPr>
        <p:spPr>
          <a:xfrm>
            <a:off x="634995" y="2294019"/>
            <a:ext cx="10923586" cy="378565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Hoofddoel  				vraag 1 t/m 5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Professionals 				vraag 6 t/m 11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Volume en aard van informatie  	vraag 12 t/m 20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Informatiesystemen  		 	vraag 21 t/m 24</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a:solidFill>
                  <a:srgbClr val="000000"/>
                </a:solidFill>
                <a:uFillTx/>
                <a:latin typeface="Verdana"/>
              </a:rPr>
              <a:t>Bestuur en naleving  	 		vraag 25 t/m 31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Verdan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Verdana"/>
              </a:rPr>
              <a:t>Vraagstelling is </a:t>
            </a:r>
            <a:r>
              <a:rPr lang="en-US" sz="2000" b="1" i="0" u="none" strike="noStrike" kern="1200" cap="none" spc="0" baseline="0">
                <a:solidFill>
                  <a:srgbClr val="000000"/>
                </a:solidFill>
                <a:uFillTx/>
                <a:latin typeface="Verdana"/>
              </a:rPr>
              <a:t>kwalitatief</a:t>
            </a:r>
            <a:r>
              <a:rPr lang="en-US" sz="2000" b="0" i="0" u="none" strike="noStrike" kern="1200" cap="none" spc="0" baseline="0">
                <a:solidFill>
                  <a:srgbClr val="000000"/>
                </a:solidFill>
                <a:uFillTx/>
                <a:latin typeface="Verdana"/>
              </a:rPr>
              <a:t> en vraagt daarmee beperkte inspanning voor beantwoording.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Verdan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Verdana"/>
              </a:rPr>
              <a:t>Antwoordmogelijkheden zijn onderverdeeld in </a:t>
            </a:r>
            <a:r>
              <a:rPr lang="en-US" sz="2000" b="1" i="0" u="none" strike="noStrike" kern="1200" cap="none" spc="0" baseline="0">
                <a:solidFill>
                  <a:srgbClr val="000000"/>
                </a:solidFill>
                <a:uFillTx/>
                <a:latin typeface="Verdana"/>
              </a:rPr>
              <a:t>volwassenheidsniveau’s</a:t>
            </a:r>
            <a:r>
              <a:rPr lang="en-US" sz="2000" b="0" i="0" u="none" strike="noStrike" kern="1200" cap="none" spc="0" baseline="0">
                <a:solidFill>
                  <a:srgbClr val="000000"/>
                </a:solidFill>
                <a:uFillTx/>
                <a:latin typeface="Verdana"/>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Verdana"/>
              </a:rPr>
              <a:t>Hierna volgen een aantal voorbeelden uit de lijst.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2000" b="0" i="0" u="none" strike="noStrike" kern="1200" cap="none" spc="0" baseline="0">
              <a:solidFill>
                <a:srgbClr val="000000"/>
              </a:solidFill>
              <a:uFillTx/>
              <a:latin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jdelijke aanduiding voor dianummer 3">
            <a:extLst>
              <a:ext uri="{FF2B5EF4-FFF2-40B4-BE49-F238E27FC236}">
                <a16:creationId xmlns:a16="http://schemas.microsoft.com/office/drawing/2014/main" id="{42C89C34-7BB6-4EF9-9059-818DA09C9C4F}"/>
              </a:ext>
            </a:extLst>
          </p:cNvPr>
          <p:cNvSpPr txBox="1"/>
          <p:nvPr/>
        </p:nvSpPr>
        <p:spPr>
          <a:xfrm>
            <a:off x="6553203" y="6221413"/>
            <a:ext cx="5005389" cy="322079"/>
          </a:xfrm>
          <a:prstGeom prst="rect">
            <a:avLst/>
          </a:prstGeom>
          <a:noFill/>
          <a:ln>
            <a:noFill/>
          </a:ln>
        </p:spPr>
        <p:txBody>
          <a:bodyPr vert="horz" wrap="square" lIns="91440" tIns="45720" rIns="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2B764B-9E83-406E-AAA4-1F22DFF557B6}" type="slidenum">
              <a:t>9</a:t>
            </a:fld>
            <a:endParaRPr lang="nl-NL" sz="1050" b="0" i="0" u="none" strike="noStrike" kern="1200" cap="none" spc="0" baseline="0">
              <a:solidFill>
                <a:srgbClr val="A6A6A6"/>
              </a:solidFill>
              <a:uFillTx/>
              <a:latin typeface="Verdana"/>
            </a:endParaRPr>
          </a:p>
        </p:txBody>
      </p:sp>
      <p:sp>
        <p:nvSpPr>
          <p:cNvPr id="3" name="Tijdelijke aanduiding voor voettekst 6">
            <a:extLst>
              <a:ext uri="{FF2B5EF4-FFF2-40B4-BE49-F238E27FC236}">
                <a16:creationId xmlns:a16="http://schemas.microsoft.com/office/drawing/2014/main" id="{637CA596-4E18-438E-8078-768DE1697CCE}"/>
              </a:ext>
            </a:extLst>
          </p:cNvPr>
          <p:cNvSpPr txBox="1"/>
          <p:nvPr/>
        </p:nvSpPr>
        <p:spPr>
          <a:xfrm>
            <a:off x="634995" y="6221413"/>
            <a:ext cx="5003797" cy="32207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2B48CE-6811-4767-B299-7525F590D067}" type="datetime4">
              <a:rPr lang="nl-NL" sz="1050" b="0" i="0" u="none" strike="noStrike" kern="1200" cap="none" spc="0" baseline="0">
                <a:solidFill>
                  <a:srgbClr val="A6A6A6"/>
                </a:solidFill>
                <a:uFillTx/>
                <a:latin typeface="Verdana"/>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 mei 2021</a:t>
            </a:fld>
            <a:r>
              <a:rPr lang="en-US" sz="1050" b="0" i="0" u="none" strike="noStrike" kern="1200" cap="none" spc="0" baseline="0">
                <a:solidFill>
                  <a:srgbClr val="A6A6A6"/>
                </a:solidFill>
                <a:uFillTx/>
                <a:latin typeface="Verdana"/>
              </a:rPr>
              <a:t> | Voettekst</a:t>
            </a:r>
            <a:endParaRPr lang="nl-NL" sz="1050" b="0" i="0" u="none" strike="noStrike" kern="1200" cap="none" spc="0" baseline="0">
              <a:solidFill>
                <a:srgbClr val="A6A6A6"/>
              </a:solidFill>
              <a:uFillTx/>
              <a:latin typeface="Verdana"/>
            </a:endParaRPr>
          </a:p>
        </p:txBody>
      </p:sp>
      <p:pic>
        <p:nvPicPr>
          <p:cNvPr id="4" name="Afbeelding 2">
            <a:extLst>
              <a:ext uri="{FF2B5EF4-FFF2-40B4-BE49-F238E27FC236}">
                <a16:creationId xmlns:a16="http://schemas.microsoft.com/office/drawing/2014/main" id="{CC033E76-0319-4947-BC21-2B3F2BD14E69}"/>
              </a:ext>
            </a:extLst>
          </p:cNvPr>
          <p:cNvPicPr>
            <a:picLocks noChangeAspect="1"/>
          </p:cNvPicPr>
          <p:nvPr/>
        </p:nvPicPr>
        <p:blipFill>
          <a:blip r:embed="rId2"/>
          <a:stretch>
            <a:fillRect/>
          </a:stretch>
        </p:blipFill>
        <p:spPr>
          <a:xfrm>
            <a:off x="160422" y="1289825"/>
            <a:ext cx="11911331" cy="4292824"/>
          </a:xfrm>
          <a:prstGeom prst="rect">
            <a:avLst/>
          </a:prstGeom>
          <a:noFill/>
          <a:ln>
            <a:noFill/>
          </a:ln>
        </p:spPr>
      </p:pic>
      <p:sp>
        <p:nvSpPr>
          <p:cNvPr id="5" name="Rechthoek 4">
            <a:extLst>
              <a:ext uri="{FF2B5EF4-FFF2-40B4-BE49-F238E27FC236}">
                <a16:creationId xmlns:a16="http://schemas.microsoft.com/office/drawing/2014/main" id="{E7BEA6A3-78A3-441A-A337-F2C2819C416B}"/>
              </a:ext>
            </a:extLst>
          </p:cNvPr>
          <p:cNvSpPr/>
          <p:nvPr/>
        </p:nvSpPr>
        <p:spPr>
          <a:xfrm>
            <a:off x="634995" y="898361"/>
            <a:ext cx="2172367" cy="641680"/>
          </a:xfrm>
          <a:prstGeom prst="rect">
            <a:avLst/>
          </a:prstGeom>
          <a:solidFill>
            <a:srgbClr val="FFFFFF"/>
          </a:solidFill>
          <a:ln w="12701">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Verdana"/>
            </a:endParaRPr>
          </a:p>
        </p:txBody>
      </p:sp>
    </p:spTree>
  </p:cSld>
  <p:clrMapOvr>
    <a:masterClrMapping/>
  </p:clrMapOvr>
</p:sld>
</file>

<file path=ppt/theme/theme1.xml><?xml version="1.0" encoding="utf-8"?>
<a:theme xmlns:a="http://schemas.openxmlformats.org/drawingml/2006/main" name="BZK Presentatie Algem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lgemeen Duits Hemelblau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Algemeen Duits Gro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Algemeen Duits Roo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gemeen Nederlands Gro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gemeen Nederlands Roo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lgemeen Engels Hemelblau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lgemeen Engels Gro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lgemeen Engels Roo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lgemeen Frans Hemelblau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Algemeen Frans Gro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Algemeen Frans Roo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8700DD-1A1C-4BF3-9E1C-826E242BEC87}"/>
</file>

<file path=customXml/itemProps2.xml><?xml version="1.0" encoding="utf-8"?>
<ds:datastoreItem xmlns:ds="http://schemas.openxmlformats.org/officeDocument/2006/customXml" ds:itemID="{321FC573-1BBF-443B-AE04-AD93C3405610}"/>
</file>

<file path=docProps/app.xml><?xml version="1.0" encoding="utf-8"?>
<Properties xmlns="http://schemas.openxmlformats.org/officeDocument/2006/extended-properties" xmlns:vt="http://schemas.openxmlformats.org/officeDocument/2006/docPropsVTypes">
  <Template>BZK%20Presentatie%20-%20Algemeen</Template>
  <TotalTime>8</TotalTime>
  <Words>758</Words>
  <Application>Microsoft Office PowerPoint</Application>
  <PresentationFormat>Breedbeeld</PresentationFormat>
  <Paragraphs>105</Paragraphs>
  <Slides>13</Slides>
  <Notes>1</Notes>
  <HiddenSlides>0</HiddenSlides>
  <MMClips>0</MMClips>
  <ScaleCrop>false</ScaleCrop>
  <HeadingPairs>
    <vt:vector size="6" baseType="variant">
      <vt:variant>
        <vt:lpstr>Gebruikte lettertypen</vt:lpstr>
      </vt:variant>
      <vt:variant>
        <vt:i4>4</vt:i4>
      </vt:variant>
      <vt:variant>
        <vt:lpstr>Thema</vt:lpstr>
      </vt:variant>
      <vt:variant>
        <vt:i4>12</vt:i4>
      </vt:variant>
      <vt:variant>
        <vt:lpstr>Diatitels</vt:lpstr>
      </vt:variant>
      <vt:variant>
        <vt:i4>13</vt:i4>
      </vt:variant>
    </vt:vector>
  </HeadingPairs>
  <TitlesOfParts>
    <vt:vector size="29" baseType="lpstr">
      <vt:lpstr>Arial</vt:lpstr>
      <vt:lpstr>Calibri</vt:lpstr>
      <vt:lpstr>Verdana</vt:lpstr>
      <vt:lpstr>Wingdings</vt:lpstr>
      <vt:lpstr>BZK Presentatie Algemeen</vt:lpstr>
      <vt:lpstr>Algemeen Nederlands Groen</vt:lpstr>
      <vt:lpstr>Algemeen Nederlands Rood</vt:lpstr>
      <vt:lpstr>Algemeen Engels Hemelblauw</vt:lpstr>
      <vt:lpstr>Algemeen Engels Groen</vt:lpstr>
      <vt:lpstr>Algemeen Engels Rood</vt:lpstr>
      <vt:lpstr>Algemeen Frans Hemelblauw</vt:lpstr>
      <vt:lpstr>Algemeen Frans Groen</vt:lpstr>
      <vt:lpstr>Algemeen Frans Rood</vt:lpstr>
      <vt:lpstr>Algemeen Duits Hemelblauw</vt:lpstr>
      <vt:lpstr>Algemeen Duits Groen</vt:lpstr>
      <vt:lpstr>Algemeen Duits Rood</vt:lpstr>
      <vt:lpstr>  Nulmeting  Open op Orde</vt:lpstr>
      <vt:lpstr>Doel presentatie</vt:lpstr>
      <vt:lpstr>Aanleiding</vt:lpstr>
      <vt:lpstr>Kwartiermaker en de regeringscommissaris</vt:lpstr>
      <vt:lpstr>Nulmeting</vt:lpstr>
      <vt:lpstr>Nulmeting opbouw</vt:lpstr>
      <vt:lpstr>Planning en dashboard</vt:lpstr>
      <vt:lpstr>Opbouw nulmeting</vt:lpstr>
      <vt:lpstr>PowerPoint-presentatie</vt:lpstr>
      <vt:lpstr>PowerPoint-presentatie</vt:lpstr>
      <vt:lpstr>PowerPoint-presentatie</vt:lpstr>
      <vt:lpstr>PowerPoint-presentatie</vt:lpstr>
      <vt:lpstr>Vaststelling nulmeting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Vries, Marie Louise de</dc:creator>
  <cp:lastModifiedBy>Baars, Inge</cp:lastModifiedBy>
  <cp:revision>39</cp:revision>
  <dcterms:created xsi:type="dcterms:W3CDTF">2017-02-27T13:28:55Z</dcterms:created>
  <dcterms:modified xsi:type="dcterms:W3CDTF">2021-05-21T11:54:38Z</dcterms:modified>
</cp:coreProperties>
</file>