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1.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9" r:id="rId4"/>
    <p:sldMasterId id="2147483758" r:id="rId5"/>
    <p:sldMasterId id="2147483760" r:id="rId6"/>
    <p:sldMasterId id="2147483768" r:id="rId7"/>
    <p:sldMasterId id="2147483775" r:id="rId8"/>
    <p:sldMasterId id="2147483831" r:id="rId9"/>
    <p:sldMasterId id="2147483875" r:id="rId10"/>
    <p:sldMasterId id="2147483952" r:id="rId11"/>
    <p:sldMasterId id="2147483959" r:id="rId12"/>
    <p:sldMasterId id="2147484005" r:id="rId13"/>
    <p:sldMasterId id="2147484050" r:id="rId14"/>
    <p:sldMasterId id="2147484062" r:id="rId15"/>
  </p:sldMasterIdLst>
  <p:notesMasterIdLst>
    <p:notesMasterId r:id="rId54"/>
  </p:notesMasterIdLst>
  <p:handoutMasterIdLst>
    <p:handoutMasterId r:id="rId55"/>
  </p:handoutMasterIdLst>
  <p:sldIdLst>
    <p:sldId id="1106" r:id="rId16"/>
    <p:sldId id="4070" r:id="rId17"/>
    <p:sldId id="286" r:id="rId18"/>
    <p:sldId id="288" r:id="rId19"/>
    <p:sldId id="280" r:id="rId20"/>
    <p:sldId id="4071" r:id="rId21"/>
    <p:sldId id="4072" r:id="rId22"/>
    <p:sldId id="4073" r:id="rId23"/>
    <p:sldId id="587" r:id="rId24"/>
    <p:sldId id="609" r:id="rId25"/>
    <p:sldId id="669" r:id="rId26"/>
    <p:sldId id="666" r:id="rId27"/>
    <p:sldId id="665" r:id="rId28"/>
    <p:sldId id="668" r:id="rId29"/>
    <p:sldId id="662" r:id="rId30"/>
    <p:sldId id="268" r:id="rId31"/>
    <p:sldId id="378" r:id="rId32"/>
    <p:sldId id="380" r:id="rId33"/>
    <p:sldId id="391" r:id="rId34"/>
    <p:sldId id="328" r:id="rId35"/>
    <p:sldId id="388" r:id="rId36"/>
    <p:sldId id="392" r:id="rId37"/>
    <p:sldId id="358" r:id="rId38"/>
    <p:sldId id="382" r:id="rId39"/>
    <p:sldId id="364" r:id="rId40"/>
    <p:sldId id="365" r:id="rId41"/>
    <p:sldId id="394" r:id="rId42"/>
    <p:sldId id="387" r:id="rId43"/>
    <p:sldId id="355" r:id="rId44"/>
    <p:sldId id="393" r:id="rId45"/>
    <p:sldId id="396" r:id="rId46"/>
    <p:sldId id="389" r:id="rId47"/>
    <p:sldId id="386" r:id="rId48"/>
    <p:sldId id="395" r:id="rId49"/>
    <p:sldId id="1123" r:id="rId50"/>
    <p:sldId id="1136" r:id="rId51"/>
    <p:sldId id="1100" r:id="rId52"/>
    <p:sldId id="1129" r:id="rId53"/>
  </p:sldIdLst>
  <p:sldSz cx="12192000" cy="6858000"/>
  <p:notesSz cx="6858000" cy="9872663"/>
  <p:defaultTextStyle>
    <a:defPPr>
      <a:defRPr lang="nl-NL"/>
    </a:defPPr>
    <a:lvl1pPr algn="l" defTabSz="912813" rtl="0" fontAlgn="base">
      <a:spcBef>
        <a:spcPct val="0"/>
      </a:spcBef>
      <a:spcAft>
        <a:spcPct val="0"/>
      </a:spcAft>
      <a:defRPr sz="2400" kern="1200">
        <a:solidFill>
          <a:schemeClr val="tx1"/>
        </a:solidFill>
        <a:latin typeface="Calibri" charset="0"/>
        <a:ea typeface="ＭＳ Ｐゴシック" charset="-128"/>
        <a:cs typeface="+mn-cs"/>
      </a:defRPr>
    </a:lvl1pPr>
    <a:lvl2pPr marL="4556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2pPr>
    <a:lvl3pPr marL="9128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3pPr>
    <a:lvl4pPr marL="13700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4pPr>
    <a:lvl5pPr marL="18272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2" orient="horz" pos="2160" userDrawn="1">
          <p15:clr>
            <a:srgbClr val="A4A3A4"/>
          </p15:clr>
        </p15:guide>
        <p15:guide id="3" pos="7219">
          <p15:clr>
            <a:srgbClr val="A4A3A4"/>
          </p15:clr>
        </p15:guide>
        <p15:guide id="6"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C64"/>
    <a:srgbClr val="009EE3"/>
    <a:srgbClr val="F07E23"/>
    <a:srgbClr val="F0AB00"/>
    <a:srgbClr val="C20016"/>
    <a:srgbClr val="008542"/>
    <a:srgbClr val="00A9F3"/>
    <a:srgbClr val="33AADC"/>
    <a:srgbClr val="002F5F"/>
    <a:srgbClr val="3DB7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C58ABD-300E-46D8-9DE8-D374A180F7E5}" v="4" dt="2023-08-29T07:58:08.647"/>
    <p1510:client id="{8714FAD2-42CE-4464-9FAF-19B82C8A0589}" v="34" dt="2023-08-29T06:18:16.577"/>
    <p1510:client id="{D0AF1947-5DBF-4A23-AA91-B67742A16F71}" v="6" dt="2023-08-28T15:10:49.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59171" autoAdjust="0"/>
  </p:normalViewPr>
  <p:slideViewPr>
    <p:cSldViewPr snapToGrid="0">
      <p:cViewPr varScale="1">
        <p:scale>
          <a:sx n="42" d="100"/>
          <a:sy n="42" d="100"/>
        </p:scale>
        <p:origin x="1842" y="60"/>
      </p:cViewPr>
      <p:guideLst>
        <p:guide orient="horz" pos="2160"/>
        <p:guide pos="7219"/>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1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en Jonkers" userId="2312fbc715dfb882" providerId="LiveId" clId="{6CC58ABD-300E-46D8-9DE8-D374A180F7E5}"/>
    <pc:docChg chg="undo custSel addSld delSld modSld addMainMaster delMainMaster">
      <pc:chgData name="Jeroen Jonkers" userId="2312fbc715dfb882" providerId="LiveId" clId="{6CC58ABD-300E-46D8-9DE8-D374A180F7E5}" dt="2023-08-29T07:58:05.698" v="9" actId="47"/>
      <pc:docMkLst>
        <pc:docMk/>
      </pc:docMkLst>
      <pc:sldChg chg="add del">
        <pc:chgData name="Jeroen Jonkers" userId="2312fbc715dfb882" providerId="LiveId" clId="{6CC58ABD-300E-46D8-9DE8-D374A180F7E5}" dt="2023-08-29T07:57:22.429" v="6" actId="47"/>
        <pc:sldMkLst>
          <pc:docMk/>
          <pc:sldMk cId="0" sldId="268"/>
        </pc:sldMkLst>
      </pc:sldChg>
      <pc:sldChg chg="add del">
        <pc:chgData name="Jeroen Jonkers" userId="2312fbc715dfb882" providerId="LiveId" clId="{6CC58ABD-300E-46D8-9DE8-D374A180F7E5}" dt="2023-08-29T07:57:22.429" v="6" actId="47"/>
        <pc:sldMkLst>
          <pc:docMk/>
          <pc:sldMk cId="0" sldId="328"/>
        </pc:sldMkLst>
      </pc:sldChg>
      <pc:sldChg chg="add del">
        <pc:chgData name="Jeroen Jonkers" userId="2312fbc715dfb882" providerId="LiveId" clId="{6CC58ABD-300E-46D8-9DE8-D374A180F7E5}" dt="2023-08-29T07:57:22.429" v="6" actId="47"/>
        <pc:sldMkLst>
          <pc:docMk/>
          <pc:sldMk cId="1353317539" sldId="355"/>
        </pc:sldMkLst>
      </pc:sldChg>
      <pc:sldChg chg="add del">
        <pc:chgData name="Jeroen Jonkers" userId="2312fbc715dfb882" providerId="LiveId" clId="{6CC58ABD-300E-46D8-9DE8-D374A180F7E5}" dt="2023-08-29T07:57:22.429" v="6" actId="47"/>
        <pc:sldMkLst>
          <pc:docMk/>
          <pc:sldMk cId="2859527662" sldId="358"/>
        </pc:sldMkLst>
      </pc:sldChg>
      <pc:sldChg chg="add del">
        <pc:chgData name="Jeroen Jonkers" userId="2312fbc715dfb882" providerId="LiveId" clId="{6CC58ABD-300E-46D8-9DE8-D374A180F7E5}" dt="2023-08-29T07:57:22.429" v="6" actId="47"/>
        <pc:sldMkLst>
          <pc:docMk/>
          <pc:sldMk cId="2991560157" sldId="364"/>
        </pc:sldMkLst>
      </pc:sldChg>
      <pc:sldChg chg="add del">
        <pc:chgData name="Jeroen Jonkers" userId="2312fbc715dfb882" providerId="LiveId" clId="{6CC58ABD-300E-46D8-9DE8-D374A180F7E5}" dt="2023-08-29T07:57:22.429" v="6" actId="47"/>
        <pc:sldMkLst>
          <pc:docMk/>
          <pc:sldMk cId="2192973543" sldId="365"/>
        </pc:sldMkLst>
      </pc:sldChg>
      <pc:sldChg chg="add del">
        <pc:chgData name="Jeroen Jonkers" userId="2312fbc715dfb882" providerId="LiveId" clId="{6CC58ABD-300E-46D8-9DE8-D374A180F7E5}" dt="2023-08-29T07:57:22.429" v="6" actId="47"/>
        <pc:sldMkLst>
          <pc:docMk/>
          <pc:sldMk cId="3966940241" sldId="378"/>
        </pc:sldMkLst>
      </pc:sldChg>
      <pc:sldChg chg="add del">
        <pc:chgData name="Jeroen Jonkers" userId="2312fbc715dfb882" providerId="LiveId" clId="{6CC58ABD-300E-46D8-9DE8-D374A180F7E5}" dt="2023-08-29T07:57:22.429" v="6" actId="47"/>
        <pc:sldMkLst>
          <pc:docMk/>
          <pc:sldMk cId="3660998082" sldId="380"/>
        </pc:sldMkLst>
      </pc:sldChg>
      <pc:sldChg chg="add del">
        <pc:chgData name="Jeroen Jonkers" userId="2312fbc715dfb882" providerId="LiveId" clId="{6CC58ABD-300E-46D8-9DE8-D374A180F7E5}" dt="2023-08-29T07:57:22.429" v="6" actId="47"/>
        <pc:sldMkLst>
          <pc:docMk/>
          <pc:sldMk cId="3005522381" sldId="382"/>
        </pc:sldMkLst>
      </pc:sldChg>
      <pc:sldChg chg="add del">
        <pc:chgData name="Jeroen Jonkers" userId="2312fbc715dfb882" providerId="LiveId" clId="{6CC58ABD-300E-46D8-9DE8-D374A180F7E5}" dt="2023-08-29T07:57:22.429" v="6" actId="47"/>
        <pc:sldMkLst>
          <pc:docMk/>
          <pc:sldMk cId="3923787617" sldId="386"/>
        </pc:sldMkLst>
      </pc:sldChg>
      <pc:sldChg chg="add del">
        <pc:chgData name="Jeroen Jonkers" userId="2312fbc715dfb882" providerId="LiveId" clId="{6CC58ABD-300E-46D8-9DE8-D374A180F7E5}" dt="2023-08-29T07:57:22.429" v="6" actId="47"/>
        <pc:sldMkLst>
          <pc:docMk/>
          <pc:sldMk cId="3808173859" sldId="387"/>
        </pc:sldMkLst>
      </pc:sldChg>
      <pc:sldChg chg="add del">
        <pc:chgData name="Jeroen Jonkers" userId="2312fbc715dfb882" providerId="LiveId" clId="{6CC58ABD-300E-46D8-9DE8-D374A180F7E5}" dt="2023-08-29T07:57:22.429" v="6" actId="47"/>
        <pc:sldMkLst>
          <pc:docMk/>
          <pc:sldMk cId="97629901" sldId="388"/>
        </pc:sldMkLst>
      </pc:sldChg>
      <pc:sldChg chg="add del">
        <pc:chgData name="Jeroen Jonkers" userId="2312fbc715dfb882" providerId="LiveId" clId="{6CC58ABD-300E-46D8-9DE8-D374A180F7E5}" dt="2023-08-29T07:58:02.966" v="8" actId="47"/>
        <pc:sldMkLst>
          <pc:docMk/>
          <pc:sldMk cId="3995593423" sldId="389"/>
        </pc:sldMkLst>
      </pc:sldChg>
      <pc:sldChg chg="del">
        <pc:chgData name="Jeroen Jonkers" userId="2312fbc715dfb882" providerId="LiveId" clId="{6CC58ABD-300E-46D8-9DE8-D374A180F7E5}" dt="2023-08-29T07:18:19.068" v="0" actId="47"/>
        <pc:sldMkLst>
          <pc:docMk/>
          <pc:sldMk cId="1004555929" sldId="390"/>
        </pc:sldMkLst>
      </pc:sldChg>
      <pc:sldChg chg="add del">
        <pc:chgData name="Jeroen Jonkers" userId="2312fbc715dfb882" providerId="LiveId" clId="{6CC58ABD-300E-46D8-9DE8-D374A180F7E5}" dt="2023-08-29T07:57:22.429" v="6" actId="47"/>
        <pc:sldMkLst>
          <pc:docMk/>
          <pc:sldMk cId="507746575" sldId="391"/>
        </pc:sldMkLst>
      </pc:sldChg>
      <pc:sldChg chg="add del">
        <pc:chgData name="Jeroen Jonkers" userId="2312fbc715dfb882" providerId="LiveId" clId="{6CC58ABD-300E-46D8-9DE8-D374A180F7E5}" dt="2023-08-29T07:57:22.429" v="6" actId="47"/>
        <pc:sldMkLst>
          <pc:docMk/>
          <pc:sldMk cId="3174037154" sldId="392"/>
        </pc:sldMkLst>
      </pc:sldChg>
      <pc:sldChg chg="add del">
        <pc:chgData name="Jeroen Jonkers" userId="2312fbc715dfb882" providerId="LiveId" clId="{6CC58ABD-300E-46D8-9DE8-D374A180F7E5}" dt="2023-08-29T07:57:22.429" v="6" actId="47"/>
        <pc:sldMkLst>
          <pc:docMk/>
          <pc:sldMk cId="1922242790" sldId="393"/>
        </pc:sldMkLst>
      </pc:sldChg>
      <pc:sldChg chg="add del">
        <pc:chgData name="Jeroen Jonkers" userId="2312fbc715dfb882" providerId="LiveId" clId="{6CC58ABD-300E-46D8-9DE8-D374A180F7E5}" dt="2023-08-29T07:57:58.567" v="7" actId="47"/>
        <pc:sldMkLst>
          <pc:docMk/>
          <pc:sldMk cId="2966305837" sldId="394"/>
        </pc:sldMkLst>
      </pc:sldChg>
      <pc:sldChg chg="add del setBg">
        <pc:chgData name="Jeroen Jonkers" userId="2312fbc715dfb882" providerId="LiveId" clId="{6CC58ABD-300E-46D8-9DE8-D374A180F7E5}" dt="2023-08-29T07:58:05.698" v="9" actId="47"/>
        <pc:sldMkLst>
          <pc:docMk/>
          <pc:sldMk cId="818030841" sldId="395"/>
        </pc:sldMkLst>
      </pc:sldChg>
      <pc:sldChg chg="add del">
        <pc:chgData name="Jeroen Jonkers" userId="2312fbc715dfb882" providerId="LiveId" clId="{6CC58ABD-300E-46D8-9DE8-D374A180F7E5}" dt="2023-08-29T07:58:02.966" v="8" actId="47"/>
        <pc:sldMkLst>
          <pc:docMk/>
          <pc:sldMk cId="1307521945" sldId="396"/>
        </pc:sldMkLst>
      </pc:sldChg>
      <pc:sldChg chg="del">
        <pc:chgData name="Jeroen Jonkers" userId="2312fbc715dfb882" providerId="LiveId" clId="{6CC58ABD-300E-46D8-9DE8-D374A180F7E5}" dt="2023-08-29T07:18:19.068" v="0" actId="47"/>
        <pc:sldMkLst>
          <pc:docMk/>
          <pc:sldMk cId="556407603" sldId="398"/>
        </pc:sldMkLst>
      </pc:sldChg>
      <pc:sldChg chg="del">
        <pc:chgData name="Jeroen Jonkers" userId="2312fbc715dfb882" providerId="LiveId" clId="{6CC58ABD-300E-46D8-9DE8-D374A180F7E5}" dt="2023-08-29T07:34:06.021" v="2" actId="47"/>
        <pc:sldMkLst>
          <pc:docMk/>
          <pc:sldMk cId="3943123452" sldId="587"/>
        </pc:sldMkLst>
      </pc:sldChg>
      <pc:sldChg chg="del">
        <pc:chgData name="Jeroen Jonkers" userId="2312fbc715dfb882" providerId="LiveId" clId="{6CC58ABD-300E-46D8-9DE8-D374A180F7E5}" dt="2023-08-29T07:34:06.021" v="2" actId="47"/>
        <pc:sldMkLst>
          <pc:docMk/>
          <pc:sldMk cId="1334982219" sldId="609"/>
        </pc:sldMkLst>
      </pc:sldChg>
      <pc:sldChg chg="del">
        <pc:chgData name="Jeroen Jonkers" userId="2312fbc715dfb882" providerId="LiveId" clId="{6CC58ABD-300E-46D8-9DE8-D374A180F7E5}" dt="2023-08-29T07:34:06.021" v="2" actId="47"/>
        <pc:sldMkLst>
          <pc:docMk/>
          <pc:sldMk cId="2534819984" sldId="662"/>
        </pc:sldMkLst>
      </pc:sldChg>
      <pc:sldChg chg="del">
        <pc:chgData name="Jeroen Jonkers" userId="2312fbc715dfb882" providerId="LiveId" clId="{6CC58ABD-300E-46D8-9DE8-D374A180F7E5}" dt="2023-08-29T07:34:06.021" v="2" actId="47"/>
        <pc:sldMkLst>
          <pc:docMk/>
          <pc:sldMk cId="2562133748" sldId="665"/>
        </pc:sldMkLst>
      </pc:sldChg>
      <pc:sldChg chg="del">
        <pc:chgData name="Jeroen Jonkers" userId="2312fbc715dfb882" providerId="LiveId" clId="{6CC58ABD-300E-46D8-9DE8-D374A180F7E5}" dt="2023-08-29T07:34:06.021" v="2" actId="47"/>
        <pc:sldMkLst>
          <pc:docMk/>
          <pc:sldMk cId="2243680922" sldId="666"/>
        </pc:sldMkLst>
      </pc:sldChg>
      <pc:sldChg chg="del">
        <pc:chgData name="Jeroen Jonkers" userId="2312fbc715dfb882" providerId="LiveId" clId="{6CC58ABD-300E-46D8-9DE8-D374A180F7E5}" dt="2023-08-29T07:34:06.021" v="2" actId="47"/>
        <pc:sldMkLst>
          <pc:docMk/>
          <pc:sldMk cId="1295824471" sldId="668"/>
        </pc:sldMkLst>
      </pc:sldChg>
      <pc:sldChg chg="del">
        <pc:chgData name="Jeroen Jonkers" userId="2312fbc715dfb882" providerId="LiveId" clId="{6CC58ABD-300E-46D8-9DE8-D374A180F7E5}" dt="2023-08-29T07:34:06.021" v="2" actId="47"/>
        <pc:sldMkLst>
          <pc:docMk/>
          <pc:sldMk cId="4170399010" sldId="669"/>
        </pc:sldMkLst>
      </pc:sldChg>
      <pc:sldChg chg="add del">
        <pc:chgData name="Jeroen Jonkers" userId="2312fbc715dfb882" providerId="LiveId" clId="{6CC58ABD-300E-46D8-9DE8-D374A180F7E5}" dt="2023-08-29T07:57:22.429" v="6" actId="47"/>
        <pc:sldMkLst>
          <pc:docMk/>
          <pc:sldMk cId="0" sldId="4074"/>
        </pc:sldMkLst>
      </pc:sldChg>
      <pc:sldChg chg="add del">
        <pc:chgData name="Jeroen Jonkers" userId="2312fbc715dfb882" providerId="LiveId" clId="{6CC58ABD-300E-46D8-9DE8-D374A180F7E5}" dt="2023-08-29T07:57:22.429" v="6" actId="47"/>
        <pc:sldMkLst>
          <pc:docMk/>
          <pc:sldMk cId="605553773" sldId="4075"/>
        </pc:sldMkLst>
      </pc:sldChg>
      <pc:sldChg chg="add del">
        <pc:chgData name="Jeroen Jonkers" userId="2312fbc715dfb882" providerId="LiveId" clId="{6CC58ABD-300E-46D8-9DE8-D374A180F7E5}" dt="2023-08-29T07:57:22.429" v="6" actId="47"/>
        <pc:sldMkLst>
          <pc:docMk/>
          <pc:sldMk cId="1383694557" sldId="4076"/>
        </pc:sldMkLst>
      </pc:sldChg>
      <pc:sldChg chg="add del">
        <pc:chgData name="Jeroen Jonkers" userId="2312fbc715dfb882" providerId="LiveId" clId="{6CC58ABD-300E-46D8-9DE8-D374A180F7E5}" dt="2023-08-29T07:57:22.429" v="6" actId="47"/>
        <pc:sldMkLst>
          <pc:docMk/>
          <pc:sldMk cId="288107058" sldId="4077"/>
        </pc:sldMkLst>
      </pc:sldChg>
      <pc:sldChg chg="add del">
        <pc:chgData name="Jeroen Jonkers" userId="2312fbc715dfb882" providerId="LiveId" clId="{6CC58ABD-300E-46D8-9DE8-D374A180F7E5}" dt="2023-08-29T07:57:22.429" v="6" actId="47"/>
        <pc:sldMkLst>
          <pc:docMk/>
          <pc:sldMk cId="0" sldId="4078"/>
        </pc:sldMkLst>
      </pc:sldChg>
      <pc:sldChg chg="add del setBg">
        <pc:chgData name="Jeroen Jonkers" userId="2312fbc715dfb882" providerId="LiveId" clId="{6CC58ABD-300E-46D8-9DE8-D374A180F7E5}" dt="2023-08-29T07:57:22.429" v="6" actId="47"/>
        <pc:sldMkLst>
          <pc:docMk/>
          <pc:sldMk cId="1136068891" sldId="4079"/>
        </pc:sldMkLst>
      </pc:sldChg>
      <pc:sldChg chg="add del">
        <pc:chgData name="Jeroen Jonkers" userId="2312fbc715dfb882" providerId="LiveId" clId="{6CC58ABD-300E-46D8-9DE8-D374A180F7E5}" dt="2023-08-29T07:57:22.429" v="6" actId="47"/>
        <pc:sldMkLst>
          <pc:docMk/>
          <pc:sldMk cId="231269628" sldId="4080"/>
        </pc:sldMkLst>
      </pc:sldChg>
      <pc:sldChg chg="add del setBg">
        <pc:chgData name="Jeroen Jonkers" userId="2312fbc715dfb882" providerId="LiveId" clId="{6CC58ABD-300E-46D8-9DE8-D374A180F7E5}" dt="2023-08-29T07:57:58.567" v="7" actId="47"/>
        <pc:sldMkLst>
          <pc:docMk/>
          <pc:sldMk cId="3794058727" sldId="4081"/>
        </pc:sldMkLst>
      </pc:sldChg>
      <pc:sldChg chg="add del setBg">
        <pc:chgData name="Jeroen Jonkers" userId="2312fbc715dfb882" providerId="LiveId" clId="{6CC58ABD-300E-46D8-9DE8-D374A180F7E5}" dt="2023-08-29T07:57:58.567" v="7" actId="47"/>
        <pc:sldMkLst>
          <pc:docMk/>
          <pc:sldMk cId="1385991460" sldId="4082"/>
        </pc:sldMkLst>
      </pc:sldChg>
      <pc:sldChg chg="add del setBg">
        <pc:chgData name="Jeroen Jonkers" userId="2312fbc715dfb882" providerId="LiveId" clId="{6CC58ABD-300E-46D8-9DE8-D374A180F7E5}" dt="2023-08-29T07:57:58.567" v="7" actId="47"/>
        <pc:sldMkLst>
          <pc:docMk/>
          <pc:sldMk cId="3512845296" sldId="4083"/>
        </pc:sldMkLst>
      </pc:sldChg>
      <pc:sldChg chg="add del setBg">
        <pc:chgData name="Jeroen Jonkers" userId="2312fbc715dfb882" providerId="LiveId" clId="{6CC58ABD-300E-46D8-9DE8-D374A180F7E5}" dt="2023-08-29T07:57:58.567" v="7" actId="47"/>
        <pc:sldMkLst>
          <pc:docMk/>
          <pc:sldMk cId="36578522" sldId="4084"/>
        </pc:sldMkLst>
      </pc:sldChg>
      <pc:sldChg chg="add del setBg">
        <pc:chgData name="Jeroen Jonkers" userId="2312fbc715dfb882" providerId="LiveId" clId="{6CC58ABD-300E-46D8-9DE8-D374A180F7E5}" dt="2023-08-29T07:58:02.966" v="8" actId="47"/>
        <pc:sldMkLst>
          <pc:docMk/>
          <pc:sldMk cId="1293446516" sldId="4085"/>
        </pc:sldMkLst>
      </pc:sldChg>
      <pc:sldChg chg="add del setBg">
        <pc:chgData name="Jeroen Jonkers" userId="2312fbc715dfb882" providerId="LiveId" clId="{6CC58ABD-300E-46D8-9DE8-D374A180F7E5}" dt="2023-08-29T07:58:02.966" v="8" actId="47"/>
        <pc:sldMkLst>
          <pc:docMk/>
          <pc:sldMk cId="2597484414" sldId="4086"/>
        </pc:sldMkLst>
      </pc:sldChg>
      <pc:sldChg chg="add del">
        <pc:chgData name="Jeroen Jonkers" userId="2312fbc715dfb882" providerId="LiveId" clId="{6CC58ABD-300E-46D8-9DE8-D374A180F7E5}" dt="2023-08-29T07:58:02.966" v="8" actId="47"/>
        <pc:sldMkLst>
          <pc:docMk/>
          <pc:sldMk cId="2226759311" sldId="4087"/>
        </pc:sldMkLst>
      </pc:sldChg>
      <pc:sldChg chg="add del setBg">
        <pc:chgData name="Jeroen Jonkers" userId="2312fbc715dfb882" providerId="LiveId" clId="{6CC58ABD-300E-46D8-9DE8-D374A180F7E5}" dt="2023-08-29T07:58:05.698" v="9" actId="47"/>
        <pc:sldMkLst>
          <pc:docMk/>
          <pc:sldMk cId="430960672" sldId="4088"/>
        </pc:sldMkLst>
      </pc:sldChg>
      <pc:sldMasterChg chg="del delSldLayout">
        <pc:chgData name="Jeroen Jonkers" userId="2312fbc715dfb882" providerId="LiveId" clId="{6CC58ABD-300E-46D8-9DE8-D374A180F7E5}" dt="2023-08-29T07:18:21.127" v="1" actId="47"/>
        <pc:sldMasterMkLst>
          <pc:docMk/>
          <pc:sldMasterMk cId="1209482636" sldId="2147483972"/>
        </pc:sldMasterMkLst>
        <pc:sldLayoutChg chg="del">
          <pc:chgData name="Jeroen Jonkers" userId="2312fbc715dfb882" providerId="LiveId" clId="{6CC58ABD-300E-46D8-9DE8-D374A180F7E5}" dt="2023-08-29T07:18:21.127" v="1" actId="47"/>
          <pc:sldLayoutMkLst>
            <pc:docMk/>
            <pc:sldMasterMk cId="1209482636" sldId="2147483972"/>
            <pc:sldLayoutMk cId="4030614638" sldId="2147483973"/>
          </pc:sldLayoutMkLst>
        </pc:sldLayoutChg>
        <pc:sldLayoutChg chg="del">
          <pc:chgData name="Jeroen Jonkers" userId="2312fbc715dfb882" providerId="LiveId" clId="{6CC58ABD-300E-46D8-9DE8-D374A180F7E5}" dt="2023-08-29T07:18:21.127" v="1" actId="47"/>
          <pc:sldLayoutMkLst>
            <pc:docMk/>
            <pc:sldMasterMk cId="1209482636" sldId="2147483972"/>
            <pc:sldLayoutMk cId="161546046" sldId="2147483974"/>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659540773" sldId="2147483975"/>
          </pc:sldLayoutMkLst>
        </pc:sldLayoutChg>
        <pc:sldLayoutChg chg="del">
          <pc:chgData name="Jeroen Jonkers" userId="2312fbc715dfb882" providerId="LiveId" clId="{6CC58ABD-300E-46D8-9DE8-D374A180F7E5}" dt="2023-08-29T07:18:21.127" v="1" actId="47"/>
          <pc:sldLayoutMkLst>
            <pc:docMk/>
            <pc:sldMasterMk cId="1209482636" sldId="2147483972"/>
            <pc:sldLayoutMk cId="570214793" sldId="2147483976"/>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20877258" sldId="2147483977"/>
          </pc:sldLayoutMkLst>
        </pc:sldLayoutChg>
        <pc:sldLayoutChg chg="del">
          <pc:chgData name="Jeroen Jonkers" userId="2312fbc715dfb882" providerId="LiveId" clId="{6CC58ABD-300E-46D8-9DE8-D374A180F7E5}" dt="2023-08-29T07:18:21.127" v="1" actId="47"/>
          <pc:sldLayoutMkLst>
            <pc:docMk/>
            <pc:sldMasterMk cId="1209482636" sldId="2147483972"/>
            <pc:sldLayoutMk cId="812572451" sldId="2147483978"/>
          </pc:sldLayoutMkLst>
        </pc:sldLayoutChg>
        <pc:sldLayoutChg chg="del">
          <pc:chgData name="Jeroen Jonkers" userId="2312fbc715dfb882" providerId="LiveId" clId="{6CC58ABD-300E-46D8-9DE8-D374A180F7E5}" dt="2023-08-29T07:18:21.127" v="1" actId="47"/>
          <pc:sldLayoutMkLst>
            <pc:docMk/>
            <pc:sldMasterMk cId="1209482636" sldId="2147483972"/>
            <pc:sldLayoutMk cId="967635696" sldId="2147483979"/>
          </pc:sldLayoutMkLst>
        </pc:sldLayoutChg>
        <pc:sldLayoutChg chg="del">
          <pc:chgData name="Jeroen Jonkers" userId="2312fbc715dfb882" providerId="LiveId" clId="{6CC58ABD-300E-46D8-9DE8-D374A180F7E5}" dt="2023-08-29T07:18:21.127" v="1" actId="47"/>
          <pc:sldLayoutMkLst>
            <pc:docMk/>
            <pc:sldMasterMk cId="1209482636" sldId="2147483972"/>
            <pc:sldLayoutMk cId="1057232124" sldId="2147483980"/>
          </pc:sldLayoutMkLst>
        </pc:sldLayoutChg>
        <pc:sldLayoutChg chg="del">
          <pc:chgData name="Jeroen Jonkers" userId="2312fbc715dfb882" providerId="LiveId" clId="{6CC58ABD-300E-46D8-9DE8-D374A180F7E5}" dt="2023-08-29T07:18:21.127" v="1" actId="47"/>
          <pc:sldLayoutMkLst>
            <pc:docMk/>
            <pc:sldMasterMk cId="1209482636" sldId="2147483972"/>
            <pc:sldLayoutMk cId="824498524" sldId="2147483981"/>
          </pc:sldLayoutMkLst>
        </pc:sldLayoutChg>
        <pc:sldLayoutChg chg="del">
          <pc:chgData name="Jeroen Jonkers" userId="2312fbc715dfb882" providerId="LiveId" clId="{6CC58ABD-300E-46D8-9DE8-D374A180F7E5}" dt="2023-08-29T07:18:21.127" v="1" actId="47"/>
          <pc:sldLayoutMkLst>
            <pc:docMk/>
            <pc:sldMasterMk cId="1209482636" sldId="2147483972"/>
            <pc:sldLayoutMk cId="3972902534" sldId="2147483982"/>
          </pc:sldLayoutMkLst>
        </pc:sldLayoutChg>
        <pc:sldLayoutChg chg="del">
          <pc:chgData name="Jeroen Jonkers" userId="2312fbc715dfb882" providerId="LiveId" clId="{6CC58ABD-300E-46D8-9DE8-D374A180F7E5}" dt="2023-08-29T07:18:21.127" v="1" actId="47"/>
          <pc:sldLayoutMkLst>
            <pc:docMk/>
            <pc:sldMasterMk cId="1209482636" sldId="2147483972"/>
            <pc:sldLayoutMk cId="435969096" sldId="2147483983"/>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083257203" sldId="2147483984"/>
          </pc:sldLayoutMkLst>
        </pc:sldLayoutChg>
        <pc:sldLayoutChg chg="del">
          <pc:chgData name="Jeroen Jonkers" userId="2312fbc715dfb882" providerId="LiveId" clId="{6CC58ABD-300E-46D8-9DE8-D374A180F7E5}" dt="2023-08-29T07:18:21.127" v="1" actId="47"/>
          <pc:sldLayoutMkLst>
            <pc:docMk/>
            <pc:sldMasterMk cId="1209482636" sldId="2147483972"/>
            <pc:sldLayoutMk cId="1456430731" sldId="2147483985"/>
          </pc:sldLayoutMkLst>
        </pc:sldLayoutChg>
        <pc:sldLayoutChg chg="del">
          <pc:chgData name="Jeroen Jonkers" userId="2312fbc715dfb882" providerId="LiveId" clId="{6CC58ABD-300E-46D8-9DE8-D374A180F7E5}" dt="2023-08-29T07:18:21.127" v="1" actId="47"/>
          <pc:sldLayoutMkLst>
            <pc:docMk/>
            <pc:sldMasterMk cId="1209482636" sldId="2147483972"/>
            <pc:sldLayoutMk cId="1283771325" sldId="2147483986"/>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631799602" sldId="2147483987"/>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907410739" sldId="2147483988"/>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781616849" sldId="2147483989"/>
          </pc:sldLayoutMkLst>
        </pc:sldLayoutChg>
        <pc:sldLayoutChg chg="del">
          <pc:chgData name="Jeroen Jonkers" userId="2312fbc715dfb882" providerId="LiveId" clId="{6CC58ABD-300E-46D8-9DE8-D374A180F7E5}" dt="2023-08-29T07:18:21.127" v="1" actId="47"/>
          <pc:sldLayoutMkLst>
            <pc:docMk/>
            <pc:sldMasterMk cId="1209482636" sldId="2147483972"/>
            <pc:sldLayoutMk cId="4248961271" sldId="2147483990"/>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942785250" sldId="2147483991"/>
          </pc:sldLayoutMkLst>
        </pc:sldLayoutChg>
        <pc:sldLayoutChg chg="del">
          <pc:chgData name="Jeroen Jonkers" userId="2312fbc715dfb882" providerId="LiveId" clId="{6CC58ABD-300E-46D8-9DE8-D374A180F7E5}" dt="2023-08-29T07:18:21.127" v="1" actId="47"/>
          <pc:sldLayoutMkLst>
            <pc:docMk/>
            <pc:sldMasterMk cId="1209482636" sldId="2147483972"/>
            <pc:sldLayoutMk cId="1095426371" sldId="2147483992"/>
          </pc:sldLayoutMkLst>
        </pc:sldLayoutChg>
        <pc:sldLayoutChg chg="del">
          <pc:chgData name="Jeroen Jonkers" userId="2312fbc715dfb882" providerId="LiveId" clId="{6CC58ABD-300E-46D8-9DE8-D374A180F7E5}" dt="2023-08-29T07:18:21.127" v="1" actId="47"/>
          <pc:sldLayoutMkLst>
            <pc:docMk/>
            <pc:sldMasterMk cId="1209482636" sldId="2147483972"/>
            <pc:sldLayoutMk cId="1959695927" sldId="2147483993"/>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826194267" sldId="2147483994"/>
          </pc:sldLayoutMkLst>
        </pc:sldLayoutChg>
        <pc:sldLayoutChg chg="del">
          <pc:chgData name="Jeroen Jonkers" userId="2312fbc715dfb882" providerId="LiveId" clId="{6CC58ABD-300E-46D8-9DE8-D374A180F7E5}" dt="2023-08-29T07:18:21.127" v="1" actId="47"/>
          <pc:sldLayoutMkLst>
            <pc:docMk/>
            <pc:sldMasterMk cId="1209482636" sldId="2147483972"/>
            <pc:sldLayoutMk cId="4228781354" sldId="2147483995"/>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230812661" sldId="2147483996"/>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635109079" sldId="2147483997"/>
          </pc:sldLayoutMkLst>
        </pc:sldLayoutChg>
        <pc:sldLayoutChg chg="del">
          <pc:chgData name="Jeroen Jonkers" userId="2312fbc715dfb882" providerId="LiveId" clId="{6CC58ABD-300E-46D8-9DE8-D374A180F7E5}" dt="2023-08-29T07:18:21.127" v="1" actId="47"/>
          <pc:sldLayoutMkLst>
            <pc:docMk/>
            <pc:sldMasterMk cId="1209482636" sldId="2147483972"/>
            <pc:sldLayoutMk cId="3700973370" sldId="2147483998"/>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595647815" sldId="2147483999"/>
          </pc:sldLayoutMkLst>
        </pc:sldLayoutChg>
        <pc:sldLayoutChg chg="del">
          <pc:chgData name="Jeroen Jonkers" userId="2312fbc715dfb882" providerId="LiveId" clId="{6CC58ABD-300E-46D8-9DE8-D374A180F7E5}" dt="2023-08-29T07:18:21.127" v="1" actId="47"/>
          <pc:sldLayoutMkLst>
            <pc:docMk/>
            <pc:sldMasterMk cId="1209482636" sldId="2147483972"/>
            <pc:sldLayoutMk cId="1619609447" sldId="2147484000"/>
          </pc:sldLayoutMkLst>
        </pc:sldLayoutChg>
        <pc:sldLayoutChg chg="del">
          <pc:chgData name="Jeroen Jonkers" userId="2312fbc715dfb882" providerId="LiveId" clId="{6CC58ABD-300E-46D8-9DE8-D374A180F7E5}" dt="2023-08-29T07:18:21.127" v="1" actId="47"/>
          <pc:sldLayoutMkLst>
            <pc:docMk/>
            <pc:sldMasterMk cId="1209482636" sldId="2147483972"/>
            <pc:sldLayoutMk cId="3006363113" sldId="2147484001"/>
          </pc:sldLayoutMkLst>
        </pc:sldLayoutChg>
        <pc:sldLayoutChg chg="del">
          <pc:chgData name="Jeroen Jonkers" userId="2312fbc715dfb882" providerId="LiveId" clId="{6CC58ABD-300E-46D8-9DE8-D374A180F7E5}" dt="2023-08-29T07:18:21.127" v="1" actId="47"/>
          <pc:sldLayoutMkLst>
            <pc:docMk/>
            <pc:sldMasterMk cId="1209482636" sldId="2147483972"/>
            <pc:sldLayoutMk cId="4017300679" sldId="2147484002"/>
          </pc:sldLayoutMkLst>
        </pc:sldLayoutChg>
        <pc:sldLayoutChg chg="del">
          <pc:chgData name="Jeroen Jonkers" userId="2312fbc715dfb882" providerId="LiveId" clId="{6CC58ABD-300E-46D8-9DE8-D374A180F7E5}" dt="2023-08-29T07:18:21.127" v="1" actId="47"/>
          <pc:sldLayoutMkLst>
            <pc:docMk/>
            <pc:sldMasterMk cId="1209482636" sldId="2147483972"/>
            <pc:sldLayoutMk cId="2730808586" sldId="2147484003"/>
          </pc:sldLayoutMkLst>
        </pc:sldLayoutChg>
        <pc:sldLayoutChg chg="del">
          <pc:chgData name="Jeroen Jonkers" userId="2312fbc715dfb882" providerId="LiveId" clId="{6CC58ABD-300E-46D8-9DE8-D374A180F7E5}" dt="2023-08-29T07:18:21.127" v="1" actId="47"/>
          <pc:sldLayoutMkLst>
            <pc:docMk/>
            <pc:sldMasterMk cId="1209482636" sldId="2147483972"/>
            <pc:sldLayoutMk cId="3982062503" sldId="2147484004"/>
          </pc:sldLayoutMkLst>
        </pc:sldLayoutChg>
      </pc:sldMasterChg>
      <pc:sldMasterChg chg="delSldLayout">
        <pc:chgData name="Jeroen Jonkers" userId="2312fbc715dfb882" providerId="LiveId" clId="{6CC58ABD-300E-46D8-9DE8-D374A180F7E5}" dt="2023-08-29T07:34:06.021" v="2" actId="47"/>
        <pc:sldMasterMkLst>
          <pc:docMk/>
          <pc:sldMasterMk cId="3215239939" sldId="2147484005"/>
        </pc:sldMasterMkLst>
        <pc:sldLayoutChg chg="del">
          <pc:chgData name="Jeroen Jonkers" userId="2312fbc715dfb882" providerId="LiveId" clId="{6CC58ABD-300E-46D8-9DE8-D374A180F7E5}" dt="2023-08-29T07:34:06.021" v="2" actId="47"/>
          <pc:sldLayoutMkLst>
            <pc:docMk/>
            <pc:sldMasterMk cId="3215239939" sldId="2147484005"/>
            <pc:sldLayoutMk cId="1707752694" sldId="2147484016"/>
          </pc:sldLayoutMkLst>
        </pc:sldLayoutChg>
      </pc:sldMasterChg>
      <pc:sldMasterChg chg="add del addSldLayout delSldLayout">
        <pc:chgData name="Jeroen Jonkers" userId="2312fbc715dfb882" providerId="LiveId" clId="{6CC58ABD-300E-46D8-9DE8-D374A180F7E5}" dt="2023-08-29T07:58:05.698" v="9" actId="47"/>
        <pc:sldMasterMkLst>
          <pc:docMk/>
          <pc:sldMasterMk cId="4025447697" sldId="2147484017"/>
        </pc:sldMasterMkLst>
        <pc:sldLayoutChg chg="add del">
          <pc:chgData name="Jeroen Jonkers" userId="2312fbc715dfb882" providerId="LiveId" clId="{6CC58ABD-300E-46D8-9DE8-D374A180F7E5}" dt="2023-08-29T07:58:05.698" v="9" actId="47"/>
          <pc:sldLayoutMkLst>
            <pc:docMk/>
            <pc:sldMasterMk cId="4025447697" sldId="2147484017"/>
            <pc:sldLayoutMk cId="249194914" sldId="2147484018"/>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3586679714" sldId="2147484019"/>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1587048938" sldId="2147484020"/>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299575315" sldId="2147484021"/>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1388394802" sldId="2147484022"/>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3457184013" sldId="2147484023"/>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2765250858" sldId="2147484024"/>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3324493626" sldId="2147484025"/>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3669739748" sldId="2147484026"/>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3609517835" sldId="2147484027"/>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4168448471" sldId="2147484028"/>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428233863" sldId="2147484029"/>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726052496" sldId="2147484030"/>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3739746578" sldId="2147484031"/>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2688402491" sldId="2147484032"/>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816766891" sldId="2147484033"/>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283917628" sldId="2147484034"/>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3021008117" sldId="2147484035"/>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2340461675" sldId="2147484036"/>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4236104774" sldId="2147484037"/>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4172241765" sldId="2147484038"/>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1656060730" sldId="2147484039"/>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110462209" sldId="2147484040"/>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399603237" sldId="2147484041"/>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1477011502" sldId="2147484042"/>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1418735015" sldId="2147484043"/>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2292205632" sldId="2147484044"/>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2414069071" sldId="2147484045"/>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2251922233" sldId="2147484046"/>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294757845" sldId="2147484047"/>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2140979876" sldId="2147484048"/>
          </pc:sldLayoutMkLst>
        </pc:sldLayoutChg>
        <pc:sldLayoutChg chg="add del">
          <pc:chgData name="Jeroen Jonkers" userId="2312fbc715dfb882" providerId="LiveId" clId="{6CC58ABD-300E-46D8-9DE8-D374A180F7E5}" dt="2023-08-29T07:58:05.698" v="9" actId="47"/>
          <pc:sldLayoutMkLst>
            <pc:docMk/>
            <pc:sldMasterMk cId="4025447697" sldId="2147484017"/>
            <pc:sldLayoutMk cId="168065604" sldId="21474840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DC318A-962E-476E-9499-C0600B31C1C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C16EB72-DFC6-492E-A779-64503CA24569}">
      <dgm:prSet/>
      <dgm:spPr>
        <a:solidFill>
          <a:schemeClr val="bg1"/>
        </a:solidFill>
        <a:ln>
          <a:solidFill>
            <a:srgbClr val="FFB612"/>
          </a:solidFill>
        </a:ln>
      </dgm:spPr>
      <dgm:t>
        <a:bodyPr/>
        <a:lstStyle/>
        <a:p>
          <a:r>
            <a:rPr lang="nl-NL" dirty="0">
              <a:solidFill>
                <a:srgbClr val="FFB612"/>
              </a:solidFill>
            </a:rPr>
            <a:t>1</a:t>
          </a:r>
        </a:p>
      </dgm:t>
    </dgm:pt>
    <dgm:pt modelId="{F5BB3834-69CA-40D4-969B-74B0D710631F}" type="parTrans" cxnId="{AA313B04-97E3-4B03-9143-EFFC48F9BE6B}">
      <dgm:prSet/>
      <dgm:spPr/>
      <dgm:t>
        <a:bodyPr/>
        <a:lstStyle/>
        <a:p>
          <a:endParaRPr lang="nl-NL"/>
        </a:p>
      </dgm:t>
    </dgm:pt>
    <dgm:pt modelId="{1E1E2A8A-DC49-45D9-8990-411953F70435}" type="sibTrans" cxnId="{AA313B04-97E3-4B03-9143-EFFC48F9BE6B}">
      <dgm:prSet/>
      <dgm:spPr/>
      <dgm:t>
        <a:bodyPr/>
        <a:lstStyle/>
        <a:p>
          <a:endParaRPr lang="nl-NL"/>
        </a:p>
      </dgm:t>
    </dgm:pt>
    <dgm:pt modelId="{D7E6DE28-798A-4AF4-8DCB-FEF6A7AC3412}">
      <dgm:prSet/>
      <dgm:spPr>
        <a:solidFill>
          <a:schemeClr val="bg1"/>
        </a:solidFill>
        <a:ln>
          <a:solidFill>
            <a:srgbClr val="FFC000"/>
          </a:solidFill>
        </a:ln>
      </dgm:spPr>
      <dgm:t>
        <a:bodyPr/>
        <a:lstStyle/>
        <a:p>
          <a:r>
            <a:rPr lang="nl-NL" dirty="0">
              <a:solidFill>
                <a:srgbClr val="FFB612"/>
              </a:solidFill>
            </a:rPr>
            <a:t>2</a:t>
          </a:r>
        </a:p>
      </dgm:t>
    </dgm:pt>
    <dgm:pt modelId="{FF6475F5-7A83-4AC3-987F-4AC9AC5B28FD}" type="parTrans" cxnId="{9CFB8EBA-9823-48E3-B662-D0F7CCD1A2CD}">
      <dgm:prSet/>
      <dgm:spPr/>
      <dgm:t>
        <a:bodyPr/>
        <a:lstStyle/>
        <a:p>
          <a:endParaRPr lang="nl-NL"/>
        </a:p>
      </dgm:t>
    </dgm:pt>
    <dgm:pt modelId="{02DE9238-874C-40C7-A78F-6B56C327D891}" type="sibTrans" cxnId="{9CFB8EBA-9823-48E3-B662-D0F7CCD1A2CD}">
      <dgm:prSet/>
      <dgm:spPr/>
      <dgm:t>
        <a:bodyPr/>
        <a:lstStyle/>
        <a:p>
          <a:endParaRPr lang="nl-NL"/>
        </a:p>
      </dgm:t>
    </dgm:pt>
    <dgm:pt modelId="{458F3637-39A7-48BD-BD32-FF69BAFE5DFD}">
      <dgm:prSet/>
      <dgm:spPr>
        <a:solidFill>
          <a:schemeClr val="bg1"/>
        </a:solidFill>
        <a:ln>
          <a:solidFill>
            <a:srgbClr val="FFC000"/>
          </a:solidFill>
        </a:ln>
      </dgm:spPr>
      <dgm:t>
        <a:bodyPr/>
        <a:lstStyle/>
        <a:p>
          <a:r>
            <a:rPr lang="nl-NL" dirty="0">
              <a:solidFill>
                <a:srgbClr val="FFB612"/>
              </a:solidFill>
            </a:rPr>
            <a:t>3</a:t>
          </a:r>
        </a:p>
      </dgm:t>
    </dgm:pt>
    <dgm:pt modelId="{152C01B4-FE8B-439F-831D-17BBF5F3ED8E}" type="parTrans" cxnId="{EA24BF63-5BB1-43A8-9DB8-420DFDA6361F}">
      <dgm:prSet/>
      <dgm:spPr/>
      <dgm:t>
        <a:bodyPr/>
        <a:lstStyle/>
        <a:p>
          <a:endParaRPr lang="nl-NL"/>
        </a:p>
      </dgm:t>
    </dgm:pt>
    <dgm:pt modelId="{04296B19-71F3-4BF3-897B-22FC0D16F9CC}" type="sibTrans" cxnId="{EA24BF63-5BB1-43A8-9DB8-420DFDA6361F}">
      <dgm:prSet/>
      <dgm:spPr/>
      <dgm:t>
        <a:bodyPr/>
        <a:lstStyle/>
        <a:p>
          <a:endParaRPr lang="nl-NL"/>
        </a:p>
      </dgm:t>
    </dgm:pt>
    <dgm:pt modelId="{58E52017-E4A7-4A68-B0B5-6EAC8E1143AD}">
      <dgm:prSet/>
      <dgm:spPr>
        <a:solidFill>
          <a:schemeClr val="bg1"/>
        </a:solidFill>
        <a:ln>
          <a:solidFill>
            <a:srgbClr val="FFC000"/>
          </a:solidFill>
        </a:ln>
      </dgm:spPr>
      <dgm:t>
        <a:bodyPr/>
        <a:lstStyle/>
        <a:p>
          <a:r>
            <a:rPr lang="nl-NL" dirty="0">
              <a:solidFill>
                <a:srgbClr val="FFB612"/>
              </a:solidFill>
            </a:rPr>
            <a:t>4</a:t>
          </a:r>
        </a:p>
      </dgm:t>
    </dgm:pt>
    <dgm:pt modelId="{CECD7EEF-142F-42A4-8C11-4A109B81174E}" type="parTrans" cxnId="{0B252D0E-1B36-431D-9ADC-9DF7A9A44250}">
      <dgm:prSet/>
      <dgm:spPr/>
      <dgm:t>
        <a:bodyPr/>
        <a:lstStyle/>
        <a:p>
          <a:endParaRPr lang="nl-NL"/>
        </a:p>
      </dgm:t>
    </dgm:pt>
    <dgm:pt modelId="{8353914B-75B1-434F-ABBB-6A388E17865D}" type="sibTrans" cxnId="{0B252D0E-1B36-431D-9ADC-9DF7A9A44250}">
      <dgm:prSet/>
      <dgm:spPr/>
      <dgm:t>
        <a:bodyPr/>
        <a:lstStyle/>
        <a:p>
          <a:endParaRPr lang="nl-NL"/>
        </a:p>
      </dgm:t>
    </dgm:pt>
    <dgm:pt modelId="{3866AA17-69B1-49EA-A87D-E5935ED4C778}">
      <dgm:prSet/>
      <dgm:spPr>
        <a:ln>
          <a:solidFill>
            <a:srgbClr val="FFC000"/>
          </a:solidFill>
        </a:ln>
      </dgm:spPr>
      <dgm:t>
        <a:bodyPr/>
        <a:lstStyle/>
        <a:p>
          <a:pPr>
            <a:buNone/>
          </a:pPr>
          <a:r>
            <a:rPr lang="nl-NL" dirty="0"/>
            <a:t>Vraag een account aan voor de </a:t>
          </a:r>
          <a:r>
            <a:rPr lang="nl-NL" dirty="0" err="1"/>
            <a:t>Woo</a:t>
          </a:r>
          <a:r>
            <a:rPr lang="nl-NL" dirty="0"/>
            <a:t>-index</a:t>
          </a:r>
        </a:p>
      </dgm:t>
    </dgm:pt>
    <dgm:pt modelId="{9795C1EF-8330-4760-941C-C02A95B736F9}" type="parTrans" cxnId="{43972F09-3863-41E1-9251-5CA052C25042}">
      <dgm:prSet/>
      <dgm:spPr/>
      <dgm:t>
        <a:bodyPr/>
        <a:lstStyle/>
        <a:p>
          <a:endParaRPr lang="nl-NL"/>
        </a:p>
      </dgm:t>
    </dgm:pt>
    <dgm:pt modelId="{116171EB-E304-4A65-8116-17CC69A03578}" type="sibTrans" cxnId="{43972F09-3863-41E1-9251-5CA052C25042}">
      <dgm:prSet/>
      <dgm:spPr/>
      <dgm:t>
        <a:bodyPr/>
        <a:lstStyle/>
        <a:p>
          <a:endParaRPr lang="nl-NL"/>
        </a:p>
      </dgm:t>
    </dgm:pt>
    <dgm:pt modelId="{0E0DB6D8-058B-4332-B82B-5AC94D43A729}">
      <dgm:prSet/>
      <dgm:spPr>
        <a:ln>
          <a:solidFill>
            <a:srgbClr val="FFC000"/>
          </a:solidFill>
        </a:ln>
      </dgm:spPr>
      <dgm:t>
        <a:bodyPr/>
        <a:lstStyle/>
        <a:p>
          <a:pPr>
            <a:buNone/>
          </a:pPr>
          <a:r>
            <a:rPr lang="nl-NL" dirty="0"/>
            <a:t>Registreer </a:t>
          </a:r>
          <a:r>
            <a:rPr lang="nl-NL" dirty="0" err="1"/>
            <a:t>Woo</a:t>
          </a:r>
          <a:r>
            <a:rPr lang="nl-NL" dirty="0"/>
            <a:t>-informatie en verwijzingen in de </a:t>
          </a:r>
          <a:r>
            <a:rPr lang="nl-NL" dirty="0" err="1"/>
            <a:t>Woo</a:t>
          </a:r>
          <a:r>
            <a:rPr lang="nl-NL" dirty="0"/>
            <a:t>-index</a:t>
          </a:r>
        </a:p>
      </dgm:t>
    </dgm:pt>
    <dgm:pt modelId="{F4C62B28-116C-4A74-A123-E7521088E91E}" type="parTrans" cxnId="{FE826E9E-F925-4CC9-BC4E-53CE74F0896D}">
      <dgm:prSet/>
      <dgm:spPr/>
      <dgm:t>
        <a:bodyPr/>
        <a:lstStyle/>
        <a:p>
          <a:endParaRPr lang="nl-NL"/>
        </a:p>
      </dgm:t>
    </dgm:pt>
    <dgm:pt modelId="{A98E4896-1328-40D8-9741-72195322EED1}" type="sibTrans" cxnId="{FE826E9E-F925-4CC9-BC4E-53CE74F0896D}">
      <dgm:prSet/>
      <dgm:spPr/>
      <dgm:t>
        <a:bodyPr/>
        <a:lstStyle/>
        <a:p>
          <a:endParaRPr lang="nl-NL"/>
        </a:p>
      </dgm:t>
    </dgm:pt>
    <dgm:pt modelId="{878B8378-6F1C-4C53-AA5C-D8975E30A904}">
      <dgm:prSet/>
      <dgm:spPr>
        <a:ln>
          <a:solidFill>
            <a:srgbClr val="FFC000"/>
          </a:solidFill>
        </a:ln>
      </dgm:spPr>
      <dgm:t>
        <a:bodyPr/>
        <a:lstStyle/>
        <a:p>
          <a:pPr>
            <a:buNone/>
          </a:pPr>
          <a:r>
            <a:rPr lang="nl-NL" dirty="0"/>
            <a:t>Implementeer sitemap indexbestanden en sitemaps in combinatie met robots.txt op uw eigen publieke weblocatie</a:t>
          </a:r>
        </a:p>
      </dgm:t>
    </dgm:pt>
    <dgm:pt modelId="{B618536D-E51F-474F-AF38-E59B8991EF96}" type="parTrans" cxnId="{039CDFC7-8A09-4CC5-87EF-76538978BA65}">
      <dgm:prSet/>
      <dgm:spPr/>
      <dgm:t>
        <a:bodyPr/>
        <a:lstStyle/>
        <a:p>
          <a:endParaRPr lang="nl-NL"/>
        </a:p>
      </dgm:t>
    </dgm:pt>
    <dgm:pt modelId="{5DB399B6-29B2-4D80-90EB-F5A7DD78A3CF}" type="sibTrans" cxnId="{039CDFC7-8A09-4CC5-87EF-76538978BA65}">
      <dgm:prSet/>
      <dgm:spPr/>
      <dgm:t>
        <a:bodyPr/>
        <a:lstStyle/>
        <a:p>
          <a:endParaRPr lang="nl-NL"/>
        </a:p>
      </dgm:t>
    </dgm:pt>
    <dgm:pt modelId="{5A1DFA7C-99EC-475F-BBC3-24DA0DC1CC4F}">
      <dgm:prSet/>
      <dgm:spPr>
        <a:ln>
          <a:solidFill>
            <a:srgbClr val="FFC000"/>
          </a:solidFill>
        </a:ln>
      </dgm:spPr>
      <dgm:t>
        <a:bodyPr/>
        <a:lstStyle/>
        <a:p>
          <a:pPr>
            <a:buFontTx/>
            <a:buNone/>
          </a:pPr>
          <a:r>
            <a:rPr lang="nl-NL" dirty="0"/>
            <a:t>Neem metadata conform TOOI of organisatie specifieke metadata op in sitemaps</a:t>
          </a:r>
        </a:p>
      </dgm:t>
    </dgm:pt>
    <dgm:pt modelId="{1BA44BD8-EA41-4539-99EE-08B42A47A64C}" type="parTrans" cxnId="{FC5B42D5-B49D-4320-9E1E-8CC3947E9456}">
      <dgm:prSet/>
      <dgm:spPr/>
      <dgm:t>
        <a:bodyPr/>
        <a:lstStyle/>
        <a:p>
          <a:endParaRPr lang="nl-NL"/>
        </a:p>
      </dgm:t>
    </dgm:pt>
    <dgm:pt modelId="{97AA0FAF-3257-4FD8-893C-28A1D8B99523}" type="sibTrans" cxnId="{FC5B42D5-B49D-4320-9E1E-8CC3947E9456}">
      <dgm:prSet/>
      <dgm:spPr/>
      <dgm:t>
        <a:bodyPr/>
        <a:lstStyle/>
        <a:p>
          <a:endParaRPr lang="nl-NL"/>
        </a:p>
      </dgm:t>
    </dgm:pt>
    <dgm:pt modelId="{145631D9-EF63-4D89-9DFB-66C737005257}" type="pres">
      <dgm:prSet presAssocID="{23DC318A-962E-476E-9499-C0600B31C1CE}" presName="linearFlow" presStyleCnt="0">
        <dgm:presLayoutVars>
          <dgm:dir/>
          <dgm:animLvl val="lvl"/>
          <dgm:resizeHandles val="exact"/>
        </dgm:presLayoutVars>
      </dgm:prSet>
      <dgm:spPr/>
    </dgm:pt>
    <dgm:pt modelId="{2C98E3EC-7928-49FA-9CA7-F5E68F904780}" type="pres">
      <dgm:prSet presAssocID="{8C16EB72-DFC6-492E-A779-64503CA24569}" presName="composite" presStyleCnt="0"/>
      <dgm:spPr/>
    </dgm:pt>
    <dgm:pt modelId="{0F22E26D-1AD2-441D-9B0E-8D91B00EBB28}" type="pres">
      <dgm:prSet presAssocID="{8C16EB72-DFC6-492E-A779-64503CA24569}" presName="parentText" presStyleLbl="alignNode1" presStyleIdx="0" presStyleCnt="4">
        <dgm:presLayoutVars>
          <dgm:chMax val="1"/>
          <dgm:bulletEnabled val="1"/>
        </dgm:presLayoutVars>
      </dgm:prSet>
      <dgm:spPr/>
    </dgm:pt>
    <dgm:pt modelId="{3FE99FA7-34DE-4B6B-99B4-25733031440C}" type="pres">
      <dgm:prSet presAssocID="{8C16EB72-DFC6-492E-A779-64503CA24569}" presName="descendantText" presStyleLbl="alignAcc1" presStyleIdx="0" presStyleCnt="4">
        <dgm:presLayoutVars>
          <dgm:bulletEnabled val="1"/>
        </dgm:presLayoutVars>
      </dgm:prSet>
      <dgm:spPr/>
    </dgm:pt>
    <dgm:pt modelId="{FA713812-776B-4A37-8596-D04674229782}" type="pres">
      <dgm:prSet presAssocID="{1E1E2A8A-DC49-45D9-8990-411953F70435}" presName="sp" presStyleCnt="0"/>
      <dgm:spPr/>
    </dgm:pt>
    <dgm:pt modelId="{1A2200EB-F38F-4D08-8278-8438DA25CEC7}" type="pres">
      <dgm:prSet presAssocID="{D7E6DE28-798A-4AF4-8DCB-FEF6A7AC3412}" presName="composite" presStyleCnt="0"/>
      <dgm:spPr/>
    </dgm:pt>
    <dgm:pt modelId="{E333895E-5CB9-41E6-9D42-445F491DDBE7}" type="pres">
      <dgm:prSet presAssocID="{D7E6DE28-798A-4AF4-8DCB-FEF6A7AC3412}" presName="parentText" presStyleLbl="alignNode1" presStyleIdx="1" presStyleCnt="4">
        <dgm:presLayoutVars>
          <dgm:chMax val="1"/>
          <dgm:bulletEnabled val="1"/>
        </dgm:presLayoutVars>
      </dgm:prSet>
      <dgm:spPr/>
    </dgm:pt>
    <dgm:pt modelId="{A8F6D3AD-D746-47ED-B857-AE6C249F1547}" type="pres">
      <dgm:prSet presAssocID="{D7E6DE28-798A-4AF4-8DCB-FEF6A7AC3412}" presName="descendantText" presStyleLbl="alignAcc1" presStyleIdx="1" presStyleCnt="4">
        <dgm:presLayoutVars>
          <dgm:bulletEnabled val="1"/>
        </dgm:presLayoutVars>
      </dgm:prSet>
      <dgm:spPr/>
    </dgm:pt>
    <dgm:pt modelId="{95B84639-C0CD-418B-9F48-C10CC90C88F1}" type="pres">
      <dgm:prSet presAssocID="{02DE9238-874C-40C7-A78F-6B56C327D891}" presName="sp" presStyleCnt="0"/>
      <dgm:spPr/>
    </dgm:pt>
    <dgm:pt modelId="{BE70476E-C913-4479-A360-A16B0929E658}" type="pres">
      <dgm:prSet presAssocID="{458F3637-39A7-48BD-BD32-FF69BAFE5DFD}" presName="composite" presStyleCnt="0"/>
      <dgm:spPr/>
    </dgm:pt>
    <dgm:pt modelId="{9A33C558-03E2-477E-8413-333F609DF630}" type="pres">
      <dgm:prSet presAssocID="{458F3637-39A7-48BD-BD32-FF69BAFE5DFD}" presName="parentText" presStyleLbl="alignNode1" presStyleIdx="2" presStyleCnt="4">
        <dgm:presLayoutVars>
          <dgm:chMax val="1"/>
          <dgm:bulletEnabled val="1"/>
        </dgm:presLayoutVars>
      </dgm:prSet>
      <dgm:spPr/>
    </dgm:pt>
    <dgm:pt modelId="{CBC01E68-A32B-44AC-951C-4259C3E43F16}" type="pres">
      <dgm:prSet presAssocID="{458F3637-39A7-48BD-BD32-FF69BAFE5DFD}" presName="descendantText" presStyleLbl="alignAcc1" presStyleIdx="2" presStyleCnt="4">
        <dgm:presLayoutVars>
          <dgm:bulletEnabled val="1"/>
        </dgm:presLayoutVars>
      </dgm:prSet>
      <dgm:spPr/>
    </dgm:pt>
    <dgm:pt modelId="{9C28895D-555D-4542-BF4A-5D89928E4D96}" type="pres">
      <dgm:prSet presAssocID="{04296B19-71F3-4BF3-897B-22FC0D16F9CC}" presName="sp" presStyleCnt="0"/>
      <dgm:spPr/>
    </dgm:pt>
    <dgm:pt modelId="{47F5104C-AC81-439E-8FDC-FB57ACCBA2FA}" type="pres">
      <dgm:prSet presAssocID="{58E52017-E4A7-4A68-B0B5-6EAC8E1143AD}" presName="composite" presStyleCnt="0"/>
      <dgm:spPr/>
    </dgm:pt>
    <dgm:pt modelId="{AFCD11DD-795A-4B77-8935-768AC7F370ED}" type="pres">
      <dgm:prSet presAssocID="{58E52017-E4A7-4A68-B0B5-6EAC8E1143AD}" presName="parentText" presStyleLbl="alignNode1" presStyleIdx="3" presStyleCnt="4">
        <dgm:presLayoutVars>
          <dgm:chMax val="1"/>
          <dgm:bulletEnabled val="1"/>
        </dgm:presLayoutVars>
      </dgm:prSet>
      <dgm:spPr/>
    </dgm:pt>
    <dgm:pt modelId="{B8A87F99-2188-4282-A4C8-D40001D3D15C}" type="pres">
      <dgm:prSet presAssocID="{58E52017-E4A7-4A68-B0B5-6EAC8E1143AD}" presName="descendantText" presStyleLbl="alignAcc1" presStyleIdx="3" presStyleCnt="4">
        <dgm:presLayoutVars>
          <dgm:bulletEnabled val="1"/>
        </dgm:presLayoutVars>
      </dgm:prSet>
      <dgm:spPr/>
    </dgm:pt>
  </dgm:ptLst>
  <dgm:cxnLst>
    <dgm:cxn modelId="{AA313B04-97E3-4B03-9143-EFFC48F9BE6B}" srcId="{23DC318A-962E-476E-9499-C0600B31C1CE}" destId="{8C16EB72-DFC6-492E-A779-64503CA24569}" srcOrd="0" destOrd="0" parTransId="{F5BB3834-69CA-40D4-969B-74B0D710631F}" sibTransId="{1E1E2A8A-DC49-45D9-8990-411953F70435}"/>
    <dgm:cxn modelId="{43972F09-3863-41E1-9251-5CA052C25042}" srcId="{8C16EB72-DFC6-492E-A779-64503CA24569}" destId="{3866AA17-69B1-49EA-A87D-E5935ED4C778}" srcOrd="0" destOrd="0" parTransId="{9795C1EF-8330-4760-941C-C02A95B736F9}" sibTransId="{116171EB-E304-4A65-8116-17CC69A03578}"/>
    <dgm:cxn modelId="{0B252D0E-1B36-431D-9ADC-9DF7A9A44250}" srcId="{23DC318A-962E-476E-9499-C0600B31C1CE}" destId="{58E52017-E4A7-4A68-B0B5-6EAC8E1143AD}" srcOrd="3" destOrd="0" parTransId="{CECD7EEF-142F-42A4-8C11-4A109B81174E}" sibTransId="{8353914B-75B1-434F-ABBB-6A388E17865D}"/>
    <dgm:cxn modelId="{EA24BF63-5BB1-43A8-9DB8-420DFDA6361F}" srcId="{23DC318A-962E-476E-9499-C0600B31C1CE}" destId="{458F3637-39A7-48BD-BD32-FF69BAFE5DFD}" srcOrd="2" destOrd="0" parTransId="{152C01B4-FE8B-439F-831D-17BBF5F3ED8E}" sibTransId="{04296B19-71F3-4BF3-897B-22FC0D16F9CC}"/>
    <dgm:cxn modelId="{28A5216E-09CC-4E4C-967F-72BB0575048A}" type="presOf" srcId="{878B8378-6F1C-4C53-AA5C-D8975E30A904}" destId="{CBC01E68-A32B-44AC-951C-4259C3E43F16}" srcOrd="0" destOrd="0" presId="urn:microsoft.com/office/officeart/2005/8/layout/chevron2"/>
    <dgm:cxn modelId="{081C8D7B-BF6B-4A88-A609-8AF5E6182341}" type="presOf" srcId="{58E52017-E4A7-4A68-B0B5-6EAC8E1143AD}" destId="{AFCD11DD-795A-4B77-8935-768AC7F370ED}" srcOrd="0" destOrd="0" presId="urn:microsoft.com/office/officeart/2005/8/layout/chevron2"/>
    <dgm:cxn modelId="{020B9B7C-CDB6-403C-8EC5-CB7E69561CCF}" type="presOf" srcId="{D7E6DE28-798A-4AF4-8DCB-FEF6A7AC3412}" destId="{E333895E-5CB9-41E6-9D42-445F491DDBE7}" srcOrd="0" destOrd="0" presId="urn:microsoft.com/office/officeart/2005/8/layout/chevron2"/>
    <dgm:cxn modelId="{55D1A980-0CBA-4668-B21B-651324EF4A6A}" type="presOf" srcId="{23DC318A-962E-476E-9499-C0600B31C1CE}" destId="{145631D9-EF63-4D89-9DFB-66C737005257}" srcOrd="0" destOrd="0" presId="urn:microsoft.com/office/officeart/2005/8/layout/chevron2"/>
    <dgm:cxn modelId="{3D4EC386-FE91-40A9-9496-3D5AB572220F}" type="presOf" srcId="{0E0DB6D8-058B-4332-B82B-5AC94D43A729}" destId="{A8F6D3AD-D746-47ED-B857-AE6C249F1547}" srcOrd="0" destOrd="0" presId="urn:microsoft.com/office/officeart/2005/8/layout/chevron2"/>
    <dgm:cxn modelId="{6000D986-F69F-4414-B4DF-BF29F7FAA955}" type="presOf" srcId="{8C16EB72-DFC6-492E-A779-64503CA24569}" destId="{0F22E26D-1AD2-441D-9B0E-8D91B00EBB28}" srcOrd="0" destOrd="0" presId="urn:microsoft.com/office/officeart/2005/8/layout/chevron2"/>
    <dgm:cxn modelId="{FE826E9E-F925-4CC9-BC4E-53CE74F0896D}" srcId="{D7E6DE28-798A-4AF4-8DCB-FEF6A7AC3412}" destId="{0E0DB6D8-058B-4332-B82B-5AC94D43A729}" srcOrd="0" destOrd="0" parTransId="{F4C62B28-116C-4A74-A123-E7521088E91E}" sibTransId="{A98E4896-1328-40D8-9741-72195322EED1}"/>
    <dgm:cxn modelId="{9CFB8EBA-9823-48E3-B662-D0F7CCD1A2CD}" srcId="{23DC318A-962E-476E-9499-C0600B31C1CE}" destId="{D7E6DE28-798A-4AF4-8DCB-FEF6A7AC3412}" srcOrd="1" destOrd="0" parTransId="{FF6475F5-7A83-4AC3-987F-4AC9AC5B28FD}" sibTransId="{02DE9238-874C-40C7-A78F-6B56C327D891}"/>
    <dgm:cxn modelId="{039CDFC7-8A09-4CC5-87EF-76538978BA65}" srcId="{458F3637-39A7-48BD-BD32-FF69BAFE5DFD}" destId="{878B8378-6F1C-4C53-AA5C-D8975E30A904}" srcOrd="0" destOrd="0" parTransId="{B618536D-E51F-474F-AF38-E59B8991EF96}" sibTransId="{5DB399B6-29B2-4D80-90EB-F5A7DD78A3CF}"/>
    <dgm:cxn modelId="{88EF94CD-4F5E-4A03-83C3-337E85CFC6B7}" type="presOf" srcId="{3866AA17-69B1-49EA-A87D-E5935ED4C778}" destId="{3FE99FA7-34DE-4B6B-99B4-25733031440C}" srcOrd="0" destOrd="0" presId="urn:microsoft.com/office/officeart/2005/8/layout/chevron2"/>
    <dgm:cxn modelId="{FC5B42D5-B49D-4320-9E1E-8CC3947E9456}" srcId="{58E52017-E4A7-4A68-B0B5-6EAC8E1143AD}" destId="{5A1DFA7C-99EC-475F-BBC3-24DA0DC1CC4F}" srcOrd="0" destOrd="0" parTransId="{1BA44BD8-EA41-4539-99EE-08B42A47A64C}" sibTransId="{97AA0FAF-3257-4FD8-893C-28A1D8B99523}"/>
    <dgm:cxn modelId="{2F0D5EEB-2022-4379-B8FF-D459226CB1B3}" type="presOf" srcId="{5A1DFA7C-99EC-475F-BBC3-24DA0DC1CC4F}" destId="{B8A87F99-2188-4282-A4C8-D40001D3D15C}" srcOrd="0" destOrd="0" presId="urn:microsoft.com/office/officeart/2005/8/layout/chevron2"/>
    <dgm:cxn modelId="{6D132BF5-7708-403B-9375-981D37481D85}" type="presOf" srcId="{458F3637-39A7-48BD-BD32-FF69BAFE5DFD}" destId="{9A33C558-03E2-477E-8413-333F609DF630}" srcOrd="0" destOrd="0" presId="urn:microsoft.com/office/officeart/2005/8/layout/chevron2"/>
    <dgm:cxn modelId="{30B99E9F-72FF-42CB-BC59-362E56D1F5F1}" type="presParOf" srcId="{145631D9-EF63-4D89-9DFB-66C737005257}" destId="{2C98E3EC-7928-49FA-9CA7-F5E68F904780}" srcOrd="0" destOrd="0" presId="urn:microsoft.com/office/officeart/2005/8/layout/chevron2"/>
    <dgm:cxn modelId="{E3847AF8-B859-4DFA-A1ED-FEDC953292A7}" type="presParOf" srcId="{2C98E3EC-7928-49FA-9CA7-F5E68F904780}" destId="{0F22E26D-1AD2-441D-9B0E-8D91B00EBB28}" srcOrd="0" destOrd="0" presId="urn:microsoft.com/office/officeart/2005/8/layout/chevron2"/>
    <dgm:cxn modelId="{18811FC0-02A4-4691-BB8A-3314D119011D}" type="presParOf" srcId="{2C98E3EC-7928-49FA-9CA7-F5E68F904780}" destId="{3FE99FA7-34DE-4B6B-99B4-25733031440C}" srcOrd="1" destOrd="0" presId="urn:microsoft.com/office/officeart/2005/8/layout/chevron2"/>
    <dgm:cxn modelId="{25EEF1E5-8366-4CFB-9259-C52710CC1B2A}" type="presParOf" srcId="{145631D9-EF63-4D89-9DFB-66C737005257}" destId="{FA713812-776B-4A37-8596-D04674229782}" srcOrd="1" destOrd="0" presId="urn:microsoft.com/office/officeart/2005/8/layout/chevron2"/>
    <dgm:cxn modelId="{E0BEF785-9F36-4F53-B9AE-FDC13DE2A978}" type="presParOf" srcId="{145631D9-EF63-4D89-9DFB-66C737005257}" destId="{1A2200EB-F38F-4D08-8278-8438DA25CEC7}" srcOrd="2" destOrd="0" presId="urn:microsoft.com/office/officeart/2005/8/layout/chevron2"/>
    <dgm:cxn modelId="{70FE885A-4372-45FF-A851-5F6E2A93A168}" type="presParOf" srcId="{1A2200EB-F38F-4D08-8278-8438DA25CEC7}" destId="{E333895E-5CB9-41E6-9D42-445F491DDBE7}" srcOrd="0" destOrd="0" presId="urn:microsoft.com/office/officeart/2005/8/layout/chevron2"/>
    <dgm:cxn modelId="{8FDA4958-6E4B-40CE-B326-E68EC2B0F03F}" type="presParOf" srcId="{1A2200EB-F38F-4D08-8278-8438DA25CEC7}" destId="{A8F6D3AD-D746-47ED-B857-AE6C249F1547}" srcOrd="1" destOrd="0" presId="urn:microsoft.com/office/officeart/2005/8/layout/chevron2"/>
    <dgm:cxn modelId="{61529ABF-A851-46F3-9276-2E6B80D49E5A}" type="presParOf" srcId="{145631D9-EF63-4D89-9DFB-66C737005257}" destId="{95B84639-C0CD-418B-9F48-C10CC90C88F1}" srcOrd="3" destOrd="0" presId="urn:microsoft.com/office/officeart/2005/8/layout/chevron2"/>
    <dgm:cxn modelId="{00D9E6C0-523F-443D-885A-FF32AEDE32E7}" type="presParOf" srcId="{145631D9-EF63-4D89-9DFB-66C737005257}" destId="{BE70476E-C913-4479-A360-A16B0929E658}" srcOrd="4" destOrd="0" presId="urn:microsoft.com/office/officeart/2005/8/layout/chevron2"/>
    <dgm:cxn modelId="{2E44BDA4-8805-4E57-896B-55CD22F7CC98}" type="presParOf" srcId="{BE70476E-C913-4479-A360-A16B0929E658}" destId="{9A33C558-03E2-477E-8413-333F609DF630}" srcOrd="0" destOrd="0" presId="urn:microsoft.com/office/officeart/2005/8/layout/chevron2"/>
    <dgm:cxn modelId="{DBB567A7-8DE9-4DC7-BE83-B3FDF76F171D}" type="presParOf" srcId="{BE70476E-C913-4479-A360-A16B0929E658}" destId="{CBC01E68-A32B-44AC-951C-4259C3E43F16}" srcOrd="1" destOrd="0" presId="urn:microsoft.com/office/officeart/2005/8/layout/chevron2"/>
    <dgm:cxn modelId="{3B466655-9D6A-4551-A80C-C977AE062E85}" type="presParOf" srcId="{145631D9-EF63-4D89-9DFB-66C737005257}" destId="{9C28895D-555D-4542-BF4A-5D89928E4D96}" srcOrd="5" destOrd="0" presId="urn:microsoft.com/office/officeart/2005/8/layout/chevron2"/>
    <dgm:cxn modelId="{13015183-1437-4BB1-ABDC-76CF332C5CD2}" type="presParOf" srcId="{145631D9-EF63-4D89-9DFB-66C737005257}" destId="{47F5104C-AC81-439E-8FDC-FB57ACCBA2FA}" srcOrd="6" destOrd="0" presId="urn:microsoft.com/office/officeart/2005/8/layout/chevron2"/>
    <dgm:cxn modelId="{A2FB915B-E17A-483A-A747-C6A4B0AB991C}" type="presParOf" srcId="{47F5104C-AC81-439E-8FDC-FB57ACCBA2FA}" destId="{AFCD11DD-795A-4B77-8935-768AC7F370ED}" srcOrd="0" destOrd="0" presId="urn:microsoft.com/office/officeart/2005/8/layout/chevron2"/>
    <dgm:cxn modelId="{7F9C6A20-E9A1-44E0-A852-5C0B15899AAD}" type="presParOf" srcId="{47F5104C-AC81-439E-8FDC-FB57ACCBA2FA}" destId="{B8A87F99-2188-4282-A4C8-D40001D3D15C}" srcOrd="1" destOrd="0" presId="urn:microsoft.com/office/officeart/2005/8/layout/chevron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DC318A-962E-476E-9499-C0600B31C1C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C16EB72-DFC6-492E-A779-64503CA24569}">
      <dgm:prSet/>
      <dgm:spPr>
        <a:solidFill>
          <a:schemeClr val="tx2"/>
        </a:solidFill>
        <a:ln>
          <a:solidFill>
            <a:schemeClr val="accent3"/>
          </a:solidFill>
        </a:ln>
      </dgm:spPr>
      <dgm:t>
        <a:bodyPr/>
        <a:lstStyle/>
        <a:p>
          <a:r>
            <a:rPr lang="nl-NL" dirty="0">
              <a:solidFill>
                <a:schemeClr val="bg1"/>
              </a:solidFill>
            </a:rPr>
            <a:t>1</a:t>
          </a:r>
        </a:p>
      </dgm:t>
    </dgm:pt>
    <dgm:pt modelId="{F5BB3834-69CA-40D4-969B-74B0D710631F}" type="parTrans" cxnId="{AA313B04-97E3-4B03-9143-EFFC48F9BE6B}">
      <dgm:prSet/>
      <dgm:spPr/>
      <dgm:t>
        <a:bodyPr/>
        <a:lstStyle/>
        <a:p>
          <a:endParaRPr lang="nl-NL"/>
        </a:p>
      </dgm:t>
    </dgm:pt>
    <dgm:pt modelId="{1E1E2A8A-DC49-45D9-8990-411953F70435}" type="sibTrans" cxnId="{AA313B04-97E3-4B03-9143-EFFC48F9BE6B}">
      <dgm:prSet/>
      <dgm:spPr/>
      <dgm:t>
        <a:bodyPr/>
        <a:lstStyle/>
        <a:p>
          <a:endParaRPr lang="nl-NL"/>
        </a:p>
      </dgm:t>
    </dgm:pt>
    <dgm:pt modelId="{D7E6DE28-798A-4AF4-8DCB-FEF6A7AC3412}">
      <dgm:prSet/>
      <dgm:spPr/>
      <dgm:t>
        <a:bodyPr/>
        <a:lstStyle/>
        <a:p>
          <a:r>
            <a:rPr lang="nl-NL" dirty="0">
              <a:solidFill>
                <a:schemeClr val="bg1"/>
              </a:solidFill>
            </a:rPr>
            <a:t>2</a:t>
          </a:r>
        </a:p>
      </dgm:t>
    </dgm:pt>
    <dgm:pt modelId="{FF6475F5-7A83-4AC3-987F-4AC9AC5B28FD}" type="parTrans" cxnId="{9CFB8EBA-9823-48E3-B662-D0F7CCD1A2CD}">
      <dgm:prSet/>
      <dgm:spPr/>
      <dgm:t>
        <a:bodyPr/>
        <a:lstStyle/>
        <a:p>
          <a:endParaRPr lang="nl-NL"/>
        </a:p>
      </dgm:t>
    </dgm:pt>
    <dgm:pt modelId="{02DE9238-874C-40C7-A78F-6B56C327D891}" type="sibTrans" cxnId="{9CFB8EBA-9823-48E3-B662-D0F7CCD1A2CD}">
      <dgm:prSet/>
      <dgm:spPr/>
      <dgm:t>
        <a:bodyPr/>
        <a:lstStyle/>
        <a:p>
          <a:endParaRPr lang="nl-NL"/>
        </a:p>
      </dgm:t>
    </dgm:pt>
    <dgm:pt modelId="{458F3637-39A7-48BD-BD32-FF69BAFE5DFD}">
      <dgm:prSet/>
      <dgm:spPr/>
      <dgm:t>
        <a:bodyPr/>
        <a:lstStyle/>
        <a:p>
          <a:r>
            <a:rPr lang="nl-NL" dirty="0">
              <a:solidFill>
                <a:schemeClr val="bg1"/>
              </a:solidFill>
            </a:rPr>
            <a:t>3</a:t>
          </a:r>
        </a:p>
      </dgm:t>
    </dgm:pt>
    <dgm:pt modelId="{152C01B4-FE8B-439F-831D-17BBF5F3ED8E}" type="parTrans" cxnId="{EA24BF63-5BB1-43A8-9DB8-420DFDA6361F}">
      <dgm:prSet/>
      <dgm:spPr/>
      <dgm:t>
        <a:bodyPr/>
        <a:lstStyle/>
        <a:p>
          <a:endParaRPr lang="nl-NL"/>
        </a:p>
      </dgm:t>
    </dgm:pt>
    <dgm:pt modelId="{04296B19-71F3-4BF3-897B-22FC0D16F9CC}" type="sibTrans" cxnId="{EA24BF63-5BB1-43A8-9DB8-420DFDA6361F}">
      <dgm:prSet/>
      <dgm:spPr/>
      <dgm:t>
        <a:bodyPr/>
        <a:lstStyle/>
        <a:p>
          <a:endParaRPr lang="nl-NL"/>
        </a:p>
      </dgm:t>
    </dgm:pt>
    <dgm:pt modelId="{58E52017-E4A7-4A68-B0B5-6EAC8E1143AD}">
      <dgm:prSet/>
      <dgm:spPr/>
      <dgm:t>
        <a:bodyPr/>
        <a:lstStyle/>
        <a:p>
          <a:r>
            <a:rPr lang="nl-NL" dirty="0">
              <a:solidFill>
                <a:schemeClr val="bg1"/>
              </a:solidFill>
            </a:rPr>
            <a:t>4</a:t>
          </a:r>
        </a:p>
      </dgm:t>
    </dgm:pt>
    <dgm:pt modelId="{CECD7EEF-142F-42A4-8C11-4A109B81174E}" type="parTrans" cxnId="{0B252D0E-1B36-431D-9ADC-9DF7A9A44250}">
      <dgm:prSet/>
      <dgm:spPr/>
      <dgm:t>
        <a:bodyPr/>
        <a:lstStyle/>
        <a:p>
          <a:endParaRPr lang="nl-NL"/>
        </a:p>
      </dgm:t>
    </dgm:pt>
    <dgm:pt modelId="{8353914B-75B1-434F-ABBB-6A388E17865D}" type="sibTrans" cxnId="{0B252D0E-1B36-431D-9ADC-9DF7A9A44250}">
      <dgm:prSet/>
      <dgm:spPr/>
      <dgm:t>
        <a:bodyPr/>
        <a:lstStyle/>
        <a:p>
          <a:endParaRPr lang="nl-NL"/>
        </a:p>
      </dgm:t>
    </dgm:pt>
    <dgm:pt modelId="{3866AA17-69B1-49EA-A87D-E5935ED4C778}">
      <dgm:prSet custT="1"/>
      <dgm:spPr>
        <a:ln>
          <a:solidFill>
            <a:srgbClr val="39870C"/>
          </a:solidFill>
        </a:ln>
      </dgm:spPr>
      <dgm:t>
        <a:bodyPr/>
        <a:lstStyle/>
        <a:p>
          <a:pPr>
            <a:buNone/>
          </a:pPr>
          <a:r>
            <a:rPr lang="nl-NL" sz="3200" dirty="0"/>
            <a:t>Vraag een account aan voor de </a:t>
          </a:r>
          <a:r>
            <a:rPr lang="nl-NL" sz="3200" dirty="0" err="1"/>
            <a:t>Woo</a:t>
          </a:r>
          <a:r>
            <a:rPr lang="nl-NL" sz="3200" dirty="0"/>
            <a:t>-index</a:t>
          </a:r>
        </a:p>
      </dgm:t>
    </dgm:pt>
    <dgm:pt modelId="{9795C1EF-8330-4760-941C-C02A95B736F9}" type="parTrans" cxnId="{43972F09-3863-41E1-9251-5CA052C25042}">
      <dgm:prSet/>
      <dgm:spPr/>
      <dgm:t>
        <a:bodyPr/>
        <a:lstStyle/>
        <a:p>
          <a:endParaRPr lang="nl-NL"/>
        </a:p>
      </dgm:t>
    </dgm:pt>
    <dgm:pt modelId="{116171EB-E304-4A65-8116-17CC69A03578}" type="sibTrans" cxnId="{43972F09-3863-41E1-9251-5CA052C25042}">
      <dgm:prSet/>
      <dgm:spPr/>
      <dgm:t>
        <a:bodyPr/>
        <a:lstStyle/>
        <a:p>
          <a:endParaRPr lang="nl-NL"/>
        </a:p>
      </dgm:t>
    </dgm:pt>
    <dgm:pt modelId="{0E0DB6D8-058B-4332-B82B-5AC94D43A729}">
      <dgm:prSet custT="1"/>
      <dgm:spPr/>
      <dgm:t>
        <a:bodyPr/>
        <a:lstStyle/>
        <a:p>
          <a:pPr>
            <a:buNone/>
          </a:pPr>
          <a:r>
            <a:rPr lang="nl-NL" sz="3200" dirty="0"/>
            <a:t>Registreer </a:t>
          </a:r>
          <a:r>
            <a:rPr lang="nl-NL" sz="3200" dirty="0" err="1"/>
            <a:t>Woo</a:t>
          </a:r>
          <a:r>
            <a:rPr lang="nl-NL" sz="3200" dirty="0"/>
            <a:t>-informatie en verwijzingen in de </a:t>
          </a:r>
          <a:r>
            <a:rPr lang="nl-NL" sz="3200" dirty="0" err="1"/>
            <a:t>Woo</a:t>
          </a:r>
          <a:r>
            <a:rPr lang="nl-NL" sz="3200" dirty="0"/>
            <a:t>-index</a:t>
          </a:r>
        </a:p>
      </dgm:t>
    </dgm:pt>
    <dgm:pt modelId="{F4C62B28-116C-4A74-A123-E7521088E91E}" type="parTrans" cxnId="{FE826E9E-F925-4CC9-BC4E-53CE74F0896D}">
      <dgm:prSet/>
      <dgm:spPr/>
      <dgm:t>
        <a:bodyPr/>
        <a:lstStyle/>
        <a:p>
          <a:endParaRPr lang="nl-NL"/>
        </a:p>
      </dgm:t>
    </dgm:pt>
    <dgm:pt modelId="{A98E4896-1328-40D8-9741-72195322EED1}" type="sibTrans" cxnId="{FE826E9E-F925-4CC9-BC4E-53CE74F0896D}">
      <dgm:prSet/>
      <dgm:spPr/>
      <dgm:t>
        <a:bodyPr/>
        <a:lstStyle/>
        <a:p>
          <a:endParaRPr lang="nl-NL"/>
        </a:p>
      </dgm:t>
    </dgm:pt>
    <dgm:pt modelId="{878B8378-6F1C-4C53-AA5C-D8975E30A904}">
      <dgm:prSet custT="1"/>
      <dgm:spPr/>
      <dgm:t>
        <a:bodyPr/>
        <a:lstStyle/>
        <a:p>
          <a:pPr>
            <a:buNone/>
          </a:pPr>
          <a:r>
            <a:rPr lang="nl-NL" sz="3200" dirty="0"/>
            <a:t>Implementeer sitemap indexbestanden en sitemaps in combinatie met robots.txt op uw eigen publieke weblocatie</a:t>
          </a:r>
        </a:p>
      </dgm:t>
    </dgm:pt>
    <dgm:pt modelId="{B618536D-E51F-474F-AF38-E59B8991EF96}" type="parTrans" cxnId="{039CDFC7-8A09-4CC5-87EF-76538978BA65}">
      <dgm:prSet/>
      <dgm:spPr/>
      <dgm:t>
        <a:bodyPr/>
        <a:lstStyle/>
        <a:p>
          <a:endParaRPr lang="nl-NL"/>
        </a:p>
      </dgm:t>
    </dgm:pt>
    <dgm:pt modelId="{5DB399B6-29B2-4D80-90EB-F5A7DD78A3CF}" type="sibTrans" cxnId="{039CDFC7-8A09-4CC5-87EF-76538978BA65}">
      <dgm:prSet/>
      <dgm:spPr/>
      <dgm:t>
        <a:bodyPr/>
        <a:lstStyle/>
        <a:p>
          <a:endParaRPr lang="nl-NL"/>
        </a:p>
      </dgm:t>
    </dgm:pt>
    <dgm:pt modelId="{5A1DFA7C-99EC-475F-BBC3-24DA0DC1CC4F}">
      <dgm:prSet custT="1"/>
      <dgm:spPr/>
      <dgm:t>
        <a:bodyPr/>
        <a:lstStyle/>
        <a:p>
          <a:pPr>
            <a:buFontTx/>
            <a:buNone/>
          </a:pPr>
          <a:r>
            <a:rPr lang="nl-NL" sz="3200" dirty="0"/>
            <a:t>Neem metadata conform TOOI of organisatie specifieke metadata op in sitemaps</a:t>
          </a:r>
        </a:p>
      </dgm:t>
    </dgm:pt>
    <dgm:pt modelId="{1BA44BD8-EA41-4539-99EE-08B42A47A64C}" type="parTrans" cxnId="{FC5B42D5-B49D-4320-9E1E-8CC3947E9456}">
      <dgm:prSet/>
      <dgm:spPr/>
      <dgm:t>
        <a:bodyPr/>
        <a:lstStyle/>
        <a:p>
          <a:endParaRPr lang="nl-NL"/>
        </a:p>
      </dgm:t>
    </dgm:pt>
    <dgm:pt modelId="{97AA0FAF-3257-4FD8-893C-28A1D8B99523}" type="sibTrans" cxnId="{FC5B42D5-B49D-4320-9E1E-8CC3947E9456}">
      <dgm:prSet/>
      <dgm:spPr/>
      <dgm:t>
        <a:bodyPr/>
        <a:lstStyle/>
        <a:p>
          <a:endParaRPr lang="nl-NL"/>
        </a:p>
      </dgm:t>
    </dgm:pt>
    <dgm:pt modelId="{145631D9-EF63-4D89-9DFB-66C737005257}" type="pres">
      <dgm:prSet presAssocID="{23DC318A-962E-476E-9499-C0600B31C1CE}" presName="linearFlow" presStyleCnt="0">
        <dgm:presLayoutVars>
          <dgm:dir/>
          <dgm:animLvl val="lvl"/>
          <dgm:resizeHandles val="exact"/>
        </dgm:presLayoutVars>
      </dgm:prSet>
      <dgm:spPr/>
    </dgm:pt>
    <dgm:pt modelId="{2C98E3EC-7928-49FA-9CA7-F5E68F904780}" type="pres">
      <dgm:prSet presAssocID="{8C16EB72-DFC6-492E-A779-64503CA24569}" presName="composite" presStyleCnt="0"/>
      <dgm:spPr/>
    </dgm:pt>
    <dgm:pt modelId="{0F22E26D-1AD2-441D-9B0E-8D91B00EBB28}" type="pres">
      <dgm:prSet presAssocID="{8C16EB72-DFC6-492E-A779-64503CA24569}" presName="parentText" presStyleLbl="alignNode1" presStyleIdx="0" presStyleCnt="4">
        <dgm:presLayoutVars>
          <dgm:chMax val="1"/>
          <dgm:bulletEnabled val="1"/>
        </dgm:presLayoutVars>
      </dgm:prSet>
      <dgm:spPr/>
    </dgm:pt>
    <dgm:pt modelId="{3FE99FA7-34DE-4B6B-99B4-25733031440C}" type="pres">
      <dgm:prSet presAssocID="{8C16EB72-DFC6-492E-A779-64503CA24569}" presName="descendantText" presStyleLbl="alignAcc1" presStyleIdx="0" presStyleCnt="4">
        <dgm:presLayoutVars>
          <dgm:bulletEnabled val="1"/>
        </dgm:presLayoutVars>
      </dgm:prSet>
      <dgm:spPr/>
    </dgm:pt>
    <dgm:pt modelId="{FA713812-776B-4A37-8596-D04674229782}" type="pres">
      <dgm:prSet presAssocID="{1E1E2A8A-DC49-45D9-8990-411953F70435}" presName="sp" presStyleCnt="0"/>
      <dgm:spPr/>
    </dgm:pt>
    <dgm:pt modelId="{1A2200EB-F38F-4D08-8278-8438DA25CEC7}" type="pres">
      <dgm:prSet presAssocID="{D7E6DE28-798A-4AF4-8DCB-FEF6A7AC3412}" presName="composite" presStyleCnt="0"/>
      <dgm:spPr/>
    </dgm:pt>
    <dgm:pt modelId="{E333895E-5CB9-41E6-9D42-445F491DDBE7}" type="pres">
      <dgm:prSet presAssocID="{D7E6DE28-798A-4AF4-8DCB-FEF6A7AC3412}" presName="parentText" presStyleLbl="alignNode1" presStyleIdx="1" presStyleCnt="4">
        <dgm:presLayoutVars>
          <dgm:chMax val="1"/>
          <dgm:bulletEnabled val="1"/>
        </dgm:presLayoutVars>
      </dgm:prSet>
      <dgm:spPr/>
    </dgm:pt>
    <dgm:pt modelId="{A8F6D3AD-D746-47ED-B857-AE6C249F1547}" type="pres">
      <dgm:prSet presAssocID="{D7E6DE28-798A-4AF4-8DCB-FEF6A7AC3412}" presName="descendantText" presStyleLbl="alignAcc1" presStyleIdx="1" presStyleCnt="4">
        <dgm:presLayoutVars>
          <dgm:bulletEnabled val="1"/>
        </dgm:presLayoutVars>
      </dgm:prSet>
      <dgm:spPr/>
    </dgm:pt>
    <dgm:pt modelId="{95B84639-C0CD-418B-9F48-C10CC90C88F1}" type="pres">
      <dgm:prSet presAssocID="{02DE9238-874C-40C7-A78F-6B56C327D891}" presName="sp" presStyleCnt="0"/>
      <dgm:spPr/>
    </dgm:pt>
    <dgm:pt modelId="{BE70476E-C913-4479-A360-A16B0929E658}" type="pres">
      <dgm:prSet presAssocID="{458F3637-39A7-48BD-BD32-FF69BAFE5DFD}" presName="composite" presStyleCnt="0"/>
      <dgm:spPr/>
    </dgm:pt>
    <dgm:pt modelId="{9A33C558-03E2-477E-8413-333F609DF630}" type="pres">
      <dgm:prSet presAssocID="{458F3637-39A7-48BD-BD32-FF69BAFE5DFD}" presName="parentText" presStyleLbl="alignNode1" presStyleIdx="2" presStyleCnt="4">
        <dgm:presLayoutVars>
          <dgm:chMax val="1"/>
          <dgm:bulletEnabled val="1"/>
        </dgm:presLayoutVars>
      </dgm:prSet>
      <dgm:spPr/>
    </dgm:pt>
    <dgm:pt modelId="{CBC01E68-A32B-44AC-951C-4259C3E43F16}" type="pres">
      <dgm:prSet presAssocID="{458F3637-39A7-48BD-BD32-FF69BAFE5DFD}" presName="descendantText" presStyleLbl="alignAcc1" presStyleIdx="2" presStyleCnt="4">
        <dgm:presLayoutVars>
          <dgm:bulletEnabled val="1"/>
        </dgm:presLayoutVars>
      </dgm:prSet>
      <dgm:spPr/>
    </dgm:pt>
    <dgm:pt modelId="{9C28895D-555D-4542-BF4A-5D89928E4D96}" type="pres">
      <dgm:prSet presAssocID="{04296B19-71F3-4BF3-897B-22FC0D16F9CC}" presName="sp" presStyleCnt="0"/>
      <dgm:spPr/>
    </dgm:pt>
    <dgm:pt modelId="{47F5104C-AC81-439E-8FDC-FB57ACCBA2FA}" type="pres">
      <dgm:prSet presAssocID="{58E52017-E4A7-4A68-B0B5-6EAC8E1143AD}" presName="composite" presStyleCnt="0"/>
      <dgm:spPr/>
    </dgm:pt>
    <dgm:pt modelId="{AFCD11DD-795A-4B77-8935-768AC7F370ED}" type="pres">
      <dgm:prSet presAssocID="{58E52017-E4A7-4A68-B0B5-6EAC8E1143AD}" presName="parentText" presStyleLbl="alignNode1" presStyleIdx="3" presStyleCnt="4">
        <dgm:presLayoutVars>
          <dgm:chMax val="1"/>
          <dgm:bulletEnabled val="1"/>
        </dgm:presLayoutVars>
      </dgm:prSet>
      <dgm:spPr/>
    </dgm:pt>
    <dgm:pt modelId="{B8A87F99-2188-4282-A4C8-D40001D3D15C}" type="pres">
      <dgm:prSet presAssocID="{58E52017-E4A7-4A68-B0B5-6EAC8E1143AD}" presName="descendantText" presStyleLbl="alignAcc1" presStyleIdx="3" presStyleCnt="4">
        <dgm:presLayoutVars>
          <dgm:bulletEnabled val="1"/>
        </dgm:presLayoutVars>
      </dgm:prSet>
      <dgm:spPr/>
    </dgm:pt>
  </dgm:ptLst>
  <dgm:cxnLst>
    <dgm:cxn modelId="{AA313B04-97E3-4B03-9143-EFFC48F9BE6B}" srcId="{23DC318A-962E-476E-9499-C0600B31C1CE}" destId="{8C16EB72-DFC6-492E-A779-64503CA24569}" srcOrd="0" destOrd="0" parTransId="{F5BB3834-69CA-40D4-969B-74B0D710631F}" sibTransId="{1E1E2A8A-DC49-45D9-8990-411953F70435}"/>
    <dgm:cxn modelId="{43972F09-3863-41E1-9251-5CA052C25042}" srcId="{8C16EB72-DFC6-492E-A779-64503CA24569}" destId="{3866AA17-69B1-49EA-A87D-E5935ED4C778}" srcOrd="0" destOrd="0" parTransId="{9795C1EF-8330-4760-941C-C02A95B736F9}" sibTransId="{116171EB-E304-4A65-8116-17CC69A03578}"/>
    <dgm:cxn modelId="{0B252D0E-1B36-431D-9ADC-9DF7A9A44250}" srcId="{23DC318A-962E-476E-9499-C0600B31C1CE}" destId="{58E52017-E4A7-4A68-B0B5-6EAC8E1143AD}" srcOrd="3" destOrd="0" parTransId="{CECD7EEF-142F-42A4-8C11-4A109B81174E}" sibTransId="{8353914B-75B1-434F-ABBB-6A388E17865D}"/>
    <dgm:cxn modelId="{EA24BF63-5BB1-43A8-9DB8-420DFDA6361F}" srcId="{23DC318A-962E-476E-9499-C0600B31C1CE}" destId="{458F3637-39A7-48BD-BD32-FF69BAFE5DFD}" srcOrd="2" destOrd="0" parTransId="{152C01B4-FE8B-439F-831D-17BBF5F3ED8E}" sibTransId="{04296B19-71F3-4BF3-897B-22FC0D16F9CC}"/>
    <dgm:cxn modelId="{28A5216E-09CC-4E4C-967F-72BB0575048A}" type="presOf" srcId="{878B8378-6F1C-4C53-AA5C-D8975E30A904}" destId="{CBC01E68-A32B-44AC-951C-4259C3E43F16}" srcOrd="0" destOrd="0" presId="urn:microsoft.com/office/officeart/2005/8/layout/chevron2"/>
    <dgm:cxn modelId="{081C8D7B-BF6B-4A88-A609-8AF5E6182341}" type="presOf" srcId="{58E52017-E4A7-4A68-B0B5-6EAC8E1143AD}" destId="{AFCD11DD-795A-4B77-8935-768AC7F370ED}" srcOrd="0" destOrd="0" presId="urn:microsoft.com/office/officeart/2005/8/layout/chevron2"/>
    <dgm:cxn modelId="{020B9B7C-CDB6-403C-8EC5-CB7E69561CCF}" type="presOf" srcId="{D7E6DE28-798A-4AF4-8DCB-FEF6A7AC3412}" destId="{E333895E-5CB9-41E6-9D42-445F491DDBE7}" srcOrd="0" destOrd="0" presId="urn:microsoft.com/office/officeart/2005/8/layout/chevron2"/>
    <dgm:cxn modelId="{55D1A980-0CBA-4668-B21B-651324EF4A6A}" type="presOf" srcId="{23DC318A-962E-476E-9499-C0600B31C1CE}" destId="{145631D9-EF63-4D89-9DFB-66C737005257}" srcOrd="0" destOrd="0" presId="urn:microsoft.com/office/officeart/2005/8/layout/chevron2"/>
    <dgm:cxn modelId="{3D4EC386-FE91-40A9-9496-3D5AB572220F}" type="presOf" srcId="{0E0DB6D8-058B-4332-B82B-5AC94D43A729}" destId="{A8F6D3AD-D746-47ED-B857-AE6C249F1547}" srcOrd="0" destOrd="0" presId="urn:microsoft.com/office/officeart/2005/8/layout/chevron2"/>
    <dgm:cxn modelId="{6000D986-F69F-4414-B4DF-BF29F7FAA955}" type="presOf" srcId="{8C16EB72-DFC6-492E-A779-64503CA24569}" destId="{0F22E26D-1AD2-441D-9B0E-8D91B00EBB28}" srcOrd="0" destOrd="0" presId="urn:microsoft.com/office/officeart/2005/8/layout/chevron2"/>
    <dgm:cxn modelId="{FE826E9E-F925-4CC9-BC4E-53CE74F0896D}" srcId="{D7E6DE28-798A-4AF4-8DCB-FEF6A7AC3412}" destId="{0E0DB6D8-058B-4332-B82B-5AC94D43A729}" srcOrd="0" destOrd="0" parTransId="{F4C62B28-116C-4A74-A123-E7521088E91E}" sibTransId="{A98E4896-1328-40D8-9741-72195322EED1}"/>
    <dgm:cxn modelId="{9CFB8EBA-9823-48E3-B662-D0F7CCD1A2CD}" srcId="{23DC318A-962E-476E-9499-C0600B31C1CE}" destId="{D7E6DE28-798A-4AF4-8DCB-FEF6A7AC3412}" srcOrd="1" destOrd="0" parTransId="{FF6475F5-7A83-4AC3-987F-4AC9AC5B28FD}" sibTransId="{02DE9238-874C-40C7-A78F-6B56C327D891}"/>
    <dgm:cxn modelId="{039CDFC7-8A09-4CC5-87EF-76538978BA65}" srcId="{458F3637-39A7-48BD-BD32-FF69BAFE5DFD}" destId="{878B8378-6F1C-4C53-AA5C-D8975E30A904}" srcOrd="0" destOrd="0" parTransId="{B618536D-E51F-474F-AF38-E59B8991EF96}" sibTransId="{5DB399B6-29B2-4D80-90EB-F5A7DD78A3CF}"/>
    <dgm:cxn modelId="{88EF94CD-4F5E-4A03-83C3-337E85CFC6B7}" type="presOf" srcId="{3866AA17-69B1-49EA-A87D-E5935ED4C778}" destId="{3FE99FA7-34DE-4B6B-99B4-25733031440C}" srcOrd="0" destOrd="0" presId="urn:microsoft.com/office/officeart/2005/8/layout/chevron2"/>
    <dgm:cxn modelId="{FC5B42D5-B49D-4320-9E1E-8CC3947E9456}" srcId="{58E52017-E4A7-4A68-B0B5-6EAC8E1143AD}" destId="{5A1DFA7C-99EC-475F-BBC3-24DA0DC1CC4F}" srcOrd="0" destOrd="0" parTransId="{1BA44BD8-EA41-4539-99EE-08B42A47A64C}" sibTransId="{97AA0FAF-3257-4FD8-893C-28A1D8B99523}"/>
    <dgm:cxn modelId="{2F0D5EEB-2022-4379-B8FF-D459226CB1B3}" type="presOf" srcId="{5A1DFA7C-99EC-475F-BBC3-24DA0DC1CC4F}" destId="{B8A87F99-2188-4282-A4C8-D40001D3D15C}" srcOrd="0" destOrd="0" presId="urn:microsoft.com/office/officeart/2005/8/layout/chevron2"/>
    <dgm:cxn modelId="{6D132BF5-7708-403B-9375-981D37481D85}" type="presOf" srcId="{458F3637-39A7-48BD-BD32-FF69BAFE5DFD}" destId="{9A33C558-03E2-477E-8413-333F609DF630}" srcOrd="0" destOrd="0" presId="urn:microsoft.com/office/officeart/2005/8/layout/chevron2"/>
    <dgm:cxn modelId="{30B99E9F-72FF-42CB-BC59-362E56D1F5F1}" type="presParOf" srcId="{145631D9-EF63-4D89-9DFB-66C737005257}" destId="{2C98E3EC-7928-49FA-9CA7-F5E68F904780}" srcOrd="0" destOrd="0" presId="urn:microsoft.com/office/officeart/2005/8/layout/chevron2"/>
    <dgm:cxn modelId="{E3847AF8-B859-4DFA-A1ED-FEDC953292A7}" type="presParOf" srcId="{2C98E3EC-7928-49FA-9CA7-F5E68F904780}" destId="{0F22E26D-1AD2-441D-9B0E-8D91B00EBB28}" srcOrd="0" destOrd="0" presId="urn:microsoft.com/office/officeart/2005/8/layout/chevron2"/>
    <dgm:cxn modelId="{18811FC0-02A4-4691-BB8A-3314D119011D}" type="presParOf" srcId="{2C98E3EC-7928-49FA-9CA7-F5E68F904780}" destId="{3FE99FA7-34DE-4B6B-99B4-25733031440C}" srcOrd="1" destOrd="0" presId="urn:microsoft.com/office/officeart/2005/8/layout/chevron2"/>
    <dgm:cxn modelId="{25EEF1E5-8366-4CFB-9259-C52710CC1B2A}" type="presParOf" srcId="{145631D9-EF63-4D89-9DFB-66C737005257}" destId="{FA713812-776B-4A37-8596-D04674229782}" srcOrd="1" destOrd="0" presId="urn:microsoft.com/office/officeart/2005/8/layout/chevron2"/>
    <dgm:cxn modelId="{E0BEF785-9F36-4F53-B9AE-FDC13DE2A978}" type="presParOf" srcId="{145631D9-EF63-4D89-9DFB-66C737005257}" destId="{1A2200EB-F38F-4D08-8278-8438DA25CEC7}" srcOrd="2" destOrd="0" presId="urn:microsoft.com/office/officeart/2005/8/layout/chevron2"/>
    <dgm:cxn modelId="{70FE885A-4372-45FF-A851-5F6E2A93A168}" type="presParOf" srcId="{1A2200EB-F38F-4D08-8278-8438DA25CEC7}" destId="{E333895E-5CB9-41E6-9D42-445F491DDBE7}" srcOrd="0" destOrd="0" presId="urn:microsoft.com/office/officeart/2005/8/layout/chevron2"/>
    <dgm:cxn modelId="{8FDA4958-6E4B-40CE-B326-E68EC2B0F03F}" type="presParOf" srcId="{1A2200EB-F38F-4D08-8278-8438DA25CEC7}" destId="{A8F6D3AD-D746-47ED-B857-AE6C249F1547}" srcOrd="1" destOrd="0" presId="urn:microsoft.com/office/officeart/2005/8/layout/chevron2"/>
    <dgm:cxn modelId="{61529ABF-A851-46F3-9276-2E6B80D49E5A}" type="presParOf" srcId="{145631D9-EF63-4D89-9DFB-66C737005257}" destId="{95B84639-C0CD-418B-9F48-C10CC90C88F1}" srcOrd="3" destOrd="0" presId="urn:microsoft.com/office/officeart/2005/8/layout/chevron2"/>
    <dgm:cxn modelId="{00D9E6C0-523F-443D-885A-FF32AEDE32E7}" type="presParOf" srcId="{145631D9-EF63-4D89-9DFB-66C737005257}" destId="{BE70476E-C913-4479-A360-A16B0929E658}" srcOrd="4" destOrd="0" presId="urn:microsoft.com/office/officeart/2005/8/layout/chevron2"/>
    <dgm:cxn modelId="{2E44BDA4-8805-4E57-896B-55CD22F7CC98}" type="presParOf" srcId="{BE70476E-C913-4479-A360-A16B0929E658}" destId="{9A33C558-03E2-477E-8413-333F609DF630}" srcOrd="0" destOrd="0" presId="urn:microsoft.com/office/officeart/2005/8/layout/chevron2"/>
    <dgm:cxn modelId="{DBB567A7-8DE9-4DC7-BE83-B3FDF76F171D}" type="presParOf" srcId="{BE70476E-C913-4479-A360-A16B0929E658}" destId="{CBC01E68-A32B-44AC-951C-4259C3E43F16}" srcOrd="1" destOrd="0" presId="urn:microsoft.com/office/officeart/2005/8/layout/chevron2"/>
    <dgm:cxn modelId="{3B466655-9D6A-4551-A80C-C977AE062E85}" type="presParOf" srcId="{145631D9-EF63-4D89-9DFB-66C737005257}" destId="{9C28895D-555D-4542-BF4A-5D89928E4D96}" srcOrd="5" destOrd="0" presId="urn:microsoft.com/office/officeart/2005/8/layout/chevron2"/>
    <dgm:cxn modelId="{13015183-1437-4BB1-ABDC-76CF332C5CD2}" type="presParOf" srcId="{145631D9-EF63-4D89-9DFB-66C737005257}" destId="{47F5104C-AC81-439E-8FDC-FB57ACCBA2FA}" srcOrd="6" destOrd="0" presId="urn:microsoft.com/office/officeart/2005/8/layout/chevron2"/>
    <dgm:cxn modelId="{A2FB915B-E17A-483A-A747-C6A4B0AB991C}" type="presParOf" srcId="{47F5104C-AC81-439E-8FDC-FB57ACCBA2FA}" destId="{AFCD11DD-795A-4B77-8935-768AC7F370ED}" srcOrd="0" destOrd="0" presId="urn:microsoft.com/office/officeart/2005/8/layout/chevron2"/>
    <dgm:cxn modelId="{7F9C6A20-E9A1-44E0-A852-5C0B15899AAD}" type="presParOf" srcId="{47F5104C-AC81-439E-8FDC-FB57ACCBA2FA}" destId="{B8A87F99-2188-4282-A4C8-D40001D3D15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DC318A-962E-476E-9499-C0600B31C1C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C16EB72-DFC6-492E-A779-64503CA24569}">
      <dgm:prSet/>
      <dgm:spPr>
        <a:solidFill>
          <a:schemeClr val="tx2"/>
        </a:solidFill>
        <a:ln>
          <a:solidFill>
            <a:schemeClr val="accent3"/>
          </a:solidFill>
        </a:ln>
      </dgm:spPr>
      <dgm:t>
        <a:bodyPr/>
        <a:lstStyle/>
        <a:p>
          <a:r>
            <a:rPr lang="nl-NL" dirty="0">
              <a:solidFill>
                <a:schemeClr val="bg1"/>
              </a:solidFill>
            </a:rPr>
            <a:t>1</a:t>
          </a:r>
        </a:p>
      </dgm:t>
    </dgm:pt>
    <dgm:pt modelId="{F5BB3834-69CA-40D4-969B-74B0D710631F}" type="parTrans" cxnId="{AA313B04-97E3-4B03-9143-EFFC48F9BE6B}">
      <dgm:prSet/>
      <dgm:spPr/>
      <dgm:t>
        <a:bodyPr/>
        <a:lstStyle/>
        <a:p>
          <a:endParaRPr lang="nl-NL"/>
        </a:p>
      </dgm:t>
    </dgm:pt>
    <dgm:pt modelId="{1E1E2A8A-DC49-45D9-8990-411953F70435}" type="sibTrans" cxnId="{AA313B04-97E3-4B03-9143-EFFC48F9BE6B}">
      <dgm:prSet/>
      <dgm:spPr/>
      <dgm:t>
        <a:bodyPr/>
        <a:lstStyle/>
        <a:p>
          <a:endParaRPr lang="nl-NL"/>
        </a:p>
      </dgm:t>
    </dgm:pt>
    <dgm:pt modelId="{D7E6DE28-798A-4AF4-8DCB-FEF6A7AC3412}">
      <dgm:prSet/>
      <dgm:spPr/>
      <dgm:t>
        <a:bodyPr/>
        <a:lstStyle/>
        <a:p>
          <a:r>
            <a:rPr lang="nl-NL" dirty="0">
              <a:solidFill>
                <a:schemeClr val="bg1"/>
              </a:solidFill>
            </a:rPr>
            <a:t>2</a:t>
          </a:r>
        </a:p>
      </dgm:t>
    </dgm:pt>
    <dgm:pt modelId="{FF6475F5-7A83-4AC3-987F-4AC9AC5B28FD}" type="parTrans" cxnId="{9CFB8EBA-9823-48E3-B662-D0F7CCD1A2CD}">
      <dgm:prSet/>
      <dgm:spPr/>
      <dgm:t>
        <a:bodyPr/>
        <a:lstStyle/>
        <a:p>
          <a:endParaRPr lang="nl-NL"/>
        </a:p>
      </dgm:t>
    </dgm:pt>
    <dgm:pt modelId="{02DE9238-874C-40C7-A78F-6B56C327D891}" type="sibTrans" cxnId="{9CFB8EBA-9823-48E3-B662-D0F7CCD1A2CD}">
      <dgm:prSet/>
      <dgm:spPr/>
      <dgm:t>
        <a:bodyPr/>
        <a:lstStyle/>
        <a:p>
          <a:endParaRPr lang="nl-NL"/>
        </a:p>
      </dgm:t>
    </dgm:pt>
    <dgm:pt modelId="{458F3637-39A7-48BD-BD32-FF69BAFE5DFD}">
      <dgm:prSet/>
      <dgm:spPr/>
      <dgm:t>
        <a:bodyPr/>
        <a:lstStyle/>
        <a:p>
          <a:r>
            <a:rPr lang="nl-NL" dirty="0">
              <a:solidFill>
                <a:schemeClr val="bg1"/>
              </a:solidFill>
            </a:rPr>
            <a:t>3</a:t>
          </a:r>
        </a:p>
      </dgm:t>
    </dgm:pt>
    <dgm:pt modelId="{152C01B4-FE8B-439F-831D-17BBF5F3ED8E}" type="parTrans" cxnId="{EA24BF63-5BB1-43A8-9DB8-420DFDA6361F}">
      <dgm:prSet/>
      <dgm:spPr/>
      <dgm:t>
        <a:bodyPr/>
        <a:lstStyle/>
        <a:p>
          <a:endParaRPr lang="nl-NL"/>
        </a:p>
      </dgm:t>
    </dgm:pt>
    <dgm:pt modelId="{04296B19-71F3-4BF3-897B-22FC0D16F9CC}" type="sibTrans" cxnId="{EA24BF63-5BB1-43A8-9DB8-420DFDA6361F}">
      <dgm:prSet/>
      <dgm:spPr/>
      <dgm:t>
        <a:bodyPr/>
        <a:lstStyle/>
        <a:p>
          <a:endParaRPr lang="nl-NL"/>
        </a:p>
      </dgm:t>
    </dgm:pt>
    <dgm:pt modelId="{58E52017-E4A7-4A68-B0B5-6EAC8E1143AD}">
      <dgm:prSet/>
      <dgm:spPr/>
      <dgm:t>
        <a:bodyPr/>
        <a:lstStyle/>
        <a:p>
          <a:r>
            <a:rPr lang="nl-NL" dirty="0">
              <a:solidFill>
                <a:schemeClr val="bg1"/>
              </a:solidFill>
            </a:rPr>
            <a:t>4</a:t>
          </a:r>
        </a:p>
      </dgm:t>
    </dgm:pt>
    <dgm:pt modelId="{CECD7EEF-142F-42A4-8C11-4A109B81174E}" type="parTrans" cxnId="{0B252D0E-1B36-431D-9ADC-9DF7A9A44250}">
      <dgm:prSet/>
      <dgm:spPr/>
      <dgm:t>
        <a:bodyPr/>
        <a:lstStyle/>
        <a:p>
          <a:endParaRPr lang="nl-NL"/>
        </a:p>
      </dgm:t>
    </dgm:pt>
    <dgm:pt modelId="{8353914B-75B1-434F-ABBB-6A388E17865D}" type="sibTrans" cxnId="{0B252D0E-1B36-431D-9ADC-9DF7A9A44250}">
      <dgm:prSet/>
      <dgm:spPr/>
      <dgm:t>
        <a:bodyPr/>
        <a:lstStyle/>
        <a:p>
          <a:endParaRPr lang="nl-NL"/>
        </a:p>
      </dgm:t>
    </dgm:pt>
    <dgm:pt modelId="{3866AA17-69B1-49EA-A87D-E5935ED4C778}">
      <dgm:prSet custT="1"/>
      <dgm:spPr>
        <a:ln>
          <a:solidFill>
            <a:srgbClr val="39870C"/>
          </a:solidFill>
        </a:ln>
      </dgm:spPr>
      <dgm:t>
        <a:bodyPr/>
        <a:lstStyle/>
        <a:p>
          <a:pPr>
            <a:buNone/>
          </a:pPr>
          <a:r>
            <a:rPr lang="nl-NL" sz="3200" dirty="0"/>
            <a:t>Vraag een account aan voor de </a:t>
          </a:r>
          <a:r>
            <a:rPr lang="nl-NL" sz="3200" dirty="0" err="1"/>
            <a:t>Woo</a:t>
          </a:r>
          <a:r>
            <a:rPr lang="nl-NL" sz="3200" dirty="0"/>
            <a:t>-index</a:t>
          </a:r>
        </a:p>
      </dgm:t>
    </dgm:pt>
    <dgm:pt modelId="{9795C1EF-8330-4760-941C-C02A95B736F9}" type="parTrans" cxnId="{43972F09-3863-41E1-9251-5CA052C25042}">
      <dgm:prSet/>
      <dgm:spPr/>
      <dgm:t>
        <a:bodyPr/>
        <a:lstStyle/>
        <a:p>
          <a:endParaRPr lang="nl-NL"/>
        </a:p>
      </dgm:t>
    </dgm:pt>
    <dgm:pt modelId="{116171EB-E304-4A65-8116-17CC69A03578}" type="sibTrans" cxnId="{43972F09-3863-41E1-9251-5CA052C25042}">
      <dgm:prSet/>
      <dgm:spPr/>
      <dgm:t>
        <a:bodyPr/>
        <a:lstStyle/>
        <a:p>
          <a:endParaRPr lang="nl-NL"/>
        </a:p>
      </dgm:t>
    </dgm:pt>
    <dgm:pt modelId="{0E0DB6D8-058B-4332-B82B-5AC94D43A729}">
      <dgm:prSet custT="1"/>
      <dgm:spPr/>
      <dgm:t>
        <a:bodyPr/>
        <a:lstStyle/>
        <a:p>
          <a:pPr>
            <a:buNone/>
          </a:pPr>
          <a:r>
            <a:rPr lang="nl-NL" sz="3200" dirty="0"/>
            <a:t>Registreer </a:t>
          </a:r>
          <a:r>
            <a:rPr lang="nl-NL" sz="3200" dirty="0" err="1"/>
            <a:t>Woo</a:t>
          </a:r>
          <a:r>
            <a:rPr lang="nl-NL" sz="3200" dirty="0"/>
            <a:t>-informatie en verwijzingen in de </a:t>
          </a:r>
          <a:r>
            <a:rPr lang="nl-NL" sz="3200" dirty="0" err="1"/>
            <a:t>Woo</a:t>
          </a:r>
          <a:r>
            <a:rPr lang="nl-NL" sz="3200" dirty="0"/>
            <a:t>-index</a:t>
          </a:r>
        </a:p>
      </dgm:t>
    </dgm:pt>
    <dgm:pt modelId="{F4C62B28-116C-4A74-A123-E7521088E91E}" type="parTrans" cxnId="{FE826E9E-F925-4CC9-BC4E-53CE74F0896D}">
      <dgm:prSet/>
      <dgm:spPr/>
      <dgm:t>
        <a:bodyPr/>
        <a:lstStyle/>
        <a:p>
          <a:endParaRPr lang="nl-NL"/>
        </a:p>
      </dgm:t>
    </dgm:pt>
    <dgm:pt modelId="{A98E4896-1328-40D8-9741-72195322EED1}" type="sibTrans" cxnId="{FE826E9E-F925-4CC9-BC4E-53CE74F0896D}">
      <dgm:prSet/>
      <dgm:spPr/>
      <dgm:t>
        <a:bodyPr/>
        <a:lstStyle/>
        <a:p>
          <a:endParaRPr lang="nl-NL"/>
        </a:p>
      </dgm:t>
    </dgm:pt>
    <dgm:pt modelId="{878B8378-6F1C-4C53-AA5C-D8975E30A904}">
      <dgm:prSet custT="1"/>
      <dgm:spPr/>
      <dgm:t>
        <a:bodyPr/>
        <a:lstStyle/>
        <a:p>
          <a:pPr>
            <a:buNone/>
          </a:pPr>
          <a:r>
            <a:rPr lang="nl-NL" sz="3200" dirty="0"/>
            <a:t>Implementeer sitemap indexbestanden en sitemaps in combinatie met robots.txt op uw eigen publieke weblocatie</a:t>
          </a:r>
        </a:p>
      </dgm:t>
    </dgm:pt>
    <dgm:pt modelId="{B618536D-E51F-474F-AF38-E59B8991EF96}" type="parTrans" cxnId="{039CDFC7-8A09-4CC5-87EF-76538978BA65}">
      <dgm:prSet/>
      <dgm:spPr/>
      <dgm:t>
        <a:bodyPr/>
        <a:lstStyle/>
        <a:p>
          <a:endParaRPr lang="nl-NL"/>
        </a:p>
      </dgm:t>
    </dgm:pt>
    <dgm:pt modelId="{5DB399B6-29B2-4D80-90EB-F5A7DD78A3CF}" type="sibTrans" cxnId="{039CDFC7-8A09-4CC5-87EF-76538978BA65}">
      <dgm:prSet/>
      <dgm:spPr/>
      <dgm:t>
        <a:bodyPr/>
        <a:lstStyle/>
        <a:p>
          <a:endParaRPr lang="nl-NL"/>
        </a:p>
      </dgm:t>
    </dgm:pt>
    <dgm:pt modelId="{5A1DFA7C-99EC-475F-BBC3-24DA0DC1CC4F}">
      <dgm:prSet custT="1"/>
      <dgm:spPr/>
      <dgm:t>
        <a:bodyPr/>
        <a:lstStyle/>
        <a:p>
          <a:pPr>
            <a:buFontTx/>
            <a:buNone/>
          </a:pPr>
          <a:r>
            <a:rPr lang="nl-NL" sz="3200" dirty="0"/>
            <a:t>Neem metadata conform TOOI of organisatie specifieke metadata op in sitemaps</a:t>
          </a:r>
        </a:p>
      </dgm:t>
    </dgm:pt>
    <dgm:pt modelId="{1BA44BD8-EA41-4539-99EE-08B42A47A64C}" type="parTrans" cxnId="{FC5B42D5-B49D-4320-9E1E-8CC3947E9456}">
      <dgm:prSet/>
      <dgm:spPr/>
      <dgm:t>
        <a:bodyPr/>
        <a:lstStyle/>
        <a:p>
          <a:endParaRPr lang="nl-NL"/>
        </a:p>
      </dgm:t>
    </dgm:pt>
    <dgm:pt modelId="{97AA0FAF-3257-4FD8-893C-28A1D8B99523}" type="sibTrans" cxnId="{FC5B42D5-B49D-4320-9E1E-8CC3947E9456}">
      <dgm:prSet/>
      <dgm:spPr/>
      <dgm:t>
        <a:bodyPr/>
        <a:lstStyle/>
        <a:p>
          <a:endParaRPr lang="nl-NL"/>
        </a:p>
      </dgm:t>
    </dgm:pt>
    <dgm:pt modelId="{145631D9-EF63-4D89-9DFB-66C737005257}" type="pres">
      <dgm:prSet presAssocID="{23DC318A-962E-476E-9499-C0600B31C1CE}" presName="linearFlow" presStyleCnt="0">
        <dgm:presLayoutVars>
          <dgm:dir/>
          <dgm:animLvl val="lvl"/>
          <dgm:resizeHandles val="exact"/>
        </dgm:presLayoutVars>
      </dgm:prSet>
      <dgm:spPr/>
    </dgm:pt>
    <dgm:pt modelId="{2C98E3EC-7928-49FA-9CA7-F5E68F904780}" type="pres">
      <dgm:prSet presAssocID="{8C16EB72-DFC6-492E-A779-64503CA24569}" presName="composite" presStyleCnt="0"/>
      <dgm:spPr/>
    </dgm:pt>
    <dgm:pt modelId="{0F22E26D-1AD2-441D-9B0E-8D91B00EBB28}" type="pres">
      <dgm:prSet presAssocID="{8C16EB72-DFC6-492E-A779-64503CA24569}" presName="parentText" presStyleLbl="alignNode1" presStyleIdx="0" presStyleCnt="4">
        <dgm:presLayoutVars>
          <dgm:chMax val="1"/>
          <dgm:bulletEnabled val="1"/>
        </dgm:presLayoutVars>
      </dgm:prSet>
      <dgm:spPr/>
    </dgm:pt>
    <dgm:pt modelId="{3FE99FA7-34DE-4B6B-99B4-25733031440C}" type="pres">
      <dgm:prSet presAssocID="{8C16EB72-DFC6-492E-A779-64503CA24569}" presName="descendantText" presStyleLbl="alignAcc1" presStyleIdx="0" presStyleCnt="4">
        <dgm:presLayoutVars>
          <dgm:bulletEnabled val="1"/>
        </dgm:presLayoutVars>
      </dgm:prSet>
      <dgm:spPr/>
    </dgm:pt>
    <dgm:pt modelId="{FA713812-776B-4A37-8596-D04674229782}" type="pres">
      <dgm:prSet presAssocID="{1E1E2A8A-DC49-45D9-8990-411953F70435}" presName="sp" presStyleCnt="0"/>
      <dgm:spPr/>
    </dgm:pt>
    <dgm:pt modelId="{1A2200EB-F38F-4D08-8278-8438DA25CEC7}" type="pres">
      <dgm:prSet presAssocID="{D7E6DE28-798A-4AF4-8DCB-FEF6A7AC3412}" presName="composite" presStyleCnt="0"/>
      <dgm:spPr/>
    </dgm:pt>
    <dgm:pt modelId="{E333895E-5CB9-41E6-9D42-445F491DDBE7}" type="pres">
      <dgm:prSet presAssocID="{D7E6DE28-798A-4AF4-8DCB-FEF6A7AC3412}" presName="parentText" presStyleLbl="alignNode1" presStyleIdx="1" presStyleCnt="4">
        <dgm:presLayoutVars>
          <dgm:chMax val="1"/>
          <dgm:bulletEnabled val="1"/>
        </dgm:presLayoutVars>
      </dgm:prSet>
      <dgm:spPr/>
    </dgm:pt>
    <dgm:pt modelId="{A8F6D3AD-D746-47ED-B857-AE6C249F1547}" type="pres">
      <dgm:prSet presAssocID="{D7E6DE28-798A-4AF4-8DCB-FEF6A7AC3412}" presName="descendantText" presStyleLbl="alignAcc1" presStyleIdx="1" presStyleCnt="4">
        <dgm:presLayoutVars>
          <dgm:bulletEnabled val="1"/>
        </dgm:presLayoutVars>
      </dgm:prSet>
      <dgm:spPr/>
    </dgm:pt>
    <dgm:pt modelId="{95B84639-C0CD-418B-9F48-C10CC90C88F1}" type="pres">
      <dgm:prSet presAssocID="{02DE9238-874C-40C7-A78F-6B56C327D891}" presName="sp" presStyleCnt="0"/>
      <dgm:spPr/>
    </dgm:pt>
    <dgm:pt modelId="{BE70476E-C913-4479-A360-A16B0929E658}" type="pres">
      <dgm:prSet presAssocID="{458F3637-39A7-48BD-BD32-FF69BAFE5DFD}" presName="composite" presStyleCnt="0"/>
      <dgm:spPr/>
    </dgm:pt>
    <dgm:pt modelId="{9A33C558-03E2-477E-8413-333F609DF630}" type="pres">
      <dgm:prSet presAssocID="{458F3637-39A7-48BD-BD32-FF69BAFE5DFD}" presName="parentText" presStyleLbl="alignNode1" presStyleIdx="2" presStyleCnt="4">
        <dgm:presLayoutVars>
          <dgm:chMax val="1"/>
          <dgm:bulletEnabled val="1"/>
        </dgm:presLayoutVars>
      </dgm:prSet>
      <dgm:spPr/>
    </dgm:pt>
    <dgm:pt modelId="{CBC01E68-A32B-44AC-951C-4259C3E43F16}" type="pres">
      <dgm:prSet presAssocID="{458F3637-39A7-48BD-BD32-FF69BAFE5DFD}" presName="descendantText" presStyleLbl="alignAcc1" presStyleIdx="2" presStyleCnt="4" custLinFactNeighborX="-484">
        <dgm:presLayoutVars>
          <dgm:bulletEnabled val="1"/>
        </dgm:presLayoutVars>
      </dgm:prSet>
      <dgm:spPr/>
    </dgm:pt>
    <dgm:pt modelId="{9C28895D-555D-4542-BF4A-5D89928E4D96}" type="pres">
      <dgm:prSet presAssocID="{04296B19-71F3-4BF3-897B-22FC0D16F9CC}" presName="sp" presStyleCnt="0"/>
      <dgm:spPr/>
    </dgm:pt>
    <dgm:pt modelId="{47F5104C-AC81-439E-8FDC-FB57ACCBA2FA}" type="pres">
      <dgm:prSet presAssocID="{58E52017-E4A7-4A68-B0B5-6EAC8E1143AD}" presName="composite" presStyleCnt="0"/>
      <dgm:spPr/>
    </dgm:pt>
    <dgm:pt modelId="{AFCD11DD-795A-4B77-8935-768AC7F370ED}" type="pres">
      <dgm:prSet presAssocID="{58E52017-E4A7-4A68-B0B5-6EAC8E1143AD}" presName="parentText" presStyleLbl="alignNode1" presStyleIdx="3" presStyleCnt="4">
        <dgm:presLayoutVars>
          <dgm:chMax val="1"/>
          <dgm:bulletEnabled val="1"/>
        </dgm:presLayoutVars>
      </dgm:prSet>
      <dgm:spPr/>
    </dgm:pt>
    <dgm:pt modelId="{B8A87F99-2188-4282-A4C8-D40001D3D15C}" type="pres">
      <dgm:prSet presAssocID="{58E52017-E4A7-4A68-B0B5-6EAC8E1143AD}" presName="descendantText" presStyleLbl="alignAcc1" presStyleIdx="3" presStyleCnt="4">
        <dgm:presLayoutVars>
          <dgm:bulletEnabled val="1"/>
        </dgm:presLayoutVars>
      </dgm:prSet>
      <dgm:spPr/>
    </dgm:pt>
  </dgm:ptLst>
  <dgm:cxnLst>
    <dgm:cxn modelId="{AA313B04-97E3-4B03-9143-EFFC48F9BE6B}" srcId="{23DC318A-962E-476E-9499-C0600B31C1CE}" destId="{8C16EB72-DFC6-492E-A779-64503CA24569}" srcOrd="0" destOrd="0" parTransId="{F5BB3834-69CA-40D4-969B-74B0D710631F}" sibTransId="{1E1E2A8A-DC49-45D9-8990-411953F70435}"/>
    <dgm:cxn modelId="{43972F09-3863-41E1-9251-5CA052C25042}" srcId="{8C16EB72-DFC6-492E-A779-64503CA24569}" destId="{3866AA17-69B1-49EA-A87D-E5935ED4C778}" srcOrd="0" destOrd="0" parTransId="{9795C1EF-8330-4760-941C-C02A95B736F9}" sibTransId="{116171EB-E304-4A65-8116-17CC69A03578}"/>
    <dgm:cxn modelId="{0B252D0E-1B36-431D-9ADC-9DF7A9A44250}" srcId="{23DC318A-962E-476E-9499-C0600B31C1CE}" destId="{58E52017-E4A7-4A68-B0B5-6EAC8E1143AD}" srcOrd="3" destOrd="0" parTransId="{CECD7EEF-142F-42A4-8C11-4A109B81174E}" sibTransId="{8353914B-75B1-434F-ABBB-6A388E17865D}"/>
    <dgm:cxn modelId="{EA24BF63-5BB1-43A8-9DB8-420DFDA6361F}" srcId="{23DC318A-962E-476E-9499-C0600B31C1CE}" destId="{458F3637-39A7-48BD-BD32-FF69BAFE5DFD}" srcOrd="2" destOrd="0" parTransId="{152C01B4-FE8B-439F-831D-17BBF5F3ED8E}" sibTransId="{04296B19-71F3-4BF3-897B-22FC0D16F9CC}"/>
    <dgm:cxn modelId="{28A5216E-09CC-4E4C-967F-72BB0575048A}" type="presOf" srcId="{878B8378-6F1C-4C53-AA5C-D8975E30A904}" destId="{CBC01E68-A32B-44AC-951C-4259C3E43F16}" srcOrd="0" destOrd="0" presId="urn:microsoft.com/office/officeart/2005/8/layout/chevron2"/>
    <dgm:cxn modelId="{081C8D7B-BF6B-4A88-A609-8AF5E6182341}" type="presOf" srcId="{58E52017-E4A7-4A68-B0B5-6EAC8E1143AD}" destId="{AFCD11DD-795A-4B77-8935-768AC7F370ED}" srcOrd="0" destOrd="0" presId="urn:microsoft.com/office/officeart/2005/8/layout/chevron2"/>
    <dgm:cxn modelId="{020B9B7C-CDB6-403C-8EC5-CB7E69561CCF}" type="presOf" srcId="{D7E6DE28-798A-4AF4-8DCB-FEF6A7AC3412}" destId="{E333895E-5CB9-41E6-9D42-445F491DDBE7}" srcOrd="0" destOrd="0" presId="urn:microsoft.com/office/officeart/2005/8/layout/chevron2"/>
    <dgm:cxn modelId="{55D1A980-0CBA-4668-B21B-651324EF4A6A}" type="presOf" srcId="{23DC318A-962E-476E-9499-C0600B31C1CE}" destId="{145631D9-EF63-4D89-9DFB-66C737005257}" srcOrd="0" destOrd="0" presId="urn:microsoft.com/office/officeart/2005/8/layout/chevron2"/>
    <dgm:cxn modelId="{3D4EC386-FE91-40A9-9496-3D5AB572220F}" type="presOf" srcId="{0E0DB6D8-058B-4332-B82B-5AC94D43A729}" destId="{A8F6D3AD-D746-47ED-B857-AE6C249F1547}" srcOrd="0" destOrd="0" presId="urn:microsoft.com/office/officeart/2005/8/layout/chevron2"/>
    <dgm:cxn modelId="{6000D986-F69F-4414-B4DF-BF29F7FAA955}" type="presOf" srcId="{8C16EB72-DFC6-492E-A779-64503CA24569}" destId="{0F22E26D-1AD2-441D-9B0E-8D91B00EBB28}" srcOrd="0" destOrd="0" presId="urn:microsoft.com/office/officeart/2005/8/layout/chevron2"/>
    <dgm:cxn modelId="{FE826E9E-F925-4CC9-BC4E-53CE74F0896D}" srcId="{D7E6DE28-798A-4AF4-8DCB-FEF6A7AC3412}" destId="{0E0DB6D8-058B-4332-B82B-5AC94D43A729}" srcOrd="0" destOrd="0" parTransId="{F4C62B28-116C-4A74-A123-E7521088E91E}" sibTransId="{A98E4896-1328-40D8-9741-72195322EED1}"/>
    <dgm:cxn modelId="{9CFB8EBA-9823-48E3-B662-D0F7CCD1A2CD}" srcId="{23DC318A-962E-476E-9499-C0600B31C1CE}" destId="{D7E6DE28-798A-4AF4-8DCB-FEF6A7AC3412}" srcOrd="1" destOrd="0" parTransId="{FF6475F5-7A83-4AC3-987F-4AC9AC5B28FD}" sibTransId="{02DE9238-874C-40C7-A78F-6B56C327D891}"/>
    <dgm:cxn modelId="{039CDFC7-8A09-4CC5-87EF-76538978BA65}" srcId="{458F3637-39A7-48BD-BD32-FF69BAFE5DFD}" destId="{878B8378-6F1C-4C53-AA5C-D8975E30A904}" srcOrd="0" destOrd="0" parTransId="{B618536D-E51F-474F-AF38-E59B8991EF96}" sibTransId="{5DB399B6-29B2-4D80-90EB-F5A7DD78A3CF}"/>
    <dgm:cxn modelId="{88EF94CD-4F5E-4A03-83C3-337E85CFC6B7}" type="presOf" srcId="{3866AA17-69B1-49EA-A87D-E5935ED4C778}" destId="{3FE99FA7-34DE-4B6B-99B4-25733031440C}" srcOrd="0" destOrd="0" presId="urn:microsoft.com/office/officeart/2005/8/layout/chevron2"/>
    <dgm:cxn modelId="{FC5B42D5-B49D-4320-9E1E-8CC3947E9456}" srcId="{58E52017-E4A7-4A68-B0B5-6EAC8E1143AD}" destId="{5A1DFA7C-99EC-475F-BBC3-24DA0DC1CC4F}" srcOrd="0" destOrd="0" parTransId="{1BA44BD8-EA41-4539-99EE-08B42A47A64C}" sibTransId="{97AA0FAF-3257-4FD8-893C-28A1D8B99523}"/>
    <dgm:cxn modelId="{2F0D5EEB-2022-4379-B8FF-D459226CB1B3}" type="presOf" srcId="{5A1DFA7C-99EC-475F-BBC3-24DA0DC1CC4F}" destId="{B8A87F99-2188-4282-A4C8-D40001D3D15C}" srcOrd="0" destOrd="0" presId="urn:microsoft.com/office/officeart/2005/8/layout/chevron2"/>
    <dgm:cxn modelId="{6D132BF5-7708-403B-9375-981D37481D85}" type="presOf" srcId="{458F3637-39A7-48BD-BD32-FF69BAFE5DFD}" destId="{9A33C558-03E2-477E-8413-333F609DF630}" srcOrd="0" destOrd="0" presId="urn:microsoft.com/office/officeart/2005/8/layout/chevron2"/>
    <dgm:cxn modelId="{30B99E9F-72FF-42CB-BC59-362E56D1F5F1}" type="presParOf" srcId="{145631D9-EF63-4D89-9DFB-66C737005257}" destId="{2C98E3EC-7928-49FA-9CA7-F5E68F904780}" srcOrd="0" destOrd="0" presId="urn:microsoft.com/office/officeart/2005/8/layout/chevron2"/>
    <dgm:cxn modelId="{E3847AF8-B859-4DFA-A1ED-FEDC953292A7}" type="presParOf" srcId="{2C98E3EC-7928-49FA-9CA7-F5E68F904780}" destId="{0F22E26D-1AD2-441D-9B0E-8D91B00EBB28}" srcOrd="0" destOrd="0" presId="urn:microsoft.com/office/officeart/2005/8/layout/chevron2"/>
    <dgm:cxn modelId="{18811FC0-02A4-4691-BB8A-3314D119011D}" type="presParOf" srcId="{2C98E3EC-7928-49FA-9CA7-F5E68F904780}" destId="{3FE99FA7-34DE-4B6B-99B4-25733031440C}" srcOrd="1" destOrd="0" presId="urn:microsoft.com/office/officeart/2005/8/layout/chevron2"/>
    <dgm:cxn modelId="{25EEF1E5-8366-4CFB-9259-C52710CC1B2A}" type="presParOf" srcId="{145631D9-EF63-4D89-9DFB-66C737005257}" destId="{FA713812-776B-4A37-8596-D04674229782}" srcOrd="1" destOrd="0" presId="urn:microsoft.com/office/officeart/2005/8/layout/chevron2"/>
    <dgm:cxn modelId="{E0BEF785-9F36-4F53-B9AE-FDC13DE2A978}" type="presParOf" srcId="{145631D9-EF63-4D89-9DFB-66C737005257}" destId="{1A2200EB-F38F-4D08-8278-8438DA25CEC7}" srcOrd="2" destOrd="0" presId="urn:microsoft.com/office/officeart/2005/8/layout/chevron2"/>
    <dgm:cxn modelId="{70FE885A-4372-45FF-A851-5F6E2A93A168}" type="presParOf" srcId="{1A2200EB-F38F-4D08-8278-8438DA25CEC7}" destId="{E333895E-5CB9-41E6-9D42-445F491DDBE7}" srcOrd="0" destOrd="0" presId="urn:microsoft.com/office/officeart/2005/8/layout/chevron2"/>
    <dgm:cxn modelId="{8FDA4958-6E4B-40CE-B326-E68EC2B0F03F}" type="presParOf" srcId="{1A2200EB-F38F-4D08-8278-8438DA25CEC7}" destId="{A8F6D3AD-D746-47ED-B857-AE6C249F1547}" srcOrd="1" destOrd="0" presId="urn:microsoft.com/office/officeart/2005/8/layout/chevron2"/>
    <dgm:cxn modelId="{61529ABF-A851-46F3-9276-2E6B80D49E5A}" type="presParOf" srcId="{145631D9-EF63-4D89-9DFB-66C737005257}" destId="{95B84639-C0CD-418B-9F48-C10CC90C88F1}" srcOrd="3" destOrd="0" presId="urn:microsoft.com/office/officeart/2005/8/layout/chevron2"/>
    <dgm:cxn modelId="{00D9E6C0-523F-443D-885A-FF32AEDE32E7}" type="presParOf" srcId="{145631D9-EF63-4D89-9DFB-66C737005257}" destId="{BE70476E-C913-4479-A360-A16B0929E658}" srcOrd="4" destOrd="0" presId="urn:microsoft.com/office/officeart/2005/8/layout/chevron2"/>
    <dgm:cxn modelId="{2E44BDA4-8805-4E57-896B-55CD22F7CC98}" type="presParOf" srcId="{BE70476E-C913-4479-A360-A16B0929E658}" destId="{9A33C558-03E2-477E-8413-333F609DF630}" srcOrd="0" destOrd="0" presId="urn:microsoft.com/office/officeart/2005/8/layout/chevron2"/>
    <dgm:cxn modelId="{DBB567A7-8DE9-4DC7-BE83-B3FDF76F171D}" type="presParOf" srcId="{BE70476E-C913-4479-A360-A16B0929E658}" destId="{CBC01E68-A32B-44AC-951C-4259C3E43F16}" srcOrd="1" destOrd="0" presId="urn:microsoft.com/office/officeart/2005/8/layout/chevron2"/>
    <dgm:cxn modelId="{3B466655-9D6A-4551-A80C-C977AE062E85}" type="presParOf" srcId="{145631D9-EF63-4D89-9DFB-66C737005257}" destId="{9C28895D-555D-4542-BF4A-5D89928E4D96}" srcOrd="5" destOrd="0" presId="urn:microsoft.com/office/officeart/2005/8/layout/chevron2"/>
    <dgm:cxn modelId="{13015183-1437-4BB1-ABDC-76CF332C5CD2}" type="presParOf" srcId="{145631D9-EF63-4D89-9DFB-66C737005257}" destId="{47F5104C-AC81-439E-8FDC-FB57ACCBA2FA}" srcOrd="6" destOrd="0" presId="urn:microsoft.com/office/officeart/2005/8/layout/chevron2"/>
    <dgm:cxn modelId="{A2FB915B-E17A-483A-A747-C6A4B0AB991C}" type="presParOf" srcId="{47F5104C-AC81-439E-8FDC-FB57ACCBA2FA}" destId="{AFCD11DD-795A-4B77-8935-768AC7F370ED}" srcOrd="0" destOrd="0" presId="urn:microsoft.com/office/officeart/2005/8/layout/chevron2"/>
    <dgm:cxn modelId="{7F9C6A20-E9A1-44E0-A852-5C0B15899AAD}" type="presParOf" srcId="{47F5104C-AC81-439E-8FDC-FB57ACCBA2FA}" destId="{B8A87F99-2188-4282-A4C8-D40001D3D15C}"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2E26D-1AD2-441D-9B0E-8D91B00EBB28}">
      <dsp:nvSpPr>
        <dsp:cNvPr id="0" name=""/>
        <dsp:cNvSpPr/>
      </dsp:nvSpPr>
      <dsp:spPr>
        <a:xfrm rot="5400000">
          <a:off x="-187725" y="189851"/>
          <a:ext cx="1251501" cy="876050"/>
        </a:xfrm>
        <a:prstGeom prst="chevron">
          <a:avLst/>
        </a:prstGeom>
        <a:solidFill>
          <a:schemeClr val="bg1"/>
        </a:solidFill>
        <a:ln w="12700" cap="flat" cmpd="sng" algn="ctr">
          <a:solidFill>
            <a:srgbClr val="FFB61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kern="1200" dirty="0">
              <a:solidFill>
                <a:srgbClr val="FFB612"/>
              </a:solidFill>
            </a:rPr>
            <a:t>1</a:t>
          </a:r>
        </a:p>
      </dsp:txBody>
      <dsp:txXfrm rot="-5400000">
        <a:off x="1" y="440150"/>
        <a:ext cx="876050" cy="375451"/>
      </dsp:txXfrm>
    </dsp:sp>
    <dsp:sp modelId="{3FE99FA7-34DE-4B6B-99B4-25733031440C}">
      <dsp:nvSpPr>
        <dsp:cNvPr id="0" name=""/>
        <dsp:cNvSpPr/>
      </dsp:nvSpPr>
      <dsp:spPr>
        <a:xfrm rot="5400000">
          <a:off x="1470570" y="-592393"/>
          <a:ext cx="813475" cy="2002514"/>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nl-NL" sz="1000" kern="1200" dirty="0"/>
            <a:t>Vraag een account aan voor de </a:t>
          </a:r>
          <a:r>
            <a:rPr lang="nl-NL" sz="1000" kern="1200" dirty="0" err="1"/>
            <a:t>Woo</a:t>
          </a:r>
          <a:r>
            <a:rPr lang="nl-NL" sz="1000" kern="1200" dirty="0"/>
            <a:t>-index</a:t>
          </a:r>
        </a:p>
      </dsp:txBody>
      <dsp:txXfrm rot="-5400000">
        <a:off x="876051" y="41837"/>
        <a:ext cx="1962803" cy="734053"/>
      </dsp:txXfrm>
    </dsp:sp>
    <dsp:sp modelId="{E333895E-5CB9-41E6-9D42-445F491DDBE7}">
      <dsp:nvSpPr>
        <dsp:cNvPr id="0" name=""/>
        <dsp:cNvSpPr/>
      </dsp:nvSpPr>
      <dsp:spPr>
        <a:xfrm rot="5400000">
          <a:off x="-187725" y="1247272"/>
          <a:ext cx="1251501" cy="876050"/>
        </a:xfrm>
        <a:prstGeom prst="chevron">
          <a:avLst/>
        </a:prstGeom>
        <a:solidFill>
          <a:schemeClr val="bg1"/>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kern="1200" dirty="0">
              <a:solidFill>
                <a:srgbClr val="FFB612"/>
              </a:solidFill>
            </a:rPr>
            <a:t>2</a:t>
          </a:r>
        </a:p>
      </dsp:txBody>
      <dsp:txXfrm rot="-5400000">
        <a:off x="1" y="1497571"/>
        <a:ext cx="876050" cy="375451"/>
      </dsp:txXfrm>
    </dsp:sp>
    <dsp:sp modelId="{A8F6D3AD-D746-47ED-B857-AE6C249F1547}">
      <dsp:nvSpPr>
        <dsp:cNvPr id="0" name=""/>
        <dsp:cNvSpPr/>
      </dsp:nvSpPr>
      <dsp:spPr>
        <a:xfrm rot="5400000">
          <a:off x="1470570" y="465028"/>
          <a:ext cx="813475" cy="2002514"/>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nl-NL" sz="1000" kern="1200" dirty="0"/>
            <a:t>Registreer </a:t>
          </a:r>
          <a:r>
            <a:rPr lang="nl-NL" sz="1000" kern="1200" dirty="0" err="1"/>
            <a:t>Woo</a:t>
          </a:r>
          <a:r>
            <a:rPr lang="nl-NL" sz="1000" kern="1200" dirty="0"/>
            <a:t>-informatie en verwijzingen in de </a:t>
          </a:r>
          <a:r>
            <a:rPr lang="nl-NL" sz="1000" kern="1200" dirty="0" err="1"/>
            <a:t>Woo</a:t>
          </a:r>
          <a:r>
            <a:rPr lang="nl-NL" sz="1000" kern="1200" dirty="0"/>
            <a:t>-index</a:t>
          </a:r>
        </a:p>
      </dsp:txBody>
      <dsp:txXfrm rot="-5400000">
        <a:off x="876051" y="1099259"/>
        <a:ext cx="1962803" cy="734053"/>
      </dsp:txXfrm>
    </dsp:sp>
    <dsp:sp modelId="{9A33C558-03E2-477E-8413-333F609DF630}">
      <dsp:nvSpPr>
        <dsp:cNvPr id="0" name=""/>
        <dsp:cNvSpPr/>
      </dsp:nvSpPr>
      <dsp:spPr>
        <a:xfrm rot="5400000">
          <a:off x="-187725" y="2304694"/>
          <a:ext cx="1251501" cy="876050"/>
        </a:xfrm>
        <a:prstGeom prst="chevron">
          <a:avLst/>
        </a:prstGeom>
        <a:solidFill>
          <a:schemeClr val="bg1"/>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kern="1200" dirty="0">
              <a:solidFill>
                <a:srgbClr val="FFB612"/>
              </a:solidFill>
            </a:rPr>
            <a:t>3</a:t>
          </a:r>
        </a:p>
      </dsp:txBody>
      <dsp:txXfrm rot="-5400000">
        <a:off x="1" y="2554993"/>
        <a:ext cx="876050" cy="375451"/>
      </dsp:txXfrm>
    </dsp:sp>
    <dsp:sp modelId="{CBC01E68-A32B-44AC-951C-4259C3E43F16}">
      <dsp:nvSpPr>
        <dsp:cNvPr id="0" name=""/>
        <dsp:cNvSpPr/>
      </dsp:nvSpPr>
      <dsp:spPr>
        <a:xfrm rot="5400000">
          <a:off x="1470570" y="1522450"/>
          <a:ext cx="813475" cy="2002514"/>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nl-NL" sz="1000" kern="1200" dirty="0"/>
            <a:t>Implementeer sitemap indexbestanden en sitemaps in combinatie met robots.txt op uw eigen publieke weblocatie</a:t>
          </a:r>
        </a:p>
      </dsp:txBody>
      <dsp:txXfrm rot="-5400000">
        <a:off x="876051" y="2156681"/>
        <a:ext cx="1962803" cy="734053"/>
      </dsp:txXfrm>
    </dsp:sp>
    <dsp:sp modelId="{AFCD11DD-795A-4B77-8935-768AC7F370ED}">
      <dsp:nvSpPr>
        <dsp:cNvPr id="0" name=""/>
        <dsp:cNvSpPr/>
      </dsp:nvSpPr>
      <dsp:spPr>
        <a:xfrm rot="5400000">
          <a:off x="-187725" y="3362116"/>
          <a:ext cx="1251501" cy="876050"/>
        </a:xfrm>
        <a:prstGeom prst="chevron">
          <a:avLst/>
        </a:prstGeom>
        <a:solidFill>
          <a:schemeClr val="bg1"/>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kern="1200" dirty="0">
              <a:solidFill>
                <a:srgbClr val="FFB612"/>
              </a:solidFill>
            </a:rPr>
            <a:t>4</a:t>
          </a:r>
        </a:p>
      </dsp:txBody>
      <dsp:txXfrm rot="-5400000">
        <a:off x="1" y="3612415"/>
        <a:ext cx="876050" cy="375451"/>
      </dsp:txXfrm>
    </dsp:sp>
    <dsp:sp modelId="{B8A87F99-2188-4282-A4C8-D40001D3D15C}">
      <dsp:nvSpPr>
        <dsp:cNvPr id="0" name=""/>
        <dsp:cNvSpPr/>
      </dsp:nvSpPr>
      <dsp:spPr>
        <a:xfrm rot="5400000">
          <a:off x="1470570" y="2579871"/>
          <a:ext cx="813475" cy="2002514"/>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FontTx/>
            <a:buNone/>
          </a:pPr>
          <a:r>
            <a:rPr lang="nl-NL" sz="1000" kern="1200" dirty="0"/>
            <a:t>Neem metadata conform TOOI of organisatie specifieke metadata op in sitemaps</a:t>
          </a:r>
        </a:p>
      </dsp:txBody>
      <dsp:txXfrm rot="-5400000">
        <a:off x="876051" y="3214102"/>
        <a:ext cx="1962803" cy="734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2E26D-1AD2-441D-9B0E-8D91B00EBB28}">
      <dsp:nvSpPr>
        <dsp:cNvPr id="0" name=""/>
        <dsp:cNvSpPr/>
      </dsp:nvSpPr>
      <dsp:spPr>
        <a:xfrm rot="5400000">
          <a:off x="-174773" y="179699"/>
          <a:ext cx="1165157" cy="815610"/>
        </a:xfrm>
        <a:prstGeom prst="chevron">
          <a:avLst/>
        </a:prstGeom>
        <a:solidFill>
          <a:schemeClr val="tx2"/>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NL" sz="2300" kern="1200" dirty="0">
              <a:solidFill>
                <a:schemeClr val="bg1"/>
              </a:solidFill>
            </a:rPr>
            <a:t>1</a:t>
          </a:r>
        </a:p>
      </dsp:txBody>
      <dsp:txXfrm rot="-5400000">
        <a:off x="1" y="412730"/>
        <a:ext cx="815610" cy="349547"/>
      </dsp:txXfrm>
    </dsp:sp>
    <dsp:sp modelId="{3FE99FA7-34DE-4B6B-99B4-25733031440C}">
      <dsp:nvSpPr>
        <dsp:cNvPr id="0" name=""/>
        <dsp:cNvSpPr/>
      </dsp:nvSpPr>
      <dsp:spPr>
        <a:xfrm rot="5400000">
          <a:off x="4207392" y="-3386856"/>
          <a:ext cx="757352" cy="7540917"/>
        </a:xfrm>
        <a:prstGeom prst="round2SameRect">
          <a:avLst/>
        </a:prstGeom>
        <a:solidFill>
          <a:schemeClr val="lt1">
            <a:alpha val="90000"/>
            <a:hueOff val="0"/>
            <a:satOff val="0"/>
            <a:lumOff val="0"/>
            <a:alphaOff val="0"/>
          </a:schemeClr>
        </a:solidFill>
        <a:ln w="12700" cap="flat" cmpd="sng" algn="ctr">
          <a:solidFill>
            <a:srgbClr val="3987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nl-NL" sz="3200" kern="1200" dirty="0"/>
            <a:t>Vraag een account aan voor de </a:t>
          </a:r>
          <a:r>
            <a:rPr lang="nl-NL" sz="3200" kern="1200" dirty="0" err="1"/>
            <a:t>Woo</a:t>
          </a:r>
          <a:r>
            <a:rPr lang="nl-NL" sz="3200" kern="1200" dirty="0"/>
            <a:t>-index</a:t>
          </a:r>
        </a:p>
      </dsp:txBody>
      <dsp:txXfrm rot="-5400000">
        <a:off x="815610" y="41897"/>
        <a:ext cx="7503946" cy="683410"/>
      </dsp:txXfrm>
    </dsp:sp>
    <dsp:sp modelId="{E333895E-5CB9-41E6-9D42-445F491DDBE7}">
      <dsp:nvSpPr>
        <dsp:cNvPr id="0" name=""/>
        <dsp:cNvSpPr/>
      </dsp:nvSpPr>
      <dsp:spPr>
        <a:xfrm rot="5400000">
          <a:off x="-174773" y="1197218"/>
          <a:ext cx="1165157" cy="8156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NL" sz="2300" kern="1200" dirty="0">
              <a:solidFill>
                <a:schemeClr val="bg1"/>
              </a:solidFill>
            </a:rPr>
            <a:t>2</a:t>
          </a:r>
        </a:p>
      </dsp:txBody>
      <dsp:txXfrm rot="-5400000">
        <a:off x="1" y="1430249"/>
        <a:ext cx="815610" cy="349547"/>
      </dsp:txXfrm>
    </dsp:sp>
    <dsp:sp modelId="{A8F6D3AD-D746-47ED-B857-AE6C249F1547}">
      <dsp:nvSpPr>
        <dsp:cNvPr id="0" name=""/>
        <dsp:cNvSpPr/>
      </dsp:nvSpPr>
      <dsp:spPr>
        <a:xfrm rot="5400000">
          <a:off x="4207392" y="-2369337"/>
          <a:ext cx="757352" cy="75409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nl-NL" sz="3200" kern="1200" dirty="0"/>
            <a:t>Registreer </a:t>
          </a:r>
          <a:r>
            <a:rPr lang="nl-NL" sz="3200" kern="1200" dirty="0" err="1"/>
            <a:t>Woo</a:t>
          </a:r>
          <a:r>
            <a:rPr lang="nl-NL" sz="3200" kern="1200" dirty="0"/>
            <a:t>-informatie en verwijzingen in de </a:t>
          </a:r>
          <a:r>
            <a:rPr lang="nl-NL" sz="3200" kern="1200" dirty="0" err="1"/>
            <a:t>Woo</a:t>
          </a:r>
          <a:r>
            <a:rPr lang="nl-NL" sz="3200" kern="1200" dirty="0"/>
            <a:t>-index</a:t>
          </a:r>
        </a:p>
      </dsp:txBody>
      <dsp:txXfrm rot="-5400000">
        <a:off x="815610" y="1059416"/>
        <a:ext cx="7503946" cy="683410"/>
      </dsp:txXfrm>
    </dsp:sp>
    <dsp:sp modelId="{9A33C558-03E2-477E-8413-333F609DF630}">
      <dsp:nvSpPr>
        <dsp:cNvPr id="0" name=""/>
        <dsp:cNvSpPr/>
      </dsp:nvSpPr>
      <dsp:spPr>
        <a:xfrm rot="5400000">
          <a:off x="-174773" y="2214737"/>
          <a:ext cx="1165157" cy="8156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NL" sz="2300" kern="1200" dirty="0">
              <a:solidFill>
                <a:schemeClr val="bg1"/>
              </a:solidFill>
            </a:rPr>
            <a:t>3</a:t>
          </a:r>
        </a:p>
      </dsp:txBody>
      <dsp:txXfrm rot="-5400000">
        <a:off x="1" y="2447768"/>
        <a:ext cx="815610" cy="349547"/>
      </dsp:txXfrm>
    </dsp:sp>
    <dsp:sp modelId="{CBC01E68-A32B-44AC-951C-4259C3E43F16}">
      <dsp:nvSpPr>
        <dsp:cNvPr id="0" name=""/>
        <dsp:cNvSpPr/>
      </dsp:nvSpPr>
      <dsp:spPr>
        <a:xfrm rot="5400000">
          <a:off x="4207392" y="-1351818"/>
          <a:ext cx="757352" cy="75409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nl-NL" sz="3200" kern="1200" dirty="0"/>
            <a:t>Implementeer sitemap indexbestanden en sitemaps in combinatie met robots.txt op uw eigen publieke weblocatie</a:t>
          </a:r>
        </a:p>
      </dsp:txBody>
      <dsp:txXfrm rot="-5400000">
        <a:off x="815610" y="2076935"/>
        <a:ext cx="7503946" cy="683410"/>
      </dsp:txXfrm>
    </dsp:sp>
    <dsp:sp modelId="{AFCD11DD-795A-4B77-8935-768AC7F370ED}">
      <dsp:nvSpPr>
        <dsp:cNvPr id="0" name=""/>
        <dsp:cNvSpPr/>
      </dsp:nvSpPr>
      <dsp:spPr>
        <a:xfrm rot="5400000">
          <a:off x="-174773" y="3232256"/>
          <a:ext cx="1165157" cy="8156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NL" sz="2300" kern="1200" dirty="0">
              <a:solidFill>
                <a:schemeClr val="bg1"/>
              </a:solidFill>
            </a:rPr>
            <a:t>4</a:t>
          </a:r>
        </a:p>
      </dsp:txBody>
      <dsp:txXfrm rot="-5400000">
        <a:off x="1" y="3465287"/>
        <a:ext cx="815610" cy="349547"/>
      </dsp:txXfrm>
    </dsp:sp>
    <dsp:sp modelId="{B8A87F99-2188-4282-A4C8-D40001D3D15C}">
      <dsp:nvSpPr>
        <dsp:cNvPr id="0" name=""/>
        <dsp:cNvSpPr/>
      </dsp:nvSpPr>
      <dsp:spPr>
        <a:xfrm rot="5400000">
          <a:off x="4207392" y="-334299"/>
          <a:ext cx="757352" cy="75409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FontTx/>
            <a:buNone/>
          </a:pPr>
          <a:r>
            <a:rPr lang="nl-NL" sz="3200" kern="1200" dirty="0"/>
            <a:t>Neem metadata conform TOOI of organisatie specifieke metadata op in sitemaps</a:t>
          </a:r>
        </a:p>
      </dsp:txBody>
      <dsp:txXfrm rot="-5400000">
        <a:off x="815610" y="3094454"/>
        <a:ext cx="7503946" cy="683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2E26D-1AD2-441D-9B0E-8D91B00EBB28}">
      <dsp:nvSpPr>
        <dsp:cNvPr id="0" name=""/>
        <dsp:cNvSpPr/>
      </dsp:nvSpPr>
      <dsp:spPr>
        <a:xfrm rot="5400000">
          <a:off x="-174773" y="179699"/>
          <a:ext cx="1165157" cy="815610"/>
        </a:xfrm>
        <a:prstGeom prst="chevron">
          <a:avLst/>
        </a:prstGeom>
        <a:solidFill>
          <a:schemeClr val="tx2"/>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NL" sz="2300" kern="1200" dirty="0">
              <a:solidFill>
                <a:schemeClr val="bg1"/>
              </a:solidFill>
            </a:rPr>
            <a:t>1</a:t>
          </a:r>
        </a:p>
      </dsp:txBody>
      <dsp:txXfrm rot="-5400000">
        <a:off x="1" y="412730"/>
        <a:ext cx="815610" cy="349547"/>
      </dsp:txXfrm>
    </dsp:sp>
    <dsp:sp modelId="{3FE99FA7-34DE-4B6B-99B4-25733031440C}">
      <dsp:nvSpPr>
        <dsp:cNvPr id="0" name=""/>
        <dsp:cNvSpPr/>
      </dsp:nvSpPr>
      <dsp:spPr>
        <a:xfrm rot="5400000">
          <a:off x="4207392" y="-3386856"/>
          <a:ext cx="757352" cy="7540917"/>
        </a:xfrm>
        <a:prstGeom prst="round2SameRect">
          <a:avLst/>
        </a:prstGeom>
        <a:solidFill>
          <a:schemeClr val="lt1">
            <a:alpha val="90000"/>
            <a:hueOff val="0"/>
            <a:satOff val="0"/>
            <a:lumOff val="0"/>
            <a:alphaOff val="0"/>
          </a:schemeClr>
        </a:solidFill>
        <a:ln w="12700" cap="flat" cmpd="sng" algn="ctr">
          <a:solidFill>
            <a:srgbClr val="39870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nl-NL" sz="3200" kern="1200" dirty="0"/>
            <a:t>Vraag een account aan voor de </a:t>
          </a:r>
          <a:r>
            <a:rPr lang="nl-NL" sz="3200" kern="1200" dirty="0" err="1"/>
            <a:t>Woo</a:t>
          </a:r>
          <a:r>
            <a:rPr lang="nl-NL" sz="3200" kern="1200" dirty="0"/>
            <a:t>-index</a:t>
          </a:r>
        </a:p>
      </dsp:txBody>
      <dsp:txXfrm rot="-5400000">
        <a:off x="815610" y="41897"/>
        <a:ext cx="7503946" cy="683410"/>
      </dsp:txXfrm>
    </dsp:sp>
    <dsp:sp modelId="{E333895E-5CB9-41E6-9D42-445F491DDBE7}">
      <dsp:nvSpPr>
        <dsp:cNvPr id="0" name=""/>
        <dsp:cNvSpPr/>
      </dsp:nvSpPr>
      <dsp:spPr>
        <a:xfrm rot="5400000">
          <a:off x="-174773" y="1197218"/>
          <a:ext cx="1165157" cy="8156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NL" sz="2300" kern="1200" dirty="0">
              <a:solidFill>
                <a:schemeClr val="bg1"/>
              </a:solidFill>
            </a:rPr>
            <a:t>2</a:t>
          </a:r>
        </a:p>
      </dsp:txBody>
      <dsp:txXfrm rot="-5400000">
        <a:off x="1" y="1430249"/>
        <a:ext cx="815610" cy="349547"/>
      </dsp:txXfrm>
    </dsp:sp>
    <dsp:sp modelId="{A8F6D3AD-D746-47ED-B857-AE6C249F1547}">
      <dsp:nvSpPr>
        <dsp:cNvPr id="0" name=""/>
        <dsp:cNvSpPr/>
      </dsp:nvSpPr>
      <dsp:spPr>
        <a:xfrm rot="5400000">
          <a:off x="4207392" y="-2369337"/>
          <a:ext cx="757352" cy="75409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nl-NL" sz="3200" kern="1200" dirty="0"/>
            <a:t>Registreer </a:t>
          </a:r>
          <a:r>
            <a:rPr lang="nl-NL" sz="3200" kern="1200" dirty="0" err="1"/>
            <a:t>Woo</a:t>
          </a:r>
          <a:r>
            <a:rPr lang="nl-NL" sz="3200" kern="1200" dirty="0"/>
            <a:t>-informatie en verwijzingen in de </a:t>
          </a:r>
          <a:r>
            <a:rPr lang="nl-NL" sz="3200" kern="1200" dirty="0" err="1"/>
            <a:t>Woo</a:t>
          </a:r>
          <a:r>
            <a:rPr lang="nl-NL" sz="3200" kern="1200" dirty="0"/>
            <a:t>-index</a:t>
          </a:r>
        </a:p>
      </dsp:txBody>
      <dsp:txXfrm rot="-5400000">
        <a:off x="815610" y="1059416"/>
        <a:ext cx="7503946" cy="683410"/>
      </dsp:txXfrm>
    </dsp:sp>
    <dsp:sp modelId="{9A33C558-03E2-477E-8413-333F609DF630}">
      <dsp:nvSpPr>
        <dsp:cNvPr id="0" name=""/>
        <dsp:cNvSpPr/>
      </dsp:nvSpPr>
      <dsp:spPr>
        <a:xfrm rot="5400000">
          <a:off x="-174773" y="2214737"/>
          <a:ext cx="1165157" cy="8156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NL" sz="2300" kern="1200" dirty="0">
              <a:solidFill>
                <a:schemeClr val="bg1"/>
              </a:solidFill>
            </a:rPr>
            <a:t>3</a:t>
          </a:r>
        </a:p>
      </dsp:txBody>
      <dsp:txXfrm rot="-5400000">
        <a:off x="1" y="2447768"/>
        <a:ext cx="815610" cy="349547"/>
      </dsp:txXfrm>
    </dsp:sp>
    <dsp:sp modelId="{CBC01E68-A32B-44AC-951C-4259C3E43F16}">
      <dsp:nvSpPr>
        <dsp:cNvPr id="0" name=""/>
        <dsp:cNvSpPr/>
      </dsp:nvSpPr>
      <dsp:spPr>
        <a:xfrm rot="5400000">
          <a:off x="4170894" y="-1351818"/>
          <a:ext cx="757352" cy="75409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nl-NL" sz="3200" kern="1200" dirty="0"/>
            <a:t>Implementeer sitemap indexbestanden en sitemaps in combinatie met robots.txt op uw eigen publieke weblocatie</a:t>
          </a:r>
        </a:p>
      </dsp:txBody>
      <dsp:txXfrm rot="-5400000">
        <a:off x="779112" y="2076935"/>
        <a:ext cx="7503946" cy="683410"/>
      </dsp:txXfrm>
    </dsp:sp>
    <dsp:sp modelId="{AFCD11DD-795A-4B77-8935-768AC7F370ED}">
      <dsp:nvSpPr>
        <dsp:cNvPr id="0" name=""/>
        <dsp:cNvSpPr/>
      </dsp:nvSpPr>
      <dsp:spPr>
        <a:xfrm rot="5400000">
          <a:off x="-174773" y="3232256"/>
          <a:ext cx="1165157" cy="8156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NL" sz="2300" kern="1200" dirty="0">
              <a:solidFill>
                <a:schemeClr val="bg1"/>
              </a:solidFill>
            </a:rPr>
            <a:t>4</a:t>
          </a:r>
        </a:p>
      </dsp:txBody>
      <dsp:txXfrm rot="-5400000">
        <a:off x="1" y="3465287"/>
        <a:ext cx="815610" cy="349547"/>
      </dsp:txXfrm>
    </dsp:sp>
    <dsp:sp modelId="{B8A87F99-2188-4282-A4C8-D40001D3D15C}">
      <dsp:nvSpPr>
        <dsp:cNvPr id="0" name=""/>
        <dsp:cNvSpPr/>
      </dsp:nvSpPr>
      <dsp:spPr>
        <a:xfrm rot="5400000">
          <a:off x="4207392" y="-334299"/>
          <a:ext cx="757352" cy="75409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FontTx/>
            <a:buNone/>
          </a:pPr>
          <a:r>
            <a:rPr lang="nl-NL" sz="3200" kern="1200" dirty="0"/>
            <a:t>Neem metadata conform TOOI of organisatie specifieke metadata op in sitemaps</a:t>
          </a:r>
        </a:p>
      </dsp:txBody>
      <dsp:txXfrm rot="-5400000">
        <a:off x="815610" y="3094454"/>
        <a:ext cx="7503946" cy="6834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34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sz="quarter" idx="1"/>
          </p:nvPr>
        </p:nvSpPr>
        <p:spPr>
          <a:xfrm>
            <a:off x="3884613" y="0"/>
            <a:ext cx="2971800" cy="49534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C3D4CAB9-543B-124D-AC85-B38EEA6DAD72}" type="datetimeFigureOut">
              <a:rPr lang="nl-NL" altLang="en-US"/>
              <a:pPr/>
              <a:t>29-8-2023</a:t>
            </a:fld>
            <a:endParaRPr lang="nl-NL" altLang="en-US"/>
          </a:p>
        </p:txBody>
      </p:sp>
      <p:sp>
        <p:nvSpPr>
          <p:cNvPr id="4" name="Tijdelijke aanduiding voor voettekst 3"/>
          <p:cNvSpPr>
            <a:spLocks noGrp="1"/>
          </p:cNvSpPr>
          <p:nvPr>
            <p:ph type="ftr" sz="quarter" idx="2"/>
          </p:nvPr>
        </p:nvSpPr>
        <p:spPr>
          <a:xfrm>
            <a:off x="0" y="9377317"/>
            <a:ext cx="2971800" cy="49534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5" name="Tijdelijke aanduiding voor dianummer 4"/>
          <p:cNvSpPr>
            <a:spLocks noGrp="1"/>
          </p:cNvSpPr>
          <p:nvPr>
            <p:ph type="sldNum" sz="quarter" idx="3"/>
          </p:nvPr>
        </p:nvSpPr>
        <p:spPr>
          <a:xfrm>
            <a:off x="3884613" y="9377317"/>
            <a:ext cx="2971800" cy="49534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E10CD581-2C6F-F24C-A6EA-AEF3E4905845}" type="slidenum">
              <a:rPr lang="nl-NL" altLang="en-US"/>
              <a:pPr/>
              <a:t>‹nr.›</a:t>
            </a:fld>
            <a:endParaRPr lang="nl-NL" altLang="en-US"/>
          </a:p>
        </p:txBody>
      </p:sp>
    </p:spTree>
    <p:extLst>
      <p:ext uri="{BB962C8B-B14F-4D97-AF65-F5344CB8AC3E}">
        <p14:creationId xmlns:p14="http://schemas.microsoft.com/office/powerpoint/2010/main" val="26531227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34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idx="1"/>
          </p:nvPr>
        </p:nvSpPr>
        <p:spPr>
          <a:xfrm>
            <a:off x="3884613" y="0"/>
            <a:ext cx="2971800" cy="49534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D520C45E-4B48-084A-A24B-FDF519F7717D}" type="datetimeFigureOut">
              <a:rPr lang="nl-NL" altLang="en-US"/>
              <a:pPr/>
              <a:t>29-8-2023</a:t>
            </a:fld>
            <a:endParaRPr lang="nl-NL" altLang="en-US"/>
          </a:p>
        </p:txBody>
      </p:sp>
      <p:sp>
        <p:nvSpPr>
          <p:cNvPr id="4" name="Tijdelijke aanduiding voor dia-afbeelding 3"/>
          <p:cNvSpPr>
            <a:spLocks noGrp="1" noRot="1" noChangeAspect="1"/>
          </p:cNvSpPr>
          <p:nvPr>
            <p:ph type="sldImg" idx="2"/>
          </p:nvPr>
        </p:nvSpPr>
        <p:spPr>
          <a:xfrm>
            <a:off x="468313" y="1233488"/>
            <a:ext cx="5921375" cy="3332162"/>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751219"/>
            <a:ext cx="5486400" cy="3887361"/>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377317"/>
            <a:ext cx="2971800" cy="49534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7" name="Tijdelijke aanduiding voor dianummer 6"/>
          <p:cNvSpPr>
            <a:spLocks noGrp="1"/>
          </p:cNvSpPr>
          <p:nvPr>
            <p:ph type="sldNum" sz="quarter" idx="5"/>
          </p:nvPr>
        </p:nvSpPr>
        <p:spPr>
          <a:xfrm>
            <a:off x="3884613" y="9377317"/>
            <a:ext cx="2971800" cy="49534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3399720B-A57D-9C40-A75B-79A2C5AF5111}" type="slidenum">
              <a:rPr lang="nl-NL" altLang="en-US"/>
              <a:pPr/>
              <a:t>‹nr.›</a:t>
            </a:fld>
            <a:endParaRPr lang="nl-NL" altLang="en-US"/>
          </a:p>
        </p:txBody>
      </p:sp>
    </p:spTree>
    <p:extLst>
      <p:ext uri="{BB962C8B-B14F-4D97-AF65-F5344CB8AC3E}">
        <p14:creationId xmlns:p14="http://schemas.microsoft.com/office/powerpoint/2010/main" val="4276518667"/>
      </p:ext>
    </p:extLst>
  </p:cSld>
  <p:clrMap bg1="lt1" tx1="dk1" bg2="lt2" tx2="dk2" accent1="accent1" accent2="accent2" accent3="accent3" accent4="accent4" accent5="accent5" accent6="accent6" hlink="hlink" folHlink="folHlink"/>
  <p:hf hdr="0" ftr="0" dt="0"/>
  <p:notesStyle>
    <a:lvl1pPr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1pPr>
    <a:lvl2pPr marL="4556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2pPr>
    <a:lvl3pPr marL="9128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3pPr>
    <a:lvl4pPr marL="13700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4pPr>
    <a:lvl5pPr marL="18272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5pPr>
    <a:lvl6pPr marL="2285795" algn="l" defTabSz="914317" rtl="0" eaLnBrk="1" latinLnBrk="0" hangingPunct="1">
      <a:defRPr sz="1200" kern="1200">
        <a:solidFill>
          <a:schemeClr val="tx1"/>
        </a:solidFill>
        <a:latin typeface="+mn-lt"/>
        <a:ea typeface="+mn-ea"/>
        <a:cs typeface="+mn-cs"/>
      </a:defRPr>
    </a:lvl6pPr>
    <a:lvl7pPr marL="2742953" algn="l" defTabSz="914317" rtl="0" eaLnBrk="1" latinLnBrk="0" hangingPunct="1">
      <a:defRPr sz="1200" kern="1200">
        <a:solidFill>
          <a:schemeClr val="tx1"/>
        </a:solidFill>
        <a:latin typeface="+mn-lt"/>
        <a:ea typeface="+mn-ea"/>
        <a:cs typeface="+mn-cs"/>
      </a:defRPr>
    </a:lvl7pPr>
    <a:lvl8pPr marL="3200113" algn="l" defTabSz="914317" rtl="0" eaLnBrk="1" latinLnBrk="0" hangingPunct="1">
      <a:defRPr sz="1200" kern="1200">
        <a:solidFill>
          <a:schemeClr val="tx1"/>
        </a:solidFill>
        <a:latin typeface="+mn-lt"/>
        <a:ea typeface="+mn-ea"/>
        <a:cs typeface="+mn-cs"/>
      </a:defRPr>
    </a:lvl8pPr>
    <a:lvl9pPr marL="3657271" algn="l" defTabSz="914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ur03.safelinks.protection.outlook.com/?url=https%3A%2F%2Fwebform.perfectview.nl%2Fform.aspx%3Fxc%3D0d54ed99-e66f-4e6e-a864-9f5926fced88%26db%3Dfdce51ea-5b06-47e7-8bf0-ad0393ecc937&amp;data=05%7C01%7CJeroen.Jonkers%40VNG.NL%7Cded9db4f5eb947f5d7d508db78813f06%7C6ef029ab3fd74d989b0ed1f5fedea6d1%7C1%7C0%7C638236268724007513%7CUnknown%7CTWFpbGZsb3d8eyJWIjoiMC4wLjAwMDAiLCJQIjoiV2luMzIiLCJBTiI6Ik1haWwiLCJXVCI6Mn0%3D%7C3000%7C%7C%7C&amp;sdata=OAQJEHo%2FK1MNpMWWEJ%2B3qKv%2BaONBIkbEg%2FZIkQS08nY%3D&amp;reserved=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9502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319040-423E-42A6-8BB8-5EDE1F5CB8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00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319040-423E-42A6-8BB8-5EDE1F5CB8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57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https://kia.pleio.nl/cms/view/8666c338-4247-4e6b-8aa9-8db80243a49d/grip-op-informatie</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35</a:t>
            </a:fld>
            <a:endParaRPr lang="nl-NL" altLang="en-US"/>
          </a:p>
        </p:txBody>
      </p:sp>
    </p:spTree>
    <p:extLst>
      <p:ext uri="{BB962C8B-B14F-4D97-AF65-F5344CB8AC3E}">
        <p14:creationId xmlns:p14="http://schemas.microsoft.com/office/powerpoint/2010/main" val="141415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https://open.spotify.com/episode/5i6qwD7xObtXK3EQJWHs3F</a:t>
            </a:r>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36</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845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18 oktober: Tuba Sahar + Linda </a:t>
            </a:r>
            <a:r>
              <a:rPr lang="nl-NL" dirty="0"/>
              <a:t>Ursem (Gemeente Koggenland) </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38</a:t>
            </a:fld>
            <a:endParaRPr lang="nl-NL" altLang="en-US"/>
          </a:p>
        </p:txBody>
      </p:sp>
    </p:spTree>
    <p:extLst>
      <p:ext uri="{BB962C8B-B14F-4D97-AF65-F5344CB8AC3E}">
        <p14:creationId xmlns:p14="http://schemas.microsoft.com/office/powerpoint/2010/main" val="393278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https://formulieren.vngrealisatie.nl/GOI_projectleiders%20Woo</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4</a:t>
            </a:fld>
            <a:endParaRPr lang="nl-NL" altLang="en-US"/>
          </a:p>
        </p:txBody>
      </p:sp>
    </p:spTree>
    <p:extLst>
      <p:ext uri="{BB962C8B-B14F-4D97-AF65-F5344CB8AC3E}">
        <p14:creationId xmlns:p14="http://schemas.microsoft.com/office/powerpoint/2010/main" val="338936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effectLst/>
                <a:latin typeface="Calibri" panose="020F0502020204030204" pitchFamily="34" charset="0"/>
                <a:ea typeface="Calibri" panose="020F0502020204030204" pitchFamily="34" charset="0"/>
              </a:rPr>
              <a:t>In </a:t>
            </a:r>
            <a:r>
              <a:rPr lang="nl-NL" sz="1800" dirty="0">
                <a:effectLst/>
                <a:latin typeface="Calibri" panose="020F0502020204030204" pitchFamily="34" charset="0"/>
                <a:ea typeface="Calibri" panose="020F0502020204030204" pitchFamily="34" charset="0"/>
              </a:rPr>
              <a:t>opdracht van het ministerie van BZK voert onderzoeksbureau SEO de invoeringstoets op de wet open overheid uit.  Wouter Elsenburg licht het proces toe en geeft je de mogelijkheid om inbreng te hebben op de onderzoeksvragen.</a:t>
            </a:r>
          </a:p>
          <a:p>
            <a:r>
              <a:rPr lang="nl-NL" sz="1800" dirty="0">
                <a:effectLst/>
                <a:latin typeface="Calibri" panose="020F0502020204030204" pitchFamily="34" charset="0"/>
                <a:ea typeface="Calibri" panose="020F0502020204030204" pitchFamily="34" charset="0"/>
              </a:rPr>
              <a:t>Vervolgens zullen de collega’s van KOOP een toelichting geven op de Woo-index. </a:t>
            </a:r>
            <a:r>
              <a:rPr lang="nl-NL" sz="1800" spc="-10" dirty="0">
                <a:solidFill>
                  <a:srgbClr val="000000"/>
                </a:solidFill>
                <a:effectLst/>
                <a:latin typeface="Calibri" panose="020F0502020204030204" pitchFamily="34" charset="0"/>
                <a:ea typeface="Calibri" panose="020F0502020204030204" pitchFamily="34" charset="0"/>
              </a:rPr>
              <a:t>Voor de actieve openbaarmaking van de informatie categorieën zal de Woo-index als de digitale infrastructuur van de Wet open overheid (Woo) worden gebruikt, welke verplicht wordt op termijn. Met een fictieve gemeente gaan ze de zaken stap voor stap invullen. Zo weet u precies wat u moet doen en kunt u, als u wilt, vanuit thuis mee doen (of mee schrijven). Ook is er voor vragen gelegenheid. Zodra bekend is wie bij u de Woo-gegevens gaat beheren en de URL’s gaat registreren binnen uw gemeente, dan kunt u een Woo-account rechtstreeks aanvragen via </a:t>
            </a:r>
            <a:r>
              <a:rPr lang="nl-NL" sz="1800" u="sng" spc="-10" dirty="0">
                <a:solidFill>
                  <a:srgbClr val="000000"/>
                </a:solidFill>
                <a:effectLst/>
                <a:latin typeface="Calibri" panose="020F0502020204030204" pitchFamily="34" charset="0"/>
                <a:ea typeface="Calibri" panose="020F0502020204030204" pitchFamily="34" charset="0"/>
                <a:hlinkClick r:id="rId3"/>
              </a:rPr>
              <a:t>het aanmeldformulier Woo-redacteur Woo-index</a:t>
            </a:r>
            <a:r>
              <a:rPr lang="nl-NL" sz="1800" spc="-10" dirty="0">
                <a:solidFill>
                  <a:srgbClr val="000000"/>
                </a:solidFill>
                <a:effectLst/>
                <a:latin typeface="Calibri" panose="020F0502020204030204" pitchFamily="34" charset="0"/>
                <a:ea typeface="Calibri" panose="020F0502020204030204" pitchFamily="34" charset="0"/>
              </a:rPr>
              <a:t>. De betreffende contactpersoon krijgt vervolgens ook een uitnodiging voor een  ‘aansluitsessie’.</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 </a:t>
            </a:r>
          </a:p>
          <a:p>
            <a:endParaRPr lang="nl-NL" dirty="0"/>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5</a:t>
            </a:fld>
            <a:endParaRPr lang="nl-NL" altLang="en-US"/>
          </a:p>
        </p:txBody>
      </p:sp>
    </p:spTree>
    <p:extLst>
      <p:ext uri="{BB962C8B-B14F-4D97-AF65-F5344CB8AC3E}">
        <p14:creationId xmlns:p14="http://schemas.microsoft.com/office/powerpoint/2010/main" val="172851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https://vng.nl/nieuws/actief-openbaar-maken-met-openpub</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6</a:t>
            </a:fld>
            <a:endParaRPr lang="nl-NL" altLang="en-US"/>
          </a:p>
        </p:txBody>
      </p:sp>
    </p:spTree>
    <p:extLst>
      <p:ext uri="{BB962C8B-B14F-4D97-AF65-F5344CB8AC3E}">
        <p14:creationId xmlns:p14="http://schemas.microsoft.com/office/powerpoint/2010/main" val="2689067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https://vng.nl/nieuws/dashboard-laat-zien-hoe-ver-u-bent-met-woo-implementatie</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7</a:t>
            </a:fld>
            <a:endParaRPr lang="nl-NL" altLang="en-US"/>
          </a:p>
        </p:txBody>
      </p:sp>
    </p:spTree>
    <p:extLst>
      <p:ext uri="{BB962C8B-B14F-4D97-AF65-F5344CB8AC3E}">
        <p14:creationId xmlns:p14="http://schemas.microsoft.com/office/powerpoint/2010/main" val="192536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jdelijke aanduiding voor dia-afbeelding 1">
            <a:extLst>
              <a:ext uri="{FF2B5EF4-FFF2-40B4-BE49-F238E27FC236}">
                <a16:creationId xmlns:a16="http://schemas.microsoft.com/office/drawing/2014/main" id="{F321A656-6FEE-8C52-E4C2-5F5DC104E9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Tijdelijke aanduiding voor notities 2">
            <a:extLst>
              <a:ext uri="{FF2B5EF4-FFF2-40B4-BE49-F238E27FC236}">
                <a16:creationId xmlns:a16="http://schemas.microsoft.com/office/drawing/2014/main" id="{9C3FE05F-35EB-B833-F8BE-FAD7179C53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40963" name="Tijdelijke aanduiding voor dianummer 3">
            <a:extLst>
              <a:ext uri="{FF2B5EF4-FFF2-40B4-BE49-F238E27FC236}">
                <a16:creationId xmlns:a16="http://schemas.microsoft.com/office/drawing/2014/main" id="{A706482A-ADAB-E512-4205-554861316E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022813B-CC02-C649-B21E-97DFA150F3F0}" type="slidenum">
              <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3562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jdelijke aanduiding voor dia-afbeelding 1">
            <a:extLst>
              <a:ext uri="{FF2B5EF4-FFF2-40B4-BE49-F238E27FC236}">
                <a16:creationId xmlns:a16="http://schemas.microsoft.com/office/drawing/2014/main" id="{F321A656-6FEE-8C52-E4C2-5F5DC104E9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Tijdelijke aanduiding voor notities 2">
            <a:extLst>
              <a:ext uri="{FF2B5EF4-FFF2-40B4-BE49-F238E27FC236}">
                <a16:creationId xmlns:a16="http://schemas.microsoft.com/office/drawing/2014/main" id="{9C3FE05F-35EB-B833-F8BE-FAD7179C53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40963" name="Tijdelijke aanduiding voor dianummer 3">
            <a:extLst>
              <a:ext uri="{FF2B5EF4-FFF2-40B4-BE49-F238E27FC236}">
                <a16:creationId xmlns:a16="http://schemas.microsoft.com/office/drawing/2014/main" id="{A706482A-ADAB-E512-4205-554861316E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022813B-CC02-C649-B21E-97DFA150F3F0}" type="slidenum">
              <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00894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319040-423E-42A6-8BB8-5EDE1F5CB8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528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493033-FE26-204D-9349-0E8A5D3A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716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emf"/><Relationship Id="rId1" Type="http://schemas.openxmlformats.org/officeDocument/2006/relationships/slideMaster" Target="../slideMasters/slideMaster7.xml"/><Relationship Id="rId4" Type="http://schemas.openxmlformats.org/officeDocument/2006/relationships/image" Target="../media/image18.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emf"/><Relationship Id="rId1" Type="http://schemas.openxmlformats.org/officeDocument/2006/relationships/slideMaster" Target="../slideMasters/slideMaster7.xml"/><Relationship Id="rId4" Type="http://schemas.openxmlformats.org/officeDocument/2006/relationships/image" Target="../media/image18.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emf"/><Relationship Id="rId1" Type="http://schemas.openxmlformats.org/officeDocument/2006/relationships/slideMaster" Target="../slideMasters/slideMaster7.xml"/><Relationship Id="rId4" Type="http://schemas.openxmlformats.org/officeDocument/2006/relationships/image" Target="../media/image18.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7.xml"/><Relationship Id="rId4" Type="http://schemas.openxmlformats.org/officeDocument/2006/relationships/image" Target="../media/image18.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9.xml"/><Relationship Id="rId5" Type="http://schemas.openxmlformats.org/officeDocument/2006/relationships/image" Target="../media/image2.png"/><Relationship Id="rId4" Type="http://schemas.openxmlformats.org/officeDocument/2006/relationships/image" Target="../media/image1.jpe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2.xml"/><Relationship Id="rId4" Type="http://schemas.openxmlformats.org/officeDocument/2006/relationships/image" Target="../media/image32.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12.xml"/><Relationship Id="rId4" Type="http://schemas.openxmlformats.org/officeDocument/2006/relationships/image" Target="../media/image32.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2.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Master" Target="../slideMasters/slideMaster12.xml"/><Relationship Id="rId4"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5.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3.emf"/><Relationship Id="rId7" Type="http://schemas.openxmlformats.org/officeDocument/2006/relationships/image" Target="../media/image35.png"/><Relationship Id="rId2" Type="http://schemas.openxmlformats.org/officeDocument/2006/relationships/image" Target="../media/image42.emf"/><Relationship Id="rId1" Type="http://schemas.openxmlformats.org/officeDocument/2006/relationships/slideMaster" Target="../slideMasters/slideMaster1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7.emf"/><Relationship Id="rId7" Type="http://schemas.openxmlformats.org/officeDocument/2006/relationships/image" Target="../media/image45.emf"/><Relationship Id="rId2" Type="http://schemas.openxmlformats.org/officeDocument/2006/relationships/image" Target="../media/image35.png"/><Relationship Id="rId1" Type="http://schemas.openxmlformats.org/officeDocument/2006/relationships/slideMaster" Target="../slideMasters/slideMaster1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36.png"/></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7.emf"/><Relationship Id="rId7" Type="http://schemas.openxmlformats.org/officeDocument/2006/relationships/image" Target="../media/image45.emf"/><Relationship Id="rId2" Type="http://schemas.openxmlformats.org/officeDocument/2006/relationships/image" Target="../media/image35.png"/><Relationship Id="rId1" Type="http://schemas.openxmlformats.org/officeDocument/2006/relationships/slideMaster" Target="../slideMasters/slideMaster1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3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52.emf"/><Relationship Id="rId2" Type="http://schemas.openxmlformats.org/officeDocument/2006/relationships/image" Target="../media/image48.png"/><Relationship Id="rId1" Type="http://schemas.openxmlformats.org/officeDocument/2006/relationships/slideMaster" Target="../slideMasters/slideMaster1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5.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image" Target="../media/image35.png"/><Relationship Id="rId1" Type="http://schemas.openxmlformats.org/officeDocument/2006/relationships/slideMaster" Target="../slideMasters/slideMaster1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2.xml"/><Relationship Id="rId1" Type="http://schemas.openxmlformats.org/officeDocument/2006/relationships/themeOverride" Target="../theme/themeOverride1.xml"/><Relationship Id="rId5" Type="http://schemas.openxmlformats.org/officeDocument/2006/relationships/image" Target="../media/image20.png"/><Relationship Id="rId4" Type="http://schemas.openxmlformats.org/officeDocument/2006/relationships/image" Target="../media/image1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8.em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8.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gradFill>
            <a:gsLst>
              <a:gs pos="100000">
                <a:schemeClr val="tx2"/>
              </a:gs>
              <a:gs pos="100000">
                <a:srgbClr val="477B8F"/>
              </a:gs>
              <a:gs pos="0">
                <a:schemeClr val="accent1"/>
              </a:gs>
              <a:gs pos="0">
                <a:schemeClr val="accent2"/>
              </a:gs>
              <a:gs pos="10000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 illustratie, vectorafbeeldingen&#10;&#10;Automatisch gegenereerde beschrijving">
            <a:extLst>
              <a:ext uri="{FF2B5EF4-FFF2-40B4-BE49-F238E27FC236}">
                <a16:creationId xmlns:a16="http://schemas.microsoft.com/office/drawing/2014/main" id="{D4940914-746C-324A-AFCE-0257C9F5AD84}"/>
              </a:ext>
            </a:extLst>
          </p:cNvPr>
          <p:cNvPicPr>
            <a:picLocks noChangeAspect="1"/>
          </p:cNvPicPr>
          <p:nvPr userDrawn="1"/>
        </p:nvPicPr>
        <p:blipFill>
          <a:blip r:embed="rId2"/>
          <a:stretch>
            <a:fillRect/>
          </a:stretch>
        </p:blipFill>
        <p:spPr>
          <a:xfrm>
            <a:off x="10604151" y="145233"/>
            <a:ext cx="1332008" cy="960285"/>
          </a:xfrm>
          <a:prstGeom prst="rect">
            <a:avLst/>
          </a:prstGeom>
        </p:spPr>
      </p:pic>
      <p:pic>
        <p:nvPicPr>
          <p:cNvPr id="14" name="Afbeelding 13" descr="Afbeelding met tekst&#10;&#10;Automatisch gegenereerde beschrijving">
            <a:extLst>
              <a:ext uri="{FF2B5EF4-FFF2-40B4-BE49-F238E27FC236}">
                <a16:creationId xmlns:a16="http://schemas.microsoft.com/office/drawing/2014/main" id="{E98F980E-4871-2041-A0B6-D6B2F3800A5D}"/>
              </a:ext>
            </a:extLst>
          </p:cNvPr>
          <p:cNvPicPr>
            <a:picLocks noChangeAspect="1"/>
          </p:cNvPicPr>
          <p:nvPr userDrawn="1"/>
        </p:nvPicPr>
        <p:blipFill rotWithShape="1">
          <a:blip r:embed="rId3"/>
          <a:srcRect t="15635" b="42433"/>
          <a:stretch/>
        </p:blipFill>
        <p:spPr>
          <a:xfrm>
            <a:off x="406946" y="4887310"/>
            <a:ext cx="11385658" cy="1825457"/>
          </a:xfrm>
          <a:prstGeom prst="rect">
            <a:avLst/>
          </a:prstGeom>
        </p:spPr>
      </p:pic>
      <p:sp>
        <p:nvSpPr>
          <p:cNvPr id="15" name="Tijdelijke aanduiding voor titel 1">
            <a:extLst>
              <a:ext uri="{FF2B5EF4-FFF2-40B4-BE49-F238E27FC236}">
                <a16:creationId xmlns:a16="http://schemas.microsoft.com/office/drawing/2014/main" id="{D76426E8-9725-3A4C-ABDB-B563B418AB5E}"/>
              </a:ext>
            </a:extLst>
          </p:cNvPr>
          <p:cNvSpPr>
            <a:spLocks noGrp="1"/>
          </p:cNvSpPr>
          <p:nvPr>
            <p:ph type="title"/>
          </p:nvPr>
        </p:nvSpPr>
        <p:spPr bwMode="auto">
          <a:xfrm>
            <a:off x="1079500" y="1364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solidFill>
                  <a:schemeClr val="bg1"/>
                </a:solidFill>
              </a:defRPr>
            </a:lvl1pPr>
          </a:lstStyle>
          <a:p>
            <a:pPr lvl="0"/>
            <a:r>
              <a:rPr lang="nl-NL" altLang="en-US"/>
              <a:t>Titelstijl van model bewerken</a:t>
            </a:r>
          </a:p>
        </p:txBody>
      </p:sp>
    </p:spTree>
    <p:extLst>
      <p:ext uri="{BB962C8B-B14F-4D97-AF65-F5344CB8AC3E}">
        <p14:creationId xmlns:p14="http://schemas.microsoft.com/office/powerpoint/2010/main" val="1501037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Tree>
    <p:extLst>
      <p:ext uri="{BB962C8B-B14F-4D97-AF65-F5344CB8AC3E}">
        <p14:creationId xmlns:p14="http://schemas.microsoft.com/office/powerpoint/2010/main" val="20258496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1"/>
            <a:ext cx="5004000" cy="3515888"/>
          </a:xfrm>
        </p:spPr>
        <p:txBody>
          <a:bodyPr/>
          <a:lstStyle>
            <a:lvl1pPr marL="0" indent="0">
              <a:buClr>
                <a:schemeClr val="tx1"/>
              </a:buClr>
              <a:buFont typeface="+mj-lt"/>
              <a:buNone/>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Titelstijl van model bewerken</a:t>
            </a:r>
          </a:p>
        </p:txBody>
      </p:sp>
      <p:sp>
        <p:nvSpPr>
          <p:cNvPr id="14" name="Tijdelijke aanduiding voor afbeelding 21"/>
          <p:cNvSpPr>
            <a:spLocks noGrp="1"/>
          </p:cNvSpPr>
          <p:nvPr>
            <p:ph type="pic" sz="quarter" idx="10"/>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Sleep de afbeelding naar de tijdelijke aanduiding of 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5" name="Afbeelding 14">
            <a:extLst>
              <a:ext uri="{FF2B5EF4-FFF2-40B4-BE49-F238E27FC236}">
                <a16:creationId xmlns:a16="http://schemas.microsoft.com/office/drawing/2014/main" id="{80799205-3458-F347-AF01-6B0F1B8F605C}"/>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DADCCBD7-DA2A-E34E-9C0D-12F7480EFA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5029343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Titelstijl van model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pic>
        <p:nvPicPr>
          <p:cNvPr id="14" name="Afbeelding 13">
            <a:extLst>
              <a:ext uri="{FF2B5EF4-FFF2-40B4-BE49-F238E27FC236}">
                <a16:creationId xmlns:a16="http://schemas.microsoft.com/office/drawing/2014/main" id="{FA4CE71D-F50E-9D47-8271-0B090789F0BA}"/>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1" name="Afbeelding 10">
            <a:extLst>
              <a:ext uri="{FF2B5EF4-FFF2-40B4-BE49-F238E27FC236}">
                <a16:creationId xmlns:a16="http://schemas.microsoft.com/office/drawing/2014/main" id="{F1B051B2-97D4-7640-A6E5-B433BB32BA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5" name="Tijdelijke aanduiding voor datum 3">
            <a:extLst>
              <a:ext uri="{FF2B5EF4-FFF2-40B4-BE49-F238E27FC236}">
                <a16:creationId xmlns:a16="http://schemas.microsoft.com/office/drawing/2014/main" id="{0572966C-6AE2-C84D-AEE2-FD3D836A59F7}"/>
              </a:ext>
            </a:extLst>
          </p:cNvPr>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a:p>
        </p:txBody>
      </p:sp>
      <p:sp>
        <p:nvSpPr>
          <p:cNvPr id="16" name="Tijdelijke aanduiding voor voettekst 4">
            <a:extLst>
              <a:ext uri="{FF2B5EF4-FFF2-40B4-BE49-F238E27FC236}">
                <a16:creationId xmlns:a16="http://schemas.microsoft.com/office/drawing/2014/main" id="{306D245D-1970-1246-98C0-1815D7D3FBCD}"/>
              </a:ext>
            </a:extLst>
          </p:cNvPr>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a:p>
        </p:txBody>
      </p:sp>
      <p:sp>
        <p:nvSpPr>
          <p:cNvPr id="17" name="Tijdelijke aanduiding voor dianummer 5">
            <a:extLst>
              <a:ext uri="{FF2B5EF4-FFF2-40B4-BE49-F238E27FC236}">
                <a16:creationId xmlns:a16="http://schemas.microsoft.com/office/drawing/2014/main" id="{E0888153-A5B3-F647-9D41-2DAB8840A8E6}"/>
              </a:ext>
            </a:extLst>
          </p:cNvPr>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65479877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529012"/>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529013"/>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lvl1pPr>
              <a:defRPr baseline="0">
                <a:solidFill>
                  <a:schemeClr val="tx1"/>
                </a:solidFill>
              </a:defRPr>
            </a:lvl1pPr>
          </a:lstStyle>
          <a:p>
            <a:r>
              <a:rPr lang="nl-NL"/>
              <a:t>Titelstijl van model bewerken</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D58F58B8-DDDC-A34C-94F9-443A4A7D38D1}"/>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C8B6CD84-58B4-D54A-AB9C-610C29D5ECF7}"/>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773244460"/>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35001" y="2953738"/>
            <a:ext cx="5004000" cy="2851749"/>
          </a:xfrm>
          <a:noFill/>
        </p:spPr>
        <p:txBody>
          <a:bodyPr lIns="180000" tIns="180000" rIns="180000" bIns="72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553200" y="2953738"/>
            <a:ext cx="5005388" cy="2851750"/>
          </a:xfrm>
          <a:noFill/>
        </p:spPr>
        <p:txBody>
          <a:bodyPr lIns="180000" tIns="180000" rIns="180000" bIns="72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lvl1pPr>
              <a:defRPr baseline="0">
                <a:solidFill>
                  <a:schemeClr val="tx1"/>
                </a:solidFill>
              </a:defRPr>
            </a:lvl1pPr>
          </a:lstStyle>
          <a:p>
            <a:r>
              <a:rPr lang="nl-NL"/>
              <a:t>Titelstijl van model bewerken</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F55E939-7776-2241-A7A7-ECE1A522F7CB}"/>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2" name="Afbeelding 11">
            <a:extLst>
              <a:ext uri="{FF2B5EF4-FFF2-40B4-BE49-F238E27FC236}">
                <a16:creationId xmlns:a16="http://schemas.microsoft.com/office/drawing/2014/main" id="{52DC01D9-1E42-2C4E-9A59-C6C991381570}"/>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416600628"/>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solidFill>
                  <a:schemeClr val="tx1"/>
                </a:solidFill>
              </a:defRPr>
            </a:lvl1pPr>
          </a:lstStyle>
          <a:p>
            <a:r>
              <a:rPr lang="nl-NL"/>
              <a:t>Titelstijl van model bewerken</a:t>
            </a:r>
          </a:p>
        </p:txBody>
      </p:sp>
      <p:sp>
        <p:nvSpPr>
          <p:cNvPr id="12" name="Tijdelijke aanduiding voor datum 11"/>
          <p:cNvSpPr>
            <a:spLocks noGrp="1"/>
          </p:cNvSpPr>
          <p:nvPr>
            <p:ph type="dt" sz="half" idx="10"/>
          </p:nvPr>
        </p:nvSpPr>
        <p:spPr/>
        <p:txBody>
          <a:bodyPr/>
          <a:lstStyle/>
          <a:p>
            <a:endParaRPr lang="nl-NL"/>
          </a:p>
        </p:txBody>
      </p:sp>
      <p:sp>
        <p:nvSpPr>
          <p:cNvPr id="13" name="Tijdelijke aanduiding voor voettekst 12"/>
          <p:cNvSpPr>
            <a:spLocks noGrp="1"/>
          </p:cNvSpPr>
          <p:nvPr>
            <p:ph type="ftr" sz="quarter" idx="11"/>
          </p:nvPr>
        </p:nvSpPr>
        <p:spPr/>
        <p:txBody>
          <a:bodyPr/>
          <a:lstStyle/>
          <a:p>
            <a:endParaRPr lang="nl-NL"/>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pic>
        <p:nvPicPr>
          <p:cNvPr id="6" name="Afbeelding 5">
            <a:extLst>
              <a:ext uri="{FF2B5EF4-FFF2-40B4-BE49-F238E27FC236}">
                <a16:creationId xmlns:a16="http://schemas.microsoft.com/office/drawing/2014/main" id="{7DEB198A-1172-F649-8110-43EB2EB70BDA}"/>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7" name="Afbeelding 6">
            <a:extLst>
              <a:ext uri="{FF2B5EF4-FFF2-40B4-BE49-F238E27FC236}">
                <a16:creationId xmlns:a16="http://schemas.microsoft.com/office/drawing/2014/main" id="{81A7ADFE-8732-6041-8DE5-F6978422FB28}"/>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40996154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pic>
        <p:nvPicPr>
          <p:cNvPr id="5" name="Afbeelding 4">
            <a:extLst>
              <a:ext uri="{FF2B5EF4-FFF2-40B4-BE49-F238E27FC236}">
                <a16:creationId xmlns:a16="http://schemas.microsoft.com/office/drawing/2014/main" id="{CCD362EE-71C8-7D4D-8DF7-C9B86FBAF1D6}"/>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6" name="Afbeelding 5">
            <a:extLst>
              <a:ext uri="{FF2B5EF4-FFF2-40B4-BE49-F238E27FC236}">
                <a16:creationId xmlns:a16="http://schemas.microsoft.com/office/drawing/2014/main" id="{285C59CF-4384-6A4E-BE90-5031A9716521}"/>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5527441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378075"/>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10" name="Tijdelijke aanduiding voor inhoud 9"/>
          <p:cNvSpPr>
            <a:spLocks noGrp="1"/>
          </p:cNvSpPr>
          <p:nvPr>
            <p:ph sz="quarter" idx="13"/>
          </p:nvPr>
        </p:nvSpPr>
        <p:spPr>
          <a:xfrm>
            <a:off x="6554588" y="1052513"/>
            <a:ext cx="5004000" cy="4752975"/>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lvl1pPr>
              <a:defRPr baseline="0">
                <a:solidFill>
                  <a:schemeClr val="tx1"/>
                </a:solidFill>
              </a:defRPr>
            </a:lvl1pPr>
          </a:lstStyle>
          <a:p>
            <a:r>
              <a:rPr lang="nl-NL"/>
              <a:t>Titelstijl van model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3A80C681-AEF0-1341-B4AD-245D999A3CA5}"/>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5855E76D-034E-8144-8999-74169FC561E1}"/>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6102022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Titelstijl van model bewerken</a:t>
            </a:r>
          </a:p>
        </p:txBody>
      </p:sp>
      <p:sp>
        <p:nvSpPr>
          <p:cNvPr id="4" name="Ondertitel 2"/>
          <p:cNvSpPr>
            <a:spLocks noGrp="1"/>
          </p:cNvSpPr>
          <p:nvPr>
            <p:ph type="subTitle" idx="1"/>
          </p:nvPr>
        </p:nvSpPr>
        <p:spPr>
          <a:xfrm>
            <a:off x="635000" y="5077315"/>
            <a:ext cx="5461000" cy="728173"/>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7" name="Afbeelding 6">
            <a:extLst>
              <a:ext uri="{FF2B5EF4-FFF2-40B4-BE49-F238E27FC236}">
                <a16:creationId xmlns:a16="http://schemas.microsoft.com/office/drawing/2014/main" id="{65434C51-CC88-7647-987A-0AF88C8B4C64}"/>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8" name="Afbeelding 7">
            <a:extLst>
              <a:ext uri="{FF2B5EF4-FFF2-40B4-BE49-F238E27FC236}">
                <a16:creationId xmlns:a16="http://schemas.microsoft.com/office/drawing/2014/main" id="{60B42A0A-648D-9F4C-9A95-8F8997FCEB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2" name="Tijdelijke aanduiding voor datum 16">
            <a:extLst>
              <a:ext uri="{FF2B5EF4-FFF2-40B4-BE49-F238E27FC236}">
                <a16:creationId xmlns:a16="http://schemas.microsoft.com/office/drawing/2014/main" id="{52893FC1-A3C7-2F4A-8906-A7D55D0E6DF4}"/>
              </a:ext>
            </a:extLst>
          </p:cNvPr>
          <p:cNvSpPr>
            <a:spLocks noGrp="1"/>
          </p:cNvSpPr>
          <p:nvPr>
            <p:ph type="dt" sz="half" idx="14"/>
          </p:nvPr>
        </p:nvSpPr>
        <p:spPr>
          <a:xfrm>
            <a:off x="9721333" y="6277340"/>
            <a:ext cx="1217331" cy="264272"/>
          </a:xfrm>
        </p:spPr>
        <p:txBody>
          <a:bodyPr/>
          <a:lstStyle/>
          <a:p>
            <a:endParaRPr lang="nl-NL"/>
          </a:p>
        </p:txBody>
      </p:sp>
      <p:sp>
        <p:nvSpPr>
          <p:cNvPr id="13" name="Tijdelijke aanduiding voor voettekst 17">
            <a:extLst>
              <a:ext uri="{FF2B5EF4-FFF2-40B4-BE49-F238E27FC236}">
                <a16:creationId xmlns:a16="http://schemas.microsoft.com/office/drawing/2014/main" id="{93D7DCDD-6F92-714E-B4A3-803BC54B4A59}"/>
              </a:ext>
            </a:extLst>
          </p:cNvPr>
          <p:cNvSpPr>
            <a:spLocks noGrp="1"/>
          </p:cNvSpPr>
          <p:nvPr>
            <p:ph type="ftr" sz="quarter" idx="15"/>
          </p:nvPr>
        </p:nvSpPr>
        <p:spPr>
          <a:xfrm>
            <a:off x="6368902" y="6221413"/>
            <a:ext cx="3221665" cy="322075"/>
          </a:xfrm>
        </p:spPr>
        <p:txBody>
          <a:bodyPr/>
          <a:lstStyle/>
          <a:p>
            <a:endParaRPr lang="nl-NL"/>
          </a:p>
        </p:txBody>
      </p:sp>
      <p:sp>
        <p:nvSpPr>
          <p:cNvPr id="14" name="Tijdelijke aanduiding voor dianummer 18">
            <a:extLst>
              <a:ext uri="{FF2B5EF4-FFF2-40B4-BE49-F238E27FC236}">
                <a16:creationId xmlns:a16="http://schemas.microsoft.com/office/drawing/2014/main" id="{F9410A42-6EA2-B241-A459-4F29ADFE3129}"/>
              </a:ext>
            </a:extLst>
          </p:cNvPr>
          <p:cNvSpPr>
            <a:spLocks noGrp="1"/>
          </p:cNvSpPr>
          <p:nvPr>
            <p:ph type="sldNum" sz="quarter" idx="16"/>
          </p:nvPr>
        </p:nvSpPr>
        <p:spPr>
          <a:xfrm>
            <a:off x="10938664" y="6221413"/>
            <a:ext cx="619924" cy="322075"/>
          </a:xfrm>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15724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baseline="0">
                <a:solidFill>
                  <a:schemeClr val="tx1"/>
                </a:solidFill>
              </a:defRPr>
            </a:lvl1pPr>
          </a:lstStyle>
          <a:p>
            <a:r>
              <a:rPr lang="nl-NL"/>
              <a:t>Titelstijl van model bewerken</a:t>
            </a:r>
          </a:p>
        </p:txBody>
      </p:sp>
      <p:sp>
        <p:nvSpPr>
          <p:cNvPr id="4" name="Ondertitel 2"/>
          <p:cNvSpPr>
            <a:spLocks noGrp="1"/>
          </p:cNvSpPr>
          <p:nvPr>
            <p:ph type="subTitle" idx="1"/>
          </p:nvPr>
        </p:nvSpPr>
        <p:spPr>
          <a:xfrm>
            <a:off x="635000" y="5077315"/>
            <a:ext cx="5461000" cy="728174"/>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588244D1-B73E-2C49-B9CC-961F3417930B}"/>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E1ABE09F-4613-BC49-8366-BA33461083CA}"/>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2363363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276475"/>
            <a:ext cx="5003799" cy="1944687"/>
          </a:xfrm>
        </p:spPr>
        <p:txBody>
          <a:bodyPr anchor="ctr" anchorCtr="0"/>
          <a:lstStyle>
            <a:lvl1pPr>
              <a:defRPr sz="4000" baseline="0">
                <a:solidFill>
                  <a:schemeClr val="tx1"/>
                </a:solidFill>
              </a:defRPr>
            </a:lvl1pPr>
          </a:lstStyle>
          <a:p>
            <a:r>
              <a:rPr lang="nl-NL"/>
              <a:t>Titelstijl van model bewerken</a:t>
            </a:r>
          </a:p>
        </p:txBody>
      </p:sp>
      <p:sp>
        <p:nvSpPr>
          <p:cNvPr id="3" name="Tijdelijke aanduiding voor tekst 2"/>
          <p:cNvSpPr>
            <a:spLocks noGrp="1"/>
          </p:cNvSpPr>
          <p:nvPr>
            <p:ph type="body" sz="quarter" idx="10"/>
          </p:nvPr>
        </p:nvSpPr>
        <p:spPr>
          <a:xfrm>
            <a:off x="6554588" y="1066801"/>
            <a:ext cx="5004000" cy="4738688"/>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1"/>
          </p:nvPr>
        </p:nvSpPr>
        <p:spPr/>
        <p:txBody>
          <a:bodyPr/>
          <a:lstStyle/>
          <a:p>
            <a:endParaRPr lang="nl-NL"/>
          </a:p>
        </p:txBody>
      </p:sp>
      <p:sp>
        <p:nvSpPr>
          <p:cNvPr id="12" name="Tijdelijke aanduiding voor voettekst 11"/>
          <p:cNvSpPr>
            <a:spLocks noGrp="1"/>
          </p:cNvSpPr>
          <p:nvPr>
            <p:ph type="ftr" sz="quarter" idx="12"/>
          </p:nvPr>
        </p:nvSpPr>
        <p:spPr/>
        <p:txBody>
          <a:bodyPr/>
          <a:lstStyle/>
          <a:p>
            <a:endParaRPr lang="nl-NL"/>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3B107C0E-62AB-FF49-9605-B07546C0EA88}"/>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9BF7F2A4-2C57-074D-82C6-F57FEF0C822B}"/>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84267020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44831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276475"/>
            <a:ext cx="5004000" cy="1944688"/>
          </a:xfrm>
        </p:spPr>
        <p:txBody>
          <a:bodyPr anchor="ctr" anchorCtr="0"/>
          <a:lstStyle>
            <a:lvl1pPr>
              <a:defRPr sz="4000">
                <a:solidFill>
                  <a:schemeClr val="bg1"/>
                </a:solidFill>
              </a:defRPr>
            </a:lvl1pPr>
          </a:lstStyle>
          <a:p>
            <a:r>
              <a:rPr lang="nl-NL"/>
              <a:t>Titelstijl van model bewerken</a:t>
            </a:r>
          </a:p>
        </p:txBody>
      </p:sp>
      <p:sp>
        <p:nvSpPr>
          <p:cNvPr id="4" name="Tijdelijke aanduiding voor tekst 3"/>
          <p:cNvSpPr>
            <a:spLocks noGrp="1"/>
          </p:cNvSpPr>
          <p:nvPr>
            <p:ph type="body" sz="quarter" idx="10"/>
          </p:nvPr>
        </p:nvSpPr>
        <p:spPr>
          <a:xfrm>
            <a:off x="6553199" y="1052513"/>
            <a:ext cx="5004000" cy="4752975"/>
          </a:xfrm>
        </p:spPr>
        <p:txBody>
          <a:bodyPr anchor="ctr" anchorCtr="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atum 12"/>
          <p:cNvSpPr>
            <a:spLocks noGrp="1"/>
          </p:cNvSpPr>
          <p:nvPr>
            <p:ph type="dt" sz="half" idx="11"/>
          </p:nvPr>
        </p:nvSpPr>
        <p:spPr/>
        <p:txBody>
          <a:bodyPr/>
          <a:lstStyle/>
          <a:p>
            <a:endParaRPr lang="nl-NL"/>
          </a:p>
        </p:txBody>
      </p:sp>
      <p:sp>
        <p:nvSpPr>
          <p:cNvPr id="14" name="Tijdelijke aanduiding voor voettekst 13"/>
          <p:cNvSpPr>
            <a:spLocks noGrp="1"/>
          </p:cNvSpPr>
          <p:nvPr>
            <p:ph type="ftr" sz="quarter" idx="12"/>
          </p:nvPr>
        </p:nvSpPr>
        <p:spPr/>
        <p:txBody>
          <a:body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379EE6CB-3249-E541-A4BD-60508767C8FB}"/>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BB488BE4-C3BA-E341-B58D-2E8BF79081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07193318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378074"/>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9" name="Titel 8"/>
          <p:cNvSpPr>
            <a:spLocks noGrp="1"/>
          </p:cNvSpPr>
          <p:nvPr>
            <p:ph type="title"/>
          </p:nvPr>
        </p:nvSpPr>
        <p:spPr>
          <a:xfrm>
            <a:off x="635000" y="1052513"/>
            <a:ext cx="5003800" cy="948047"/>
          </a:xfrm>
        </p:spPr>
        <p:txBody>
          <a:bodyPr/>
          <a:lstStyle>
            <a:lvl1pPr>
              <a:defRPr baseline="0">
                <a:solidFill>
                  <a:schemeClr val="tx1"/>
                </a:solidFill>
              </a:defRPr>
            </a:lvl1pPr>
          </a:lstStyle>
          <a:p>
            <a:r>
              <a:rPr lang="nl-NL"/>
              <a:t>Titelstijl van model bewerken</a:t>
            </a:r>
          </a:p>
        </p:txBody>
      </p:sp>
      <p:pic>
        <p:nvPicPr>
          <p:cNvPr id="14" name="Afbeelding 13">
            <a:extLst>
              <a:ext uri="{FF2B5EF4-FFF2-40B4-BE49-F238E27FC236}">
                <a16:creationId xmlns:a16="http://schemas.microsoft.com/office/drawing/2014/main" id="{EE603191-C0E7-0946-80BC-16ABB9CDD291}"/>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10" name="Afbeelding 9">
            <a:extLst>
              <a:ext uri="{FF2B5EF4-FFF2-40B4-BE49-F238E27FC236}">
                <a16:creationId xmlns:a16="http://schemas.microsoft.com/office/drawing/2014/main" id="{4B7E58DA-78D7-2243-B8F1-E46BD2C643D6}"/>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5" name="Afbeelding 14">
            <a:extLst>
              <a:ext uri="{FF2B5EF4-FFF2-40B4-BE49-F238E27FC236}">
                <a16:creationId xmlns:a16="http://schemas.microsoft.com/office/drawing/2014/main" id="{92DF840A-B767-6845-809D-6B9F9EBCDA0E}"/>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6" name="Tijdelijke aanduiding voor datum 16">
            <a:extLst>
              <a:ext uri="{FF2B5EF4-FFF2-40B4-BE49-F238E27FC236}">
                <a16:creationId xmlns:a16="http://schemas.microsoft.com/office/drawing/2014/main" id="{9B01D480-B29D-7844-8B30-6A36B7B31026}"/>
              </a:ext>
            </a:extLst>
          </p:cNvPr>
          <p:cNvSpPr>
            <a:spLocks noGrp="1"/>
          </p:cNvSpPr>
          <p:nvPr>
            <p:ph type="dt" sz="half" idx="14"/>
          </p:nvPr>
        </p:nvSpPr>
        <p:spPr>
          <a:xfrm>
            <a:off x="9721333" y="6277340"/>
            <a:ext cx="1217331" cy="264272"/>
          </a:xfrm>
        </p:spPr>
        <p:txBody>
          <a:bodyPr/>
          <a:lstStyle/>
          <a:p>
            <a:endParaRPr lang="nl-NL"/>
          </a:p>
        </p:txBody>
      </p:sp>
      <p:sp>
        <p:nvSpPr>
          <p:cNvPr id="17" name="Tijdelijke aanduiding voor voettekst 17">
            <a:extLst>
              <a:ext uri="{FF2B5EF4-FFF2-40B4-BE49-F238E27FC236}">
                <a16:creationId xmlns:a16="http://schemas.microsoft.com/office/drawing/2014/main" id="{8E1B2149-DF2C-394D-A968-FF883BB8FB07}"/>
              </a:ext>
            </a:extLst>
          </p:cNvPr>
          <p:cNvSpPr>
            <a:spLocks noGrp="1"/>
          </p:cNvSpPr>
          <p:nvPr>
            <p:ph type="ftr" sz="quarter" idx="15"/>
          </p:nvPr>
        </p:nvSpPr>
        <p:spPr>
          <a:xfrm>
            <a:off x="6368902" y="6221413"/>
            <a:ext cx="3221665" cy="322075"/>
          </a:xfrm>
        </p:spPr>
        <p:txBody>
          <a:bodyPr/>
          <a:lstStyle/>
          <a:p>
            <a:endParaRPr lang="nl-NL"/>
          </a:p>
        </p:txBody>
      </p:sp>
      <p:sp>
        <p:nvSpPr>
          <p:cNvPr id="18" name="Tijdelijke aanduiding voor dianummer 18">
            <a:extLst>
              <a:ext uri="{FF2B5EF4-FFF2-40B4-BE49-F238E27FC236}">
                <a16:creationId xmlns:a16="http://schemas.microsoft.com/office/drawing/2014/main" id="{BC3AE57D-EFD5-6741-AF62-F71C7C232787}"/>
              </a:ext>
            </a:extLst>
          </p:cNvPr>
          <p:cNvSpPr>
            <a:spLocks noGrp="1"/>
          </p:cNvSpPr>
          <p:nvPr>
            <p:ph type="sldNum" sz="quarter" idx="16"/>
          </p:nvPr>
        </p:nvSpPr>
        <p:spPr>
          <a:xfrm>
            <a:off x="10938664" y="6221413"/>
            <a:ext cx="619924" cy="322075"/>
          </a:xfrm>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696215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1"/>
            <a:ext cx="5005388" cy="3517200"/>
          </a:xfrm>
        </p:spPr>
        <p:txBody>
          <a:bodyPr/>
          <a:lstStyle>
            <a:lvl1pPr marL="0" indent="0">
              <a:buClr>
                <a:schemeClr val="tx1"/>
              </a:buClr>
              <a:buFontTx/>
              <a:buNone/>
              <a:defRPr>
                <a:solidFill>
                  <a:schemeClr val="bg1"/>
                </a:solidFill>
              </a:defRPr>
            </a:lvl1pPr>
            <a:lvl2pPr marL="313200" indent="0">
              <a:buClr>
                <a:schemeClr val="tx1"/>
              </a:buClr>
              <a:buFontTx/>
              <a:buNone/>
              <a:defRPr>
                <a:solidFill>
                  <a:schemeClr val="bg1"/>
                </a:solidFill>
              </a:defRPr>
            </a:lvl2pPr>
            <a:lvl3pPr marL="630000" indent="0">
              <a:buClr>
                <a:schemeClr val="tx1"/>
              </a:buClr>
              <a:buFontTx/>
              <a:buNone/>
              <a:defRPr>
                <a:solidFill>
                  <a:schemeClr val="bg1"/>
                </a:solidFill>
              </a:defRPr>
            </a:lvl3pPr>
            <a:lvl4pPr marL="943200" indent="0">
              <a:buClr>
                <a:schemeClr val="tx1"/>
              </a:buClr>
              <a:buFontTx/>
              <a:buNone/>
              <a:defRPr>
                <a:solidFill>
                  <a:schemeClr val="bg1"/>
                </a:solidFill>
              </a:defRPr>
            </a:lvl4pPr>
            <a:lvl5pPr marL="1260000" indent="0">
              <a:buClr>
                <a:schemeClr val="tx1"/>
              </a:buClr>
              <a:buFontTx/>
              <a:buNone/>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Titelstijl van model bewerken</a:t>
            </a:r>
          </a:p>
        </p:txBody>
      </p:sp>
      <p:pic>
        <p:nvPicPr>
          <p:cNvPr id="12" name="Afbeelding 11">
            <a:extLst>
              <a:ext uri="{FF2B5EF4-FFF2-40B4-BE49-F238E27FC236}">
                <a16:creationId xmlns:a16="http://schemas.microsoft.com/office/drawing/2014/main" id="{EE603191-C0E7-0946-80BC-16ABB9CDD291}"/>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13" name="Afbeelding 12">
            <a:extLst>
              <a:ext uri="{FF2B5EF4-FFF2-40B4-BE49-F238E27FC236}">
                <a16:creationId xmlns:a16="http://schemas.microsoft.com/office/drawing/2014/main" id="{1290BE48-1150-1942-9E8C-A1C37F7B802D}"/>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1" name="Afbeelding 10">
            <a:extLst>
              <a:ext uri="{FF2B5EF4-FFF2-40B4-BE49-F238E27FC236}">
                <a16:creationId xmlns:a16="http://schemas.microsoft.com/office/drawing/2014/main" id="{20D8F7BB-2E25-A640-B3C5-81A9A3F304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4" name="Tijdelijke aanduiding voor datum 16">
            <a:extLst>
              <a:ext uri="{FF2B5EF4-FFF2-40B4-BE49-F238E27FC236}">
                <a16:creationId xmlns:a16="http://schemas.microsoft.com/office/drawing/2014/main" id="{5262DF70-595C-614F-BCF3-7D2072B3D8D4}"/>
              </a:ext>
            </a:extLst>
          </p:cNvPr>
          <p:cNvSpPr>
            <a:spLocks noGrp="1"/>
          </p:cNvSpPr>
          <p:nvPr>
            <p:ph type="dt" sz="half" idx="14"/>
          </p:nvPr>
        </p:nvSpPr>
        <p:spPr>
          <a:xfrm>
            <a:off x="9721333" y="6277340"/>
            <a:ext cx="1217331" cy="264272"/>
          </a:xfrm>
        </p:spPr>
        <p:txBody>
          <a:bodyPr/>
          <a:lstStyle/>
          <a:p>
            <a:endParaRPr lang="nl-NL"/>
          </a:p>
        </p:txBody>
      </p:sp>
      <p:sp>
        <p:nvSpPr>
          <p:cNvPr id="15" name="Tijdelijke aanduiding voor voettekst 17">
            <a:extLst>
              <a:ext uri="{FF2B5EF4-FFF2-40B4-BE49-F238E27FC236}">
                <a16:creationId xmlns:a16="http://schemas.microsoft.com/office/drawing/2014/main" id="{C1670400-C83F-444A-B6A4-CB0F04715B62}"/>
              </a:ext>
            </a:extLst>
          </p:cNvPr>
          <p:cNvSpPr>
            <a:spLocks noGrp="1"/>
          </p:cNvSpPr>
          <p:nvPr>
            <p:ph type="ftr" sz="quarter" idx="16"/>
          </p:nvPr>
        </p:nvSpPr>
        <p:spPr>
          <a:xfrm>
            <a:off x="6368902" y="6221413"/>
            <a:ext cx="3221665" cy="322075"/>
          </a:xfrm>
        </p:spPr>
        <p:txBody>
          <a:bodyPr/>
          <a:lstStyle/>
          <a:p>
            <a:endParaRPr lang="nl-NL"/>
          </a:p>
        </p:txBody>
      </p:sp>
      <p:sp>
        <p:nvSpPr>
          <p:cNvPr id="16" name="Tijdelijke aanduiding voor dianummer 18">
            <a:extLst>
              <a:ext uri="{FF2B5EF4-FFF2-40B4-BE49-F238E27FC236}">
                <a16:creationId xmlns:a16="http://schemas.microsoft.com/office/drawing/2014/main" id="{95DDB8F1-AB3D-4E48-8500-BC266948A528}"/>
              </a:ext>
            </a:extLst>
          </p:cNvPr>
          <p:cNvSpPr>
            <a:spLocks noGrp="1"/>
          </p:cNvSpPr>
          <p:nvPr>
            <p:ph type="sldNum" sz="quarter" idx="17"/>
          </p:nvPr>
        </p:nvSpPr>
        <p:spPr>
          <a:xfrm>
            <a:off x="10938664" y="6221413"/>
            <a:ext cx="619924" cy="322075"/>
          </a:xfrm>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67328918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1"/>
            <a:ext cx="5003800" cy="351588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lvl1pPr>
              <a:defRPr baseline="0">
                <a:solidFill>
                  <a:schemeClr val="tx1"/>
                </a:solidFill>
              </a:defRPr>
            </a:lvl1pPr>
          </a:lstStyle>
          <a:p>
            <a:r>
              <a:rPr lang="nl-NL"/>
              <a:t>Titelstijl van model bewerken</a:t>
            </a:r>
          </a:p>
        </p:txBody>
      </p:sp>
      <p:pic>
        <p:nvPicPr>
          <p:cNvPr id="9" name="Afbeelding 8">
            <a:extLst>
              <a:ext uri="{FF2B5EF4-FFF2-40B4-BE49-F238E27FC236}">
                <a16:creationId xmlns:a16="http://schemas.microsoft.com/office/drawing/2014/main" id="{EE603191-C0E7-0946-80BC-16ABB9CDD291}"/>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8" name="Afbeelding 7">
            <a:extLst>
              <a:ext uri="{FF2B5EF4-FFF2-40B4-BE49-F238E27FC236}">
                <a16:creationId xmlns:a16="http://schemas.microsoft.com/office/drawing/2014/main" id="{39DB86A7-BCD0-3547-BA65-B33F048F4B18}"/>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6FD14674-9316-EF43-B921-023AB93A3F7F}"/>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4" name="Tijdelijke aanduiding voor datum 16">
            <a:extLst>
              <a:ext uri="{FF2B5EF4-FFF2-40B4-BE49-F238E27FC236}">
                <a16:creationId xmlns:a16="http://schemas.microsoft.com/office/drawing/2014/main" id="{DD2895DE-4377-D64E-A2A7-BFB0F49E111A}"/>
              </a:ext>
            </a:extLst>
          </p:cNvPr>
          <p:cNvSpPr>
            <a:spLocks noGrp="1"/>
          </p:cNvSpPr>
          <p:nvPr>
            <p:ph type="dt" sz="half" idx="14"/>
          </p:nvPr>
        </p:nvSpPr>
        <p:spPr>
          <a:xfrm>
            <a:off x="9721333" y="6277340"/>
            <a:ext cx="1217331" cy="264272"/>
          </a:xfrm>
        </p:spPr>
        <p:txBody>
          <a:bodyPr/>
          <a:lstStyle/>
          <a:p>
            <a:endParaRPr lang="nl-NL"/>
          </a:p>
        </p:txBody>
      </p:sp>
      <p:sp>
        <p:nvSpPr>
          <p:cNvPr id="15" name="Tijdelijke aanduiding voor voettekst 17">
            <a:extLst>
              <a:ext uri="{FF2B5EF4-FFF2-40B4-BE49-F238E27FC236}">
                <a16:creationId xmlns:a16="http://schemas.microsoft.com/office/drawing/2014/main" id="{3392ABA8-B783-0D42-A597-2603930FBB44}"/>
              </a:ext>
            </a:extLst>
          </p:cNvPr>
          <p:cNvSpPr>
            <a:spLocks noGrp="1"/>
          </p:cNvSpPr>
          <p:nvPr>
            <p:ph type="ftr" sz="quarter" idx="15"/>
          </p:nvPr>
        </p:nvSpPr>
        <p:spPr>
          <a:xfrm>
            <a:off x="6368902" y="6221413"/>
            <a:ext cx="3221665" cy="322075"/>
          </a:xfrm>
        </p:spPr>
        <p:txBody>
          <a:bodyPr/>
          <a:lstStyle/>
          <a:p>
            <a:endParaRPr lang="nl-NL"/>
          </a:p>
        </p:txBody>
      </p:sp>
      <p:sp>
        <p:nvSpPr>
          <p:cNvPr id="16" name="Tijdelijke aanduiding voor dianummer 18">
            <a:extLst>
              <a:ext uri="{FF2B5EF4-FFF2-40B4-BE49-F238E27FC236}">
                <a16:creationId xmlns:a16="http://schemas.microsoft.com/office/drawing/2014/main" id="{E80475CE-CA08-DB45-990A-2990FFDD2703}"/>
              </a:ext>
            </a:extLst>
          </p:cNvPr>
          <p:cNvSpPr>
            <a:spLocks noGrp="1"/>
          </p:cNvSpPr>
          <p:nvPr>
            <p:ph type="sldNum" sz="quarter" idx="17"/>
          </p:nvPr>
        </p:nvSpPr>
        <p:spPr>
          <a:xfrm>
            <a:off x="10938664" y="6221413"/>
            <a:ext cx="619924" cy="322075"/>
          </a:xfrm>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16550767"/>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Titelstijl van model bewerken</a:t>
            </a:r>
          </a:p>
        </p:txBody>
      </p:sp>
      <p:sp>
        <p:nvSpPr>
          <p:cNvPr id="14" name="Tijdelijke aanduiding voor tekst 13"/>
          <p:cNvSpPr>
            <a:spLocks noGrp="1"/>
          </p:cNvSpPr>
          <p:nvPr>
            <p:ph type="body" sz="quarter" idx="13"/>
          </p:nvPr>
        </p:nvSpPr>
        <p:spPr>
          <a:xfrm>
            <a:off x="635000" y="3749487"/>
            <a:ext cx="10923588" cy="2194113"/>
          </a:xfrm>
        </p:spPr>
        <p:txBody>
          <a:bodyPr numCol="2" spcCol="468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914D7981-F298-B54E-B914-BE0827F12918}"/>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86B6DAC7-E41F-574B-A430-F6E734A87989}"/>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6674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baseline="0">
                <a:solidFill>
                  <a:schemeClr val="tx1"/>
                </a:solidFill>
              </a:defRPr>
            </a:lvl1pPr>
          </a:lstStyle>
          <a:p>
            <a:r>
              <a:rPr lang="nl-NL"/>
              <a:t>Titelstijl van model bewerken</a:t>
            </a:r>
          </a:p>
        </p:txBody>
      </p:sp>
      <p:sp>
        <p:nvSpPr>
          <p:cNvPr id="14" name="Tijdelijke aanduiding voor tekst 13"/>
          <p:cNvSpPr>
            <a:spLocks noGrp="1"/>
          </p:cNvSpPr>
          <p:nvPr>
            <p:ph type="body" sz="quarter" idx="13"/>
          </p:nvPr>
        </p:nvSpPr>
        <p:spPr>
          <a:xfrm>
            <a:off x="635000" y="3749487"/>
            <a:ext cx="10923588" cy="221146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FDD4AC66-C512-A241-941C-26A5F7DED45A}"/>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854D88CB-98A5-744B-960F-B2E0F3838E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3311060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Sleep de afbeelding naar de tijdelijke aanduiding of klik op het pictogram als u een afbeelding wilt toevoegen</a:t>
            </a:r>
          </a:p>
        </p:txBody>
      </p:sp>
      <p:sp>
        <p:nvSpPr>
          <p:cNvPr id="2" name="Titel 1"/>
          <p:cNvSpPr>
            <a:spLocks noGrp="1"/>
          </p:cNvSpPr>
          <p:nvPr>
            <p:ph type="title"/>
          </p:nvPr>
        </p:nvSpPr>
        <p:spPr>
          <a:xfrm>
            <a:off x="634205" y="3888001"/>
            <a:ext cx="5004595" cy="1917488"/>
          </a:xfrm>
        </p:spPr>
        <p:txBody>
          <a:bodyPr anchor="t" anchorCtr="0"/>
          <a:lstStyle>
            <a:lvl1pPr>
              <a:defRPr>
                <a:solidFill>
                  <a:schemeClr val="bg1"/>
                </a:solidFill>
              </a:defRPr>
            </a:lvl1pPr>
          </a:lstStyle>
          <a:p>
            <a:r>
              <a:rPr lang="nl-NL"/>
              <a:t>Titelstijl van model bewerken</a:t>
            </a:r>
          </a:p>
        </p:txBody>
      </p:sp>
      <p:sp>
        <p:nvSpPr>
          <p:cNvPr id="6" name="Tijdelijke aanduiding voor tekst 13"/>
          <p:cNvSpPr>
            <a:spLocks noGrp="1"/>
          </p:cNvSpPr>
          <p:nvPr>
            <p:ph type="body" sz="quarter" idx="13"/>
          </p:nvPr>
        </p:nvSpPr>
        <p:spPr>
          <a:xfrm>
            <a:off x="6554588" y="3888001"/>
            <a:ext cx="5004000" cy="2145052"/>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endParaRPr lang="nl-NL"/>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endParaRPr lang="nl-NL"/>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478C0AF8-FF12-204E-B247-B9A70244EB06}"/>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D39CDA92-6750-3341-A85B-71BE20A39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372925594"/>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Sleep de afbeelding naar de tijdelijke aanduiding of klik op het pictogram als u een afbeelding wilt toevoegen</a:t>
            </a:r>
          </a:p>
        </p:txBody>
      </p:sp>
      <p:sp>
        <p:nvSpPr>
          <p:cNvPr id="14" name="Tijdelijke aanduiding voor tekst 13"/>
          <p:cNvSpPr>
            <a:spLocks noGrp="1"/>
          </p:cNvSpPr>
          <p:nvPr>
            <p:ph type="body" sz="quarter" idx="13"/>
          </p:nvPr>
        </p:nvSpPr>
        <p:spPr>
          <a:xfrm>
            <a:off x="6553199" y="3888000"/>
            <a:ext cx="5004000" cy="2135113"/>
          </a:xfrm>
        </p:spPr>
        <p:txBody>
          <a:bodyPr tIns="50400" numCol="1" spcCol="468000" anchor="t" anchorCtr="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1"/>
            <a:ext cx="5004594" cy="1917488"/>
          </a:xfrm>
        </p:spPr>
        <p:txBody>
          <a:bodyPr anchor="t" anchorCtr="0"/>
          <a:lstStyle>
            <a:lvl1pPr>
              <a:defRPr baseline="0">
                <a:solidFill>
                  <a:schemeClr val="tx1"/>
                </a:solidFill>
              </a:defRPr>
            </a:lvl1pPr>
          </a:lstStyle>
          <a:p>
            <a:r>
              <a:rPr lang="nl-NL"/>
              <a:t>Titelstijl van model bewerken</a:t>
            </a:r>
          </a:p>
        </p:txBody>
      </p:sp>
      <p:sp>
        <p:nvSpPr>
          <p:cNvPr id="9" name="Tijdelijke aanduiding voor datum 8"/>
          <p:cNvSpPr>
            <a:spLocks noGrp="1"/>
          </p:cNvSpPr>
          <p:nvPr>
            <p:ph type="dt" sz="half" idx="15"/>
          </p:nvPr>
        </p:nvSpPr>
        <p:spPr/>
        <p:txBody>
          <a:bodyPr/>
          <a:lstStyle/>
          <a:p>
            <a:endParaRPr lang="nl-NL"/>
          </a:p>
        </p:txBody>
      </p:sp>
      <p:sp>
        <p:nvSpPr>
          <p:cNvPr id="10" name="Tijdelijke aanduiding voor voettekst 9"/>
          <p:cNvSpPr>
            <a:spLocks noGrp="1"/>
          </p:cNvSpPr>
          <p:nvPr>
            <p:ph type="ftr" sz="quarter" idx="16"/>
          </p:nvPr>
        </p:nvSpPr>
        <p:spPr/>
        <p:txBody>
          <a:bodyPr/>
          <a:lstStyle/>
          <a:p>
            <a:endParaRPr lang="nl-NL"/>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D66E90F8-08AC-134A-83AC-CE714717AD17}"/>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3" name="Afbeelding 12">
            <a:extLst>
              <a:ext uri="{FF2B5EF4-FFF2-40B4-BE49-F238E27FC236}">
                <a16:creationId xmlns:a16="http://schemas.microsoft.com/office/drawing/2014/main" id="{4A553E33-0240-6C40-BCC4-FF13708976CB}"/>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1061952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Sleep de afbeelding naar de tijdelijke aanduiding of klik op het pictogram als u een afbeelding wilt toevoegen</a:t>
            </a:r>
          </a:p>
        </p:txBody>
      </p:sp>
      <p:sp>
        <p:nvSpPr>
          <p:cNvPr id="14" name="Tijdelijke aanduiding voor tekst 13"/>
          <p:cNvSpPr>
            <a:spLocks noGrp="1"/>
          </p:cNvSpPr>
          <p:nvPr>
            <p:ph type="body" sz="quarter" idx="13"/>
          </p:nvPr>
        </p:nvSpPr>
        <p:spPr>
          <a:xfrm>
            <a:off x="635000" y="3888001"/>
            <a:ext cx="10923588" cy="2125174"/>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5" name="Afbeelding 14">
            <a:extLst>
              <a:ext uri="{FF2B5EF4-FFF2-40B4-BE49-F238E27FC236}">
                <a16:creationId xmlns:a16="http://schemas.microsoft.com/office/drawing/2014/main" id="{3F31C657-D397-9245-97D0-24A13702C8C3}"/>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1" name="Afbeelding 10">
            <a:extLst>
              <a:ext uri="{FF2B5EF4-FFF2-40B4-BE49-F238E27FC236}">
                <a16:creationId xmlns:a16="http://schemas.microsoft.com/office/drawing/2014/main" id="{1512264A-8B22-D948-B443-9C70067CE4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187662113"/>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Sleep de afbeelding naar de tijdelijke aanduiding of klik op het pictogram als u een afbeelding wilt toevoegen</a:t>
            </a:r>
          </a:p>
        </p:txBody>
      </p:sp>
      <p:sp>
        <p:nvSpPr>
          <p:cNvPr id="14" name="Tijdelijke aanduiding voor tekst 13"/>
          <p:cNvSpPr>
            <a:spLocks noGrp="1"/>
          </p:cNvSpPr>
          <p:nvPr>
            <p:ph type="body" sz="quarter" idx="13"/>
          </p:nvPr>
        </p:nvSpPr>
        <p:spPr>
          <a:xfrm>
            <a:off x="635000" y="3888000"/>
            <a:ext cx="10923588" cy="2184809"/>
          </a:xfrm>
        </p:spPr>
        <p:txBody>
          <a:bodyPr tIns="50400" numCol="2" spcCol="468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p>
            <a:endParaRPr lang="nl-NL"/>
          </a:p>
        </p:txBody>
      </p:sp>
      <p:sp>
        <p:nvSpPr>
          <p:cNvPr id="9" name="Tijdelijke aanduiding voor voettekst 8"/>
          <p:cNvSpPr>
            <a:spLocks noGrp="1"/>
          </p:cNvSpPr>
          <p:nvPr>
            <p:ph type="ftr" sz="quarter" idx="16"/>
          </p:nvPr>
        </p:nvSpPr>
        <p:spPr/>
        <p:txBody>
          <a:bodyPr/>
          <a:lstStyle/>
          <a:p>
            <a:endParaRPr lang="nl-NL"/>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6AFBD938-1E0E-8E4B-97C7-447E0FE356E1}"/>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3" name="Afbeelding 12">
            <a:extLst>
              <a:ext uri="{FF2B5EF4-FFF2-40B4-BE49-F238E27FC236}">
                <a16:creationId xmlns:a16="http://schemas.microsoft.com/office/drawing/2014/main" id="{6B435C95-CB0C-9B41-91D6-A3E050A708B6}"/>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458381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6299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wit titel">
    <p:bg>
      <p:bgRef idx="1001">
        <a:schemeClr val="bg1"/>
      </p:bgRef>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19A57D2D-2E1E-004D-848F-27046E4BDAB1}"/>
              </a:ext>
            </a:extLst>
          </p:cNvPr>
          <p:cNvPicPr>
            <a:picLocks noChangeAspect="1"/>
          </p:cNvPicPr>
          <p:nvPr userDrawn="1"/>
        </p:nvPicPr>
        <p:blipFill>
          <a:blip r:embed="rId2"/>
          <a:stretch>
            <a:fillRect/>
          </a:stretch>
        </p:blipFill>
        <p:spPr>
          <a:xfrm>
            <a:off x="0" y="3435033"/>
            <a:ext cx="12192000" cy="3429000"/>
          </a:xfrm>
          <a:prstGeom prst="rect">
            <a:avLst/>
          </a:prstGeom>
        </p:spPr>
      </p:pic>
      <p:sp>
        <p:nvSpPr>
          <p:cNvPr id="9" name="Titel 8"/>
          <p:cNvSpPr>
            <a:spLocks noGrp="1"/>
          </p:cNvSpPr>
          <p:nvPr>
            <p:ph type="title"/>
          </p:nvPr>
        </p:nvSpPr>
        <p:spPr>
          <a:xfrm>
            <a:off x="634206" y="1051200"/>
            <a:ext cx="10924382" cy="946800"/>
          </a:xfrm>
        </p:spPr>
        <p:txBody>
          <a:bodyPr/>
          <a:lstStyle>
            <a:lvl1pPr>
              <a:defRPr baseline="0">
                <a:solidFill>
                  <a:schemeClr val="tx1"/>
                </a:solidFill>
              </a:defRPr>
            </a:lvl1pPr>
          </a:lstStyle>
          <a:p>
            <a:r>
              <a:rPr lang="nl-NL"/>
              <a:t>Titelstijl van model bewerken</a:t>
            </a:r>
          </a:p>
        </p:txBody>
      </p:sp>
      <p:sp>
        <p:nvSpPr>
          <p:cNvPr id="5" name="Tijdelijke aanduiding voor datum 4"/>
          <p:cNvSpPr>
            <a:spLocks noGrp="1"/>
          </p:cNvSpPr>
          <p:nvPr>
            <p:ph type="dt" sz="half" idx="15"/>
          </p:nvPr>
        </p:nvSpPr>
        <p:spPr/>
        <p:txBody>
          <a:bodyPr/>
          <a:lstStyle/>
          <a:p>
            <a:endParaRPr lang="nl-NL"/>
          </a:p>
        </p:txBody>
      </p:sp>
      <p:sp>
        <p:nvSpPr>
          <p:cNvPr id="6" name="Tijdelijke aanduiding voor voettekst 5"/>
          <p:cNvSpPr>
            <a:spLocks noGrp="1"/>
          </p:cNvSpPr>
          <p:nvPr>
            <p:ph type="ftr" sz="quarter" idx="16"/>
          </p:nvPr>
        </p:nvSpPr>
        <p:spPr/>
        <p:txBody>
          <a:bodyPr/>
          <a:lstStyle/>
          <a:p>
            <a:endParaRPr lang="nl-NL"/>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93BAC0F3-C157-D047-84FB-2BC980CC16F5}"/>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2" name="Afbeelding 11">
            <a:extLst>
              <a:ext uri="{FF2B5EF4-FFF2-40B4-BE49-F238E27FC236}">
                <a16:creationId xmlns:a16="http://schemas.microsoft.com/office/drawing/2014/main" id="{BF370C4C-F5D2-8C41-A345-0196878DA195}"/>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293477485"/>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lvl1pPr>
              <a:defRPr baseline="0">
                <a:solidFill>
                  <a:schemeClr val="tx1"/>
                </a:solidFill>
              </a:defRPr>
            </a:lvl1pPr>
          </a:lstStyle>
          <a:p>
            <a:r>
              <a:rPr lang="nl-NL"/>
              <a:t>Titelstijl van model bewerken</a:t>
            </a:r>
          </a:p>
        </p:txBody>
      </p:sp>
      <p:sp>
        <p:nvSpPr>
          <p:cNvPr id="3" name="Tijdelijke aanduiding voor inhoud 2"/>
          <p:cNvSpPr>
            <a:spLocks noGrp="1"/>
          </p:cNvSpPr>
          <p:nvPr>
            <p:ph sz="quarter" idx="13"/>
          </p:nvPr>
        </p:nvSpPr>
        <p:spPr>
          <a:xfrm>
            <a:off x="635000" y="2276475"/>
            <a:ext cx="10923588" cy="394493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pic>
        <p:nvPicPr>
          <p:cNvPr id="7" name="Afbeelding 6">
            <a:extLst>
              <a:ext uri="{FF2B5EF4-FFF2-40B4-BE49-F238E27FC236}">
                <a16:creationId xmlns:a16="http://schemas.microsoft.com/office/drawing/2014/main" id="{DFB87270-7D6A-4C4D-AD47-E7BAA65D7748}"/>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450BD52C-B74D-9E4E-AD5E-A8D098E25C19}"/>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7389719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lvl1pPr>
              <a:defRPr baseline="0">
                <a:solidFill>
                  <a:schemeClr val="tx1"/>
                </a:solidFill>
              </a:defRPr>
            </a:lvl1pPr>
          </a:lstStyle>
          <a:p>
            <a:r>
              <a:rPr lang="nl-NL"/>
              <a:t>Titelstijl van model bewerken</a:t>
            </a:r>
          </a:p>
        </p:txBody>
      </p:sp>
      <p:sp>
        <p:nvSpPr>
          <p:cNvPr id="3" name="Tijdelijke aanduiding voor tekst 2"/>
          <p:cNvSpPr>
            <a:spLocks noGrp="1"/>
          </p:cNvSpPr>
          <p:nvPr>
            <p:ph type="body" sz="quarter" idx="14"/>
          </p:nvPr>
        </p:nvSpPr>
        <p:spPr>
          <a:xfrm>
            <a:off x="7958859" y="2276475"/>
            <a:ext cx="3600000" cy="3529012"/>
          </a:xfrm>
        </p:spPr>
        <p:txBody>
          <a:bodyPr/>
          <a:lstStyle>
            <a:lvl1pPr marL="0" indent="0">
              <a:buNone/>
              <a:defRPr sz="2000" baseline="0">
                <a:solidFill>
                  <a:schemeClr val="tx1"/>
                </a:solidFill>
              </a:defRPr>
            </a:lvl1pPr>
            <a:lvl2pPr marL="313200" indent="0">
              <a:buNone/>
              <a:defRPr sz="1800" baseline="0">
                <a:solidFill>
                  <a:schemeClr val="tx1"/>
                </a:solidFill>
              </a:defRPr>
            </a:lvl2pPr>
            <a:lvl3pPr marL="630000" indent="0">
              <a:buNone/>
              <a:defRPr sz="1600" baseline="0">
                <a:solidFill>
                  <a:schemeClr val="tx1"/>
                </a:solidFill>
              </a:defRPr>
            </a:lvl3pPr>
            <a:lvl4pPr marL="943200" indent="0">
              <a:buNone/>
              <a:defRPr sz="1600" baseline="0">
                <a:solidFill>
                  <a:schemeClr val="tx1"/>
                </a:solidFill>
              </a:defRPr>
            </a:lvl4pPr>
            <a:lvl5pPr marL="1260000" indent="0">
              <a:buNone/>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p:nvPr>
        </p:nvSpPr>
        <p:spPr>
          <a:xfrm>
            <a:off x="635000" y="2276475"/>
            <a:ext cx="7178964" cy="3529013"/>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92479DDE-0AAF-E047-B539-E2B694514B05}"/>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4" name="Afbeelding 13">
            <a:extLst>
              <a:ext uri="{FF2B5EF4-FFF2-40B4-BE49-F238E27FC236}">
                <a16:creationId xmlns:a16="http://schemas.microsoft.com/office/drawing/2014/main" id="{0F20C359-B491-7445-97B5-549851B6DDB4}"/>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6481903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515889"/>
          </a:xfrm>
        </p:spPr>
        <p:txBody>
          <a:bodyPr anchor="t" anchorCtr="0"/>
          <a:lstStyle>
            <a:lvl1pPr marL="0" indent="0">
              <a:buClr>
                <a:schemeClr val="accent1"/>
              </a:buClr>
              <a:buFontTx/>
              <a:buNone/>
              <a:defRPr>
                <a:solidFill>
                  <a:schemeClr val="bg1"/>
                </a:solidFill>
              </a:defRPr>
            </a:lvl1pPr>
            <a:lvl2pPr marL="313200" indent="0">
              <a:buClr>
                <a:schemeClr val="accent1"/>
              </a:buClr>
              <a:buFontTx/>
              <a:buNone/>
              <a:defRPr>
                <a:solidFill>
                  <a:schemeClr val="bg1"/>
                </a:solidFill>
              </a:defRPr>
            </a:lvl2pPr>
            <a:lvl3pPr marL="630000" indent="0">
              <a:buClr>
                <a:schemeClr val="accent1"/>
              </a:buClr>
              <a:buFontTx/>
              <a:buNone/>
              <a:defRPr>
                <a:solidFill>
                  <a:schemeClr val="bg1"/>
                </a:solidFill>
              </a:defRPr>
            </a:lvl3pPr>
            <a:lvl4pPr marL="943200" indent="0">
              <a:buClr>
                <a:schemeClr val="accent1"/>
              </a:buClr>
              <a:buFontTx/>
              <a:buNone/>
              <a:defRPr>
                <a:solidFill>
                  <a:schemeClr val="bg1"/>
                </a:solidFill>
              </a:defRPr>
            </a:lvl4pPr>
            <a:lvl5pPr marL="1260000" indent="0">
              <a:buClr>
                <a:schemeClr val="accent1"/>
              </a:buClr>
              <a:buFontTx/>
              <a:buNone/>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Titelstijl van model bewerken</a:t>
            </a:r>
          </a:p>
        </p:txBody>
      </p:sp>
      <p:sp>
        <p:nvSpPr>
          <p:cNvPr id="9" name="Tijdelijke aanduiding voor inhoud 8"/>
          <p:cNvSpPr>
            <a:spLocks noGrp="1"/>
          </p:cNvSpPr>
          <p:nvPr>
            <p:ph sz="quarter" idx="19"/>
          </p:nvPr>
        </p:nvSpPr>
        <p:spPr>
          <a:xfrm>
            <a:off x="635000" y="1066799"/>
            <a:ext cx="5003800" cy="4738689"/>
          </a:xfrm>
        </p:spPr>
        <p:txBody>
          <a:bodyPr/>
          <a:lstStyle>
            <a:lvl1pPr marL="0" indent="0">
              <a:buFontTx/>
              <a:buNone/>
              <a:defRPr>
                <a:solidFill>
                  <a:schemeClr val="tx1"/>
                </a:solidFill>
              </a:defRPr>
            </a:lvl1pPr>
            <a:lvl2pPr marL="313200" indent="0">
              <a:buFontTx/>
              <a:buNone/>
              <a:defRPr>
                <a:solidFill>
                  <a:schemeClr val="tx1"/>
                </a:solidFill>
              </a:defRPr>
            </a:lvl2pPr>
            <a:lvl3pPr marL="630000" indent="0">
              <a:buFontTx/>
              <a:buNone/>
              <a:defRPr>
                <a:solidFill>
                  <a:schemeClr val="tx1"/>
                </a:solidFill>
              </a:defRPr>
            </a:lvl3pPr>
            <a:lvl4pPr marL="943200" indent="0">
              <a:buFontTx/>
              <a:buNone/>
              <a:defRPr>
                <a:solidFill>
                  <a:schemeClr val="tx1"/>
                </a:solidFill>
              </a:defRPr>
            </a:lvl4pPr>
            <a:lvl5pPr marL="1260000" indent="0">
              <a:buFontTx/>
              <a:buNone/>
              <a:defRPr>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C7BF2CFE-DBC4-254C-8D46-DACE7050C287}"/>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2" name="Afbeelding 11">
            <a:extLst>
              <a:ext uri="{FF2B5EF4-FFF2-40B4-BE49-F238E27FC236}">
                <a16:creationId xmlns:a16="http://schemas.microsoft.com/office/drawing/2014/main" id="{92800048-509C-3940-BA0C-0F1B9E0289C4}"/>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26646" y="6211002"/>
            <a:ext cx="1820218" cy="455055"/>
          </a:xfrm>
          <a:prstGeom prst="rect">
            <a:avLst/>
          </a:prstGeom>
        </p:spPr>
      </p:pic>
    </p:spTree>
    <p:extLst>
      <p:ext uri="{BB962C8B-B14F-4D97-AF65-F5344CB8AC3E}">
        <p14:creationId xmlns:p14="http://schemas.microsoft.com/office/powerpoint/2010/main" val="365978252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4002777"/>
            <a:ext cx="10923588" cy="1551796"/>
          </a:xfrm>
        </p:spPr>
        <p:txBody>
          <a:bodyPr anchor="ctr" anchorCtr="0">
            <a:normAutofit/>
          </a:bodyPr>
          <a:lstStyle>
            <a:lvl1pPr>
              <a:defRPr sz="4800" baseline="0">
                <a:solidFill>
                  <a:schemeClr val="tx1"/>
                </a:solidFill>
              </a:defRPr>
            </a:lvl1pPr>
          </a:lstStyle>
          <a:p>
            <a:r>
              <a:rPr lang="nl-NL"/>
              <a:t>Vragen?</a:t>
            </a:r>
          </a:p>
        </p:txBody>
      </p:sp>
      <p:pic>
        <p:nvPicPr>
          <p:cNvPr id="15" name="Afbeelding 14">
            <a:extLst>
              <a:ext uri="{FF2B5EF4-FFF2-40B4-BE49-F238E27FC236}">
                <a16:creationId xmlns:a16="http://schemas.microsoft.com/office/drawing/2014/main" id="{31E891A9-0FC9-3A4B-9FC3-20201CFE6E7A}"/>
              </a:ext>
            </a:extLst>
          </p:cNvPr>
          <p:cNvPicPr>
            <a:picLocks noChangeAspect="1"/>
          </p:cNvPicPr>
          <p:nvPr userDrawn="1"/>
        </p:nvPicPr>
        <p:blipFill>
          <a:blip r:embed="rId2"/>
          <a:stretch>
            <a:fillRect/>
          </a:stretch>
        </p:blipFill>
        <p:spPr>
          <a:xfrm>
            <a:off x="5852470" y="0"/>
            <a:ext cx="472129" cy="724885"/>
          </a:xfrm>
          <a:prstGeom prst="rect">
            <a:avLst/>
          </a:prstGeom>
        </p:spPr>
      </p:pic>
      <p:sp>
        <p:nvSpPr>
          <p:cNvPr id="24" name="Titel 1">
            <a:extLst>
              <a:ext uri="{FF2B5EF4-FFF2-40B4-BE49-F238E27FC236}">
                <a16:creationId xmlns:a16="http://schemas.microsoft.com/office/drawing/2014/main" id="{55071EE0-67F4-084A-B7D6-C9DD2BA83E3D}"/>
              </a:ext>
            </a:extLst>
          </p:cNvPr>
          <p:cNvSpPr txBox="1">
            <a:spLocks/>
          </p:cNvSpPr>
          <p:nvPr userDrawn="1"/>
        </p:nvSpPr>
        <p:spPr>
          <a:xfrm>
            <a:off x="635000" y="1052513"/>
            <a:ext cx="10923588" cy="23749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800" b="0" kern="1200" baseline="0">
                <a:solidFill>
                  <a:schemeClr val="tx1"/>
                </a:solidFill>
                <a:latin typeface="+mj-lt"/>
                <a:ea typeface="+mj-ea"/>
                <a:cs typeface="+mj-cs"/>
              </a:defRPr>
            </a:lvl1pPr>
          </a:lstStyle>
          <a:p>
            <a:r>
              <a:rPr lang="nl-NL">
                <a:solidFill>
                  <a:schemeClr val="bg1"/>
                </a:solidFill>
              </a:rPr>
              <a:t>Tekst</a:t>
            </a:r>
          </a:p>
        </p:txBody>
      </p:sp>
      <p:pic>
        <p:nvPicPr>
          <p:cNvPr id="9" name="Afbeelding 8">
            <a:extLst>
              <a:ext uri="{FF2B5EF4-FFF2-40B4-BE49-F238E27FC236}">
                <a16:creationId xmlns:a16="http://schemas.microsoft.com/office/drawing/2014/main" id="{4D69BBFE-D473-F449-9C49-F549E40CB4E5}"/>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26646" y="6211002"/>
            <a:ext cx="1820218" cy="455055"/>
          </a:xfrm>
          <a:prstGeom prst="rect">
            <a:avLst/>
          </a:prstGeom>
        </p:spPr>
      </p:pic>
      <p:sp>
        <p:nvSpPr>
          <p:cNvPr id="10" name="Tijdelijke aanduiding voor datum 10">
            <a:extLst>
              <a:ext uri="{FF2B5EF4-FFF2-40B4-BE49-F238E27FC236}">
                <a16:creationId xmlns:a16="http://schemas.microsoft.com/office/drawing/2014/main" id="{2656F010-6388-F145-8C42-2297E1303778}"/>
              </a:ext>
            </a:extLst>
          </p:cNvPr>
          <p:cNvSpPr>
            <a:spLocks noGrp="1"/>
          </p:cNvSpPr>
          <p:nvPr>
            <p:ph type="dt" sz="half" idx="16"/>
          </p:nvPr>
        </p:nvSpPr>
        <p:spPr>
          <a:xfrm>
            <a:off x="9721333" y="6277340"/>
            <a:ext cx="1217331" cy="264272"/>
          </a:xfrm>
        </p:spPr>
        <p:txBody>
          <a:bodyPr/>
          <a:lstStyle/>
          <a:p>
            <a:endParaRPr lang="nl-NL"/>
          </a:p>
        </p:txBody>
      </p:sp>
      <p:sp>
        <p:nvSpPr>
          <p:cNvPr id="11" name="Tijdelijke aanduiding voor voettekst 11">
            <a:extLst>
              <a:ext uri="{FF2B5EF4-FFF2-40B4-BE49-F238E27FC236}">
                <a16:creationId xmlns:a16="http://schemas.microsoft.com/office/drawing/2014/main" id="{5D252C7F-DCB1-AE46-A692-F00712FE279B}"/>
              </a:ext>
            </a:extLst>
          </p:cNvPr>
          <p:cNvSpPr>
            <a:spLocks noGrp="1"/>
          </p:cNvSpPr>
          <p:nvPr>
            <p:ph type="ftr" sz="quarter" idx="17"/>
          </p:nvPr>
        </p:nvSpPr>
        <p:spPr>
          <a:xfrm>
            <a:off x="6368902" y="6221413"/>
            <a:ext cx="3221665" cy="322075"/>
          </a:xfrm>
        </p:spPr>
        <p:txBody>
          <a:bodyPr/>
          <a:lstStyle/>
          <a:p>
            <a:endParaRPr lang="nl-NL"/>
          </a:p>
        </p:txBody>
      </p:sp>
      <p:sp>
        <p:nvSpPr>
          <p:cNvPr id="12" name="Tijdelijke aanduiding voor dianummer 12">
            <a:extLst>
              <a:ext uri="{FF2B5EF4-FFF2-40B4-BE49-F238E27FC236}">
                <a16:creationId xmlns:a16="http://schemas.microsoft.com/office/drawing/2014/main" id="{314C17B0-71F3-AB4D-B586-0DA7EE947779}"/>
              </a:ext>
            </a:extLst>
          </p:cNvPr>
          <p:cNvSpPr>
            <a:spLocks noGrp="1"/>
          </p:cNvSpPr>
          <p:nvPr>
            <p:ph type="sldNum" sz="quarter" idx="18"/>
          </p:nvPr>
        </p:nvSpPr>
        <p:spPr>
          <a:xfrm>
            <a:off x="10938664" y="6221413"/>
            <a:ext cx="619924" cy="322075"/>
          </a:xfrm>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37765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pic>
        <p:nvPicPr>
          <p:cNvPr id="13" name="Afbeelding 12">
            <a:extLst>
              <a:ext uri="{FF2B5EF4-FFF2-40B4-BE49-F238E27FC236}">
                <a16:creationId xmlns:a16="http://schemas.microsoft.com/office/drawing/2014/main" id="{FD7F5C83-DD61-5040-831C-70E05CA150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grpSp>
        <p:nvGrpSpPr>
          <p:cNvPr id="48" name="Graphic 44">
            <a:extLst>
              <a:ext uri="{FF2B5EF4-FFF2-40B4-BE49-F238E27FC236}">
                <a16:creationId xmlns:a16="http://schemas.microsoft.com/office/drawing/2014/main" id="{94861564-D546-164D-BFCF-5E126D05466E}"/>
              </a:ext>
            </a:extLst>
          </p:cNvPr>
          <p:cNvGrpSpPr/>
          <p:nvPr/>
        </p:nvGrpSpPr>
        <p:grpSpPr>
          <a:xfrm>
            <a:off x="3417312" y="4678513"/>
            <a:ext cx="609600" cy="609600"/>
            <a:chOff x="10951227" y="3626077"/>
            <a:chExt cx="609600" cy="609600"/>
          </a:xfrm>
        </p:grpSpPr>
        <p:sp>
          <p:nvSpPr>
            <p:cNvPr id="49" name="Vrije vorm 48">
              <a:extLst>
                <a:ext uri="{FF2B5EF4-FFF2-40B4-BE49-F238E27FC236}">
                  <a16:creationId xmlns:a16="http://schemas.microsoft.com/office/drawing/2014/main" id="{B677DD30-64D5-0443-B84F-4DD408DDFFCD}"/>
                </a:ext>
              </a:extLst>
            </p:cNvPr>
            <p:cNvSpPr/>
            <p:nvPr/>
          </p:nvSpPr>
          <p:spPr>
            <a:xfrm>
              <a:off x="10951227" y="3626077"/>
              <a:ext cx="609600" cy="609600"/>
            </a:xfrm>
            <a:custGeom>
              <a:avLst/>
              <a:gdLst>
                <a:gd name="connsiteX0" fmla="*/ 0 w 609600"/>
                <a:gd name="connsiteY0" fmla="*/ 0 h 609600"/>
                <a:gd name="connsiteX1" fmla="*/ 609600 w 609600"/>
                <a:gd name="connsiteY1" fmla="*/ 0 h 609600"/>
                <a:gd name="connsiteX2" fmla="*/ 609600 w 609600"/>
                <a:gd name="connsiteY2" fmla="*/ 609600 h 609600"/>
                <a:gd name="connsiteX3" fmla="*/ 0 w 6096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09600" h="609600">
                  <a:moveTo>
                    <a:pt x="0" y="0"/>
                  </a:moveTo>
                  <a:lnTo>
                    <a:pt x="609600" y="0"/>
                  </a:lnTo>
                  <a:lnTo>
                    <a:pt x="609600" y="609600"/>
                  </a:lnTo>
                  <a:lnTo>
                    <a:pt x="0" y="609600"/>
                  </a:lnTo>
                  <a:close/>
                </a:path>
              </a:pathLst>
            </a:custGeom>
            <a:noFill/>
            <a:ln w="9525" cap="flat">
              <a:noFill/>
              <a:prstDash val="solid"/>
              <a:miter/>
            </a:ln>
          </p:spPr>
          <p:txBody>
            <a:bodyPr rtlCol="0" anchor="ctr"/>
            <a:lstStyle/>
            <a:p>
              <a:endParaRPr lang="nl-NL"/>
            </a:p>
          </p:txBody>
        </p:sp>
        <p:sp>
          <p:nvSpPr>
            <p:cNvPr id="50" name="Vrije vorm 49">
              <a:extLst>
                <a:ext uri="{FF2B5EF4-FFF2-40B4-BE49-F238E27FC236}">
                  <a16:creationId xmlns:a16="http://schemas.microsoft.com/office/drawing/2014/main" id="{2E4D03E7-B51F-4247-83D9-B7F178F3BA10}"/>
                </a:ext>
              </a:extLst>
            </p:cNvPr>
            <p:cNvSpPr/>
            <p:nvPr/>
          </p:nvSpPr>
          <p:spPr>
            <a:xfrm>
              <a:off x="11017902" y="3768952"/>
              <a:ext cx="476250" cy="323850"/>
            </a:xfrm>
            <a:custGeom>
              <a:avLst/>
              <a:gdLst>
                <a:gd name="connsiteX0" fmla="*/ 457200 w 476250"/>
                <a:gd name="connsiteY0" fmla="*/ 0 h 323850"/>
                <a:gd name="connsiteX1" fmla="*/ 19050 w 476250"/>
                <a:gd name="connsiteY1" fmla="*/ 0 h 323850"/>
                <a:gd name="connsiteX2" fmla="*/ 0 w 476250"/>
                <a:gd name="connsiteY2" fmla="*/ 19050 h 323850"/>
                <a:gd name="connsiteX3" fmla="*/ 0 w 476250"/>
                <a:gd name="connsiteY3" fmla="*/ 304800 h 323850"/>
                <a:gd name="connsiteX4" fmla="*/ 19050 w 476250"/>
                <a:gd name="connsiteY4" fmla="*/ 323850 h 323850"/>
                <a:gd name="connsiteX5" fmla="*/ 457200 w 476250"/>
                <a:gd name="connsiteY5" fmla="*/ 323850 h 323850"/>
                <a:gd name="connsiteX6" fmla="*/ 476250 w 476250"/>
                <a:gd name="connsiteY6" fmla="*/ 304800 h 323850"/>
                <a:gd name="connsiteX7" fmla="*/ 476250 w 476250"/>
                <a:gd name="connsiteY7" fmla="*/ 19050 h 323850"/>
                <a:gd name="connsiteX8" fmla="*/ 457200 w 476250"/>
                <a:gd name="connsiteY8" fmla="*/ 0 h 323850"/>
                <a:gd name="connsiteX9" fmla="*/ 419499 w 476250"/>
                <a:gd name="connsiteY9" fmla="*/ 47625 h 323850"/>
                <a:gd name="connsiteX10" fmla="*/ 238125 w 476250"/>
                <a:gd name="connsiteY10" fmla="*/ 167655 h 323850"/>
                <a:gd name="connsiteX11" fmla="*/ 56751 w 476250"/>
                <a:gd name="connsiteY11" fmla="*/ 47625 h 323850"/>
                <a:gd name="connsiteX12" fmla="*/ 419499 w 476250"/>
                <a:gd name="connsiteY12" fmla="*/ 47625 h 323850"/>
                <a:gd name="connsiteX13" fmla="*/ 47625 w 476250"/>
                <a:gd name="connsiteY13" fmla="*/ 87273 h 323850"/>
                <a:gd name="connsiteX14" fmla="*/ 227614 w 476250"/>
                <a:gd name="connsiteY14" fmla="*/ 206388 h 323850"/>
                <a:gd name="connsiteX15" fmla="*/ 238125 w 476250"/>
                <a:gd name="connsiteY15" fmla="*/ 209550 h 323850"/>
                <a:gd name="connsiteX16" fmla="*/ 248636 w 476250"/>
                <a:gd name="connsiteY16" fmla="*/ 206388 h 323850"/>
                <a:gd name="connsiteX17" fmla="*/ 428625 w 476250"/>
                <a:gd name="connsiteY17" fmla="*/ 87273 h 323850"/>
                <a:gd name="connsiteX18" fmla="*/ 428625 w 476250"/>
                <a:gd name="connsiteY18" fmla="*/ 275607 h 323850"/>
                <a:gd name="connsiteX19" fmla="*/ 315897 w 476250"/>
                <a:gd name="connsiteY19" fmla="*/ 193588 h 323850"/>
                <a:gd name="connsiteX20" fmla="*/ 315664 w 476250"/>
                <a:gd name="connsiteY20" fmla="*/ 197569 h 323850"/>
                <a:gd name="connsiteX21" fmla="*/ 380534 w 476250"/>
                <a:gd name="connsiteY21" fmla="*/ 276225 h 323850"/>
                <a:gd name="connsiteX22" fmla="*/ 96859 w 476250"/>
                <a:gd name="connsiteY22" fmla="*/ 276225 h 323850"/>
                <a:gd name="connsiteX23" fmla="*/ 161628 w 476250"/>
                <a:gd name="connsiteY23" fmla="*/ 197718 h 323850"/>
                <a:gd name="connsiteX24" fmla="*/ 161507 w 476250"/>
                <a:gd name="connsiteY24" fmla="*/ 193588 h 323850"/>
                <a:gd name="connsiteX25" fmla="*/ 47928 w 476250"/>
                <a:gd name="connsiteY25" fmla="*/ 276225 h 323850"/>
                <a:gd name="connsiteX26" fmla="*/ 47625 w 476250"/>
                <a:gd name="connsiteY26" fmla="*/ 276225 h 323850"/>
                <a:gd name="connsiteX27" fmla="*/ 47625 w 476250"/>
                <a:gd name="connsiteY27" fmla="*/ 87273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6250" h="323850">
                  <a:moveTo>
                    <a:pt x="457200" y="0"/>
                  </a:moveTo>
                  <a:lnTo>
                    <a:pt x="19050" y="0"/>
                  </a:lnTo>
                  <a:cubicBezTo>
                    <a:pt x="8530" y="0"/>
                    <a:pt x="0" y="8530"/>
                    <a:pt x="0" y="19050"/>
                  </a:cubicBezTo>
                  <a:lnTo>
                    <a:pt x="0" y="304800"/>
                  </a:lnTo>
                  <a:cubicBezTo>
                    <a:pt x="0" y="315320"/>
                    <a:pt x="8530" y="323850"/>
                    <a:pt x="19050" y="323850"/>
                  </a:cubicBezTo>
                  <a:lnTo>
                    <a:pt x="457200" y="323850"/>
                  </a:lnTo>
                  <a:cubicBezTo>
                    <a:pt x="467720" y="323850"/>
                    <a:pt x="476250" y="315320"/>
                    <a:pt x="476250" y="304800"/>
                  </a:cubicBezTo>
                  <a:lnTo>
                    <a:pt x="476250" y="19050"/>
                  </a:lnTo>
                  <a:cubicBezTo>
                    <a:pt x="476250" y="8530"/>
                    <a:pt x="467720" y="0"/>
                    <a:pt x="457200" y="0"/>
                  </a:cubicBezTo>
                  <a:close/>
                  <a:moveTo>
                    <a:pt x="419499" y="47625"/>
                  </a:moveTo>
                  <a:lnTo>
                    <a:pt x="238125" y="167655"/>
                  </a:lnTo>
                  <a:lnTo>
                    <a:pt x="56751" y="47625"/>
                  </a:lnTo>
                  <a:lnTo>
                    <a:pt x="419499" y="47625"/>
                  </a:lnTo>
                  <a:close/>
                  <a:moveTo>
                    <a:pt x="47625" y="87273"/>
                  </a:moveTo>
                  <a:lnTo>
                    <a:pt x="227614" y="206388"/>
                  </a:lnTo>
                  <a:cubicBezTo>
                    <a:pt x="230796" y="208495"/>
                    <a:pt x="234460" y="209550"/>
                    <a:pt x="238125" y="209550"/>
                  </a:cubicBezTo>
                  <a:cubicBezTo>
                    <a:pt x="241790" y="209550"/>
                    <a:pt x="245455" y="208495"/>
                    <a:pt x="248636" y="206388"/>
                  </a:cubicBezTo>
                  <a:lnTo>
                    <a:pt x="428625" y="87273"/>
                  </a:lnTo>
                  <a:lnTo>
                    <a:pt x="428625" y="275607"/>
                  </a:lnTo>
                  <a:lnTo>
                    <a:pt x="315897" y="193588"/>
                  </a:lnTo>
                  <a:cubicBezTo>
                    <a:pt x="315897" y="193588"/>
                    <a:pt x="313599" y="195048"/>
                    <a:pt x="315664" y="197569"/>
                  </a:cubicBezTo>
                  <a:cubicBezTo>
                    <a:pt x="317729" y="200091"/>
                    <a:pt x="380534" y="276225"/>
                    <a:pt x="380534" y="276225"/>
                  </a:cubicBezTo>
                  <a:lnTo>
                    <a:pt x="96859" y="276225"/>
                  </a:lnTo>
                  <a:cubicBezTo>
                    <a:pt x="96859" y="276225"/>
                    <a:pt x="159572" y="200239"/>
                    <a:pt x="161628" y="197718"/>
                  </a:cubicBezTo>
                  <a:cubicBezTo>
                    <a:pt x="163682" y="195197"/>
                    <a:pt x="161507" y="193588"/>
                    <a:pt x="161507" y="193588"/>
                  </a:cubicBezTo>
                  <a:lnTo>
                    <a:pt x="47928" y="276225"/>
                  </a:lnTo>
                  <a:lnTo>
                    <a:pt x="47625" y="276225"/>
                  </a:lnTo>
                  <a:lnTo>
                    <a:pt x="47625" y="87273"/>
                  </a:lnTo>
                  <a:close/>
                </a:path>
              </a:pathLst>
            </a:custGeom>
            <a:solidFill>
              <a:srgbClr val="000000"/>
            </a:solidFill>
            <a:ln w="9525" cap="flat">
              <a:noFill/>
              <a:prstDash val="solid"/>
              <a:miter/>
            </a:ln>
          </p:spPr>
          <p:txBody>
            <a:bodyPr rtlCol="0" anchor="ctr"/>
            <a:lstStyle/>
            <a:p>
              <a:endParaRPr lang="nl-NL"/>
            </a:p>
          </p:txBody>
        </p:sp>
      </p:grpSp>
      <p:grpSp>
        <p:nvGrpSpPr>
          <p:cNvPr id="51" name="Graphic 42">
            <a:extLst>
              <a:ext uri="{FF2B5EF4-FFF2-40B4-BE49-F238E27FC236}">
                <a16:creationId xmlns:a16="http://schemas.microsoft.com/office/drawing/2014/main" id="{8B6F6073-1416-DD44-89CD-5B291ED77E9A}"/>
              </a:ext>
            </a:extLst>
          </p:cNvPr>
          <p:cNvGrpSpPr/>
          <p:nvPr/>
        </p:nvGrpSpPr>
        <p:grpSpPr>
          <a:xfrm>
            <a:off x="3387652" y="5428499"/>
            <a:ext cx="609600" cy="609600"/>
            <a:chOff x="9644742" y="3626077"/>
            <a:chExt cx="609600" cy="609600"/>
          </a:xfrm>
        </p:grpSpPr>
        <p:sp>
          <p:nvSpPr>
            <p:cNvPr id="52" name="Vrije vorm 51">
              <a:extLst>
                <a:ext uri="{FF2B5EF4-FFF2-40B4-BE49-F238E27FC236}">
                  <a16:creationId xmlns:a16="http://schemas.microsoft.com/office/drawing/2014/main" id="{EE958F75-E132-8F46-B25D-664D3D289F4E}"/>
                </a:ext>
              </a:extLst>
            </p:cNvPr>
            <p:cNvSpPr/>
            <p:nvPr/>
          </p:nvSpPr>
          <p:spPr>
            <a:xfrm>
              <a:off x="9644742" y="3626077"/>
              <a:ext cx="609600" cy="609600"/>
            </a:xfrm>
            <a:custGeom>
              <a:avLst/>
              <a:gdLst>
                <a:gd name="connsiteX0" fmla="*/ 0 w 609600"/>
                <a:gd name="connsiteY0" fmla="*/ 0 h 609600"/>
                <a:gd name="connsiteX1" fmla="*/ 609600 w 609600"/>
                <a:gd name="connsiteY1" fmla="*/ 0 h 609600"/>
                <a:gd name="connsiteX2" fmla="*/ 609600 w 609600"/>
                <a:gd name="connsiteY2" fmla="*/ 609600 h 609600"/>
                <a:gd name="connsiteX3" fmla="*/ 0 w 6096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09600" h="609600">
                  <a:moveTo>
                    <a:pt x="0" y="0"/>
                  </a:moveTo>
                  <a:lnTo>
                    <a:pt x="609600" y="0"/>
                  </a:lnTo>
                  <a:lnTo>
                    <a:pt x="609600" y="609600"/>
                  </a:lnTo>
                  <a:lnTo>
                    <a:pt x="0" y="609600"/>
                  </a:lnTo>
                  <a:close/>
                </a:path>
              </a:pathLst>
            </a:custGeom>
            <a:noFill/>
            <a:ln w="9525" cap="flat">
              <a:noFill/>
              <a:prstDash val="solid"/>
              <a:miter/>
            </a:ln>
          </p:spPr>
          <p:txBody>
            <a:bodyPr rtlCol="0" anchor="ctr"/>
            <a:lstStyle/>
            <a:p>
              <a:endParaRPr lang="nl-NL"/>
            </a:p>
          </p:txBody>
        </p:sp>
        <p:grpSp>
          <p:nvGrpSpPr>
            <p:cNvPr id="53" name="Graphic 42">
              <a:extLst>
                <a:ext uri="{FF2B5EF4-FFF2-40B4-BE49-F238E27FC236}">
                  <a16:creationId xmlns:a16="http://schemas.microsoft.com/office/drawing/2014/main" id="{8B6F6073-1416-DD44-89CD-5B291ED77E9A}"/>
                </a:ext>
              </a:extLst>
            </p:cNvPr>
            <p:cNvGrpSpPr/>
            <p:nvPr/>
          </p:nvGrpSpPr>
          <p:grpSpPr>
            <a:xfrm>
              <a:off x="9694167" y="3713230"/>
              <a:ext cx="522074" cy="465296"/>
              <a:chOff x="9694167" y="3713230"/>
              <a:chExt cx="522074" cy="465296"/>
            </a:xfrm>
            <a:solidFill>
              <a:srgbClr val="000000"/>
            </a:solidFill>
          </p:grpSpPr>
          <p:sp>
            <p:nvSpPr>
              <p:cNvPr id="54" name="Vrije vorm 53">
                <a:extLst>
                  <a:ext uri="{FF2B5EF4-FFF2-40B4-BE49-F238E27FC236}">
                    <a16:creationId xmlns:a16="http://schemas.microsoft.com/office/drawing/2014/main" id="{6E99E2A8-9EB6-B448-B4E3-89C1FDCB9FA2}"/>
                  </a:ext>
                </a:extLst>
              </p:cNvPr>
              <p:cNvSpPr/>
              <p:nvPr/>
            </p:nvSpPr>
            <p:spPr>
              <a:xfrm>
                <a:off x="9887264" y="3713230"/>
                <a:ext cx="328977" cy="332415"/>
              </a:xfrm>
              <a:custGeom>
                <a:avLst/>
                <a:gdLst>
                  <a:gd name="connsiteX0" fmla="*/ 321769 w 328977"/>
                  <a:gd name="connsiteY0" fmla="*/ 36970 h 332415"/>
                  <a:gd name="connsiteX1" fmla="*/ 292938 w 328977"/>
                  <a:gd name="connsiteY1" fmla="*/ 7394 h 332415"/>
                  <a:gd name="connsiteX2" fmla="*/ 163192 w 328977"/>
                  <a:gd name="connsiteY2" fmla="*/ 0 h 332415"/>
                  <a:gd name="connsiteX3" fmla="*/ 33442 w 328977"/>
                  <a:gd name="connsiteY3" fmla="*/ 7395 h 332415"/>
                  <a:gd name="connsiteX4" fmla="*/ 4611 w 328977"/>
                  <a:gd name="connsiteY4" fmla="*/ 36971 h 332415"/>
                  <a:gd name="connsiteX5" fmla="*/ 0 w 328977"/>
                  <a:gd name="connsiteY5" fmla="*/ 73841 h 332415"/>
                  <a:gd name="connsiteX6" fmla="*/ 140012 w 328977"/>
                  <a:gd name="connsiteY6" fmla="*/ 82372 h 332415"/>
                  <a:gd name="connsiteX7" fmla="*/ 189693 w 328977"/>
                  <a:gd name="connsiteY7" fmla="*/ 133035 h 332415"/>
                  <a:gd name="connsiteX8" fmla="*/ 198009 w 328977"/>
                  <a:gd name="connsiteY8" fmla="*/ 246753 h 332415"/>
                  <a:gd name="connsiteX9" fmla="*/ 197683 w 328977"/>
                  <a:gd name="connsiteY9" fmla="*/ 272827 h 332415"/>
                  <a:gd name="connsiteX10" fmla="*/ 268907 w 328977"/>
                  <a:gd name="connsiteY10" fmla="*/ 330534 h 332415"/>
                  <a:gd name="connsiteX11" fmla="*/ 281589 w 328977"/>
                  <a:gd name="connsiteY11" fmla="*/ 328972 h 332415"/>
                  <a:gd name="connsiteX12" fmla="*/ 282185 w 328977"/>
                  <a:gd name="connsiteY12" fmla="*/ 319892 h 332415"/>
                  <a:gd name="connsiteX13" fmla="*/ 263246 w 328977"/>
                  <a:gd name="connsiteY13" fmla="*/ 268061 h 332415"/>
                  <a:gd name="connsiteX14" fmla="*/ 292938 w 328977"/>
                  <a:gd name="connsiteY14" fmla="*/ 264381 h 332415"/>
                  <a:gd name="connsiteX15" fmla="*/ 321769 w 328977"/>
                  <a:gd name="connsiteY15" fmla="*/ 234809 h 332415"/>
                  <a:gd name="connsiteX16" fmla="*/ 328977 w 328977"/>
                  <a:gd name="connsiteY16" fmla="*/ 135889 h 332415"/>
                  <a:gd name="connsiteX17" fmla="*/ 321769 w 328977"/>
                  <a:gd name="connsiteY17" fmla="*/ 36970 h 33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977" h="332415">
                    <a:moveTo>
                      <a:pt x="321769" y="36970"/>
                    </a:moveTo>
                    <a:cubicBezTo>
                      <a:pt x="319279" y="21627"/>
                      <a:pt x="307899" y="9953"/>
                      <a:pt x="292938" y="7394"/>
                    </a:cubicBezTo>
                    <a:cubicBezTo>
                      <a:pt x="249689" y="0"/>
                      <a:pt x="177605" y="0"/>
                      <a:pt x="163192" y="0"/>
                    </a:cubicBezTo>
                    <a:cubicBezTo>
                      <a:pt x="148775" y="0"/>
                      <a:pt x="76691" y="0"/>
                      <a:pt x="33442" y="7395"/>
                    </a:cubicBezTo>
                    <a:cubicBezTo>
                      <a:pt x="18483" y="9953"/>
                      <a:pt x="7104" y="21627"/>
                      <a:pt x="4611" y="36971"/>
                    </a:cubicBezTo>
                    <a:cubicBezTo>
                      <a:pt x="2523" y="49821"/>
                      <a:pt x="1053" y="62256"/>
                      <a:pt x="0" y="73841"/>
                    </a:cubicBezTo>
                    <a:cubicBezTo>
                      <a:pt x="37961" y="74010"/>
                      <a:pt x="99566" y="75456"/>
                      <a:pt x="140012" y="82372"/>
                    </a:cubicBezTo>
                    <a:cubicBezTo>
                      <a:pt x="165918" y="86800"/>
                      <a:pt x="185418" y="106687"/>
                      <a:pt x="189693" y="133035"/>
                    </a:cubicBezTo>
                    <a:cubicBezTo>
                      <a:pt x="198009" y="184198"/>
                      <a:pt x="198009" y="197453"/>
                      <a:pt x="198009" y="246753"/>
                    </a:cubicBezTo>
                    <a:cubicBezTo>
                      <a:pt x="198009" y="252506"/>
                      <a:pt x="197999" y="261522"/>
                      <a:pt x="197683" y="272827"/>
                    </a:cubicBezTo>
                    <a:lnTo>
                      <a:pt x="268907" y="330534"/>
                    </a:lnTo>
                    <a:cubicBezTo>
                      <a:pt x="274009" y="333938"/>
                      <a:pt x="278882" y="332302"/>
                      <a:pt x="281589" y="328972"/>
                    </a:cubicBezTo>
                    <a:cubicBezTo>
                      <a:pt x="283524" y="326590"/>
                      <a:pt x="283674" y="323614"/>
                      <a:pt x="282185" y="319892"/>
                    </a:cubicBezTo>
                    <a:lnTo>
                      <a:pt x="263246" y="268061"/>
                    </a:lnTo>
                    <a:cubicBezTo>
                      <a:pt x="273855" y="267101"/>
                      <a:pt x="284022" y="265905"/>
                      <a:pt x="292938" y="264381"/>
                    </a:cubicBezTo>
                    <a:cubicBezTo>
                      <a:pt x="307899" y="261822"/>
                      <a:pt x="319279" y="250148"/>
                      <a:pt x="321769" y="234809"/>
                    </a:cubicBezTo>
                    <a:cubicBezTo>
                      <a:pt x="328977" y="190439"/>
                      <a:pt x="328977" y="150675"/>
                      <a:pt x="328977" y="135889"/>
                    </a:cubicBezTo>
                    <a:cubicBezTo>
                      <a:pt x="328977" y="91500"/>
                      <a:pt x="328977" y="81329"/>
                      <a:pt x="321769" y="36970"/>
                    </a:cubicBezTo>
                    <a:close/>
                  </a:path>
                </a:pathLst>
              </a:custGeom>
              <a:solidFill>
                <a:srgbClr val="000000"/>
              </a:solidFill>
              <a:ln w="9525" cap="flat">
                <a:noFill/>
                <a:prstDash val="solid"/>
                <a:miter/>
              </a:ln>
            </p:spPr>
            <p:txBody>
              <a:bodyPr rtlCol="0" anchor="ctr"/>
              <a:lstStyle/>
              <a:p>
                <a:endParaRPr lang="nl-NL"/>
              </a:p>
            </p:txBody>
          </p:sp>
          <p:sp>
            <p:nvSpPr>
              <p:cNvPr id="55" name="Vrije vorm 54">
                <a:extLst>
                  <a:ext uri="{FF2B5EF4-FFF2-40B4-BE49-F238E27FC236}">
                    <a16:creationId xmlns:a16="http://schemas.microsoft.com/office/drawing/2014/main" id="{247B08DA-2F3F-F44D-80CE-9E469967736B}"/>
                  </a:ext>
                </a:extLst>
              </p:cNvPr>
              <p:cNvSpPr/>
              <p:nvPr/>
            </p:nvSpPr>
            <p:spPr>
              <a:xfrm>
                <a:off x="9694167" y="3808480"/>
                <a:ext cx="369674" cy="370046"/>
              </a:xfrm>
              <a:custGeom>
                <a:avLst/>
                <a:gdLst>
                  <a:gd name="connsiteX0" fmla="*/ 329495 w 369674"/>
                  <a:gd name="connsiteY0" fmla="*/ 8245 h 370046"/>
                  <a:gd name="connsiteX1" fmla="*/ 184839 w 369674"/>
                  <a:gd name="connsiteY1" fmla="*/ 0 h 370046"/>
                  <a:gd name="connsiteX2" fmla="*/ 40183 w 369674"/>
                  <a:gd name="connsiteY2" fmla="*/ 8245 h 370046"/>
                  <a:gd name="connsiteX3" fmla="*/ 8036 w 369674"/>
                  <a:gd name="connsiteY3" fmla="*/ 41216 h 370046"/>
                  <a:gd name="connsiteX4" fmla="*/ 0 w 369674"/>
                  <a:gd name="connsiteY4" fmla="*/ 151502 h 370046"/>
                  <a:gd name="connsiteX5" fmla="*/ 8036 w 369674"/>
                  <a:gd name="connsiteY5" fmla="*/ 261784 h 370046"/>
                  <a:gd name="connsiteX6" fmla="*/ 40183 w 369674"/>
                  <a:gd name="connsiteY6" fmla="*/ 294759 h 370046"/>
                  <a:gd name="connsiteX7" fmla="*/ 60583 w 369674"/>
                  <a:gd name="connsiteY7" fmla="*/ 297573 h 370046"/>
                  <a:gd name="connsiteX8" fmla="*/ 96419 w 369674"/>
                  <a:gd name="connsiteY8" fmla="*/ 247850 h 370046"/>
                  <a:gd name="connsiteX9" fmla="*/ 100096 w 369674"/>
                  <a:gd name="connsiteY9" fmla="*/ 247117 h 370046"/>
                  <a:gd name="connsiteX10" fmla="*/ 69065 w 369674"/>
                  <a:gd name="connsiteY10" fmla="*/ 356626 h 370046"/>
                  <a:gd name="connsiteX11" fmla="*/ 68973 w 369674"/>
                  <a:gd name="connsiteY11" fmla="*/ 356583 h 370046"/>
                  <a:gd name="connsiteX12" fmla="*/ 68477 w 369674"/>
                  <a:gd name="connsiteY12" fmla="*/ 358345 h 370046"/>
                  <a:gd name="connsiteX13" fmla="*/ 69881 w 369674"/>
                  <a:gd name="connsiteY13" fmla="*/ 365359 h 370046"/>
                  <a:gd name="connsiteX14" fmla="*/ 83723 w 369674"/>
                  <a:gd name="connsiteY14" fmla="*/ 368475 h 370046"/>
                  <a:gd name="connsiteX15" fmla="*/ 190892 w 369674"/>
                  <a:gd name="connsiteY15" fmla="*/ 302991 h 370046"/>
                  <a:gd name="connsiteX16" fmla="*/ 329495 w 369674"/>
                  <a:gd name="connsiteY16" fmla="*/ 294759 h 370046"/>
                  <a:gd name="connsiteX17" fmla="*/ 361637 w 369674"/>
                  <a:gd name="connsiteY17" fmla="*/ 261784 h 370046"/>
                  <a:gd name="connsiteX18" fmla="*/ 369675 w 369674"/>
                  <a:gd name="connsiteY18" fmla="*/ 151502 h 370046"/>
                  <a:gd name="connsiteX19" fmla="*/ 361637 w 369674"/>
                  <a:gd name="connsiteY19" fmla="*/ 41216 h 370046"/>
                  <a:gd name="connsiteX20" fmla="*/ 329495 w 369674"/>
                  <a:gd name="connsiteY20" fmla="*/ 8245 h 370046"/>
                  <a:gd name="connsiteX21" fmla="*/ 98212 w 369674"/>
                  <a:gd name="connsiteY21" fmla="*/ 180261 h 370046"/>
                  <a:gd name="connsiteX22" fmla="*/ 73685 w 369674"/>
                  <a:gd name="connsiteY22" fmla="*/ 155734 h 370046"/>
                  <a:gd name="connsiteX23" fmla="*/ 98212 w 369674"/>
                  <a:gd name="connsiteY23" fmla="*/ 131207 h 370046"/>
                  <a:gd name="connsiteX24" fmla="*/ 122739 w 369674"/>
                  <a:gd name="connsiteY24" fmla="*/ 155734 h 370046"/>
                  <a:gd name="connsiteX25" fmla="*/ 98212 w 369674"/>
                  <a:gd name="connsiteY25" fmla="*/ 180261 h 370046"/>
                  <a:gd name="connsiteX26" fmla="*/ 183937 w 369674"/>
                  <a:gd name="connsiteY26" fmla="*/ 180261 h 370046"/>
                  <a:gd name="connsiteX27" fmla="*/ 159410 w 369674"/>
                  <a:gd name="connsiteY27" fmla="*/ 155734 h 370046"/>
                  <a:gd name="connsiteX28" fmla="*/ 183937 w 369674"/>
                  <a:gd name="connsiteY28" fmla="*/ 131207 h 370046"/>
                  <a:gd name="connsiteX29" fmla="*/ 208464 w 369674"/>
                  <a:gd name="connsiteY29" fmla="*/ 155734 h 370046"/>
                  <a:gd name="connsiteX30" fmla="*/ 183937 w 369674"/>
                  <a:gd name="connsiteY30" fmla="*/ 180261 h 370046"/>
                  <a:gd name="connsiteX31" fmla="*/ 269662 w 369674"/>
                  <a:gd name="connsiteY31" fmla="*/ 180261 h 370046"/>
                  <a:gd name="connsiteX32" fmla="*/ 245135 w 369674"/>
                  <a:gd name="connsiteY32" fmla="*/ 155734 h 370046"/>
                  <a:gd name="connsiteX33" fmla="*/ 269662 w 369674"/>
                  <a:gd name="connsiteY33" fmla="*/ 131207 h 370046"/>
                  <a:gd name="connsiteX34" fmla="*/ 294189 w 369674"/>
                  <a:gd name="connsiteY34" fmla="*/ 155734 h 370046"/>
                  <a:gd name="connsiteX35" fmla="*/ 269662 w 369674"/>
                  <a:gd name="connsiteY35" fmla="*/ 180261 h 37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9674" h="370046">
                    <a:moveTo>
                      <a:pt x="329495" y="8245"/>
                    </a:moveTo>
                    <a:cubicBezTo>
                      <a:pt x="281274" y="0"/>
                      <a:pt x="200907" y="0"/>
                      <a:pt x="184839" y="0"/>
                    </a:cubicBezTo>
                    <a:cubicBezTo>
                      <a:pt x="168766" y="0"/>
                      <a:pt x="88399" y="0"/>
                      <a:pt x="40183" y="8245"/>
                    </a:cubicBezTo>
                    <a:cubicBezTo>
                      <a:pt x="23499" y="11096"/>
                      <a:pt x="10813" y="24110"/>
                      <a:pt x="8036" y="41216"/>
                    </a:cubicBezTo>
                    <a:cubicBezTo>
                      <a:pt x="0" y="90677"/>
                      <a:pt x="0" y="135020"/>
                      <a:pt x="0" y="151502"/>
                    </a:cubicBezTo>
                    <a:cubicBezTo>
                      <a:pt x="0" y="167983"/>
                      <a:pt x="0" y="212326"/>
                      <a:pt x="8036" y="261784"/>
                    </a:cubicBezTo>
                    <a:cubicBezTo>
                      <a:pt x="10813" y="278889"/>
                      <a:pt x="23499" y="291903"/>
                      <a:pt x="40183" y="294759"/>
                    </a:cubicBezTo>
                    <a:cubicBezTo>
                      <a:pt x="46494" y="295837"/>
                      <a:pt x="53383" y="296763"/>
                      <a:pt x="60583" y="297573"/>
                    </a:cubicBezTo>
                    <a:lnTo>
                      <a:pt x="96419" y="247850"/>
                    </a:lnTo>
                    <a:cubicBezTo>
                      <a:pt x="98291" y="245123"/>
                      <a:pt x="100096" y="247117"/>
                      <a:pt x="100096" y="247117"/>
                    </a:cubicBezTo>
                    <a:lnTo>
                      <a:pt x="69065" y="356626"/>
                    </a:lnTo>
                    <a:lnTo>
                      <a:pt x="68973" y="356583"/>
                    </a:lnTo>
                    <a:lnTo>
                      <a:pt x="68477" y="358345"/>
                    </a:lnTo>
                    <a:cubicBezTo>
                      <a:pt x="68068" y="360707"/>
                      <a:pt x="68514" y="363172"/>
                      <a:pt x="69881" y="365359"/>
                    </a:cubicBezTo>
                    <a:cubicBezTo>
                      <a:pt x="72840" y="370066"/>
                      <a:pt x="79025" y="371460"/>
                      <a:pt x="83723" y="368475"/>
                    </a:cubicBezTo>
                    <a:lnTo>
                      <a:pt x="190892" y="302991"/>
                    </a:lnTo>
                    <a:cubicBezTo>
                      <a:pt x="215395" y="302929"/>
                      <a:pt x="285652" y="302251"/>
                      <a:pt x="329495" y="294759"/>
                    </a:cubicBezTo>
                    <a:cubicBezTo>
                      <a:pt x="346174" y="291903"/>
                      <a:pt x="358860" y="278889"/>
                      <a:pt x="361637" y="261784"/>
                    </a:cubicBezTo>
                    <a:cubicBezTo>
                      <a:pt x="369675" y="212327"/>
                      <a:pt x="369675" y="167984"/>
                      <a:pt x="369675" y="151502"/>
                    </a:cubicBezTo>
                    <a:cubicBezTo>
                      <a:pt x="369675" y="102017"/>
                      <a:pt x="369675" y="90677"/>
                      <a:pt x="361637" y="41216"/>
                    </a:cubicBezTo>
                    <a:cubicBezTo>
                      <a:pt x="358860" y="24111"/>
                      <a:pt x="346174" y="11096"/>
                      <a:pt x="329495" y="8245"/>
                    </a:cubicBezTo>
                    <a:close/>
                    <a:moveTo>
                      <a:pt x="98212" y="180261"/>
                    </a:moveTo>
                    <a:cubicBezTo>
                      <a:pt x="84664" y="180261"/>
                      <a:pt x="73685" y="169280"/>
                      <a:pt x="73685" y="155734"/>
                    </a:cubicBezTo>
                    <a:cubicBezTo>
                      <a:pt x="73685" y="142185"/>
                      <a:pt x="84664" y="131207"/>
                      <a:pt x="98212" y="131207"/>
                    </a:cubicBezTo>
                    <a:cubicBezTo>
                      <a:pt x="111761" y="131207"/>
                      <a:pt x="122739" y="142185"/>
                      <a:pt x="122739" y="155734"/>
                    </a:cubicBezTo>
                    <a:cubicBezTo>
                      <a:pt x="122739" y="169280"/>
                      <a:pt x="111761" y="180261"/>
                      <a:pt x="98212" y="180261"/>
                    </a:cubicBezTo>
                    <a:close/>
                    <a:moveTo>
                      <a:pt x="183937" y="180261"/>
                    </a:moveTo>
                    <a:cubicBezTo>
                      <a:pt x="170389" y="180261"/>
                      <a:pt x="159410" y="169280"/>
                      <a:pt x="159410" y="155734"/>
                    </a:cubicBezTo>
                    <a:cubicBezTo>
                      <a:pt x="159410" y="142185"/>
                      <a:pt x="170389" y="131207"/>
                      <a:pt x="183937" y="131207"/>
                    </a:cubicBezTo>
                    <a:cubicBezTo>
                      <a:pt x="197486" y="131207"/>
                      <a:pt x="208464" y="142185"/>
                      <a:pt x="208464" y="155734"/>
                    </a:cubicBezTo>
                    <a:cubicBezTo>
                      <a:pt x="208464" y="169280"/>
                      <a:pt x="197486" y="180261"/>
                      <a:pt x="183937" y="180261"/>
                    </a:cubicBezTo>
                    <a:close/>
                    <a:moveTo>
                      <a:pt x="269662" y="180261"/>
                    </a:moveTo>
                    <a:cubicBezTo>
                      <a:pt x="256114" y="180261"/>
                      <a:pt x="245135" y="169280"/>
                      <a:pt x="245135" y="155734"/>
                    </a:cubicBezTo>
                    <a:cubicBezTo>
                      <a:pt x="245135" y="142185"/>
                      <a:pt x="256114" y="131207"/>
                      <a:pt x="269662" y="131207"/>
                    </a:cubicBezTo>
                    <a:cubicBezTo>
                      <a:pt x="283211" y="131207"/>
                      <a:pt x="294189" y="142185"/>
                      <a:pt x="294189" y="155734"/>
                    </a:cubicBezTo>
                    <a:cubicBezTo>
                      <a:pt x="294189" y="169280"/>
                      <a:pt x="283211" y="180261"/>
                      <a:pt x="269662" y="180261"/>
                    </a:cubicBezTo>
                    <a:close/>
                  </a:path>
                </a:pathLst>
              </a:custGeom>
              <a:solidFill>
                <a:srgbClr val="000000"/>
              </a:solidFill>
              <a:ln w="9525" cap="flat">
                <a:noFill/>
                <a:prstDash val="solid"/>
                <a:miter/>
              </a:ln>
            </p:spPr>
            <p:txBody>
              <a:bodyPr rtlCol="0" anchor="ctr"/>
              <a:lstStyle/>
              <a:p>
                <a:endParaRPr lang="nl-NL"/>
              </a:p>
            </p:txBody>
          </p:sp>
        </p:grpSp>
      </p:grpSp>
      <p:grpSp>
        <p:nvGrpSpPr>
          <p:cNvPr id="56" name="Graphic 46">
            <a:extLst>
              <a:ext uri="{FF2B5EF4-FFF2-40B4-BE49-F238E27FC236}">
                <a16:creationId xmlns:a16="http://schemas.microsoft.com/office/drawing/2014/main" id="{648E7168-74C7-0D44-9139-C34F1A5F61BC}"/>
              </a:ext>
            </a:extLst>
          </p:cNvPr>
          <p:cNvGrpSpPr/>
          <p:nvPr/>
        </p:nvGrpSpPr>
        <p:grpSpPr>
          <a:xfrm>
            <a:off x="3437077" y="3897118"/>
            <a:ext cx="609600" cy="609600"/>
            <a:chOff x="10099542" y="4565367"/>
            <a:chExt cx="609600" cy="609600"/>
          </a:xfrm>
        </p:grpSpPr>
        <p:sp>
          <p:nvSpPr>
            <p:cNvPr id="57" name="Vrije vorm 56">
              <a:extLst>
                <a:ext uri="{FF2B5EF4-FFF2-40B4-BE49-F238E27FC236}">
                  <a16:creationId xmlns:a16="http://schemas.microsoft.com/office/drawing/2014/main" id="{8F616795-2F07-B749-ABE8-BE1660313B16}"/>
                </a:ext>
              </a:extLst>
            </p:cNvPr>
            <p:cNvSpPr/>
            <p:nvPr/>
          </p:nvSpPr>
          <p:spPr>
            <a:xfrm>
              <a:off x="10099542" y="4565367"/>
              <a:ext cx="609600" cy="609600"/>
            </a:xfrm>
            <a:custGeom>
              <a:avLst/>
              <a:gdLst>
                <a:gd name="connsiteX0" fmla="*/ 0 w 609600"/>
                <a:gd name="connsiteY0" fmla="*/ 0 h 609600"/>
                <a:gd name="connsiteX1" fmla="*/ 609600 w 609600"/>
                <a:gd name="connsiteY1" fmla="*/ 0 h 609600"/>
                <a:gd name="connsiteX2" fmla="*/ 609600 w 609600"/>
                <a:gd name="connsiteY2" fmla="*/ 609600 h 609600"/>
                <a:gd name="connsiteX3" fmla="*/ 0 w 6096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09600" h="609600">
                  <a:moveTo>
                    <a:pt x="0" y="0"/>
                  </a:moveTo>
                  <a:lnTo>
                    <a:pt x="609600" y="0"/>
                  </a:lnTo>
                  <a:lnTo>
                    <a:pt x="609600" y="609600"/>
                  </a:lnTo>
                  <a:lnTo>
                    <a:pt x="0" y="609600"/>
                  </a:lnTo>
                  <a:close/>
                </a:path>
              </a:pathLst>
            </a:custGeom>
            <a:noFill/>
            <a:ln w="9525" cap="flat">
              <a:noFill/>
              <a:prstDash val="solid"/>
              <a:miter/>
            </a:ln>
          </p:spPr>
          <p:txBody>
            <a:bodyPr rtlCol="0" anchor="ctr"/>
            <a:lstStyle/>
            <a:p>
              <a:endParaRPr lang="nl-NL"/>
            </a:p>
          </p:txBody>
        </p:sp>
        <p:grpSp>
          <p:nvGrpSpPr>
            <p:cNvPr id="58" name="Graphic 46">
              <a:extLst>
                <a:ext uri="{FF2B5EF4-FFF2-40B4-BE49-F238E27FC236}">
                  <a16:creationId xmlns:a16="http://schemas.microsoft.com/office/drawing/2014/main" id="{648E7168-74C7-0D44-9139-C34F1A5F61BC}"/>
                </a:ext>
              </a:extLst>
            </p:cNvPr>
            <p:cNvGrpSpPr/>
            <p:nvPr/>
          </p:nvGrpSpPr>
          <p:grpSpPr>
            <a:xfrm>
              <a:off x="10175742" y="4641567"/>
              <a:ext cx="456706" cy="457200"/>
              <a:chOff x="10175742" y="4641567"/>
              <a:chExt cx="456706" cy="457200"/>
            </a:xfrm>
            <a:solidFill>
              <a:srgbClr val="000000"/>
            </a:solidFill>
          </p:grpSpPr>
          <p:sp>
            <p:nvSpPr>
              <p:cNvPr id="59" name="Vrije vorm 58">
                <a:extLst>
                  <a:ext uri="{FF2B5EF4-FFF2-40B4-BE49-F238E27FC236}">
                    <a16:creationId xmlns:a16="http://schemas.microsoft.com/office/drawing/2014/main" id="{168D0AF8-28B2-7F4B-8026-8480E07DBC3D}"/>
                  </a:ext>
                </a:extLst>
              </p:cNvPr>
              <p:cNvSpPr/>
              <p:nvPr/>
            </p:nvSpPr>
            <p:spPr>
              <a:xfrm>
                <a:off x="10420406" y="4644604"/>
                <a:ext cx="193265" cy="133692"/>
              </a:xfrm>
              <a:custGeom>
                <a:avLst/>
                <a:gdLst>
                  <a:gd name="connsiteX0" fmla="*/ 6786 w 193265"/>
                  <a:gd name="connsiteY0" fmla="*/ 83498 h 133692"/>
                  <a:gd name="connsiteX1" fmla="*/ 33474 w 193265"/>
                  <a:gd name="connsiteY1" fmla="*/ 131131 h 133692"/>
                  <a:gd name="connsiteX2" fmla="*/ 80466 w 193265"/>
                  <a:gd name="connsiteY2" fmla="*/ 120999 h 133692"/>
                  <a:gd name="connsiteX3" fmla="*/ 117285 w 193265"/>
                  <a:gd name="connsiteY3" fmla="*/ 92212 h 133692"/>
                  <a:gd name="connsiteX4" fmla="*/ 154677 w 193265"/>
                  <a:gd name="connsiteY4" fmla="*/ 123294 h 133692"/>
                  <a:gd name="connsiteX5" fmla="*/ 193265 w 193265"/>
                  <a:gd name="connsiteY5" fmla="*/ 133693 h 133692"/>
                  <a:gd name="connsiteX6" fmla="*/ 21008 w 193265"/>
                  <a:gd name="connsiteY6" fmla="*/ 0 h 133692"/>
                  <a:gd name="connsiteX7" fmla="*/ 0 w 193265"/>
                  <a:gd name="connsiteY7" fmla="*/ 35583 h 133692"/>
                  <a:gd name="connsiteX8" fmla="*/ 12510 w 193265"/>
                  <a:gd name="connsiteY8" fmla="*/ 63637 h 133692"/>
                  <a:gd name="connsiteX9" fmla="*/ 6786 w 193265"/>
                  <a:gd name="connsiteY9" fmla="*/ 83498 h 13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265" h="133692">
                    <a:moveTo>
                      <a:pt x="6786" y="83498"/>
                    </a:moveTo>
                    <a:cubicBezTo>
                      <a:pt x="17293" y="98302"/>
                      <a:pt x="26382" y="114177"/>
                      <a:pt x="33474" y="131131"/>
                    </a:cubicBezTo>
                    <a:cubicBezTo>
                      <a:pt x="48547" y="126241"/>
                      <a:pt x="64298" y="122928"/>
                      <a:pt x="80466" y="120999"/>
                    </a:cubicBezTo>
                    <a:cubicBezTo>
                      <a:pt x="84640" y="104485"/>
                      <a:pt x="99474" y="92212"/>
                      <a:pt x="117285" y="92212"/>
                    </a:cubicBezTo>
                    <a:cubicBezTo>
                      <a:pt x="135924" y="92212"/>
                      <a:pt x="151376" y="105614"/>
                      <a:pt x="154677" y="123294"/>
                    </a:cubicBezTo>
                    <a:cubicBezTo>
                      <a:pt x="167927" y="125760"/>
                      <a:pt x="180835" y="129212"/>
                      <a:pt x="193265" y="133693"/>
                    </a:cubicBezTo>
                    <a:cubicBezTo>
                      <a:pt x="162660" y="64063"/>
                      <a:pt x="98375" y="12622"/>
                      <a:pt x="21008" y="0"/>
                    </a:cubicBezTo>
                    <a:cubicBezTo>
                      <a:pt x="13174" y="11290"/>
                      <a:pt x="6215" y="23215"/>
                      <a:pt x="0" y="35583"/>
                    </a:cubicBezTo>
                    <a:cubicBezTo>
                      <a:pt x="7635" y="42550"/>
                      <a:pt x="12510" y="52487"/>
                      <a:pt x="12510" y="63637"/>
                    </a:cubicBezTo>
                    <a:cubicBezTo>
                      <a:pt x="12510" y="70942"/>
                      <a:pt x="10351" y="77700"/>
                      <a:pt x="6786" y="83498"/>
                    </a:cubicBezTo>
                    <a:close/>
                  </a:path>
                </a:pathLst>
              </a:custGeom>
              <a:solidFill>
                <a:srgbClr val="000000"/>
              </a:solidFill>
              <a:ln w="9525" cap="flat">
                <a:noFill/>
                <a:prstDash val="solid"/>
                <a:miter/>
              </a:ln>
            </p:spPr>
            <p:txBody>
              <a:bodyPr rtlCol="0" anchor="ctr"/>
              <a:lstStyle/>
              <a:p>
                <a:endParaRPr lang="nl-NL"/>
              </a:p>
            </p:txBody>
          </p:sp>
          <p:sp>
            <p:nvSpPr>
              <p:cNvPr id="60" name="Vrije vorm 59">
                <a:extLst>
                  <a:ext uri="{FF2B5EF4-FFF2-40B4-BE49-F238E27FC236}">
                    <a16:creationId xmlns:a16="http://schemas.microsoft.com/office/drawing/2014/main" id="{1EBA2B8E-CEE8-E245-8C35-A8641EF46C6B}"/>
                  </a:ext>
                </a:extLst>
              </p:cNvPr>
              <p:cNvSpPr/>
              <p:nvPr/>
            </p:nvSpPr>
            <p:spPr>
              <a:xfrm>
                <a:off x="10389404" y="4741278"/>
                <a:ext cx="46647" cy="66093"/>
              </a:xfrm>
              <a:custGeom>
                <a:avLst/>
                <a:gdLst>
                  <a:gd name="connsiteX0" fmla="*/ 24054 w 46647"/>
                  <a:gd name="connsiteY0" fmla="*/ 0 h 66093"/>
                  <a:gd name="connsiteX1" fmla="*/ 7189 w 46647"/>
                  <a:gd name="connsiteY1" fmla="*/ 4884 h 66093"/>
                  <a:gd name="connsiteX2" fmla="*/ 0 w 46647"/>
                  <a:gd name="connsiteY2" fmla="*/ 65824 h 66093"/>
                  <a:gd name="connsiteX3" fmla="*/ 495 w 46647"/>
                  <a:gd name="connsiteY3" fmla="*/ 66093 h 66093"/>
                  <a:gd name="connsiteX4" fmla="*/ 46648 w 46647"/>
                  <a:gd name="connsiteY4" fmla="*/ 41004 h 66093"/>
                  <a:gd name="connsiteX5" fmla="*/ 24054 w 46647"/>
                  <a:gd name="connsiteY5" fmla="*/ 0 h 6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47" h="66093">
                    <a:moveTo>
                      <a:pt x="24054" y="0"/>
                    </a:moveTo>
                    <a:cubicBezTo>
                      <a:pt x="19017" y="2851"/>
                      <a:pt x="13320" y="4597"/>
                      <a:pt x="7189" y="4884"/>
                    </a:cubicBezTo>
                    <a:cubicBezTo>
                      <a:pt x="2743" y="24521"/>
                      <a:pt x="283" y="44908"/>
                      <a:pt x="0" y="65824"/>
                    </a:cubicBezTo>
                    <a:cubicBezTo>
                      <a:pt x="165" y="65914"/>
                      <a:pt x="332" y="66000"/>
                      <a:pt x="495" y="66093"/>
                    </a:cubicBezTo>
                    <a:cubicBezTo>
                      <a:pt x="14867" y="56183"/>
                      <a:pt x="30310" y="47737"/>
                      <a:pt x="46648" y="41004"/>
                    </a:cubicBezTo>
                    <a:cubicBezTo>
                      <a:pt x="40533" y="26496"/>
                      <a:pt x="32896" y="12799"/>
                      <a:pt x="24054" y="0"/>
                    </a:cubicBezTo>
                    <a:close/>
                  </a:path>
                </a:pathLst>
              </a:custGeom>
              <a:solidFill>
                <a:srgbClr val="000000"/>
              </a:solidFill>
              <a:ln w="9525" cap="flat">
                <a:noFill/>
                <a:prstDash val="solid"/>
                <a:miter/>
              </a:ln>
            </p:spPr>
            <p:txBody>
              <a:bodyPr rtlCol="0" anchor="ctr"/>
              <a:lstStyle/>
              <a:p>
                <a:endParaRPr lang="nl-NL"/>
              </a:p>
            </p:txBody>
          </p:sp>
          <p:sp>
            <p:nvSpPr>
              <p:cNvPr id="61" name="Vrije vorm 60">
                <a:extLst>
                  <a:ext uri="{FF2B5EF4-FFF2-40B4-BE49-F238E27FC236}">
                    <a16:creationId xmlns:a16="http://schemas.microsoft.com/office/drawing/2014/main" id="{FC24AB35-FE04-B548-8295-418AE42398A3}"/>
                  </a:ext>
                </a:extLst>
              </p:cNvPr>
              <p:cNvSpPr/>
              <p:nvPr/>
            </p:nvSpPr>
            <p:spPr>
              <a:xfrm>
                <a:off x="10464214" y="4891728"/>
                <a:ext cx="167685" cy="169324"/>
              </a:xfrm>
              <a:custGeom>
                <a:avLst/>
                <a:gdLst>
                  <a:gd name="connsiteX0" fmla="*/ 110209 w 167685"/>
                  <a:gd name="connsiteY0" fmla="*/ 55867 h 169324"/>
                  <a:gd name="connsiteX1" fmla="*/ 111578 w 167685"/>
                  <a:gd name="connsiteY1" fmla="*/ 64163 h 169324"/>
                  <a:gd name="connsiteX2" fmla="*/ 83003 w 167685"/>
                  <a:gd name="connsiteY2" fmla="*/ 92738 h 169324"/>
                  <a:gd name="connsiteX3" fmla="*/ 61209 w 167685"/>
                  <a:gd name="connsiteY3" fmla="*/ 82444 h 169324"/>
                  <a:gd name="connsiteX4" fmla="*/ 6320 w 167685"/>
                  <a:gd name="connsiteY4" fmla="*/ 97526 h 169324"/>
                  <a:gd name="connsiteX5" fmla="*/ 0 w 167685"/>
                  <a:gd name="connsiteY5" fmla="*/ 114399 h 169324"/>
                  <a:gd name="connsiteX6" fmla="*/ 65868 w 167685"/>
                  <a:gd name="connsiteY6" fmla="*/ 169324 h 169324"/>
                  <a:gd name="connsiteX7" fmla="*/ 167686 w 167685"/>
                  <a:gd name="connsiteY7" fmla="*/ 0 h 169324"/>
                  <a:gd name="connsiteX8" fmla="*/ 110209 w 167685"/>
                  <a:gd name="connsiteY8" fmla="*/ 55867 h 1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85" h="169324">
                    <a:moveTo>
                      <a:pt x="110209" y="55867"/>
                    </a:moveTo>
                    <a:cubicBezTo>
                      <a:pt x="111016" y="58509"/>
                      <a:pt x="111578" y="61257"/>
                      <a:pt x="111578" y="64163"/>
                    </a:cubicBezTo>
                    <a:cubicBezTo>
                      <a:pt x="111578" y="79945"/>
                      <a:pt x="98785" y="92738"/>
                      <a:pt x="83003" y="92738"/>
                    </a:cubicBezTo>
                    <a:cubicBezTo>
                      <a:pt x="74214" y="92738"/>
                      <a:pt x="66450" y="88685"/>
                      <a:pt x="61209" y="82444"/>
                    </a:cubicBezTo>
                    <a:cubicBezTo>
                      <a:pt x="43801" y="89488"/>
                      <a:pt x="25422" y="94598"/>
                      <a:pt x="6320" y="97526"/>
                    </a:cubicBezTo>
                    <a:cubicBezTo>
                      <a:pt x="5534" y="103730"/>
                      <a:pt x="3400" y="109497"/>
                      <a:pt x="0" y="114399"/>
                    </a:cubicBezTo>
                    <a:cubicBezTo>
                      <a:pt x="19158" y="135723"/>
                      <a:pt x="41255" y="154338"/>
                      <a:pt x="65868" y="169324"/>
                    </a:cubicBezTo>
                    <a:cubicBezTo>
                      <a:pt x="122173" y="132160"/>
                      <a:pt x="161059" y="70781"/>
                      <a:pt x="167686" y="0"/>
                    </a:cubicBezTo>
                    <a:cubicBezTo>
                      <a:pt x="151684" y="21585"/>
                      <a:pt x="132240" y="40454"/>
                      <a:pt x="110209" y="55867"/>
                    </a:cubicBezTo>
                    <a:close/>
                  </a:path>
                </a:pathLst>
              </a:custGeom>
              <a:solidFill>
                <a:srgbClr val="000000"/>
              </a:solidFill>
              <a:ln w="9525" cap="flat">
                <a:noFill/>
                <a:prstDash val="solid"/>
                <a:miter/>
              </a:ln>
            </p:spPr>
            <p:txBody>
              <a:bodyPr rtlCol="0" anchor="ctr"/>
              <a:lstStyle/>
              <a:p>
                <a:endParaRPr lang="nl-NL"/>
              </a:p>
            </p:txBody>
          </p:sp>
          <p:sp>
            <p:nvSpPr>
              <p:cNvPr id="62" name="Vrije vorm 61">
                <a:extLst>
                  <a:ext uri="{FF2B5EF4-FFF2-40B4-BE49-F238E27FC236}">
                    <a16:creationId xmlns:a16="http://schemas.microsoft.com/office/drawing/2014/main" id="{25A1B9E4-00FE-E849-96A4-FB9337F080BF}"/>
                  </a:ext>
                </a:extLst>
              </p:cNvPr>
              <p:cNvSpPr/>
              <p:nvPr/>
            </p:nvSpPr>
            <p:spPr>
              <a:xfrm>
                <a:off x="10457828" y="4784735"/>
                <a:ext cx="174619" cy="185633"/>
              </a:xfrm>
              <a:custGeom>
                <a:avLst/>
                <a:gdLst>
                  <a:gd name="connsiteX0" fmla="*/ 79863 w 174619"/>
                  <a:gd name="connsiteY0" fmla="*/ 28282 h 185633"/>
                  <a:gd name="connsiteX1" fmla="*/ 43202 w 174619"/>
                  <a:gd name="connsiteY1" fmla="*/ 0 h 185633"/>
                  <a:gd name="connsiteX2" fmla="*/ 2666 w 174619"/>
                  <a:gd name="connsiteY2" fmla="*/ 8824 h 185633"/>
                  <a:gd name="connsiteX3" fmla="*/ 15132 w 174619"/>
                  <a:gd name="connsiteY3" fmla="*/ 86259 h 185633"/>
                  <a:gd name="connsiteX4" fmla="*/ 0 w 174619"/>
                  <a:gd name="connsiteY4" fmla="*/ 171117 h 185633"/>
                  <a:gd name="connsiteX5" fmla="*/ 10421 w 174619"/>
                  <a:gd name="connsiteY5" fmla="*/ 185634 h 185633"/>
                  <a:gd name="connsiteX6" fmla="*/ 60867 w 174619"/>
                  <a:gd name="connsiteY6" fmla="*/ 171694 h 185633"/>
                  <a:gd name="connsiteX7" fmla="*/ 60813 w 174619"/>
                  <a:gd name="connsiteY7" fmla="*/ 171157 h 185633"/>
                  <a:gd name="connsiteX8" fmla="*/ 89388 w 174619"/>
                  <a:gd name="connsiteY8" fmla="*/ 142582 h 185633"/>
                  <a:gd name="connsiteX9" fmla="*/ 105367 w 174619"/>
                  <a:gd name="connsiteY9" fmla="*/ 147464 h 185633"/>
                  <a:gd name="connsiteX10" fmla="*/ 174620 w 174619"/>
                  <a:gd name="connsiteY10" fmla="*/ 71097 h 185633"/>
                  <a:gd name="connsiteX11" fmla="*/ 164863 w 174619"/>
                  <a:gd name="connsiteY11" fmla="*/ 17545 h 185633"/>
                  <a:gd name="connsiteX12" fmla="*/ 115836 w 174619"/>
                  <a:gd name="connsiteY12" fmla="*/ 2219 h 185633"/>
                  <a:gd name="connsiteX13" fmla="*/ 79863 w 174619"/>
                  <a:gd name="connsiteY13" fmla="*/ 28282 h 18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19" h="185633">
                    <a:moveTo>
                      <a:pt x="79863" y="28282"/>
                    </a:moveTo>
                    <a:cubicBezTo>
                      <a:pt x="62238" y="28282"/>
                      <a:pt x="47554" y="16253"/>
                      <a:pt x="43202" y="0"/>
                    </a:cubicBezTo>
                    <a:cubicBezTo>
                      <a:pt x="29277" y="1781"/>
                      <a:pt x="15696" y="4662"/>
                      <a:pt x="2666" y="8824"/>
                    </a:cubicBezTo>
                    <a:cubicBezTo>
                      <a:pt x="10713" y="33203"/>
                      <a:pt x="15132" y="59218"/>
                      <a:pt x="15132" y="86259"/>
                    </a:cubicBezTo>
                    <a:cubicBezTo>
                      <a:pt x="15132" y="116078"/>
                      <a:pt x="9718" y="144625"/>
                      <a:pt x="0" y="171117"/>
                    </a:cubicBezTo>
                    <a:cubicBezTo>
                      <a:pt x="4527" y="175061"/>
                      <a:pt x="8158" y="179964"/>
                      <a:pt x="10421" y="185634"/>
                    </a:cubicBezTo>
                    <a:cubicBezTo>
                      <a:pt x="27985" y="182903"/>
                      <a:pt x="44878" y="178188"/>
                      <a:pt x="60867" y="171694"/>
                    </a:cubicBezTo>
                    <a:cubicBezTo>
                      <a:pt x="60864" y="171511"/>
                      <a:pt x="60813" y="171340"/>
                      <a:pt x="60813" y="171157"/>
                    </a:cubicBezTo>
                    <a:cubicBezTo>
                      <a:pt x="60813" y="155375"/>
                      <a:pt x="73606" y="142582"/>
                      <a:pt x="89388" y="142582"/>
                    </a:cubicBezTo>
                    <a:cubicBezTo>
                      <a:pt x="95308" y="142582"/>
                      <a:pt x="100806" y="144382"/>
                      <a:pt x="105367" y="147464"/>
                    </a:cubicBezTo>
                    <a:cubicBezTo>
                      <a:pt x="133825" y="127619"/>
                      <a:pt x="157619" y="101538"/>
                      <a:pt x="174620" y="71097"/>
                    </a:cubicBezTo>
                    <a:cubicBezTo>
                      <a:pt x="173472" y="52567"/>
                      <a:pt x="170165" y="34621"/>
                      <a:pt x="164863" y="17545"/>
                    </a:cubicBezTo>
                    <a:cubicBezTo>
                      <a:pt x="149359" y="10663"/>
                      <a:pt x="132924" y="5524"/>
                      <a:pt x="115836" y="2219"/>
                    </a:cubicBezTo>
                    <a:cubicBezTo>
                      <a:pt x="110776" y="17325"/>
                      <a:pt x="96672" y="28282"/>
                      <a:pt x="79863" y="28282"/>
                    </a:cubicBezTo>
                    <a:close/>
                  </a:path>
                </a:pathLst>
              </a:custGeom>
              <a:solidFill>
                <a:srgbClr val="000000"/>
              </a:solidFill>
              <a:ln w="9525" cap="flat">
                <a:noFill/>
                <a:prstDash val="solid"/>
                <a:miter/>
              </a:ln>
            </p:spPr>
            <p:txBody>
              <a:bodyPr rtlCol="0" anchor="ctr"/>
              <a:lstStyle/>
              <a:p>
                <a:endParaRPr lang="nl-NL"/>
              </a:p>
            </p:txBody>
          </p:sp>
          <p:sp>
            <p:nvSpPr>
              <p:cNvPr id="63" name="Vrije vorm 62">
                <a:extLst>
                  <a:ext uri="{FF2B5EF4-FFF2-40B4-BE49-F238E27FC236}">
                    <a16:creationId xmlns:a16="http://schemas.microsoft.com/office/drawing/2014/main" id="{22D9285F-C11A-BC41-9D93-02D2B093ACEF}"/>
                  </a:ext>
                </a:extLst>
              </p:cNvPr>
              <p:cNvSpPr/>
              <p:nvPr/>
            </p:nvSpPr>
            <p:spPr>
              <a:xfrm>
                <a:off x="10338810" y="4641567"/>
                <a:ext cx="81451" cy="33567"/>
              </a:xfrm>
              <a:custGeom>
                <a:avLst/>
                <a:gdLst>
                  <a:gd name="connsiteX0" fmla="*/ 56006 w 81451"/>
                  <a:gd name="connsiteY0" fmla="*/ 28575 h 33567"/>
                  <a:gd name="connsiteX1" fmla="*/ 64766 w 81451"/>
                  <a:gd name="connsiteY1" fmla="*/ 29685 h 33567"/>
                  <a:gd name="connsiteX2" fmla="*/ 81451 w 81451"/>
                  <a:gd name="connsiteY2" fmla="*/ 614 h 33567"/>
                  <a:gd name="connsiteX3" fmla="*/ 65531 w 81451"/>
                  <a:gd name="connsiteY3" fmla="*/ 0 h 33567"/>
                  <a:gd name="connsiteX4" fmla="*/ 0 w 81451"/>
                  <a:gd name="connsiteY4" fmla="*/ 9582 h 33567"/>
                  <a:gd name="connsiteX5" fmla="*/ 37494 w 81451"/>
                  <a:gd name="connsiteY5" fmla="*/ 33567 h 33567"/>
                  <a:gd name="connsiteX6" fmla="*/ 56006 w 81451"/>
                  <a:gd name="connsiteY6" fmla="*/ 28575 h 3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51" h="33567">
                    <a:moveTo>
                      <a:pt x="56006" y="28575"/>
                    </a:moveTo>
                    <a:cubicBezTo>
                      <a:pt x="59034" y="28575"/>
                      <a:pt x="61942" y="29017"/>
                      <a:pt x="64766" y="29685"/>
                    </a:cubicBezTo>
                    <a:cubicBezTo>
                      <a:pt x="69842" y="19690"/>
                      <a:pt x="75384" y="9971"/>
                      <a:pt x="81451" y="614"/>
                    </a:cubicBezTo>
                    <a:cubicBezTo>
                      <a:pt x="76186" y="251"/>
                      <a:pt x="70890" y="0"/>
                      <a:pt x="65531" y="0"/>
                    </a:cubicBezTo>
                    <a:cubicBezTo>
                      <a:pt x="42749" y="0"/>
                      <a:pt x="20765" y="3378"/>
                      <a:pt x="0" y="9582"/>
                    </a:cubicBezTo>
                    <a:cubicBezTo>
                      <a:pt x="13248" y="16456"/>
                      <a:pt x="25747" y="24546"/>
                      <a:pt x="37494" y="33567"/>
                    </a:cubicBezTo>
                    <a:cubicBezTo>
                      <a:pt x="42996" y="30483"/>
                      <a:pt x="49249" y="28575"/>
                      <a:pt x="56006" y="28575"/>
                    </a:cubicBezTo>
                    <a:close/>
                  </a:path>
                </a:pathLst>
              </a:custGeom>
              <a:solidFill>
                <a:srgbClr val="000000"/>
              </a:solidFill>
              <a:ln w="9525" cap="flat">
                <a:noFill/>
                <a:prstDash val="solid"/>
                <a:miter/>
              </a:ln>
            </p:spPr>
            <p:txBody>
              <a:bodyPr rtlCol="0" anchor="ctr"/>
              <a:lstStyle/>
              <a:p>
                <a:endParaRPr lang="nl-NL"/>
              </a:p>
            </p:txBody>
          </p:sp>
          <p:sp>
            <p:nvSpPr>
              <p:cNvPr id="64" name="Vrije vorm 63">
                <a:extLst>
                  <a:ext uri="{FF2B5EF4-FFF2-40B4-BE49-F238E27FC236}">
                    <a16:creationId xmlns:a16="http://schemas.microsoft.com/office/drawing/2014/main" id="{27D4065C-9526-E246-AAC0-BC3B8F499F71}"/>
                  </a:ext>
                </a:extLst>
              </p:cNvPr>
              <p:cNvSpPr/>
              <p:nvPr/>
            </p:nvSpPr>
            <p:spPr>
              <a:xfrm>
                <a:off x="10204748" y="4660236"/>
                <a:ext cx="173282" cy="268061"/>
              </a:xfrm>
              <a:custGeom>
                <a:avLst/>
                <a:gdLst>
                  <a:gd name="connsiteX0" fmla="*/ 142444 w 173282"/>
                  <a:gd name="connsiteY0" fmla="*/ 171830 h 268061"/>
                  <a:gd name="connsiteX1" fmla="*/ 165642 w 173282"/>
                  <a:gd name="connsiteY1" fmla="*/ 143797 h 268061"/>
                  <a:gd name="connsiteX2" fmla="*/ 173283 w 173282"/>
                  <a:gd name="connsiteY2" fmla="*/ 82049 h 268061"/>
                  <a:gd name="connsiteX3" fmla="*/ 151969 w 173282"/>
                  <a:gd name="connsiteY3" fmla="*/ 48005 h 268061"/>
                  <a:gd name="connsiteX4" fmla="*/ 157667 w 173282"/>
                  <a:gd name="connsiteY4" fmla="*/ 28191 h 268061"/>
                  <a:gd name="connsiteX5" fmla="*/ 109053 w 173282"/>
                  <a:gd name="connsiteY5" fmla="*/ 0 h 268061"/>
                  <a:gd name="connsiteX6" fmla="*/ 0 w 173282"/>
                  <a:gd name="connsiteY6" fmla="*/ 98503 h 268061"/>
                  <a:gd name="connsiteX7" fmla="*/ 26042 w 173282"/>
                  <a:gd name="connsiteY7" fmla="*/ 191092 h 268061"/>
                  <a:gd name="connsiteX8" fmla="*/ 28144 w 173282"/>
                  <a:gd name="connsiteY8" fmla="*/ 190880 h 268061"/>
                  <a:gd name="connsiteX9" fmla="*/ 66244 w 173282"/>
                  <a:gd name="connsiteY9" fmla="*/ 228980 h 268061"/>
                  <a:gd name="connsiteX10" fmla="*/ 63528 w 173282"/>
                  <a:gd name="connsiteY10" fmla="*/ 242914 h 268061"/>
                  <a:gd name="connsiteX11" fmla="*/ 92075 w 173282"/>
                  <a:gd name="connsiteY11" fmla="*/ 268061 h 268061"/>
                  <a:gd name="connsiteX12" fmla="*/ 144485 w 173282"/>
                  <a:gd name="connsiteY12" fmla="*/ 182293 h 268061"/>
                  <a:gd name="connsiteX13" fmla="*/ 142444 w 173282"/>
                  <a:gd name="connsiteY13" fmla="*/ 171830 h 2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282" h="268061">
                    <a:moveTo>
                      <a:pt x="142444" y="171830"/>
                    </a:moveTo>
                    <a:cubicBezTo>
                      <a:pt x="142444" y="157890"/>
                      <a:pt x="152435" y="146316"/>
                      <a:pt x="165642" y="143797"/>
                    </a:cubicBezTo>
                    <a:cubicBezTo>
                      <a:pt x="166124" y="122624"/>
                      <a:pt x="168741" y="101980"/>
                      <a:pt x="173283" y="82049"/>
                    </a:cubicBezTo>
                    <a:cubicBezTo>
                      <a:pt x="160699" y="75829"/>
                      <a:pt x="151969" y="62992"/>
                      <a:pt x="151969" y="48005"/>
                    </a:cubicBezTo>
                    <a:cubicBezTo>
                      <a:pt x="151969" y="40718"/>
                      <a:pt x="154119" y="33979"/>
                      <a:pt x="157667" y="28191"/>
                    </a:cubicBezTo>
                    <a:cubicBezTo>
                      <a:pt x="142721" y="16970"/>
                      <a:pt x="126519" y="7333"/>
                      <a:pt x="109053" y="0"/>
                    </a:cubicBezTo>
                    <a:cubicBezTo>
                      <a:pt x="62775" y="19985"/>
                      <a:pt x="24439" y="54820"/>
                      <a:pt x="0" y="98503"/>
                    </a:cubicBezTo>
                    <a:cubicBezTo>
                      <a:pt x="2030" y="131809"/>
                      <a:pt x="11256" y="163148"/>
                      <a:pt x="26042" y="191092"/>
                    </a:cubicBezTo>
                    <a:cubicBezTo>
                      <a:pt x="26752" y="191052"/>
                      <a:pt x="27423" y="190880"/>
                      <a:pt x="28144" y="190880"/>
                    </a:cubicBezTo>
                    <a:cubicBezTo>
                      <a:pt x="49186" y="190880"/>
                      <a:pt x="66244" y="207937"/>
                      <a:pt x="66244" y="228980"/>
                    </a:cubicBezTo>
                    <a:cubicBezTo>
                      <a:pt x="66244" y="233911"/>
                      <a:pt x="65233" y="238589"/>
                      <a:pt x="63528" y="242914"/>
                    </a:cubicBezTo>
                    <a:cubicBezTo>
                      <a:pt x="72331" y="252053"/>
                      <a:pt x="81865" y="260483"/>
                      <a:pt x="92075" y="268061"/>
                    </a:cubicBezTo>
                    <a:cubicBezTo>
                      <a:pt x="103568" y="235866"/>
                      <a:pt x="121603" y="206793"/>
                      <a:pt x="144485" y="182293"/>
                    </a:cubicBezTo>
                    <a:cubicBezTo>
                      <a:pt x="143203" y="179046"/>
                      <a:pt x="142444" y="175533"/>
                      <a:pt x="142444" y="171830"/>
                    </a:cubicBezTo>
                    <a:close/>
                  </a:path>
                </a:pathLst>
              </a:custGeom>
              <a:solidFill>
                <a:srgbClr val="000000"/>
              </a:solidFill>
              <a:ln w="9525" cap="flat">
                <a:noFill/>
                <a:prstDash val="solid"/>
                <a:miter/>
              </a:ln>
            </p:spPr>
            <p:txBody>
              <a:bodyPr rtlCol="0" anchor="ctr"/>
              <a:lstStyle/>
              <a:p>
                <a:endParaRPr lang="nl-NL"/>
              </a:p>
            </p:txBody>
          </p:sp>
          <p:sp>
            <p:nvSpPr>
              <p:cNvPr id="65" name="Vrije vorm 64">
                <a:extLst>
                  <a:ext uri="{FF2B5EF4-FFF2-40B4-BE49-F238E27FC236}">
                    <a16:creationId xmlns:a16="http://schemas.microsoft.com/office/drawing/2014/main" id="{BFD9F9E0-5601-EB4C-86BC-F691336F87E7}"/>
                  </a:ext>
                </a:extLst>
              </p:cNvPr>
              <p:cNvSpPr/>
              <p:nvPr/>
            </p:nvSpPr>
            <p:spPr>
              <a:xfrm>
                <a:off x="10313143" y="4856827"/>
                <a:ext cx="93453" cy="113528"/>
              </a:xfrm>
              <a:custGeom>
                <a:avLst/>
                <a:gdLst>
                  <a:gd name="connsiteX0" fmla="*/ 48611 w 93453"/>
                  <a:gd name="connsiteY0" fmla="*/ 0 h 113528"/>
                  <a:gd name="connsiteX1" fmla="*/ 0 w 93453"/>
                  <a:gd name="connsiteY1" fmla="*/ 82514 h 113528"/>
                  <a:gd name="connsiteX2" fmla="*/ 84444 w 93453"/>
                  <a:gd name="connsiteY2" fmla="*/ 113528 h 113528"/>
                  <a:gd name="connsiteX3" fmla="*/ 93454 w 93453"/>
                  <a:gd name="connsiteY3" fmla="*/ 100186 h 113528"/>
                  <a:gd name="connsiteX4" fmla="*/ 61128 w 93453"/>
                  <a:gd name="connsiteY4" fmla="*/ 3664 h 113528"/>
                  <a:gd name="connsiteX5" fmla="*/ 48611 w 93453"/>
                  <a:gd name="connsiteY5" fmla="*/ 0 h 11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53" h="113528">
                    <a:moveTo>
                      <a:pt x="48611" y="0"/>
                    </a:moveTo>
                    <a:cubicBezTo>
                      <a:pt x="27022" y="23512"/>
                      <a:pt x="10278" y="51523"/>
                      <a:pt x="0" y="82514"/>
                    </a:cubicBezTo>
                    <a:cubicBezTo>
                      <a:pt x="25292" y="98106"/>
                      <a:pt x="53882" y="108792"/>
                      <a:pt x="84444" y="113528"/>
                    </a:cubicBezTo>
                    <a:cubicBezTo>
                      <a:pt x="86478" y="108440"/>
                      <a:pt x="89564" y="103916"/>
                      <a:pt x="93454" y="100186"/>
                    </a:cubicBezTo>
                    <a:cubicBezTo>
                      <a:pt x="77678" y="70526"/>
                      <a:pt x="66615" y="38018"/>
                      <a:pt x="61128" y="3664"/>
                    </a:cubicBezTo>
                    <a:cubicBezTo>
                      <a:pt x="56579" y="3424"/>
                      <a:pt x="52351" y="2122"/>
                      <a:pt x="48611" y="0"/>
                    </a:cubicBezTo>
                    <a:close/>
                  </a:path>
                </a:pathLst>
              </a:custGeom>
              <a:solidFill>
                <a:srgbClr val="000000"/>
              </a:solidFill>
              <a:ln w="9525" cap="flat">
                <a:noFill/>
                <a:prstDash val="solid"/>
                <a:miter/>
              </a:ln>
            </p:spPr>
            <p:txBody>
              <a:bodyPr rtlCol="0" anchor="ctr"/>
              <a:lstStyle/>
              <a:p>
                <a:endParaRPr lang="nl-NL"/>
              </a:p>
            </p:txBody>
          </p:sp>
          <p:sp>
            <p:nvSpPr>
              <p:cNvPr id="66" name="Vrije vorm 65">
                <a:extLst>
                  <a:ext uri="{FF2B5EF4-FFF2-40B4-BE49-F238E27FC236}">
                    <a16:creationId xmlns:a16="http://schemas.microsoft.com/office/drawing/2014/main" id="{9C7B0789-BB74-0144-BC4F-892FF4FD5632}"/>
                  </a:ext>
                </a:extLst>
              </p:cNvPr>
              <p:cNvSpPr/>
              <p:nvPr/>
            </p:nvSpPr>
            <p:spPr>
              <a:xfrm>
                <a:off x="10301511" y="4958206"/>
                <a:ext cx="104198" cy="122702"/>
              </a:xfrm>
              <a:custGeom>
                <a:avLst/>
                <a:gdLst>
                  <a:gd name="connsiteX0" fmla="*/ 104199 w 104198"/>
                  <a:gd name="connsiteY0" fmla="*/ 52877 h 122702"/>
                  <a:gd name="connsiteX1" fmla="*/ 93792 w 104198"/>
                  <a:gd name="connsiteY1" fmla="*/ 31085 h 122702"/>
                  <a:gd name="connsiteX2" fmla="*/ 6271 w 104198"/>
                  <a:gd name="connsiteY2" fmla="*/ 0 h 122702"/>
                  <a:gd name="connsiteX3" fmla="*/ 0 w 104198"/>
                  <a:gd name="connsiteY3" fmla="*/ 53121 h 122702"/>
                  <a:gd name="connsiteX4" fmla="*/ 10421 w 104198"/>
                  <a:gd name="connsiteY4" fmla="*/ 121046 h 122702"/>
                  <a:gd name="connsiteX5" fmla="*/ 14122 w 104198"/>
                  <a:gd name="connsiteY5" fmla="*/ 122703 h 122702"/>
                  <a:gd name="connsiteX6" fmla="*/ 104199 w 104198"/>
                  <a:gd name="connsiteY6" fmla="*/ 52877 h 12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98" h="122702">
                    <a:moveTo>
                      <a:pt x="104199" y="52877"/>
                    </a:moveTo>
                    <a:cubicBezTo>
                      <a:pt x="98549" y="47102"/>
                      <a:pt x="94869" y="39511"/>
                      <a:pt x="93792" y="31085"/>
                    </a:cubicBezTo>
                    <a:cubicBezTo>
                      <a:pt x="62296" y="26252"/>
                      <a:pt x="32713" y="15551"/>
                      <a:pt x="6271" y="0"/>
                    </a:cubicBezTo>
                    <a:cubicBezTo>
                      <a:pt x="2212" y="17054"/>
                      <a:pt x="0" y="34824"/>
                      <a:pt x="0" y="53121"/>
                    </a:cubicBezTo>
                    <a:cubicBezTo>
                      <a:pt x="0" y="76796"/>
                      <a:pt x="3736" y="99572"/>
                      <a:pt x="10421" y="121046"/>
                    </a:cubicBezTo>
                    <a:cubicBezTo>
                      <a:pt x="11658" y="121593"/>
                      <a:pt x="12874" y="122177"/>
                      <a:pt x="14122" y="122703"/>
                    </a:cubicBezTo>
                    <a:cubicBezTo>
                      <a:pt x="49786" y="107334"/>
                      <a:pt x="80660" y="83114"/>
                      <a:pt x="104199" y="52877"/>
                    </a:cubicBezTo>
                    <a:close/>
                  </a:path>
                </a:pathLst>
              </a:custGeom>
              <a:solidFill>
                <a:srgbClr val="000000"/>
              </a:solidFill>
              <a:ln w="9525" cap="flat">
                <a:noFill/>
                <a:prstDash val="solid"/>
                <a:miter/>
              </a:ln>
            </p:spPr>
            <p:txBody>
              <a:bodyPr rtlCol="0" anchor="ctr"/>
              <a:lstStyle/>
              <a:p>
                <a:endParaRPr lang="nl-NL"/>
              </a:p>
            </p:txBody>
          </p:sp>
          <p:sp>
            <p:nvSpPr>
              <p:cNvPr id="67" name="Vrije vorm 66">
                <a:extLst>
                  <a:ext uri="{FF2B5EF4-FFF2-40B4-BE49-F238E27FC236}">
                    <a16:creationId xmlns:a16="http://schemas.microsoft.com/office/drawing/2014/main" id="{E50B8842-AD02-4A4E-9C31-D7A91DE789CF}"/>
                  </a:ext>
                </a:extLst>
              </p:cNvPr>
              <p:cNvSpPr/>
              <p:nvPr/>
            </p:nvSpPr>
            <p:spPr>
              <a:xfrm>
                <a:off x="10175742" y="4791322"/>
                <a:ext cx="115151" cy="276211"/>
              </a:xfrm>
              <a:custGeom>
                <a:avLst/>
                <a:gdLst>
                  <a:gd name="connsiteX0" fmla="*/ 81194 w 115151"/>
                  <a:gd name="connsiteY0" fmla="*/ 127224 h 276211"/>
                  <a:gd name="connsiteX1" fmla="*/ 57150 w 115151"/>
                  <a:gd name="connsiteY1" fmla="*/ 135994 h 276211"/>
                  <a:gd name="connsiteX2" fmla="*/ 19050 w 115151"/>
                  <a:gd name="connsiteY2" fmla="*/ 97894 h 276211"/>
                  <a:gd name="connsiteX3" fmla="*/ 36703 w 115151"/>
                  <a:gd name="connsiteY3" fmla="*/ 65837 h 276211"/>
                  <a:gd name="connsiteX4" fmla="*/ 13968 w 115151"/>
                  <a:gd name="connsiteY4" fmla="*/ 0 h 276211"/>
                  <a:gd name="connsiteX5" fmla="*/ 0 w 115151"/>
                  <a:gd name="connsiteY5" fmla="*/ 78844 h 276211"/>
                  <a:gd name="connsiteX6" fmla="*/ 113302 w 115151"/>
                  <a:gd name="connsiteY6" fmla="*/ 276212 h 276211"/>
                  <a:gd name="connsiteX7" fmla="*/ 106719 w 115151"/>
                  <a:gd name="connsiteY7" fmla="*/ 220005 h 276211"/>
                  <a:gd name="connsiteX8" fmla="*/ 115152 w 115151"/>
                  <a:gd name="connsiteY8" fmla="*/ 155999 h 276211"/>
                  <a:gd name="connsiteX9" fmla="*/ 81194 w 115151"/>
                  <a:gd name="connsiteY9" fmla="*/ 127224 h 27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51" h="276211">
                    <a:moveTo>
                      <a:pt x="81194" y="127224"/>
                    </a:moveTo>
                    <a:cubicBezTo>
                      <a:pt x="74619" y="132621"/>
                      <a:pt x="66320" y="135994"/>
                      <a:pt x="57150" y="135994"/>
                    </a:cubicBezTo>
                    <a:cubicBezTo>
                      <a:pt x="36107" y="135994"/>
                      <a:pt x="19050" y="118936"/>
                      <a:pt x="19050" y="97894"/>
                    </a:cubicBezTo>
                    <a:cubicBezTo>
                      <a:pt x="19050" y="84395"/>
                      <a:pt x="26114" y="72604"/>
                      <a:pt x="36703" y="65837"/>
                    </a:cubicBezTo>
                    <a:cubicBezTo>
                      <a:pt x="26202" y="45362"/>
                      <a:pt x="18430" y="23268"/>
                      <a:pt x="13968" y="0"/>
                    </a:cubicBezTo>
                    <a:cubicBezTo>
                      <a:pt x="4936" y="24577"/>
                      <a:pt x="0" y="51134"/>
                      <a:pt x="0" y="78844"/>
                    </a:cubicBezTo>
                    <a:cubicBezTo>
                      <a:pt x="0" y="163033"/>
                      <a:pt x="45542" y="236541"/>
                      <a:pt x="113302" y="276212"/>
                    </a:cubicBezTo>
                    <a:cubicBezTo>
                      <a:pt x="109068" y="258140"/>
                      <a:pt x="106719" y="239351"/>
                      <a:pt x="106719" y="220005"/>
                    </a:cubicBezTo>
                    <a:cubicBezTo>
                      <a:pt x="106719" y="197873"/>
                      <a:pt x="109679" y="176429"/>
                      <a:pt x="115152" y="155999"/>
                    </a:cubicBezTo>
                    <a:cubicBezTo>
                      <a:pt x="102973" y="147441"/>
                      <a:pt x="91631" y="137781"/>
                      <a:pt x="81194" y="127224"/>
                    </a:cubicBezTo>
                    <a:close/>
                  </a:path>
                </a:pathLst>
              </a:custGeom>
              <a:solidFill>
                <a:srgbClr val="000000"/>
              </a:solidFill>
              <a:ln w="9525" cap="flat">
                <a:noFill/>
                <a:prstDash val="solid"/>
                <a:miter/>
              </a:ln>
            </p:spPr>
            <p:txBody>
              <a:bodyPr rtlCol="0" anchor="ctr"/>
              <a:lstStyle/>
              <a:p>
                <a:endParaRPr lang="nl-NL"/>
              </a:p>
            </p:txBody>
          </p:sp>
          <p:sp>
            <p:nvSpPr>
              <p:cNvPr id="68" name="Vrije vorm 67">
                <a:extLst>
                  <a:ext uri="{FF2B5EF4-FFF2-40B4-BE49-F238E27FC236}">
                    <a16:creationId xmlns:a16="http://schemas.microsoft.com/office/drawing/2014/main" id="{D44CA413-65C8-EC4B-BBA2-2EC5744EC7FB}"/>
                  </a:ext>
                </a:extLst>
              </p:cNvPr>
              <p:cNvSpPr/>
              <p:nvPr/>
            </p:nvSpPr>
            <p:spPr>
              <a:xfrm>
                <a:off x="10340894" y="5018480"/>
                <a:ext cx="170847" cy="80286"/>
              </a:xfrm>
              <a:custGeom>
                <a:avLst/>
                <a:gdLst>
                  <a:gd name="connsiteX0" fmla="*/ 108866 w 170847"/>
                  <a:gd name="connsiteY0" fmla="*/ 0 h 80286"/>
                  <a:gd name="connsiteX1" fmla="*/ 92023 w 170847"/>
                  <a:gd name="connsiteY1" fmla="*/ 4086 h 80286"/>
                  <a:gd name="connsiteX2" fmla="*/ 81236 w 170847"/>
                  <a:gd name="connsiteY2" fmla="*/ 2347 h 80286"/>
                  <a:gd name="connsiteX3" fmla="*/ 0 w 170847"/>
                  <a:gd name="connsiteY3" fmla="*/ 71296 h 80286"/>
                  <a:gd name="connsiteX4" fmla="*/ 63448 w 170847"/>
                  <a:gd name="connsiteY4" fmla="*/ 80286 h 80286"/>
                  <a:gd name="connsiteX5" fmla="*/ 170847 w 170847"/>
                  <a:gd name="connsiteY5" fmla="*/ 53497 h 80286"/>
                  <a:gd name="connsiteX6" fmla="*/ 108866 w 170847"/>
                  <a:gd name="connsiteY6" fmla="*/ 0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847" h="80286">
                    <a:moveTo>
                      <a:pt x="108866" y="0"/>
                    </a:moveTo>
                    <a:cubicBezTo>
                      <a:pt x="103768" y="2532"/>
                      <a:pt x="98102" y="4086"/>
                      <a:pt x="92023" y="4086"/>
                    </a:cubicBezTo>
                    <a:cubicBezTo>
                      <a:pt x="88249" y="4086"/>
                      <a:pt x="84677" y="3369"/>
                      <a:pt x="81236" y="2347"/>
                    </a:cubicBezTo>
                    <a:cubicBezTo>
                      <a:pt x="59504" y="30776"/>
                      <a:pt x="31833" y="54409"/>
                      <a:pt x="0" y="71296"/>
                    </a:cubicBezTo>
                    <a:cubicBezTo>
                      <a:pt x="20154" y="77109"/>
                      <a:pt x="41423" y="80286"/>
                      <a:pt x="63448" y="80286"/>
                    </a:cubicBezTo>
                    <a:cubicBezTo>
                      <a:pt x="102276" y="80286"/>
                      <a:pt x="138823" y="70575"/>
                      <a:pt x="170847" y="53497"/>
                    </a:cubicBezTo>
                    <a:cubicBezTo>
                      <a:pt x="147879" y="38461"/>
                      <a:pt x="127106" y="20388"/>
                      <a:pt x="108866" y="0"/>
                    </a:cubicBezTo>
                    <a:close/>
                  </a:path>
                </a:pathLst>
              </a:custGeom>
              <a:solidFill>
                <a:srgbClr val="000000"/>
              </a:solidFill>
              <a:ln w="9525" cap="flat">
                <a:noFill/>
                <a:prstDash val="solid"/>
                <a:miter/>
              </a:ln>
            </p:spPr>
            <p:txBody>
              <a:bodyPr rtlCol="0" anchor="ctr"/>
              <a:lstStyle/>
              <a:p>
                <a:endParaRPr lang="nl-NL"/>
              </a:p>
            </p:txBody>
          </p:sp>
          <p:sp>
            <p:nvSpPr>
              <p:cNvPr id="69" name="Vrije vorm 68">
                <a:extLst>
                  <a:ext uri="{FF2B5EF4-FFF2-40B4-BE49-F238E27FC236}">
                    <a16:creationId xmlns:a16="http://schemas.microsoft.com/office/drawing/2014/main" id="{723C197A-5E55-1C44-9DF3-0C2D408F7509}"/>
                  </a:ext>
                </a:extLst>
              </p:cNvPr>
              <p:cNvSpPr/>
              <p:nvPr/>
            </p:nvSpPr>
            <p:spPr>
              <a:xfrm>
                <a:off x="10392752" y="4800094"/>
                <a:ext cx="61158" cy="147663"/>
              </a:xfrm>
              <a:custGeom>
                <a:avLst/>
                <a:gdLst>
                  <a:gd name="connsiteX0" fmla="*/ 40164 w 61158"/>
                  <a:gd name="connsiteY0" fmla="*/ 146273 h 147663"/>
                  <a:gd name="connsiteX1" fmla="*/ 48014 w 61158"/>
                  <a:gd name="connsiteY1" fmla="*/ 147099 h 147663"/>
                  <a:gd name="connsiteX2" fmla="*/ 61158 w 61158"/>
                  <a:gd name="connsiteY2" fmla="*/ 70900 h 147663"/>
                  <a:gd name="connsiteX3" fmla="*/ 49893 w 61158"/>
                  <a:gd name="connsiteY3" fmla="*/ 0 h 147663"/>
                  <a:gd name="connsiteX4" fmla="*/ 9608 w 61158"/>
                  <a:gd name="connsiteY4" fmla="*/ 21703 h 147663"/>
                  <a:gd name="connsiteX5" fmla="*/ 11589 w 61158"/>
                  <a:gd name="connsiteY5" fmla="*/ 31973 h 147663"/>
                  <a:gd name="connsiteX6" fmla="*/ 0 w 61158"/>
                  <a:gd name="connsiteY6" fmla="*/ 54834 h 147663"/>
                  <a:gd name="connsiteX7" fmla="*/ 30499 w 61158"/>
                  <a:gd name="connsiteY7" fmla="*/ 147663 h 147663"/>
                  <a:gd name="connsiteX8" fmla="*/ 40164 w 61158"/>
                  <a:gd name="connsiteY8" fmla="*/ 146273 h 1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58" h="147663">
                    <a:moveTo>
                      <a:pt x="40164" y="146273"/>
                    </a:moveTo>
                    <a:cubicBezTo>
                      <a:pt x="42858" y="146273"/>
                      <a:pt x="45478" y="146568"/>
                      <a:pt x="48014" y="147099"/>
                    </a:cubicBezTo>
                    <a:cubicBezTo>
                      <a:pt x="56466" y="123257"/>
                      <a:pt x="61158" y="97641"/>
                      <a:pt x="61158" y="70900"/>
                    </a:cubicBezTo>
                    <a:cubicBezTo>
                      <a:pt x="61158" y="46143"/>
                      <a:pt x="57172" y="22328"/>
                      <a:pt x="49893" y="0"/>
                    </a:cubicBezTo>
                    <a:cubicBezTo>
                      <a:pt x="35677" y="5893"/>
                      <a:pt x="22200" y="13190"/>
                      <a:pt x="9608" y="21703"/>
                    </a:cubicBezTo>
                    <a:cubicBezTo>
                      <a:pt x="10843" y="24898"/>
                      <a:pt x="11589" y="28341"/>
                      <a:pt x="11589" y="31973"/>
                    </a:cubicBezTo>
                    <a:cubicBezTo>
                      <a:pt x="11589" y="41365"/>
                      <a:pt x="6996" y="49626"/>
                      <a:pt x="0" y="54834"/>
                    </a:cubicBezTo>
                    <a:cubicBezTo>
                      <a:pt x="4970" y="87918"/>
                      <a:pt x="15419" y="119185"/>
                      <a:pt x="30499" y="147663"/>
                    </a:cubicBezTo>
                    <a:cubicBezTo>
                      <a:pt x="33603" y="146846"/>
                      <a:pt x="36804" y="146273"/>
                      <a:pt x="40164" y="146273"/>
                    </a:cubicBezTo>
                    <a:close/>
                  </a:path>
                </a:pathLst>
              </a:custGeom>
              <a:solidFill>
                <a:srgbClr val="000000"/>
              </a:solidFill>
              <a:ln w="9525" cap="flat">
                <a:noFill/>
                <a:prstDash val="solid"/>
                <a:miter/>
              </a:ln>
            </p:spPr>
            <p:txBody>
              <a:bodyPr rtlCol="0" anchor="ctr"/>
              <a:lstStyle/>
              <a:p>
                <a:endParaRPr lang="nl-NL"/>
              </a:p>
            </p:txBody>
          </p:sp>
        </p:grpSp>
      </p:grpSp>
      <p:pic>
        <p:nvPicPr>
          <p:cNvPr id="70" name="Afbeelding 69">
            <a:extLst>
              <a:ext uri="{FF2B5EF4-FFF2-40B4-BE49-F238E27FC236}">
                <a16:creationId xmlns:a16="http://schemas.microsoft.com/office/drawing/2014/main" id="{43C6608E-C3D9-944A-9C5A-8584A79495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427180491"/>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401189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stijl te bewerken</a:t>
            </a:r>
            <a:endParaRPr lang="nl-NL" dirty="0"/>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537302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stijl te bewerken</a:t>
            </a:r>
            <a:endParaRPr lang="nl-NL" dirty="0"/>
          </a:p>
        </p:txBody>
      </p:sp>
    </p:spTree>
    <p:extLst>
      <p:ext uri="{BB962C8B-B14F-4D97-AF65-F5344CB8AC3E}">
        <p14:creationId xmlns:p14="http://schemas.microsoft.com/office/powerpoint/2010/main" val="39813334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00081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5F57E-B597-4771-99E3-18231D3F85D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nvGrpSpPr>
          <p:cNvPr id="3" name="Groep 1">
            <a:extLst>
              <a:ext uri="{FF2B5EF4-FFF2-40B4-BE49-F238E27FC236}">
                <a16:creationId xmlns:a16="http://schemas.microsoft.com/office/drawing/2014/main" id="{84DCBC87-76F7-40B9-92B3-E9F11307ABCB}"/>
              </a:ext>
            </a:extLst>
          </p:cNvPr>
          <p:cNvGrpSpPr/>
          <p:nvPr userDrawn="1"/>
        </p:nvGrpSpPr>
        <p:grpSpPr>
          <a:xfrm>
            <a:off x="-7374" y="6415994"/>
            <a:ext cx="4949825" cy="449261"/>
            <a:chOff x="0" y="6408737"/>
            <a:chExt cx="4949825" cy="449261"/>
          </a:xfrm>
          <a:solidFill>
            <a:schemeClr val="bg2"/>
          </a:solidFill>
        </p:grpSpPr>
        <p:sp>
          <p:nvSpPr>
            <p:cNvPr id="4" name="Freeform 5">
              <a:extLst>
                <a:ext uri="{FF2B5EF4-FFF2-40B4-BE49-F238E27FC236}">
                  <a16:creationId xmlns:a16="http://schemas.microsoft.com/office/drawing/2014/main" id="{39C7B100-257A-4D62-98AE-B90EF5E54BAD}"/>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sp>
          <p:nvSpPr>
            <p:cNvPr id="5" name="Freeform 5">
              <a:extLst>
                <a:ext uri="{FF2B5EF4-FFF2-40B4-BE49-F238E27FC236}">
                  <a16:creationId xmlns:a16="http://schemas.microsoft.com/office/drawing/2014/main" id="{E21FA308-A453-4373-9855-A65A2DE95D59}"/>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grpSp>
      <p:pic>
        <p:nvPicPr>
          <p:cNvPr id="6" name="Afbeelding 17">
            <a:extLst>
              <a:ext uri="{FF2B5EF4-FFF2-40B4-BE49-F238E27FC236}">
                <a16:creationId xmlns:a16="http://schemas.microsoft.com/office/drawing/2014/main" id="{14BD93E0-50AD-40B2-8DDC-14B6B9B9B5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0877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125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rgbClr val="F07E23"/>
            </a:solidFill>
            <a:ln>
              <a:noFill/>
            </a:ln>
          </p:spPr>
          <p:txBody>
            <a:bodyPr/>
            <a:lstStyle/>
            <a:p>
              <a:pPr eaLnBrk="0" hangingPunct="0">
                <a:defRPr/>
              </a:pPr>
              <a:endParaRPr lang="en-US" sz="1800" dirty="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rgbClr val="F07E23"/>
            </a:solidFill>
            <a:ln>
              <a:noFill/>
            </a:ln>
          </p:spPr>
          <p:txBody>
            <a:bodyPr/>
            <a:lstStyle/>
            <a:p>
              <a:pPr eaLnBrk="0" hangingPunct="0">
                <a:defRPr/>
              </a:pPr>
              <a:endParaRPr lang="en-US" sz="1800" dirty="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9337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61068-C59F-4D41-3376-C4C164E019B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618544D-4A0B-F956-7E55-1F70843D6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4BD5669-0375-F440-3188-73807F18A15C}"/>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5" name="Tijdelijke aanduiding voor voettekst 4">
            <a:extLst>
              <a:ext uri="{FF2B5EF4-FFF2-40B4-BE49-F238E27FC236}">
                <a16:creationId xmlns:a16="http://schemas.microsoft.com/office/drawing/2014/main" id="{2D33A8F5-8EAC-C02F-712A-2198B7CD2E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6AAD6C-633C-DBCD-1B13-52AA2C425F09}"/>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718183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14F898-A1FB-9A40-5D81-BE0D5F2EE67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B92A2D9-55CD-3CB2-0B26-98EECCF82B4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724412-A214-2892-386C-C0D45ADCE0B8}"/>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5" name="Tijdelijke aanduiding voor voettekst 4">
            <a:extLst>
              <a:ext uri="{FF2B5EF4-FFF2-40B4-BE49-F238E27FC236}">
                <a16:creationId xmlns:a16="http://schemas.microsoft.com/office/drawing/2014/main" id="{5A3E4E1E-FB30-A168-DABA-3FCD5EE166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927F5B8-F23C-15BF-F40E-1FC248D07572}"/>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5160905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7AA59-55C0-081B-05CE-B6B52E709AD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BC90CD-3C12-B087-68B0-02AF930BC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33AE9E4-50EE-64D0-E0D4-EDBC48EFBD45}"/>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5" name="Tijdelijke aanduiding voor voettekst 4">
            <a:extLst>
              <a:ext uri="{FF2B5EF4-FFF2-40B4-BE49-F238E27FC236}">
                <a16:creationId xmlns:a16="http://schemas.microsoft.com/office/drawing/2014/main" id="{2BAA6744-8B02-6F92-26C3-6E99796286D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1B408B-814B-0071-378E-66A0822FEDE2}"/>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054888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374BDA-6ACE-EBF5-E62F-DFE1C6AE3B3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55F5779-7165-CD06-653C-54661172165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65B4480-0BC0-ED81-AA31-5D88AE0F7DC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DDCDBCC-FEC2-0AC4-B4BB-3A99176B7E19}"/>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6" name="Tijdelijke aanduiding voor voettekst 5">
            <a:extLst>
              <a:ext uri="{FF2B5EF4-FFF2-40B4-BE49-F238E27FC236}">
                <a16:creationId xmlns:a16="http://schemas.microsoft.com/office/drawing/2014/main" id="{D923E943-C3BA-416C-D602-79A66BAF157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B3DDBB9-BE53-24E3-D138-DA27EA130BAF}"/>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1554149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6835-C911-8DFC-C83F-9A6DA0B7D6C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D3D2657-EC79-AD8E-4D57-AF51D6E68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F9CD83E-B69B-2E3F-49C8-AA6AB90AF4F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F86244E-2259-BF55-D41A-2F9B04C67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1C83BF9-056D-68B9-177C-8622979D354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0E01556-14AA-FAD4-EB78-B9DFB7F88F48}"/>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8" name="Tijdelijke aanduiding voor voettekst 7">
            <a:extLst>
              <a:ext uri="{FF2B5EF4-FFF2-40B4-BE49-F238E27FC236}">
                <a16:creationId xmlns:a16="http://schemas.microsoft.com/office/drawing/2014/main" id="{B300ED29-8D6E-E8E4-EC6C-A6835EA55EC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ABC8677-9085-B238-7232-4F0BA9BBC1F6}"/>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7334561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BC61C-C933-9863-4B3C-3392297888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A82EBD1-5BD1-D777-1C05-937DA4CB663B}"/>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4" name="Tijdelijke aanduiding voor voettekst 3">
            <a:extLst>
              <a:ext uri="{FF2B5EF4-FFF2-40B4-BE49-F238E27FC236}">
                <a16:creationId xmlns:a16="http://schemas.microsoft.com/office/drawing/2014/main" id="{2153A9DE-8F96-CF2B-12D9-95964C712CF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9A57396-D6AE-58B9-51C1-5DD951467B54}"/>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7269723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65295A8-DC67-E9DC-10AD-C9053F6ECAED}"/>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3" name="Tijdelijke aanduiding voor voettekst 2">
            <a:extLst>
              <a:ext uri="{FF2B5EF4-FFF2-40B4-BE49-F238E27FC236}">
                <a16:creationId xmlns:a16="http://schemas.microsoft.com/office/drawing/2014/main" id="{8F4AF301-AEAD-048E-EEBC-E289A54DF70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8697303-EBF8-2CA8-8D11-79000AF69738}"/>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5421961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8248D3-2911-72C9-2B89-1BCE1328DB1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68E3AEB-E41B-1B64-7982-4AA450252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A33313D-34F3-CE12-04ED-DDACFEDD3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B7B403C-412B-90E9-8789-18EE55DF861F}"/>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6" name="Tijdelijke aanduiding voor voettekst 5">
            <a:extLst>
              <a:ext uri="{FF2B5EF4-FFF2-40B4-BE49-F238E27FC236}">
                <a16:creationId xmlns:a16="http://schemas.microsoft.com/office/drawing/2014/main" id="{41F9F87D-A675-7767-03FD-DD86DC0516C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F4A35C3-B852-E0F9-D114-927D084A4A15}"/>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4000260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VNG">
    <p:spTree>
      <p:nvGrpSpPr>
        <p:cNvPr id="1" name=""/>
        <p:cNvGrpSpPr/>
        <p:nvPr/>
      </p:nvGrpSpPr>
      <p:grpSpPr>
        <a:xfrm>
          <a:off x="0" y="0"/>
          <a:ext cx="0" cy="0"/>
          <a:chOff x="0" y="0"/>
          <a:chExt cx="0" cy="0"/>
        </a:xfrm>
      </p:grpSpPr>
      <p:grpSp>
        <p:nvGrpSpPr>
          <p:cNvPr id="4" name="Groeperen 3">
            <a:extLst>
              <a:ext uri="{FF2B5EF4-FFF2-40B4-BE49-F238E27FC236}">
                <a16:creationId xmlns:a16="http://schemas.microsoft.com/office/drawing/2014/main" id="{9129434B-C66E-40A8-B4E3-A2D8357E68FD}"/>
              </a:ext>
            </a:extLst>
          </p:cNvPr>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a:extLst>
                <a:ext uri="{FF2B5EF4-FFF2-40B4-BE49-F238E27FC236}">
                  <a16:creationId xmlns:a16="http://schemas.microsoft.com/office/drawing/2014/main" id="{7187F0BE-EE93-4888-A4D9-36A331D0DA2D}"/>
                </a:ext>
              </a:extLst>
            </p:cNvPr>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a:solidFill>
                  <a:srgbClr val="FFFFFF"/>
                </a:solidFill>
                <a:latin typeface="Arial" panose="020B0604020202020204" pitchFamily="34" charset="0"/>
              </a:endParaRPr>
            </a:p>
          </p:txBody>
        </p:sp>
        <p:sp>
          <p:nvSpPr>
            <p:cNvPr id="6" name="Rechthoek 5">
              <a:extLst>
                <a:ext uri="{FF2B5EF4-FFF2-40B4-BE49-F238E27FC236}">
                  <a16:creationId xmlns:a16="http://schemas.microsoft.com/office/drawing/2014/main" id="{196680E1-F6A7-4330-830A-5EB98D73B661}"/>
                </a:ext>
              </a:extLst>
            </p:cNvPr>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a:solidFill>
                  <a:srgbClr val="FFFFFF"/>
                </a:solidFill>
                <a:latin typeface="Arial" panose="020B0604020202020204" pitchFamily="34" charset="0"/>
              </a:endParaRPr>
            </a:p>
          </p:txBody>
        </p:sp>
      </p:grpSp>
      <p:sp>
        <p:nvSpPr>
          <p:cNvPr id="7" name="Freeform 5">
            <a:extLst>
              <a:ext uri="{FF2B5EF4-FFF2-40B4-BE49-F238E27FC236}">
                <a16:creationId xmlns:a16="http://schemas.microsoft.com/office/drawing/2014/main" id="{A5C70AD3-86EC-4985-AE12-C37D0FC7321A}"/>
              </a:ext>
            </a:extLst>
          </p:cNvPr>
          <p:cNvSpPr>
            <a:spLocks/>
          </p:cNvSpPr>
          <p:nvPr userDrawn="1"/>
        </p:nvSpPr>
        <p:spPr bwMode="auto">
          <a:xfrm>
            <a:off x="0" y="5238750"/>
            <a:ext cx="9702800" cy="1619250"/>
          </a:xfrm>
          <a:custGeom>
            <a:avLst/>
            <a:gdLst>
              <a:gd name="T0" fmla="*/ 2147483646 w 12672"/>
              <a:gd name="T1" fmla="*/ 2147483646 h 2116"/>
              <a:gd name="T2" fmla="*/ 0 w 12672"/>
              <a:gd name="T3" fmla="*/ 2147483646 h 2116"/>
              <a:gd name="T4" fmla="*/ 0 w 12672"/>
              <a:gd name="T5" fmla="*/ 0 h 2116"/>
              <a:gd name="T6" fmla="*/ 2147483646 w 12672"/>
              <a:gd name="T7" fmla="*/ 0 h 2116"/>
              <a:gd name="T8" fmla="*/ 2147483646 w 12672"/>
              <a:gd name="T9" fmla="*/ 1344523117 h 2116"/>
              <a:gd name="T10" fmla="*/ 2147483646 w 12672"/>
              <a:gd name="T11" fmla="*/ 2147483646 h 2116"/>
              <a:gd name="T12" fmla="*/ 2147483646 w 12672"/>
              <a:gd name="T13" fmla="*/ 2147483646 h 2116"/>
              <a:gd name="T14" fmla="*/ 2147483646 w 12672"/>
              <a:gd name="T15" fmla="*/ 2147483646 h 2116"/>
              <a:gd name="T16" fmla="*/ 2147483646 w 12672"/>
              <a:gd name="T17" fmla="*/ 2147483646 h 2116"/>
              <a:gd name="T18" fmla="*/ 2147483646 w 12672"/>
              <a:gd name="T19" fmla="*/ 2147483646 h 2116"/>
              <a:gd name="T20" fmla="*/ 2147483646 w 12672"/>
              <a:gd name="T21" fmla="*/ 2147483646 h 2116"/>
              <a:gd name="T22" fmla="*/ 2147483646 w 12672"/>
              <a:gd name="T23" fmla="*/ 2147483646 h 2116"/>
              <a:gd name="T24" fmla="*/ 2147483646 w 12672"/>
              <a:gd name="T25" fmla="*/ 2147483646 h 2116"/>
              <a:gd name="T26" fmla="*/ 2147483646 w 12672"/>
              <a:gd name="T27" fmla="*/ 2147483646 h 2116"/>
              <a:gd name="T28" fmla="*/ 2147483646 w 12672"/>
              <a:gd name="T29" fmla="*/ 2147483646 h 2116"/>
              <a:gd name="T30" fmla="*/ 2147483646 w 12672"/>
              <a:gd name="T31" fmla="*/ 2147483646 h 2116"/>
              <a:gd name="T32" fmla="*/ 2147483646 w 12672"/>
              <a:gd name="T33" fmla="*/ 2147483646 h 2116"/>
              <a:gd name="T34" fmla="*/ 2147483646 w 12672"/>
              <a:gd name="T35" fmla="*/ 2147483646 h 2116"/>
              <a:gd name="T36" fmla="*/ 2147483646 w 12672"/>
              <a:gd name="T37" fmla="*/ 2147483646 h 2116"/>
              <a:gd name="T38" fmla="*/ 2147483646 w 12672"/>
              <a:gd name="T39" fmla="*/ 2147483646 h 2116"/>
              <a:gd name="T40" fmla="*/ 2147483646 w 12672"/>
              <a:gd name="T41" fmla="*/ 2147483646 h 2116"/>
              <a:gd name="T42" fmla="*/ 2147483646 w 12672"/>
              <a:gd name="T43" fmla="*/ 2147483646 h 2116"/>
              <a:gd name="T44" fmla="*/ 2147483646 w 12672"/>
              <a:gd name="T45" fmla="*/ 2147483646 h 2116"/>
              <a:gd name="T46" fmla="*/ 2147483646 w 12672"/>
              <a:gd name="T47" fmla="*/ 2147483646 h 2116"/>
              <a:gd name="T48" fmla="*/ 2147483646 w 12672"/>
              <a:gd name="T49" fmla="*/ 2147483646 h 2116"/>
              <a:gd name="T50" fmla="*/ 2147483646 w 12672"/>
              <a:gd name="T51" fmla="*/ 2147483646 h 2116"/>
              <a:gd name="T52" fmla="*/ 2147483646 w 12672"/>
              <a:gd name="T53" fmla="*/ 2147483646 h 2116"/>
              <a:gd name="T54" fmla="*/ 2147483646 w 12672"/>
              <a:gd name="T55" fmla="*/ 2147483646 h 2116"/>
              <a:gd name="T56" fmla="*/ 2147483646 w 12672"/>
              <a:gd name="T57" fmla="*/ 2147483646 h 2116"/>
              <a:gd name="T58" fmla="*/ 2147483646 w 12672"/>
              <a:gd name="T59" fmla="*/ 2147483646 h 2116"/>
              <a:gd name="T60" fmla="*/ 2147483646 w 12672"/>
              <a:gd name="T61" fmla="*/ 2147483646 h 2116"/>
              <a:gd name="T62" fmla="*/ 2147483646 w 12672"/>
              <a:gd name="T63" fmla="*/ 2147483646 h 2116"/>
              <a:gd name="T64" fmla="*/ 2147483646 w 12672"/>
              <a:gd name="T65" fmla="*/ 2147483646 h 2116"/>
              <a:gd name="T66" fmla="*/ 2147483646 w 12672"/>
              <a:gd name="T67" fmla="*/ 2147483646 h 2116"/>
              <a:gd name="T68" fmla="*/ 2147483646 w 12672"/>
              <a:gd name="T69" fmla="*/ 2147483646 h 2116"/>
              <a:gd name="T70" fmla="*/ 2147483646 w 12672"/>
              <a:gd name="T71" fmla="*/ 2147483646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a:extLst>
              <a:ext uri="{FF2B5EF4-FFF2-40B4-BE49-F238E27FC236}">
                <a16:creationId xmlns:a16="http://schemas.microsoft.com/office/drawing/2014/main" id="{5ACCE75D-E192-46EE-9FCD-ECABD2AEF5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anchor="b">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a:extLst>
              <a:ext uri="{FF2B5EF4-FFF2-40B4-BE49-F238E27FC236}">
                <a16:creationId xmlns:a16="http://schemas.microsoft.com/office/drawing/2014/main" id="{EBC71A29-9A9B-4F5F-9A8E-28D68779798B}"/>
              </a:ext>
            </a:extLst>
          </p:cNvPr>
          <p:cNvSpPr>
            <a:spLocks noGrp="1" noChangeAspect="1"/>
          </p:cNvSpPr>
          <p:nvPr>
            <p:ph type="dt" sz="half" idx="10"/>
          </p:nvPr>
        </p:nvSpPr>
        <p:spPr>
          <a:xfrm>
            <a:off x="1079500" y="6480175"/>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2353843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75B12-8214-DEF6-9AED-FAF984D5785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74D85AD-32FF-262E-D55D-50EB5497B2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DA7701E-5E2C-81C0-24FC-267C989FB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744CD04-4AE7-8BC8-07E2-2FD006891094}"/>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6" name="Tijdelijke aanduiding voor voettekst 5">
            <a:extLst>
              <a:ext uri="{FF2B5EF4-FFF2-40B4-BE49-F238E27FC236}">
                <a16:creationId xmlns:a16="http://schemas.microsoft.com/office/drawing/2014/main" id="{AB8A5543-D790-5781-BDBA-F7E10E7FEB8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3C40D96-47BA-32EC-37E3-586F8622258A}"/>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1316176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7698F-72DD-94ED-8610-BC176704B74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0595338-AA00-3AE2-E60F-117937579F7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78A12C-ED09-B7C9-B090-EE5D91C1C2BF}"/>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5" name="Tijdelijke aanduiding voor voettekst 4">
            <a:extLst>
              <a:ext uri="{FF2B5EF4-FFF2-40B4-BE49-F238E27FC236}">
                <a16:creationId xmlns:a16="http://schemas.microsoft.com/office/drawing/2014/main" id="{8CBF6B61-B358-88B9-0827-2E4B0B0F23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B4E823-3019-0148-103E-8E64017376F8}"/>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7076196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A5D78BB-3352-9603-FC66-B6B8922A70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786C5DF-AF23-8F1E-7452-51976F24627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063661-4BFA-30D4-804E-14E69324E286}"/>
              </a:ext>
            </a:extLst>
          </p:cNvPr>
          <p:cNvSpPr>
            <a:spLocks noGrp="1"/>
          </p:cNvSpPr>
          <p:nvPr>
            <p:ph type="dt" sz="half" idx="10"/>
          </p:nvPr>
        </p:nvSpPr>
        <p:spPr/>
        <p:txBody>
          <a:bodyPr/>
          <a:lstStyle/>
          <a:p>
            <a:fld id="{50B34F16-9E37-469B-AB3A-7C90ED65EF18}" type="datetimeFigureOut">
              <a:rPr lang="nl-NL" smtClean="0"/>
              <a:t>29-8-2023</a:t>
            </a:fld>
            <a:endParaRPr lang="nl-NL"/>
          </a:p>
        </p:txBody>
      </p:sp>
      <p:sp>
        <p:nvSpPr>
          <p:cNvPr id="5" name="Tijdelijke aanduiding voor voettekst 4">
            <a:extLst>
              <a:ext uri="{FF2B5EF4-FFF2-40B4-BE49-F238E27FC236}">
                <a16:creationId xmlns:a16="http://schemas.microsoft.com/office/drawing/2014/main" id="{68B25BBF-C751-F445-DF8C-1D3A6A99D3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591AF7-E61C-5C92-7536-0D97BF54497E}"/>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7181479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eldia: Academie">
    <p:spTree>
      <p:nvGrpSpPr>
        <p:cNvPr id="1" name=""/>
        <p:cNvGrpSpPr/>
        <p:nvPr/>
      </p:nvGrpSpPr>
      <p:grpSpPr>
        <a:xfrm>
          <a:off x="0" y="0"/>
          <a:ext cx="0" cy="0"/>
          <a:chOff x="0" y="0"/>
          <a:chExt cx="0" cy="0"/>
        </a:xfrm>
      </p:grpSpPr>
      <p:grpSp>
        <p:nvGrpSpPr>
          <p:cNvPr id="11" name="Groeperen 3"/>
          <p:cNvGrpSpPr>
            <a:grpSpLocks/>
          </p:cNvGrpSpPr>
          <p:nvPr userDrawn="1"/>
        </p:nvGrpSpPr>
        <p:grpSpPr bwMode="auto">
          <a:xfrm>
            <a:off x="7346964" y="1871663"/>
            <a:ext cx="4845036" cy="4319587"/>
            <a:chOff x="7222241" y="1800000"/>
            <a:chExt cx="4844271" cy="4320000"/>
          </a:xfrm>
          <a:blipFill>
            <a:blip r:embed="rId2"/>
            <a:stretch>
              <a:fillRect/>
            </a:stretch>
          </a:blipFill>
        </p:grpSpPr>
        <p:sp>
          <p:nvSpPr>
            <p:cNvPr id="12" name="Uitstel 4"/>
            <p:cNvSpPr/>
            <p:nvPr userDrawn="1"/>
          </p:nvSpPr>
          <p:spPr>
            <a:xfrm rot="10800000">
              <a:off x="7222241" y="1800000"/>
              <a:ext cx="4320490" cy="43200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sp>
          <p:nvSpPr>
            <p:cNvPr id="14" name="Rechthoek 13"/>
            <p:cNvSpPr/>
            <p:nvPr/>
          </p:nvSpPr>
          <p:spPr>
            <a:xfrm>
              <a:off x="11490341" y="1800000"/>
              <a:ext cx="576171" cy="43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grpSp>
      <p:sp>
        <p:nvSpPr>
          <p:cNvPr id="3" name="Ondertitel 2"/>
          <p:cNvSpPr>
            <a:spLocks noGrp="1"/>
          </p:cNvSpPr>
          <p:nvPr>
            <p:ph type="subTitle" idx="1" hasCustomPrompt="1"/>
          </p:nvPr>
        </p:nvSpPr>
        <p:spPr>
          <a:xfrm>
            <a:off x="1079999" y="1871662"/>
            <a:ext cx="5399999" cy="1557338"/>
          </a:xfrm>
          <a:prstGeom prst="rect">
            <a:avLst/>
          </a:prstGeom>
        </p:spPr>
        <p:txBody>
          <a:bodyPr lIns="0" tIns="0" rIns="0" bIns="0">
            <a:noAutofit/>
          </a:bodyPr>
          <a:lstStyle>
            <a:lvl1pPr marL="0" indent="0" algn="l">
              <a:buNone/>
              <a:defRPr sz="320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a:t>
            </a:r>
            <a:br>
              <a:rPr lang="nl-NL"/>
            </a:br>
            <a:r>
              <a:rPr lang="nl-NL"/>
              <a:t>van het model te bewerken</a:t>
            </a:r>
            <a:endParaRPr lang="en-US"/>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baseline="0" dirty="0">
                <a:solidFill>
                  <a:schemeClr val="accent2"/>
                </a:solidFill>
                <a:latin typeface="Arial" panose="020B0604020202020204" pitchFamily="34" charset="0"/>
                <a:ea typeface="+mn-ea"/>
              </a:defRPr>
            </a:lvl1pPr>
          </a:lstStyle>
          <a:p>
            <a:pPr>
              <a:defRPr/>
            </a:pPr>
            <a:endParaRPr lang="nl-NL"/>
          </a:p>
        </p:txBody>
      </p:sp>
      <p:pic>
        <p:nvPicPr>
          <p:cNvPr id="10" name="Afbeelding 9"/>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172201" y="4334456"/>
            <a:ext cx="2634916" cy="2527974"/>
          </a:xfrm>
          <a:prstGeom prst="rect">
            <a:avLst/>
          </a:prstGeom>
        </p:spPr>
      </p:pic>
      <p:pic>
        <p:nvPicPr>
          <p:cNvPr id="13" name="Afbeelding 12"/>
          <p:cNvPicPr>
            <a:picLocks noChangeAspect="1"/>
          </p:cNvPicPr>
          <p:nvPr userDrawn="1"/>
        </p:nvPicPr>
        <p:blipFill rotWithShape="1">
          <a:blip r:embed="rId4">
            <a:extLst>
              <a:ext uri="{28A0092B-C50C-407E-A947-70E740481C1C}">
                <a14:useLocalDpi xmlns:a14="http://schemas.microsoft.com/office/drawing/2010/main" val="0"/>
              </a:ext>
            </a:extLst>
          </a:blip>
          <a:srcRect l="12048" t="21635" r="45369" b="22009"/>
          <a:stretch/>
        </p:blipFill>
        <p:spPr>
          <a:xfrm>
            <a:off x="516963" y="378862"/>
            <a:ext cx="1486713" cy="1125086"/>
          </a:xfrm>
          <a:prstGeom prst="rect">
            <a:avLst/>
          </a:prstGeom>
        </p:spPr>
      </p:pic>
      <p:pic>
        <p:nvPicPr>
          <p:cNvPr id="15" name="Afbeelding 14" descr="Afbeelding met donker&#10;&#10;Automatisch gegenereerde beschrijving">
            <a:extLst>
              <a:ext uri="{FF2B5EF4-FFF2-40B4-BE49-F238E27FC236}">
                <a16:creationId xmlns:a16="http://schemas.microsoft.com/office/drawing/2014/main" id="{52D617D7-695C-EC4E-BA5D-889980CAD86D}"/>
              </a:ext>
            </a:extLst>
          </p:cNvPr>
          <p:cNvPicPr>
            <a:picLocks noChangeAspect="1"/>
          </p:cNvPicPr>
          <p:nvPr userDrawn="1"/>
        </p:nvPicPr>
        <p:blipFill rotWithShape="1">
          <a:blip r:embed="rId5"/>
          <a:srcRect l="54343" t="4204" r="-10" b="-4204"/>
          <a:stretch/>
        </p:blipFill>
        <p:spPr>
          <a:xfrm>
            <a:off x="0" y="4640382"/>
            <a:ext cx="5400000" cy="1709176"/>
          </a:xfrm>
          <a:prstGeom prst="rect">
            <a:avLst/>
          </a:prstGeom>
        </p:spPr>
      </p:pic>
    </p:spTree>
    <p:extLst>
      <p:ext uri="{BB962C8B-B14F-4D97-AF65-F5344CB8AC3E}">
        <p14:creationId xmlns:p14="http://schemas.microsoft.com/office/powerpoint/2010/main" val="4184345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21" name="Tijdelijke aanduiding voor afbeelding 20"/>
          <p:cNvSpPr>
            <a:spLocks noGrp="1"/>
          </p:cNvSpPr>
          <p:nvPr>
            <p:ph type="pic" sz="quarter" idx="10"/>
          </p:nvPr>
        </p:nvSpPr>
        <p:spPr>
          <a:xfrm>
            <a:off x="0" y="0"/>
            <a:ext cx="7032104" cy="6957392"/>
          </a:xfrm>
          <a:prstGeom prst="rect">
            <a:avLst/>
          </a:prstGeom>
          <a:solidFill>
            <a:schemeClr val="accent4"/>
          </a:solidFill>
          <a:ln>
            <a:noFill/>
          </a:ln>
          <a:effectLst/>
        </p:spPr>
        <p:txBody>
          <a:bodyPr/>
          <a:lstStyle>
            <a:lvl1pPr>
              <a:defRPr>
                <a:latin typeface="Avenir Next LT Pro" panose="020B0504020202020204" pitchFamily="34" charset="0"/>
              </a:defRPr>
            </a:lvl1pPr>
          </a:lstStyle>
          <a:p>
            <a:r>
              <a:rPr lang="nl-NL"/>
              <a:t>Klik op het pictogram als u een afbeelding wilt toevoegen</a:t>
            </a:r>
            <a:endParaRPr lang="en-GB"/>
          </a:p>
        </p:txBody>
      </p:sp>
      <p:sp>
        <p:nvSpPr>
          <p:cNvPr id="25" name="Tijdelijke aanduiding voor tekst 24"/>
          <p:cNvSpPr>
            <a:spLocks noGrp="1"/>
          </p:cNvSpPr>
          <p:nvPr>
            <p:ph type="body" sz="quarter" idx="12" hasCustomPrompt="1"/>
          </p:nvPr>
        </p:nvSpPr>
        <p:spPr>
          <a:xfrm>
            <a:off x="619805" y="5105860"/>
            <a:ext cx="1238782" cy="699404"/>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wrap="none" lIns="72000" tIns="72000" rIns="72000" bIns="72000" anchor="ctr">
            <a:spAutoFit/>
          </a:bodyPr>
          <a:lstStyle>
            <a:lvl1pPr marL="0" indent="0">
              <a:buNone/>
              <a:defRPr sz="4000" b="1" baseline="0">
                <a:solidFill>
                  <a:schemeClr val="bg1"/>
                </a:solidFill>
                <a:latin typeface="Avenir Next LT Pro" panose="020B0504020202020204" pitchFamily="34" charset="0"/>
              </a:defRPr>
            </a:lvl1pPr>
          </a:lstStyle>
          <a:p>
            <a:pPr lvl="0"/>
            <a:r>
              <a:rPr lang="nl-NL" noProof="0"/>
              <a:t>Titel</a:t>
            </a:r>
          </a:p>
        </p:txBody>
      </p:sp>
      <p:sp>
        <p:nvSpPr>
          <p:cNvPr id="26" name="Tijdelijke aanduiding voor tekst 24"/>
          <p:cNvSpPr>
            <a:spLocks noGrp="1"/>
          </p:cNvSpPr>
          <p:nvPr>
            <p:ph type="body" sz="quarter" idx="13" hasCustomPrompt="1"/>
          </p:nvPr>
        </p:nvSpPr>
        <p:spPr>
          <a:xfrm>
            <a:off x="619805" y="5886915"/>
            <a:ext cx="1039882" cy="422405"/>
          </a:xfrm>
          <a:prstGeom prst="rect">
            <a:avLst/>
          </a:prstGeom>
          <a:solidFill>
            <a:schemeClr val="bg1"/>
          </a:solidFill>
          <a:effectLst>
            <a:outerShdw blurRad="50800" dist="38100" dir="2700000" algn="tl" rotWithShape="0">
              <a:prstClr val="black">
                <a:alpha val="40000"/>
              </a:prstClr>
            </a:outerShdw>
          </a:effectLst>
        </p:spPr>
        <p:txBody>
          <a:bodyPr wrap="none" lIns="72000" tIns="72000" rIns="72000" bIns="72000" anchor="ctr">
            <a:spAutoFit/>
          </a:bodyPr>
          <a:lstStyle>
            <a:lvl1pPr marL="0" indent="0">
              <a:buNone/>
              <a:defRPr sz="2000" b="0" baseline="0">
                <a:solidFill>
                  <a:schemeClr val="tx1">
                    <a:lumMod val="75000"/>
                    <a:lumOff val="25000"/>
                  </a:schemeClr>
                </a:solidFill>
                <a:latin typeface="Avenir Next LT Pro" panose="020B0504020202020204" pitchFamily="34" charset="0"/>
              </a:defRPr>
            </a:lvl1pPr>
          </a:lstStyle>
          <a:p>
            <a:pPr lvl="0"/>
            <a:r>
              <a:rPr lang="nl-NL" noProof="0"/>
              <a:t>Subtitel</a:t>
            </a:r>
          </a:p>
        </p:txBody>
      </p:sp>
      <p:pic>
        <p:nvPicPr>
          <p:cNvPr id="17" name="Afbeelding 16">
            <a:extLst>
              <a:ext uri="{FF2B5EF4-FFF2-40B4-BE49-F238E27FC236}">
                <a16:creationId xmlns:a16="http://schemas.microsoft.com/office/drawing/2014/main" id="{5B153B1A-F4F6-4341-8E5D-FF684B6940C4}"/>
              </a:ext>
            </a:extLst>
          </p:cNvPr>
          <p:cNvPicPr>
            <a:picLocks noChangeAspect="1"/>
          </p:cNvPicPr>
          <p:nvPr userDrawn="1"/>
        </p:nvPicPr>
        <p:blipFill>
          <a:blip r:embed="rId2"/>
          <a:stretch>
            <a:fillRect/>
          </a:stretch>
        </p:blipFill>
        <p:spPr>
          <a:xfrm>
            <a:off x="8393608" y="476672"/>
            <a:ext cx="3175000" cy="304800"/>
          </a:xfrm>
          <a:prstGeom prst="rect">
            <a:avLst/>
          </a:prstGeom>
        </p:spPr>
      </p:pic>
      <p:sp>
        <p:nvSpPr>
          <p:cNvPr id="18" name="Tijdelijke aanduiding voor tekst 9">
            <a:extLst>
              <a:ext uri="{FF2B5EF4-FFF2-40B4-BE49-F238E27FC236}">
                <a16:creationId xmlns:a16="http://schemas.microsoft.com/office/drawing/2014/main" id="{BF3A186B-8148-4667-AD55-96CC79072E4B}"/>
              </a:ext>
            </a:extLst>
          </p:cNvPr>
          <p:cNvSpPr>
            <a:spLocks noGrp="1"/>
          </p:cNvSpPr>
          <p:nvPr>
            <p:ph type="body" sz="quarter" idx="14" hasCustomPrompt="1"/>
          </p:nvPr>
        </p:nvSpPr>
        <p:spPr>
          <a:xfrm>
            <a:off x="7536160" y="1988840"/>
            <a:ext cx="3794974" cy="424732"/>
          </a:xfrm>
          <a:prstGeom prst="rect">
            <a:avLst/>
          </a:prstGeom>
        </p:spPr>
        <p:txBody>
          <a:bodyPr wrap="square">
            <a:spAutoFit/>
          </a:bodyPr>
          <a:lstStyle>
            <a:lvl1pPr marL="0" indent="0">
              <a:buNone/>
              <a:defRPr sz="2400" b="1" i="0" cap="all" baseline="0">
                <a:solidFill>
                  <a:schemeClr val="accent2"/>
                </a:solidFill>
                <a:latin typeface="Avenir Next LT Pro" panose="020B0504020202020204" pitchFamily="34" charset="0"/>
              </a:defRPr>
            </a:lvl1pPr>
          </a:lstStyle>
          <a:p>
            <a:pPr lvl="0"/>
            <a:r>
              <a:rPr lang="nl-NL" noProof="0"/>
              <a:t>PLAATS</a:t>
            </a:r>
          </a:p>
        </p:txBody>
      </p:sp>
      <p:sp>
        <p:nvSpPr>
          <p:cNvPr id="19" name="Tijdelijke aanduiding voor tekst 9">
            <a:extLst>
              <a:ext uri="{FF2B5EF4-FFF2-40B4-BE49-F238E27FC236}">
                <a16:creationId xmlns:a16="http://schemas.microsoft.com/office/drawing/2014/main" id="{2FFC1D4F-7102-49DE-922C-82E1CA86AF88}"/>
              </a:ext>
            </a:extLst>
          </p:cNvPr>
          <p:cNvSpPr>
            <a:spLocks noGrp="1"/>
          </p:cNvSpPr>
          <p:nvPr>
            <p:ph type="body" sz="quarter" idx="15" hasCustomPrompt="1"/>
          </p:nvPr>
        </p:nvSpPr>
        <p:spPr>
          <a:xfrm>
            <a:off x="7536160" y="3190193"/>
            <a:ext cx="2231288" cy="341632"/>
          </a:xfrm>
          <a:prstGeom prst="rect">
            <a:avLst/>
          </a:prstGeom>
        </p:spPr>
        <p:txBody>
          <a:bodyPr wrap="square">
            <a:spAutoFit/>
          </a:bodyPr>
          <a:lstStyle>
            <a:lvl1pPr marL="0" indent="0">
              <a:buNone/>
              <a:defRPr sz="1800" b="1" i="0">
                <a:solidFill>
                  <a:schemeClr val="accent2"/>
                </a:solidFill>
                <a:latin typeface="Avenir Next LT Pro" panose="020B0504020202020204" pitchFamily="34" charset="0"/>
              </a:defRPr>
            </a:lvl1pPr>
          </a:lstStyle>
          <a:p>
            <a:pPr lvl="0"/>
            <a:r>
              <a:rPr lang="nl-NL" noProof="0"/>
              <a:t>Auteurs</a:t>
            </a:r>
          </a:p>
        </p:txBody>
      </p:sp>
      <p:sp>
        <p:nvSpPr>
          <p:cNvPr id="20" name="Tijdelijke aanduiding voor tekst 9">
            <a:extLst>
              <a:ext uri="{FF2B5EF4-FFF2-40B4-BE49-F238E27FC236}">
                <a16:creationId xmlns:a16="http://schemas.microsoft.com/office/drawing/2014/main" id="{33516A54-C1EE-42CB-A4D9-754C6A116588}"/>
              </a:ext>
            </a:extLst>
          </p:cNvPr>
          <p:cNvSpPr>
            <a:spLocks noGrp="1"/>
          </p:cNvSpPr>
          <p:nvPr>
            <p:ph type="body" sz="quarter" idx="16" hasCustomPrompt="1"/>
          </p:nvPr>
        </p:nvSpPr>
        <p:spPr>
          <a:xfrm>
            <a:off x="7536160" y="3645655"/>
            <a:ext cx="3377843" cy="338554"/>
          </a:xfrm>
          <a:prstGeom prst="rect">
            <a:avLst/>
          </a:prstGeom>
        </p:spPr>
        <p:txBody>
          <a:bodyPr wrap="square">
            <a:spAutoFit/>
          </a:bodyPr>
          <a:lstStyle>
            <a:lvl1pPr marL="0" indent="0">
              <a:lnSpc>
                <a:spcPct val="100000"/>
              </a:lnSpc>
              <a:buNone/>
              <a:defRPr sz="1600" b="0" i="0">
                <a:solidFill>
                  <a:schemeClr val="accent2"/>
                </a:solidFill>
                <a:latin typeface="Avenir Next LT Pro" panose="020B0504020202020204" pitchFamily="34" charset="0"/>
              </a:defRPr>
            </a:lvl1pPr>
          </a:lstStyle>
          <a:p>
            <a:pPr lvl="0"/>
            <a:r>
              <a:rPr lang="nl-NL" noProof="0"/>
              <a:t>Namen auteurs hier invoegen </a:t>
            </a:r>
          </a:p>
        </p:txBody>
      </p:sp>
      <p:sp>
        <p:nvSpPr>
          <p:cNvPr id="22" name="Tijdelijke aanduiding voor tekst 9">
            <a:extLst>
              <a:ext uri="{FF2B5EF4-FFF2-40B4-BE49-F238E27FC236}">
                <a16:creationId xmlns:a16="http://schemas.microsoft.com/office/drawing/2014/main" id="{64251B30-C43B-4FF6-8E81-40E3C7AEEF8F}"/>
              </a:ext>
            </a:extLst>
          </p:cNvPr>
          <p:cNvSpPr>
            <a:spLocks noGrp="1"/>
          </p:cNvSpPr>
          <p:nvPr>
            <p:ph type="body" sz="quarter" idx="17" hasCustomPrompt="1"/>
          </p:nvPr>
        </p:nvSpPr>
        <p:spPr>
          <a:xfrm>
            <a:off x="7536160" y="4723847"/>
            <a:ext cx="3377843" cy="338554"/>
          </a:xfrm>
          <a:prstGeom prst="rect">
            <a:avLst/>
          </a:prstGeom>
        </p:spPr>
        <p:txBody>
          <a:bodyPr wrap="square">
            <a:spAutoFit/>
          </a:bodyPr>
          <a:lstStyle>
            <a:lvl1pPr marL="0" indent="0">
              <a:lnSpc>
                <a:spcPct val="100000"/>
              </a:lnSpc>
              <a:buNone/>
              <a:defRPr sz="1600" b="0" i="0">
                <a:solidFill>
                  <a:schemeClr val="accent2"/>
                </a:solidFill>
                <a:latin typeface="Avenir Next LT Pro" panose="020B0504020202020204" pitchFamily="34" charset="0"/>
              </a:defRPr>
            </a:lvl1pPr>
          </a:lstStyle>
          <a:p>
            <a:pPr lvl="0"/>
            <a:r>
              <a:rPr lang="nl-NL" noProof="0"/>
              <a:t>Opdrachtgever hier invoegen</a:t>
            </a:r>
          </a:p>
        </p:txBody>
      </p:sp>
      <p:sp>
        <p:nvSpPr>
          <p:cNvPr id="23" name="Tijdelijke aanduiding voor tekst 9">
            <a:extLst>
              <a:ext uri="{FF2B5EF4-FFF2-40B4-BE49-F238E27FC236}">
                <a16:creationId xmlns:a16="http://schemas.microsoft.com/office/drawing/2014/main" id="{39448848-C696-496B-8E75-5BDCD8738635}"/>
              </a:ext>
            </a:extLst>
          </p:cNvPr>
          <p:cNvSpPr>
            <a:spLocks noGrp="1"/>
          </p:cNvSpPr>
          <p:nvPr>
            <p:ph type="body" sz="quarter" idx="18" hasCustomPrompt="1"/>
          </p:nvPr>
        </p:nvSpPr>
        <p:spPr>
          <a:xfrm>
            <a:off x="7536160" y="4270313"/>
            <a:ext cx="2231288" cy="341632"/>
          </a:xfrm>
          <a:prstGeom prst="rect">
            <a:avLst/>
          </a:prstGeom>
        </p:spPr>
        <p:txBody>
          <a:bodyPr wrap="square">
            <a:spAutoFit/>
          </a:bodyPr>
          <a:lstStyle>
            <a:lvl1pPr marL="0" indent="0">
              <a:buNone/>
              <a:defRPr sz="1800" b="1" i="0">
                <a:solidFill>
                  <a:schemeClr val="accent2"/>
                </a:solidFill>
                <a:latin typeface="Avenir Next LT Pro" panose="020B0504020202020204" pitchFamily="34" charset="0"/>
              </a:defRPr>
            </a:lvl1pPr>
          </a:lstStyle>
          <a:p>
            <a:pPr lvl="0"/>
            <a:r>
              <a:rPr lang="nl-NL" noProof="0"/>
              <a:t>In opdracht van</a:t>
            </a:r>
          </a:p>
        </p:txBody>
      </p:sp>
      <p:sp>
        <p:nvSpPr>
          <p:cNvPr id="24" name="Tijdelijke aanduiding voor tekst 9">
            <a:extLst>
              <a:ext uri="{FF2B5EF4-FFF2-40B4-BE49-F238E27FC236}">
                <a16:creationId xmlns:a16="http://schemas.microsoft.com/office/drawing/2014/main" id="{7B6B1F4F-9EED-4A5F-9F6C-0081A3CD135B}"/>
              </a:ext>
            </a:extLst>
          </p:cNvPr>
          <p:cNvSpPr>
            <a:spLocks noGrp="1"/>
          </p:cNvSpPr>
          <p:nvPr>
            <p:ph type="body" sz="quarter" idx="19" hasCustomPrompt="1"/>
          </p:nvPr>
        </p:nvSpPr>
        <p:spPr>
          <a:xfrm>
            <a:off x="7536160" y="2492896"/>
            <a:ext cx="3794974" cy="424732"/>
          </a:xfrm>
          <a:prstGeom prst="rect">
            <a:avLst/>
          </a:prstGeom>
        </p:spPr>
        <p:txBody>
          <a:bodyPr wrap="square">
            <a:spAutoFit/>
          </a:bodyPr>
          <a:lstStyle>
            <a:lvl1pPr marL="0" indent="0">
              <a:buNone/>
              <a:defRPr sz="2400" b="0" i="0">
                <a:solidFill>
                  <a:schemeClr val="accent2"/>
                </a:solidFill>
                <a:latin typeface="Avenir Next LT Pro" panose="020B0504020202020204" pitchFamily="34" charset="0"/>
              </a:defRPr>
            </a:lvl1pPr>
          </a:lstStyle>
          <a:p>
            <a:pPr lvl="0"/>
            <a:r>
              <a:rPr lang="nl-NL" noProof="0"/>
              <a:t>Datum</a:t>
            </a:r>
          </a:p>
        </p:txBody>
      </p:sp>
      <p:sp>
        <p:nvSpPr>
          <p:cNvPr id="12" name="Tijdelijke aanduiding voor tekst 9">
            <a:extLst>
              <a:ext uri="{FF2B5EF4-FFF2-40B4-BE49-F238E27FC236}">
                <a16:creationId xmlns:a16="http://schemas.microsoft.com/office/drawing/2014/main" id="{5FE3C481-3CA4-4E89-841F-6AF51706DBDA}"/>
              </a:ext>
            </a:extLst>
          </p:cNvPr>
          <p:cNvSpPr>
            <a:spLocks noGrp="1"/>
          </p:cNvSpPr>
          <p:nvPr>
            <p:ph type="body" sz="quarter" idx="20" hasCustomPrompt="1"/>
          </p:nvPr>
        </p:nvSpPr>
        <p:spPr>
          <a:xfrm>
            <a:off x="7536160" y="5323032"/>
            <a:ext cx="3377842" cy="258532"/>
          </a:xfrm>
          <a:prstGeom prst="rect">
            <a:avLst/>
          </a:prstGeom>
        </p:spPr>
        <p:txBody>
          <a:bodyPr wrap="square">
            <a:spAutoFit/>
          </a:bodyPr>
          <a:lstStyle>
            <a:lvl1pPr marL="0" indent="0">
              <a:buNone/>
              <a:defRPr sz="1200" b="1" i="0">
                <a:solidFill>
                  <a:schemeClr val="accent2"/>
                </a:solidFill>
                <a:latin typeface="Avenir Next LT Pro" panose="020B0504020202020204" pitchFamily="34" charset="0"/>
              </a:defRPr>
            </a:lvl1pPr>
          </a:lstStyle>
          <a:p>
            <a:pPr lvl="0"/>
            <a:r>
              <a:rPr lang="nl-NL" noProof="0"/>
              <a:t>SEO-rapport	</a:t>
            </a:r>
          </a:p>
        </p:txBody>
      </p:sp>
      <p:sp>
        <p:nvSpPr>
          <p:cNvPr id="13" name="Tijdelijke aanduiding voor tekst 9">
            <a:extLst>
              <a:ext uri="{FF2B5EF4-FFF2-40B4-BE49-F238E27FC236}">
                <a16:creationId xmlns:a16="http://schemas.microsoft.com/office/drawing/2014/main" id="{3EAB30A3-E886-4F79-865C-035D3D2160D4}"/>
              </a:ext>
            </a:extLst>
          </p:cNvPr>
          <p:cNvSpPr>
            <a:spLocks noGrp="1"/>
          </p:cNvSpPr>
          <p:nvPr>
            <p:ph type="body" sz="quarter" idx="21" hasCustomPrompt="1"/>
          </p:nvPr>
        </p:nvSpPr>
        <p:spPr>
          <a:xfrm>
            <a:off x="7536160" y="5633597"/>
            <a:ext cx="3377842" cy="258532"/>
          </a:xfrm>
          <a:prstGeom prst="rect">
            <a:avLst/>
          </a:prstGeom>
        </p:spPr>
        <p:txBody>
          <a:bodyPr wrap="square">
            <a:spAutoFit/>
          </a:bodyPr>
          <a:lstStyle>
            <a:lvl1pPr marL="0" indent="0">
              <a:buNone/>
              <a:defRPr sz="1200" b="0" i="0">
                <a:solidFill>
                  <a:schemeClr val="accent2"/>
                </a:solidFill>
                <a:latin typeface="Avenir Next LT Pro" panose="020B0504020202020204" pitchFamily="34" charset="0"/>
              </a:defRPr>
            </a:lvl1pPr>
          </a:lstStyle>
          <a:p>
            <a:pPr lvl="0"/>
            <a:r>
              <a:rPr lang="nl-NL" noProof="0"/>
              <a:t>2021-XX</a:t>
            </a:r>
          </a:p>
        </p:txBody>
      </p:sp>
      <p:sp>
        <p:nvSpPr>
          <p:cNvPr id="14" name="Tijdelijke aanduiding voor tekst 9">
            <a:extLst>
              <a:ext uri="{FF2B5EF4-FFF2-40B4-BE49-F238E27FC236}">
                <a16:creationId xmlns:a16="http://schemas.microsoft.com/office/drawing/2014/main" id="{35E4C65E-CF98-401E-BB8B-AD3030D928F3}"/>
              </a:ext>
            </a:extLst>
          </p:cNvPr>
          <p:cNvSpPr>
            <a:spLocks noGrp="1"/>
          </p:cNvSpPr>
          <p:nvPr>
            <p:ph type="body" sz="quarter" idx="22" hasCustomPrompt="1"/>
          </p:nvPr>
        </p:nvSpPr>
        <p:spPr>
          <a:xfrm>
            <a:off x="7536161" y="5926450"/>
            <a:ext cx="3377842" cy="258532"/>
          </a:xfrm>
          <a:prstGeom prst="rect">
            <a:avLst/>
          </a:prstGeom>
        </p:spPr>
        <p:txBody>
          <a:bodyPr wrap="square">
            <a:spAutoFit/>
          </a:bodyPr>
          <a:lstStyle>
            <a:lvl1pPr marL="0" indent="0">
              <a:buNone/>
              <a:defRPr sz="1200" b="1" i="0">
                <a:solidFill>
                  <a:schemeClr val="accent2"/>
                </a:solidFill>
                <a:latin typeface="Avenir Next LT Pro" panose="020B0504020202020204" pitchFamily="34" charset="0"/>
              </a:defRPr>
            </a:lvl1pPr>
          </a:lstStyle>
          <a:p>
            <a:pPr lvl="0"/>
            <a:r>
              <a:rPr lang="nl-NL" noProof="0"/>
              <a:t>ISBN</a:t>
            </a:r>
          </a:p>
        </p:txBody>
      </p:sp>
      <p:sp>
        <p:nvSpPr>
          <p:cNvPr id="15" name="Tijdelijke aanduiding voor tekst 9">
            <a:extLst>
              <a:ext uri="{FF2B5EF4-FFF2-40B4-BE49-F238E27FC236}">
                <a16:creationId xmlns:a16="http://schemas.microsoft.com/office/drawing/2014/main" id="{9D70F416-7FF0-4AF3-86F8-8B22BCB74CD4}"/>
              </a:ext>
            </a:extLst>
          </p:cNvPr>
          <p:cNvSpPr>
            <a:spLocks noGrp="1"/>
          </p:cNvSpPr>
          <p:nvPr>
            <p:ph type="body" sz="quarter" idx="23" hasCustomPrompt="1"/>
          </p:nvPr>
        </p:nvSpPr>
        <p:spPr>
          <a:xfrm>
            <a:off x="7536161" y="6235202"/>
            <a:ext cx="3377842" cy="258532"/>
          </a:xfrm>
          <a:prstGeom prst="rect">
            <a:avLst/>
          </a:prstGeom>
        </p:spPr>
        <p:txBody>
          <a:bodyPr wrap="square">
            <a:spAutoFit/>
          </a:bodyPr>
          <a:lstStyle>
            <a:lvl1pPr marL="0" indent="0">
              <a:buNone/>
              <a:defRPr sz="1200" b="0" i="0">
                <a:solidFill>
                  <a:schemeClr val="accent2"/>
                </a:solidFill>
                <a:latin typeface="Avenir Next LT Pro" panose="020B0504020202020204" pitchFamily="34" charset="0"/>
              </a:defRPr>
            </a:lvl1pPr>
          </a:lstStyle>
          <a:p>
            <a:pPr lvl="0"/>
            <a:r>
              <a:rPr lang="nl-NL" noProof="0"/>
              <a:t>XXX-XXX-XXX-XX</a:t>
            </a:r>
          </a:p>
        </p:txBody>
      </p:sp>
    </p:spTree>
    <p:extLst>
      <p:ext uri="{BB962C8B-B14F-4D97-AF65-F5344CB8AC3E}">
        <p14:creationId xmlns:p14="http://schemas.microsoft.com/office/powerpoint/2010/main" val="36441210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amenvatting">
    <p:spTree>
      <p:nvGrpSpPr>
        <p:cNvPr id="1" name=""/>
        <p:cNvGrpSpPr/>
        <p:nvPr/>
      </p:nvGrpSpPr>
      <p:grpSpPr>
        <a:xfrm>
          <a:off x="0" y="0"/>
          <a:ext cx="0" cy="0"/>
          <a:chOff x="0" y="0"/>
          <a:chExt cx="0" cy="0"/>
        </a:xfrm>
      </p:grpSpPr>
      <p:sp>
        <p:nvSpPr>
          <p:cNvPr id="22" name="Tijdelijke aanduiding voor tekst 21">
            <a:extLst>
              <a:ext uri="{FF2B5EF4-FFF2-40B4-BE49-F238E27FC236}">
                <a16:creationId xmlns:a16="http://schemas.microsoft.com/office/drawing/2014/main" id="{BE10F600-2DB6-2D4C-A861-7A5656F44585}"/>
              </a:ext>
            </a:extLst>
          </p:cNvPr>
          <p:cNvSpPr>
            <a:spLocks noGrp="1"/>
          </p:cNvSpPr>
          <p:nvPr>
            <p:ph type="body" sz="quarter" idx="11" hasCustomPrompt="1"/>
          </p:nvPr>
        </p:nvSpPr>
        <p:spPr>
          <a:xfrm>
            <a:off x="839788" y="1844824"/>
            <a:ext cx="10517874" cy="4392464"/>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5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7" name="Titel 13">
            <a:extLst>
              <a:ext uri="{FF2B5EF4-FFF2-40B4-BE49-F238E27FC236}">
                <a16:creationId xmlns:a16="http://schemas.microsoft.com/office/drawing/2014/main" id="{80259A47-D87C-40BB-8207-EAA0A5A029E6}"/>
              </a:ext>
            </a:extLst>
          </p:cNvPr>
          <p:cNvSpPr>
            <a:spLocks noGrp="1"/>
          </p:cNvSpPr>
          <p:nvPr>
            <p:ph type="title" hasCustomPrompt="1"/>
          </p:nvPr>
        </p:nvSpPr>
        <p:spPr>
          <a:xfrm>
            <a:off x="845237" y="967616"/>
            <a:ext cx="10506976" cy="733192"/>
          </a:xfrm>
          <a:prstGeom prst="rect">
            <a:avLst/>
          </a:prstGeom>
        </p:spPr>
        <p:txBody>
          <a:bodyPr/>
          <a:lstStyle>
            <a:lvl1pPr>
              <a:defRPr sz="2000">
                <a:latin typeface="Avenir Next LT Pro" panose="020B0504020202020204" pitchFamily="34" charset="0"/>
              </a:defRPr>
            </a:lvl1pPr>
          </a:lstStyle>
          <a:p>
            <a:r>
              <a:rPr lang="en-US" err="1"/>
              <a:t>Voeg</a:t>
            </a:r>
            <a:r>
              <a:rPr lang="en-US"/>
              <a:t> </a:t>
            </a:r>
            <a:r>
              <a:rPr lang="en-US" err="1"/>
              <a:t>hier</a:t>
            </a:r>
            <a:r>
              <a:rPr lang="en-US"/>
              <a:t> de </a:t>
            </a:r>
            <a:r>
              <a:rPr lang="en-US" err="1"/>
              <a:t>samenvatting</a:t>
            </a:r>
            <a:r>
              <a:rPr lang="en-US"/>
              <a:t> of infographic/</a:t>
            </a:r>
            <a:r>
              <a:rPr lang="en-US" err="1"/>
              <a:t>figuur</a:t>
            </a:r>
            <a:endParaRPr lang="en-US"/>
          </a:p>
        </p:txBody>
      </p:sp>
      <p:sp>
        <p:nvSpPr>
          <p:cNvPr id="8" name="Tijdelijke aanduiding voor tekst 24">
            <a:extLst>
              <a:ext uri="{FF2B5EF4-FFF2-40B4-BE49-F238E27FC236}">
                <a16:creationId xmlns:a16="http://schemas.microsoft.com/office/drawing/2014/main" id="{B1E89B1A-3C56-4260-BC21-1325A90E9E27}"/>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samenvatting</a:t>
            </a:r>
            <a:endParaRPr lang="en-US"/>
          </a:p>
        </p:txBody>
      </p:sp>
      <p:pic>
        <p:nvPicPr>
          <p:cNvPr id="9" name="Afbeelding 8">
            <a:extLst>
              <a:ext uri="{FF2B5EF4-FFF2-40B4-BE49-F238E27FC236}">
                <a16:creationId xmlns:a16="http://schemas.microsoft.com/office/drawing/2014/main" id="{B0C3BBD9-62CB-4F1D-A303-908003BDBBE9}"/>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10" name="Ovaal 9">
            <a:extLst>
              <a:ext uri="{FF2B5EF4-FFF2-40B4-BE49-F238E27FC236}">
                <a16:creationId xmlns:a16="http://schemas.microsoft.com/office/drawing/2014/main" id="{99B1CE2F-CFDD-432E-A491-C05B658067B7}"/>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1" name="Tekstvak 10">
            <a:extLst>
              <a:ext uri="{FF2B5EF4-FFF2-40B4-BE49-F238E27FC236}">
                <a16:creationId xmlns:a16="http://schemas.microsoft.com/office/drawing/2014/main" id="{D7B4C6C1-57E1-4AD7-BC42-487D0780FCB1}"/>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53484932"/>
      </p:ext>
    </p:extLst>
  </p:cSld>
  <p:clrMapOvr>
    <a:masterClrMapping/>
  </p:clrMapOvr>
  <p:extLst>
    <p:ext uri="{DCECCB84-F9BA-43D5-87BE-67443E8EF086}">
      <p15:sldGuideLst xmlns:p15="http://schemas.microsoft.com/office/powerpoint/2012/main">
        <p15:guide id="1" orient="horz" pos="3929">
          <p15:clr>
            <a:srgbClr val="FBAE40"/>
          </p15:clr>
        </p15:guide>
        <p15:guide id="2" pos="529">
          <p15:clr>
            <a:srgbClr val="FBAE40"/>
          </p15:clr>
        </p15:guide>
        <p15:guide id="3" orient="horz" pos="391">
          <p15:clr>
            <a:srgbClr val="FBAE40"/>
          </p15:clr>
        </p15:guide>
        <p15:guide id="4" pos="715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nhoudsopgave (optie 1)">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19C62ABF-AD59-4CB8-AB90-DE3EC46538C9}"/>
              </a:ext>
            </a:extLst>
          </p:cNvPr>
          <p:cNvSpPr/>
          <p:nvPr userDrawn="1"/>
        </p:nvSpPr>
        <p:spPr>
          <a:xfrm>
            <a:off x="0" y="6223878"/>
            <a:ext cx="12192000" cy="63412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pic>
        <p:nvPicPr>
          <p:cNvPr id="11" name="Afbeelding 10">
            <a:extLst>
              <a:ext uri="{FF2B5EF4-FFF2-40B4-BE49-F238E27FC236}">
                <a16:creationId xmlns:a16="http://schemas.microsoft.com/office/drawing/2014/main" id="{80374A83-D46B-423A-AF1F-F617BAC404B1}"/>
              </a:ext>
            </a:extLst>
          </p:cNvPr>
          <p:cNvPicPr>
            <a:picLocks noChangeAspect="1"/>
          </p:cNvPicPr>
          <p:nvPr userDrawn="1"/>
        </p:nvPicPr>
        <p:blipFill>
          <a:blip r:embed="rId2"/>
          <a:stretch>
            <a:fillRect/>
          </a:stretch>
        </p:blipFill>
        <p:spPr>
          <a:xfrm>
            <a:off x="8177213" y="6396310"/>
            <a:ext cx="3175000" cy="273050"/>
          </a:xfrm>
          <a:prstGeom prst="rect">
            <a:avLst/>
          </a:prstGeom>
        </p:spPr>
      </p:pic>
      <p:sp>
        <p:nvSpPr>
          <p:cNvPr id="12" name="Tijdelijke aanduiding voor tekst 21">
            <a:extLst>
              <a:ext uri="{FF2B5EF4-FFF2-40B4-BE49-F238E27FC236}">
                <a16:creationId xmlns:a16="http://schemas.microsoft.com/office/drawing/2014/main" id="{318D165D-D317-4795-A4D9-9ABE6D80B6E2}"/>
              </a:ext>
            </a:extLst>
          </p:cNvPr>
          <p:cNvSpPr>
            <a:spLocks noGrp="1"/>
          </p:cNvSpPr>
          <p:nvPr>
            <p:ph type="body" sz="quarter" idx="11" hasCustomPrompt="1"/>
          </p:nvPr>
        </p:nvSpPr>
        <p:spPr>
          <a:xfrm>
            <a:off x="839788" y="1484784"/>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1			</a:t>
            </a:r>
          </a:p>
        </p:txBody>
      </p:sp>
      <p:sp>
        <p:nvSpPr>
          <p:cNvPr id="7" name="Tijdelijke aanduiding voor tekst 24">
            <a:extLst>
              <a:ext uri="{FF2B5EF4-FFF2-40B4-BE49-F238E27FC236}">
                <a16:creationId xmlns:a16="http://schemas.microsoft.com/office/drawing/2014/main" id="{11BD2753-2479-4F52-820E-3AD1129E3B8D}"/>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en-US"/>
              <a:t>I</a:t>
            </a:r>
            <a:r>
              <a:rPr lang="nl-NL"/>
              <a:t>NHOUDSOPGAVE</a:t>
            </a:r>
            <a:endParaRPr lang="en-US"/>
          </a:p>
        </p:txBody>
      </p:sp>
      <p:sp>
        <p:nvSpPr>
          <p:cNvPr id="8" name="Ovaal 7">
            <a:extLst>
              <a:ext uri="{FF2B5EF4-FFF2-40B4-BE49-F238E27FC236}">
                <a16:creationId xmlns:a16="http://schemas.microsoft.com/office/drawing/2014/main" id="{1F238CBE-2CEB-4E63-BA24-F474C02793D7}"/>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9" name="Tekstvak 8">
            <a:extLst>
              <a:ext uri="{FF2B5EF4-FFF2-40B4-BE49-F238E27FC236}">
                <a16:creationId xmlns:a16="http://schemas.microsoft.com/office/drawing/2014/main" id="{48BC6564-05F2-4B7B-BB93-DAE9D1E207DB}"/>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13" name="Tijdelijke aanduiding voor tekst 21">
            <a:extLst>
              <a:ext uri="{FF2B5EF4-FFF2-40B4-BE49-F238E27FC236}">
                <a16:creationId xmlns:a16="http://schemas.microsoft.com/office/drawing/2014/main" id="{328CF823-4798-4A9D-A610-51DF47B22A58}"/>
              </a:ext>
            </a:extLst>
          </p:cNvPr>
          <p:cNvSpPr>
            <a:spLocks noGrp="1"/>
          </p:cNvSpPr>
          <p:nvPr>
            <p:ph type="body" sz="quarter" idx="13" hasCustomPrompt="1"/>
          </p:nvPr>
        </p:nvSpPr>
        <p:spPr>
          <a:xfrm>
            <a:off x="839788" y="2183662"/>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2			</a:t>
            </a:r>
          </a:p>
        </p:txBody>
      </p:sp>
      <p:sp>
        <p:nvSpPr>
          <p:cNvPr id="14" name="Tijdelijke aanduiding voor tekst 21">
            <a:extLst>
              <a:ext uri="{FF2B5EF4-FFF2-40B4-BE49-F238E27FC236}">
                <a16:creationId xmlns:a16="http://schemas.microsoft.com/office/drawing/2014/main" id="{0769383E-8A65-46A3-8956-EFC505562FE4}"/>
              </a:ext>
            </a:extLst>
          </p:cNvPr>
          <p:cNvSpPr>
            <a:spLocks noGrp="1"/>
          </p:cNvSpPr>
          <p:nvPr>
            <p:ph type="body" sz="quarter" idx="14" hasCustomPrompt="1"/>
          </p:nvPr>
        </p:nvSpPr>
        <p:spPr>
          <a:xfrm>
            <a:off x="839416" y="2882540"/>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3			</a:t>
            </a:r>
          </a:p>
        </p:txBody>
      </p:sp>
      <p:sp>
        <p:nvSpPr>
          <p:cNvPr id="15" name="Tijdelijke aanduiding voor tekst 21">
            <a:extLst>
              <a:ext uri="{FF2B5EF4-FFF2-40B4-BE49-F238E27FC236}">
                <a16:creationId xmlns:a16="http://schemas.microsoft.com/office/drawing/2014/main" id="{BA25B8B2-0268-4724-BDD8-8AF825212A74}"/>
              </a:ext>
            </a:extLst>
          </p:cNvPr>
          <p:cNvSpPr>
            <a:spLocks noGrp="1"/>
          </p:cNvSpPr>
          <p:nvPr>
            <p:ph type="body" sz="quarter" idx="15" hasCustomPrompt="1"/>
          </p:nvPr>
        </p:nvSpPr>
        <p:spPr>
          <a:xfrm>
            <a:off x="839416" y="3581418"/>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4			</a:t>
            </a:r>
          </a:p>
        </p:txBody>
      </p:sp>
      <p:sp>
        <p:nvSpPr>
          <p:cNvPr id="16" name="Tijdelijke aanduiding voor tekst 21">
            <a:extLst>
              <a:ext uri="{FF2B5EF4-FFF2-40B4-BE49-F238E27FC236}">
                <a16:creationId xmlns:a16="http://schemas.microsoft.com/office/drawing/2014/main" id="{30EFECE9-6997-4882-90A7-2BCD28923823}"/>
              </a:ext>
            </a:extLst>
          </p:cNvPr>
          <p:cNvSpPr>
            <a:spLocks noGrp="1"/>
          </p:cNvSpPr>
          <p:nvPr>
            <p:ph type="body" sz="quarter" idx="16" hasCustomPrompt="1"/>
          </p:nvPr>
        </p:nvSpPr>
        <p:spPr>
          <a:xfrm>
            <a:off x="839788" y="4280296"/>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5			</a:t>
            </a:r>
          </a:p>
        </p:txBody>
      </p:sp>
      <p:sp>
        <p:nvSpPr>
          <p:cNvPr id="17" name="Tijdelijke aanduiding voor tekst 21">
            <a:extLst>
              <a:ext uri="{FF2B5EF4-FFF2-40B4-BE49-F238E27FC236}">
                <a16:creationId xmlns:a16="http://schemas.microsoft.com/office/drawing/2014/main" id="{C718422B-1151-48B2-91B3-67C4F0BB4B3F}"/>
              </a:ext>
            </a:extLst>
          </p:cNvPr>
          <p:cNvSpPr>
            <a:spLocks noGrp="1"/>
          </p:cNvSpPr>
          <p:nvPr>
            <p:ph type="body" sz="quarter" idx="17" hasCustomPrompt="1"/>
          </p:nvPr>
        </p:nvSpPr>
        <p:spPr>
          <a:xfrm>
            <a:off x="839788" y="4979173"/>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6			</a:t>
            </a:r>
          </a:p>
        </p:txBody>
      </p:sp>
    </p:spTree>
    <p:extLst>
      <p:ext uri="{BB962C8B-B14F-4D97-AF65-F5344CB8AC3E}">
        <p14:creationId xmlns:p14="http://schemas.microsoft.com/office/powerpoint/2010/main" val="4101220754"/>
      </p:ext>
    </p:extLst>
  </p:cSld>
  <p:clrMapOvr>
    <a:masterClrMapping/>
  </p:clrMapOvr>
  <p:extLst>
    <p:ext uri="{DCECCB84-F9BA-43D5-87BE-67443E8EF086}">
      <p15:sldGuideLst xmlns:p15="http://schemas.microsoft.com/office/powerpoint/2012/main">
        <p15:guide id="1" orient="horz" pos="3929">
          <p15:clr>
            <a:srgbClr val="FBAE40"/>
          </p15:clr>
        </p15:guide>
        <p15:guide id="2" pos="529">
          <p15:clr>
            <a:srgbClr val="FBAE40"/>
          </p15:clr>
        </p15:guide>
        <p15:guide id="3" orient="horz" pos="391">
          <p15:clr>
            <a:srgbClr val="FBAE40"/>
          </p15:clr>
        </p15:guide>
        <p15:guide id="4" pos="715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ege slide (titel)">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50EE51B-8C61-A543-9EE6-B4E492F28418}"/>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4" name="Tijdelijke aanduiding voor tekst 24">
            <a:extLst>
              <a:ext uri="{FF2B5EF4-FFF2-40B4-BE49-F238E27FC236}">
                <a16:creationId xmlns:a16="http://schemas.microsoft.com/office/drawing/2014/main" id="{04053A71-AF07-437F-96F0-0689A9C74A19}"/>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HOOFDSTUKTITEL</a:t>
            </a:r>
            <a:endParaRPr lang="en-US"/>
          </a:p>
        </p:txBody>
      </p:sp>
      <p:sp>
        <p:nvSpPr>
          <p:cNvPr id="6" name="Ovaal 5">
            <a:extLst>
              <a:ext uri="{FF2B5EF4-FFF2-40B4-BE49-F238E27FC236}">
                <a16:creationId xmlns:a16="http://schemas.microsoft.com/office/drawing/2014/main" id="{E5491351-C32A-4596-9FC2-5BD706209CFA}"/>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7" name="Tekstvak 6">
            <a:extLst>
              <a:ext uri="{FF2B5EF4-FFF2-40B4-BE49-F238E27FC236}">
                <a16:creationId xmlns:a16="http://schemas.microsoft.com/office/drawing/2014/main" id="{BC7F1C6B-EC47-4A93-85AC-AFF983BC62C5}"/>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8" name="Tijdelijke aanduiding voor tekst 9">
            <a:extLst>
              <a:ext uri="{FF2B5EF4-FFF2-40B4-BE49-F238E27FC236}">
                <a16:creationId xmlns:a16="http://schemas.microsoft.com/office/drawing/2014/main" id="{FBC2C265-C634-4C72-BB32-BEC90CB83BA0}"/>
              </a:ext>
            </a:extLst>
          </p:cNvPr>
          <p:cNvSpPr>
            <a:spLocks noGrp="1"/>
          </p:cNvSpPr>
          <p:nvPr>
            <p:ph type="body" sz="quarter" idx="15" hasCustomPrompt="1"/>
          </p:nvPr>
        </p:nvSpPr>
        <p:spPr>
          <a:xfrm>
            <a:off x="847963" y="6237312"/>
            <a:ext cx="5250762" cy="244682"/>
          </a:xfrm>
          <a:prstGeom prst="rect">
            <a:avLst/>
          </a:prstGeom>
        </p:spPr>
        <p:txBody>
          <a:bodyPr wrap="square">
            <a:spAutoFit/>
          </a:bodyPr>
          <a:lstStyle>
            <a:lvl1pPr marL="0" indent="0">
              <a:buNone/>
              <a:defRPr sz="1100" b="0" i="0">
                <a:solidFill>
                  <a:schemeClr val="accent2"/>
                </a:solidFill>
                <a:latin typeface="Avenir Next LT Pro" panose="020B0504020202020204" pitchFamily="34" charset="0"/>
              </a:defRPr>
            </a:lvl1pPr>
          </a:lstStyle>
          <a:p>
            <a:pPr lvl="0"/>
            <a:r>
              <a:rPr lang="en-US" noProof="0" err="1"/>
              <a:t>Bron</a:t>
            </a:r>
            <a:endParaRPr lang="nl-NL" noProof="0"/>
          </a:p>
        </p:txBody>
      </p:sp>
    </p:spTree>
    <p:extLst>
      <p:ext uri="{BB962C8B-B14F-4D97-AF65-F5344CB8AC3E}">
        <p14:creationId xmlns:p14="http://schemas.microsoft.com/office/powerpoint/2010/main" val="2781876480"/>
      </p:ext>
    </p:extLst>
  </p:cSld>
  <p:clrMapOvr>
    <a:masterClrMapping/>
  </p:clrMapOvr>
  <p:extLst>
    <p:ext uri="{DCECCB84-F9BA-43D5-87BE-67443E8EF086}">
      <p15:sldGuideLst xmlns:p15="http://schemas.microsoft.com/office/powerpoint/2012/main">
        <p15:guide id="1" orient="horz" pos="391">
          <p15:clr>
            <a:srgbClr val="FBAE40"/>
          </p15:clr>
        </p15:guide>
        <p15:guide id="2" pos="529">
          <p15:clr>
            <a:srgbClr val="FBAE40"/>
          </p15:clr>
        </p15:guide>
        <p15:guide id="3" pos="7151">
          <p15:clr>
            <a:srgbClr val="FBAE40"/>
          </p15:clr>
        </p15:guide>
        <p15:guide id="4" orient="horz" pos="3929">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slide met 1 tekstvak">
    <p:spTree>
      <p:nvGrpSpPr>
        <p:cNvPr id="1" name=""/>
        <p:cNvGrpSpPr/>
        <p:nvPr/>
      </p:nvGrpSpPr>
      <p:grpSpPr>
        <a:xfrm>
          <a:off x="0" y="0"/>
          <a:ext cx="0" cy="0"/>
          <a:chOff x="0" y="0"/>
          <a:chExt cx="0" cy="0"/>
        </a:xfrm>
      </p:grpSpPr>
      <p:sp>
        <p:nvSpPr>
          <p:cNvPr id="22" name="Tijdelijke aanduiding voor tekst 21">
            <a:extLst>
              <a:ext uri="{FF2B5EF4-FFF2-40B4-BE49-F238E27FC236}">
                <a16:creationId xmlns:a16="http://schemas.microsoft.com/office/drawing/2014/main" id="{BE10F600-2DB6-2D4C-A861-7A5656F44585}"/>
              </a:ext>
            </a:extLst>
          </p:cNvPr>
          <p:cNvSpPr>
            <a:spLocks noGrp="1"/>
          </p:cNvSpPr>
          <p:nvPr>
            <p:ph type="body" sz="quarter" idx="11" hasCustomPrompt="1"/>
          </p:nvPr>
        </p:nvSpPr>
        <p:spPr>
          <a:xfrm>
            <a:off x="839788" y="1844824"/>
            <a:ext cx="10517874" cy="4392464"/>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5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7" name="Titel 13">
            <a:extLst>
              <a:ext uri="{FF2B5EF4-FFF2-40B4-BE49-F238E27FC236}">
                <a16:creationId xmlns:a16="http://schemas.microsoft.com/office/drawing/2014/main" id="{80259A47-D87C-40BB-8207-EAA0A5A029E6}"/>
              </a:ext>
            </a:extLst>
          </p:cNvPr>
          <p:cNvSpPr>
            <a:spLocks noGrp="1"/>
          </p:cNvSpPr>
          <p:nvPr>
            <p:ph type="title" hasCustomPrompt="1"/>
          </p:nvPr>
        </p:nvSpPr>
        <p:spPr>
          <a:xfrm>
            <a:off x="845237" y="967616"/>
            <a:ext cx="10506976" cy="733192"/>
          </a:xfrm>
          <a:prstGeom prst="rect">
            <a:avLst/>
          </a:prstGeom>
        </p:spPr>
        <p:txBody>
          <a:bodyPr/>
          <a:lstStyle>
            <a:lvl1pPr>
              <a:defRPr sz="2000">
                <a:latin typeface="Avenir Next LT Pro" panose="020B0504020202020204" pitchFamily="34" charset="0"/>
              </a:defRPr>
            </a:lvl1pPr>
          </a:lstStyle>
          <a:p>
            <a:r>
              <a:rPr lang="nl-NL"/>
              <a:t>Samenvatting van de slide (max. 2 zinnen)</a:t>
            </a:r>
            <a:br>
              <a:rPr lang="nl-NL"/>
            </a:br>
            <a:endParaRPr lang="en-US"/>
          </a:p>
        </p:txBody>
      </p:sp>
      <p:sp>
        <p:nvSpPr>
          <p:cNvPr id="8" name="Tijdelijke aanduiding voor tekst 24">
            <a:extLst>
              <a:ext uri="{FF2B5EF4-FFF2-40B4-BE49-F238E27FC236}">
                <a16:creationId xmlns:a16="http://schemas.microsoft.com/office/drawing/2014/main" id="{B1E89B1A-3C56-4260-BC21-1325A90E9E27}"/>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HOOFDSTUKTITEL</a:t>
            </a:r>
            <a:endParaRPr lang="en-US"/>
          </a:p>
        </p:txBody>
      </p:sp>
      <p:pic>
        <p:nvPicPr>
          <p:cNvPr id="9" name="Afbeelding 8">
            <a:extLst>
              <a:ext uri="{FF2B5EF4-FFF2-40B4-BE49-F238E27FC236}">
                <a16:creationId xmlns:a16="http://schemas.microsoft.com/office/drawing/2014/main" id="{B0C3BBD9-62CB-4F1D-A303-908003BDBBE9}"/>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10" name="Ovaal 9">
            <a:extLst>
              <a:ext uri="{FF2B5EF4-FFF2-40B4-BE49-F238E27FC236}">
                <a16:creationId xmlns:a16="http://schemas.microsoft.com/office/drawing/2014/main" id="{99B1CE2F-CFDD-432E-A491-C05B658067B7}"/>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1" name="Tekstvak 10">
            <a:extLst>
              <a:ext uri="{FF2B5EF4-FFF2-40B4-BE49-F238E27FC236}">
                <a16:creationId xmlns:a16="http://schemas.microsoft.com/office/drawing/2014/main" id="{D7B4C6C1-57E1-4AD7-BC42-487D0780FCB1}"/>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842610718"/>
      </p:ext>
    </p:extLst>
  </p:cSld>
  <p:clrMapOvr>
    <a:masterClrMapping/>
  </p:clrMapOvr>
  <p:extLst>
    <p:ext uri="{DCECCB84-F9BA-43D5-87BE-67443E8EF086}">
      <p15:sldGuideLst xmlns:p15="http://schemas.microsoft.com/office/powerpoint/2012/main">
        <p15:guide id="1" orient="horz" pos="3929">
          <p15:clr>
            <a:srgbClr val="FBAE40"/>
          </p15:clr>
        </p15:guide>
        <p15:guide id="2" pos="529">
          <p15:clr>
            <a:srgbClr val="FBAE40"/>
          </p15:clr>
        </p15:guide>
        <p15:guide id="3" orient="horz" pos="391">
          <p15:clr>
            <a:srgbClr val="FBAE40"/>
          </p15:clr>
        </p15:guide>
        <p15:guide id="4" pos="715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slide met 2 tekstvakken">
    <p:spTree>
      <p:nvGrpSpPr>
        <p:cNvPr id="1" name=""/>
        <p:cNvGrpSpPr/>
        <p:nvPr/>
      </p:nvGrpSpPr>
      <p:grpSpPr>
        <a:xfrm>
          <a:off x="0" y="0"/>
          <a:ext cx="0" cy="0"/>
          <a:chOff x="0" y="0"/>
          <a:chExt cx="0" cy="0"/>
        </a:xfrm>
      </p:grpSpPr>
      <p:sp>
        <p:nvSpPr>
          <p:cNvPr id="22" name="Tijdelijke aanduiding voor tekst 21">
            <a:extLst>
              <a:ext uri="{FF2B5EF4-FFF2-40B4-BE49-F238E27FC236}">
                <a16:creationId xmlns:a16="http://schemas.microsoft.com/office/drawing/2014/main" id="{BE10F600-2DB6-2D4C-A861-7A5656F44585}"/>
              </a:ext>
            </a:extLst>
          </p:cNvPr>
          <p:cNvSpPr>
            <a:spLocks noGrp="1"/>
          </p:cNvSpPr>
          <p:nvPr>
            <p:ph type="body" sz="quarter" idx="11" hasCustomPrompt="1"/>
          </p:nvPr>
        </p:nvSpPr>
        <p:spPr>
          <a:xfrm>
            <a:off x="839788" y="1844824"/>
            <a:ext cx="5256212" cy="4392464"/>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0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7" name="Tijdelijke aanduiding voor tekst 21">
            <a:extLst>
              <a:ext uri="{FF2B5EF4-FFF2-40B4-BE49-F238E27FC236}">
                <a16:creationId xmlns:a16="http://schemas.microsoft.com/office/drawing/2014/main" id="{455B7C93-CCFB-4D01-B670-36F8894357AB}"/>
              </a:ext>
            </a:extLst>
          </p:cNvPr>
          <p:cNvSpPr>
            <a:spLocks noGrp="1"/>
          </p:cNvSpPr>
          <p:nvPr>
            <p:ph type="body" sz="quarter" idx="13" hasCustomPrompt="1"/>
          </p:nvPr>
        </p:nvSpPr>
        <p:spPr>
          <a:xfrm>
            <a:off x="6096000" y="1844824"/>
            <a:ext cx="5261662" cy="4392464"/>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5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8" name="Afbeelding 7">
            <a:extLst>
              <a:ext uri="{FF2B5EF4-FFF2-40B4-BE49-F238E27FC236}">
                <a16:creationId xmlns:a16="http://schemas.microsoft.com/office/drawing/2014/main" id="{1E0A71FE-BAB5-404D-B6C6-42C34D261CA8}"/>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9" name="Titel 13">
            <a:extLst>
              <a:ext uri="{FF2B5EF4-FFF2-40B4-BE49-F238E27FC236}">
                <a16:creationId xmlns:a16="http://schemas.microsoft.com/office/drawing/2014/main" id="{157C1F6C-7DAC-41F6-990A-4947257A219A}"/>
              </a:ext>
            </a:extLst>
          </p:cNvPr>
          <p:cNvSpPr>
            <a:spLocks noGrp="1"/>
          </p:cNvSpPr>
          <p:nvPr>
            <p:ph type="title" hasCustomPrompt="1"/>
          </p:nvPr>
        </p:nvSpPr>
        <p:spPr>
          <a:xfrm>
            <a:off x="845237" y="967616"/>
            <a:ext cx="10506976" cy="733192"/>
          </a:xfrm>
          <a:prstGeom prst="rect">
            <a:avLst/>
          </a:prstGeom>
        </p:spPr>
        <p:txBody>
          <a:bodyPr/>
          <a:lstStyle>
            <a:lvl1pPr>
              <a:defRPr sz="2000">
                <a:latin typeface="Avenir Next LT Pro" panose="020B0504020202020204" pitchFamily="34" charset="0"/>
              </a:defRPr>
            </a:lvl1pPr>
          </a:lstStyle>
          <a:p>
            <a:r>
              <a:rPr lang="nl-NL"/>
              <a:t>Samenvatting van de slide (max. 2 zinnen)</a:t>
            </a:r>
            <a:br>
              <a:rPr lang="nl-NL"/>
            </a:br>
            <a:endParaRPr lang="en-US"/>
          </a:p>
        </p:txBody>
      </p:sp>
      <p:sp>
        <p:nvSpPr>
          <p:cNvPr id="10" name="Tijdelijke aanduiding voor tekst 24">
            <a:extLst>
              <a:ext uri="{FF2B5EF4-FFF2-40B4-BE49-F238E27FC236}">
                <a16:creationId xmlns:a16="http://schemas.microsoft.com/office/drawing/2014/main" id="{14F38FF5-A205-4726-80B3-796B8D3E03EF}"/>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HOOFDSTUKTITEL</a:t>
            </a:r>
            <a:endParaRPr lang="en-US"/>
          </a:p>
        </p:txBody>
      </p:sp>
      <p:sp>
        <p:nvSpPr>
          <p:cNvPr id="11" name="Ovaal 10">
            <a:extLst>
              <a:ext uri="{FF2B5EF4-FFF2-40B4-BE49-F238E27FC236}">
                <a16:creationId xmlns:a16="http://schemas.microsoft.com/office/drawing/2014/main" id="{71EF5F32-7AD3-4BE5-BBE4-D2F3E7297C91}"/>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2" name="Tekstvak 11">
            <a:extLst>
              <a:ext uri="{FF2B5EF4-FFF2-40B4-BE49-F238E27FC236}">
                <a16:creationId xmlns:a16="http://schemas.microsoft.com/office/drawing/2014/main" id="{1159AB8F-6119-41B9-A9EB-49E460A38437}"/>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13" name="Tijdelijke aanduiding voor tekst 9">
            <a:extLst>
              <a:ext uri="{FF2B5EF4-FFF2-40B4-BE49-F238E27FC236}">
                <a16:creationId xmlns:a16="http://schemas.microsoft.com/office/drawing/2014/main" id="{469A88A8-51A5-41B2-A70E-0E7BD98C77F3}"/>
              </a:ext>
            </a:extLst>
          </p:cNvPr>
          <p:cNvSpPr>
            <a:spLocks noGrp="1"/>
          </p:cNvSpPr>
          <p:nvPr>
            <p:ph type="body" sz="quarter" idx="15" hasCustomPrompt="1"/>
          </p:nvPr>
        </p:nvSpPr>
        <p:spPr>
          <a:xfrm>
            <a:off x="847963" y="6237312"/>
            <a:ext cx="5250762" cy="244682"/>
          </a:xfrm>
          <a:prstGeom prst="rect">
            <a:avLst/>
          </a:prstGeom>
        </p:spPr>
        <p:txBody>
          <a:bodyPr wrap="square">
            <a:spAutoFit/>
          </a:bodyPr>
          <a:lstStyle>
            <a:lvl1pPr marL="0" indent="0">
              <a:buNone/>
              <a:defRPr sz="1100" b="0" i="0">
                <a:solidFill>
                  <a:schemeClr val="accent2"/>
                </a:solidFill>
                <a:latin typeface="Avenir Next LT Pro" panose="020B0504020202020204" pitchFamily="34" charset="0"/>
              </a:defRPr>
            </a:lvl1pPr>
          </a:lstStyle>
          <a:p>
            <a:pPr lvl="0"/>
            <a:r>
              <a:rPr lang="en-US" noProof="0" err="1"/>
              <a:t>Bron</a:t>
            </a:r>
            <a:endParaRPr lang="nl-NL" noProof="0"/>
          </a:p>
        </p:txBody>
      </p:sp>
    </p:spTree>
    <p:extLst>
      <p:ext uri="{BB962C8B-B14F-4D97-AF65-F5344CB8AC3E}">
        <p14:creationId xmlns:p14="http://schemas.microsoft.com/office/powerpoint/2010/main" val="191636357"/>
      </p:ext>
    </p:extLst>
  </p:cSld>
  <p:clrMapOvr>
    <a:masterClrMapping/>
  </p:clrMapOvr>
  <p:extLst>
    <p:ext uri="{DCECCB84-F9BA-43D5-87BE-67443E8EF086}">
      <p15:sldGuideLst xmlns:p15="http://schemas.microsoft.com/office/powerpoint/2012/main">
        <p15:guide id="1" orient="horz" pos="3929">
          <p15:clr>
            <a:srgbClr val="FBAE40"/>
          </p15:clr>
        </p15:guide>
        <p15:guide id="2" pos="529">
          <p15:clr>
            <a:srgbClr val="FBAE40"/>
          </p15:clr>
        </p15:guide>
        <p15:guide id="3" orient="horz" pos="391">
          <p15:clr>
            <a:srgbClr val="FBAE40"/>
          </p15:clr>
        </p15:guide>
        <p15:guide id="4" pos="715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051539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Kleine figuur/grafiek met tekst">
    <p:spTree>
      <p:nvGrpSpPr>
        <p:cNvPr id="1" name=""/>
        <p:cNvGrpSpPr/>
        <p:nvPr/>
      </p:nvGrpSpPr>
      <p:grpSpPr>
        <a:xfrm>
          <a:off x="0" y="0"/>
          <a:ext cx="0" cy="0"/>
          <a:chOff x="0" y="0"/>
          <a:chExt cx="0" cy="0"/>
        </a:xfrm>
      </p:grpSpPr>
      <p:sp>
        <p:nvSpPr>
          <p:cNvPr id="7" name="Tijdelijke aanduiding voor tekst 21">
            <a:extLst>
              <a:ext uri="{FF2B5EF4-FFF2-40B4-BE49-F238E27FC236}">
                <a16:creationId xmlns:a16="http://schemas.microsoft.com/office/drawing/2014/main" id="{3CFA940A-4AAC-425A-A124-92DABB5B73AF}"/>
              </a:ext>
            </a:extLst>
          </p:cNvPr>
          <p:cNvSpPr>
            <a:spLocks noGrp="1"/>
          </p:cNvSpPr>
          <p:nvPr>
            <p:ph type="body" sz="quarter" idx="13" hasCustomPrompt="1"/>
          </p:nvPr>
        </p:nvSpPr>
        <p:spPr>
          <a:xfrm>
            <a:off x="6090551" y="1846032"/>
            <a:ext cx="5256212" cy="4391256"/>
          </a:xfrm>
          <a:prstGeom prst="rect">
            <a:avLst/>
          </a:prstGeom>
        </p:spPr>
        <p:txBody>
          <a:bodyPr/>
          <a:lstStyle>
            <a:lvl1pPr marL="342900" indent="-342900">
              <a:buClr>
                <a:srgbClr val="C00000"/>
              </a:buClr>
              <a:buFont typeface="Wingdings" pitchFamily="2" charset="2"/>
              <a:buChar char="§"/>
              <a:defRPr sz="1800">
                <a:latin typeface="Avenir Next LT Pro" panose="020B0504020202020204" pitchFamily="34" charset="0"/>
              </a:defRPr>
            </a:lvl1pPr>
            <a:lvl2pPr marL="685800" indent="-228600">
              <a:lnSpc>
                <a:spcPct val="150000"/>
              </a:lnSpc>
              <a:buClr>
                <a:srgbClr val="C00000"/>
              </a:buClr>
              <a:buFont typeface="Wingdings" pitchFamily="2" charset="2"/>
              <a:buChar char="§"/>
              <a:defRPr sz="1600">
                <a:latin typeface="Avenir Next LT Pro" panose="020B0504020202020204" pitchFamily="34" charset="0"/>
              </a:defRPr>
            </a:lvl2pPr>
            <a:lvl3pPr marL="1143000" indent="-228600">
              <a:lnSpc>
                <a:spcPct val="100000"/>
              </a:lnSpc>
              <a:buClr>
                <a:srgbClr val="C00000"/>
              </a:buClr>
              <a:buFont typeface="Wingdings" pitchFamily="2" charset="2"/>
              <a:buChar char="§"/>
              <a:defRPr sz="1400">
                <a:latin typeface="Avenir Next LT Pro" panose="020B0504020202020204" pitchFamily="34" charset="0"/>
              </a:defRPr>
            </a:lvl3pPr>
            <a:lvl4pPr marL="1600200" indent="-228600">
              <a:lnSpc>
                <a:spcPct val="100000"/>
              </a:lnSpc>
              <a:buClr>
                <a:srgbClr val="C00000"/>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8" name="Picture Placeholder 3">
            <a:extLst>
              <a:ext uri="{FF2B5EF4-FFF2-40B4-BE49-F238E27FC236}">
                <a16:creationId xmlns:a16="http://schemas.microsoft.com/office/drawing/2014/main" id="{210E9CA0-D9AF-4373-9B4E-07F5E6EC1B8E}"/>
              </a:ext>
            </a:extLst>
          </p:cNvPr>
          <p:cNvSpPr>
            <a:spLocks noGrp="1"/>
          </p:cNvSpPr>
          <p:nvPr>
            <p:ph type="pic" sz="quarter" idx="10" hasCustomPrompt="1"/>
          </p:nvPr>
        </p:nvSpPr>
        <p:spPr>
          <a:xfrm>
            <a:off x="845236" y="1846032"/>
            <a:ext cx="5250763" cy="4391256"/>
          </a:xfrm>
          <a:prstGeom prst="rect">
            <a:avLst/>
          </a:prstGeom>
        </p:spPr>
        <p:txBody>
          <a:bodyPr/>
          <a:lstStyle>
            <a:lvl1pPr marL="0" indent="0">
              <a:buNone/>
              <a:defRPr sz="1800">
                <a:latin typeface="Avenir Next LT Pro" panose="020B0504020202020204" pitchFamily="34" charset="0"/>
              </a:defRPr>
            </a:lvl1pPr>
          </a:lstStyle>
          <a:p>
            <a:r>
              <a:rPr lang="en-US" err="1"/>
              <a:t>Afbeelding</a:t>
            </a:r>
            <a:r>
              <a:rPr lang="en-US"/>
              <a:t>, </a:t>
            </a:r>
            <a:r>
              <a:rPr lang="en-US" err="1"/>
              <a:t>grafiek</a:t>
            </a:r>
            <a:r>
              <a:rPr lang="en-US"/>
              <a:t> </a:t>
            </a:r>
            <a:r>
              <a:rPr lang="en-US" err="1"/>
              <a:t>etc</a:t>
            </a:r>
            <a:r>
              <a:rPr lang="en-US"/>
              <a:t> </a:t>
            </a:r>
            <a:r>
              <a:rPr lang="en-US" err="1"/>
              <a:t>hier</a:t>
            </a:r>
            <a:r>
              <a:rPr lang="en-US"/>
              <a:t> </a:t>
            </a:r>
            <a:r>
              <a:rPr lang="en-US" err="1"/>
              <a:t>toevoegen</a:t>
            </a:r>
            <a:endParaRPr lang="en-US"/>
          </a:p>
        </p:txBody>
      </p:sp>
      <p:pic>
        <p:nvPicPr>
          <p:cNvPr id="11" name="Afbeelding 10">
            <a:extLst>
              <a:ext uri="{FF2B5EF4-FFF2-40B4-BE49-F238E27FC236}">
                <a16:creationId xmlns:a16="http://schemas.microsoft.com/office/drawing/2014/main" id="{F9BA0661-3719-4E5C-BB87-EC08C4814CE2}"/>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12" name="Titel 13">
            <a:extLst>
              <a:ext uri="{FF2B5EF4-FFF2-40B4-BE49-F238E27FC236}">
                <a16:creationId xmlns:a16="http://schemas.microsoft.com/office/drawing/2014/main" id="{DBE8C54B-633B-45B7-B0AA-EE8E266CA031}"/>
              </a:ext>
            </a:extLst>
          </p:cNvPr>
          <p:cNvSpPr>
            <a:spLocks noGrp="1"/>
          </p:cNvSpPr>
          <p:nvPr>
            <p:ph type="title" hasCustomPrompt="1"/>
          </p:nvPr>
        </p:nvSpPr>
        <p:spPr>
          <a:xfrm>
            <a:off x="845237" y="967616"/>
            <a:ext cx="10506976" cy="733192"/>
          </a:xfrm>
          <a:prstGeom prst="rect">
            <a:avLst/>
          </a:prstGeom>
        </p:spPr>
        <p:txBody>
          <a:bodyPr/>
          <a:lstStyle>
            <a:lvl1pPr>
              <a:defRPr sz="2000">
                <a:latin typeface="Avenir Next LT Pro" panose="020B0504020202020204" pitchFamily="34" charset="0"/>
              </a:defRPr>
            </a:lvl1pPr>
          </a:lstStyle>
          <a:p>
            <a:r>
              <a:rPr lang="nl-NL"/>
              <a:t>Samenvatting van de slide (max. 2 zinnen)</a:t>
            </a:r>
            <a:br>
              <a:rPr lang="nl-NL"/>
            </a:br>
            <a:endParaRPr lang="en-US"/>
          </a:p>
        </p:txBody>
      </p:sp>
      <p:sp>
        <p:nvSpPr>
          <p:cNvPr id="13" name="Tijdelijke aanduiding voor tekst 24">
            <a:extLst>
              <a:ext uri="{FF2B5EF4-FFF2-40B4-BE49-F238E27FC236}">
                <a16:creationId xmlns:a16="http://schemas.microsoft.com/office/drawing/2014/main" id="{370F25C4-B66A-42A1-BBC9-F2BCCE5AD2AD}"/>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HOOFDSTUKTITEL</a:t>
            </a:r>
            <a:endParaRPr lang="en-US"/>
          </a:p>
        </p:txBody>
      </p:sp>
      <p:sp>
        <p:nvSpPr>
          <p:cNvPr id="16" name="Ovaal 15">
            <a:extLst>
              <a:ext uri="{FF2B5EF4-FFF2-40B4-BE49-F238E27FC236}">
                <a16:creationId xmlns:a16="http://schemas.microsoft.com/office/drawing/2014/main" id="{5C102908-F97B-4DAC-93F9-39E53BB4E61A}"/>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7" name="Tekstvak 16">
            <a:extLst>
              <a:ext uri="{FF2B5EF4-FFF2-40B4-BE49-F238E27FC236}">
                <a16:creationId xmlns:a16="http://schemas.microsoft.com/office/drawing/2014/main" id="{79904CAD-5067-4D3C-B37A-EEC2D9F0D917}"/>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18" name="Tijdelijke aanduiding voor tekst 9">
            <a:extLst>
              <a:ext uri="{FF2B5EF4-FFF2-40B4-BE49-F238E27FC236}">
                <a16:creationId xmlns:a16="http://schemas.microsoft.com/office/drawing/2014/main" id="{C8FAC7B9-3B95-42C6-8E97-F102A280DF9D}"/>
              </a:ext>
            </a:extLst>
          </p:cNvPr>
          <p:cNvSpPr>
            <a:spLocks noGrp="1"/>
          </p:cNvSpPr>
          <p:nvPr>
            <p:ph type="body" sz="quarter" idx="15" hasCustomPrompt="1"/>
          </p:nvPr>
        </p:nvSpPr>
        <p:spPr>
          <a:xfrm>
            <a:off x="847963" y="6237312"/>
            <a:ext cx="5250762" cy="244682"/>
          </a:xfrm>
          <a:prstGeom prst="rect">
            <a:avLst/>
          </a:prstGeom>
        </p:spPr>
        <p:txBody>
          <a:bodyPr wrap="square">
            <a:spAutoFit/>
          </a:bodyPr>
          <a:lstStyle>
            <a:lvl1pPr marL="0" indent="0">
              <a:buNone/>
              <a:defRPr sz="1100" b="0" i="0">
                <a:solidFill>
                  <a:schemeClr val="accent2"/>
                </a:solidFill>
                <a:latin typeface="Avenir Next LT Pro" panose="020B0504020202020204" pitchFamily="34" charset="0"/>
              </a:defRPr>
            </a:lvl1pPr>
          </a:lstStyle>
          <a:p>
            <a:pPr lvl="0"/>
            <a:r>
              <a:rPr lang="en-US" noProof="0" err="1"/>
              <a:t>Bron</a:t>
            </a:r>
            <a:endParaRPr lang="nl-NL" noProof="0"/>
          </a:p>
        </p:txBody>
      </p:sp>
    </p:spTree>
    <p:extLst>
      <p:ext uri="{BB962C8B-B14F-4D97-AF65-F5344CB8AC3E}">
        <p14:creationId xmlns:p14="http://schemas.microsoft.com/office/powerpoint/2010/main" val="3307957787"/>
      </p:ext>
    </p:extLst>
  </p:cSld>
  <p:clrMapOvr>
    <a:masterClrMapping/>
  </p:clrMapOvr>
  <p:extLst>
    <p:ext uri="{DCECCB84-F9BA-43D5-87BE-67443E8EF086}">
      <p15:sldGuideLst xmlns:p15="http://schemas.microsoft.com/office/powerpoint/2012/main">
        <p15:guide id="1" orient="horz" pos="3929">
          <p15:clr>
            <a:srgbClr val="FBAE40"/>
          </p15:clr>
        </p15:guide>
        <p15:guide id="2" pos="529">
          <p15:clr>
            <a:srgbClr val="FBAE40"/>
          </p15:clr>
        </p15:guide>
        <p15:guide id="3" orient="horz" pos="391">
          <p15:clr>
            <a:srgbClr val="FBAE40"/>
          </p15:clr>
        </p15:guide>
        <p15:guide id="4" pos="715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to met teks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314736-25A4-9547-B2F7-CDD95A805114}"/>
              </a:ext>
            </a:extLst>
          </p:cNvPr>
          <p:cNvSpPr>
            <a:spLocks noGrp="1"/>
          </p:cNvSpPr>
          <p:nvPr>
            <p:ph type="pic" sz="quarter" idx="10"/>
          </p:nvPr>
        </p:nvSpPr>
        <p:spPr>
          <a:xfrm>
            <a:off x="0" y="12032"/>
            <a:ext cx="6096000" cy="6858000"/>
          </a:xfrm>
          <a:prstGeom prst="rect">
            <a:avLst/>
          </a:prstGeom>
        </p:spPr>
        <p:txBody>
          <a:bodyPr/>
          <a:lstStyle>
            <a:lvl1pPr>
              <a:defRPr>
                <a:latin typeface="Avenir Next LT Pro" panose="020B0504020202020204" pitchFamily="34" charset="0"/>
              </a:defRPr>
            </a:lvl1pPr>
          </a:lstStyle>
          <a:p>
            <a:r>
              <a:rPr lang="nl-NL"/>
              <a:t>Klik op het pictogram als u een afbeelding wilt toevoegen</a:t>
            </a:r>
            <a:endParaRPr lang="en-US"/>
          </a:p>
        </p:txBody>
      </p:sp>
      <p:sp>
        <p:nvSpPr>
          <p:cNvPr id="11" name="Tijdelijke aanduiding voor tekst 10">
            <a:extLst>
              <a:ext uri="{FF2B5EF4-FFF2-40B4-BE49-F238E27FC236}">
                <a16:creationId xmlns:a16="http://schemas.microsoft.com/office/drawing/2014/main" id="{8804264B-3F6B-3D44-B3EE-7FEF732B1FB6}"/>
              </a:ext>
            </a:extLst>
          </p:cNvPr>
          <p:cNvSpPr>
            <a:spLocks noGrp="1"/>
          </p:cNvSpPr>
          <p:nvPr>
            <p:ph type="body" sz="quarter" idx="12" hasCustomPrompt="1"/>
          </p:nvPr>
        </p:nvSpPr>
        <p:spPr>
          <a:xfrm>
            <a:off x="6528050" y="620688"/>
            <a:ext cx="4824164" cy="43204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cap="all" spc="300" baseline="0">
                <a:solidFill>
                  <a:schemeClr val="accent1"/>
                </a:solidFill>
                <a:latin typeface="Avenir Next LT Pro" panose="020B05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nl-NL">
                <a:latin typeface="Gotham Book" pitchFamily="50" charset="0"/>
              </a:rPr>
              <a:t>Hoofdstuktitel</a:t>
            </a:r>
            <a:r>
              <a:rPr lang="nl-NL">
                <a:latin typeface="+mj-lt"/>
              </a:rPr>
              <a:t>  </a:t>
            </a:r>
            <a:endParaRPr lang="nl-NL"/>
          </a:p>
        </p:txBody>
      </p:sp>
      <p:sp>
        <p:nvSpPr>
          <p:cNvPr id="10" name="Titel 13">
            <a:extLst>
              <a:ext uri="{FF2B5EF4-FFF2-40B4-BE49-F238E27FC236}">
                <a16:creationId xmlns:a16="http://schemas.microsoft.com/office/drawing/2014/main" id="{C4489E39-07E0-114A-9497-C9EAE48FBA03}"/>
              </a:ext>
            </a:extLst>
          </p:cNvPr>
          <p:cNvSpPr>
            <a:spLocks noGrp="1"/>
          </p:cNvSpPr>
          <p:nvPr>
            <p:ph type="title" hasCustomPrompt="1"/>
          </p:nvPr>
        </p:nvSpPr>
        <p:spPr>
          <a:xfrm>
            <a:off x="6528049" y="1026040"/>
            <a:ext cx="4824164" cy="818784"/>
          </a:xfrm>
          <a:prstGeom prst="rect">
            <a:avLst/>
          </a:prstGeom>
        </p:spPr>
        <p:txBody>
          <a:bodyPr/>
          <a:lstStyle>
            <a:lvl1pPr>
              <a:defRPr sz="2000" baseline="0">
                <a:latin typeface="Avenir Next LT Pro" panose="020B0504020202020204" pitchFamily="34" charset="0"/>
              </a:defRPr>
            </a:lvl1pPr>
          </a:lstStyle>
          <a:p>
            <a:r>
              <a:rPr lang="nl-NL" noProof="0"/>
              <a:t>Samenvatting van de slide </a:t>
            </a:r>
            <a:br>
              <a:rPr lang="nl-NL" noProof="0"/>
            </a:br>
            <a:endParaRPr lang="nl-NL" noProof="0"/>
          </a:p>
        </p:txBody>
      </p:sp>
      <p:sp>
        <p:nvSpPr>
          <p:cNvPr id="7" name="Tijdelijke aanduiding voor tekst 21">
            <a:extLst>
              <a:ext uri="{FF2B5EF4-FFF2-40B4-BE49-F238E27FC236}">
                <a16:creationId xmlns:a16="http://schemas.microsoft.com/office/drawing/2014/main" id="{14761A81-AE40-4F4C-9942-591C6E9FBBEC}"/>
              </a:ext>
            </a:extLst>
          </p:cNvPr>
          <p:cNvSpPr>
            <a:spLocks noGrp="1"/>
          </p:cNvSpPr>
          <p:nvPr>
            <p:ph type="body" sz="quarter" idx="13" hasCustomPrompt="1"/>
          </p:nvPr>
        </p:nvSpPr>
        <p:spPr>
          <a:xfrm>
            <a:off x="6527800" y="2060848"/>
            <a:ext cx="4829862" cy="3960540"/>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5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8" name="Afbeelding 7">
            <a:extLst>
              <a:ext uri="{FF2B5EF4-FFF2-40B4-BE49-F238E27FC236}">
                <a16:creationId xmlns:a16="http://schemas.microsoft.com/office/drawing/2014/main" id="{E32294D7-4781-43D1-B72F-7C059441CC99}"/>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9" name="Ovaal 8">
            <a:extLst>
              <a:ext uri="{FF2B5EF4-FFF2-40B4-BE49-F238E27FC236}">
                <a16:creationId xmlns:a16="http://schemas.microsoft.com/office/drawing/2014/main" id="{696189E4-D632-4551-821A-1E38C7A3ED1E}"/>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2" name="Tekstvak 11">
            <a:extLst>
              <a:ext uri="{FF2B5EF4-FFF2-40B4-BE49-F238E27FC236}">
                <a16:creationId xmlns:a16="http://schemas.microsoft.com/office/drawing/2014/main" id="{68C3EFCD-DF24-4E21-8B81-409EAA7AD722}"/>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13" name="Tijdelijke aanduiding voor tekst 9">
            <a:extLst>
              <a:ext uri="{FF2B5EF4-FFF2-40B4-BE49-F238E27FC236}">
                <a16:creationId xmlns:a16="http://schemas.microsoft.com/office/drawing/2014/main" id="{BA9961AB-AC6A-40E7-A310-10AB95BB3803}"/>
              </a:ext>
            </a:extLst>
          </p:cNvPr>
          <p:cNvSpPr>
            <a:spLocks noGrp="1"/>
          </p:cNvSpPr>
          <p:nvPr>
            <p:ph type="body" sz="quarter" idx="15" hasCustomPrompt="1"/>
          </p:nvPr>
        </p:nvSpPr>
        <p:spPr>
          <a:xfrm>
            <a:off x="6527800" y="6033264"/>
            <a:ext cx="4829862" cy="244682"/>
          </a:xfrm>
          <a:prstGeom prst="rect">
            <a:avLst/>
          </a:prstGeom>
        </p:spPr>
        <p:txBody>
          <a:bodyPr wrap="square">
            <a:spAutoFit/>
          </a:bodyPr>
          <a:lstStyle>
            <a:lvl1pPr marL="0" indent="0">
              <a:buNone/>
              <a:defRPr sz="1100" b="0" i="0">
                <a:solidFill>
                  <a:schemeClr val="accent2"/>
                </a:solidFill>
                <a:latin typeface="Avenir Next LT Pro" panose="020B0504020202020204" pitchFamily="34" charset="0"/>
              </a:defRPr>
            </a:lvl1pPr>
          </a:lstStyle>
          <a:p>
            <a:pPr lvl="0"/>
            <a:r>
              <a:rPr lang="en-US" noProof="0" err="1"/>
              <a:t>Bron</a:t>
            </a:r>
            <a:endParaRPr lang="nl-NL" noProof="0"/>
          </a:p>
        </p:txBody>
      </p:sp>
    </p:spTree>
    <p:extLst>
      <p:ext uri="{BB962C8B-B14F-4D97-AF65-F5344CB8AC3E}">
        <p14:creationId xmlns:p14="http://schemas.microsoft.com/office/powerpoint/2010/main" val="275959298"/>
      </p:ext>
    </p:extLst>
  </p:cSld>
  <p:clrMapOvr>
    <a:masterClrMapping/>
  </p:clrMapOvr>
  <p:extLst>
    <p:ext uri="{DCECCB84-F9BA-43D5-87BE-67443E8EF086}">
      <p15:sldGuideLst xmlns:p15="http://schemas.microsoft.com/office/powerpoint/2012/main">
        <p15:guide id="2" pos="529">
          <p15:clr>
            <a:srgbClr val="FBAE40"/>
          </p15:clr>
        </p15:guide>
        <p15:guide id="4" pos="7151">
          <p15:clr>
            <a:srgbClr val="FBAE40"/>
          </p15:clr>
        </p15:guide>
        <p15:guide id="5" pos="411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Grote figuur/grafiek met tekst">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8804264B-3F6B-3D44-B3EE-7FEF732B1FB6}"/>
              </a:ext>
            </a:extLst>
          </p:cNvPr>
          <p:cNvSpPr>
            <a:spLocks noGrp="1"/>
          </p:cNvSpPr>
          <p:nvPr>
            <p:ph type="body" sz="quarter" idx="12" hasCustomPrompt="1"/>
          </p:nvPr>
        </p:nvSpPr>
        <p:spPr>
          <a:xfrm>
            <a:off x="6528050" y="620688"/>
            <a:ext cx="4824164" cy="43204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cap="all" spc="300" baseline="0">
                <a:solidFill>
                  <a:schemeClr val="accent1"/>
                </a:solidFill>
                <a:latin typeface="Avenir Next LT Pro" panose="020B05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nl-NL">
                <a:latin typeface="Gotham Book" pitchFamily="50" charset="0"/>
              </a:rPr>
              <a:t>Hoofdstuktitel</a:t>
            </a:r>
            <a:endParaRPr lang="nl-NL"/>
          </a:p>
        </p:txBody>
      </p:sp>
      <p:sp>
        <p:nvSpPr>
          <p:cNvPr id="10" name="Titel 13">
            <a:extLst>
              <a:ext uri="{FF2B5EF4-FFF2-40B4-BE49-F238E27FC236}">
                <a16:creationId xmlns:a16="http://schemas.microsoft.com/office/drawing/2014/main" id="{C4489E39-07E0-114A-9497-C9EAE48FBA03}"/>
              </a:ext>
            </a:extLst>
          </p:cNvPr>
          <p:cNvSpPr>
            <a:spLocks noGrp="1"/>
          </p:cNvSpPr>
          <p:nvPr>
            <p:ph type="title" hasCustomPrompt="1"/>
          </p:nvPr>
        </p:nvSpPr>
        <p:spPr>
          <a:xfrm>
            <a:off x="6528049" y="1026040"/>
            <a:ext cx="4824164" cy="818784"/>
          </a:xfrm>
          <a:prstGeom prst="rect">
            <a:avLst/>
          </a:prstGeom>
        </p:spPr>
        <p:txBody>
          <a:bodyPr/>
          <a:lstStyle>
            <a:lvl1pPr>
              <a:defRPr sz="2000" baseline="0">
                <a:latin typeface="Avenir Next LT Pro" panose="020B0504020202020204" pitchFamily="34" charset="0"/>
              </a:defRPr>
            </a:lvl1pPr>
          </a:lstStyle>
          <a:p>
            <a:r>
              <a:rPr lang="nl-NL" noProof="0"/>
              <a:t>Samenvatting van de slide </a:t>
            </a:r>
            <a:br>
              <a:rPr lang="nl-NL" noProof="0"/>
            </a:br>
            <a:endParaRPr lang="nl-NL" noProof="0"/>
          </a:p>
        </p:txBody>
      </p:sp>
      <p:sp>
        <p:nvSpPr>
          <p:cNvPr id="7" name="Picture Placeholder 3">
            <a:extLst>
              <a:ext uri="{FF2B5EF4-FFF2-40B4-BE49-F238E27FC236}">
                <a16:creationId xmlns:a16="http://schemas.microsoft.com/office/drawing/2014/main" id="{CAAEB446-9489-4B28-9B10-392E7729512F}"/>
              </a:ext>
            </a:extLst>
          </p:cNvPr>
          <p:cNvSpPr>
            <a:spLocks noGrp="1"/>
          </p:cNvSpPr>
          <p:nvPr>
            <p:ph type="pic" sz="quarter" idx="10" hasCustomPrompt="1"/>
          </p:nvPr>
        </p:nvSpPr>
        <p:spPr>
          <a:xfrm>
            <a:off x="845236" y="620688"/>
            <a:ext cx="5250763" cy="5616600"/>
          </a:xfrm>
          <a:prstGeom prst="rect">
            <a:avLst/>
          </a:prstGeom>
        </p:spPr>
        <p:txBody>
          <a:bodyPr/>
          <a:lstStyle>
            <a:lvl1pPr marL="0" indent="0">
              <a:buNone/>
              <a:defRPr sz="2000">
                <a:latin typeface="Avenir Next LT Pro" panose="020B0504020202020204" pitchFamily="34" charset="0"/>
              </a:defRPr>
            </a:lvl1pPr>
          </a:lstStyle>
          <a:p>
            <a:r>
              <a:rPr lang="en-US" err="1"/>
              <a:t>Afbeelding</a:t>
            </a:r>
            <a:r>
              <a:rPr lang="en-US"/>
              <a:t>, </a:t>
            </a:r>
            <a:r>
              <a:rPr lang="en-US" err="1"/>
              <a:t>grafiek</a:t>
            </a:r>
            <a:r>
              <a:rPr lang="en-US"/>
              <a:t> </a:t>
            </a:r>
            <a:r>
              <a:rPr lang="en-US" err="1"/>
              <a:t>etc</a:t>
            </a:r>
            <a:r>
              <a:rPr lang="en-US"/>
              <a:t> </a:t>
            </a:r>
            <a:r>
              <a:rPr lang="en-US" err="1"/>
              <a:t>hier</a:t>
            </a:r>
            <a:r>
              <a:rPr lang="en-US"/>
              <a:t> </a:t>
            </a:r>
            <a:r>
              <a:rPr lang="en-US" err="1"/>
              <a:t>toevoegen</a:t>
            </a:r>
            <a:endParaRPr lang="en-US"/>
          </a:p>
        </p:txBody>
      </p:sp>
      <p:sp>
        <p:nvSpPr>
          <p:cNvPr id="12" name="Tijdelijke aanduiding voor tekst 21">
            <a:extLst>
              <a:ext uri="{FF2B5EF4-FFF2-40B4-BE49-F238E27FC236}">
                <a16:creationId xmlns:a16="http://schemas.microsoft.com/office/drawing/2014/main" id="{328B29EF-4F91-C445-AC23-1924C7EB225E}"/>
              </a:ext>
            </a:extLst>
          </p:cNvPr>
          <p:cNvSpPr>
            <a:spLocks noGrp="1"/>
          </p:cNvSpPr>
          <p:nvPr>
            <p:ph type="body" sz="quarter" idx="13" hasCustomPrompt="1"/>
          </p:nvPr>
        </p:nvSpPr>
        <p:spPr>
          <a:xfrm>
            <a:off x="6527800" y="2060848"/>
            <a:ext cx="4829862" cy="4176440"/>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5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13" name="Afbeelding 12">
            <a:extLst>
              <a:ext uri="{FF2B5EF4-FFF2-40B4-BE49-F238E27FC236}">
                <a16:creationId xmlns:a16="http://schemas.microsoft.com/office/drawing/2014/main" id="{89D527BB-380F-4E7F-9894-72EEB254EA50}"/>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14" name="Ovaal 13">
            <a:extLst>
              <a:ext uri="{FF2B5EF4-FFF2-40B4-BE49-F238E27FC236}">
                <a16:creationId xmlns:a16="http://schemas.microsoft.com/office/drawing/2014/main" id="{9CEF8BFB-CC5A-430F-8D83-03FBBFBC3B1F}"/>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5" name="Tekstvak 14">
            <a:extLst>
              <a:ext uri="{FF2B5EF4-FFF2-40B4-BE49-F238E27FC236}">
                <a16:creationId xmlns:a16="http://schemas.microsoft.com/office/drawing/2014/main" id="{A61EBD24-551D-4085-92E0-1460660ADF5A}"/>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17" name="Tijdelijke aanduiding voor tekst 9">
            <a:extLst>
              <a:ext uri="{FF2B5EF4-FFF2-40B4-BE49-F238E27FC236}">
                <a16:creationId xmlns:a16="http://schemas.microsoft.com/office/drawing/2014/main" id="{390AA81A-56ED-474D-B062-656195D0ED31}"/>
              </a:ext>
            </a:extLst>
          </p:cNvPr>
          <p:cNvSpPr>
            <a:spLocks noGrp="1"/>
          </p:cNvSpPr>
          <p:nvPr>
            <p:ph type="body" sz="quarter" idx="15" hasCustomPrompt="1"/>
          </p:nvPr>
        </p:nvSpPr>
        <p:spPr>
          <a:xfrm>
            <a:off x="847963" y="6237312"/>
            <a:ext cx="5250762" cy="244682"/>
          </a:xfrm>
          <a:prstGeom prst="rect">
            <a:avLst/>
          </a:prstGeom>
        </p:spPr>
        <p:txBody>
          <a:bodyPr wrap="square">
            <a:spAutoFit/>
          </a:bodyPr>
          <a:lstStyle>
            <a:lvl1pPr marL="0" indent="0">
              <a:buNone/>
              <a:defRPr sz="1100" b="0" i="0">
                <a:solidFill>
                  <a:schemeClr val="accent2"/>
                </a:solidFill>
                <a:latin typeface="Avenir Next LT Pro" panose="020B0504020202020204" pitchFamily="34" charset="0"/>
              </a:defRPr>
            </a:lvl1pPr>
          </a:lstStyle>
          <a:p>
            <a:pPr lvl="0"/>
            <a:r>
              <a:rPr lang="en-US" noProof="0" err="1"/>
              <a:t>Bron</a:t>
            </a:r>
            <a:endParaRPr lang="nl-NL" noProof="0"/>
          </a:p>
        </p:txBody>
      </p:sp>
    </p:spTree>
    <p:extLst>
      <p:ext uri="{BB962C8B-B14F-4D97-AF65-F5344CB8AC3E}">
        <p14:creationId xmlns:p14="http://schemas.microsoft.com/office/powerpoint/2010/main" val="2686574471"/>
      </p:ext>
    </p:extLst>
  </p:cSld>
  <p:clrMapOvr>
    <a:masterClrMapping/>
  </p:clrMapOvr>
  <p:extLst>
    <p:ext uri="{DCECCB84-F9BA-43D5-87BE-67443E8EF086}">
      <p15:sldGuideLst xmlns:p15="http://schemas.microsoft.com/office/powerpoint/2012/main">
        <p15:guide id="2" pos="529">
          <p15:clr>
            <a:srgbClr val="FBAE40"/>
          </p15:clr>
        </p15:guide>
        <p15:guide id="4" pos="7151">
          <p15:clr>
            <a:srgbClr val="FBAE40"/>
          </p15:clr>
        </p15:guide>
        <p15:guide id="5" pos="4112">
          <p15:clr>
            <a:srgbClr val="FBAE40"/>
          </p15:clr>
        </p15:guide>
        <p15:guide id="6" orient="horz" pos="391">
          <p15:clr>
            <a:srgbClr val="FBAE40"/>
          </p15:clr>
        </p15:guide>
        <p15:guide id="7" orient="horz" pos="3929">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aatste slide">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19C62ABF-AD59-4CB8-AB90-DE3EC46538C9}"/>
              </a:ext>
            </a:extLst>
          </p:cNvPr>
          <p:cNvSpPr/>
          <p:nvPr userDrawn="1"/>
        </p:nvSpPr>
        <p:spPr>
          <a:xfrm>
            <a:off x="0" y="5486568"/>
            <a:ext cx="12192000" cy="137143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2" name="Tijdelijke aanduiding voor tekst 21">
            <a:extLst>
              <a:ext uri="{FF2B5EF4-FFF2-40B4-BE49-F238E27FC236}">
                <a16:creationId xmlns:a16="http://schemas.microsoft.com/office/drawing/2014/main" id="{318D165D-D317-4795-A4D9-9ABE6D80B6E2}"/>
              </a:ext>
            </a:extLst>
          </p:cNvPr>
          <p:cNvSpPr>
            <a:spLocks noGrp="1"/>
          </p:cNvSpPr>
          <p:nvPr>
            <p:ph type="body" sz="quarter" idx="11" hasCustomPrompt="1"/>
          </p:nvPr>
        </p:nvSpPr>
        <p:spPr>
          <a:xfrm>
            <a:off x="839788" y="1371432"/>
            <a:ext cx="10517874" cy="2561624"/>
          </a:xfrm>
          <a:prstGeom prst="rect">
            <a:avLst/>
          </a:prstGeom>
        </p:spPr>
        <p:txBody>
          <a:bodyPr/>
          <a:lstStyle>
            <a:lvl1pPr marL="0" indent="0">
              <a:buClr>
                <a:schemeClr val="accent2"/>
              </a:buClr>
              <a:buFont typeface="Arial" panose="020B0604020202020204" pitchFamily="34" charset="0"/>
              <a:buNone/>
              <a:defRPr sz="16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Opties: slide over de auteurs, zijn er nog vragen?, afsluitende quote… </a:t>
            </a:r>
          </a:p>
          <a:p>
            <a:pPr lvl="0"/>
            <a:endParaRPr lang="nl-NL" noProof="0"/>
          </a:p>
        </p:txBody>
      </p:sp>
      <p:sp>
        <p:nvSpPr>
          <p:cNvPr id="7" name="Tijdelijke aanduiding voor tekst 24">
            <a:extLst>
              <a:ext uri="{FF2B5EF4-FFF2-40B4-BE49-F238E27FC236}">
                <a16:creationId xmlns:a16="http://schemas.microsoft.com/office/drawing/2014/main" id="{4C528469-674A-4501-A4C0-1B26432E8101}"/>
              </a:ext>
            </a:extLst>
          </p:cNvPr>
          <p:cNvSpPr>
            <a:spLocks noGrp="1"/>
          </p:cNvSpPr>
          <p:nvPr>
            <p:ph type="body" sz="quarter" idx="12" hasCustomPrompt="1"/>
          </p:nvPr>
        </p:nvSpPr>
        <p:spPr>
          <a:xfrm>
            <a:off x="839788" y="679832"/>
            <a:ext cx="10517874" cy="431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TITEL</a:t>
            </a:r>
            <a:endParaRPr lang="en-US"/>
          </a:p>
        </p:txBody>
      </p:sp>
      <p:pic>
        <p:nvPicPr>
          <p:cNvPr id="8" name="Afbeelding 7">
            <a:extLst>
              <a:ext uri="{FF2B5EF4-FFF2-40B4-BE49-F238E27FC236}">
                <a16:creationId xmlns:a16="http://schemas.microsoft.com/office/drawing/2014/main" id="{595034E1-AD32-4855-8561-2C6EAB5EFB94}"/>
              </a:ext>
            </a:extLst>
          </p:cNvPr>
          <p:cNvPicPr>
            <a:picLocks noChangeAspect="1"/>
          </p:cNvPicPr>
          <p:nvPr userDrawn="1"/>
        </p:nvPicPr>
        <p:blipFill>
          <a:blip r:embed="rId2"/>
          <a:stretch>
            <a:fillRect/>
          </a:stretch>
        </p:blipFill>
        <p:spPr>
          <a:xfrm>
            <a:off x="8177213" y="6396310"/>
            <a:ext cx="3175000" cy="273050"/>
          </a:xfrm>
          <a:prstGeom prst="rect">
            <a:avLst/>
          </a:prstGeom>
        </p:spPr>
      </p:pic>
      <p:sp>
        <p:nvSpPr>
          <p:cNvPr id="9" name="Ovaal 8">
            <a:extLst>
              <a:ext uri="{FF2B5EF4-FFF2-40B4-BE49-F238E27FC236}">
                <a16:creationId xmlns:a16="http://schemas.microsoft.com/office/drawing/2014/main" id="{23AF6D7C-C51A-42CE-BEC6-C1D9182AAEC6}"/>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0" name="Tekstvak 9">
            <a:extLst>
              <a:ext uri="{FF2B5EF4-FFF2-40B4-BE49-F238E27FC236}">
                <a16:creationId xmlns:a16="http://schemas.microsoft.com/office/drawing/2014/main" id="{7144703E-5753-4F8E-8913-B12533BEF41B}"/>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4" name="Tijdelijke aanduiding voor tekst 3">
            <a:extLst>
              <a:ext uri="{FF2B5EF4-FFF2-40B4-BE49-F238E27FC236}">
                <a16:creationId xmlns:a16="http://schemas.microsoft.com/office/drawing/2014/main" id="{06A0FCB2-84DB-461D-BF1B-A055CBFF4816}"/>
              </a:ext>
            </a:extLst>
          </p:cNvPr>
          <p:cNvSpPr>
            <a:spLocks noGrp="1"/>
          </p:cNvSpPr>
          <p:nvPr>
            <p:ph type="body" sz="quarter" idx="13" hasCustomPrompt="1"/>
          </p:nvPr>
        </p:nvSpPr>
        <p:spPr>
          <a:xfrm>
            <a:off x="839416" y="5589017"/>
            <a:ext cx="2736503" cy="360263"/>
          </a:xfrm>
          <a:prstGeom prst="rect">
            <a:avLst/>
          </a:prstGeom>
        </p:spPr>
        <p:txBody>
          <a:bodyPr anchor="ctr"/>
          <a:lstStyle>
            <a:lvl1pPr marL="0" indent="0">
              <a:buNone/>
              <a:defRPr sz="1600">
                <a:solidFill>
                  <a:schemeClr val="bg1"/>
                </a:solidFill>
                <a:latin typeface="Avenir Next LT Pro" panose="020B0504020202020204" pitchFamily="34" charset="0"/>
              </a:defRPr>
            </a:lvl1pPr>
          </a:lstStyle>
          <a:p>
            <a:pPr lvl="0"/>
            <a:r>
              <a:rPr lang="nl-NL"/>
              <a:t>Naam contactpersoon</a:t>
            </a:r>
          </a:p>
        </p:txBody>
      </p:sp>
      <p:sp>
        <p:nvSpPr>
          <p:cNvPr id="11" name="Tijdelijke aanduiding voor tekst 3">
            <a:extLst>
              <a:ext uri="{FF2B5EF4-FFF2-40B4-BE49-F238E27FC236}">
                <a16:creationId xmlns:a16="http://schemas.microsoft.com/office/drawing/2014/main" id="{DF51EC78-2FDE-45E2-B502-C55AA8B26027}"/>
              </a:ext>
            </a:extLst>
          </p:cNvPr>
          <p:cNvSpPr>
            <a:spLocks noGrp="1"/>
          </p:cNvSpPr>
          <p:nvPr>
            <p:ph type="body" sz="quarter" idx="14" hasCustomPrompt="1"/>
          </p:nvPr>
        </p:nvSpPr>
        <p:spPr>
          <a:xfrm>
            <a:off x="839416" y="6021065"/>
            <a:ext cx="2736503" cy="360263"/>
          </a:xfrm>
          <a:prstGeom prst="rect">
            <a:avLst/>
          </a:prstGeom>
        </p:spPr>
        <p:txBody>
          <a:bodyPr anchor="ctr"/>
          <a:lstStyle>
            <a:lvl1pPr marL="0" indent="0">
              <a:buNone/>
              <a:defRPr sz="1600">
                <a:solidFill>
                  <a:schemeClr val="bg1"/>
                </a:solidFill>
                <a:latin typeface="Avenir Next LT Pro" panose="020B0504020202020204" pitchFamily="34" charset="0"/>
              </a:defRPr>
            </a:lvl1pPr>
          </a:lstStyle>
          <a:p>
            <a:pPr lvl="0"/>
            <a:r>
              <a:rPr lang="en-US"/>
              <a:t>E</a:t>
            </a:r>
            <a:r>
              <a:rPr lang="nl-NL"/>
              <a:t>-mail contactpersoon</a:t>
            </a:r>
          </a:p>
        </p:txBody>
      </p:sp>
      <p:sp>
        <p:nvSpPr>
          <p:cNvPr id="13" name="Tijdelijke aanduiding voor tekst 3">
            <a:extLst>
              <a:ext uri="{FF2B5EF4-FFF2-40B4-BE49-F238E27FC236}">
                <a16:creationId xmlns:a16="http://schemas.microsoft.com/office/drawing/2014/main" id="{69C3A63D-0FFE-457B-B8D5-AA0331CD75A9}"/>
              </a:ext>
            </a:extLst>
          </p:cNvPr>
          <p:cNvSpPr>
            <a:spLocks noGrp="1"/>
          </p:cNvSpPr>
          <p:nvPr>
            <p:ph type="body" sz="quarter" idx="15" hasCustomPrompt="1"/>
          </p:nvPr>
        </p:nvSpPr>
        <p:spPr>
          <a:xfrm>
            <a:off x="839217" y="6453113"/>
            <a:ext cx="3175000" cy="360263"/>
          </a:xfrm>
          <a:prstGeom prst="rect">
            <a:avLst/>
          </a:prstGeom>
        </p:spPr>
        <p:txBody>
          <a:bodyPr anchor="ctr"/>
          <a:lstStyle>
            <a:lvl1pPr marL="0" indent="0">
              <a:buNone/>
              <a:defRPr sz="1600">
                <a:solidFill>
                  <a:schemeClr val="bg1"/>
                </a:solidFill>
                <a:latin typeface="Avenir Next LT Pro" panose="020B0504020202020204" pitchFamily="34" charset="0"/>
              </a:defRPr>
            </a:lvl1pPr>
          </a:lstStyle>
          <a:p>
            <a:pPr lvl="0"/>
            <a:r>
              <a:rPr lang="nl-NL"/>
              <a:t>Tel. nummer contactpersoon</a:t>
            </a:r>
          </a:p>
        </p:txBody>
      </p:sp>
    </p:spTree>
    <p:extLst>
      <p:ext uri="{BB962C8B-B14F-4D97-AF65-F5344CB8AC3E}">
        <p14:creationId xmlns:p14="http://schemas.microsoft.com/office/powerpoint/2010/main" val="2080353787"/>
      </p:ext>
    </p:extLst>
  </p:cSld>
  <p:clrMapOvr>
    <a:masterClrMapping/>
  </p:clrMapOvr>
  <p:extLst>
    <p:ext uri="{DCECCB84-F9BA-43D5-87BE-67443E8EF086}">
      <p15:sldGuideLst xmlns:p15="http://schemas.microsoft.com/office/powerpoint/2012/main">
        <p15:guide id="2" pos="529">
          <p15:clr>
            <a:srgbClr val="FBAE40"/>
          </p15:clr>
        </p15:guide>
        <p15:guide id="3" orient="horz" pos="436">
          <p15:clr>
            <a:srgbClr val="FBAE40"/>
          </p15:clr>
        </p15:guide>
        <p15:guide id="4" pos="715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21" name="Tijdelijke aanduiding voor afbeelding 20"/>
          <p:cNvSpPr>
            <a:spLocks noGrp="1"/>
          </p:cNvSpPr>
          <p:nvPr>
            <p:ph type="pic" sz="quarter" idx="10"/>
          </p:nvPr>
        </p:nvSpPr>
        <p:spPr>
          <a:xfrm>
            <a:off x="0" y="0"/>
            <a:ext cx="7032104" cy="6957392"/>
          </a:xfrm>
          <a:prstGeom prst="rect">
            <a:avLst/>
          </a:prstGeom>
          <a:solidFill>
            <a:schemeClr val="accent4"/>
          </a:solidFill>
          <a:ln>
            <a:noFill/>
          </a:ln>
          <a:effectLst/>
        </p:spPr>
        <p:txBody>
          <a:bodyPr/>
          <a:lstStyle>
            <a:lvl1pPr>
              <a:defRPr>
                <a:latin typeface="Avenir Next LT Pro" panose="020B0504020202020204" pitchFamily="34" charset="0"/>
              </a:defRPr>
            </a:lvl1pPr>
          </a:lstStyle>
          <a:p>
            <a:r>
              <a:rPr lang="nl-NL"/>
              <a:t>Klik op het pictogram als u een afbeelding wilt toevoegen</a:t>
            </a:r>
            <a:endParaRPr lang="en-GB"/>
          </a:p>
        </p:txBody>
      </p:sp>
      <p:sp>
        <p:nvSpPr>
          <p:cNvPr id="25" name="Tijdelijke aanduiding voor tekst 24"/>
          <p:cNvSpPr>
            <a:spLocks noGrp="1"/>
          </p:cNvSpPr>
          <p:nvPr>
            <p:ph type="body" sz="quarter" idx="12" hasCustomPrompt="1"/>
          </p:nvPr>
        </p:nvSpPr>
        <p:spPr>
          <a:xfrm>
            <a:off x="619805" y="5105860"/>
            <a:ext cx="1238782" cy="699404"/>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wrap="none" lIns="72000" tIns="72000" rIns="72000" bIns="72000" anchor="ctr">
            <a:spAutoFit/>
          </a:bodyPr>
          <a:lstStyle>
            <a:lvl1pPr marL="0" indent="0">
              <a:buNone/>
              <a:defRPr sz="4000" b="1" baseline="0">
                <a:solidFill>
                  <a:schemeClr val="bg1"/>
                </a:solidFill>
                <a:latin typeface="Avenir Next LT Pro" panose="020B0504020202020204" pitchFamily="34" charset="0"/>
              </a:defRPr>
            </a:lvl1pPr>
          </a:lstStyle>
          <a:p>
            <a:pPr lvl="0"/>
            <a:r>
              <a:rPr lang="nl-NL" noProof="0"/>
              <a:t>Titel</a:t>
            </a:r>
          </a:p>
        </p:txBody>
      </p:sp>
      <p:sp>
        <p:nvSpPr>
          <p:cNvPr id="26" name="Tijdelijke aanduiding voor tekst 24"/>
          <p:cNvSpPr>
            <a:spLocks noGrp="1"/>
          </p:cNvSpPr>
          <p:nvPr>
            <p:ph type="body" sz="quarter" idx="13" hasCustomPrompt="1"/>
          </p:nvPr>
        </p:nvSpPr>
        <p:spPr>
          <a:xfrm>
            <a:off x="619805" y="5886915"/>
            <a:ext cx="1039882" cy="422405"/>
          </a:xfrm>
          <a:prstGeom prst="rect">
            <a:avLst/>
          </a:prstGeom>
          <a:solidFill>
            <a:schemeClr val="bg1"/>
          </a:solidFill>
          <a:effectLst>
            <a:outerShdw blurRad="50800" dist="38100" dir="2700000" algn="tl" rotWithShape="0">
              <a:prstClr val="black">
                <a:alpha val="40000"/>
              </a:prstClr>
            </a:outerShdw>
          </a:effectLst>
        </p:spPr>
        <p:txBody>
          <a:bodyPr wrap="none" lIns="72000" tIns="72000" rIns="72000" bIns="72000" anchor="ctr">
            <a:spAutoFit/>
          </a:bodyPr>
          <a:lstStyle>
            <a:lvl1pPr marL="0" indent="0">
              <a:buNone/>
              <a:defRPr sz="2000" b="0" baseline="0">
                <a:solidFill>
                  <a:schemeClr val="tx1">
                    <a:lumMod val="75000"/>
                    <a:lumOff val="25000"/>
                  </a:schemeClr>
                </a:solidFill>
                <a:latin typeface="Avenir Next LT Pro" panose="020B0504020202020204" pitchFamily="34" charset="0"/>
              </a:defRPr>
            </a:lvl1pPr>
          </a:lstStyle>
          <a:p>
            <a:pPr lvl="0"/>
            <a:r>
              <a:rPr lang="nl-NL" noProof="0"/>
              <a:t>Subtitel</a:t>
            </a:r>
          </a:p>
        </p:txBody>
      </p:sp>
      <p:pic>
        <p:nvPicPr>
          <p:cNvPr id="17" name="Afbeelding 16">
            <a:extLst>
              <a:ext uri="{FF2B5EF4-FFF2-40B4-BE49-F238E27FC236}">
                <a16:creationId xmlns:a16="http://schemas.microsoft.com/office/drawing/2014/main" id="{5B153B1A-F4F6-4341-8E5D-FF684B6940C4}"/>
              </a:ext>
            </a:extLst>
          </p:cNvPr>
          <p:cNvPicPr>
            <a:picLocks noChangeAspect="1"/>
          </p:cNvPicPr>
          <p:nvPr userDrawn="1"/>
        </p:nvPicPr>
        <p:blipFill>
          <a:blip r:embed="rId2"/>
          <a:stretch>
            <a:fillRect/>
          </a:stretch>
        </p:blipFill>
        <p:spPr>
          <a:xfrm>
            <a:off x="8393608" y="476672"/>
            <a:ext cx="3175000" cy="304800"/>
          </a:xfrm>
          <a:prstGeom prst="rect">
            <a:avLst/>
          </a:prstGeom>
        </p:spPr>
      </p:pic>
      <p:sp>
        <p:nvSpPr>
          <p:cNvPr id="18" name="Tijdelijke aanduiding voor tekst 9">
            <a:extLst>
              <a:ext uri="{FF2B5EF4-FFF2-40B4-BE49-F238E27FC236}">
                <a16:creationId xmlns:a16="http://schemas.microsoft.com/office/drawing/2014/main" id="{BF3A186B-8148-4667-AD55-96CC79072E4B}"/>
              </a:ext>
            </a:extLst>
          </p:cNvPr>
          <p:cNvSpPr>
            <a:spLocks noGrp="1"/>
          </p:cNvSpPr>
          <p:nvPr>
            <p:ph type="body" sz="quarter" idx="14" hasCustomPrompt="1"/>
          </p:nvPr>
        </p:nvSpPr>
        <p:spPr>
          <a:xfrm>
            <a:off x="7536160" y="1988840"/>
            <a:ext cx="3794974" cy="424732"/>
          </a:xfrm>
          <a:prstGeom prst="rect">
            <a:avLst/>
          </a:prstGeom>
        </p:spPr>
        <p:txBody>
          <a:bodyPr wrap="square">
            <a:spAutoFit/>
          </a:bodyPr>
          <a:lstStyle>
            <a:lvl1pPr marL="0" indent="0">
              <a:buNone/>
              <a:defRPr sz="2400" b="1" i="0" cap="all" baseline="0">
                <a:solidFill>
                  <a:schemeClr val="accent2"/>
                </a:solidFill>
                <a:latin typeface="Avenir Next LT Pro" panose="020B0504020202020204" pitchFamily="34" charset="0"/>
              </a:defRPr>
            </a:lvl1pPr>
          </a:lstStyle>
          <a:p>
            <a:pPr lvl="0"/>
            <a:r>
              <a:rPr lang="nl-NL" noProof="0"/>
              <a:t>PLAATS</a:t>
            </a:r>
          </a:p>
        </p:txBody>
      </p:sp>
      <p:sp>
        <p:nvSpPr>
          <p:cNvPr id="19" name="Tijdelijke aanduiding voor tekst 9">
            <a:extLst>
              <a:ext uri="{FF2B5EF4-FFF2-40B4-BE49-F238E27FC236}">
                <a16:creationId xmlns:a16="http://schemas.microsoft.com/office/drawing/2014/main" id="{2FFC1D4F-7102-49DE-922C-82E1CA86AF88}"/>
              </a:ext>
            </a:extLst>
          </p:cNvPr>
          <p:cNvSpPr>
            <a:spLocks noGrp="1"/>
          </p:cNvSpPr>
          <p:nvPr>
            <p:ph type="body" sz="quarter" idx="15" hasCustomPrompt="1"/>
          </p:nvPr>
        </p:nvSpPr>
        <p:spPr>
          <a:xfrm>
            <a:off x="7536160" y="3190193"/>
            <a:ext cx="2231288" cy="341632"/>
          </a:xfrm>
          <a:prstGeom prst="rect">
            <a:avLst/>
          </a:prstGeom>
        </p:spPr>
        <p:txBody>
          <a:bodyPr wrap="square">
            <a:spAutoFit/>
          </a:bodyPr>
          <a:lstStyle>
            <a:lvl1pPr marL="0" indent="0">
              <a:buNone/>
              <a:defRPr sz="1800" b="1" i="0">
                <a:solidFill>
                  <a:schemeClr val="accent2"/>
                </a:solidFill>
                <a:latin typeface="Avenir Next LT Pro" panose="020B0504020202020204" pitchFamily="34" charset="0"/>
              </a:defRPr>
            </a:lvl1pPr>
          </a:lstStyle>
          <a:p>
            <a:pPr lvl="0"/>
            <a:r>
              <a:rPr lang="nl-NL" noProof="0"/>
              <a:t>Auteurs</a:t>
            </a:r>
          </a:p>
        </p:txBody>
      </p:sp>
      <p:sp>
        <p:nvSpPr>
          <p:cNvPr id="20" name="Tijdelijke aanduiding voor tekst 9">
            <a:extLst>
              <a:ext uri="{FF2B5EF4-FFF2-40B4-BE49-F238E27FC236}">
                <a16:creationId xmlns:a16="http://schemas.microsoft.com/office/drawing/2014/main" id="{33516A54-C1EE-42CB-A4D9-754C6A116588}"/>
              </a:ext>
            </a:extLst>
          </p:cNvPr>
          <p:cNvSpPr>
            <a:spLocks noGrp="1"/>
          </p:cNvSpPr>
          <p:nvPr>
            <p:ph type="body" sz="quarter" idx="16" hasCustomPrompt="1"/>
          </p:nvPr>
        </p:nvSpPr>
        <p:spPr>
          <a:xfrm>
            <a:off x="7536160" y="3645655"/>
            <a:ext cx="3377843" cy="338554"/>
          </a:xfrm>
          <a:prstGeom prst="rect">
            <a:avLst/>
          </a:prstGeom>
        </p:spPr>
        <p:txBody>
          <a:bodyPr wrap="square">
            <a:spAutoFit/>
          </a:bodyPr>
          <a:lstStyle>
            <a:lvl1pPr marL="0" indent="0">
              <a:lnSpc>
                <a:spcPct val="100000"/>
              </a:lnSpc>
              <a:buNone/>
              <a:defRPr sz="1600" b="0" i="0">
                <a:solidFill>
                  <a:schemeClr val="accent2"/>
                </a:solidFill>
                <a:latin typeface="Avenir Next LT Pro" panose="020B0504020202020204" pitchFamily="34" charset="0"/>
              </a:defRPr>
            </a:lvl1pPr>
          </a:lstStyle>
          <a:p>
            <a:pPr lvl="0"/>
            <a:r>
              <a:rPr lang="nl-NL" noProof="0"/>
              <a:t>Namen auteurs hier invoegen </a:t>
            </a:r>
          </a:p>
        </p:txBody>
      </p:sp>
      <p:sp>
        <p:nvSpPr>
          <p:cNvPr id="22" name="Tijdelijke aanduiding voor tekst 9">
            <a:extLst>
              <a:ext uri="{FF2B5EF4-FFF2-40B4-BE49-F238E27FC236}">
                <a16:creationId xmlns:a16="http://schemas.microsoft.com/office/drawing/2014/main" id="{64251B30-C43B-4FF6-8E81-40E3C7AEEF8F}"/>
              </a:ext>
            </a:extLst>
          </p:cNvPr>
          <p:cNvSpPr>
            <a:spLocks noGrp="1"/>
          </p:cNvSpPr>
          <p:nvPr>
            <p:ph type="body" sz="quarter" idx="17" hasCustomPrompt="1"/>
          </p:nvPr>
        </p:nvSpPr>
        <p:spPr>
          <a:xfrm>
            <a:off x="7536160" y="4723847"/>
            <a:ext cx="3377843" cy="338554"/>
          </a:xfrm>
          <a:prstGeom prst="rect">
            <a:avLst/>
          </a:prstGeom>
        </p:spPr>
        <p:txBody>
          <a:bodyPr wrap="square">
            <a:spAutoFit/>
          </a:bodyPr>
          <a:lstStyle>
            <a:lvl1pPr marL="0" indent="0">
              <a:lnSpc>
                <a:spcPct val="100000"/>
              </a:lnSpc>
              <a:buNone/>
              <a:defRPr sz="1600" b="0" i="0">
                <a:solidFill>
                  <a:schemeClr val="accent2"/>
                </a:solidFill>
                <a:latin typeface="Avenir Next LT Pro" panose="020B0504020202020204" pitchFamily="34" charset="0"/>
              </a:defRPr>
            </a:lvl1pPr>
          </a:lstStyle>
          <a:p>
            <a:pPr lvl="0"/>
            <a:r>
              <a:rPr lang="nl-NL" noProof="0"/>
              <a:t>Opdrachtgever hier invoegen</a:t>
            </a:r>
          </a:p>
        </p:txBody>
      </p:sp>
      <p:sp>
        <p:nvSpPr>
          <p:cNvPr id="23" name="Tijdelijke aanduiding voor tekst 9">
            <a:extLst>
              <a:ext uri="{FF2B5EF4-FFF2-40B4-BE49-F238E27FC236}">
                <a16:creationId xmlns:a16="http://schemas.microsoft.com/office/drawing/2014/main" id="{39448848-C696-496B-8E75-5BDCD8738635}"/>
              </a:ext>
            </a:extLst>
          </p:cNvPr>
          <p:cNvSpPr>
            <a:spLocks noGrp="1"/>
          </p:cNvSpPr>
          <p:nvPr>
            <p:ph type="body" sz="quarter" idx="18" hasCustomPrompt="1"/>
          </p:nvPr>
        </p:nvSpPr>
        <p:spPr>
          <a:xfrm>
            <a:off x="7536160" y="4270313"/>
            <a:ext cx="2231288" cy="341632"/>
          </a:xfrm>
          <a:prstGeom prst="rect">
            <a:avLst/>
          </a:prstGeom>
        </p:spPr>
        <p:txBody>
          <a:bodyPr wrap="square">
            <a:spAutoFit/>
          </a:bodyPr>
          <a:lstStyle>
            <a:lvl1pPr marL="0" indent="0">
              <a:buNone/>
              <a:defRPr sz="1800" b="1" i="0">
                <a:solidFill>
                  <a:schemeClr val="accent2"/>
                </a:solidFill>
                <a:latin typeface="Avenir Next LT Pro" panose="020B0504020202020204" pitchFamily="34" charset="0"/>
              </a:defRPr>
            </a:lvl1pPr>
          </a:lstStyle>
          <a:p>
            <a:pPr lvl="0"/>
            <a:r>
              <a:rPr lang="nl-NL" noProof="0"/>
              <a:t>In opdracht van</a:t>
            </a:r>
          </a:p>
        </p:txBody>
      </p:sp>
      <p:sp>
        <p:nvSpPr>
          <p:cNvPr id="24" name="Tijdelijke aanduiding voor tekst 9">
            <a:extLst>
              <a:ext uri="{FF2B5EF4-FFF2-40B4-BE49-F238E27FC236}">
                <a16:creationId xmlns:a16="http://schemas.microsoft.com/office/drawing/2014/main" id="{7B6B1F4F-9EED-4A5F-9F6C-0081A3CD135B}"/>
              </a:ext>
            </a:extLst>
          </p:cNvPr>
          <p:cNvSpPr>
            <a:spLocks noGrp="1"/>
          </p:cNvSpPr>
          <p:nvPr>
            <p:ph type="body" sz="quarter" idx="19" hasCustomPrompt="1"/>
          </p:nvPr>
        </p:nvSpPr>
        <p:spPr>
          <a:xfrm>
            <a:off x="7536160" y="2492896"/>
            <a:ext cx="3794974" cy="424732"/>
          </a:xfrm>
          <a:prstGeom prst="rect">
            <a:avLst/>
          </a:prstGeom>
        </p:spPr>
        <p:txBody>
          <a:bodyPr wrap="square">
            <a:spAutoFit/>
          </a:bodyPr>
          <a:lstStyle>
            <a:lvl1pPr marL="0" indent="0">
              <a:buNone/>
              <a:defRPr sz="2400" b="0" i="0">
                <a:solidFill>
                  <a:schemeClr val="accent2"/>
                </a:solidFill>
                <a:latin typeface="Avenir Next LT Pro" panose="020B0504020202020204" pitchFamily="34" charset="0"/>
              </a:defRPr>
            </a:lvl1pPr>
          </a:lstStyle>
          <a:p>
            <a:pPr lvl="0"/>
            <a:r>
              <a:rPr lang="nl-NL" noProof="0"/>
              <a:t>Datum</a:t>
            </a:r>
          </a:p>
        </p:txBody>
      </p:sp>
      <p:sp>
        <p:nvSpPr>
          <p:cNvPr id="12" name="Tijdelijke aanduiding voor tekst 9">
            <a:extLst>
              <a:ext uri="{FF2B5EF4-FFF2-40B4-BE49-F238E27FC236}">
                <a16:creationId xmlns:a16="http://schemas.microsoft.com/office/drawing/2014/main" id="{5FE3C481-3CA4-4E89-841F-6AF51706DBDA}"/>
              </a:ext>
            </a:extLst>
          </p:cNvPr>
          <p:cNvSpPr>
            <a:spLocks noGrp="1"/>
          </p:cNvSpPr>
          <p:nvPr>
            <p:ph type="body" sz="quarter" idx="20" hasCustomPrompt="1"/>
          </p:nvPr>
        </p:nvSpPr>
        <p:spPr>
          <a:xfrm>
            <a:off x="7536160" y="5323032"/>
            <a:ext cx="3377842" cy="258532"/>
          </a:xfrm>
          <a:prstGeom prst="rect">
            <a:avLst/>
          </a:prstGeom>
        </p:spPr>
        <p:txBody>
          <a:bodyPr wrap="square">
            <a:spAutoFit/>
          </a:bodyPr>
          <a:lstStyle>
            <a:lvl1pPr marL="0" indent="0">
              <a:buNone/>
              <a:defRPr sz="1200" b="1" i="0">
                <a:solidFill>
                  <a:schemeClr val="accent2"/>
                </a:solidFill>
                <a:latin typeface="Avenir Next LT Pro" panose="020B0504020202020204" pitchFamily="34" charset="0"/>
              </a:defRPr>
            </a:lvl1pPr>
          </a:lstStyle>
          <a:p>
            <a:pPr lvl="0"/>
            <a:r>
              <a:rPr lang="nl-NL" noProof="0"/>
              <a:t>SEO-rapport	</a:t>
            </a:r>
          </a:p>
        </p:txBody>
      </p:sp>
      <p:sp>
        <p:nvSpPr>
          <p:cNvPr id="13" name="Tijdelijke aanduiding voor tekst 9">
            <a:extLst>
              <a:ext uri="{FF2B5EF4-FFF2-40B4-BE49-F238E27FC236}">
                <a16:creationId xmlns:a16="http://schemas.microsoft.com/office/drawing/2014/main" id="{3EAB30A3-E886-4F79-865C-035D3D2160D4}"/>
              </a:ext>
            </a:extLst>
          </p:cNvPr>
          <p:cNvSpPr>
            <a:spLocks noGrp="1"/>
          </p:cNvSpPr>
          <p:nvPr>
            <p:ph type="body" sz="quarter" idx="21" hasCustomPrompt="1"/>
          </p:nvPr>
        </p:nvSpPr>
        <p:spPr>
          <a:xfrm>
            <a:off x="7536160" y="5633597"/>
            <a:ext cx="3377842" cy="258532"/>
          </a:xfrm>
          <a:prstGeom prst="rect">
            <a:avLst/>
          </a:prstGeom>
        </p:spPr>
        <p:txBody>
          <a:bodyPr wrap="square">
            <a:spAutoFit/>
          </a:bodyPr>
          <a:lstStyle>
            <a:lvl1pPr marL="0" indent="0">
              <a:buNone/>
              <a:defRPr sz="1200" b="0" i="0">
                <a:solidFill>
                  <a:schemeClr val="accent2"/>
                </a:solidFill>
                <a:latin typeface="Avenir Next LT Pro" panose="020B0504020202020204" pitchFamily="34" charset="0"/>
              </a:defRPr>
            </a:lvl1pPr>
          </a:lstStyle>
          <a:p>
            <a:pPr lvl="0"/>
            <a:r>
              <a:rPr lang="nl-NL" noProof="0"/>
              <a:t>2021-XX</a:t>
            </a:r>
          </a:p>
        </p:txBody>
      </p:sp>
      <p:sp>
        <p:nvSpPr>
          <p:cNvPr id="14" name="Tijdelijke aanduiding voor tekst 9">
            <a:extLst>
              <a:ext uri="{FF2B5EF4-FFF2-40B4-BE49-F238E27FC236}">
                <a16:creationId xmlns:a16="http://schemas.microsoft.com/office/drawing/2014/main" id="{35E4C65E-CF98-401E-BB8B-AD3030D928F3}"/>
              </a:ext>
            </a:extLst>
          </p:cNvPr>
          <p:cNvSpPr>
            <a:spLocks noGrp="1"/>
          </p:cNvSpPr>
          <p:nvPr>
            <p:ph type="body" sz="quarter" idx="22" hasCustomPrompt="1"/>
          </p:nvPr>
        </p:nvSpPr>
        <p:spPr>
          <a:xfrm>
            <a:off x="7536161" y="5926450"/>
            <a:ext cx="3377842" cy="258532"/>
          </a:xfrm>
          <a:prstGeom prst="rect">
            <a:avLst/>
          </a:prstGeom>
        </p:spPr>
        <p:txBody>
          <a:bodyPr wrap="square">
            <a:spAutoFit/>
          </a:bodyPr>
          <a:lstStyle>
            <a:lvl1pPr marL="0" indent="0">
              <a:buNone/>
              <a:defRPr sz="1200" b="1" i="0">
                <a:solidFill>
                  <a:schemeClr val="accent2"/>
                </a:solidFill>
                <a:latin typeface="Avenir Next LT Pro" panose="020B0504020202020204" pitchFamily="34" charset="0"/>
              </a:defRPr>
            </a:lvl1pPr>
          </a:lstStyle>
          <a:p>
            <a:pPr lvl="0"/>
            <a:r>
              <a:rPr lang="nl-NL" noProof="0"/>
              <a:t>ISBN</a:t>
            </a:r>
          </a:p>
        </p:txBody>
      </p:sp>
      <p:sp>
        <p:nvSpPr>
          <p:cNvPr id="15" name="Tijdelijke aanduiding voor tekst 9">
            <a:extLst>
              <a:ext uri="{FF2B5EF4-FFF2-40B4-BE49-F238E27FC236}">
                <a16:creationId xmlns:a16="http://schemas.microsoft.com/office/drawing/2014/main" id="{9D70F416-7FF0-4AF3-86F8-8B22BCB74CD4}"/>
              </a:ext>
            </a:extLst>
          </p:cNvPr>
          <p:cNvSpPr>
            <a:spLocks noGrp="1"/>
          </p:cNvSpPr>
          <p:nvPr>
            <p:ph type="body" sz="quarter" idx="23" hasCustomPrompt="1"/>
          </p:nvPr>
        </p:nvSpPr>
        <p:spPr>
          <a:xfrm>
            <a:off x="7536161" y="6235202"/>
            <a:ext cx="3377842" cy="258532"/>
          </a:xfrm>
          <a:prstGeom prst="rect">
            <a:avLst/>
          </a:prstGeom>
        </p:spPr>
        <p:txBody>
          <a:bodyPr wrap="square">
            <a:spAutoFit/>
          </a:bodyPr>
          <a:lstStyle>
            <a:lvl1pPr marL="0" indent="0">
              <a:buNone/>
              <a:defRPr sz="1200" b="0" i="0">
                <a:solidFill>
                  <a:schemeClr val="accent2"/>
                </a:solidFill>
                <a:latin typeface="Avenir Next LT Pro" panose="020B0504020202020204" pitchFamily="34" charset="0"/>
              </a:defRPr>
            </a:lvl1pPr>
          </a:lstStyle>
          <a:p>
            <a:pPr lvl="0"/>
            <a:r>
              <a:rPr lang="nl-NL" noProof="0"/>
              <a:t>XXX-XXX-XXX-XX</a:t>
            </a:r>
          </a:p>
        </p:txBody>
      </p:sp>
    </p:spTree>
    <p:extLst>
      <p:ext uri="{BB962C8B-B14F-4D97-AF65-F5344CB8AC3E}">
        <p14:creationId xmlns:p14="http://schemas.microsoft.com/office/powerpoint/2010/main" val="22300925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amenvatting">
    <p:spTree>
      <p:nvGrpSpPr>
        <p:cNvPr id="1" name=""/>
        <p:cNvGrpSpPr/>
        <p:nvPr/>
      </p:nvGrpSpPr>
      <p:grpSpPr>
        <a:xfrm>
          <a:off x="0" y="0"/>
          <a:ext cx="0" cy="0"/>
          <a:chOff x="0" y="0"/>
          <a:chExt cx="0" cy="0"/>
        </a:xfrm>
      </p:grpSpPr>
      <p:sp>
        <p:nvSpPr>
          <p:cNvPr id="22" name="Tijdelijke aanduiding voor tekst 21">
            <a:extLst>
              <a:ext uri="{FF2B5EF4-FFF2-40B4-BE49-F238E27FC236}">
                <a16:creationId xmlns:a16="http://schemas.microsoft.com/office/drawing/2014/main" id="{BE10F600-2DB6-2D4C-A861-7A5656F44585}"/>
              </a:ext>
            </a:extLst>
          </p:cNvPr>
          <p:cNvSpPr>
            <a:spLocks noGrp="1"/>
          </p:cNvSpPr>
          <p:nvPr>
            <p:ph type="body" sz="quarter" idx="11" hasCustomPrompt="1"/>
          </p:nvPr>
        </p:nvSpPr>
        <p:spPr>
          <a:xfrm>
            <a:off x="839788" y="1844824"/>
            <a:ext cx="10517874" cy="4392464"/>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5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7" name="Titel 13">
            <a:extLst>
              <a:ext uri="{FF2B5EF4-FFF2-40B4-BE49-F238E27FC236}">
                <a16:creationId xmlns:a16="http://schemas.microsoft.com/office/drawing/2014/main" id="{80259A47-D87C-40BB-8207-EAA0A5A029E6}"/>
              </a:ext>
            </a:extLst>
          </p:cNvPr>
          <p:cNvSpPr>
            <a:spLocks noGrp="1"/>
          </p:cNvSpPr>
          <p:nvPr>
            <p:ph type="title" hasCustomPrompt="1"/>
          </p:nvPr>
        </p:nvSpPr>
        <p:spPr>
          <a:xfrm>
            <a:off x="845237" y="967616"/>
            <a:ext cx="10506976" cy="733192"/>
          </a:xfrm>
          <a:prstGeom prst="rect">
            <a:avLst/>
          </a:prstGeom>
        </p:spPr>
        <p:txBody>
          <a:bodyPr/>
          <a:lstStyle>
            <a:lvl1pPr>
              <a:defRPr sz="2000">
                <a:latin typeface="Avenir Next LT Pro" panose="020B0504020202020204" pitchFamily="34" charset="0"/>
              </a:defRPr>
            </a:lvl1pPr>
          </a:lstStyle>
          <a:p>
            <a:r>
              <a:rPr lang="en-US" err="1"/>
              <a:t>Voeg</a:t>
            </a:r>
            <a:r>
              <a:rPr lang="en-US"/>
              <a:t> </a:t>
            </a:r>
            <a:r>
              <a:rPr lang="en-US" err="1"/>
              <a:t>hier</a:t>
            </a:r>
            <a:r>
              <a:rPr lang="en-US"/>
              <a:t> de </a:t>
            </a:r>
            <a:r>
              <a:rPr lang="en-US" err="1"/>
              <a:t>samenvatting</a:t>
            </a:r>
            <a:r>
              <a:rPr lang="en-US"/>
              <a:t> of infographic/</a:t>
            </a:r>
            <a:r>
              <a:rPr lang="en-US" err="1"/>
              <a:t>figuur</a:t>
            </a:r>
            <a:endParaRPr lang="en-US"/>
          </a:p>
        </p:txBody>
      </p:sp>
      <p:sp>
        <p:nvSpPr>
          <p:cNvPr id="8" name="Tijdelijke aanduiding voor tekst 24">
            <a:extLst>
              <a:ext uri="{FF2B5EF4-FFF2-40B4-BE49-F238E27FC236}">
                <a16:creationId xmlns:a16="http://schemas.microsoft.com/office/drawing/2014/main" id="{B1E89B1A-3C56-4260-BC21-1325A90E9E27}"/>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samenvatting</a:t>
            </a:r>
            <a:endParaRPr lang="en-US"/>
          </a:p>
        </p:txBody>
      </p:sp>
      <p:pic>
        <p:nvPicPr>
          <p:cNvPr id="9" name="Afbeelding 8">
            <a:extLst>
              <a:ext uri="{FF2B5EF4-FFF2-40B4-BE49-F238E27FC236}">
                <a16:creationId xmlns:a16="http://schemas.microsoft.com/office/drawing/2014/main" id="{B0C3BBD9-62CB-4F1D-A303-908003BDBBE9}"/>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10" name="Ovaal 9">
            <a:extLst>
              <a:ext uri="{FF2B5EF4-FFF2-40B4-BE49-F238E27FC236}">
                <a16:creationId xmlns:a16="http://schemas.microsoft.com/office/drawing/2014/main" id="{99B1CE2F-CFDD-432E-A491-C05B658067B7}"/>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1" name="Tekstvak 10">
            <a:extLst>
              <a:ext uri="{FF2B5EF4-FFF2-40B4-BE49-F238E27FC236}">
                <a16:creationId xmlns:a16="http://schemas.microsoft.com/office/drawing/2014/main" id="{D7B4C6C1-57E1-4AD7-BC42-487D0780FCB1}"/>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4127340774"/>
      </p:ext>
    </p:extLst>
  </p:cSld>
  <p:clrMapOvr>
    <a:masterClrMapping/>
  </p:clrMapOvr>
  <p:extLst>
    <p:ext uri="{DCECCB84-F9BA-43D5-87BE-67443E8EF086}">
      <p15:sldGuideLst xmlns:p15="http://schemas.microsoft.com/office/powerpoint/2012/main">
        <p15:guide id="1" orient="horz" pos="3929">
          <p15:clr>
            <a:srgbClr val="FBAE40"/>
          </p15:clr>
        </p15:guide>
        <p15:guide id="2" pos="529">
          <p15:clr>
            <a:srgbClr val="FBAE40"/>
          </p15:clr>
        </p15:guide>
        <p15:guide id="3" orient="horz" pos="391">
          <p15:clr>
            <a:srgbClr val="FBAE40"/>
          </p15:clr>
        </p15:guide>
        <p15:guide id="4" pos="715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nhoudsopgave (optie 1)">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19C62ABF-AD59-4CB8-AB90-DE3EC46538C9}"/>
              </a:ext>
            </a:extLst>
          </p:cNvPr>
          <p:cNvSpPr/>
          <p:nvPr userDrawn="1"/>
        </p:nvSpPr>
        <p:spPr>
          <a:xfrm>
            <a:off x="0" y="6223878"/>
            <a:ext cx="12192000" cy="63412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pic>
        <p:nvPicPr>
          <p:cNvPr id="11" name="Afbeelding 10">
            <a:extLst>
              <a:ext uri="{FF2B5EF4-FFF2-40B4-BE49-F238E27FC236}">
                <a16:creationId xmlns:a16="http://schemas.microsoft.com/office/drawing/2014/main" id="{80374A83-D46B-423A-AF1F-F617BAC404B1}"/>
              </a:ext>
            </a:extLst>
          </p:cNvPr>
          <p:cNvPicPr>
            <a:picLocks noChangeAspect="1"/>
          </p:cNvPicPr>
          <p:nvPr userDrawn="1"/>
        </p:nvPicPr>
        <p:blipFill>
          <a:blip r:embed="rId2"/>
          <a:stretch>
            <a:fillRect/>
          </a:stretch>
        </p:blipFill>
        <p:spPr>
          <a:xfrm>
            <a:off x="8177213" y="6396310"/>
            <a:ext cx="3175000" cy="273050"/>
          </a:xfrm>
          <a:prstGeom prst="rect">
            <a:avLst/>
          </a:prstGeom>
        </p:spPr>
      </p:pic>
      <p:sp>
        <p:nvSpPr>
          <p:cNvPr id="12" name="Tijdelijke aanduiding voor tekst 21">
            <a:extLst>
              <a:ext uri="{FF2B5EF4-FFF2-40B4-BE49-F238E27FC236}">
                <a16:creationId xmlns:a16="http://schemas.microsoft.com/office/drawing/2014/main" id="{318D165D-D317-4795-A4D9-9ABE6D80B6E2}"/>
              </a:ext>
            </a:extLst>
          </p:cNvPr>
          <p:cNvSpPr>
            <a:spLocks noGrp="1"/>
          </p:cNvSpPr>
          <p:nvPr>
            <p:ph type="body" sz="quarter" idx="11" hasCustomPrompt="1"/>
          </p:nvPr>
        </p:nvSpPr>
        <p:spPr>
          <a:xfrm>
            <a:off x="839788" y="1484784"/>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1			</a:t>
            </a:r>
          </a:p>
        </p:txBody>
      </p:sp>
      <p:sp>
        <p:nvSpPr>
          <p:cNvPr id="7" name="Tijdelijke aanduiding voor tekst 24">
            <a:extLst>
              <a:ext uri="{FF2B5EF4-FFF2-40B4-BE49-F238E27FC236}">
                <a16:creationId xmlns:a16="http://schemas.microsoft.com/office/drawing/2014/main" id="{11BD2753-2479-4F52-820E-3AD1129E3B8D}"/>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en-US"/>
              <a:t>I</a:t>
            </a:r>
            <a:r>
              <a:rPr lang="nl-NL"/>
              <a:t>NHOUDSOPGAVE</a:t>
            </a:r>
            <a:endParaRPr lang="en-US"/>
          </a:p>
        </p:txBody>
      </p:sp>
      <p:sp>
        <p:nvSpPr>
          <p:cNvPr id="8" name="Ovaal 7">
            <a:extLst>
              <a:ext uri="{FF2B5EF4-FFF2-40B4-BE49-F238E27FC236}">
                <a16:creationId xmlns:a16="http://schemas.microsoft.com/office/drawing/2014/main" id="{1F238CBE-2CEB-4E63-BA24-F474C02793D7}"/>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9" name="Tekstvak 8">
            <a:extLst>
              <a:ext uri="{FF2B5EF4-FFF2-40B4-BE49-F238E27FC236}">
                <a16:creationId xmlns:a16="http://schemas.microsoft.com/office/drawing/2014/main" id="{48BC6564-05F2-4B7B-BB93-DAE9D1E207DB}"/>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13" name="Tijdelijke aanduiding voor tekst 21">
            <a:extLst>
              <a:ext uri="{FF2B5EF4-FFF2-40B4-BE49-F238E27FC236}">
                <a16:creationId xmlns:a16="http://schemas.microsoft.com/office/drawing/2014/main" id="{328CF823-4798-4A9D-A610-51DF47B22A58}"/>
              </a:ext>
            </a:extLst>
          </p:cNvPr>
          <p:cNvSpPr>
            <a:spLocks noGrp="1"/>
          </p:cNvSpPr>
          <p:nvPr>
            <p:ph type="body" sz="quarter" idx="13" hasCustomPrompt="1"/>
          </p:nvPr>
        </p:nvSpPr>
        <p:spPr>
          <a:xfrm>
            <a:off x="839788" y="2183662"/>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2			</a:t>
            </a:r>
          </a:p>
        </p:txBody>
      </p:sp>
      <p:sp>
        <p:nvSpPr>
          <p:cNvPr id="14" name="Tijdelijke aanduiding voor tekst 21">
            <a:extLst>
              <a:ext uri="{FF2B5EF4-FFF2-40B4-BE49-F238E27FC236}">
                <a16:creationId xmlns:a16="http://schemas.microsoft.com/office/drawing/2014/main" id="{0769383E-8A65-46A3-8956-EFC505562FE4}"/>
              </a:ext>
            </a:extLst>
          </p:cNvPr>
          <p:cNvSpPr>
            <a:spLocks noGrp="1"/>
          </p:cNvSpPr>
          <p:nvPr>
            <p:ph type="body" sz="quarter" idx="14" hasCustomPrompt="1"/>
          </p:nvPr>
        </p:nvSpPr>
        <p:spPr>
          <a:xfrm>
            <a:off x="839416" y="2882540"/>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3			</a:t>
            </a:r>
          </a:p>
        </p:txBody>
      </p:sp>
      <p:sp>
        <p:nvSpPr>
          <p:cNvPr id="15" name="Tijdelijke aanduiding voor tekst 21">
            <a:extLst>
              <a:ext uri="{FF2B5EF4-FFF2-40B4-BE49-F238E27FC236}">
                <a16:creationId xmlns:a16="http://schemas.microsoft.com/office/drawing/2014/main" id="{BA25B8B2-0268-4724-BDD8-8AF825212A74}"/>
              </a:ext>
            </a:extLst>
          </p:cNvPr>
          <p:cNvSpPr>
            <a:spLocks noGrp="1"/>
          </p:cNvSpPr>
          <p:nvPr>
            <p:ph type="body" sz="quarter" idx="15" hasCustomPrompt="1"/>
          </p:nvPr>
        </p:nvSpPr>
        <p:spPr>
          <a:xfrm>
            <a:off x="839416" y="3581418"/>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4			</a:t>
            </a:r>
          </a:p>
        </p:txBody>
      </p:sp>
      <p:sp>
        <p:nvSpPr>
          <p:cNvPr id="16" name="Tijdelijke aanduiding voor tekst 21">
            <a:extLst>
              <a:ext uri="{FF2B5EF4-FFF2-40B4-BE49-F238E27FC236}">
                <a16:creationId xmlns:a16="http://schemas.microsoft.com/office/drawing/2014/main" id="{30EFECE9-6997-4882-90A7-2BCD28923823}"/>
              </a:ext>
            </a:extLst>
          </p:cNvPr>
          <p:cNvSpPr>
            <a:spLocks noGrp="1"/>
          </p:cNvSpPr>
          <p:nvPr>
            <p:ph type="body" sz="quarter" idx="16" hasCustomPrompt="1"/>
          </p:nvPr>
        </p:nvSpPr>
        <p:spPr>
          <a:xfrm>
            <a:off x="839788" y="4280296"/>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5			</a:t>
            </a:r>
          </a:p>
        </p:txBody>
      </p:sp>
      <p:sp>
        <p:nvSpPr>
          <p:cNvPr id="17" name="Tijdelijke aanduiding voor tekst 21">
            <a:extLst>
              <a:ext uri="{FF2B5EF4-FFF2-40B4-BE49-F238E27FC236}">
                <a16:creationId xmlns:a16="http://schemas.microsoft.com/office/drawing/2014/main" id="{C718422B-1151-48B2-91B3-67C4F0BB4B3F}"/>
              </a:ext>
            </a:extLst>
          </p:cNvPr>
          <p:cNvSpPr>
            <a:spLocks noGrp="1"/>
          </p:cNvSpPr>
          <p:nvPr>
            <p:ph type="body" sz="quarter" idx="17" hasCustomPrompt="1"/>
          </p:nvPr>
        </p:nvSpPr>
        <p:spPr>
          <a:xfrm>
            <a:off x="839788" y="4979173"/>
            <a:ext cx="5400228" cy="453905"/>
          </a:xfrm>
          <a:prstGeom prst="rect">
            <a:avLst/>
          </a:prstGeom>
        </p:spPr>
        <p:txBody>
          <a:bodyPr anchor="ctr"/>
          <a:lstStyle>
            <a:lvl1pPr marL="342900" indent="-342900">
              <a:buClr>
                <a:srgbClr val="C00000"/>
              </a:buClr>
              <a:buFont typeface="Wingdings" pitchFamily="2" charset="2"/>
              <a:buChar char="§"/>
              <a:defRPr sz="20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Titel hoofdstuk 6			</a:t>
            </a:r>
          </a:p>
        </p:txBody>
      </p:sp>
    </p:spTree>
    <p:extLst>
      <p:ext uri="{BB962C8B-B14F-4D97-AF65-F5344CB8AC3E}">
        <p14:creationId xmlns:p14="http://schemas.microsoft.com/office/powerpoint/2010/main" val="913221718"/>
      </p:ext>
    </p:extLst>
  </p:cSld>
  <p:clrMapOvr>
    <a:masterClrMapping/>
  </p:clrMapOvr>
  <p:extLst>
    <p:ext uri="{DCECCB84-F9BA-43D5-87BE-67443E8EF086}">
      <p15:sldGuideLst xmlns:p15="http://schemas.microsoft.com/office/powerpoint/2012/main">
        <p15:guide id="1" orient="horz" pos="3929">
          <p15:clr>
            <a:srgbClr val="FBAE40"/>
          </p15:clr>
        </p15:guide>
        <p15:guide id="2" pos="529">
          <p15:clr>
            <a:srgbClr val="FBAE40"/>
          </p15:clr>
        </p15:guide>
        <p15:guide id="3" orient="horz" pos="391">
          <p15:clr>
            <a:srgbClr val="FBAE40"/>
          </p15:clr>
        </p15:guide>
        <p15:guide id="4" pos="715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ege slide (titel)">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50EE51B-8C61-A543-9EE6-B4E492F28418}"/>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4" name="Tijdelijke aanduiding voor tekst 24">
            <a:extLst>
              <a:ext uri="{FF2B5EF4-FFF2-40B4-BE49-F238E27FC236}">
                <a16:creationId xmlns:a16="http://schemas.microsoft.com/office/drawing/2014/main" id="{04053A71-AF07-437F-96F0-0689A9C74A19}"/>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HOOFDSTUKTITEL</a:t>
            </a:r>
            <a:endParaRPr lang="en-US"/>
          </a:p>
        </p:txBody>
      </p:sp>
      <p:sp>
        <p:nvSpPr>
          <p:cNvPr id="6" name="Ovaal 5">
            <a:extLst>
              <a:ext uri="{FF2B5EF4-FFF2-40B4-BE49-F238E27FC236}">
                <a16:creationId xmlns:a16="http://schemas.microsoft.com/office/drawing/2014/main" id="{E5491351-C32A-4596-9FC2-5BD706209CFA}"/>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7" name="Tekstvak 6">
            <a:extLst>
              <a:ext uri="{FF2B5EF4-FFF2-40B4-BE49-F238E27FC236}">
                <a16:creationId xmlns:a16="http://schemas.microsoft.com/office/drawing/2014/main" id="{BC7F1C6B-EC47-4A93-85AC-AFF983BC62C5}"/>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8" name="Tijdelijke aanduiding voor tekst 9">
            <a:extLst>
              <a:ext uri="{FF2B5EF4-FFF2-40B4-BE49-F238E27FC236}">
                <a16:creationId xmlns:a16="http://schemas.microsoft.com/office/drawing/2014/main" id="{FBC2C265-C634-4C72-BB32-BEC90CB83BA0}"/>
              </a:ext>
            </a:extLst>
          </p:cNvPr>
          <p:cNvSpPr>
            <a:spLocks noGrp="1"/>
          </p:cNvSpPr>
          <p:nvPr>
            <p:ph type="body" sz="quarter" idx="15" hasCustomPrompt="1"/>
          </p:nvPr>
        </p:nvSpPr>
        <p:spPr>
          <a:xfrm>
            <a:off x="847963" y="6237312"/>
            <a:ext cx="5250762" cy="244682"/>
          </a:xfrm>
          <a:prstGeom prst="rect">
            <a:avLst/>
          </a:prstGeom>
        </p:spPr>
        <p:txBody>
          <a:bodyPr wrap="square">
            <a:spAutoFit/>
          </a:bodyPr>
          <a:lstStyle>
            <a:lvl1pPr marL="0" indent="0">
              <a:buNone/>
              <a:defRPr sz="1100" b="0" i="0">
                <a:solidFill>
                  <a:schemeClr val="accent2"/>
                </a:solidFill>
                <a:latin typeface="Avenir Next LT Pro" panose="020B0504020202020204" pitchFamily="34" charset="0"/>
              </a:defRPr>
            </a:lvl1pPr>
          </a:lstStyle>
          <a:p>
            <a:pPr lvl="0"/>
            <a:r>
              <a:rPr lang="en-US" noProof="0" err="1"/>
              <a:t>Bron</a:t>
            </a:r>
            <a:endParaRPr lang="nl-NL" noProof="0"/>
          </a:p>
        </p:txBody>
      </p:sp>
    </p:spTree>
    <p:extLst>
      <p:ext uri="{BB962C8B-B14F-4D97-AF65-F5344CB8AC3E}">
        <p14:creationId xmlns:p14="http://schemas.microsoft.com/office/powerpoint/2010/main" val="1440339882"/>
      </p:ext>
    </p:extLst>
  </p:cSld>
  <p:clrMapOvr>
    <a:masterClrMapping/>
  </p:clrMapOvr>
  <p:extLst>
    <p:ext uri="{DCECCB84-F9BA-43D5-87BE-67443E8EF086}">
      <p15:sldGuideLst xmlns:p15="http://schemas.microsoft.com/office/powerpoint/2012/main">
        <p15:guide id="1" orient="horz" pos="391">
          <p15:clr>
            <a:srgbClr val="FBAE40"/>
          </p15:clr>
        </p15:guide>
        <p15:guide id="2" pos="529">
          <p15:clr>
            <a:srgbClr val="FBAE40"/>
          </p15:clr>
        </p15:guide>
        <p15:guide id="3" pos="7151">
          <p15:clr>
            <a:srgbClr val="FBAE40"/>
          </p15:clr>
        </p15:guide>
        <p15:guide id="4" orient="horz" pos="3929">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kst slide met 1 tekstvak">
    <p:spTree>
      <p:nvGrpSpPr>
        <p:cNvPr id="1" name=""/>
        <p:cNvGrpSpPr/>
        <p:nvPr/>
      </p:nvGrpSpPr>
      <p:grpSpPr>
        <a:xfrm>
          <a:off x="0" y="0"/>
          <a:ext cx="0" cy="0"/>
          <a:chOff x="0" y="0"/>
          <a:chExt cx="0" cy="0"/>
        </a:xfrm>
      </p:grpSpPr>
      <p:sp>
        <p:nvSpPr>
          <p:cNvPr id="22" name="Tijdelijke aanduiding voor tekst 21">
            <a:extLst>
              <a:ext uri="{FF2B5EF4-FFF2-40B4-BE49-F238E27FC236}">
                <a16:creationId xmlns:a16="http://schemas.microsoft.com/office/drawing/2014/main" id="{BE10F600-2DB6-2D4C-A861-7A5656F44585}"/>
              </a:ext>
            </a:extLst>
          </p:cNvPr>
          <p:cNvSpPr>
            <a:spLocks noGrp="1"/>
          </p:cNvSpPr>
          <p:nvPr>
            <p:ph type="body" sz="quarter" idx="11" hasCustomPrompt="1"/>
          </p:nvPr>
        </p:nvSpPr>
        <p:spPr>
          <a:xfrm>
            <a:off x="839788" y="1844824"/>
            <a:ext cx="10517874" cy="4392464"/>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5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7" name="Titel 13">
            <a:extLst>
              <a:ext uri="{FF2B5EF4-FFF2-40B4-BE49-F238E27FC236}">
                <a16:creationId xmlns:a16="http://schemas.microsoft.com/office/drawing/2014/main" id="{80259A47-D87C-40BB-8207-EAA0A5A029E6}"/>
              </a:ext>
            </a:extLst>
          </p:cNvPr>
          <p:cNvSpPr>
            <a:spLocks noGrp="1"/>
          </p:cNvSpPr>
          <p:nvPr>
            <p:ph type="title" hasCustomPrompt="1"/>
          </p:nvPr>
        </p:nvSpPr>
        <p:spPr>
          <a:xfrm>
            <a:off x="845237" y="967616"/>
            <a:ext cx="10506976" cy="733192"/>
          </a:xfrm>
          <a:prstGeom prst="rect">
            <a:avLst/>
          </a:prstGeom>
        </p:spPr>
        <p:txBody>
          <a:bodyPr/>
          <a:lstStyle>
            <a:lvl1pPr>
              <a:defRPr sz="2000">
                <a:latin typeface="Avenir Next LT Pro" panose="020B0504020202020204" pitchFamily="34" charset="0"/>
              </a:defRPr>
            </a:lvl1pPr>
          </a:lstStyle>
          <a:p>
            <a:r>
              <a:rPr lang="nl-NL"/>
              <a:t>Samenvatting van de slide (max. 2 zinnen)</a:t>
            </a:r>
            <a:br>
              <a:rPr lang="nl-NL"/>
            </a:br>
            <a:endParaRPr lang="en-US"/>
          </a:p>
        </p:txBody>
      </p:sp>
      <p:sp>
        <p:nvSpPr>
          <p:cNvPr id="8" name="Tijdelijke aanduiding voor tekst 24">
            <a:extLst>
              <a:ext uri="{FF2B5EF4-FFF2-40B4-BE49-F238E27FC236}">
                <a16:creationId xmlns:a16="http://schemas.microsoft.com/office/drawing/2014/main" id="{B1E89B1A-3C56-4260-BC21-1325A90E9E27}"/>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HOOFDSTUKTITEL</a:t>
            </a:r>
            <a:endParaRPr lang="en-US"/>
          </a:p>
        </p:txBody>
      </p:sp>
      <p:pic>
        <p:nvPicPr>
          <p:cNvPr id="9" name="Afbeelding 8">
            <a:extLst>
              <a:ext uri="{FF2B5EF4-FFF2-40B4-BE49-F238E27FC236}">
                <a16:creationId xmlns:a16="http://schemas.microsoft.com/office/drawing/2014/main" id="{B0C3BBD9-62CB-4F1D-A303-908003BDBBE9}"/>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10" name="Ovaal 9">
            <a:extLst>
              <a:ext uri="{FF2B5EF4-FFF2-40B4-BE49-F238E27FC236}">
                <a16:creationId xmlns:a16="http://schemas.microsoft.com/office/drawing/2014/main" id="{99B1CE2F-CFDD-432E-A491-C05B658067B7}"/>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1" name="Tekstvak 10">
            <a:extLst>
              <a:ext uri="{FF2B5EF4-FFF2-40B4-BE49-F238E27FC236}">
                <a16:creationId xmlns:a16="http://schemas.microsoft.com/office/drawing/2014/main" id="{D7B4C6C1-57E1-4AD7-BC42-487D0780FCB1}"/>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731277571"/>
      </p:ext>
    </p:extLst>
  </p:cSld>
  <p:clrMapOvr>
    <a:masterClrMapping/>
  </p:clrMapOvr>
  <p:extLst>
    <p:ext uri="{DCECCB84-F9BA-43D5-87BE-67443E8EF086}">
      <p15:sldGuideLst xmlns:p15="http://schemas.microsoft.com/office/powerpoint/2012/main">
        <p15:guide id="1" orient="horz" pos="3929">
          <p15:clr>
            <a:srgbClr val="FBAE40"/>
          </p15:clr>
        </p15:guide>
        <p15:guide id="2" pos="529">
          <p15:clr>
            <a:srgbClr val="FBAE40"/>
          </p15:clr>
        </p15:guide>
        <p15:guide id="3" orient="horz" pos="391">
          <p15:clr>
            <a:srgbClr val="FBAE40"/>
          </p15:clr>
        </p15:guide>
        <p15:guide id="4" pos="715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slide met 2 tekstvakken">
    <p:spTree>
      <p:nvGrpSpPr>
        <p:cNvPr id="1" name=""/>
        <p:cNvGrpSpPr/>
        <p:nvPr/>
      </p:nvGrpSpPr>
      <p:grpSpPr>
        <a:xfrm>
          <a:off x="0" y="0"/>
          <a:ext cx="0" cy="0"/>
          <a:chOff x="0" y="0"/>
          <a:chExt cx="0" cy="0"/>
        </a:xfrm>
      </p:grpSpPr>
      <p:sp>
        <p:nvSpPr>
          <p:cNvPr id="22" name="Tijdelijke aanduiding voor tekst 21">
            <a:extLst>
              <a:ext uri="{FF2B5EF4-FFF2-40B4-BE49-F238E27FC236}">
                <a16:creationId xmlns:a16="http://schemas.microsoft.com/office/drawing/2014/main" id="{BE10F600-2DB6-2D4C-A861-7A5656F44585}"/>
              </a:ext>
            </a:extLst>
          </p:cNvPr>
          <p:cNvSpPr>
            <a:spLocks noGrp="1"/>
          </p:cNvSpPr>
          <p:nvPr>
            <p:ph type="body" sz="quarter" idx="11" hasCustomPrompt="1"/>
          </p:nvPr>
        </p:nvSpPr>
        <p:spPr>
          <a:xfrm>
            <a:off x="839788" y="1844824"/>
            <a:ext cx="5256212" cy="4392464"/>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0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7" name="Tijdelijke aanduiding voor tekst 21">
            <a:extLst>
              <a:ext uri="{FF2B5EF4-FFF2-40B4-BE49-F238E27FC236}">
                <a16:creationId xmlns:a16="http://schemas.microsoft.com/office/drawing/2014/main" id="{455B7C93-CCFB-4D01-B670-36F8894357AB}"/>
              </a:ext>
            </a:extLst>
          </p:cNvPr>
          <p:cNvSpPr>
            <a:spLocks noGrp="1"/>
          </p:cNvSpPr>
          <p:nvPr>
            <p:ph type="body" sz="quarter" idx="13" hasCustomPrompt="1"/>
          </p:nvPr>
        </p:nvSpPr>
        <p:spPr>
          <a:xfrm>
            <a:off x="6096000" y="1844824"/>
            <a:ext cx="5261662" cy="4392464"/>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5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8" name="Afbeelding 7">
            <a:extLst>
              <a:ext uri="{FF2B5EF4-FFF2-40B4-BE49-F238E27FC236}">
                <a16:creationId xmlns:a16="http://schemas.microsoft.com/office/drawing/2014/main" id="{1E0A71FE-BAB5-404D-B6C6-42C34D261CA8}"/>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9" name="Titel 13">
            <a:extLst>
              <a:ext uri="{FF2B5EF4-FFF2-40B4-BE49-F238E27FC236}">
                <a16:creationId xmlns:a16="http://schemas.microsoft.com/office/drawing/2014/main" id="{157C1F6C-7DAC-41F6-990A-4947257A219A}"/>
              </a:ext>
            </a:extLst>
          </p:cNvPr>
          <p:cNvSpPr>
            <a:spLocks noGrp="1"/>
          </p:cNvSpPr>
          <p:nvPr>
            <p:ph type="title" hasCustomPrompt="1"/>
          </p:nvPr>
        </p:nvSpPr>
        <p:spPr>
          <a:xfrm>
            <a:off x="845237" y="967616"/>
            <a:ext cx="10506976" cy="733192"/>
          </a:xfrm>
          <a:prstGeom prst="rect">
            <a:avLst/>
          </a:prstGeom>
        </p:spPr>
        <p:txBody>
          <a:bodyPr/>
          <a:lstStyle>
            <a:lvl1pPr>
              <a:defRPr sz="2000">
                <a:latin typeface="Avenir Next LT Pro" panose="020B0504020202020204" pitchFamily="34" charset="0"/>
              </a:defRPr>
            </a:lvl1pPr>
          </a:lstStyle>
          <a:p>
            <a:r>
              <a:rPr lang="nl-NL"/>
              <a:t>Samenvatting van de slide (max. 2 zinnen)</a:t>
            </a:r>
            <a:br>
              <a:rPr lang="nl-NL"/>
            </a:br>
            <a:endParaRPr lang="en-US"/>
          </a:p>
        </p:txBody>
      </p:sp>
      <p:sp>
        <p:nvSpPr>
          <p:cNvPr id="10" name="Tijdelijke aanduiding voor tekst 24">
            <a:extLst>
              <a:ext uri="{FF2B5EF4-FFF2-40B4-BE49-F238E27FC236}">
                <a16:creationId xmlns:a16="http://schemas.microsoft.com/office/drawing/2014/main" id="{14F38FF5-A205-4726-80B3-796B8D3E03EF}"/>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HOOFDSTUKTITEL</a:t>
            </a:r>
            <a:endParaRPr lang="en-US"/>
          </a:p>
        </p:txBody>
      </p:sp>
      <p:sp>
        <p:nvSpPr>
          <p:cNvPr id="11" name="Ovaal 10">
            <a:extLst>
              <a:ext uri="{FF2B5EF4-FFF2-40B4-BE49-F238E27FC236}">
                <a16:creationId xmlns:a16="http://schemas.microsoft.com/office/drawing/2014/main" id="{71EF5F32-7AD3-4BE5-BBE4-D2F3E7297C91}"/>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2" name="Tekstvak 11">
            <a:extLst>
              <a:ext uri="{FF2B5EF4-FFF2-40B4-BE49-F238E27FC236}">
                <a16:creationId xmlns:a16="http://schemas.microsoft.com/office/drawing/2014/main" id="{1159AB8F-6119-41B9-A9EB-49E460A38437}"/>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13" name="Tijdelijke aanduiding voor tekst 9">
            <a:extLst>
              <a:ext uri="{FF2B5EF4-FFF2-40B4-BE49-F238E27FC236}">
                <a16:creationId xmlns:a16="http://schemas.microsoft.com/office/drawing/2014/main" id="{469A88A8-51A5-41B2-A70E-0E7BD98C77F3}"/>
              </a:ext>
            </a:extLst>
          </p:cNvPr>
          <p:cNvSpPr>
            <a:spLocks noGrp="1"/>
          </p:cNvSpPr>
          <p:nvPr>
            <p:ph type="body" sz="quarter" idx="15" hasCustomPrompt="1"/>
          </p:nvPr>
        </p:nvSpPr>
        <p:spPr>
          <a:xfrm>
            <a:off x="847963" y="6237312"/>
            <a:ext cx="5250762" cy="244682"/>
          </a:xfrm>
          <a:prstGeom prst="rect">
            <a:avLst/>
          </a:prstGeom>
        </p:spPr>
        <p:txBody>
          <a:bodyPr wrap="square">
            <a:spAutoFit/>
          </a:bodyPr>
          <a:lstStyle>
            <a:lvl1pPr marL="0" indent="0">
              <a:buNone/>
              <a:defRPr sz="1100" b="0" i="0">
                <a:solidFill>
                  <a:schemeClr val="accent2"/>
                </a:solidFill>
                <a:latin typeface="Avenir Next LT Pro" panose="020B0504020202020204" pitchFamily="34" charset="0"/>
              </a:defRPr>
            </a:lvl1pPr>
          </a:lstStyle>
          <a:p>
            <a:pPr lvl="0"/>
            <a:r>
              <a:rPr lang="en-US" noProof="0" err="1"/>
              <a:t>Bron</a:t>
            </a:r>
            <a:endParaRPr lang="nl-NL" noProof="0"/>
          </a:p>
        </p:txBody>
      </p:sp>
    </p:spTree>
    <p:extLst>
      <p:ext uri="{BB962C8B-B14F-4D97-AF65-F5344CB8AC3E}">
        <p14:creationId xmlns:p14="http://schemas.microsoft.com/office/powerpoint/2010/main" val="2403945962"/>
      </p:ext>
    </p:extLst>
  </p:cSld>
  <p:clrMapOvr>
    <a:masterClrMapping/>
  </p:clrMapOvr>
  <p:extLst>
    <p:ext uri="{DCECCB84-F9BA-43D5-87BE-67443E8EF086}">
      <p15:sldGuideLst xmlns:p15="http://schemas.microsoft.com/office/powerpoint/2012/main">
        <p15:guide id="1" orient="horz" pos="3929">
          <p15:clr>
            <a:srgbClr val="FBAE40"/>
          </p15:clr>
        </p15:guide>
        <p15:guide id="2" pos="529">
          <p15:clr>
            <a:srgbClr val="FBAE40"/>
          </p15:clr>
        </p15:guide>
        <p15:guide id="3" orient="horz" pos="391">
          <p15:clr>
            <a:srgbClr val="FBAE40"/>
          </p15:clr>
        </p15:guide>
        <p15:guide id="4" pos="715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465943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leine figuur/grafiek met tekst">
    <p:spTree>
      <p:nvGrpSpPr>
        <p:cNvPr id="1" name=""/>
        <p:cNvGrpSpPr/>
        <p:nvPr/>
      </p:nvGrpSpPr>
      <p:grpSpPr>
        <a:xfrm>
          <a:off x="0" y="0"/>
          <a:ext cx="0" cy="0"/>
          <a:chOff x="0" y="0"/>
          <a:chExt cx="0" cy="0"/>
        </a:xfrm>
      </p:grpSpPr>
      <p:sp>
        <p:nvSpPr>
          <p:cNvPr id="7" name="Tijdelijke aanduiding voor tekst 21">
            <a:extLst>
              <a:ext uri="{FF2B5EF4-FFF2-40B4-BE49-F238E27FC236}">
                <a16:creationId xmlns:a16="http://schemas.microsoft.com/office/drawing/2014/main" id="{3CFA940A-4AAC-425A-A124-92DABB5B73AF}"/>
              </a:ext>
            </a:extLst>
          </p:cNvPr>
          <p:cNvSpPr>
            <a:spLocks noGrp="1"/>
          </p:cNvSpPr>
          <p:nvPr>
            <p:ph type="body" sz="quarter" idx="13" hasCustomPrompt="1"/>
          </p:nvPr>
        </p:nvSpPr>
        <p:spPr>
          <a:xfrm>
            <a:off x="6090551" y="1846032"/>
            <a:ext cx="5256212" cy="4391256"/>
          </a:xfrm>
          <a:prstGeom prst="rect">
            <a:avLst/>
          </a:prstGeom>
        </p:spPr>
        <p:txBody>
          <a:bodyPr/>
          <a:lstStyle>
            <a:lvl1pPr marL="342900" indent="-342900">
              <a:buClr>
                <a:srgbClr val="C00000"/>
              </a:buClr>
              <a:buFont typeface="Wingdings" pitchFamily="2" charset="2"/>
              <a:buChar char="§"/>
              <a:defRPr sz="1800">
                <a:latin typeface="Avenir Next LT Pro" panose="020B0504020202020204" pitchFamily="34" charset="0"/>
              </a:defRPr>
            </a:lvl1pPr>
            <a:lvl2pPr marL="685800" indent="-228600">
              <a:lnSpc>
                <a:spcPct val="150000"/>
              </a:lnSpc>
              <a:buClr>
                <a:srgbClr val="C00000"/>
              </a:buClr>
              <a:buFont typeface="Wingdings" pitchFamily="2" charset="2"/>
              <a:buChar char="§"/>
              <a:defRPr sz="1600">
                <a:latin typeface="Avenir Next LT Pro" panose="020B0504020202020204" pitchFamily="34" charset="0"/>
              </a:defRPr>
            </a:lvl2pPr>
            <a:lvl3pPr marL="1143000" indent="-228600">
              <a:lnSpc>
                <a:spcPct val="100000"/>
              </a:lnSpc>
              <a:buClr>
                <a:srgbClr val="C00000"/>
              </a:buClr>
              <a:buFont typeface="Wingdings" pitchFamily="2" charset="2"/>
              <a:buChar char="§"/>
              <a:defRPr sz="1400">
                <a:latin typeface="Avenir Next LT Pro" panose="020B0504020202020204" pitchFamily="34" charset="0"/>
              </a:defRPr>
            </a:lvl3pPr>
            <a:lvl4pPr marL="1600200" indent="-228600">
              <a:lnSpc>
                <a:spcPct val="100000"/>
              </a:lnSpc>
              <a:buClr>
                <a:srgbClr val="C00000"/>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8" name="Picture Placeholder 3">
            <a:extLst>
              <a:ext uri="{FF2B5EF4-FFF2-40B4-BE49-F238E27FC236}">
                <a16:creationId xmlns:a16="http://schemas.microsoft.com/office/drawing/2014/main" id="{210E9CA0-D9AF-4373-9B4E-07F5E6EC1B8E}"/>
              </a:ext>
            </a:extLst>
          </p:cNvPr>
          <p:cNvSpPr>
            <a:spLocks noGrp="1"/>
          </p:cNvSpPr>
          <p:nvPr>
            <p:ph type="pic" sz="quarter" idx="10" hasCustomPrompt="1"/>
          </p:nvPr>
        </p:nvSpPr>
        <p:spPr>
          <a:xfrm>
            <a:off x="845236" y="1846032"/>
            <a:ext cx="5250763" cy="4391256"/>
          </a:xfrm>
          <a:prstGeom prst="rect">
            <a:avLst/>
          </a:prstGeom>
        </p:spPr>
        <p:txBody>
          <a:bodyPr/>
          <a:lstStyle>
            <a:lvl1pPr marL="0" indent="0">
              <a:buNone/>
              <a:defRPr sz="1800">
                <a:latin typeface="Avenir Next LT Pro" panose="020B0504020202020204" pitchFamily="34" charset="0"/>
              </a:defRPr>
            </a:lvl1pPr>
          </a:lstStyle>
          <a:p>
            <a:r>
              <a:rPr lang="en-US" err="1"/>
              <a:t>Afbeelding</a:t>
            </a:r>
            <a:r>
              <a:rPr lang="en-US"/>
              <a:t>, </a:t>
            </a:r>
            <a:r>
              <a:rPr lang="en-US" err="1"/>
              <a:t>grafiek</a:t>
            </a:r>
            <a:r>
              <a:rPr lang="en-US"/>
              <a:t> </a:t>
            </a:r>
            <a:r>
              <a:rPr lang="en-US" err="1"/>
              <a:t>etc</a:t>
            </a:r>
            <a:r>
              <a:rPr lang="en-US"/>
              <a:t> </a:t>
            </a:r>
            <a:r>
              <a:rPr lang="en-US" err="1"/>
              <a:t>hier</a:t>
            </a:r>
            <a:r>
              <a:rPr lang="en-US"/>
              <a:t> </a:t>
            </a:r>
            <a:r>
              <a:rPr lang="en-US" err="1"/>
              <a:t>toevoegen</a:t>
            </a:r>
            <a:endParaRPr lang="en-US"/>
          </a:p>
        </p:txBody>
      </p:sp>
      <p:pic>
        <p:nvPicPr>
          <p:cNvPr id="11" name="Afbeelding 10">
            <a:extLst>
              <a:ext uri="{FF2B5EF4-FFF2-40B4-BE49-F238E27FC236}">
                <a16:creationId xmlns:a16="http://schemas.microsoft.com/office/drawing/2014/main" id="{F9BA0661-3719-4E5C-BB87-EC08C4814CE2}"/>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12" name="Titel 13">
            <a:extLst>
              <a:ext uri="{FF2B5EF4-FFF2-40B4-BE49-F238E27FC236}">
                <a16:creationId xmlns:a16="http://schemas.microsoft.com/office/drawing/2014/main" id="{DBE8C54B-633B-45B7-B0AA-EE8E266CA031}"/>
              </a:ext>
            </a:extLst>
          </p:cNvPr>
          <p:cNvSpPr>
            <a:spLocks noGrp="1"/>
          </p:cNvSpPr>
          <p:nvPr>
            <p:ph type="title" hasCustomPrompt="1"/>
          </p:nvPr>
        </p:nvSpPr>
        <p:spPr>
          <a:xfrm>
            <a:off x="845237" y="967616"/>
            <a:ext cx="10506976" cy="733192"/>
          </a:xfrm>
          <a:prstGeom prst="rect">
            <a:avLst/>
          </a:prstGeom>
        </p:spPr>
        <p:txBody>
          <a:bodyPr/>
          <a:lstStyle>
            <a:lvl1pPr>
              <a:defRPr sz="2000">
                <a:latin typeface="Avenir Next LT Pro" panose="020B0504020202020204" pitchFamily="34" charset="0"/>
              </a:defRPr>
            </a:lvl1pPr>
          </a:lstStyle>
          <a:p>
            <a:r>
              <a:rPr lang="nl-NL"/>
              <a:t>Samenvatting van de slide (max. 2 zinnen)</a:t>
            </a:r>
            <a:br>
              <a:rPr lang="nl-NL"/>
            </a:br>
            <a:endParaRPr lang="en-US"/>
          </a:p>
        </p:txBody>
      </p:sp>
      <p:sp>
        <p:nvSpPr>
          <p:cNvPr id="13" name="Tijdelijke aanduiding voor tekst 24">
            <a:extLst>
              <a:ext uri="{FF2B5EF4-FFF2-40B4-BE49-F238E27FC236}">
                <a16:creationId xmlns:a16="http://schemas.microsoft.com/office/drawing/2014/main" id="{370F25C4-B66A-42A1-BBC9-F2BCCE5AD2AD}"/>
              </a:ext>
            </a:extLst>
          </p:cNvPr>
          <p:cNvSpPr>
            <a:spLocks noGrp="1"/>
          </p:cNvSpPr>
          <p:nvPr>
            <p:ph type="body" sz="quarter" idx="12" hasCustomPrompt="1"/>
          </p:nvPr>
        </p:nvSpPr>
        <p:spPr>
          <a:xfrm>
            <a:off x="839788" y="620688"/>
            <a:ext cx="10517874" cy="304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HOOFDSTUKTITEL</a:t>
            </a:r>
            <a:endParaRPr lang="en-US"/>
          </a:p>
        </p:txBody>
      </p:sp>
      <p:sp>
        <p:nvSpPr>
          <p:cNvPr id="16" name="Ovaal 15">
            <a:extLst>
              <a:ext uri="{FF2B5EF4-FFF2-40B4-BE49-F238E27FC236}">
                <a16:creationId xmlns:a16="http://schemas.microsoft.com/office/drawing/2014/main" id="{5C102908-F97B-4DAC-93F9-39E53BB4E61A}"/>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7" name="Tekstvak 16">
            <a:extLst>
              <a:ext uri="{FF2B5EF4-FFF2-40B4-BE49-F238E27FC236}">
                <a16:creationId xmlns:a16="http://schemas.microsoft.com/office/drawing/2014/main" id="{79904CAD-5067-4D3C-B37A-EEC2D9F0D917}"/>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18" name="Tijdelijke aanduiding voor tekst 9">
            <a:extLst>
              <a:ext uri="{FF2B5EF4-FFF2-40B4-BE49-F238E27FC236}">
                <a16:creationId xmlns:a16="http://schemas.microsoft.com/office/drawing/2014/main" id="{C8FAC7B9-3B95-42C6-8E97-F102A280DF9D}"/>
              </a:ext>
            </a:extLst>
          </p:cNvPr>
          <p:cNvSpPr>
            <a:spLocks noGrp="1"/>
          </p:cNvSpPr>
          <p:nvPr>
            <p:ph type="body" sz="quarter" idx="15" hasCustomPrompt="1"/>
          </p:nvPr>
        </p:nvSpPr>
        <p:spPr>
          <a:xfrm>
            <a:off x="847963" y="6237312"/>
            <a:ext cx="5250762" cy="244682"/>
          </a:xfrm>
          <a:prstGeom prst="rect">
            <a:avLst/>
          </a:prstGeom>
        </p:spPr>
        <p:txBody>
          <a:bodyPr wrap="square">
            <a:spAutoFit/>
          </a:bodyPr>
          <a:lstStyle>
            <a:lvl1pPr marL="0" indent="0">
              <a:buNone/>
              <a:defRPr sz="1100" b="0" i="0">
                <a:solidFill>
                  <a:schemeClr val="accent2"/>
                </a:solidFill>
                <a:latin typeface="Avenir Next LT Pro" panose="020B0504020202020204" pitchFamily="34" charset="0"/>
              </a:defRPr>
            </a:lvl1pPr>
          </a:lstStyle>
          <a:p>
            <a:pPr lvl="0"/>
            <a:r>
              <a:rPr lang="en-US" noProof="0" err="1"/>
              <a:t>Bron</a:t>
            </a:r>
            <a:endParaRPr lang="nl-NL" noProof="0"/>
          </a:p>
        </p:txBody>
      </p:sp>
    </p:spTree>
    <p:extLst>
      <p:ext uri="{BB962C8B-B14F-4D97-AF65-F5344CB8AC3E}">
        <p14:creationId xmlns:p14="http://schemas.microsoft.com/office/powerpoint/2010/main" val="915820536"/>
      </p:ext>
    </p:extLst>
  </p:cSld>
  <p:clrMapOvr>
    <a:masterClrMapping/>
  </p:clrMapOvr>
  <p:extLst>
    <p:ext uri="{DCECCB84-F9BA-43D5-87BE-67443E8EF086}">
      <p15:sldGuideLst xmlns:p15="http://schemas.microsoft.com/office/powerpoint/2012/main">
        <p15:guide id="1" orient="horz" pos="3929">
          <p15:clr>
            <a:srgbClr val="FBAE40"/>
          </p15:clr>
        </p15:guide>
        <p15:guide id="2" pos="529">
          <p15:clr>
            <a:srgbClr val="FBAE40"/>
          </p15:clr>
        </p15:guide>
        <p15:guide id="3" orient="horz" pos="391">
          <p15:clr>
            <a:srgbClr val="FBAE40"/>
          </p15:clr>
        </p15:guide>
        <p15:guide id="4" pos="715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oto met teks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314736-25A4-9547-B2F7-CDD95A805114}"/>
              </a:ext>
            </a:extLst>
          </p:cNvPr>
          <p:cNvSpPr>
            <a:spLocks noGrp="1"/>
          </p:cNvSpPr>
          <p:nvPr>
            <p:ph type="pic" sz="quarter" idx="10"/>
          </p:nvPr>
        </p:nvSpPr>
        <p:spPr>
          <a:xfrm>
            <a:off x="0" y="12032"/>
            <a:ext cx="6096000" cy="6858000"/>
          </a:xfrm>
          <a:prstGeom prst="rect">
            <a:avLst/>
          </a:prstGeom>
        </p:spPr>
        <p:txBody>
          <a:bodyPr/>
          <a:lstStyle>
            <a:lvl1pPr>
              <a:defRPr>
                <a:latin typeface="Avenir Next LT Pro" panose="020B0504020202020204" pitchFamily="34" charset="0"/>
              </a:defRPr>
            </a:lvl1pPr>
          </a:lstStyle>
          <a:p>
            <a:r>
              <a:rPr lang="nl-NL"/>
              <a:t>Klik op het pictogram als u een afbeelding wilt toevoegen</a:t>
            </a:r>
            <a:endParaRPr lang="en-US"/>
          </a:p>
        </p:txBody>
      </p:sp>
      <p:sp>
        <p:nvSpPr>
          <p:cNvPr id="11" name="Tijdelijke aanduiding voor tekst 10">
            <a:extLst>
              <a:ext uri="{FF2B5EF4-FFF2-40B4-BE49-F238E27FC236}">
                <a16:creationId xmlns:a16="http://schemas.microsoft.com/office/drawing/2014/main" id="{8804264B-3F6B-3D44-B3EE-7FEF732B1FB6}"/>
              </a:ext>
            </a:extLst>
          </p:cNvPr>
          <p:cNvSpPr>
            <a:spLocks noGrp="1"/>
          </p:cNvSpPr>
          <p:nvPr>
            <p:ph type="body" sz="quarter" idx="12" hasCustomPrompt="1"/>
          </p:nvPr>
        </p:nvSpPr>
        <p:spPr>
          <a:xfrm>
            <a:off x="6528050" y="620688"/>
            <a:ext cx="4824164" cy="43204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cap="all" spc="300" baseline="0">
                <a:solidFill>
                  <a:schemeClr val="accent1"/>
                </a:solidFill>
                <a:latin typeface="Avenir Next LT Pro" panose="020B05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nl-NL">
                <a:latin typeface="Gotham Book" pitchFamily="50" charset="0"/>
              </a:rPr>
              <a:t>Hoofdstuktitel</a:t>
            </a:r>
            <a:r>
              <a:rPr lang="nl-NL">
                <a:latin typeface="+mj-lt"/>
              </a:rPr>
              <a:t>  </a:t>
            </a:r>
            <a:endParaRPr lang="nl-NL"/>
          </a:p>
        </p:txBody>
      </p:sp>
      <p:sp>
        <p:nvSpPr>
          <p:cNvPr id="10" name="Titel 13">
            <a:extLst>
              <a:ext uri="{FF2B5EF4-FFF2-40B4-BE49-F238E27FC236}">
                <a16:creationId xmlns:a16="http://schemas.microsoft.com/office/drawing/2014/main" id="{C4489E39-07E0-114A-9497-C9EAE48FBA03}"/>
              </a:ext>
            </a:extLst>
          </p:cNvPr>
          <p:cNvSpPr>
            <a:spLocks noGrp="1"/>
          </p:cNvSpPr>
          <p:nvPr>
            <p:ph type="title" hasCustomPrompt="1"/>
          </p:nvPr>
        </p:nvSpPr>
        <p:spPr>
          <a:xfrm>
            <a:off x="6528049" y="1026040"/>
            <a:ext cx="4824164" cy="818784"/>
          </a:xfrm>
          <a:prstGeom prst="rect">
            <a:avLst/>
          </a:prstGeom>
        </p:spPr>
        <p:txBody>
          <a:bodyPr/>
          <a:lstStyle>
            <a:lvl1pPr>
              <a:defRPr sz="2000" baseline="0">
                <a:latin typeface="Avenir Next LT Pro" panose="020B0504020202020204" pitchFamily="34" charset="0"/>
              </a:defRPr>
            </a:lvl1pPr>
          </a:lstStyle>
          <a:p>
            <a:r>
              <a:rPr lang="nl-NL" noProof="0"/>
              <a:t>Samenvatting van de slide </a:t>
            </a:r>
            <a:br>
              <a:rPr lang="nl-NL" noProof="0"/>
            </a:br>
            <a:endParaRPr lang="nl-NL" noProof="0"/>
          </a:p>
        </p:txBody>
      </p:sp>
      <p:sp>
        <p:nvSpPr>
          <p:cNvPr id="7" name="Tijdelijke aanduiding voor tekst 21">
            <a:extLst>
              <a:ext uri="{FF2B5EF4-FFF2-40B4-BE49-F238E27FC236}">
                <a16:creationId xmlns:a16="http://schemas.microsoft.com/office/drawing/2014/main" id="{14761A81-AE40-4F4C-9942-591C6E9FBBEC}"/>
              </a:ext>
            </a:extLst>
          </p:cNvPr>
          <p:cNvSpPr>
            <a:spLocks noGrp="1"/>
          </p:cNvSpPr>
          <p:nvPr>
            <p:ph type="body" sz="quarter" idx="13" hasCustomPrompt="1"/>
          </p:nvPr>
        </p:nvSpPr>
        <p:spPr>
          <a:xfrm>
            <a:off x="6527800" y="2060848"/>
            <a:ext cx="4829862" cy="3960540"/>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5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8" name="Afbeelding 7">
            <a:extLst>
              <a:ext uri="{FF2B5EF4-FFF2-40B4-BE49-F238E27FC236}">
                <a16:creationId xmlns:a16="http://schemas.microsoft.com/office/drawing/2014/main" id="{E32294D7-4781-43D1-B72F-7C059441CC99}"/>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9" name="Ovaal 8">
            <a:extLst>
              <a:ext uri="{FF2B5EF4-FFF2-40B4-BE49-F238E27FC236}">
                <a16:creationId xmlns:a16="http://schemas.microsoft.com/office/drawing/2014/main" id="{696189E4-D632-4551-821A-1E38C7A3ED1E}"/>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2" name="Tekstvak 11">
            <a:extLst>
              <a:ext uri="{FF2B5EF4-FFF2-40B4-BE49-F238E27FC236}">
                <a16:creationId xmlns:a16="http://schemas.microsoft.com/office/drawing/2014/main" id="{68C3EFCD-DF24-4E21-8B81-409EAA7AD722}"/>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13" name="Tijdelijke aanduiding voor tekst 9">
            <a:extLst>
              <a:ext uri="{FF2B5EF4-FFF2-40B4-BE49-F238E27FC236}">
                <a16:creationId xmlns:a16="http://schemas.microsoft.com/office/drawing/2014/main" id="{BA9961AB-AC6A-40E7-A310-10AB95BB3803}"/>
              </a:ext>
            </a:extLst>
          </p:cNvPr>
          <p:cNvSpPr>
            <a:spLocks noGrp="1"/>
          </p:cNvSpPr>
          <p:nvPr>
            <p:ph type="body" sz="quarter" idx="15" hasCustomPrompt="1"/>
          </p:nvPr>
        </p:nvSpPr>
        <p:spPr>
          <a:xfrm>
            <a:off x="6527800" y="6033264"/>
            <a:ext cx="4829862" cy="244682"/>
          </a:xfrm>
          <a:prstGeom prst="rect">
            <a:avLst/>
          </a:prstGeom>
        </p:spPr>
        <p:txBody>
          <a:bodyPr wrap="square">
            <a:spAutoFit/>
          </a:bodyPr>
          <a:lstStyle>
            <a:lvl1pPr marL="0" indent="0">
              <a:buNone/>
              <a:defRPr sz="1100" b="0" i="0">
                <a:solidFill>
                  <a:schemeClr val="accent2"/>
                </a:solidFill>
                <a:latin typeface="Avenir Next LT Pro" panose="020B0504020202020204" pitchFamily="34" charset="0"/>
              </a:defRPr>
            </a:lvl1pPr>
          </a:lstStyle>
          <a:p>
            <a:pPr lvl="0"/>
            <a:r>
              <a:rPr lang="en-US" noProof="0" err="1"/>
              <a:t>Bron</a:t>
            </a:r>
            <a:endParaRPr lang="nl-NL" noProof="0"/>
          </a:p>
        </p:txBody>
      </p:sp>
    </p:spTree>
    <p:extLst>
      <p:ext uri="{BB962C8B-B14F-4D97-AF65-F5344CB8AC3E}">
        <p14:creationId xmlns:p14="http://schemas.microsoft.com/office/powerpoint/2010/main" val="881685462"/>
      </p:ext>
    </p:extLst>
  </p:cSld>
  <p:clrMapOvr>
    <a:masterClrMapping/>
  </p:clrMapOvr>
  <p:extLst>
    <p:ext uri="{DCECCB84-F9BA-43D5-87BE-67443E8EF086}">
      <p15:sldGuideLst xmlns:p15="http://schemas.microsoft.com/office/powerpoint/2012/main">
        <p15:guide id="2" pos="529">
          <p15:clr>
            <a:srgbClr val="FBAE40"/>
          </p15:clr>
        </p15:guide>
        <p15:guide id="4" pos="7151">
          <p15:clr>
            <a:srgbClr val="FBAE40"/>
          </p15:clr>
        </p15:guide>
        <p15:guide id="5" pos="411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rote figuur/grafiek met tekst">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8804264B-3F6B-3D44-B3EE-7FEF732B1FB6}"/>
              </a:ext>
            </a:extLst>
          </p:cNvPr>
          <p:cNvSpPr>
            <a:spLocks noGrp="1"/>
          </p:cNvSpPr>
          <p:nvPr>
            <p:ph type="body" sz="quarter" idx="12" hasCustomPrompt="1"/>
          </p:nvPr>
        </p:nvSpPr>
        <p:spPr>
          <a:xfrm>
            <a:off x="6528050" y="620688"/>
            <a:ext cx="4824164" cy="43204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cap="all" spc="300" baseline="0">
                <a:solidFill>
                  <a:schemeClr val="accent1"/>
                </a:solidFill>
                <a:latin typeface="Avenir Next LT Pro" panose="020B05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nl-NL">
                <a:latin typeface="Gotham Book" pitchFamily="50" charset="0"/>
              </a:rPr>
              <a:t>Hoofdstuktitel</a:t>
            </a:r>
            <a:endParaRPr lang="nl-NL"/>
          </a:p>
        </p:txBody>
      </p:sp>
      <p:sp>
        <p:nvSpPr>
          <p:cNvPr id="10" name="Titel 13">
            <a:extLst>
              <a:ext uri="{FF2B5EF4-FFF2-40B4-BE49-F238E27FC236}">
                <a16:creationId xmlns:a16="http://schemas.microsoft.com/office/drawing/2014/main" id="{C4489E39-07E0-114A-9497-C9EAE48FBA03}"/>
              </a:ext>
            </a:extLst>
          </p:cNvPr>
          <p:cNvSpPr>
            <a:spLocks noGrp="1"/>
          </p:cNvSpPr>
          <p:nvPr>
            <p:ph type="title" hasCustomPrompt="1"/>
          </p:nvPr>
        </p:nvSpPr>
        <p:spPr>
          <a:xfrm>
            <a:off x="6528049" y="1026040"/>
            <a:ext cx="4824164" cy="818784"/>
          </a:xfrm>
          <a:prstGeom prst="rect">
            <a:avLst/>
          </a:prstGeom>
        </p:spPr>
        <p:txBody>
          <a:bodyPr/>
          <a:lstStyle>
            <a:lvl1pPr>
              <a:defRPr sz="2000" baseline="0">
                <a:latin typeface="Avenir Next LT Pro" panose="020B0504020202020204" pitchFamily="34" charset="0"/>
              </a:defRPr>
            </a:lvl1pPr>
          </a:lstStyle>
          <a:p>
            <a:r>
              <a:rPr lang="nl-NL" noProof="0"/>
              <a:t>Samenvatting van de slide </a:t>
            </a:r>
            <a:br>
              <a:rPr lang="nl-NL" noProof="0"/>
            </a:br>
            <a:endParaRPr lang="nl-NL" noProof="0"/>
          </a:p>
        </p:txBody>
      </p:sp>
      <p:sp>
        <p:nvSpPr>
          <p:cNvPr id="7" name="Picture Placeholder 3">
            <a:extLst>
              <a:ext uri="{FF2B5EF4-FFF2-40B4-BE49-F238E27FC236}">
                <a16:creationId xmlns:a16="http://schemas.microsoft.com/office/drawing/2014/main" id="{CAAEB446-9489-4B28-9B10-392E7729512F}"/>
              </a:ext>
            </a:extLst>
          </p:cNvPr>
          <p:cNvSpPr>
            <a:spLocks noGrp="1"/>
          </p:cNvSpPr>
          <p:nvPr>
            <p:ph type="pic" sz="quarter" idx="10" hasCustomPrompt="1"/>
          </p:nvPr>
        </p:nvSpPr>
        <p:spPr>
          <a:xfrm>
            <a:off x="845236" y="620688"/>
            <a:ext cx="5250763" cy="5616600"/>
          </a:xfrm>
          <a:prstGeom prst="rect">
            <a:avLst/>
          </a:prstGeom>
        </p:spPr>
        <p:txBody>
          <a:bodyPr/>
          <a:lstStyle>
            <a:lvl1pPr marL="0" indent="0">
              <a:buNone/>
              <a:defRPr sz="2000">
                <a:latin typeface="Avenir Next LT Pro" panose="020B0504020202020204" pitchFamily="34" charset="0"/>
              </a:defRPr>
            </a:lvl1pPr>
          </a:lstStyle>
          <a:p>
            <a:r>
              <a:rPr lang="en-US" err="1"/>
              <a:t>Afbeelding</a:t>
            </a:r>
            <a:r>
              <a:rPr lang="en-US"/>
              <a:t>, </a:t>
            </a:r>
            <a:r>
              <a:rPr lang="en-US" err="1"/>
              <a:t>grafiek</a:t>
            </a:r>
            <a:r>
              <a:rPr lang="en-US"/>
              <a:t> </a:t>
            </a:r>
            <a:r>
              <a:rPr lang="en-US" err="1"/>
              <a:t>etc</a:t>
            </a:r>
            <a:r>
              <a:rPr lang="en-US"/>
              <a:t> </a:t>
            </a:r>
            <a:r>
              <a:rPr lang="en-US" err="1"/>
              <a:t>hier</a:t>
            </a:r>
            <a:r>
              <a:rPr lang="en-US"/>
              <a:t> </a:t>
            </a:r>
            <a:r>
              <a:rPr lang="en-US" err="1"/>
              <a:t>toevoegen</a:t>
            </a:r>
            <a:endParaRPr lang="en-US"/>
          </a:p>
        </p:txBody>
      </p:sp>
      <p:sp>
        <p:nvSpPr>
          <p:cNvPr id="12" name="Tijdelijke aanduiding voor tekst 21">
            <a:extLst>
              <a:ext uri="{FF2B5EF4-FFF2-40B4-BE49-F238E27FC236}">
                <a16:creationId xmlns:a16="http://schemas.microsoft.com/office/drawing/2014/main" id="{328B29EF-4F91-C445-AC23-1924C7EB225E}"/>
              </a:ext>
            </a:extLst>
          </p:cNvPr>
          <p:cNvSpPr>
            <a:spLocks noGrp="1"/>
          </p:cNvSpPr>
          <p:nvPr>
            <p:ph type="body" sz="quarter" idx="13" hasCustomPrompt="1"/>
          </p:nvPr>
        </p:nvSpPr>
        <p:spPr>
          <a:xfrm>
            <a:off x="6527800" y="2060848"/>
            <a:ext cx="4829862" cy="4176440"/>
          </a:xfrm>
          <a:prstGeom prst="rect">
            <a:avLst/>
          </a:prstGeom>
        </p:spPr>
        <p:txBody>
          <a:bodyPr/>
          <a:lstStyle>
            <a:lvl1pPr marL="342900" indent="-342900">
              <a:buClr>
                <a:schemeClr val="accent1"/>
              </a:buClr>
              <a:buFont typeface="Wingdings" pitchFamily="2" charset="2"/>
              <a:buChar char="§"/>
              <a:defRPr sz="1800">
                <a:latin typeface="Avenir Next LT Pro" panose="020B0504020202020204" pitchFamily="34" charset="0"/>
              </a:defRPr>
            </a:lvl1pPr>
            <a:lvl2pPr marL="685800" indent="-228600">
              <a:lnSpc>
                <a:spcPct val="150000"/>
              </a:lnSpc>
              <a:buClr>
                <a:schemeClr val="accent1"/>
              </a:buClr>
              <a:buFont typeface="Wingdings" pitchFamily="2" charset="2"/>
              <a:buChar char="§"/>
              <a:defRPr sz="1600">
                <a:latin typeface="Avenir Next LT Pro" panose="020B0504020202020204" pitchFamily="34" charset="0"/>
              </a:defRPr>
            </a:lvl2pPr>
            <a:lvl3pPr marL="1143000" indent="-228600">
              <a:lnSpc>
                <a:spcPct val="100000"/>
              </a:lnSpc>
              <a:buClr>
                <a:schemeClr val="accent1"/>
              </a:buClr>
              <a:buFont typeface="Wingdings" pitchFamily="2" charset="2"/>
              <a:buChar char="§"/>
              <a:defRPr sz="1400">
                <a:latin typeface="Avenir Next LT Pro" panose="020B0504020202020204" pitchFamily="34" charset="0"/>
              </a:defRPr>
            </a:lvl3pPr>
            <a:lvl4pPr marL="1600200" indent="-228600">
              <a:lnSpc>
                <a:spcPct val="100000"/>
              </a:lnSpc>
              <a:buClr>
                <a:schemeClr val="accent1"/>
              </a:buClr>
              <a:buFont typeface="Wingdings" pitchFamily="2" charset="2"/>
              <a:buChar char="§"/>
              <a:defRPr sz="1200">
                <a:latin typeface="Avenir Next LT Pro" panose="020B0504020202020204" pitchFamily="34" charset="0"/>
              </a:defRPr>
            </a:lvl4pPr>
            <a:lvl5pPr marL="2057400" indent="-228600">
              <a:lnSpc>
                <a:spcPct val="150000"/>
              </a:lnSpc>
              <a:buClr>
                <a:schemeClr val="accent2"/>
              </a:buClr>
              <a:buFont typeface="Wingdings" pitchFamily="2" charset="2"/>
              <a:buChar cha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13" name="Afbeelding 12">
            <a:extLst>
              <a:ext uri="{FF2B5EF4-FFF2-40B4-BE49-F238E27FC236}">
                <a16:creationId xmlns:a16="http://schemas.microsoft.com/office/drawing/2014/main" id="{89D527BB-380F-4E7F-9894-72EEB254EA50}"/>
              </a:ext>
            </a:extLst>
          </p:cNvPr>
          <p:cNvPicPr>
            <a:picLocks noChangeAspect="1"/>
          </p:cNvPicPr>
          <p:nvPr userDrawn="1"/>
        </p:nvPicPr>
        <p:blipFill>
          <a:blip r:embed="rId2"/>
          <a:stretch>
            <a:fillRect/>
          </a:stretch>
        </p:blipFill>
        <p:spPr>
          <a:xfrm>
            <a:off x="8177213" y="6381328"/>
            <a:ext cx="3175000" cy="304800"/>
          </a:xfrm>
          <a:prstGeom prst="rect">
            <a:avLst/>
          </a:prstGeom>
        </p:spPr>
      </p:pic>
      <p:sp>
        <p:nvSpPr>
          <p:cNvPr id="14" name="Ovaal 13">
            <a:extLst>
              <a:ext uri="{FF2B5EF4-FFF2-40B4-BE49-F238E27FC236}">
                <a16:creationId xmlns:a16="http://schemas.microsoft.com/office/drawing/2014/main" id="{9CEF8BFB-CC5A-430F-8D83-03FBBFBC3B1F}"/>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5" name="Tekstvak 14">
            <a:extLst>
              <a:ext uri="{FF2B5EF4-FFF2-40B4-BE49-F238E27FC236}">
                <a16:creationId xmlns:a16="http://schemas.microsoft.com/office/drawing/2014/main" id="{A61EBD24-551D-4085-92E0-1460660ADF5A}"/>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17" name="Tijdelijke aanduiding voor tekst 9">
            <a:extLst>
              <a:ext uri="{FF2B5EF4-FFF2-40B4-BE49-F238E27FC236}">
                <a16:creationId xmlns:a16="http://schemas.microsoft.com/office/drawing/2014/main" id="{390AA81A-56ED-474D-B062-656195D0ED31}"/>
              </a:ext>
            </a:extLst>
          </p:cNvPr>
          <p:cNvSpPr>
            <a:spLocks noGrp="1"/>
          </p:cNvSpPr>
          <p:nvPr>
            <p:ph type="body" sz="quarter" idx="15" hasCustomPrompt="1"/>
          </p:nvPr>
        </p:nvSpPr>
        <p:spPr>
          <a:xfrm>
            <a:off x="847963" y="6237312"/>
            <a:ext cx="5250762" cy="244682"/>
          </a:xfrm>
          <a:prstGeom prst="rect">
            <a:avLst/>
          </a:prstGeom>
        </p:spPr>
        <p:txBody>
          <a:bodyPr wrap="square">
            <a:spAutoFit/>
          </a:bodyPr>
          <a:lstStyle>
            <a:lvl1pPr marL="0" indent="0">
              <a:buNone/>
              <a:defRPr sz="1100" b="0" i="0">
                <a:solidFill>
                  <a:schemeClr val="accent2"/>
                </a:solidFill>
                <a:latin typeface="Avenir Next LT Pro" panose="020B0504020202020204" pitchFamily="34" charset="0"/>
              </a:defRPr>
            </a:lvl1pPr>
          </a:lstStyle>
          <a:p>
            <a:pPr lvl="0"/>
            <a:r>
              <a:rPr lang="en-US" noProof="0" err="1"/>
              <a:t>Bron</a:t>
            </a:r>
            <a:endParaRPr lang="nl-NL" noProof="0"/>
          </a:p>
        </p:txBody>
      </p:sp>
    </p:spTree>
    <p:extLst>
      <p:ext uri="{BB962C8B-B14F-4D97-AF65-F5344CB8AC3E}">
        <p14:creationId xmlns:p14="http://schemas.microsoft.com/office/powerpoint/2010/main" val="4060403485"/>
      </p:ext>
    </p:extLst>
  </p:cSld>
  <p:clrMapOvr>
    <a:masterClrMapping/>
  </p:clrMapOvr>
  <p:extLst>
    <p:ext uri="{DCECCB84-F9BA-43D5-87BE-67443E8EF086}">
      <p15:sldGuideLst xmlns:p15="http://schemas.microsoft.com/office/powerpoint/2012/main">
        <p15:guide id="2" pos="529">
          <p15:clr>
            <a:srgbClr val="FBAE40"/>
          </p15:clr>
        </p15:guide>
        <p15:guide id="4" pos="7151">
          <p15:clr>
            <a:srgbClr val="FBAE40"/>
          </p15:clr>
        </p15:guide>
        <p15:guide id="5" pos="4112">
          <p15:clr>
            <a:srgbClr val="FBAE40"/>
          </p15:clr>
        </p15:guide>
        <p15:guide id="6" orient="horz" pos="391">
          <p15:clr>
            <a:srgbClr val="FBAE40"/>
          </p15:clr>
        </p15:guide>
        <p15:guide id="7" orient="horz" pos="3929">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Laatste slide">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19C62ABF-AD59-4CB8-AB90-DE3EC46538C9}"/>
              </a:ext>
            </a:extLst>
          </p:cNvPr>
          <p:cNvSpPr/>
          <p:nvPr userDrawn="1"/>
        </p:nvSpPr>
        <p:spPr>
          <a:xfrm>
            <a:off x="0" y="5486568"/>
            <a:ext cx="12192000" cy="137143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2" name="Tijdelijke aanduiding voor tekst 21">
            <a:extLst>
              <a:ext uri="{FF2B5EF4-FFF2-40B4-BE49-F238E27FC236}">
                <a16:creationId xmlns:a16="http://schemas.microsoft.com/office/drawing/2014/main" id="{318D165D-D317-4795-A4D9-9ABE6D80B6E2}"/>
              </a:ext>
            </a:extLst>
          </p:cNvPr>
          <p:cNvSpPr>
            <a:spLocks noGrp="1"/>
          </p:cNvSpPr>
          <p:nvPr>
            <p:ph type="body" sz="quarter" idx="11" hasCustomPrompt="1"/>
          </p:nvPr>
        </p:nvSpPr>
        <p:spPr>
          <a:xfrm>
            <a:off x="839788" y="1371432"/>
            <a:ext cx="10517874" cy="2561624"/>
          </a:xfrm>
          <a:prstGeom prst="rect">
            <a:avLst/>
          </a:prstGeom>
        </p:spPr>
        <p:txBody>
          <a:bodyPr/>
          <a:lstStyle>
            <a:lvl1pPr marL="0" indent="0">
              <a:buClr>
                <a:schemeClr val="accent2"/>
              </a:buClr>
              <a:buFont typeface="Arial" panose="020B0604020202020204" pitchFamily="34" charset="0"/>
              <a:buNone/>
              <a:defRPr sz="1600">
                <a:latin typeface="Avenir Next LT Pro" panose="020B0504020202020204" pitchFamily="34" charset="0"/>
              </a:defRPr>
            </a:lvl1pPr>
            <a:lvl2pPr marL="685800" indent="-228600">
              <a:lnSpc>
                <a:spcPct val="150000"/>
              </a:lnSpc>
              <a:buClr>
                <a:schemeClr val="accent2"/>
              </a:buClr>
              <a:buFont typeface="Wingdings" pitchFamily="2" charset="2"/>
              <a:buChar char="§"/>
              <a:defRPr sz="1800"/>
            </a:lvl2pPr>
            <a:lvl3pPr marL="1143000" indent="-228600">
              <a:lnSpc>
                <a:spcPct val="150000"/>
              </a:lnSpc>
              <a:buClr>
                <a:schemeClr val="accent2"/>
              </a:buClr>
              <a:buFont typeface="Wingdings" pitchFamily="2" charset="2"/>
              <a:buChar char="§"/>
              <a:defRPr sz="1600"/>
            </a:lvl3pPr>
            <a:lvl4pPr marL="1600200" indent="-228600">
              <a:lnSpc>
                <a:spcPct val="150000"/>
              </a:lnSpc>
              <a:buClr>
                <a:schemeClr val="accent2"/>
              </a:buClr>
              <a:buFont typeface="Wingdings" pitchFamily="2" charset="2"/>
              <a:buChar char="§"/>
              <a:defRPr sz="1400"/>
            </a:lvl4pPr>
            <a:lvl5pPr marL="2057400" indent="-228600">
              <a:lnSpc>
                <a:spcPct val="150000"/>
              </a:lnSpc>
              <a:buClr>
                <a:schemeClr val="accent2"/>
              </a:buClr>
              <a:buFont typeface="Wingdings" pitchFamily="2" charset="2"/>
              <a:buChar char="§"/>
              <a:defRPr sz="1400"/>
            </a:lvl5pPr>
          </a:lstStyle>
          <a:p>
            <a:pPr lvl="0"/>
            <a:r>
              <a:rPr lang="nl-NL" noProof="0"/>
              <a:t>Opties: slide over de auteurs, zijn er nog vragen?, afsluitende quote… </a:t>
            </a:r>
          </a:p>
          <a:p>
            <a:pPr lvl="0"/>
            <a:endParaRPr lang="nl-NL" noProof="0"/>
          </a:p>
        </p:txBody>
      </p:sp>
      <p:sp>
        <p:nvSpPr>
          <p:cNvPr id="7" name="Tijdelijke aanduiding voor tekst 24">
            <a:extLst>
              <a:ext uri="{FF2B5EF4-FFF2-40B4-BE49-F238E27FC236}">
                <a16:creationId xmlns:a16="http://schemas.microsoft.com/office/drawing/2014/main" id="{4C528469-674A-4501-A4C0-1B26432E8101}"/>
              </a:ext>
            </a:extLst>
          </p:cNvPr>
          <p:cNvSpPr>
            <a:spLocks noGrp="1"/>
          </p:cNvSpPr>
          <p:nvPr>
            <p:ph type="body" sz="quarter" idx="12" hasCustomPrompt="1"/>
          </p:nvPr>
        </p:nvSpPr>
        <p:spPr>
          <a:xfrm>
            <a:off x="839788" y="679832"/>
            <a:ext cx="10517874" cy="431800"/>
          </a:xfrm>
          <a:prstGeom prst="rect">
            <a:avLst/>
          </a:prstGeom>
        </p:spPr>
        <p:txBody>
          <a:bodyPr/>
          <a:lstStyle>
            <a:lvl1pPr marL="0" indent="0">
              <a:buNone/>
              <a:defRPr sz="2400" cap="all" spc="300" baseline="0">
                <a:solidFill>
                  <a:schemeClr val="accent1"/>
                </a:solidFill>
                <a:latin typeface="Avenir Next LT Pro" panose="020B0504020202020204" pitchFamily="34" charset="0"/>
              </a:defRPr>
            </a:lvl1pPr>
          </a:lstStyle>
          <a:p>
            <a:pPr lvl="0"/>
            <a:r>
              <a:rPr lang="nl-NL"/>
              <a:t>TITEL</a:t>
            </a:r>
            <a:endParaRPr lang="en-US"/>
          </a:p>
        </p:txBody>
      </p:sp>
      <p:pic>
        <p:nvPicPr>
          <p:cNvPr id="8" name="Afbeelding 7">
            <a:extLst>
              <a:ext uri="{FF2B5EF4-FFF2-40B4-BE49-F238E27FC236}">
                <a16:creationId xmlns:a16="http://schemas.microsoft.com/office/drawing/2014/main" id="{595034E1-AD32-4855-8561-2C6EAB5EFB94}"/>
              </a:ext>
            </a:extLst>
          </p:cNvPr>
          <p:cNvPicPr>
            <a:picLocks noChangeAspect="1"/>
          </p:cNvPicPr>
          <p:nvPr userDrawn="1"/>
        </p:nvPicPr>
        <p:blipFill>
          <a:blip r:embed="rId2"/>
          <a:stretch>
            <a:fillRect/>
          </a:stretch>
        </p:blipFill>
        <p:spPr>
          <a:xfrm>
            <a:off x="8177213" y="6396310"/>
            <a:ext cx="3175000" cy="273050"/>
          </a:xfrm>
          <a:prstGeom prst="rect">
            <a:avLst/>
          </a:prstGeom>
        </p:spPr>
      </p:pic>
      <p:sp>
        <p:nvSpPr>
          <p:cNvPr id="9" name="Ovaal 8">
            <a:extLst>
              <a:ext uri="{FF2B5EF4-FFF2-40B4-BE49-F238E27FC236}">
                <a16:creationId xmlns:a16="http://schemas.microsoft.com/office/drawing/2014/main" id="{23AF6D7C-C51A-42CE-BEC6-C1D9182AAEC6}"/>
              </a:ext>
            </a:extLst>
          </p:cNvPr>
          <p:cNvSpPr/>
          <p:nvPr userDrawn="1"/>
        </p:nvSpPr>
        <p:spPr>
          <a:xfrm>
            <a:off x="11316394" y="-495622"/>
            <a:ext cx="1368523" cy="1368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venir Next LT Pro" panose="020B0504020202020204" pitchFamily="34" charset="0"/>
            </a:endParaRPr>
          </a:p>
        </p:txBody>
      </p:sp>
      <p:sp>
        <p:nvSpPr>
          <p:cNvPr id="10" name="Tekstvak 9">
            <a:extLst>
              <a:ext uri="{FF2B5EF4-FFF2-40B4-BE49-F238E27FC236}">
                <a16:creationId xmlns:a16="http://schemas.microsoft.com/office/drawing/2014/main" id="{7144703E-5753-4F8E-8913-B12533BEF41B}"/>
              </a:ext>
            </a:extLst>
          </p:cNvPr>
          <p:cNvSpPr txBox="1"/>
          <p:nvPr userDrawn="1"/>
        </p:nvSpPr>
        <p:spPr>
          <a:xfrm>
            <a:off x="10416480" y="210126"/>
            <a:ext cx="1656184" cy="338554"/>
          </a:xfrm>
          <a:prstGeom prst="rect">
            <a:avLst/>
          </a:prstGeom>
          <a:noFill/>
        </p:spPr>
        <p:txBody>
          <a:bodyPr wrap="square" rtlCol="0">
            <a:spAutoFit/>
          </a:bodyPr>
          <a:lstStyle/>
          <a:p>
            <a:pPr algn="r"/>
            <a:r>
              <a:rPr lang="nl-NL" sz="1050" b="1" i="0" spc="180" baseline="0">
                <a:solidFill>
                  <a:schemeClr val="bg1"/>
                </a:solidFill>
                <a:latin typeface="Avenir Next LT Pro" panose="020B0504020202020204" pitchFamily="34" charset="0"/>
              </a:rPr>
              <a:t>	</a:t>
            </a:r>
            <a:fld id="{A5DD67BD-A960-DA44-83AD-EDE20FC63CB0}" type="slidenum">
              <a:rPr lang="nl-NL" sz="1600" b="1" i="0" spc="180" baseline="0" smtClean="0">
                <a:solidFill>
                  <a:schemeClr val="bg1"/>
                </a:solidFill>
                <a:latin typeface="Avenir Next LT Pro" panose="020B0504020202020204" pitchFamily="34" charset="0"/>
              </a:rPr>
              <a:pPr algn="r"/>
              <a:t>‹nr.›</a:t>
            </a:fld>
            <a:endParaRPr lang="nl-NL" sz="1050" b="1" i="0" spc="180" baseline="0">
              <a:solidFill>
                <a:schemeClr val="bg1"/>
              </a:solidFill>
              <a:latin typeface="Avenir Next LT Pro" panose="020B0504020202020204" pitchFamily="34" charset="0"/>
            </a:endParaRPr>
          </a:p>
        </p:txBody>
      </p:sp>
      <p:sp>
        <p:nvSpPr>
          <p:cNvPr id="4" name="Tijdelijke aanduiding voor tekst 3">
            <a:extLst>
              <a:ext uri="{FF2B5EF4-FFF2-40B4-BE49-F238E27FC236}">
                <a16:creationId xmlns:a16="http://schemas.microsoft.com/office/drawing/2014/main" id="{06A0FCB2-84DB-461D-BF1B-A055CBFF4816}"/>
              </a:ext>
            </a:extLst>
          </p:cNvPr>
          <p:cNvSpPr>
            <a:spLocks noGrp="1"/>
          </p:cNvSpPr>
          <p:nvPr>
            <p:ph type="body" sz="quarter" idx="13" hasCustomPrompt="1"/>
          </p:nvPr>
        </p:nvSpPr>
        <p:spPr>
          <a:xfrm>
            <a:off x="839416" y="5589017"/>
            <a:ext cx="2736503" cy="360263"/>
          </a:xfrm>
          <a:prstGeom prst="rect">
            <a:avLst/>
          </a:prstGeom>
        </p:spPr>
        <p:txBody>
          <a:bodyPr anchor="ctr"/>
          <a:lstStyle>
            <a:lvl1pPr marL="0" indent="0">
              <a:buNone/>
              <a:defRPr sz="1600">
                <a:solidFill>
                  <a:schemeClr val="bg1"/>
                </a:solidFill>
                <a:latin typeface="Avenir Next LT Pro" panose="020B0504020202020204" pitchFamily="34" charset="0"/>
              </a:defRPr>
            </a:lvl1pPr>
          </a:lstStyle>
          <a:p>
            <a:pPr lvl="0"/>
            <a:r>
              <a:rPr lang="nl-NL"/>
              <a:t>Naam contactpersoon</a:t>
            </a:r>
          </a:p>
        </p:txBody>
      </p:sp>
      <p:sp>
        <p:nvSpPr>
          <p:cNvPr id="11" name="Tijdelijke aanduiding voor tekst 3">
            <a:extLst>
              <a:ext uri="{FF2B5EF4-FFF2-40B4-BE49-F238E27FC236}">
                <a16:creationId xmlns:a16="http://schemas.microsoft.com/office/drawing/2014/main" id="{DF51EC78-2FDE-45E2-B502-C55AA8B26027}"/>
              </a:ext>
            </a:extLst>
          </p:cNvPr>
          <p:cNvSpPr>
            <a:spLocks noGrp="1"/>
          </p:cNvSpPr>
          <p:nvPr>
            <p:ph type="body" sz="quarter" idx="14" hasCustomPrompt="1"/>
          </p:nvPr>
        </p:nvSpPr>
        <p:spPr>
          <a:xfrm>
            <a:off x="839416" y="6021065"/>
            <a:ext cx="2736503" cy="360263"/>
          </a:xfrm>
          <a:prstGeom prst="rect">
            <a:avLst/>
          </a:prstGeom>
        </p:spPr>
        <p:txBody>
          <a:bodyPr anchor="ctr"/>
          <a:lstStyle>
            <a:lvl1pPr marL="0" indent="0">
              <a:buNone/>
              <a:defRPr sz="1600">
                <a:solidFill>
                  <a:schemeClr val="bg1"/>
                </a:solidFill>
                <a:latin typeface="Avenir Next LT Pro" panose="020B0504020202020204" pitchFamily="34" charset="0"/>
              </a:defRPr>
            </a:lvl1pPr>
          </a:lstStyle>
          <a:p>
            <a:pPr lvl="0"/>
            <a:r>
              <a:rPr lang="en-US"/>
              <a:t>E</a:t>
            </a:r>
            <a:r>
              <a:rPr lang="nl-NL"/>
              <a:t>-mail contactpersoon</a:t>
            </a:r>
          </a:p>
        </p:txBody>
      </p:sp>
      <p:sp>
        <p:nvSpPr>
          <p:cNvPr id="13" name="Tijdelijke aanduiding voor tekst 3">
            <a:extLst>
              <a:ext uri="{FF2B5EF4-FFF2-40B4-BE49-F238E27FC236}">
                <a16:creationId xmlns:a16="http://schemas.microsoft.com/office/drawing/2014/main" id="{69C3A63D-0FFE-457B-B8D5-AA0331CD75A9}"/>
              </a:ext>
            </a:extLst>
          </p:cNvPr>
          <p:cNvSpPr>
            <a:spLocks noGrp="1"/>
          </p:cNvSpPr>
          <p:nvPr>
            <p:ph type="body" sz="quarter" idx="15" hasCustomPrompt="1"/>
          </p:nvPr>
        </p:nvSpPr>
        <p:spPr>
          <a:xfrm>
            <a:off x="839217" y="6453113"/>
            <a:ext cx="3175000" cy="360263"/>
          </a:xfrm>
          <a:prstGeom prst="rect">
            <a:avLst/>
          </a:prstGeom>
        </p:spPr>
        <p:txBody>
          <a:bodyPr anchor="ctr"/>
          <a:lstStyle>
            <a:lvl1pPr marL="0" indent="0">
              <a:buNone/>
              <a:defRPr sz="1600">
                <a:solidFill>
                  <a:schemeClr val="bg1"/>
                </a:solidFill>
                <a:latin typeface="Avenir Next LT Pro" panose="020B0504020202020204" pitchFamily="34" charset="0"/>
              </a:defRPr>
            </a:lvl1pPr>
          </a:lstStyle>
          <a:p>
            <a:pPr lvl="0"/>
            <a:r>
              <a:rPr lang="nl-NL"/>
              <a:t>Tel. nummer contactpersoon</a:t>
            </a:r>
          </a:p>
        </p:txBody>
      </p:sp>
    </p:spTree>
    <p:extLst>
      <p:ext uri="{BB962C8B-B14F-4D97-AF65-F5344CB8AC3E}">
        <p14:creationId xmlns:p14="http://schemas.microsoft.com/office/powerpoint/2010/main" val="2846660921"/>
      </p:ext>
    </p:extLst>
  </p:cSld>
  <p:clrMapOvr>
    <a:masterClrMapping/>
  </p:clrMapOvr>
  <p:extLst>
    <p:ext uri="{DCECCB84-F9BA-43D5-87BE-67443E8EF086}">
      <p15:sldGuideLst xmlns:p15="http://schemas.microsoft.com/office/powerpoint/2012/main">
        <p15:guide id="2" pos="529">
          <p15:clr>
            <a:srgbClr val="FBAE40"/>
          </p15:clr>
        </p15:guide>
        <p15:guide id="3" orient="horz" pos="436">
          <p15:clr>
            <a:srgbClr val="FBAE40"/>
          </p15:clr>
        </p15:guide>
        <p15:guide id="4" pos="715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Opening Slide">
    <p:spTree>
      <p:nvGrpSpPr>
        <p:cNvPr id="1" name=""/>
        <p:cNvGrpSpPr/>
        <p:nvPr/>
      </p:nvGrpSpPr>
      <p:grpSpPr>
        <a:xfrm>
          <a:off x="0" y="0"/>
          <a:ext cx="0" cy="0"/>
          <a:chOff x="0" y="0"/>
          <a:chExt cx="0" cy="0"/>
        </a:xfrm>
      </p:grpSpPr>
      <p:sp>
        <p:nvSpPr>
          <p:cNvPr id="21" name="Tijdelijke aanduiding voor afbeelding 20"/>
          <p:cNvSpPr>
            <a:spLocks noGrp="1"/>
          </p:cNvSpPr>
          <p:nvPr>
            <p:ph type="pic" sz="quarter" idx="10"/>
          </p:nvPr>
        </p:nvSpPr>
        <p:spPr>
          <a:xfrm>
            <a:off x="0" y="0"/>
            <a:ext cx="7032104" cy="6957392"/>
          </a:xfrm>
          <a:prstGeom prst="rect">
            <a:avLst/>
          </a:prstGeom>
          <a:solidFill>
            <a:schemeClr val="accent4"/>
          </a:solidFill>
          <a:ln>
            <a:noFill/>
          </a:ln>
          <a:effectLst/>
        </p:spPr>
        <p:txBody>
          <a:bodyPr/>
          <a:lstStyle/>
          <a:p>
            <a:r>
              <a:rPr lang="nl-NL"/>
              <a:t>Klik op het pictogram als u een afbeelding wilt toevoegen</a:t>
            </a:r>
            <a:endParaRPr lang="en-GB"/>
          </a:p>
        </p:txBody>
      </p:sp>
      <p:sp>
        <p:nvSpPr>
          <p:cNvPr id="25" name="Tijdelijke aanduiding voor tekst 24"/>
          <p:cNvSpPr>
            <a:spLocks noGrp="1"/>
          </p:cNvSpPr>
          <p:nvPr>
            <p:ph type="body" sz="quarter" idx="12" hasCustomPrompt="1"/>
          </p:nvPr>
        </p:nvSpPr>
        <p:spPr>
          <a:xfrm>
            <a:off x="619805" y="5105860"/>
            <a:ext cx="1304313" cy="699404"/>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wrap="none" lIns="72000" tIns="72000" rIns="72000" bIns="72000" anchor="ctr">
            <a:spAutoFit/>
          </a:bodyPr>
          <a:lstStyle>
            <a:lvl1pPr marL="0" indent="0">
              <a:buNone/>
              <a:defRPr sz="4000" b="1" baseline="0">
                <a:solidFill>
                  <a:schemeClr val="bg1"/>
                </a:solidFill>
                <a:latin typeface="Gotham Book"/>
              </a:defRPr>
            </a:lvl1pPr>
          </a:lstStyle>
          <a:p>
            <a:pPr lvl="0"/>
            <a:r>
              <a:rPr lang="nl-NL" noProof="0"/>
              <a:t>Titel</a:t>
            </a:r>
          </a:p>
        </p:txBody>
      </p:sp>
      <p:sp>
        <p:nvSpPr>
          <p:cNvPr id="26" name="Tijdelijke aanduiding voor tekst 24"/>
          <p:cNvSpPr>
            <a:spLocks noGrp="1"/>
          </p:cNvSpPr>
          <p:nvPr>
            <p:ph type="body" sz="quarter" idx="13" hasCustomPrompt="1"/>
          </p:nvPr>
        </p:nvSpPr>
        <p:spPr>
          <a:xfrm>
            <a:off x="619805" y="5886915"/>
            <a:ext cx="1129009" cy="422405"/>
          </a:xfrm>
          <a:prstGeom prst="rect">
            <a:avLst/>
          </a:prstGeom>
          <a:solidFill>
            <a:schemeClr val="bg1"/>
          </a:solidFill>
          <a:effectLst>
            <a:outerShdw blurRad="50800" dist="38100" dir="2700000" algn="tl" rotWithShape="0">
              <a:prstClr val="black">
                <a:alpha val="40000"/>
              </a:prstClr>
            </a:outerShdw>
          </a:effectLst>
        </p:spPr>
        <p:txBody>
          <a:bodyPr wrap="none" lIns="72000" tIns="72000" rIns="72000" bIns="72000" anchor="ctr">
            <a:spAutoFit/>
          </a:bodyPr>
          <a:lstStyle>
            <a:lvl1pPr marL="0" indent="0">
              <a:buNone/>
              <a:defRPr sz="2000" b="0" baseline="0">
                <a:solidFill>
                  <a:schemeClr val="tx1">
                    <a:lumMod val="75000"/>
                    <a:lumOff val="25000"/>
                  </a:schemeClr>
                </a:solidFill>
                <a:latin typeface="Gotham Book"/>
              </a:defRPr>
            </a:lvl1pPr>
          </a:lstStyle>
          <a:p>
            <a:pPr lvl="0"/>
            <a:r>
              <a:rPr lang="nl-NL" noProof="0"/>
              <a:t>Subtitel</a:t>
            </a:r>
          </a:p>
        </p:txBody>
      </p:sp>
      <p:pic>
        <p:nvPicPr>
          <p:cNvPr id="17" name="Afbeelding 16">
            <a:extLst>
              <a:ext uri="{FF2B5EF4-FFF2-40B4-BE49-F238E27FC236}">
                <a16:creationId xmlns:a16="http://schemas.microsoft.com/office/drawing/2014/main" id="{5B153B1A-F4F6-4341-8E5D-FF684B6940C4}"/>
              </a:ext>
            </a:extLst>
          </p:cNvPr>
          <p:cNvPicPr>
            <a:picLocks noChangeAspect="1"/>
          </p:cNvPicPr>
          <p:nvPr userDrawn="1"/>
        </p:nvPicPr>
        <p:blipFill>
          <a:blip r:embed="rId2"/>
          <a:stretch>
            <a:fillRect/>
          </a:stretch>
        </p:blipFill>
        <p:spPr>
          <a:xfrm>
            <a:off x="8393608" y="476672"/>
            <a:ext cx="3175000" cy="304800"/>
          </a:xfrm>
          <a:prstGeom prst="rect">
            <a:avLst/>
          </a:prstGeom>
        </p:spPr>
      </p:pic>
      <p:sp>
        <p:nvSpPr>
          <p:cNvPr id="18" name="Tijdelijke aanduiding voor tekst 9">
            <a:extLst>
              <a:ext uri="{FF2B5EF4-FFF2-40B4-BE49-F238E27FC236}">
                <a16:creationId xmlns:a16="http://schemas.microsoft.com/office/drawing/2014/main" id="{BF3A186B-8148-4667-AD55-96CC79072E4B}"/>
              </a:ext>
            </a:extLst>
          </p:cNvPr>
          <p:cNvSpPr>
            <a:spLocks noGrp="1"/>
          </p:cNvSpPr>
          <p:nvPr>
            <p:ph type="body" sz="quarter" idx="14" hasCustomPrompt="1"/>
          </p:nvPr>
        </p:nvSpPr>
        <p:spPr>
          <a:xfrm>
            <a:off x="7536160" y="2894127"/>
            <a:ext cx="3794974" cy="424732"/>
          </a:xfrm>
          <a:prstGeom prst="rect">
            <a:avLst/>
          </a:prstGeom>
        </p:spPr>
        <p:txBody>
          <a:bodyPr wrap="square">
            <a:spAutoFit/>
          </a:bodyPr>
          <a:lstStyle>
            <a:lvl1pPr marL="0" indent="0">
              <a:buNone/>
              <a:defRPr sz="2400" b="1" i="0" cap="all" baseline="0">
                <a:solidFill>
                  <a:schemeClr val="accent2"/>
                </a:solidFill>
                <a:latin typeface="Gotham Book"/>
              </a:defRPr>
            </a:lvl1pPr>
          </a:lstStyle>
          <a:p>
            <a:pPr lvl="0"/>
            <a:r>
              <a:rPr lang="nl-NL" noProof="0"/>
              <a:t>PLAATS</a:t>
            </a:r>
          </a:p>
        </p:txBody>
      </p:sp>
      <p:sp>
        <p:nvSpPr>
          <p:cNvPr id="19" name="Tijdelijke aanduiding voor tekst 9">
            <a:extLst>
              <a:ext uri="{FF2B5EF4-FFF2-40B4-BE49-F238E27FC236}">
                <a16:creationId xmlns:a16="http://schemas.microsoft.com/office/drawing/2014/main" id="{2FFC1D4F-7102-49DE-922C-82E1CA86AF88}"/>
              </a:ext>
            </a:extLst>
          </p:cNvPr>
          <p:cNvSpPr>
            <a:spLocks noGrp="1"/>
          </p:cNvSpPr>
          <p:nvPr>
            <p:ph type="body" sz="quarter" idx="15" hasCustomPrompt="1"/>
          </p:nvPr>
        </p:nvSpPr>
        <p:spPr>
          <a:xfrm>
            <a:off x="7536160" y="4437112"/>
            <a:ext cx="2231288" cy="341632"/>
          </a:xfrm>
          <a:prstGeom prst="rect">
            <a:avLst/>
          </a:prstGeom>
        </p:spPr>
        <p:txBody>
          <a:bodyPr wrap="square">
            <a:spAutoFit/>
          </a:bodyPr>
          <a:lstStyle>
            <a:lvl1pPr marL="0" indent="0">
              <a:buNone/>
              <a:defRPr sz="1800" b="1" i="0">
                <a:solidFill>
                  <a:schemeClr val="accent2"/>
                </a:solidFill>
                <a:latin typeface="Gotham Book"/>
              </a:defRPr>
            </a:lvl1pPr>
          </a:lstStyle>
          <a:p>
            <a:pPr lvl="0"/>
            <a:r>
              <a:rPr lang="nl-NL" noProof="0"/>
              <a:t>Auteurs</a:t>
            </a:r>
          </a:p>
        </p:txBody>
      </p:sp>
      <p:sp>
        <p:nvSpPr>
          <p:cNvPr id="20" name="Tijdelijke aanduiding voor tekst 9">
            <a:extLst>
              <a:ext uri="{FF2B5EF4-FFF2-40B4-BE49-F238E27FC236}">
                <a16:creationId xmlns:a16="http://schemas.microsoft.com/office/drawing/2014/main" id="{33516A54-C1EE-42CB-A4D9-754C6A116588}"/>
              </a:ext>
            </a:extLst>
          </p:cNvPr>
          <p:cNvSpPr>
            <a:spLocks noGrp="1"/>
          </p:cNvSpPr>
          <p:nvPr>
            <p:ph type="body" sz="quarter" idx="16" hasCustomPrompt="1"/>
          </p:nvPr>
        </p:nvSpPr>
        <p:spPr>
          <a:xfrm>
            <a:off x="7536160" y="4892574"/>
            <a:ext cx="3377843" cy="338554"/>
          </a:xfrm>
          <a:prstGeom prst="rect">
            <a:avLst/>
          </a:prstGeom>
        </p:spPr>
        <p:txBody>
          <a:bodyPr wrap="square">
            <a:spAutoFit/>
          </a:bodyPr>
          <a:lstStyle>
            <a:lvl1pPr marL="0" indent="0">
              <a:lnSpc>
                <a:spcPct val="100000"/>
              </a:lnSpc>
              <a:buNone/>
              <a:defRPr sz="1600" b="0" i="0">
                <a:solidFill>
                  <a:schemeClr val="accent2"/>
                </a:solidFill>
                <a:latin typeface="Gotham Book"/>
              </a:defRPr>
            </a:lvl1pPr>
          </a:lstStyle>
          <a:p>
            <a:pPr lvl="0"/>
            <a:r>
              <a:rPr lang="nl-NL" noProof="0"/>
              <a:t>Namen auteurs hier invoegen </a:t>
            </a:r>
          </a:p>
        </p:txBody>
      </p:sp>
      <p:sp>
        <p:nvSpPr>
          <p:cNvPr id="22" name="Tijdelijke aanduiding voor tekst 9">
            <a:extLst>
              <a:ext uri="{FF2B5EF4-FFF2-40B4-BE49-F238E27FC236}">
                <a16:creationId xmlns:a16="http://schemas.microsoft.com/office/drawing/2014/main" id="{64251B30-C43B-4FF6-8E81-40E3C7AEEF8F}"/>
              </a:ext>
            </a:extLst>
          </p:cNvPr>
          <p:cNvSpPr>
            <a:spLocks noGrp="1"/>
          </p:cNvSpPr>
          <p:nvPr>
            <p:ph type="body" sz="quarter" idx="17" hasCustomPrompt="1"/>
          </p:nvPr>
        </p:nvSpPr>
        <p:spPr>
          <a:xfrm>
            <a:off x="7536160" y="5970766"/>
            <a:ext cx="3377843" cy="338554"/>
          </a:xfrm>
          <a:prstGeom prst="rect">
            <a:avLst/>
          </a:prstGeom>
        </p:spPr>
        <p:txBody>
          <a:bodyPr wrap="square">
            <a:spAutoFit/>
          </a:bodyPr>
          <a:lstStyle>
            <a:lvl1pPr marL="0" indent="0">
              <a:lnSpc>
                <a:spcPct val="100000"/>
              </a:lnSpc>
              <a:buNone/>
              <a:defRPr sz="1600" b="0" i="0">
                <a:solidFill>
                  <a:schemeClr val="accent2"/>
                </a:solidFill>
                <a:latin typeface="Gotham Book"/>
              </a:defRPr>
            </a:lvl1pPr>
          </a:lstStyle>
          <a:p>
            <a:pPr lvl="0"/>
            <a:r>
              <a:rPr lang="nl-NL" noProof="0"/>
              <a:t>Opdrachtgever hier invoegen</a:t>
            </a:r>
          </a:p>
        </p:txBody>
      </p:sp>
      <p:sp>
        <p:nvSpPr>
          <p:cNvPr id="23" name="Tijdelijke aanduiding voor tekst 9">
            <a:extLst>
              <a:ext uri="{FF2B5EF4-FFF2-40B4-BE49-F238E27FC236}">
                <a16:creationId xmlns:a16="http://schemas.microsoft.com/office/drawing/2014/main" id="{39448848-C696-496B-8E75-5BDCD8738635}"/>
              </a:ext>
            </a:extLst>
          </p:cNvPr>
          <p:cNvSpPr>
            <a:spLocks noGrp="1"/>
          </p:cNvSpPr>
          <p:nvPr>
            <p:ph type="body" sz="quarter" idx="18" hasCustomPrompt="1"/>
          </p:nvPr>
        </p:nvSpPr>
        <p:spPr>
          <a:xfrm>
            <a:off x="7536160" y="5517232"/>
            <a:ext cx="2231288" cy="341632"/>
          </a:xfrm>
          <a:prstGeom prst="rect">
            <a:avLst/>
          </a:prstGeom>
        </p:spPr>
        <p:txBody>
          <a:bodyPr wrap="square">
            <a:spAutoFit/>
          </a:bodyPr>
          <a:lstStyle>
            <a:lvl1pPr marL="0" indent="0">
              <a:buNone/>
              <a:defRPr sz="1800" b="1" i="0">
                <a:solidFill>
                  <a:schemeClr val="accent2"/>
                </a:solidFill>
                <a:latin typeface="Gotham Book"/>
              </a:defRPr>
            </a:lvl1pPr>
          </a:lstStyle>
          <a:p>
            <a:pPr lvl="0"/>
            <a:r>
              <a:rPr lang="nl-NL" noProof="0"/>
              <a:t>In opdracht van</a:t>
            </a:r>
          </a:p>
        </p:txBody>
      </p:sp>
      <p:sp>
        <p:nvSpPr>
          <p:cNvPr id="24" name="Tijdelijke aanduiding voor tekst 9">
            <a:extLst>
              <a:ext uri="{FF2B5EF4-FFF2-40B4-BE49-F238E27FC236}">
                <a16:creationId xmlns:a16="http://schemas.microsoft.com/office/drawing/2014/main" id="{7B6B1F4F-9EED-4A5F-9F6C-0081A3CD135B}"/>
              </a:ext>
            </a:extLst>
          </p:cNvPr>
          <p:cNvSpPr>
            <a:spLocks noGrp="1"/>
          </p:cNvSpPr>
          <p:nvPr>
            <p:ph type="body" sz="quarter" idx="19" hasCustomPrompt="1"/>
          </p:nvPr>
        </p:nvSpPr>
        <p:spPr>
          <a:xfrm>
            <a:off x="7536160" y="3398183"/>
            <a:ext cx="3794974" cy="424732"/>
          </a:xfrm>
          <a:prstGeom prst="rect">
            <a:avLst/>
          </a:prstGeom>
        </p:spPr>
        <p:txBody>
          <a:bodyPr wrap="square">
            <a:spAutoFit/>
          </a:bodyPr>
          <a:lstStyle>
            <a:lvl1pPr marL="0" indent="0">
              <a:buNone/>
              <a:defRPr sz="2400" b="0" i="0">
                <a:solidFill>
                  <a:schemeClr val="accent2"/>
                </a:solidFill>
                <a:latin typeface="Gotham Book"/>
              </a:defRPr>
            </a:lvl1pPr>
          </a:lstStyle>
          <a:p>
            <a:pPr lvl="0"/>
            <a:r>
              <a:rPr lang="nl-NL" noProof="0"/>
              <a:t>Datum</a:t>
            </a:r>
          </a:p>
        </p:txBody>
      </p:sp>
    </p:spTree>
    <p:extLst>
      <p:ext uri="{BB962C8B-B14F-4D97-AF65-F5344CB8AC3E}">
        <p14:creationId xmlns:p14="http://schemas.microsoft.com/office/powerpoint/2010/main" val="29809994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1 Voorblad 1">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69FF5CA6-A78A-A823-0949-83F58B9089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82" y="2382"/>
            <a:ext cx="6090444"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75837ADB-17EE-89FB-AA91-34626B7B2020}"/>
              </a:ext>
            </a:extLst>
          </p:cNvPr>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6" name="Graphic 7">
            <a:extLst>
              <a:ext uri="{FF2B5EF4-FFF2-40B4-BE49-F238E27FC236}">
                <a16:creationId xmlns:a16="http://schemas.microsoft.com/office/drawing/2014/main" id="{F93EE4D3-0E78-2E05-7794-61B52D02A8CF}"/>
              </a:ext>
            </a:extLst>
          </p:cNvPr>
          <p:cNvPicPr>
            <a:picLocks noChangeAspect="1"/>
          </p:cNvPicPr>
          <p:nvPr userDrawn="1"/>
        </p:nvPicPr>
        <p:blipFill>
          <a:blip r:embed="rId3" cstate="print"/>
          <a:stretch>
            <a:fillRect/>
          </a:stretch>
        </p:blipFill>
        <p:spPr>
          <a:xfrm>
            <a:off x="5858700" y="0"/>
            <a:ext cx="3027762" cy="1270794"/>
          </a:xfrm>
          <a:prstGeom prst="rect">
            <a:avLst/>
          </a:prstGeom>
        </p:spPr>
      </p:pic>
      <p:pic>
        <p:nvPicPr>
          <p:cNvPr id="7" name="Picture 3" descr="A black screen with white text&#10;&#10;Description automatically generated with low confidence">
            <a:extLst>
              <a:ext uri="{FF2B5EF4-FFF2-40B4-BE49-F238E27FC236}">
                <a16:creationId xmlns:a16="http://schemas.microsoft.com/office/drawing/2014/main" id="{F4139D14-1241-4FDD-61AF-67F9E178B9E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409905" y="1271117"/>
            <a:ext cx="5573124" cy="4287473"/>
          </a:xfrm>
        </p:spPr>
        <p:txBody>
          <a:bodyPr anchor="ctr">
            <a:normAutofit/>
          </a:bodyPr>
          <a:lstStyle>
            <a:lvl1pPr algn="l">
              <a:lnSpc>
                <a:spcPct val="100000"/>
              </a:lnSpc>
              <a:defRPr sz="4099">
                <a:solidFill>
                  <a:schemeClr val="bg1"/>
                </a:solidFill>
              </a:defRPr>
            </a:lvl1pPr>
          </a:lstStyle>
          <a:p>
            <a:r>
              <a:rPr lang="nl-NL"/>
              <a:t>Klik om stijl te bewerken</a:t>
            </a:r>
            <a:endParaRPr lang="nl-NL" dirty="0"/>
          </a:p>
        </p:txBody>
      </p:sp>
      <p:sp>
        <p:nvSpPr>
          <p:cNvPr id="3" name="Subtitle 2"/>
          <p:cNvSpPr>
            <a:spLocks noGrp="1"/>
          </p:cNvSpPr>
          <p:nvPr>
            <p:ph type="subTitle" idx="1"/>
          </p:nvPr>
        </p:nvSpPr>
        <p:spPr>
          <a:xfrm>
            <a:off x="6409904" y="5735638"/>
            <a:ext cx="5573124" cy="703064"/>
          </a:xfrm>
        </p:spPr>
        <p:txBody>
          <a:bodyPr anchor="b">
            <a:normAutofit/>
          </a:bodyPr>
          <a:lstStyle>
            <a:lvl1pPr marL="0" indent="0" algn="l">
              <a:buNone/>
              <a:defRPr sz="16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14018813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2 Voorblad 2">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261A742F-3441-F948-C10A-7EE5636D96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09520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A3892FC7-E41C-09F8-77D8-567B1832203E}"/>
              </a:ext>
            </a:extLst>
          </p:cNvPr>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6" name="Graphic 7">
            <a:extLst>
              <a:ext uri="{FF2B5EF4-FFF2-40B4-BE49-F238E27FC236}">
                <a16:creationId xmlns:a16="http://schemas.microsoft.com/office/drawing/2014/main" id="{1AFC368C-9F53-4924-0355-6970DD40F288}"/>
              </a:ext>
            </a:extLst>
          </p:cNvPr>
          <p:cNvPicPr>
            <a:picLocks noChangeAspect="1"/>
          </p:cNvPicPr>
          <p:nvPr userDrawn="1"/>
        </p:nvPicPr>
        <p:blipFill>
          <a:blip r:embed="rId3" cstate="print"/>
          <a:stretch>
            <a:fillRect/>
          </a:stretch>
        </p:blipFill>
        <p:spPr>
          <a:xfrm>
            <a:off x="5858700" y="0"/>
            <a:ext cx="3027762" cy="1270794"/>
          </a:xfrm>
          <a:prstGeom prst="rect">
            <a:avLst/>
          </a:prstGeom>
        </p:spPr>
      </p:pic>
      <p:pic>
        <p:nvPicPr>
          <p:cNvPr id="7" name="Picture 4" descr="A black screen with white text&#10;&#10;Description automatically generated with low confidence">
            <a:extLst>
              <a:ext uri="{FF2B5EF4-FFF2-40B4-BE49-F238E27FC236}">
                <a16:creationId xmlns:a16="http://schemas.microsoft.com/office/drawing/2014/main" id="{B7C67E3F-22F3-F24D-F89C-E9A31FC4FB5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409905" y="1271117"/>
            <a:ext cx="5573124" cy="4287473"/>
          </a:xfrm>
        </p:spPr>
        <p:txBody>
          <a:bodyPr anchor="ctr">
            <a:normAutofit/>
          </a:bodyPr>
          <a:lstStyle>
            <a:lvl1pPr algn="l">
              <a:lnSpc>
                <a:spcPct val="100000"/>
              </a:lnSpc>
              <a:defRPr sz="4099">
                <a:solidFill>
                  <a:schemeClr val="bg1"/>
                </a:solidFill>
              </a:defRPr>
            </a:lvl1pPr>
          </a:lstStyle>
          <a:p>
            <a:r>
              <a:rPr lang="nl-NL"/>
              <a:t>Klik om stijl te bewerken</a:t>
            </a:r>
            <a:endParaRPr lang="nl-NL" dirty="0"/>
          </a:p>
        </p:txBody>
      </p:sp>
      <p:sp>
        <p:nvSpPr>
          <p:cNvPr id="3" name="Subtitle 2"/>
          <p:cNvSpPr>
            <a:spLocks noGrp="1"/>
          </p:cNvSpPr>
          <p:nvPr>
            <p:ph type="subTitle" idx="1"/>
          </p:nvPr>
        </p:nvSpPr>
        <p:spPr>
          <a:xfrm>
            <a:off x="6409904" y="5735638"/>
            <a:ext cx="5573124" cy="703064"/>
          </a:xfrm>
        </p:spPr>
        <p:txBody>
          <a:bodyPr anchor="b">
            <a:normAutofit/>
          </a:bodyPr>
          <a:lstStyle>
            <a:lvl1pPr marL="0" indent="0" algn="l">
              <a:buNone/>
              <a:defRPr sz="16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29477094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3 Algemeen pijl links groen">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6FE7247-3F14-42DF-57A6-ADEC9B7E9252}"/>
              </a:ext>
            </a:extLst>
          </p:cNvPr>
          <p:cNvSpPr/>
          <p:nvPr userDrawn="1"/>
        </p:nvSpPr>
        <p:spPr>
          <a:xfrm>
            <a:off x="0" y="0"/>
            <a:ext cx="6096000" cy="6858000"/>
          </a:xfrm>
          <a:prstGeom prst="rect">
            <a:avLst/>
          </a:prstGeom>
          <a:solidFill>
            <a:srgbClr val="3987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3" name="Graphic 6">
            <a:extLst>
              <a:ext uri="{FF2B5EF4-FFF2-40B4-BE49-F238E27FC236}">
                <a16:creationId xmlns:a16="http://schemas.microsoft.com/office/drawing/2014/main" id="{E287E39C-6E57-31C6-391D-C40856C1AACC}"/>
              </a:ext>
            </a:extLst>
          </p:cNvPr>
          <p:cNvPicPr>
            <a:picLocks noChangeAspect="1"/>
          </p:cNvPicPr>
          <p:nvPr userDrawn="1"/>
        </p:nvPicPr>
        <p:blipFill>
          <a:blip r:embed="rId2" cstate="print"/>
          <a:stretch>
            <a:fillRect/>
          </a:stretch>
        </p:blipFill>
        <p:spPr>
          <a:xfrm>
            <a:off x="948408" y="1676400"/>
            <a:ext cx="4228549" cy="3514725"/>
          </a:xfrm>
          <a:prstGeom prst="rect">
            <a:avLst/>
          </a:prstGeom>
        </p:spPr>
      </p:pic>
      <p:pic>
        <p:nvPicPr>
          <p:cNvPr id="4" name="Logo">
            <a:extLst>
              <a:ext uri="{FF2B5EF4-FFF2-40B4-BE49-F238E27FC236}">
                <a16:creationId xmlns:a16="http://schemas.microsoft.com/office/drawing/2014/main" id="{9B84FD47-1B4F-7306-5C7A-E8F5C8775629}"/>
              </a:ext>
            </a:extLst>
          </p:cNvPr>
          <p:cNvPicPr>
            <a:picLocks noChangeAspect="1"/>
          </p:cNvPicPr>
          <p:nvPr userDrawn="1"/>
        </p:nvPicPr>
        <p:blipFill>
          <a:blip r:embed="rId3" cstate="print"/>
          <a:stretch>
            <a:fillRect/>
          </a:stretch>
        </p:blipFill>
        <p:spPr>
          <a:xfrm>
            <a:off x="5853938" y="0"/>
            <a:ext cx="484124" cy="1204119"/>
          </a:xfrm>
          <a:prstGeom prst="rect">
            <a:avLst/>
          </a:prstGeom>
        </p:spPr>
      </p:pic>
      <p:cxnSp>
        <p:nvCxnSpPr>
          <p:cNvPr id="5" name="Straight Connector 11">
            <a:extLst>
              <a:ext uri="{FF2B5EF4-FFF2-40B4-BE49-F238E27FC236}">
                <a16:creationId xmlns:a16="http://schemas.microsoft.com/office/drawing/2014/main" id="{1C5CABE8-12EA-924A-60A6-854EB5868E43}"/>
              </a:ext>
            </a:extLst>
          </p:cNvPr>
          <p:cNvCxnSpPr>
            <a:cxnSpLocks/>
          </p:cNvCxnSpPr>
          <p:nvPr userDrawn="1"/>
        </p:nvCxnSpPr>
        <p:spPr>
          <a:xfrm>
            <a:off x="6461078" y="1647825"/>
            <a:ext cx="5056323" cy="0"/>
          </a:xfrm>
          <a:prstGeom prst="line">
            <a:avLst/>
          </a:prstGeom>
          <a:ln w="38100">
            <a:solidFill>
              <a:srgbClr val="39870C"/>
            </a:solidFill>
          </a:ln>
        </p:spPr>
        <p:style>
          <a:lnRef idx="1">
            <a:schemeClr val="accent1"/>
          </a:lnRef>
          <a:fillRef idx="0">
            <a:schemeClr val="accent1"/>
          </a:fillRef>
          <a:effectRef idx="0">
            <a:schemeClr val="accent1"/>
          </a:effectRef>
          <a:fontRef idx="minor">
            <a:schemeClr val="tx1"/>
          </a:fontRef>
        </p:style>
      </p:cxnSp>
      <p:pic>
        <p:nvPicPr>
          <p:cNvPr id="6" name="Picture 2" descr="A black screen with white text&#10;&#10;Description automatically generated with low confidence">
            <a:extLst>
              <a:ext uri="{FF2B5EF4-FFF2-40B4-BE49-F238E27FC236}">
                <a16:creationId xmlns:a16="http://schemas.microsoft.com/office/drawing/2014/main" id="{988D35C8-8E09-CCD8-6877-1D4713579AE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3"/>
          <p:cNvSpPr>
            <a:spLocks noGrp="1"/>
          </p:cNvSpPr>
          <p:nvPr>
            <p:ph type="body" sz="quarter" idx="14"/>
          </p:nvPr>
        </p:nvSpPr>
        <p:spPr>
          <a:xfrm>
            <a:off x="6465958" y="862807"/>
            <a:ext cx="5051752" cy="646200"/>
          </a:xfrm>
        </p:spPr>
        <p:txBody>
          <a:bodyPr anchor="b"/>
          <a:lstStyle>
            <a:lvl1pPr marL="0" indent="0">
              <a:lnSpc>
                <a:spcPct val="90000"/>
              </a:lnSpc>
              <a:buFont typeface="Arial" panose="020B0604020202020204" pitchFamily="34" charset="0"/>
              <a:buNone/>
              <a:defRPr sz="2400" b="1">
                <a:solidFill>
                  <a:schemeClr val="tx2"/>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p:txBody>
      </p:sp>
      <p:sp>
        <p:nvSpPr>
          <p:cNvPr id="10" name="Text Placeholder 15"/>
          <p:cNvSpPr>
            <a:spLocks noGrp="1"/>
          </p:cNvSpPr>
          <p:nvPr>
            <p:ph type="body" sz="quarter" idx="15"/>
          </p:nvPr>
        </p:nvSpPr>
        <p:spPr>
          <a:xfrm>
            <a:off x="6465958" y="1863000"/>
            <a:ext cx="5056996"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Date Placeholder 4">
            <a:extLst>
              <a:ext uri="{FF2B5EF4-FFF2-40B4-BE49-F238E27FC236}">
                <a16:creationId xmlns:a16="http://schemas.microsoft.com/office/drawing/2014/main" id="{75685F6E-1A24-DE0D-27B5-ABADA215AB62}"/>
              </a:ext>
            </a:extLst>
          </p:cNvPr>
          <p:cNvSpPr>
            <a:spLocks noGrp="1"/>
          </p:cNvSpPr>
          <p:nvPr>
            <p:ph type="dt" sz="half" idx="16"/>
          </p:nvPr>
        </p:nvSpPr>
        <p:spPr/>
        <p:txBody>
          <a:bodyPr/>
          <a:lstStyle>
            <a:lvl1pPr>
              <a:defRPr/>
            </a:lvl1pPr>
          </a:lstStyle>
          <a:p>
            <a:pPr>
              <a:defRPr/>
            </a:pPr>
            <a:r>
              <a:rPr lang="nl-NL"/>
              <a:t>26 augustus 2021</a:t>
            </a:r>
          </a:p>
        </p:txBody>
      </p:sp>
      <p:sp>
        <p:nvSpPr>
          <p:cNvPr id="8" name="Slide Number Placeholder 6">
            <a:extLst>
              <a:ext uri="{FF2B5EF4-FFF2-40B4-BE49-F238E27FC236}">
                <a16:creationId xmlns:a16="http://schemas.microsoft.com/office/drawing/2014/main" id="{85772CC3-712E-4AEC-CBA1-07C27D51F85F}"/>
              </a:ext>
            </a:extLst>
          </p:cNvPr>
          <p:cNvSpPr>
            <a:spLocks noGrp="1"/>
          </p:cNvSpPr>
          <p:nvPr>
            <p:ph type="sldNum" sz="quarter" idx="17"/>
          </p:nvPr>
        </p:nvSpPr>
        <p:spPr/>
        <p:txBody>
          <a:bodyPr/>
          <a:lstStyle>
            <a:lvl1pPr>
              <a:defRPr/>
            </a:lvl1pPr>
          </a:lstStyle>
          <a:p>
            <a:pPr>
              <a:defRPr/>
            </a:pPr>
            <a:fld id="{AF417B03-8381-8D4D-B6A7-3904D95E15A2}" type="slidenum">
              <a:rPr lang="nl-NL"/>
              <a:pPr>
                <a:defRPr/>
              </a:pPr>
              <a:t>‹nr.›</a:t>
            </a:fld>
            <a:endParaRPr lang="nl-NL" dirty="0"/>
          </a:p>
        </p:txBody>
      </p:sp>
    </p:spTree>
    <p:extLst>
      <p:ext uri="{BB962C8B-B14F-4D97-AF65-F5344CB8AC3E}">
        <p14:creationId xmlns:p14="http://schemas.microsoft.com/office/powerpoint/2010/main" val="16239015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4 Algemeen pijl links lichtgroen">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A8AA851-ADAB-F3B4-5A26-D6A388239A06}"/>
              </a:ext>
            </a:extLst>
          </p:cNvPr>
          <p:cNvSpPr/>
          <p:nvPr userDrawn="1"/>
        </p:nvSpPr>
        <p:spPr>
          <a:xfrm>
            <a:off x="0" y="0"/>
            <a:ext cx="6096000" cy="6858000"/>
          </a:xfrm>
          <a:prstGeom prst="rect">
            <a:avLst/>
          </a:prstGeom>
          <a:solidFill>
            <a:srgbClr val="D7E7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3" name="Graphic 6">
            <a:extLst>
              <a:ext uri="{FF2B5EF4-FFF2-40B4-BE49-F238E27FC236}">
                <a16:creationId xmlns:a16="http://schemas.microsoft.com/office/drawing/2014/main" id="{0AD391FF-75A2-65A1-82BE-45886F18B25F}"/>
              </a:ext>
            </a:extLst>
          </p:cNvPr>
          <p:cNvPicPr>
            <a:picLocks noChangeAspect="1"/>
          </p:cNvPicPr>
          <p:nvPr userDrawn="1"/>
        </p:nvPicPr>
        <p:blipFill>
          <a:blip r:embed="rId2" cstate="print"/>
          <a:stretch>
            <a:fillRect/>
          </a:stretch>
        </p:blipFill>
        <p:spPr>
          <a:xfrm>
            <a:off x="948408" y="1676400"/>
            <a:ext cx="4228549" cy="3514725"/>
          </a:xfrm>
          <a:prstGeom prst="rect">
            <a:avLst/>
          </a:prstGeom>
        </p:spPr>
      </p:pic>
      <p:pic>
        <p:nvPicPr>
          <p:cNvPr id="4" name="Logo">
            <a:extLst>
              <a:ext uri="{FF2B5EF4-FFF2-40B4-BE49-F238E27FC236}">
                <a16:creationId xmlns:a16="http://schemas.microsoft.com/office/drawing/2014/main" id="{06B79545-D8D8-415D-56C5-5603C0325D6B}"/>
              </a:ext>
            </a:extLst>
          </p:cNvPr>
          <p:cNvPicPr>
            <a:picLocks noChangeAspect="1"/>
          </p:cNvPicPr>
          <p:nvPr userDrawn="1"/>
        </p:nvPicPr>
        <p:blipFill>
          <a:blip r:embed="rId3" cstate="print"/>
          <a:stretch>
            <a:fillRect/>
          </a:stretch>
        </p:blipFill>
        <p:spPr>
          <a:xfrm>
            <a:off x="5853938" y="0"/>
            <a:ext cx="484124" cy="1204119"/>
          </a:xfrm>
          <a:prstGeom prst="rect">
            <a:avLst/>
          </a:prstGeom>
        </p:spPr>
      </p:pic>
      <p:cxnSp>
        <p:nvCxnSpPr>
          <p:cNvPr id="5" name="Straight Connector 11">
            <a:extLst>
              <a:ext uri="{FF2B5EF4-FFF2-40B4-BE49-F238E27FC236}">
                <a16:creationId xmlns:a16="http://schemas.microsoft.com/office/drawing/2014/main" id="{AC89B410-2757-AA15-4409-312243C5DBBD}"/>
              </a:ext>
            </a:extLst>
          </p:cNvPr>
          <p:cNvCxnSpPr>
            <a:cxnSpLocks/>
          </p:cNvCxnSpPr>
          <p:nvPr userDrawn="1"/>
        </p:nvCxnSpPr>
        <p:spPr>
          <a:xfrm>
            <a:off x="6461078" y="1647825"/>
            <a:ext cx="5056323" cy="0"/>
          </a:xfrm>
          <a:prstGeom prst="line">
            <a:avLst/>
          </a:prstGeom>
          <a:ln w="38100">
            <a:solidFill>
              <a:srgbClr val="39870C"/>
            </a:solidFill>
          </a:ln>
        </p:spPr>
        <p:style>
          <a:lnRef idx="1">
            <a:schemeClr val="accent1"/>
          </a:lnRef>
          <a:fillRef idx="0">
            <a:schemeClr val="accent1"/>
          </a:fillRef>
          <a:effectRef idx="0">
            <a:schemeClr val="accent1"/>
          </a:effectRef>
          <a:fontRef idx="minor">
            <a:schemeClr val="tx1"/>
          </a:fontRef>
        </p:style>
      </p:cxnSp>
      <p:pic>
        <p:nvPicPr>
          <p:cNvPr id="6" name="Picture 14" descr="Shape&#10;&#10;Description automatically generated with medium confidence">
            <a:extLst>
              <a:ext uri="{FF2B5EF4-FFF2-40B4-BE49-F238E27FC236}">
                <a16:creationId xmlns:a16="http://schemas.microsoft.com/office/drawing/2014/main" id="{E8C64815-8E29-6B8E-2F92-75B8B3F1DBF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3"/>
          <p:cNvSpPr>
            <a:spLocks noGrp="1"/>
          </p:cNvSpPr>
          <p:nvPr>
            <p:ph type="body" sz="quarter" idx="14"/>
          </p:nvPr>
        </p:nvSpPr>
        <p:spPr>
          <a:xfrm>
            <a:off x="6465958" y="862807"/>
            <a:ext cx="5051752" cy="646200"/>
          </a:xfrm>
        </p:spPr>
        <p:txBody>
          <a:bodyPr anchor="b"/>
          <a:lstStyle>
            <a:lvl1pPr marL="0" indent="0">
              <a:lnSpc>
                <a:spcPct val="90000"/>
              </a:lnSpc>
              <a:buFont typeface="Arial" panose="020B0604020202020204" pitchFamily="34" charset="0"/>
              <a:buNone/>
              <a:defRPr sz="2400" b="1">
                <a:solidFill>
                  <a:schemeClr val="tx2"/>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p:txBody>
      </p:sp>
      <p:sp>
        <p:nvSpPr>
          <p:cNvPr id="10" name="Text Placeholder 15"/>
          <p:cNvSpPr>
            <a:spLocks noGrp="1"/>
          </p:cNvSpPr>
          <p:nvPr>
            <p:ph type="body" sz="quarter" idx="15"/>
          </p:nvPr>
        </p:nvSpPr>
        <p:spPr>
          <a:xfrm>
            <a:off x="6465958" y="1863000"/>
            <a:ext cx="5056996"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Date Placeholder 4">
            <a:extLst>
              <a:ext uri="{FF2B5EF4-FFF2-40B4-BE49-F238E27FC236}">
                <a16:creationId xmlns:a16="http://schemas.microsoft.com/office/drawing/2014/main" id="{38A38980-354A-0BD1-D23F-67DD6E7DD361}"/>
              </a:ext>
            </a:extLst>
          </p:cNvPr>
          <p:cNvSpPr>
            <a:spLocks noGrp="1"/>
          </p:cNvSpPr>
          <p:nvPr>
            <p:ph type="dt" sz="half" idx="16"/>
          </p:nvPr>
        </p:nvSpPr>
        <p:spPr/>
        <p:txBody>
          <a:bodyPr/>
          <a:lstStyle>
            <a:lvl1pPr>
              <a:defRPr/>
            </a:lvl1pPr>
          </a:lstStyle>
          <a:p>
            <a:pPr>
              <a:defRPr/>
            </a:pPr>
            <a:r>
              <a:rPr lang="nl-NL"/>
              <a:t>26 augustus 2021</a:t>
            </a:r>
          </a:p>
        </p:txBody>
      </p:sp>
      <p:sp>
        <p:nvSpPr>
          <p:cNvPr id="8" name="Slide Number Placeholder 6">
            <a:extLst>
              <a:ext uri="{FF2B5EF4-FFF2-40B4-BE49-F238E27FC236}">
                <a16:creationId xmlns:a16="http://schemas.microsoft.com/office/drawing/2014/main" id="{7C8D9BD4-26EC-30B6-6D9C-72A00F984CA4}"/>
              </a:ext>
            </a:extLst>
          </p:cNvPr>
          <p:cNvSpPr>
            <a:spLocks noGrp="1"/>
          </p:cNvSpPr>
          <p:nvPr>
            <p:ph type="sldNum" sz="quarter" idx="17"/>
          </p:nvPr>
        </p:nvSpPr>
        <p:spPr/>
        <p:txBody>
          <a:bodyPr/>
          <a:lstStyle>
            <a:lvl1pPr>
              <a:defRPr/>
            </a:lvl1pPr>
          </a:lstStyle>
          <a:p>
            <a:pPr>
              <a:defRPr/>
            </a:pPr>
            <a:fld id="{51F5B1ED-9A70-8749-8C24-D367A3B5854B}" type="slidenum">
              <a:rPr lang="nl-NL"/>
              <a:pPr>
                <a:defRPr/>
              </a:pPr>
              <a:t>‹nr.›</a:t>
            </a:fld>
            <a:endParaRPr lang="nl-NL" dirty="0"/>
          </a:p>
        </p:txBody>
      </p:sp>
    </p:spTree>
    <p:extLst>
      <p:ext uri="{BB962C8B-B14F-4D97-AF65-F5344CB8AC3E}">
        <p14:creationId xmlns:p14="http://schemas.microsoft.com/office/powerpoint/2010/main" val="26021031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5 Voorblad Groen Lee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713078-1991-4F27-7884-C2257F578D91}"/>
              </a:ext>
            </a:extLst>
          </p:cNvPr>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5" name="Graphic 6">
            <a:extLst>
              <a:ext uri="{FF2B5EF4-FFF2-40B4-BE49-F238E27FC236}">
                <a16:creationId xmlns:a16="http://schemas.microsoft.com/office/drawing/2014/main" id="{2EA46BBD-F2B0-9800-5A0A-8875A9C879DA}"/>
              </a:ext>
            </a:extLst>
          </p:cNvPr>
          <p:cNvPicPr>
            <a:picLocks noChangeAspect="1"/>
          </p:cNvPicPr>
          <p:nvPr userDrawn="1"/>
        </p:nvPicPr>
        <p:blipFill>
          <a:blip r:embed="rId2" cstate="print"/>
          <a:stretch>
            <a:fillRect/>
          </a:stretch>
        </p:blipFill>
        <p:spPr>
          <a:xfrm>
            <a:off x="5858700" y="0"/>
            <a:ext cx="3027762" cy="1270794"/>
          </a:xfrm>
          <a:prstGeom prst="rect">
            <a:avLst/>
          </a:prstGeom>
        </p:spPr>
      </p:pic>
      <p:pic>
        <p:nvPicPr>
          <p:cNvPr id="6" name="Picture 4" descr="A black screen with white text&#10;&#10;Description automatically generated with low confidence">
            <a:extLst>
              <a:ext uri="{FF2B5EF4-FFF2-40B4-BE49-F238E27FC236}">
                <a16:creationId xmlns:a16="http://schemas.microsoft.com/office/drawing/2014/main" id="{E6C4E8B8-80CD-BC9F-4529-A0F808E3A7A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409905" y="1271117"/>
            <a:ext cx="5573124" cy="4287473"/>
          </a:xfrm>
        </p:spPr>
        <p:txBody>
          <a:bodyPr anchor="ctr">
            <a:normAutofit/>
          </a:bodyPr>
          <a:lstStyle>
            <a:lvl1pPr algn="l">
              <a:lnSpc>
                <a:spcPct val="100000"/>
              </a:lnSpc>
              <a:defRPr sz="4099">
                <a:solidFill>
                  <a:schemeClr val="bg1"/>
                </a:solidFill>
              </a:defRPr>
            </a:lvl1pPr>
          </a:lstStyle>
          <a:p>
            <a:r>
              <a:rPr lang="nl-NL"/>
              <a:t>Klik om stijl te bewerken</a:t>
            </a:r>
            <a:endParaRPr lang="nl-NL" dirty="0"/>
          </a:p>
        </p:txBody>
      </p:sp>
      <p:sp>
        <p:nvSpPr>
          <p:cNvPr id="3" name="Subtitle 2"/>
          <p:cNvSpPr>
            <a:spLocks noGrp="1"/>
          </p:cNvSpPr>
          <p:nvPr>
            <p:ph type="subTitle" idx="1"/>
          </p:nvPr>
        </p:nvSpPr>
        <p:spPr>
          <a:xfrm>
            <a:off x="6409904" y="5735638"/>
            <a:ext cx="5573124" cy="703064"/>
          </a:xfrm>
        </p:spPr>
        <p:txBody>
          <a:bodyPr anchor="b">
            <a:normAutofit/>
          </a:bodyPr>
          <a:lstStyle>
            <a:lvl1pPr marL="0" indent="0" algn="l">
              <a:buNone/>
              <a:defRPr sz="16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nl-NL" dirty="0"/>
          </a:p>
        </p:txBody>
      </p:sp>
      <p:sp>
        <p:nvSpPr>
          <p:cNvPr id="10" name="Picture Placeholder 22"/>
          <p:cNvSpPr>
            <a:spLocks noGrp="1"/>
          </p:cNvSpPr>
          <p:nvPr>
            <p:ph type="pic" sz="quarter" idx="13"/>
          </p:nvPr>
        </p:nvSpPr>
        <p:spPr>
          <a:xfrm>
            <a:off x="0" y="0"/>
            <a:ext cx="6096000" cy="6858000"/>
          </a:xfrm>
          <a:custGeom>
            <a:avLst/>
            <a:gdLst>
              <a:gd name="connsiteX0" fmla="*/ 0 w 12193588"/>
              <a:gd name="connsiteY0" fmla="*/ 0 h 13716000"/>
              <a:gd name="connsiteX1" fmla="*/ 11711187 w 12193588"/>
              <a:gd name="connsiteY1" fmla="*/ 0 h 13716000"/>
              <a:gd name="connsiteX2" fmla="*/ 11711187 w 12193588"/>
              <a:gd name="connsiteY2" fmla="*/ 1923292 h 13716000"/>
              <a:gd name="connsiteX3" fmla="*/ 12193588 w 12193588"/>
              <a:gd name="connsiteY3" fmla="*/ 1923292 h 13716000"/>
              <a:gd name="connsiteX4" fmla="*/ 12193588 w 12193588"/>
              <a:gd name="connsiteY4" fmla="*/ 13716000 h 13716000"/>
              <a:gd name="connsiteX5" fmla="*/ 0 w 12193588"/>
              <a:gd name="connsiteY5"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588" h="13716000">
                <a:moveTo>
                  <a:pt x="0" y="0"/>
                </a:moveTo>
                <a:lnTo>
                  <a:pt x="11711187" y="0"/>
                </a:lnTo>
                <a:lnTo>
                  <a:pt x="11711187" y="1923292"/>
                </a:lnTo>
                <a:lnTo>
                  <a:pt x="12193588" y="1923292"/>
                </a:lnTo>
                <a:lnTo>
                  <a:pt x="12193588" y="13716000"/>
                </a:lnTo>
                <a:lnTo>
                  <a:pt x="0" y="13716000"/>
                </a:lnTo>
                <a:close/>
              </a:path>
            </a:pathLst>
          </a:custGeom>
        </p:spPr>
        <p:txBody>
          <a:bodyPr wrap="square"/>
          <a:lstStyle/>
          <a:p>
            <a:pPr lvl="0"/>
            <a:endParaRPr lang="en-GB" noProof="0"/>
          </a:p>
        </p:txBody>
      </p:sp>
    </p:spTree>
    <p:extLst>
      <p:ext uri="{BB962C8B-B14F-4D97-AF65-F5344CB8AC3E}">
        <p14:creationId xmlns:p14="http://schemas.microsoft.com/office/powerpoint/2010/main" val="1355295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Tree>
    <p:extLst>
      <p:ext uri="{BB962C8B-B14F-4D97-AF65-F5344CB8AC3E}">
        <p14:creationId xmlns:p14="http://schemas.microsoft.com/office/powerpoint/2010/main" val="40593278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6 Voorblad Wit Leeg">
    <p:spTree>
      <p:nvGrpSpPr>
        <p:cNvPr id="1" name=""/>
        <p:cNvGrpSpPr/>
        <p:nvPr/>
      </p:nvGrpSpPr>
      <p:grpSpPr>
        <a:xfrm>
          <a:off x="0" y="0"/>
          <a:ext cx="0" cy="0"/>
          <a:chOff x="0" y="0"/>
          <a:chExt cx="0" cy="0"/>
        </a:xfrm>
      </p:grpSpPr>
      <p:pic>
        <p:nvPicPr>
          <p:cNvPr id="2" name="Graphic 4">
            <a:extLst>
              <a:ext uri="{FF2B5EF4-FFF2-40B4-BE49-F238E27FC236}">
                <a16:creationId xmlns:a16="http://schemas.microsoft.com/office/drawing/2014/main" id="{BE1B7C90-E41C-DAAA-47A1-8BB326CC19A6}"/>
              </a:ext>
            </a:extLst>
          </p:cNvPr>
          <p:cNvPicPr>
            <a:picLocks noChangeAspect="1"/>
          </p:cNvPicPr>
          <p:nvPr userDrawn="1"/>
        </p:nvPicPr>
        <p:blipFill>
          <a:blip r:embed="rId2" cstate="print"/>
          <a:stretch>
            <a:fillRect/>
          </a:stretch>
        </p:blipFill>
        <p:spPr>
          <a:xfrm>
            <a:off x="5854732" y="0"/>
            <a:ext cx="3014270" cy="1199357"/>
          </a:xfrm>
          <a:prstGeom prst="rect">
            <a:avLst/>
          </a:prstGeom>
        </p:spPr>
      </p:pic>
      <p:pic>
        <p:nvPicPr>
          <p:cNvPr id="3" name="Picture 2" descr="A black screen with white text&#10;&#10;Description automatically generated with low confidence">
            <a:extLst>
              <a:ext uri="{FF2B5EF4-FFF2-40B4-BE49-F238E27FC236}">
                <a16:creationId xmlns:a16="http://schemas.microsoft.com/office/drawing/2014/main" id="{05A8D980-62FB-8B4B-653B-850B8889E40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2"/>
          <p:cNvSpPr>
            <a:spLocks noGrp="1"/>
          </p:cNvSpPr>
          <p:nvPr>
            <p:ph type="pic" sz="quarter" idx="13"/>
          </p:nvPr>
        </p:nvSpPr>
        <p:spPr>
          <a:xfrm>
            <a:off x="0" y="0"/>
            <a:ext cx="6096000" cy="6858000"/>
          </a:xfrm>
          <a:custGeom>
            <a:avLst/>
            <a:gdLst>
              <a:gd name="connsiteX0" fmla="*/ 0 w 12193588"/>
              <a:gd name="connsiteY0" fmla="*/ 0 h 13716000"/>
              <a:gd name="connsiteX1" fmla="*/ 11711187 w 12193588"/>
              <a:gd name="connsiteY1" fmla="*/ 0 h 13716000"/>
              <a:gd name="connsiteX2" fmla="*/ 11711187 w 12193588"/>
              <a:gd name="connsiteY2" fmla="*/ 1923292 h 13716000"/>
              <a:gd name="connsiteX3" fmla="*/ 12193588 w 12193588"/>
              <a:gd name="connsiteY3" fmla="*/ 1923292 h 13716000"/>
              <a:gd name="connsiteX4" fmla="*/ 12193588 w 12193588"/>
              <a:gd name="connsiteY4" fmla="*/ 13716000 h 13716000"/>
              <a:gd name="connsiteX5" fmla="*/ 0 w 12193588"/>
              <a:gd name="connsiteY5"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588" h="13716000">
                <a:moveTo>
                  <a:pt x="0" y="0"/>
                </a:moveTo>
                <a:lnTo>
                  <a:pt x="11711187" y="0"/>
                </a:lnTo>
                <a:lnTo>
                  <a:pt x="11711187" y="1923292"/>
                </a:lnTo>
                <a:lnTo>
                  <a:pt x="12193588" y="1923292"/>
                </a:lnTo>
                <a:lnTo>
                  <a:pt x="12193588" y="13716000"/>
                </a:lnTo>
                <a:lnTo>
                  <a:pt x="0" y="13716000"/>
                </a:lnTo>
                <a:close/>
              </a:path>
            </a:pathLst>
          </a:custGeom>
        </p:spPr>
        <p:txBody>
          <a:bodyPr wrap="square"/>
          <a:lstStyle/>
          <a:p>
            <a:pPr lvl="0"/>
            <a:endParaRPr lang="en-GB" noProof="0"/>
          </a:p>
        </p:txBody>
      </p:sp>
      <p:sp>
        <p:nvSpPr>
          <p:cNvPr id="6" name="Title 1"/>
          <p:cNvSpPr>
            <a:spLocks noGrp="1"/>
          </p:cNvSpPr>
          <p:nvPr>
            <p:ph type="ctrTitle"/>
          </p:nvPr>
        </p:nvSpPr>
        <p:spPr>
          <a:xfrm>
            <a:off x="6409905" y="1271117"/>
            <a:ext cx="5573124" cy="4287473"/>
          </a:xfrm>
        </p:spPr>
        <p:txBody>
          <a:bodyPr anchor="ctr">
            <a:normAutofit/>
          </a:bodyPr>
          <a:lstStyle>
            <a:lvl1pPr algn="l">
              <a:lnSpc>
                <a:spcPct val="100000"/>
              </a:lnSpc>
              <a:defRPr sz="4099">
                <a:solidFill>
                  <a:srgbClr val="39870C"/>
                </a:solidFill>
              </a:defRPr>
            </a:lvl1pPr>
          </a:lstStyle>
          <a:p>
            <a:r>
              <a:rPr lang="nl-NL"/>
              <a:t>Klik om stijl te bewerken</a:t>
            </a:r>
            <a:endParaRPr lang="nl-NL" dirty="0"/>
          </a:p>
        </p:txBody>
      </p:sp>
      <p:sp>
        <p:nvSpPr>
          <p:cNvPr id="7" name="Subtitle 2"/>
          <p:cNvSpPr>
            <a:spLocks noGrp="1"/>
          </p:cNvSpPr>
          <p:nvPr>
            <p:ph type="subTitle" idx="1"/>
          </p:nvPr>
        </p:nvSpPr>
        <p:spPr>
          <a:xfrm>
            <a:off x="6409904" y="5735638"/>
            <a:ext cx="5573124" cy="703064"/>
          </a:xfrm>
        </p:spPr>
        <p:txBody>
          <a:bodyPr anchor="b">
            <a:normAutofit/>
          </a:bodyPr>
          <a:lstStyle>
            <a:lvl1pPr marL="0" indent="0" algn="l">
              <a:buNone/>
              <a:defRPr sz="1600">
                <a:solidFill>
                  <a:schemeClr val="tx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3786362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7 Voorblad Zonder Foto">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06849FE-59EC-B7E0-E673-005AF4FAF5A2}"/>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3" name="Graphic 6">
            <a:extLst>
              <a:ext uri="{FF2B5EF4-FFF2-40B4-BE49-F238E27FC236}">
                <a16:creationId xmlns:a16="http://schemas.microsoft.com/office/drawing/2014/main" id="{B9DCAA32-331E-F0FC-D49D-AC4D97C56D79}"/>
              </a:ext>
            </a:extLst>
          </p:cNvPr>
          <p:cNvPicPr>
            <a:picLocks noChangeAspect="1"/>
          </p:cNvPicPr>
          <p:nvPr userDrawn="1"/>
        </p:nvPicPr>
        <p:blipFill>
          <a:blip r:embed="rId2" cstate="print"/>
          <a:stretch>
            <a:fillRect/>
          </a:stretch>
        </p:blipFill>
        <p:spPr>
          <a:xfrm>
            <a:off x="5854732" y="0"/>
            <a:ext cx="3014270" cy="1199357"/>
          </a:xfrm>
          <a:prstGeom prst="rect">
            <a:avLst/>
          </a:prstGeom>
        </p:spPr>
      </p:pic>
      <p:pic>
        <p:nvPicPr>
          <p:cNvPr id="4" name="Picture 11" descr="A black screen with white text&#10;&#10;Description automatically generated with low confidence">
            <a:extLst>
              <a:ext uri="{FF2B5EF4-FFF2-40B4-BE49-F238E27FC236}">
                <a16:creationId xmlns:a16="http://schemas.microsoft.com/office/drawing/2014/main" id="{AC0E3091-4D12-59E3-C2F8-A38C53278BF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6409905" y="1271117"/>
            <a:ext cx="5573124" cy="4287473"/>
          </a:xfrm>
        </p:spPr>
        <p:txBody>
          <a:bodyPr anchor="ctr">
            <a:normAutofit/>
          </a:bodyPr>
          <a:lstStyle>
            <a:lvl1pPr algn="l">
              <a:lnSpc>
                <a:spcPct val="100000"/>
              </a:lnSpc>
              <a:defRPr sz="4099">
                <a:solidFill>
                  <a:srgbClr val="39870C"/>
                </a:solidFill>
              </a:defRPr>
            </a:lvl1pPr>
          </a:lstStyle>
          <a:p>
            <a:r>
              <a:rPr lang="nl-NL"/>
              <a:t>Klik om stijl te bewerken</a:t>
            </a:r>
            <a:endParaRPr lang="nl-NL" dirty="0"/>
          </a:p>
        </p:txBody>
      </p:sp>
      <p:sp>
        <p:nvSpPr>
          <p:cNvPr id="7" name="Subtitle 2"/>
          <p:cNvSpPr>
            <a:spLocks noGrp="1"/>
          </p:cNvSpPr>
          <p:nvPr>
            <p:ph type="subTitle" idx="1"/>
          </p:nvPr>
        </p:nvSpPr>
        <p:spPr>
          <a:xfrm>
            <a:off x="6409904" y="5735638"/>
            <a:ext cx="5573124" cy="703064"/>
          </a:xfrm>
        </p:spPr>
        <p:txBody>
          <a:bodyPr anchor="b">
            <a:normAutofit/>
          </a:bodyPr>
          <a:lstStyle>
            <a:lvl1pPr marL="0" indent="0" algn="l">
              <a:buNone/>
              <a:defRPr sz="1600">
                <a:solidFill>
                  <a:schemeClr val="tx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10037726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8 Inhoudsopgave">
    <p:spTree>
      <p:nvGrpSpPr>
        <p:cNvPr id="1" name=""/>
        <p:cNvGrpSpPr/>
        <p:nvPr/>
      </p:nvGrpSpPr>
      <p:grpSpPr>
        <a:xfrm>
          <a:off x="0" y="0"/>
          <a:ext cx="0" cy="0"/>
          <a:chOff x="0" y="0"/>
          <a:chExt cx="0" cy="0"/>
        </a:xfrm>
      </p:grpSpPr>
      <p:pic>
        <p:nvPicPr>
          <p:cNvPr id="2" name="Afbeelding 4">
            <a:extLst>
              <a:ext uri="{FF2B5EF4-FFF2-40B4-BE49-F238E27FC236}">
                <a16:creationId xmlns:a16="http://schemas.microsoft.com/office/drawing/2014/main" id="{05831D2B-8A08-5AFD-AAF8-90377B53A9D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4600" y="1638300"/>
            <a:ext cx="568251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ogo">
            <a:extLst>
              <a:ext uri="{FF2B5EF4-FFF2-40B4-BE49-F238E27FC236}">
                <a16:creationId xmlns:a16="http://schemas.microsoft.com/office/drawing/2014/main" id="{971E2CF1-118B-7EF7-E729-34E34B2BEC25}"/>
              </a:ext>
            </a:extLst>
          </p:cNvPr>
          <p:cNvPicPr>
            <a:picLocks noChangeAspect="1"/>
          </p:cNvPicPr>
          <p:nvPr userDrawn="1"/>
        </p:nvPicPr>
        <p:blipFill>
          <a:blip r:embed="rId3" cstate="print"/>
          <a:stretch>
            <a:fillRect/>
          </a:stretch>
        </p:blipFill>
        <p:spPr>
          <a:xfrm>
            <a:off x="5853938" y="0"/>
            <a:ext cx="484124" cy="1204119"/>
          </a:xfrm>
          <a:prstGeom prst="rect">
            <a:avLst/>
          </a:prstGeom>
        </p:spPr>
      </p:pic>
      <p:cxnSp>
        <p:nvCxnSpPr>
          <p:cNvPr id="4" name="Straight Connector 8">
            <a:extLst>
              <a:ext uri="{FF2B5EF4-FFF2-40B4-BE49-F238E27FC236}">
                <a16:creationId xmlns:a16="http://schemas.microsoft.com/office/drawing/2014/main" id="{929CC688-A3D6-1E4F-1671-3B1195D3984A}"/>
              </a:ext>
            </a:extLst>
          </p:cNvPr>
          <p:cNvCxnSpPr>
            <a:cxnSpLocks/>
          </p:cNvCxnSpPr>
          <p:nvPr userDrawn="1"/>
        </p:nvCxnSpPr>
        <p:spPr>
          <a:xfrm>
            <a:off x="674600" y="1647825"/>
            <a:ext cx="1084280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kstvak 8">
            <a:extLst>
              <a:ext uri="{FF2B5EF4-FFF2-40B4-BE49-F238E27FC236}">
                <a16:creationId xmlns:a16="http://schemas.microsoft.com/office/drawing/2014/main" id="{605547D4-F23C-0636-475B-9C850A89157D}"/>
              </a:ext>
            </a:extLst>
          </p:cNvPr>
          <p:cNvSpPr txBox="1">
            <a:spLocks noChangeArrowheads="1"/>
          </p:cNvSpPr>
          <p:nvPr userDrawn="1"/>
        </p:nvSpPr>
        <p:spPr bwMode="auto">
          <a:xfrm>
            <a:off x="674600" y="1056482"/>
            <a:ext cx="10842801" cy="45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2400" b="1">
                <a:solidFill>
                  <a:srgbClr val="39870C"/>
                </a:solidFill>
              </a:rPr>
              <a:t>Inhoudsopgave</a:t>
            </a:r>
          </a:p>
        </p:txBody>
      </p:sp>
      <p:pic>
        <p:nvPicPr>
          <p:cNvPr id="6" name="Picture 1" descr="Shape&#10;&#10;Description automatically generated with medium confidence">
            <a:extLst>
              <a:ext uri="{FF2B5EF4-FFF2-40B4-BE49-F238E27FC236}">
                <a16:creationId xmlns:a16="http://schemas.microsoft.com/office/drawing/2014/main" id="{E3D1DDF0-8D25-E144-B3CE-7717EA456A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3"/>
          <p:cNvSpPr>
            <a:spLocks noGrp="1"/>
          </p:cNvSpPr>
          <p:nvPr>
            <p:ph type="body" sz="quarter" idx="17"/>
          </p:nvPr>
        </p:nvSpPr>
        <p:spPr>
          <a:xfrm>
            <a:off x="674289" y="1863000"/>
            <a:ext cx="514276" cy="3870282"/>
          </a:xfrm>
        </p:spPr>
        <p:txBody>
          <a:bodyPr anchor="ctr" anchorCtr="0"/>
          <a:lstStyle>
            <a:lvl1pPr marL="0" indent="0" algn="ctr">
              <a:lnSpc>
                <a:spcPct val="90000"/>
              </a:lnSpc>
              <a:buFont typeface="Arial" panose="020B0604020202020204" pitchFamily="34" charset="0"/>
              <a:buNone/>
              <a:defRPr sz="1600" b="1">
                <a:solidFill>
                  <a:schemeClr val="tx2"/>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1" name="Text Placeholder 13"/>
          <p:cNvSpPr>
            <a:spLocks noGrp="1"/>
          </p:cNvSpPr>
          <p:nvPr>
            <p:ph type="body" sz="quarter" idx="18"/>
          </p:nvPr>
        </p:nvSpPr>
        <p:spPr>
          <a:xfrm>
            <a:off x="1444564" y="1863000"/>
            <a:ext cx="4281478" cy="3870282"/>
          </a:xfrm>
        </p:spPr>
        <p:txBody>
          <a:bodyPr anchor="ctr" anchorCtr="0"/>
          <a:lstStyle>
            <a:lvl1pPr marL="0" marR="0" indent="0" algn="l" defTabSz="914217" rtl="0" eaLnBrk="1" fontAlgn="auto" latinLnBrk="0" hangingPunct="1">
              <a:lnSpc>
                <a:spcPct val="90000"/>
              </a:lnSpc>
              <a:spcBef>
                <a:spcPts val="1200"/>
              </a:spcBef>
              <a:spcAft>
                <a:spcPts val="0"/>
              </a:spcAft>
              <a:buClrTx/>
              <a:buSzTx/>
              <a:buFont typeface="Arial" panose="020B0604020202020204" pitchFamily="34" charset="0"/>
              <a:buNone/>
              <a:tabLst/>
              <a:defRPr sz="1600" b="0">
                <a:solidFill>
                  <a:schemeClr val="tx1"/>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13"/>
          <p:cNvSpPr>
            <a:spLocks noGrp="1"/>
          </p:cNvSpPr>
          <p:nvPr>
            <p:ph type="body" sz="quarter" idx="21"/>
          </p:nvPr>
        </p:nvSpPr>
        <p:spPr>
          <a:xfrm>
            <a:off x="6516545" y="1863000"/>
            <a:ext cx="514276" cy="3870282"/>
          </a:xfrm>
        </p:spPr>
        <p:txBody>
          <a:bodyPr anchor="ctr" anchorCtr="0"/>
          <a:lstStyle>
            <a:lvl1pPr marL="0" indent="0" algn="ctr">
              <a:lnSpc>
                <a:spcPct val="90000"/>
              </a:lnSpc>
              <a:buFont typeface="Arial" panose="020B0604020202020204" pitchFamily="34" charset="0"/>
              <a:buNone/>
              <a:defRPr sz="1600" b="1">
                <a:solidFill>
                  <a:schemeClr val="tx2"/>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9" name="Text Placeholder 13"/>
          <p:cNvSpPr>
            <a:spLocks noGrp="1"/>
          </p:cNvSpPr>
          <p:nvPr>
            <p:ph type="body" sz="quarter" idx="22"/>
          </p:nvPr>
        </p:nvSpPr>
        <p:spPr>
          <a:xfrm>
            <a:off x="7286819" y="1863000"/>
            <a:ext cx="4281478" cy="3870282"/>
          </a:xfrm>
        </p:spPr>
        <p:txBody>
          <a:bodyPr anchor="ctr" anchorCtr="0"/>
          <a:lstStyle>
            <a:lvl1pPr marL="0" marR="0" indent="0" algn="l" defTabSz="914217" rtl="0" eaLnBrk="1" fontAlgn="auto" latinLnBrk="0" hangingPunct="1">
              <a:lnSpc>
                <a:spcPct val="90000"/>
              </a:lnSpc>
              <a:spcBef>
                <a:spcPts val="1200"/>
              </a:spcBef>
              <a:spcAft>
                <a:spcPts val="0"/>
              </a:spcAft>
              <a:buClrTx/>
              <a:buSzTx/>
              <a:buFont typeface="Arial" panose="020B0604020202020204" pitchFamily="34" charset="0"/>
              <a:buNone/>
              <a:tabLst/>
              <a:defRPr sz="1600" b="0">
                <a:solidFill>
                  <a:schemeClr val="tx1"/>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Date Placeholder 4">
            <a:extLst>
              <a:ext uri="{FF2B5EF4-FFF2-40B4-BE49-F238E27FC236}">
                <a16:creationId xmlns:a16="http://schemas.microsoft.com/office/drawing/2014/main" id="{2D49A855-F2AA-8280-54B9-A46C9DEE4656}"/>
              </a:ext>
            </a:extLst>
          </p:cNvPr>
          <p:cNvSpPr>
            <a:spLocks noGrp="1"/>
          </p:cNvSpPr>
          <p:nvPr>
            <p:ph type="dt" sz="half" idx="23"/>
          </p:nvPr>
        </p:nvSpPr>
        <p:spPr/>
        <p:txBody>
          <a:bodyPr/>
          <a:lstStyle>
            <a:lvl1pPr>
              <a:defRPr/>
            </a:lvl1pPr>
          </a:lstStyle>
          <a:p>
            <a:pPr>
              <a:defRPr/>
            </a:pPr>
            <a:r>
              <a:rPr lang="nl-NL"/>
              <a:t>26 augustus 2021</a:t>
            </a:r>
          </a:p>
        </p:txBody>
      </p:sp>
      <p:sp>
        <p:nvSpPr>
          <p:cNvPr id="8" name="Slide Number Placeholder 6">
            <a:extLst>
              <a:ext uri="{FF2B5EF4-FFF2-40B4-BE49-F238E27FC236}">
                <a16:creationId xmlns:a16="http://schemas.microsoft.com/office/drawing/2014/main" id="{16AF3D34-FCA7-7429-E924-7CDEBAF96F4A}"/>
              </a:ext>
            </a:extLst>
          </p:cNvPr>
          <p:cNvSpPr>
            <a:spLocks noGrp="1"/>
          </p:cNvSpPr>
          <p:nvPr>
            <p:ph type="sldNum" sz="quarter" idx="24"/>
          </p:nvPr>
        </p:nvSpPr>
        <p:spPr/>
        <p:txBody>
          <a:bodyPr/>
          <a:lstStyle>
            <a:lvl1pPr>
              <a:defRPr/>
            </a:lvl1pPr>
          </a:lstStyle>
          <a:p>
            <a:pPr>
              <a:defRPr/>
            </a:pPr>
            <a:fld id="{80080666-3900-C245-AF9E-9C118B3D1288}" type="slidenum">
              <a:rPr lang="nl-NL"/>
              <a:pPr>
                <a:defRPr/>
              </a:pPr>
              <a:t>‹nr.›</a:t>
            </a:fld>
            <a:endParaRPr lang="nl-NL" dirty="0"/>
          </a:p>
        </p:txBody>
      </p:sp>
    </p:spTree>
    <p:extLst>
      <p:ext uri="{BB962C8B-B14F-4D97-AF65-F5344CB8AC3E}">
        <p14:creationId xmlns:p14="http://schemas.microsoft.com/office/powerpoint/2010/main" val="26745993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9 Algemeen beeld links, inhoudsopgave rechts">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5C1AB8-C46A-1596-3958-6DD84813590F}"/>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3" name="Graphic 6">
            <a:extLst>
              <a:ext uri="{FF2B5EF4-FFF2-40B4-BE49-F238E27FC236}">
                <a16:creationId xmlns:a16="http://schemas.microsoft.com/office/drawing/2014/main" id="{B5B56E82-C3E7-8853-893A-3157B2345BCF}"/>
              </a:ext>
            </a:extLst>
          </p:cNvPr>
          <p:cNvPicPr>
            <a:picLocks noChangeAspect="1"/>
          </p:cNvPicPr>
          <p:nvPr userDrawn="1"/>
        </p:nvPicPr>
        <p:blipFill>
          <a:blip r:embed="rId2" cstate="print"/>
          <a:stretch>
            <a:fillRect/>
          </a:stretch>
        </p:blipFill>
        <p:spPr>
          <a:xfrm>
            <a:off x="948408" y="1676400"/>
            <a:ext cx="4228549" cy="3514725"/>
          </a:xfrm>
          <a:prstGeom prst="rect">
            <a:avLst/>
          </a:prstGeom>
        </p:spPr>
      </p:pic>
      <p:pic>
        <p:nvPicPr>
          <p:cNvPr id="5" name="Logo">
            <a:extLst>
              <a:ext uri="{FF2B5EF4-FFF2-40B4-BE49-F238E27FC236}">
                <a16:creationId xmlns:a16="http://schemas.microsoft.com/office/drawing/2014/main" id="{05824FAC-E110-06A8-B446-A5F0B9E7033D}"/>
              </a:ext>
            </a:extLst>
          </p:cNvPr>
          <p:cNvPicPr>
            <a:picLocks noChangeAspect="1"/>
          </p:cNvPicPr>
          <p:nvPr userDrawn="1"/>
        </p:nvPicPr>
        <p:blipFill>
          <a:blip r:embed="rId3" cstate="print"/>
          <a:stretch>
            <a:fillRect/>
          </a:stretch>
        </p:blipFill>
        <p:spPr>
          <a:xfrm>
            <a:off x="5853938" y="0"/>
            <a:ext cx="484124" cy="1204119"/>
          </a:xfrm>
          <a:prstGeom prst="rect">
            <a:avLst/>
          </a:prstGeom>
        </p:spPr>
      </p:pic>
      <p:cxnSp>
        <p:nvCxnSpPr>
          <p:cNvPr id="6" name="Straight Connector 11">
            <a:extLst>
              <a:ext uri="{FF2B5EF4-FFF2-40B4-BE49-F238E27FC236}">
                <a16:creationId xmlns:a16="http://schemas.microsoft.com/office/drawing/2014/main" id="{A8683DB2-F173-D14F-916D-8DB447DDD764}"/>
              </a:ext>
            </a:extLst>
          </p:cNvPr>
          <p:cNvCxnSpPr>
            <a:cxnSpLocks/>
          </p:cNvCxnSpPr>
          <p:nvPr userDrawn="1"/>
        </p:nvCxnSpPr>
        <p:spPr>
          <a:xfrm>
            <a:off x="6461078" y="1647825"/>
            <a:ext cx="5056323" cy="0"/>
          </a:xfrm>
          <a:prstGeom prst="line">
            <a:avLst/>
          </a:prstGeom>
          <a:ln w="38100">
            <a:solidFill>
              <a:srgbClr val="39870C"/>
            </a:solidFill>
          </a:ln>
        </p:spPr>
        <p:style>
          <a:lnRef idx="1">
            <a:schemeClr val="accent1"/>
          </a:lnRef>
          <a:fillRef idx="0">
            <a:schemeClr val="accent1"/>
          </a:fillRef>
          <a:effectRef idx="0">
            <a:schemeClr val="accent1"/>
          </a:effectRef>
          <a:fontRef idx="minor">
            <a:schemeClr val="tx1"/>
          </a:fontRef>
        </p:style>
      </p:cxnSp>
      <p:pic>
        <p:nvPicPr>
          <p:cNvPr id="7" name="Picture 8" descr="A black screen with white text&#10;&#10;Description automatically generated with low confidence">
            <a:extLst>
              <a:ext uri="{FF2B5EF4-FFF2-40B4-BE49-F238E27FC236}">
                <a16:creationId xmlns:a16="http://schemas.microsoft.com/office/drawing/2014/main" id="{D9A0A8FA-4B22-8F07-4F04-2F9E22A2078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3"/>
          <p:cNvSpPr>
            <a:spLocks noGrp="1"/>
          </p:cNvSpPr>
          <p:nvPr>
            <p:ph type="body" sz="quarter" idx="14"/>
          </p:nvPr>
        </p:nvSpPr>
        <p:spPr>
          <a:xfrm>
            <a:off x="6465958" y="862807"/>
            <a:ext cx="5051752" cy="646200"/>
          </a:xfrm>
        </p:spPr>
        <p:txBody>
          <a:bodyPr anchor="b"/>
          <a:lstStyle>
            <a:lvl1pPr marL="0" indent="0">
              <a:lnSpc>
                <a:spcPct val="90000"/>
              </a:lnSpc>
              <a:buFont typeface="Arial" panose="020B0604020202020204" pitchFamily="34" charset="0"/>
              <a:buNone/>
              <a:defRPr sz="2400" b="1">
                <a:solidFill>
                  <a:schemeClr val="tx2"/>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p:txBody>
      </p:sp>
      <p:sp>
        <p:nvSpPr>
          <p:cNvPr id="8" name="Text Placeholder 13"/>
          <p:cNvSpPr>
            <a:spLocks noGrp="1"/>
          </p:cNvSpPr>
          <p:nvPr>
            <p:ph type="body" sz="quarter" idx="21"/>
          </p:nvPr>
        </p:nvSpPr>
        <p:spPr>
          <a:xfrm>
            <a:off x="6465958" y="1863000"/>
            <a:ext cx="514276" cy="3870282"/>
          </a:xfrm>
        </p:spPr>
        <p:txBody>
          <a:bodyPr anchor="ctr" anchorCtr="0"/>
          <a:lstStyle>
            <a:lvl1pPr marL="0" indent="0" algn="ctr">
              <a:lnSpc>
                <a:spcPct val="90000"/>
              </a:lnSpc>
              <a:buFont typeface="Arial" panose="020B0604020202020204" pitchFamily="34" charset="0"/>
              <a:buNone/>
              <a:defRPr sz="1600" b="1">
                <a:solidFill>
                  <a:schemeClr val="tx2"/>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ext Placeholder 13"/>
          <p:cNvSpPr>
            <a:spLocks noGrp="1"/>
          </p:cNvSpPr>
          <p:nvPr>
            <p:ph type="body" sz="quarter" idx="22"/>
          </p:nvPr>
        </p:nvSpPr>
        <p:spPr>
          <a:xfrm>
            <a:off x="7236233" y="1863000"/>
            <a:ext cx="4281478" cy="3870282"/>
          </a:xfrm>
        </p:spPr>
        <p:txBody>
          <a:bodyPr anchor="ctr" anchorCtr="0"/>
          <a:lstStyle>
            <a:lvl1pPr marL="0" marR="0" indent="0" algn="l" defTabSz="914217" rtl="0" eaLnBrk="1" fontAlgn="auto" latinLnBrk="0" hangingPunct="1">
              <a:lnSpc>
                <a:spcPct val="90000"/>
              </a:lnSpc>
              <a:spcBef>
                <a:spcPts val="1200"/>
              </a:spcBef>
              <a:spcAft>
                <a:spcPts val="0"/>
              </a:spcAft>
              <a:buClrTx/>
              <a:buSzTx/>
              <a:buFont typeface="Arial" panose="020B0604020202020204" pitchFamily="34" charset="0"/>
              <a:buNone/>
              <a:tabLst/>
              <a:defRPr sz="1600" b="0">
                <a:solidFill>
                  <a:schemeClr val="tx1"/>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Date Placeholder 4">
            <a:extLst>
              <a:ext uri="{FF2B5EF4-FFF2-40B4-BE49-F238E27FC236}">
                <a16:creationId xmlns:a16="http://schemas.microsoft.com/office/drawing/2014/main" id="{51D8C443-6856-8638-6925-BEF953BC140C}"/>
              </a:ext>
            </a:extLst>
          </p:cNvPr>
          <p:cNvSpPr>
            <a:spLocks noGrp="1"/>
          </p:cNvSpPr>
          <p:nvPr>
            <p:ph type="dt" sz="half" idx="23"/>
          </p:nvPr>
        </p:nvSpPr>
        <p:spPr/>
        <p:txBody>
          <a:bodyPr/>
          <a:lstStyle>
            <a:lvl1pPr>
              <a:defRPr/>
            </a:lvl1pPr>
          </a:lstStyle>
          <a:p>
            <a:pPr>
              <a:defRPr/>
            </a:pPr>
            <a:r>
              <a:rPr lang="nl-NL"/>
              <a:t>26 augustus 2021</a:t>
            </a:r>
          </a:p>
        </p:txBody>
      </p:sp>
      <p:sp>
        <p:nvSpPr>
          <p:cNvPr id="10" name="Slide Number Placeholder 6">
            <a:extLst>
              <a:ext uri="{FF2B5EF4-FFF2-40B4-BE49-F238E27FC236}">
                <a16:creationId xmlns:a16="http://schemas.microsoft.com/office/drawing/2014/main" id="{7B672194-9AF8-31B9-79AE-CBB6DC25C487}"/>
              </a:ext>
            </a:extLst>
          </p:cNvPr>
          <p:cNvSpPr>
            <a:spLocks noGrp="1"/>
          </p:cNvSpPr>
          <p:nvPr>
            <p:ph type="sldNum" sz="quarter" idx="24"/>
          </p:nvPr>
        </p:nvSpPr>
        <p:spPr/>
        <p:txBody>
          <a:bodyPr/>
          <a:lstStyle>
            <a:lvl1pPr>
              <a:defRPr/>
            </a:lvl1pPr>
          </a:lstStyle>
          <a:p>
            <a:pPr>
              <a:defRPr/>
            </a:pPr>
            <a:fld id="{38372C79-ED04-6C4E-A5F1-1DF848C74F9D}" type="slidenum">
              <a:rPr lang="nl-NL"/>
              <a:pPr>
                <a:defRPr/>
              </a:pPr>
              <a:t>‹nr.›</a:t>
            </a:fld>
            <a:endParaRPr lang="nl-NL" dirty="0"/>
          </a:p>
        </p:txBody>
      </p:sp>
    </p:spTree>
    <p:extLst>
      <p:ext uri="{BB962C8B-B14F-4D97-AF65-F5344CB8AC3E}">
        <p14:creationId xmlns:p14="http://schemas.microsoft.com/office/powerpoint/2010/main" val="19221941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10 Algemeen Tussenblad met domeinen">
    <p:bg>
      <p:bgPr>
        <a:solidFill>
          <a:srgbClr val="39870C"/>
        </a:solidFill>
        <a:effectLst/>
      </p:bgPr>
    </p:bg>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273D0D9A-C475-39B8-A1D3-6A0D9AFAF98F}"/>
              </a:ext>
            </a:extLst>
          </p:cNvPr>
          <p:cNvPicPr>
            <a:picLocks noChangeAspect="1"/>
          </p:cNvPicPr>
          <p:nvPr userDrawn="1"/>
        </p:nvPicPr>
        <p:blipFill>
          <a:blip r:embed="rId2" cstate="print"/>
          <a:stretch>
            <a:fillRect/>
          </a:stretch>
        </p:blipFill>
        <p:spPr>
          <a:xfrm>
            <a:off x="5853938" y="0"/>
            <a:ext cx="484124" cy="1204119"/>
          </a:xfrm>
          <a:prstGeom prst="rect">
            <a:avLst/>
          </a:prstGeom>
        </p:spPr>
      </p:pic>
      <p:sp>
        <p:nvSpPr>
          <p:cNvPr id="3" name="Rectangle 7">
            <a:extLst>
              <a:ext uri="{FF2B5EF4-FFF2-40B4-BE49-F238E27FC236}">
                <a16:creationId xmlns:a16="http://schemas.microsoft.com/office/drawing/2014/main" id="{DE9FD127-A47A-DBE4-5E39-D5644A44B085}"/>
              </a:ext>
            </a:extLst>
          </p:cNvPr>
          <p:cNvSpPr/>
          <p:nvPr userDrawn="1"/>
        </p:nvSpPr>
        <p:spPr>
          <a:xfrm>
            <a:off x="5907112" y="2336007"/>
            <a:ext cx="377776" cy="452199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sp>
        <p:nvSpPr>
          <p:cNvPr id="4" name="Tekstvak 4">
            <a:extLst>
              <a:ext uri="{FF2B5EF4-FFF2-40B4-BE49-F238E27FC236}">
                <a16:creationId xmlns:a16="http://schemas.microsoft.com/office/drawing/2014/main" id="{BA9B6162-65D9-0586-D1C4-EE2EA6219D2E}"/>
              </a:ext>
            </a:extLst>
          </p:cNvPr>
          <p:cNvSpPr txBox="1">
            <a:spLocks noChangeArrowheads="1"/>
          </p:cNvSpPr>
          <p:nvPr userDrawn="1"/>
        </p:nvSpPr>
        <p:spPr bwMode="auto">
          <a:xfrm>
            <a:off x="2451575" y="2161381"/>
            <a:ext cx="3161888"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r" eaLnBrk="1" hangingPunct="1">
              <a:lnSpc>
                <a:spcPct val="92000"/>
              </a:lnSpc>
            </a:pPr>
            <a:r>
              <a:rPr lang="nl-NL" altLang="nl-NL" sz="2050">
                <a:solidFill>
                  <a:schemeClr val="bg1"/>
                </a:solidFill>
              </a:rPr>
              <a:t>Toegang</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Interactie</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Gegevensuitwisseling</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Infrastructuur</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Regie op stelsels</a:t>
            </a:r>
            <a:br>
              <a:rPr lang="nl-NL" altLang="nl-NL" sz="2050">
                <a:solidFill>
                  <a:schemeClr val="bg1"/>
                </a:solidFill>
              </a:rPr>
            </a:br>
            <a:r>
              <a:rPr lang="nl-NL" altLang="nl-NL" sz="2050">
                <a:solidFill>
                  <a:schemeClr val="bg1"/>
                </a:solidFill>
              </a:rPr>
              <a:t>en standaarden</a:t>
            </a:r>
          </a:p>
        </p:txBody>
      </p:sp>
      <p:sp>
        <p:nvSpPr>
          <p:cNvPr id="5" name="Oval 24">
            <a:extLst>
              <a:ext uri="{FF2B5EF4-FFF2-40B4-BE49-F238E27FC236}">
                <a16:creationId xmlns:a16="http://schemas.microsoft.com/office/drawing/2014/main" id="{9210DAE9-1362-5174-5191-463D210EAE0E}"/>
              </a:ext>
            </a:extLst>
          </p:cNvPr>
          <p:cNvSpPr/>
          <p:nvPr userDrawn="1"/>
        </p:nvSpPr>
        <p:spPr>
          <a:xfrm>
            <a:off x="5905525" y="2146300"/>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6" name="Oval 25">
            <a:extLst>
              <a:ext uri="{FF2B5EF4-FFF2-40B4-BE49-F238E27FC236}">
                <a16:creationId xmlns:a16="http://schemas.microsoft.com/office/drawing/2014/main" id="{AE6E8110-97CA-A139-6121-7FF5B3B2FA53}"/>
              </a:ext>
            </a:extLst>
          </p:cNvPr>
          <p:cNvSpPr/>
          <p:nvPr userDrawn="1"/>
        </p:nvSpPr>
        <p:spPr>
          <a:xfrm>
            <a:off x="5905525" y="2722563"/>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7" name="Oval 26">
            <a:extLst>
              <a:ext uri="{FF2B5EF4-FFF2-40B4-BE49-F238E27FC236}">
                <a16:creationId xmlns:a16="http://schemas.microsoft.com/office/drawing/2014/main" id="{DDD8BE1D-A1AF-11F1-19B2-10AEAD0B12DB}"/>
              </a:ext>
            </a:extLst>
          </p:cNvPr>
          <p:cNvSpPr/>
          <p:nvPr userDrawn="1"/>
        </p:nvSpPr>
        <p:spPr>
          <a:xfrm>
            <a:off x="5905525" y="3298825"/>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8" name="Oval 27">
            <a:extLst>
              <a:ext uri="{FF2B5EF4-FFF2-40B4-BE49-F238E27FC236}">
                <a16:creationId xmlns:a16="http://schemas.microsoft.com/office/drawing/2014/main" id="{9AEAA5E2-D0A3-0D07-C6B1-E6C1AC330961}"/>
              </a:ext>
            </a:extLst>
          </p:cNvPr>
          <p:cNvSpPr/>
          <p:nvPr userDrawn="1"/>
        </p:nvSpPr>
        <p:spPr>
          <a:xfrm>
            <a:off x="5904731" y="3875088"/>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9" name="Oval 28">
            <a:extLst>
              <a:ext uri="{FF2B5EF4-FFF2-40B4-BE49-F238E27FC236}">
                <a16:creationId xmlns:a16="http://schemas.microsoft.com/office/drawing/2014/main" id="{9B55DD0E-12BC-A017-53B1-E89B122EE4F9}"/>
              </a:ext>
            </a:extLst>
          </p:cNvPr>
          <p:cNvSpPr/>
          <p:nvPr userDrawn="1"/>
        </p:nvSpPr>
        <p:spPr>
          <a:xfrm>
            <a:off x="5905525" y="4450557"/>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pic>
        <p:nvPicPr>
          <p:cNvPr id="10" name="Picture 2" descr="A black screen with white text&#10;&#10;Description automatically generated with low confidence">
            <a:extLst>
              <a:ext uri="{FF2B5EF4-FFF2-40B4-BE49-F238E27FC236}">
                <a16:creationId xmlns:a16="http://schemas.microsoft.com/office/drawing/2014/main" id="{3BF36281-FD10-A516-F4DF-7F9991C1913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5772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11 Algemeen Tussenblad met domeinen en tekst">
    <p:bg>
      <p:bgPr>
        <a:solidFill>
          <a:srgbClr val="39870C"/>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61B73562-133F-4074-7AB1-B8910331BAD1}"/>
              </a:ext>
            </a:extLst>
          </p:cNvPr>
          <p:cNvSpPr/>
          <p:nvPr userDrawn="1"/>
        </p:nvSpPr>
        <p:spPr>
          <a:xfrm>
            <a:off x="5907112" y="2336007"/>
            <a:ext cx="377776" cy="452199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3" name="Logo">
            <a:extLst>
              <a:ext uri="{FF2B5EF4-FFF2-40B4-BE49-F238E27FC236}">
                <a16:creationId xmlns:a16="http://schemas.microsoft.com/office/drawing/2014/main" id="{551D39E7-D2FC-EF3F-E8E7-4511E8D00E92}"/>
              </a:ext>
            </a:extLst>
          </p:cNvPr>
          <p:cNvPicPr>
            <a:picLocks noChangeAspect="1"/>
          </p:cNvPicPr>
          <p:nvPr userDrawn="1"/>
        </p:nvPicPr>
        <p:blipFill>
          <a:blip r:embed="rId2" cstate="print"/>
          <a:stretch>
            <a:fillRect/>
          </a:stretch>
        </p:blipFill>
        <p:spPr>
          <a:xfrm>
            <a:off x="5853938" y="0"/>
            <a:ext cx="484124" cy="1204119"/>
          </a:xfrm>
          <a:prstGeom prst="rect">
            <a:avLst/>
          </a:prstGeom>
        </p:spPr>
      </p:pic>
      <p:sp>
        <p:nvSpPr>
          <p:cNvPr id="4" name="Tekstvak 4">
            <a:extLst>
              <a:ext uri="{FF2B5EF4-FFF2-40B4-BE49-F238E27FC236}">
                <a16:creationId xmlns:a16="http://schemas.microsoft.com/office/drawing/2014/main" id="{DFD3F72F-7755-FB04-34FC-A2EACA83DC74}"/>
              </a:ext>
            </a:extLst>
          </p:cNvPr>
          <p:cNvSpPr txBox="1">
            <a:spLocks noChangeArrowheads="1"/>
          </p:cNvSpPr>
          <p:nvPr userDrawn="1"/>
        </p:nvSpPr>
        <p:spPr bwMode="auto">
          <a:xfrm>
            <a:off x="2451575" y="2161381"/>
            <a:ext cx="3161888"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r" eaLnBrk="1" hangingPunct="1">
              <a:lnSpc>
                <a:spcPct val="92000"/>
              </a:lnSpc>
            </a:pPr>
            <a:r>
              <a:rPr lang="nl-NL" altLang="nl-NL" sz="2050">
                <a:solidFill>
                  <a:schemeClr val="bg1"/>
                </a:solidFill>
              </a:rPr>
              <a:t>Toegang</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Interactie</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Gegevensuitwisseling</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Infrastructuur</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Regie op stelsels</a:t>
            </a:r>
            <a:br>
              <a:rPr lang="nl-NL" altLang="nl-NL" sz="2050">
                <a:solidFill>
                  <a:schemeClr val="bg1"/>
                </a:solidFill>
              </a:rPr>
            </a:br>
            <a:r>
              <a:rPr lang="nl-NL" altLang="nl-NL" sz="2050">
                <a:solidFill>
                  <a:schemeClr val="bg1"/>
                </a:solidFill>
              </a:rPr>
              <a:t>en standaarden</a:t>
            </a:r>
          </a:p>
        </p:txBody>
      </p:sp>
      <p:sp>
        <p:nvSpPr>
          <p:cNvPr id="5" name="Oval 24">
            <a:extLst>
              <a:ext uri="{FF2B5EF4-FFF2-40B4-BE49-F238E27FC236}">
                <a16:creationId xmlns:a16="http://schemas.microsoft.com/office/drawing/2014/main" id="{BBA9B7F0-DF1F-B201-44AC-57F5BED00847}"/>
              </a:ext>
            </a:extLst>
          </p:cNvPr>
          <p:cNvSpPr/>
          <p:nvPr userDrawn="1"/>
        </p:nvSpPr>
        <p:spPr>
          <a:xfrm>
            <a:off x="5905525" y="2146300"/>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6" name="Oval 25">
            <a:extLst>
              <a:ext uri="{FF2B5EF4-FFF2-40B4-BE49-F238E27FC236}">
                <a16:creationId xmlns:a16="http://schemas.microsoft.com/office/drawing/2014/main" id="{F3A68DEB-78A0-C434-43A5-8943ED9BDC68}"/>
              </a:ext>
            </a:extLst>
          </p:cNvPr>
          <p:cNvSpPr/>
          <p:nvPr userDrawn="1"/>
        </p:nvSpPr>
        <p:spPr>
          <a:xfrm>
            <a:off x="5905525" y="2722563"/>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7" name="Oval 26">
            <a:extLst>
              <a:ext uri="{FF2B5EF4-FFF2-40B4-BE49-F238E27FC236}">
                <a16:creationId xmlns:a16="http://schemas.microsoft.com/office/drawing/2014/main" id="{8AEA5EE6-89B7-50B4-1F7A-06A2F59A37B2}"/>
              </a:ext>
            </a:extLst>
          </p:cNvPr>
          <p:cNvSpPr/>
          <p:nvPr userDrawn="1"/>
        </p:nvSpPr>
        <p:spPr>
          <a:xfrm>
            <a:off x="5905525" y="3298825"/>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8" name="Oval 27">
            <a:extLst>
              <a:ext uri="{FF2B5EF4-FFF2-40B4-BE49-F238E27FC236}">
                <a16:creationId xmlns:a16="http://schemas.microsoft.com/office/drawing/2014/main" id="{116D88F9-E566-FBD5-BCFC-19D8EBB8E785}"/>
              </a:ext>
            </a:extLst>
          </p:cNvPr>
          <p:cNvSpPr/>
          <p:nvPr userDrawn="1"/>
        </p:nvSpPr>
        <p:spPr>
          <a:xfrm>
            <a:off x="5904731" y="3875088"/>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9" name="Oval 28">
            <a:extLst>
              <a:ext uri="{FF2B5EF4-FFF2-40B4-BE49-F238E27FC236}">
                <a16:creationId xmlns:a16="http://schemas.microsoft.com/office/drawing/2014/main" id="{2F9ACD19-C685-7F2A-8DB4-5C23C6282A92}"/>
              </a:ext>
            </a:extLst>
          </p:cNvPr>
          <p:cNvSpPr/>
          <p:nvPr userDrawn="1"/>
        </p:nvSpPr>
        <p:spPr>
          <a:xfrm>
            <a:off x="5905525" y="4450557"/>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pic>
        <p:nvPicPr>
          <p:cNvPr id="10" name="Picture 2" descr="A black screen with white text&#10;&#10;Description automatically generated with low confidence">
            <a:extLst>
              <a:ext uri="{FF2B5EF4-FFF2-40B4-BE49-F238E27FC236}">
                <a16:creationId xmlns:a16="http://schemas.microsoft.com/office/drawing/2014/main" id="{03279E28-976C-710D-9F08-EFFFEEAF10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5"/>
          <p:cNvSpPr>
            <a:spLocks noGrp="1"/>
          </p:cNvSpPr>
          <p:nvPr>
            <p:ph type="body" sz="quarter" idx="10"/>
          </p:nvPr>
        </p:nvSpPr>
        <p:spPr>
          <a:xfrm>
            <a:off x="6793621" y="2202094"/>
            <a:ext cx="4818063" cy="1935162"/>
          </a:xfr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11069104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12 Algemeen Tussenblad met tekst">
    <p:bg>
      <p:bgPr>
        <a:solidFill>
          <a:schemeClr val="accent1"/>
        </a:solidFill>
        <a:effectLst/>
      </p:bgPr>
    </p:bg>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5172E455-8248-C93B-915A-EA89B55D6775}"/>
              </a:ext>
            </a:extLst>
          </p:cNvPr>
          <p:cNvPicPr>
            <a:picLocks noChangeAspect="1"/>
          </p:cNvPicPr>
          <p:nvPr userDrawn="1"/>
        </p:nvPicPr>
        <p:blipFill>
          <a:blip r:embed="rId2" cstate="print"/>
          <a:stretch>
            <a:fillRect/>
          </a:stretch>
        </p:blipFill>
        <p:spPr>
          <a:xfrm>
            <a:off x="5853938" y="0"/>
            <a:ext cx="484124" cy="1204119"/>
          </a:xfrm>
          <a:prstGeom prst="rect">
            <a:avLst/>
          </a:prstGeom>
        </p:spPr>
      </p:pic>
      <p:sp>
        <p:nvSpPr>
          <p:cNvPr id="4" name="Rectangle 7">
            <a:extLst>
              <a:ext uri="{FF2B5EF4-FFF2-40B4-BE49-F238E27FC236}">
                <a16:creationId xmlns:a16="http://schemas.microsoft.com/office/drawing/2014/main" id="{7F403161-C82D-0AEE-47A4-BBEB70DD4B57}"/>
              </a:ext>
            </a:extLst>
          </p:cNvPr>
          <p:cNvSpPr/>
          <p:nvPr userDrawn="1"/>
        </p:nvSpPr>
        <p:spPr>
          <a:xfrm>
            <a:off x="5858700" y="5632450"/>
            <a:ext cx="474601" cy="12255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sp>
        <p:nvSpPr>
          <p:cNvPr id="5" name="Ovaal 4">
            <a:extLst>
              <a:ext uri="{FF2B5EF4-FFF2-40B4-BE49-F238E27FC236}">
                <a16:creationId xmlns:a16="http://schemas.microsoft.com/office/drawing/2014/main" id="{2CD2DDC9-FE6F-9F55-B6C9-904F08E820FE}"/>
              </a:ext>
            </a:extLst>
          </p:cNvPr>
          <p:cNvSpPr/>
          <p:nvPr userDrawn="1"/>
        </p:nvSpPr>
        <p:spPr>
          <a:xfrm>
            <a:off x="5858700" y="5401469"/>
            <a:ext cx="474601" cy="4754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a:p>
        </p:txBody>
      </p:sp>
      <p:pic>
        <p:nvPicPr>
          <p:cNvPr id="6" name="Picture 4" descr="A black screen with white text&#10;&#10;Description automatically generated with low confidence">
            <a:extLst>
              <a:ext uri="{FF2B5EF4-FFF2-40B4-BE49-F238E27FC236}">
                <a16:creationId xmlns:a16="http://schemas.microsoft.com/office/drawing/2014/main" id="{7DAB6D2B-2367-A4EE-3CBC-EE8BC005EF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27772" y="1719678"/>
            <a:ext cx="9957427" cy="1997557"/>
          </a:xfrm>
        </p:spPr>
        <p:txBody>
          <a:bodyPr>
            <a:normAutofit/>
          </a:bodyPr>
          <a:lstStyle>
            <a:lvl1pPr algn="ctr">
              <a:lnSpc>
                <a:spcPct val="100000"/>
              </a:lnSpc>
              <a:defRPr sz="4199">
                <a:solidFill>
                  <a:schemeClr val="bg1"/>
                </a:solidFill>
              </a:defRPr>
            </a:lvl1pPr>
          </a:lstStyle>
          <a:p>
            <a:r>
              <a:rPr lang="nl-NL"/>
              <a:t>Klik om stijl te bewerken</a:t>
            </a:r>
            <a:endParaRPr lang="nl-NL" dirty="0"/>
          </a:p>
        </p:txBody>
      </p:sp>
    </p:spTree>
    <p:extLst>
      <p:ext uri="{BB962C8B-B14F-4D97-AF65-F5344CB8AC3E}">
        <p14:creationId xmlns:p14="http://schemas.microsoft.com/office/powerpoint/2010/main" val="7207470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13 Algemeen Tussenblad Lichtgroen met tekst">
    <p:bg>
      <p:bgPr>
        <a:solidFill>
          <a:srgbClr val="D7E7CE"/>
        </a:solidFill>
        <a:effectLst/>
      </p:bgPr>
    </p:bg>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2A14C157-B575-2011-D35B-A1F41F406756}"/>
              </a:ext>
            </a:extLst>
          </p:cNvPr>
          <p:cNvPicPr>
            <a:picLocks noChangeAspect="1"/>
          </p:cNvPicPr>
          <p:nvPr userDrawn="1"/>
        </p:nvPicPr>
        <p:blipFill>
          <a:blip r:embed="rId2" cstate="print"/>
          <a:stretch>
            <a:fillRect/>
          </a:stretch>
        </p:blipFill>
        <p:spPr>
          <a:xfrm>
            <a:off x="5853938" y="0"/>
            <a:ext cx="484124" cy="1204119"/>
          </a:xfrm>
          <a:prstGeom prst="rect">
            <a:avLst/>
          </a:prstGeom>
        </p:spPr>
      </p:pic>
      <p:sp>
        <p:nvSpPr>
          <p:cNvPr id="4" name="Rectangle 7">
            <a:extLst>
              <a:ext uri="{FF2B5EF4-FFF2-40B4-BE49-F238E27FC236}">
                <a16:creationId xmlns:a16="http://schemas.microsoft.com/office/drawing/2014/main" id="{A72175A2-A875-3FFE-4284-E7147AB96574}"/>
              </a:ext>
            </a:extLst>
          </p:cNvPr>
          <p:cNvSpPr/>
          <p:nvPr userDrawn="1"/>
        </p:nvSpPr>
        <p:spPr>
          <a:xfrm>
            <a:off x="5858700" y="5632450"/>
            <a:ext cx="474601" cy="12255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sp>
        <p:nvSpPr>
          <p:cNvPr id="5" name="Ovaal 4">
            <a:extLst>
              <a:ext uri="{FF2B5EF4-FFF2-40B4-BE49-F238E27FC236}">
                <a16:creationId xmlns:a16="http://schemas.microsoft.com/office/drawing/2014/main" id="{702C89EC-5980-19E9-3A3C-15FF46A6521E}"/>
              </a:ext>
            </a:extLst>
          </p:cNvPr>
          <p:cNvSpPr/>
          <p:nvPr userDrawn="1"/>
        </p:nvSpPr>
        <p:spPr>
          <a:xfrm>
            <a:off x="5858700" y="5401469"/>
            <a:ext cx="474601" cy="4754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a:p>
        </p:txBody>
      </p:sp>
      <p:pic>
        <p:nvPicPr>
          <p:cNvPr id="6" name="Picture 2" descr="Shape&#10;&#10;Description automatically generated with medium confidence">
            <a:extLst>
              <a:ext uri="{FF2B5EF4-FFF2-40B4-BE49-F238E27FC236}">
                <a16:creationId xmlns:a16="http://schemas.microsoft.com/office/drawing/2014/main" id="{4DFB3854-7538-92C8-6C4D-4D656A30DB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27772" y="1719678"/>
            <a:ext cx="9957427" cy="1997557"/>
          </a:xfrm>
        </p:spPr>
        <p:txBody>
          <a:bodyPr>
            <a:normAutofit/>
          </a:bodyPr>
          <a:lstStyle>
            <a:lvl1pPr algn="ctr">
              <a:lnSpc>
                <a:spcPct val="100000"/>
              </a:lnSpc>
              <a:defRPr sz="4199">
                <a:solidFill>
                  <a:schemeClr val="tx1"/>
                </a:solidFill>
              </a:defRPr>
            </a:lvl1pPr>
          </a:lstStyle>
          <a:p>
            <a:r>
              <a:rPr lang="nl-NL"/>
              <a:t>Klik om stijl te bewerken</a:t>
            </a:r>
            <a:endParaRPr lang="nl-NL" dirty="0"/>
          </a:p>
        </p:txBody>
      </p:sp>
    </p:spTree>
    <p:extLst>
      <p:ext uri="{BB962C8B-B14F-4D97-AF65-F5344CB8AC3E}">
        <p14:creationId xmlns:p14="http://schemas.microsoft.com/office/powerpoint/2010/main" val="42484817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14 Algemeen Beeld links - Tekst rechts">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9E6A26D6-9F6A-7635-B9B4-B070F6F723A2}"/>
              </a:ext>
            </a:extLst>
          </p:cNvPr>
          <p:cNvPicPr>
            <a:picLocks noChangeAspect="1"/>
          </p:cNvPicPr>
          <p:nvPr userDrawn="1"/>
        </p:nvPicPr>
        <p:blipFill>
          <a:blip r:embed="rId2" cstate="print"/>
          <a:stretch>
            <a:fillRect/>
          </a:stretch>
        </p:blipFill>
        <p:spPr>
          <a:xfrm>
            <a:off x="5853938" y="0"/>
            <a:ext cx="484124" cy="1204119"/>
          </a:xfrm>
          <a:prstGeom prst="rect">
            <a:avLst/>
          </a:prstGeom>
        </p:spPr>
      </p:pic>
      <p:cxnSp>
        <p:nvCxnSpPr>
          <p:cNvPr id="3" name="Straight Connector 11">
            <a:extLst>
              <a:ext uri="{FF2B5EF4-FFF2-40B4-BE49-F238E27FC236}">
                <a16:creationId xmlns:a16="http://schemas.microsoft.com/office/drawing/2014/main" id="{79A5CFC8-20D5-CF36-21CC-D4C571830F94}"/>
              </a:ext>
            </a:extLst>
          </p:cNvPr>
          <p:cNvCxnSpPr>
            <a:cxnSpLocks/>
          </p:cNvCxnSpPr>
          <p:nvPr userDrawn="1"/>
        </p:nvCxnSpPr>
        <p:spPr>
          <a:xfrm>
            <a:off x="6461078" y="1647825"/>
            <a:ext cx="5056323"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Picture 2" descr="A black screen with white text&#10;&#10;Description automatically generated with low confidence">
            <a:extLst>
              <a:ext uri="{FF2B5EF4-FFF2-40B4-BE49-F238E27FC236}">
                <a16:creationId xmlns:a16="http://schemas.microsoft.com/office/drawing/2014/main" id="{A9F93B81-D229-A9D6-0CE5-0EA1387743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icture Placeholder 22"/>
          <p:cNvSpPr>
            <a:spLocks noGrp="1"/>
          </p:cNvSpPr>
          <p:nvPr>
            <p:ph type="pic" sz="quarter" idx="13"/>
          </p:nvPr>
        </p:nvSpPr>
        <p:spPr>
          <a:xfrm>
            <a:off x="0" y="0"/>
            <a:ext cx="6096000" cy="6858000"/>
          </a:xfrm>
          <a:custGeom>
            <a:avLst/>
            <a:gdLst>
              <a:gd name="connsiteX0" fmla="*/ 0 w 12193588"/>
              <a:gd name="connsiteY0" fmla="*/ 0 h 13716000"/>
              <a:gd name="connsiteX1" fmla="*/ 11711187 w 12193588"/>
              <a:gd name="connsiteY1" fmla="*/ 0 h 13716000"/>
              <a:gd name="connsiteX2" fmla="*/ 11711187 w 12193588"/>
              <a:gd name="connsiteY2" fmla="*/ 1923292 h 13716000"/>
              <a:gd name="connsiteX3" fmla="*/ 12193588 w 12193588"/>
              <a:gd name="connsiteY3" fmla="*/ 1923292 h 13716000"/>
              <a:gd name="connsiteX4" fmla="*/ 12193588 w 12193588"/>
              <a:gd name="connsiteY4" fmla="*/ 13716000 h 13716000"/>
              <a:gd name="connsiteX5" fmla="*/ 0 w 12193588"/>
              <a:gd name="connsiteY5"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588" h="13716000">
                <a:moveTo>
                  <a:pt x="0" y="0"/>
                </a:moveTo>
                <a:lnTo>
                  <a:pt x="11711187" y="0"/>
                </a:lnTo>
                <a:lnTo>
                  <a:pt x="11711187" y="1923292"/>
                </a:lnTo>
                <a:lnTo>
                  <a:pt x="12193588" y="1923292"/>
                </a:lnTo>
                <a:lnTo>
                  <a:pt x="12193588" y="13716000"/>
                </a:lnTo>
                <a:lnTo>
                  <a:pt x="0" y="13716000"/>
                </a:lnTo>
                <a:close/>
              </a:path>
            </a:pathLst>
          </a:custGeom>
        </p:spPr>
        <p:txBody>
          <a:bodyPr wrap="square"/>
          <a:lstStyle/>
          <a:p>
            <a:pPr lvl="0"/>
            <a:endParaRPr lang="en-GB" noProof="0"/>
          </a:p>
        </p:txBody>
      </p:sp>
      <p:sp>
        <p:nvSpPr>
          <p:cNvPr id="13" name="Text Placeholder 13"/>
          <p:cNvSpPr>
            <a:spLocks noGrp="1"/>
          </p:cNvSpPr>
          <p:nvPr>
            <p:ph type="body" sz="quarter" idx="14"/>
          </p:nvPr>
        </p:nvSpPr>
        <p:spPr>
          <a:xfrm>
            <a:off x="6465958" y="862807"/>
            <a:ext cx="5051752" cy="646200"/>
          </a:xfrm>
        </p:spPr>
        <p:txBody>
          <a:bodyPr anchor="b"/>
          <a:lstStyle>
            <a:lvl1pPr marL="0" indent="0">
              <a:lnSpc>
                <a:spcPct val="90000"/>
              </a:lnSpc>
              <a:buFont typeface="Arial" panose="020B0604020202020204" pitchFamily="34" charset="0"/>
              <a:buNone/>
              <a:defRPr sz="2400" b="1">
                <a:solidFill>
                  <a:schemeClr val="tx2"/>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p:txBody>
      </p:sp>
      <p:sp>
        <p:nvSpPr>
          <p:cNvPr id="14" name="Text Placeholder 15"/>
          <p:cNvSpPr>
            <a:spLocks noGrp="1"/>
          </p:cNvSpPr>
          <p:nvPr>
            <p:ph type="body" sz="quarter" idx="15"/>
          </p:nvPr>
        </p:nvSpPr>
        <p:spPr>
          <a:xfrm>
            <a:off x="6465958" y="1863000"/>
            <a:ext cx="5056996"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Date Placeholder 4">
            <a:extLst>
              <a:ext uri="{FF2B5EF4-FFF2-40B4-BE49-F238E27FC236}">
                <a16:creationId xmlns:a16="http://schemas.microsoft.com/office/drawing/2014/main" id="{01C24770-A755-108F-C529-66B898FACDB0}"/>
              </a:ext>
            </a:extLst>
          </p:cNvPr>
          <p:cNvSpPr>
            <a:spLocks noGrp="1"/>
          </p:cNvSpPr>
          <p:nvPr>
            <p:ph type="dt" sz="half" idx="16"/>
          </p:nvPr>
        </p:nvSpPr>
        <p:spPr/>
        <p:txBody>
          <a:bodyPr/>
          <a:lstStyle>
            <a:lvl1pPr>
              <a:defRPr/>
            </a:lvl1pPr>
          </a:lstStyle>
          <a:p>
            <a:pPr>
              <a:defRPr/>
            </a:pPr>
            <a:r>
              <a:rPr lang="nl-NL"/>
              <a:t>26 augustus 2021</a:t>
            </a:r>
          </a:p>
        </p:txBody>
      </p:sp>
      <p:sp>
        <p:nvSpPr>
          <p:cNvPr id="6" name="Slide Number Placeholder 6">
            <a:extLst>
              <a:ext uri="{FF2B5EF4-FFF2-40B4-BE49-F238E27FC236}">
                <a16:creationId xmlns:a16="http://schemas.microsoft.com/office/drawing/2014/main" id="{9CD48FCF-28C7-5D8B-2C13-94CCEA12E4F9}"/>
              </a:ext>
            </a:extLst>
          </p:cNvPr>
          <p:cNvSpPr>
            <a:spLocks noGrp="1"/>
          </p:cNvSpPr>
          <p:nvPr>
            <p:ph type="sldNum" sz="quarter" idx="17"/>
          </p:nvPr>
        </p:nvSpPr>
        <p:spPr/>
        <p:txBody>
          <a:bodyPr/>
          <a:lstStyle>
            <a:lvl1pPr>
              <a:defRPr/>
            </a:lvl1pPr>
          </a:lstStyle>
          <a:p>
            <a:pPr>
              <a:defRPr/>
            </a:pPr>
            <a:fld id="{F6E16D87-9A80-5C40-B5DB-B8836525BA69}" type="slidenum">
              <a:rPr lang="nl-NL"/>
              <a:pPr>
                <a:defRPr/>
              </a:pPr>
              <a:t>‹nr.›</a:t>
            </a:fld>
            <a:endParaRPr lang="nl-NL" dirty="0"/>
          </a:p>
        </p:txBody>
      </p:sp>
    </p:spTree>
    <p:extLst>
      <p:ext uri="{BB962C8B-B14F-4D97-AF65-F5344CB8AC3E}">
        <p14:creationId xmlns:p14="http://schemas.microsoft.com/office/powerpoint/2010/main" val="5217117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15 Algemeen Voorbeeld foto – Tekst rechts">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4BA2F035-9863-F938-A5CF-B64104C67F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09520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ogo">
            <a:extLst>
              <a:ext uri="{FF2B5EF4-FFF2-40B4-BE49-F238E27FC236}">
                <a16:creationId xmlns:a16="http://schemas.microsoft.com/office/drawing/2014/main" id="{33BDC944-49B8-D291-FC20-E9114E4B41C1}"/>
              </a:ext>
            </a:extLst>
          </p:cNvPr>
          <p:cNvPicPr>
            <a:picLocks noChangeAspect="1"/>
          </p:cNvPicPr>
          <p:nvPr userDrawn="1"/>
        </p:nvPicPr>
        <p:blipFill>
          <a:blip r:embed="rId3" cstate="print"/>
          <a:stretch>
            <a:fillRect/>
          </a:stretch>
        </p:blipFill>
        <p:spPr>
          <a:xfrm>
            <a:off x="5853938" y="0"/>
            <a:ext cx="484124" cy="1204119"/>
          </a:xfrm>
          <a:prstGeom prst="rect">
            <a:avLst/>
          </a:prstGeom>
        </p:spPr>
      </p:pic>
      <p:cxnSp>
        <p:nvCxnSpPr>
          <p:cNvPr id="4" name="Straight Connector 11">
            <a:extLst>
              <a:ext uri="{FF2B5EF4-FFF2-40B4-BE49-F238E27FC236}">
                <a16:creationId xmlns:a16="http://schemas.microsoft.com/office/drawing/2014/main" id="{E79F2BAB-27F7-452A-2D52-58CB91E16C2A}"/>
              </a:ext>
            </a:extLst>
          </p:cNvPr>
          <p:cNvCxnSpPr>
            <a:cxnSpLocks/>
          </p:cNvCxnSpPr>
          <p:nvPr userDrawn="1"/>
        </p:nvCxnSpPr>
        <p:spPr>
          <a:xfrm>
            <a:off x="6461078" y="1647825"/>
            <a:ext cx="5056323"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Picture 2" descr="A black screen with white text&#10;&#10;Description automatically generated with low confidence">
            <a:extLst>
              <a:ext uri="{FF2B5EF4-FFF2-40B4-BE49-F238E27FC236}">
                <a16:creationId xmlns:a16="http://schemas.microsoft.com/office/drawing/2014/main" id="{C970D7DA-5C11-C4FF-CB3A-9EB0496E864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3"/>
          <p:cNvSpPr>
            <a:spLocks noGrp="1"/>
          </p:cNvSpPr>
          <p:nvPr>
            <p:ph type="body" sz="quarter" idx="14"/>
          </p:nvPr>
        </p:nvSpPr>
        <p:spPr>
          <a:xfrm>
            <a:off x="6465958" y="862807"/>
            <a:ext cx="5051752" cy="646200"/>
          </a:xfrm>
        </p:spPr>
        <p:txBody>
          <a:bodyPr anchor="b"/>
          <a:lstStyle>
            <a:lvl1pPr marL="0" indent="0">
              <a:lnSpc>
                <a:spcPct val="90000"/>
              </a:lnSpc>
              <a:buFont typeface="Arial" panose="020B0604020202020204" pitchFamily="34" charset="0"/>
              <a:buNone/>
              <a:defRPr sz="2400" b="1">
                <a:solidFill>
                  <a:schemeClr val="tx2"/>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p:txBody>
      </p:sp>
      <p:sp>
        <p:nvSpPr>
          <p:cNvPr id="14" name="Text Placeholder 15"/>
          <p:cNvSpPr>
            <a:spLocks noGrp="1"/>
          </p:cNvSpPr>
          <p:nvPr>
            <p:ph type="body" sz="quarter" idx="15"/>
          </p:nvPr>
        </p:nvSpPr>
        <p:spPr>
          <a:xfrm>
            <a:off x="6465958" y="1863000"/>
            <a:ext cx="5056996"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Date Placeholder 4">
            <a:extLst>
              <a:ext uri="{FF2B5EF4-FFF2-40B4-BE49-F238E27FC236}">
                <a16:creationId xmlns:a16="http://schemas.microsoft.com/office/drawing/2014/main" id="{E169133F-EB9E-C122-DE76-0A5034D7A191}"/>
              </a:ext>
            </a:extLst>
          </p:cNvPr>
          <p:cNvSpPr>
            <a:spLocks noGrp="1"/>
          </p:cNvSpPr>
          <p:nvPr>
            <p:ph type="dt" sz="half" idx="16"/>
          </p:nvPr>
        </p:nvSpPr>
        <p:spPr/>
        <p:txBody>
          <a:bodyPr/>
          <a:lstStyle>
            <a:lvl1pPr>
              <a:defRPr/>
            </a:lvl1pPr>
          </a:lstStyle>
          <a:p>
            <a:pPr>
              <a:defRPr/>
            </a:pPr>
            <a:r>
              <a:rPr lang="nl-NL"/>
              <a:t>26 augustus 2021</a:t>
            </a:r>
          </a:p>
        </p:txBody>
      </p:sp>
      <p:sp>
        <p:nvSpPr>
          <p:cNvPr id="7" name="Slide Number Placeholder 6">
            <a:extLst>
              <a:ext uri="{FF2B5EF4-FFF2-40B4-BE49-F238E27FC236}">
                <a16:creationId xmlns:a16="http://schemas.microsoft.com/office/drawing/2014/main" id="{F34A235E-3189-2477-3CCF-5BA126D0C49B}"/>
              </a:ext>
            </a:extLst>
          </p:cNvPr>
          <p:cNvSpPr>
            <a:spLocks noGrp="1"/>
          </p:cNvSpPr>
          <p:nvPr>
            <p:ph type="sldNum" sz="quarter" idx="17"/>
          </p:nvPr>
        </p:nvSpPr>
        <p:spPr/>
        <p:txBody>
          <a:bodyPr/>
          <a:lstStyle>
            <a:lvl1pPr>
              <a:defRPr/>
            </a:lvl1pPr>
          </a:lstStyle>
          <a:p>
            <a:pPr>
              <a:defRPr/>
            </a:pPr>
            <a:fld id="{F0885AF1-DF70-DA4B-B651-7CDFF468AB85}" type="slidenum">
              <a:rPr lang="nl-NL"/>
              <a:pPr>
                <a:defRPr/>
              </a:pPr>
              <a:t>‹nr.›</a:t>
            </a:fld>
            <a:endParaRPr lang="nl-NL" dirty="0"/>
          </a:p>
        </p:txBody>
      </p:sp>
    </p:spTree>
    <p:extLst>
      <p:ext uri="{BB962C8B-B14F-4D97-AF65-F5344CB8AC3E}">
        <p14:creationId xmlns:p14="http://schemas.microsoft.com/office/powerpoint/2010/main" val="395279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970191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16 Algemeen Voorbeeld illustratie – Tekst rechts">
    <p:spTree>
      <p:nvGrpSpPr>
        <p:cNvPr id="1" name=""/>
        <p:cNvGrpSpPr/>
        <p:nvPr/>
      </p:nvGrpSpPr>
      <p:grpSpPr>
        <a:xfrm>
          <a:off x="0" y="0"/>
          <a:ext cx="0" cy="0"/>
          <a:chOff x="0" y="0"/>
          <a:chExt cx="0" cy="0"/>
        </a:xfrm>
      </p:grpSpPr>
      <p:cxnSp>
        <p:nvCxnSpPr>
          <p:cNvPr id="2" name="Straight Connector 11">
            <a:extLst>
              <a:ext uri="{FF2B5EF4-FFF2-40B4-BE49-F238E27FC236}">
                <a16:creationId xmlns:a16="http://schemas.microsoft.com/office/drawing/2014/main" id="{712E3D99-F889-F31B-E80B-C4A817F12ABE}"/>
              </a:ext>
            </a:extLst>
          </p:cNvPr>
          <p:cNvCxnSpPr>
            <a:cxnSpLocks/>
          </p:cNvCxnSpPr>
          <p:nvPr userDrawn="1"/>
        </p:nvCxnSpPr>
        <p:spPr>
          <a:xfrm>
            <a:off x="6461078" y="1647825"/>
            <a:ext cx="505632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Rectangle 8">
            <a:extLst>
              <a:ext uri="{FF2B5EF4-FFF2-40B4-BE49-F238E27FC236}">
                <a16:creationId xmlns:a16="http://schemas.microsoft.com/office/drawing/2014/main" id="{1ED1E469-5A4B-E74D-7F6F-A6F97162029A}"/>
              </a:ext>
            </a:extLst>
          </p:cNvPr>
          <p:cNvSpPr/>
          <p:nvPr userDrawn="1"/>
        </p:nvSpPr>
        <p:spPr>
          <a:xfrm>
            <a:off x="0" y="0"/>
            <a:ext cx="6096000" cy="6858000"/>
          </a:xfrm>
          <a:prstGeom prst="rect">
            <a:avLst/>
          </a:prstGeom>
          <a:solidFill>
            <a:srgbClr val="D7E7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4" name="Logo">
            <a:extLst>
              <a:ext uri="{FF2B5EF4-FFF2-40B4-BE49-F238E27FC236}">
                <a16:creationId xmlns:a16="http://schemas.microsoft.com/office/drawing/2014/main" id="{270C7100-865C-92F9-9140-714CC134489B}"/>
              </a:ext>
            </a:extLst>
          </p:cNvPr>
          <p:cNvPicPr>
            <a:picLocks noChangeAspect="1"/>
          </p:cNvPicPr>
          <p:nvPr userDrawn="1"/>
        </p:nvPicPr>
        <p:blipFill>
          <a:blip r:embed="rId2" cstate="print"/>
          <a:stretch>
            <a:fillRect/>
          </a:stretch>
        </p:blipFill>
        <p:spPr>
          <a:xfrm>
            <a:off x="5853938" y="0"/>
            <a:ext cx="484124" cy="1204119"/>
          </a:xfrm>
          <a:prstGeom prst="rect">
            <a:avLst/>
          </a:prstGeom>
        </p:spPr>
      </p:pic>
      <p:pic>
        <p:nvPicPr>
          <p:cNvPr id="5" name="Afbeelding 8">
            <a:extLst>
              <a:ext uri="{FF2B5EF4-FFF2-40B4-BE49-F238E27FC236}">
                <a16:creationId xmlns:a16="http://schemas.microsoft.com/office/drawing/2014/main" id="{084BA01B-25AE-E735-8657-85ECAEB9E2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5074" y="1185863"/>
            <a:ext cx="4065852" cy="419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hape&#10;&#10;Description automatically generated with medium confidence">
            <a:extLst>
              <a:ext uri="{FF2B5EF4-FFF2-40B4-BE49-F238E27FC236}">
                <a16:creationId xmlns:a16="http://schemas.microsoft.com/office/drawing/2014/main" id="{EED201CC-1B3E-700F-60B8-3898C658FDF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3"/>
          <p:cNvSpPr>
            <a:spLocks noGrp="1"/>
          </p:cNvSpPr>
          <p:nvPr>
            <p:ph type="body" sz="quarter" idx="14"/>
          </p:nvPr>
        </p:nvSpPr>
        <p:spPr>
          <a:xfrm>
            <a:off x="6465958" y="862807"/>
            <a:ext cx="5051752" cy="646200"/>
          </a:xfrm>
        </p:spPr>
        <p:txBody>
          <a:bodyPr anchor="b"/>
          <a:lstStyle>
            <a:lvl1pPr marL="0" indent="0">
              <a:lnSpc>
                <a:spcPct val="90000"/>
              </a:lnSpc>
              <a:buFont typeface="Arial" panose="020B0604020202020204" pitchFamily="34" charset="0"/>
              <a:buNone/>
              <a:defRPr sz="2400" b="1">
                <a:solidFill>
                  <a:schemeClr val="tx2"/>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p:txBody>
      </p:sp>
      <p:sp>
        <p:nvSpPr>
          <p:cNvPr id="14" name="Text Placeholder 15"/>
          <p:cNvSpPr>
            <a:spLocks noGrp="1"/>
          </p:cNvSpPr>
          <p:nvPr>
            <p:ph type="body" sz="quarter" idx="15"/>
          </p:nvPr>
        </p:nvSpPr>
        <p:spPr>
          <a:xfrm>
            <a:off x="6465958" y="1863000"/>
            <a:ext cx="5056996"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Date Placeholder 4">
            <a:extLst>
              <a:ext uri="{FF2B5EF4-FFF2-40B4-BE49-F238E27FC236}">
                <a16:creationId xmlns:a16="http://schemas.microsoft.com/office/drawing/2014/main" id="{5EC87571-A964-1378-C422-3EDA3F6DE349}"/>
              </a:ext>
            </a:extLst>
          </p:cNvPr>
          <p:cNvSpPr>
            <a:spLocks noGrp="1"/>
          </p:cNvSpPr>
          <p:nvPr>
            <p:ph type="dt" sz="half" idx="16"/>
          </p:nvPr>
        </p:nvSpPr>
        <p:spPr/>
        <p:txBody>
          <a:bodyPr/>
          <a:lstStyle>
            <a:lvl1pPr>
              <a:defRPr/>
            </a:lvl1pPr>
          </a:lstStyle>
          <a:p>
            <a:pPr>
              <a:defRPr/>
            </a:pPr>
            <a:r>
              <a:rPr lang="nl-NL"/>
              <a:t>26 augustus 2021</a:t>
            </a:r>
          </a:p>
        </p:txBody>
      </p:sp>
      <p:sp>
        <p:nvSpPr>
          <p:cNvPr id="8" name="Slide Number Placeholder 6">
            <a:extLst>
              <a:ext uri="{FF2B5EF4-FFF2-40B4-BE49-F238E27FC236}">
                <a16:creationId xmlns:a16="http://schemas.microsoft.com/office/drawing/2014/main" id="{7E06EAB8-70AC-E0C5-39ED-E2666AFAA810}"/>
              </a:ext>
            </a:extLst>
          </p:cNvPr>
          <p:cNvSpPr>
            <a:spLocks noGrp="1"/>
          </p:cNvSpPr>
          <p:nvPr>
            <p:ph type="sldNum" sz="quarter" idx="17"/>
          </p:nvPr>
        </p:nvSpPr>
        <p:spPr/>
        <p:txBody>
          <a:bodyPr/>
          <a:lstStyle>
            <a:lvl1pPr>
              <a:defRPr/>
            </a:lvl1pPr>
          </a:lstStyle>
          <a:p>
            <a:pPr>
              <a:defRPr/>
            </a:pPr>
            <a:fld id="{4F2C82AF-EC6A-AD44-8258-0388A283DA22}" type="slidenum">
              <a:rPr lang="nl-NL"/>
              <a:pPr>
                <a:defRPr/>
              </a:pPr>
              <a:t>‹nr.›</a:t>
            </a:fld>
            <a:endParaRPr lang="nl-NL" dirty="0"/>
          </a:p>
        </p:txBody>
      </p:sp>
    </p:spTree>
    <p:extLst>
      <p:ext uri="{BB962C8B-B14F-4D97-AF65-F5344CB8AC3E}">
        <p14:creationId xmlns:p14="http://schemas.microsoft.com/office/powerpoint/2010/main" val="38217662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17 Algemeen Twee kolommen met tekst">
    <p:spTree>
      <p:nvGrpSpPr>
        <p:cNvPr id="1" name=""/>
        <p:cNvGrpSpPr/>
        <p:nvPr/>
      </p:nvGrpSpPr>
      <p:grpSpPr>
        <a:xfrm>
          <a:off x="0" y="0"/>
          <a:ext cx="0" cy="0"/>
          <a:chOff x="0" y="0"/>
          <a:chExt cx="0" cy="0"/>
        </a:xfrm>
      </p:grpSpPr>
      <p:cxnSp>
        <p:nvCxnSpPr>
          <p:cNvPr id="3" name="Straight Connector 10">
            <a:extLst>
              <a:ext uri="{FF2B5EF4-FFF2-40B4-BE49-F238E27FC236}">
                <a16:creationId xmlns:a16="http://schemas.microsoft.com/office/drawing/2014/main" id="{40E47601-0302-85F5-62BE-D758CD90562C}"/>
              </a:ext>
            </a:extLst>
          </p:cNvPr>
          <p:cNvCxnSpPr>
            <a:cxnSpLocks/>
          </p:cNvCxnSpPr>
          <p:nvPr userDrawn="1"/>
        </p:nvCxnSpPr>
        <p:spPr>
          <a:xfrm>
            <a:off x="674600" y="1647825"/>
            <a:ext cx="503410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Logo">
            <a:extLst>
              <a:ext uri="{FF2B5EF4-FFF2-40B4-BE49-F238E27FC236}">
                <a16:creationId xmlns:a16="http://schemas.microsoft.com/office/drawing/2014/main" id="{C5B657DE-CFCC-97B2-60BE-29C38649641A}"/>
              </a:ext>
            </a:extLst>
          </p:cNvPr>
          <p:cNvPicPr>
            <a:picLocks noChangeAspect="1"/>
          </p:cNvPicPr>
          <p:nvPr userDrawn="1"/>
        </p:nvPicPr>
        <p:blipFill>
          <a:blip r:embed="rId2" cstate="print"/>
          <a:stretch>
            <a:fillRect/>
          </a:stretch>
        </p:blipFill>
        <p:spPr>
          <a:xfrm>
            <a:off x="5853938" y="0"/>
            <a:ext cx="484124" cy="1204119"/>
          </a:xfrm>
          <a:prstGeom prst="rect">
            <a:avLst/>
          </a:prstGeom>
        </p:spPr>
      </p:pic>
      <p:cxnSp>
        <p:nvCxnSpPr>
          <p:cNvPr id="5" name="Straight Connector 11">
            <a:extLst>
              <a:ext uri="{FF2B5EF4-FFF2-40B4-BE49-F238E27FC236}">
                <a16:creationId xmlns:a16="http://schemas.microsoft.com/office/drawing/2014/main" id="{4B41AA98-01A9-AC76-5FC6-13F4769B1CC2}"/>
              </a:ext>
            </a:extLst>
          </p:cNvPr>
          <p:cNvCxnSpPr>
            <a:cxnSpLocks/>
          </p:cNvCxnSpPr>
          <p:nvPr userDrawn="1"/>
        </p:nvCxnSpPr>
        <p:spPr>
          <a:xfrm>
            <a:off x="6461078" y="1647825"/>
            <a:ext cx="5056323"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006288F9-C74F-1220-405D-54F0F660048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8730" y="6474619"/>
            <a:ext cx="1385707" cy="280988"/>
          </a:xfrm>
          <a:prstGeom prst="rect">
            <a:avLst/>
          </a:prstGeom>
          <a:solidFill>
            <a:schemeClr val="bg1">
              <a:alpha val="12157"/>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3" descr="Shape&#10;&#10;Description automatically generated with medium confidence">
            <a:extLst>
              <a:ext uri="{FF2B5EF4-FFF2-40B4-BE49-F238E27FC236}">
                <a16:creationId xmlns:a16="http://schemas.microsoft.com/office/drawing/2014/main" id="{20D2F071-A1E0-B963-D08D-CE7DC486D9A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74290" y="862639"/>
            <a:ext cx="5001872" cy="646893"/>
          </a:xfrm>
        </p:spPr>
        <p:txBody>
          <a:bodyPr/>
          <a:lstStyle>
            <a:lvl1pPr>
              <a:defRPr sz="2400"/>
            </a:lvl1pPr>
          </a:lstStyle>
          <a:p>
            <a:r>
              <a:rPr lang="nl-NL"/>
              <a:t>Klik om stijl te bewerken</a:t>
            </a:r>
            <a:endParaRPr lang="nl-NL" dirty="0"/>
          </a:p>
        </p:txBody>
      </p:sp>
      <p:sp>
        <p:nvSpPr>
          <p:cNvPr id="16" name="Text Placeholder 15"/>
          <p:cNvSpPr>
            <a:spLocks noGrp="1"/>
          </p:cNvSpPr>
          <p:nvPr>
            <p:ph type="body" sz="quarter" idx="14"/>
          </p:nvPr>
        </p:nvSpPr>
        <p:spPr>
          <a:xfrm>
            <a:off x="669046" y="1863000"/>
            <a:ext cx="5056996"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8" name="Text Placeholder 13"/>
          <p:cNvSpPr>
            <a:spLocks noGrp="1"/>
          </p:cNvSpPr>
          <p:nvPr>
            <p:ph type="body" sz="quarter" idx="15"/>
          </p:nvPr>
        </p:nvSpPr>
        <p:spPr>
          <a:xfrm>
            <a:off x="6465958" y="862807"/>
            <a:ext cx="5051752" cy="646200"/>
          </a:xfrm>
        </p:spPr>
        <p:txBody>
          <a:bodyPr anchor="b"/>
          <a:lstStyle>
            <a:lvl1pPr marL="0" indent="0">
              <a:lnSpc>
                <a:spcPct val="90000"/>
              </a:lnSpc>
              <a:buFont typeface="Arial" panose="020B0604020202020204" pitchFamily="34" charset="0"/>
              <a:buNone/>
              <a:defRPr sz="2400" b="1">
                <a:solidFill>
                  <a:schemeClr val="tx2"/>
                </a:solidFill>
              </a:defRPr>
            </a:lvl1pPr>
            <a:lvl2pPr marL="0" indent="0">
              <a:lnSpc>
                <a:spcPct val="90000"/>
              </a:lnSpc>
              <a:buFont typeface="Arial" panose="020B0604020202020204" pitchFamily="34" charset="0"/>
              <a:buNone/>
              <a:defRPr sz="3199" b="1">
                <a:solidFill>
                  <a:schemeClr val="tx2"/>
                </a:solidFill>
              </a:defRPr>
            </a:lvl2pPr>
            <a:lvl3pPr marL="0" indent="0">
              <a:lnSpc>
                <a:spcPct val="90000"/>
              </a:lnSpc>
              <a:buFont typeface="Arial" panose="020B0604020202020204" pitchFamily="34" charset="0"/>
              <a:buNone/>
              <a:defRPr sz="3199" b="1">
                <a:solidFill>
                  <a:schemeClr val="tx2"/>
                </a:solidFill>
              </a:defRPr>
            </a:lvl3pPr>
            <a:lvl4pPr marL="0" indent="0">
              <a:lnSpc>
                <a:spcPct val="90000"/>
              </a:lnSpc>
              <a:buNone/>
              <a:defRPr sz="3199" b="1">
                <a:solidFill>
                  <a:schemeClr val="tx2"/>
                </a:solidFill>
              </a:defRPr>
            </a:lvl4pPr>
            <a:lvl5pPr marL="179964" indent="0">
              <a:lnSpc>
                <a:spcPct val="90000"/>
              </a:lnSpc>
              <a:buNone/>
              <a:defRPr sz="3199" b="1">
                <a:solidFill>
                  <a:schemeClr val="tx2"/>
                </a:solidFill>
              </a:defRPr>
            </a:lvl5pPr>
          </a:lstStyle>
          <a:p>
            <a:pPr lvl="0"/>
            <a:r>
              <a:rPr lang="nl-NL"/>
              <a:t>Klikken om de tekststijl van het model te bewerken</a:t>
            </a:r>
          </a:p>
        </p:txBody>
      </p:sp>
      <p:sp>
        <p:nvSpPr>
          <p:cNvPr id="19" name="Text Placeholder 15"/>
          <p:cNvSpPr>
            <a:spLocks noGrp="1"/>
          </p:cNvSpPr>
          <p:nvPr>
            <p:ph type="body" sz="quarter" idx="16"/>
          </p:nvPr>
        </p:nvSpPr>
        <p:spPr>
          <a:xfrm>
            <a:off x="6465958" y="1863000"/>
            <a:ext cx="5056996"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Date Placeholder 4">
            <a:extLst>
              <a:ext uri="{FF2B5EF4-FFF2-40B4-BE49-F238E27FC236}">
                <a16:creationId xmlns:a16="http://schemas.microsoft.com/office/drawing/2014/main" id="{EDBB3A98-8999-F7AE-BEDA-B3CBFB2E9BBC}"/>
              </a:ext>
            </a:extLst>
          </p:cNvPr>
          <p:cNvSpPr>
            <a:spLocks noGrp="1"/>
          </p:cNvSpPr>
          <p:nvPr>
            <p:ph type="dt" sz="half" idx="17"/>
          </p:nvPr>
        </p:nvSpPr>
        <p:spPr/>
        <p:txBody>
          <a:bodyPr/>
          <a:lstStyle>
            <a:lvl1pPr>
              <a:defRPr/>
            </a:lvl1pPr>
          </a:lstStyle>
          <a:p>
            <a:pPr>
              <a:defRPr/>
            </a:pPr>
            <a:r>
              <a:rPr lang="nl-NL"/>
              <a:t>26 augustus 2021</a:t>
            </a:r>
          </a:p>
        </p:txBody>
      </p:sp>
      <p:sp>
        <p:nvSpPr>
          <p:cNvPr id="9" name="Slide Number Placeholder 6">
            <a:extLst>
              <a:ext uri="{FF2B5EF4-FFF2-40B4-BE49-F238E27FC236}">
                <a16:creationId xmlns:a16="http://schemas.microsoft.com/office/drawing/2014/main" id="{ADCBE051-F98D-D5A1-AE4F-48E430ACBE81}"/>
              </a:ext>
            </a:extLst>
          </p:cNvPr>
          <p:cNvSpPr>
            <a:spLocks noGrp="1"/>
          </p:cNvSpPr>
          <p:nvPr>
            <p:ph type="sldNum" sz="quarter" idx="18"/>
          </p:nvPr>
        </p:nvSpPr>
        <p:spPr/>
        <p:txBody>
          <a:bodyPr/>
          <a:lstStyle>
            <a:lvl1pPr>
              <a:defRPr/>
            </a:lvl1pPr>
          </a:lstStyle>
          <a:p>
            <a:pPr>
              <a:defRPr/>
            </a:pPr>
            <a:fld id="{0E0C543C-EF2B-E349-AEAD-AD62DC66D5E0}" type="slidenum">
              <a:rPr lang="nl-NL"/>
              <a:pPr>
                <a:defRPr/>
              </a:pPr>
              <a:t>‹nr.›</a:t>
            </a:fld>
            <a:endParaRPr lang="nl-NL" dirty="0"/>
          </a:p>
        </p:txBody>
      </p:sp>
    </p:spTree>
    <p:extLst>
      <p:ext uri="{BB962C8B-B14F-4D97-AF65-F5344CB8AC3E}">
        <p14:creationId xmlns:p14="http://schemas.microsoft.com/office/powerpoint/2010/main" val="24210471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18 Algemeen Tekst over 2 kolommen">
    <p:spTree>
      <p:nvGrpSpPr>
        <p:cNvPr id="1" name=""/>
        <p:cNvGrpSpPr/>
        <p:nvPr/>
      </p:nvGrpSpPr>
      <p:grpSpPr>
        <a:xfrm>
          <a:off x="0" y="0"/>
          <a:ext cx="0" cy="0"/>
          <a:chOff x="0" y="0"/>
          <a:chExt cx="0" cy="0"/>
        </a:xfrm>
      </p:grpSpPr>
      <p:cxnSp>
        <p:nvCxnSpPr>
          <p:cNvPr id="3" name="Straight Connector 10">
            <a:extLst>
              <a:ext uri="{FF2B5EF4-FFF2-40B4-BE49-F238E27FC236}">
                <a16:creationId xmlns:a16="http://schemas.microsoft.com/office/drawing/2014/main" id="{4EE48B7E-A155-7DB5-2064-B2895B5B3B61}"/>
              </a:ext>
            </a:extLst>
          </p:cNvPr>
          <p:cNvCxnSpPr>
            <a:cxnSpLocks/>
          </p:cNvCxnSpPr>
          <p:nvPr userDrawn="1"/>
        </p:nvCxnSpPr>
        <p:spPr>
          <a:xfrm>
            <a:off x="674600" y="1647825"/>
            <a:ext cx="10842801" cy="0"/>
          </a:xfrm>
          <a:prstGeom prst="line">
            <a:avLst/>
          </a:prstGeom>
          <a:ln w="38100">
            <a:solidFill>
              <a:srgbClr val="39870C"/>
            </a:solidFill>
          </a:ln>
        </p:spPr>
        <p:style>
          <a:lnRef idx="1">
            <a:schemeClr val="accent1"/>
          </a:lnRef>
          <a:fillRef idx="0">
            <a:schemeClr val="accent1"/>
          </a:fillRef>
          <a:effectRef idx="0">
            <a:schemeClr val="accent1"/>
          </a:effectRef>
          <a:fontRef idx="minor">
            <a:schemeClr val="tx1"/>
          </a:fontRef>
        </p:style>
      </p:cxnSp>
      <p:pic>
        <p:nvPicPr>
          <p:cNvPr id="4" name="Logo">
            <a:extLst>
              <a:ext uri="{FF2B5EF4-FFF2-40B4-BE49-F238E27FC236}">
                <a16:creationId xmlns:a16="http://schemas.microsoft.com/office/drawing/2014/main" id="{533CD1AC-E69F-A15F-5AE6-DCEA4B7CBF43}"/>
              </a:ext>
            </a:extLst>
          </p:cNvPr>
          <p:cNvPicPr>
            <a:picLocks noChangeAspect="1"/>
          </p:cNvPicPr>
          <p:nvPr userDrawn="1"/>
        </p:nvPicPr>
        <p:blipFill>
          <a:blip r:embed="rId2" cstate="print"/>
          <a:stretch>
            <a:fillRect/>
          </a:stretch>
        </p:blipFill>
        <p:spPr>
          <a:xfrm>
            <a:off x="5853938" y="0"/>
            <a:ext cx="484124" cy="1204119"/>
          </a:xfrm>
          <a:prstGeom prst="rect">
            <a:avLst/>
          </a:prstGeom>
        </p:spPr>
      </p:pic>
      <p:pic>
        <p:nvPicPr>
          <p:cNvPr id="5" name="Picture 2" descr="Shape&#10;&#10;Description automatically generated with medium confidence">
            <a:extLst>
              <a:ext uri="{FF2B5EF4-FFF2-40B4-BE49-F238E27FC236}">
                <a16:creationId xmlns:a16="http://schemas.microsoft.com/office/drawing/2014/main" id="{56E5292B-F9B8-8896-6C60-155AE3B415C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74290" y="862639"/>
            <a:ext cx="10853907" cy="646893"/>
          </a:xfrm>
        </p:spPr>
        <p:txBody>
          <a:bodyPr/>
          <a:lstStyle>
            <a:lvl1pPr>
              <a:defRPr sz="2400"/>
            </a:lvl1pPr>
          </a:lstStyle>
          <a:p>
            <a:r>
              <a:rPr lang="nl-NL"/>
              <a:t>Klik om stijl te bewerken</a:t>
            </a:r>
            <a:endParaRPr lang="nl-NL" dirty="0"/>
          </a:p>
        </p:txBody>
      </p:sp>
      <p:sp>
        <p:nvSpPr>
          <p:cNvPr id="16" name="Text Placeholder 15"/>
          <p:cNvSpPr>
            <a:spLocks noGrp="1"/>
          </p:cNvSpPr>
          <p:nvPr>
            <p:ph type="body" sz="quarter" idx="14"/>
          </p:nvPr>
        </p:nvSpPr>
        <p:spPr>
          <a:xfrm>
            <a:off x="669046" y="1863000"/>
            <a:ext cx="10853907" cy="4351338"/>
          </a:xfrm>
        </p:spPr>
        <p:txBody>
          <a:bodyPr numCol="2" spcCol="1080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Date Placeholder 4">
            <a:extLst>
              <a:ext uri="{FF2B5EF4-FFF2-40B4-BE49-F238E27FC236}">
                <a16:creationId xmlns:a16="http://schemas.microsoft.com/office/drawing/2014/main" id="{DE8818B5-F604-984C-FAE3-BA0485711C63}"/>
              </a:ext>
            </a:extLst>
          </p:cNvPr>
          <p:cNvSpPr>
            <a:spLocks noGrp="1"/>
          </p:cNvSpPr>
          <p:nvPr>
            <p:ph type="dt" sz="half" idx="15"/>
          </p:nvPr>
        </p:nvSpPr>
        <p:spPr/>
        <p:txBody>
          <a:bodyPr/>
          <a:lstStyle>
            <a:lvl1pPr>
              <a:defRPr/>
            </a:lvl1pPr>
          </a:lstStyle>
          <a:p>
            <a:pPr>
              <a:defRPr/>
            </a:pPr>
            <a:r>
              <a:rPr lang="nl-NL"/>
              <a:t>26 augustus 2021</a:t>
            </a:r>
          </a:p>
        </p:txBody>
      </p:sp>
      <p:sp>
        <p:nvSpPr>
          <p:cNvPr id="7" name="Slide Number Placeholder 6">
            <a:extLst>
              <a:ext uri="{FF2B5EF4-FFF2-40B4-BE49-F238E27FC236}">
                <a16:creationId xmlns:a16="http://schemas.microsoft.com/office/drawing/2014/main" id="{5250D39A-57E8-578A-3FAC-66F66277F36A}"/>
              </a:ext>
            </a:extLst>
          </p:cNvPr>
          <p:cNvSpPr>
            <a:spLocks noGrp="1"/>
          </p:cNvSpPr>
          <p:nvPr>
            <p:ph type="sldNum" sz="quarter" idx="16"/>
          </p:nvPr>
        </p:nvSpPr>
        <p:spPr/>
        <p:txBody>
          <a:bodyPr/>
          <a:lstStyle>
            <a:lvl1pPr>
              <a:defRPr/>
            </a:lvl1pPr>
          </a:lstStyle>
          <a:p>
            <a:pPr>
              <a:defRPr/>
            </a:pPr>
            <a:fld id="{DB03E6F7-A7B2-FE42-8528-2CCAB2DC25BC}" type="slidenum">
              <a:rPr lang="nl-NL"/>
              <a:pPr>
                <a:defRPr/>
              </a:pPr>
              <a:t>‹nr.›</a:t>
            </a:fld>
            <a:endParaRPr lang="nl-NL" dirty="0"/>
          </a:p>
        </p:txBody>
      </p:sp>
    </p:spTree>
    <p:extLst>
      <p:ext uri="{BB962C8B-B14F-4D97-AF65-F5344CB8AC3E}">
        <p14:creationId xmlns:p14="http://schemas.microsoft.com/office/powerpoint/2010/main" val="21451543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19 Algemeen Tabel of Grafiek">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99A89C6D-29A4-7482-C3A8-0EF6E7CC4D08}"/>
              </a:ext>
            </a:extLst>
          </p:cNvPr>
          <p:cNvPicPr>
            <a:picLocks noChangeAspect="1"/>
          </p:cNvPicPr>
          <p:nvPr userDrawn="1"/>
        </p:nvPicPr>
        <p:blipFill>
          <a:blip r:embed="rId2" cstate="print"/>
          <a:stretch>
            <a:fillRect/>
          </a:stretch>
        </p:blipFill>
        <p:spPr>
          <a:xfrm>
            <a:off x="5853938" y="0"/>
            <a:ext cx="484124" cy="1204119"/>
          </a:xfrm>
          <a:prstGeom prst="rect">
            <a:avLst/>
          </a:prstGeom>
        </p:spPr>
      </p:pic>
      <p:cxnSp>
        <p:nvCxnSpPr>
          <p:cNvPr id="4" name="Straight Connector 8">
            <a:extLst>
              <a:ext uri="{FF2B5EF4-FFF2-40B4-BE49-F238E27FC236}">
                <a16:creationId xmlns:a16="http://schemas.microsoft.com/office/drawing/2014/main" id="{77D0C15A-3BDA-40A6-A5CA-7E029BBDEAC0}"/>
              </a:ext>
            </a:extLst>
          </p:cNvPr>
          <p:cNvCxnSpPr>
            <a:cxnSpLocks/>
          </p:cNvCxnSpPr>
          <p:nvPr userDrawn="1"/>
        </p:nvCxnSpPr>
        <p:spPr>
          <a:xfrm>
            <a:off x="674600" y="1647825"/>
            <a:ext cx="1084280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2" descr="Shape&#10;&#10;Description automatically generated with medium confidence">
            <a:extLst>
              <a:ext uri="{FF2B5EF4-FFF2-40B4-BE49-F238E27FC236}">
                <a16:creationId xmlns:a16="http://schemas.microsoft.com/office/drawing/2014/main" id="{CC42F611-D259-68FC-0CE0-131545E27A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74290" y="862639"/>
            <a:ext cx="10843420" cy="646893"/>
          </a:xfrm>
        </p:spPr>
        <p:txBody>
          <a:bodyPr/>
          <a:lstStyle>
            <a:lvl1pPr>
              <a:defRPr sz="2400"/>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5" name="Tijdelijke aanduiding voor tabel 4"/>
          <p:cNvSpPr>
            <a:spLocks noGrp="1"/>
          </p:cNvSpPr>
          <p:nvPr>
            <p:ph type="tbl" sz="quarter" idx="14"/>
          </p:nvPr>
        </p:nvSpPr>
        <p:spPr>
          <a:xfrm>
            <a:off x="674290" y="1857374"/>
            <a:ext cx="10843420" cy="4320213"/>
          </a:xfrm>
        </p:spPr>
        <p:txBody>
          <a:bodyPr/>
          <a:lstStyle/>
          <a:p>
            <a:pPr lvl="0"/>
            <a:endParaRPr lang="nl-NL" noProof="0"/>
          </a:p>
        </p:txBody>
      </p:sp>
      <p:sp>
        <p:nvSpPr>
          <p:cNvPr id="7" name="Date Placeholder 3">
            <a:extLst>
              <a:ext uri="{FF2B5EF4-FFF2-40B4-BE49-F238E27FC236}">
                <a16:creationId xmlns:a16="http://schemas.microsoft.com/office/drawing/2014/main" id="{0FBD40C6-726E-D6C2-977D-07F9B484DBE4}"/>
              </a:ext>
            </a:extLst>
          </p:cNvPr>
          <p:cNvSpPr>
            <a:spLocks noGrp="1"/>
          </p:cNvSpPr>
          <p:nvPr>
            <p:ph type="dt" sz="half" idx="15"/>
          </p:nvPr>
        </p:nvSpPr>
        <p:spPr/>
        <p:txBody>
          <a:bodyPr/>
          <a:lstStyle>
            <a:lvl1pPr>
              <a:defRPr/>
            </a:lvl1pPr>
          </a:lstStyle>
          <a:p>
            <a:pPr>
              <a:defRPr/>
            </a:pPr>
            <a:r>
              <a:rPr lang="nl-NL"/>
              <a:t>26 augustus 2021</a:t>
            </a:r>
          </a:p>
        </p:txBody>
      </p:sp>
      <p:sp>
        <p:nvSpPr>
          <p:cNvPr id="8" name="Slide Number Placeholder 5">
            <a:extLst>
              <a:ext uri="{FF2B5EF4-FFF2-40B4-BE49-F238E27FC236}">
                <a16:creationId xmlns:a16="http://schemas.microsoft.com/office/drawing/2014/main" id="{9489725C-4308-EC55-6E1F-ACEA025D00C6}"/>
              </a:ext>
            </a:extLst>
          </p:cNvPr>
          <p:cNvSpPr>
            <a:spLocks noGrp="1"/>
          </p:cNvSpPr>
          <p:nvPr>
            <p:ph type="sldNum" sz="quarter" idx="16"/>
          </p:nvPr>
        </p:nvSpPr>
        <p:spPr/>
        <p:txBody>
          <a:bodyPr/>
          <a:lstStyle>
            <a:lvl1pPr>
              <a:defRPr/>
            </a:lvl1pPr>
          </a:lstStyle>
          <a:p>
            <a:pPr>
              <a:defRPr/>
            </a:pPr>
            <a:fld id="{6902C388-F1F8-654B-8494-9BB2626AA652}" type="slidenum">
              <a:rPr lang="nl-NL"/>
              <a:pPr>
                <a:defRPr/>
              </a:pPr>
              <a:t>‹nr.›</a:t>
            </a:fld>
            <a:endParaRPr lang="nl-NL" dirty="0"/>
          </a:p>
        </p:txBody>
      </p:sp>
    </p:spTree>
    <p:extLst>
      <p:ext uri="{BB962C8B-B14F-4D97-AF65-F5344CB8AC3E}">
        <p14:creationId xmlns:p14="http://schemas.microsoft.com/office/powerpoint/2010/main" val="7943622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20 Algemeen Beeld">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60867A29-D72E-101D-880A-B7B017B046E1}"/>
              </a:ext>
            </a:extLst>
          </p:cNvPr>
          <p:cNvPicPr>
            <a:picLocks noChangeAspect="1"/>
          </p:cNvPicPr>
          <p:nvPr userDrawn="1"/>
        </p:nvPicPr>
        <p:blipFill>
          <a:blip r:embed="rId2" cstate="print"/>
          <a:stretch>
            <a:fillRect/>
          </a:stretch>
        </p:blipFill>
        <p:spPr>
          <a:xfrm>
            <a:off x="5853938" y="0"/>
            <a:ext cx="484124" cy="1204119"/>
          </a:xfrm>
          <a:prstGeom prst="rect">
            <a:avLst/>
          </a:prstGeom>
        </p:spPr>
      </p:pic>
      <p:pic>
        <p:nvPicPr>
          <p:cNvPr id="3" name="Picture 1" descr="A black screen with white text&#10;&#10;Description automatically generated with low confidence">
            <a:extLst>
              <a:ext uri="{FF2B5EF4-FFF2-40B4-BE49-F238E27FC236}">
                <a16:creationId xmlns:a16="http://schemas.microsoft.com/office/drawing/2014/main" id="{6AC263DA-155C-8C6D-0578-9AA7BDE03E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afbeelding 3"/>
          <p:cNvSpPr>
            <a:spLocks noGrp="1"/>
          </p:cNvSpPr>
          <p:nvPr>
            <p:ph type="pic" sz="quarter" idx="10"/>
          </p:nvPr>
        </p:nvSpPr>
        <p:spPr>
          <a:xfrm>
            <a:off x="0" y="963561"/>
            <a:ext cx="12192000" cy="5894439"/>
          </a:xfrm>
        </p:spPr>
        <p:txBody>
          <a:bodyPr/>
          <a:lstStyle/>
          <a:p>
            <a:pPr lvl="0"/>
            <a:endParaRPr lang="nl-NL" noProof="0"/>
          </a:p>
        </p:txBody>
      </p:sp>
    </p:spTree>
    <p:extLst>
      <p:ext uri="{BB962C8B-B14F-4D97-AF65-F5344CB8AC3E}">
        <p14:creationId xmlns:p14="http://schemas.microsoft.com/office/powerpoint/2010/main" val="4382976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1 Missie Logius">
    <p:bg>
      <p:bgPr>
        <a:solidFill>
          <a:srgbClr val="39870C"/>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5317511-61C1-44D6-C12A-127667C640E1}"/>
              </a:ext>
            </a:extLst>
          </p:cNvPr>
          <p:cNvSpPr/>
          <p:nvPr userDrawn="1"/>
        </p:nvSpPr>
        <p:spPr>
          <a:xfrm>
            <a:off x="5907112" y="2336007"/>
            <a:ext cx="377776" cy="452199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3" name="Logo">
            <a:extLst>
              <a:ext uri="{FF2B5EF4-FFF2-40B4-BE49-F238E27FC236}">
                <a16:creationId xmlns:a16="http://schemas.microsoft.com/office/drawing/2014/main" id="{73CD96AA-E683-B23D-A090-E0C57084D65A}"/>
              </a:ext>
            </a:extLst>
          </p:cNvPr>
          <p:cNvPicPr>
            <a:picLocks noChangeAspect="1"/>
          </p:cNvPicPr>
          <p:nvPr userDrawn="1"/>
        </p:nvPicPr>
        <p:blipFill>
          <a:blip r:embed="rId2" cstate="print"/>
          <a:stretch>
            <a:fillRect/>
          </a:stretch>
        </p:blipFill>
        <p:spPr>
          <a:xfrm>
            <a:off x="5853938" y="0"/>
            <a:ext cx="484124" cy="1204119"/>
          </a:xfrm>
          <a:prstGeom prst="rect">
            <a:avLst/>
          </a:prstGeom>
        </p:spPr>
      </p:pic>
      <p:sp>
        <p:nvSpPr>
          <p:cNvPr id="4" name="Tekstvak 4">
            <a:extLst>
              <a:ext uri="{FF2B5EF4-FFF2-40B4-BE49-F238E27FC236}">
                <a16:creationId xmlns:a16="http://schemas.microsoft.com/office/drawing/2014/main" id="{A7C02EC9-625F-6E27-A178-9150B424488E}"/>
              </a:ext>
            </a:extLst>
          </p:cNvPr>
          <p:cNvSpPr txBox="1">
            <a:spLocks noChangeArrowheads="1"/>
          </p:cNvSpPr>
          <p:nvPr userDrawn="1"/>
        </p:nvSpPr>
        <p:spPr bwMode="auto">
          <a:xfrm>
            <a:off x="2451575" y="2161381"/>
            <a:ext cx="3161888"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r" eaLnBrk="1" hangingPunct="1">
              <a:lnSpc>
                <a:spcPct val="92000"/>
              </a:lnSpc>
            </a:pPr>
            <a:r>
              <a:rPr lang="nl-NL" altLang="nl-NL" sz="2050">
                <a:solidFill>
                  <a:schemeClr val="bg1"/>
                </a:solidFill>
              </a:rPr>
              <a:t>Toegang</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Interactie</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Gegevensuitwisseling</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Infrastructuur</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Regie op stelsels</a:t>
            </a:r>
            <a:br>
              <a:rPr lang="nl-NL" altLang="nl-NL" sz="2050">
                <a:solidFill>
                  <a:schemeClr val="bg1"/>
                </a:solidFill>
              </a:rPr>
            </a:br>
            <a:r>
              <a:rPr lang="nl-NL" altLang="nl-NL" sz="2050">
                <a:solidFill>
                  <a:schemeClr val="bg1"/>
                </a:solidFill>
              </a:rPr>
              <a:t>en standaarden</a:t>
            </a:r>
          </a:p>
        </p:txBody>
      </p:sp>
      <p:sp>
        <p:nvSpPr>
          <p:cNvPr id="5" name="Oval 24">
            <a:extLst>
              <a:ext uri="{FF2B5EF4-FFF2-40B4-BE49-F238E27FC236}">
                <a16:creationId xmlns:a16="http://schemas.microsoft.com/office/drawing/2014/main" id="{5A895864-1616-B901-32F0-72B641F3AB4E}"/>
              </a:ext>
            </a:extLst>
          </p:cNvPr>
          <p:cNvSpPr/>
          <p:nvPr userDrawn="1"/>
        </p:nvSpPr>
        <p:spPr>
          <a:xfrm>
            <a:off x="5905525" y="2146300"/>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6" name="Oval 25">
            <a:extLst>
              <a:ext uri="{FF2B5EF4-FFF2-40B4-BE49-F238E27FC236}">
                <a16:creationId xmlns:a16="http://schemas.microsoft.com/office/drawing/2014/main" id="{922518B1-4048-044C-83CC-3BECFBCACE29}"/>
              </a:ext>
            </a:extLst>
          </p:cNvPr>
          <p:cNvSpPr/>
          <p:nvPr userDrawn="1"/>
        </p:nvSpPr>
        <p:spPr>
          <a:xfrm>
            <a:off x="5905525" y="2722563"/>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7" name="Oval 26">
            <a:extLst>
              <a:ext uri="{FF2B5EF4-FFF2-40B4-BE49-F238E27FC236}">
                <a16:creationId xmlns:a16="http://schemas.microsoft.com/office/drawing/2014/main" id="{C44819F0-A596-9775-65D0-855210DA196C}"/>
              </a:ext>
            </a:extLst>
          </p:cNvPr>
          <p:cNvSpPr/>
          <p:nvPr userDrawn="1"/>
        </p:nvSpPr>
        <p:spPr>
          <a:xfrm>
            <a:off x="5905525" y="3298825"/>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8" name="Oval 27">
            <a:extLst>
              <a:ext uri="{FF2B5EF4-FFF2-40B4-BE49-F238E27FC236}">
                <a16:creationId xmlns:a16="http://schemas.microsoft.com/office/drawing/2014/main" id="{50671C7B-44D2-1D4C-D01E-EF9811281F89}"/>
              </a:ext>
            </a:extLst>
          </p:cNvPr>
          <p:cNvSpPr/>
          <p:nvPr userDrawn="1"/>
        </p:nvSpPr>
        <p:spPr>
          <a:xfrm>
            <a:off x="5904731" y="3875088"/>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9" name="Oval 28">
            <a:extLst>
              <a:ext uri="{FF2B5EF4-FFF2-40B4-BE49-F238E27FC236}">
                <a16:creationId xmlns:a16="http://schemas.microsoft.com/office/drawing/2014/main" id="{7E8857D8-28AF-60FF-AAE8-16B09A777C20}"/>
              </a:ext>
            </a:extLst>
          </p:cNvPr>
          <p:cNvSpPr/>
          <p:nvPr userDrawn="1"/>
        </p:nvSpPr>
        <p:spPr>
          <a:xfrm>
            <a:off x="5905525" y="4450557"/>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10" name="Tekstvak 13">
            <a:extLst>
              <a:ext uri="{FF2B5EF4-FFF2-40B4-BE49-F238E27FC236}">
                <a16:creationId xmlns:a16="http://schemas.microsoft.com/office/drawing/2014/main" id="{DBFE8DE4-6EB3-8F9B-077F-B10802AFD86E}"/>
              </a:ext>
            </a:extLst>
          </p:cNvPr>
          <p:cNvSpPr txBox="1">
            <a:spLocks noChangeArrowheads="1"/>
          </p:cNvSpPr>
          <p:nvPr userDrawn="1"/>
        </p:nvSpPr>
        <p:spPr bwMode="auto">
          <a:xfrm>
            <a:off x="6792028" y="2147094"/>
            <a:ext cx="4096804"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2050" b="1">
                <a:solidFill>
                  <a:schemeClr val="bg1"/>
                </a:solidFill>
              </a:rPr>
              <a:t>De Missie van Logius</a:t>
            </a:r>
          </a:p>
          <a:p>
            <a:pPr eaLnBrk="1" hangingPunct="1"/>
            <a:endParaRPr lang="nl-NL" altLang="nl-NL" sz="1600">
              <a:solidFill>
                <a:schemeClr val="bg1"/>
              </a:solidFill>
            </a:endParaRPr>
          </a:p>
          <a:p>
            <a:pPr eaLnBrk="1" hangingPunct="1"/>
            <a:r>
              <a:rPr lang="nl-NL" altLang="nl-NL" sz="1200">
                <a:solidFill>
                  <a:schemeClr val="bg1"/>
                </a:solidFill>
              </a:rPr>
              <a:t>Logius gelooft in een overheid die altijd, overal</a:t>
            </a:r>
          </a:p>
          <a:p>
            <a:pPr eaLnBrk="1" hangingPunct="1"/>
            <a:r>
              <a:rPr lang="nl-NL" altLang="nl-NL" sz="1200">
                <a:solidFill>
                  <a:schemeClr val="bg1"/>
                </a:solidFill>
              </a:rPr>
              <a:t>en voor iedereen beschikbaar en toegankelijk is.</a:t>
            </a:r>
          </a:p>
          <a:p>
            <a:pPr eaLnBrk="1" hangingPunct="1"/>
            <a:endParaRPr lang="nl-NL" altLang="nl-NL" sz="1200">
              <a:solidFill>
                <a:schemeClr val="bg1"/>
              </a:solidFill>
            </a:endParaRPr>
          </a:p>
          <a:p>
            <a:pPr eaLnBrk="1" hangingPunct="1"/>
            <a:r>
              <a:rPr lang="nl-NL" altLang="nl-NL" sz="1200">
                <a:solidFill>
                  <a:schemeClr val="bg1"/>
                </a:solidFill>
              </a:rPr>
              <a:t>Daarom bieden we publieke organisaties producten en diensten waarmee we er samen voor zorgen dat burgers en bedrijven digitaal zaken kunnen regelen met de overheid.</a:t>
            </a:r>
          </a:p>
          <a:p>
            <a:pPr eaLnBrk="1" hangingPunct="1"/>
            <a:endParaRPr lang="nl-NL" altLang="nl-NL" sz="1200">
              <a:solidFill>
                <a:schemeClr val="bg1"/>
              </a:solidFill>
            </a:endParaRPr>
          </a:p>
          <a:p>
            <a:pPr eaLnBrk="1" hangingPunct="1"/>
            <a:r>
              <a:rPr lang="nl-NL" altLang="nl-NL" sz="1200">
                <a:solidFill>
                  <a:schemeClr val="bg1"/>
                </a:solidFill>
              </a:rPr>
              <a:t>Dat doen we vakkundig, betrouwbaar en</a:t>
            </a:r>
          </a:p>
          <a:p>
            <a:pPr eaLnBrk="1" hangingPunct="1"/>
            <a:r>
              <a:rPr lang="nl-NL" altLang="nl-NL" sz="1200">
                <a:solidFill>
                  <a:schemeClr val="bg1"/>
                </a:solidFill>
              </a:rPr>
              <a:t>in eenvoud. </a:t>
            </a:r>
          </a:p>
        </p:txBody>
      </p:sp>
      <p:pic>
        <p:nvPicPr>
          <p:cNvPr id="11" name="Picture 2" descr="A black screen with white text&#10;&#10;Description automatically generated with low confidence">
            <a:extLst>
              <a:ext uri="{FF2B5EF4-FFF2-40B4-BE49-F238E27FC236}">
                <a16:creationId xmlns:a16="http://schemas.microsoft.com/office/drawing/2014/main" id="{C2972A0C-E0F4-FFB7-3D24-935B7099A92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9997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2 Centrale boodschap Logius">
    <p:bg>
      <p:bgPr>
        <a:solidFill>
          <a:srgbClr val="39870C"/>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A592F16-0A62-9716-A9CA-CDEA0B635BD6}"/>
              </a:ext>
            </a:extLst>
          </p:cNvPr>
          <p:cNvSpPr/>
          <p:nvPr userDrawn="1"/>
        </p:nvSpPr>
        <p:spPr>
          <a:xfrm>
            <a:off x="5907112" y="2336007"/>
            <a:ext cx="377776" cy="452199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pic>
        <p:nvPicPr>
          <p:cNvPr id="3" name="Logo">
            <a:extLst>
              <a:ext uri="{FF2B5EF4-FFF2-40B4-BE49-F238E27FC236}">
                <a16:creationId xmlns:a16="http://schemas.microsoft.com/office/drawing/2014/main" id="{3861F8B7-BD96-4EBE-8B2D-48BDC6C2AD26}"/>
              </a:ext>
            </a:extLst>
          </p:cNvPr>
          <p:cNvPicPr>
            <a:picLocks noChangeAspect="1"/>
          </p:cNvPicPr>
          <p:nvPr userDrawn="1"/>
        </p:nvPicPr>
        <p:blipFill>
          <a:blip r:embed="rId2" cstate="print"/>
          <a:stretch>
            <a:fillRect/>
          </a:stretch>
        </p:blipFill>
        <p:spPr>
          <a:xfrm>
            <a:off x="5853938" y="0"/>
            <a:ext cx="484124" cy="1204119"/>
          </a:xfrm>
          <a:prstGeom prst="rect">
            <a:avLst/>
          </a:prstGeom>
        </p:spPr>
      </p:pic>
      <p:sp>
        <p:nvSpPr>
          <p:cNvPr id="4" name="Tekstvak 4">
            <a:extLst>
              <a:ext uri="{FF2B5EF4-FFF2-40B4-BE49-F238E27FC236}">
                <a16:creationId xmlns:a16="http://schemas.microsoft.com/office/drawing/2014/main" id="{03CDFB9E-4265-43B1-5A0D-295E8ABEF779}"/>
              </a:ext>
            </a:extLst>
          </p:cNvPr>
          <p:cNvSpPr txBox="1">
            <a:spLocks noChangeArrowheads="1"/>
          </p:cNvSpPr>
          <p:nvPr userDrawn="1"/>
        </p:nvSpPr>
        <p:spPr bwMode="auto">
          <a:xfrm>
            <a:off x="2451575" y="2161381"/>
            <a:ext cx="3161888"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r" eaLnBrk="1" hangingPunct="1">
              <a:lnSpc>
                <a:spcPct val="92000"/>
              </a:lnSpc>
            </a:pPr>
            <a:r>
              <a:rPr lang="nl-NL" altLang="nl-NL" sz="2050">
                <a:solidFill>
                  <a:schemeClr val="bg1"/>
                </a:solidFill>
              </a:rPr>
              <a:t>Toegang</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Interactie</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Gegevensuitwisseling</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Infrastructuur</a:t>
            </a:r>
          </a:p>
          <a:p>
            <a:pPr algn="r" eaLnBrk="1" hangingPunct="1">
              <a:lnSpc>
                <a:spcPct val="92000"/>
              </a:lnSpc>
            </a:pPr>
            <a:endParaRPr lang="nl-NL" altLang="nl-NL" sz="2050">
              <a:solidFill>
                <a:schemeClr val="bg1"/>
              </a:solidFill>
            </a:endParaRPr>
          </a:p>
          <a:p>
            <a:pPr algn="r" eaLnBrk="1" hangingPunct="1">
              <a:lnSpc>
                <a:spcPct val="92000"/>
              </a:lnSpc>
            </a:pPr>
            <a:r>
              <a:rPr lang="nl-NL" altLang="nl-NL" sz="2050">
                <a:solidFill>
                  <a:schemeClr val="bg1"/>
                </a:solidFill>
              </a:rPr>
              <a:t>Regie op stelsels</a:t>
            </a:r>
            <a:br>
              <a:rPr lang="nl-NL" altLang="nl-NL" sz="2050">
                <a:solidFill>
                  <a:schemeClr val="bg1"/>
                </a:solidFill>
              </a:rPr>
            </a:br>
            <a:r>
              <a:rPr lang="nl-NL" altLang="nl-NL" sz="2050">
                <a:solidFill>
                  <a:schemeClr val="bg1"/>
                </a:solidFill>
              </a:rPr>
              <a:t>en standaarden</a:t>
            </a:r>
          </a:p>
        </p:txBody>
      </p:sp>
      <p:sp>
        <p:nvSpPr>
          <p:cNvPr id="5" name="Oval 24">
            <a:extLst>
              <a:ext uri="{FF2B5EF4-FFF2-40B4-BE49-F238E27FC236}">
                <a16:creationId xmlns:a16="http://schemas.microsoft.com/office/drawing/2014/main" id="{438B8E25-9008-EB44-D29A-D53C2FAB59E2}"/>
              </a:ext>
            </a:extLst>
          </p:cNvPr>
          <p:cNvSpPr/>
          <p:nvPr userDrawn="1"/>
        </p:nvSpPr>
        <p:spPr>
          <a:xfrm>
            <a:off x="5905525" y="2146300"/>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6" name="Oval 25">
            <a:extLst>
              <a:ext uri="{FF2B5EF4-FFF2-40B4-BE49-F238E27FC236}">
                <a16:creationId xmlns:a16="http://schemas.microsoft.com/office/drawing/2014/main" id="{6285C0C4-E5A8-8346-DF4D-3C016C1050C7}"/>
              </a:ext>
            </a:extLst>
          </p:cNvPr>
          <p:cNvSpPr/>
          <p:nvPr userDrawn="1"/>
        </p:nvSpPr>
        <p:spPr>
          <a:xfrm>
            <a:off x="5905525" y="2722563"/>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7" name="Oval 26">
            <a:extLst>
              <a:ext uri="{FF2B5EF4-FFF2-40B4-BE49-F238E27FC236}">
                <a16:creationId xmlns:a16="http://schemas.microsoft.com/office/drawing/2014/main" id="{0DF9EDA4-9915-F5AE-70C3-08532F333C93}"/>
              </a:ext>
            </a:extLst>
          </p:cNvPr>
          <p:cNvSpPr/>
          <p:nvPr userDrawn="1"/>
        </p:nvSpPr>
        <p:spPr>
          <a:xfrm>
            <a:off x="5905525" y="3298825"/>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8" name="Oval 27">
            <a:extLst>
              <a:ext uri="{FF2B5EF4-FFF2-40B4-BE49-F238E27FC236}">
                <a16:creationId xmlns:a16="http://schemas.microsoft.com/office/drawing/2014/main" id="{5505672B-7D32-5DE0-DC43-373F9C7DDD76}"/>
              </a:ext>
            </a:extLst>
          </p:cNvPr>
          <p:cNvSpPr/>
          <p:nvPr userDrawn="1"/>
        </p:nvSpPr>
        <p:spPr>
          <a:xfrm>
            <a:off x="5904731" y="3875088"/>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9" name="Oval 28">
            <a:extLst>
              <a:ext uri="{FF2B5EF4-FFF2-40B4-BE49-F238E27FC236}">
                <a16:creationId xmlns:a16="http://schemas.microsoft.com/office/drawing/2014/main" id="{94768B93-5C74-4D95-D74E-DF38FC83172D}"/>
              </a:ext>
            </a:extLst>
          </p:cNvPr>
          <p:cNvSpPr/>
          <p:nvPr userDrawn="1"/>
        </p:nvSpPr>
        <p:spPr>
          <a:xfrm>
            <a:off x="5905525" y="4450557"/>
            <a:ext cx="380950" cy="3810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09" eaLnBrk="1" fontAlgn="auto" hangingPunct="1">
              <a:spcBef>
                <a:spcPts val="0"/>
              </a:spcBef>
              <a:spcAft>
                <a:spcPts val="0"/>
              </a:spcAft>
              <a:defRPr/>
            </a:pPr>
            <a:endParaRPr lang="aa-ET" sz="500" dirty="0">
              <a:solidFill>
                <a:schemeClr val="bg1"/>
              </a:solidFill>
            </a:endParaRPr>
          </a:p>
        </p:txBody>
      </p:sp>
      <p:sp>
        <p:nvSpPr>
          <p:cNvPr id="10" name="Tekstvak 13">
            <a:extLst>
              <a:ext uri="{FF2B5EF4-FFF2-40B4-BE49-F238E27FC236}">
                <a16:creationId xmlns:a16="http://schemas.microsoft.com/office/drawing/2014/main" id="{BDE9CAED-14F2-8B2C-DA1B-BB88C955E5BD}"/>
              </a:ext>
            </a:extLst>
          </p:cNvPr>
          <p:cNvSpPr txBox="1">
            <a:spLocks noChangeArrowheads="1"/>
          </p:cNvSpPr>
          <p:nvPr userDrawn="1"/>
        </p:nvSpPr>
        <p:spPr bwMode="auto">
          <a:xfrm>
            <a:off x="6792029" y="2147094"/>
            <a:ext cx="3011889"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2050" b="1">
                <a:solidFill>
                  <a:schemeClr val="bg1"/>
                </a:solidFill>
              </a:rPr>
              <a:t>Samen zorgen we voor een digitale overheid die werkt voor iedereen. </a:t>
            </a:r>
          </a:p>
        </p:txBody>
      </p:sp>
      <p:pic>
        <p:nvPicPr>
          <p:cNvPr id="11" name="Picture 2" descr="A black screen with white text&#10;&#10;Description automatically generated with low confidence">
            <a:extLst>
              <a:ext uri="{FF2B5EF4-FFF2-40B4-BE49-F238E27FC236}">
                <a16:creationId xmlns:a16="http://schemas.microsoft.com/office/drawing/2014/main" id="{347C664E-70D9-9BB2-05B1-B846EF018B1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4430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3 Domeinen kernboodschap">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D7BC4052-A696-AC24-D4C4-3984C6E6E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19793" y="2473325"/>
            <a:ext cx="396029" cy="39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946128D7-1C47-5A38-9D54-0D7E7AFCAC0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58693" y="2473325"/>
            <a:ext cx="396030" cy="39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BD1D5A46-90DA-7E83-BF32-9F5B9772362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97593" y="2473325"/>
            <a:ext cx="396029" cy="39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D7361DFC-BB64-C859-2A30-36118C6A63B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3806" y="2473325"/>
            <a:ext cx="396029" cy="39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D0F6841B-9579-22A5-6BFC-3508AE30011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935699" y="2474119"/>
            <a:ext cx="39602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Logo">
            <a:extLst>
              <a:ext uri="{FF2B5EF4-FFF2-40B4-BE49-F238E27FC236}">
                <a16:creationId xmlns:a16="http://schemas.microsoft.com/office/drawing/2014/main" id="{6F65AC15-285A-9EAF-3CFB-B5843701CEE9}"/>
              </a:ext>
            </a:extLst>
          </p:cNvPr>
          <p:cNvPicPr>
            <a:picLocks noChangeAspect="1"/>
          </p:cNvPicPr>
          <p:nvPr userDrawn="1"/>
        </p:nvPicPr>
        <p:blipFill>
          <a:blip r:embed="rId7" cstate="print"/>
          <a:stretch>
            <a:fillRect/>
          </a:stretch>
        </p:blipFill>
        <p:spPr>
          <a:xfrm>
            <a:off x="5853938" y="0"/>
            <a:ext cx="484124" cy="1204119"/>
          </a:xfrm>
          <a:prstGeom prst="rect">
            <a:avLst/>
          </a:prstGeom>
        </p:spPr>
      </p:pic>
      <p:cxnSp>
        <p:nvCxnSpPr>
          <p:cNvPr id="8" name="Rechte verbindingslijn 7">
            <a:extLst>
              <a:ext uri="{FF2B5EF4-FFF2-40B4-BE49-F238E27FC236}">
                <a16:creationId xmlns:a16="http://schemas.microsoft.com/office/drawing/2014/main" id="{B62B42DD-9B97-CF90-D914-30CC2DA51CEB}"/>
              </a:ext>
            </a:extLst>
          </p:cNvPr>
          <p:cNvCxnSpPr/>
          <p:nvPr userDrawn="1"/>
        </p:nvCxnSpPr>
        <p:spPr>
          <a:xfrm>
            <a:off x="774599" y="3063082"/>
            <a:ext cx="1968244" cy="0"/>
          </a:xfrm>
          <a:prstGeom prst="line">
            <a:avLst/>
          </a:prstGeom>
          <a:ln w="25400">
            <a:solidFill>
              <a:srgbClr val="E17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FB2D5879-05E5-720C-DD30-49E15B35AA70}"/>
              </a:ext>
            </a:extLst>
          </p:cNvPr>
          <p:cNvCxnSpPr/>
          <p:nvPr userDrawn="1"/>
        </p:nvCxnSpPr>
        <p:spPr>
          <a:xfrm>
            <a:off x="2936493" y="3063082"/>
            <a:ext cx="1967450" cy="0"/>
          </a:xfrm>
          <a:prstGeom prst="line">
            <a:avLst/>
          </a:prstGeom>
          <a:ln w="25400">
            <a:solidFill>
              <a:srgbClr val="8FCAE7"/>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95DB15FE-E19E-D672-225B-0D7F62FE2465}"/>
              </a:ext>
            </a:extLst>
          </p:cNvPr>
          <p:cNvCxnSpPr/>
          <p:nvPr userDrawn="1"/>
        </p:nvCxnSpPr>
        <p:spPr>
          <a:xfrm>
            <a:off x="5097593" y="3063082"/>
            <a:ext cx="1967450" cy="0"/>
          </a:xfrm>
          <a:prstGeom prst="line">
            <a:avLst/>
          </a:prstGeom>
          <a:ln w="25400">
            <a:solidFill>
              <a:srgbClr val="FFB612"/>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C17EDD5E-1586-CC57-BFF5-9D4A48699423}"/>
              </a:ext>
            </a:extLst>
          </p:cNvPr>
          <p:cNvCxnSpPr/>
          <p:nvPr userDrawn="1"/>
        </p:nvCxnSpPr>
        <p:spPr>
          <a:xfrm>
            <a:off x="7258692" y="3063082"/>
            <a:ext cx="1968244" cy="0"/>
          </a:xfrm>
          <a:prstGeom prst="line">
            <a:avLst/>
          </a:prstGeom>
          <a:ln w="25400">
            <a:solidFill>
              <a:srgbClr val="76D2B6"/>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7FD8AA71-4844-0F8D-97EC-C556CCC8F6F1}"/>
              </a:ext>
            </a:extLst>
          </p:cNvPr>
          <p:cNvCxnSpPr/>
          <p:nvPr userDrawn="1"/>
        </p:nvCxnSpPr>
        <p:spPr>
          <a:xfrm>
            <a:off x="9419792" y="3063082"/>
            <a:ext cx="1968244" cy="0"/>
          </a:xfrm>
          <a:prstGeom prst="line">
            <a:avLst/>
          </a:prstGeom>
          <a:ln w="25400">
            <a:solidFill>
              <a:srgbClr val="275937"/>
            </a:solidFill>
          </a:ln>
        </p:spPr>
        <p:style>
          <a:lnRef idx="1">
            <a:schemeClr val="accent1"/>
          </a:lnRef>
          <a:fillRef idx="0">
            <a:schemeClr val="accent1"/>
          </a:fillRef>
          <a:effectRef idx="0">
            <a:schemeClr val="accent1"/>
          </a:effectRef>
          <a:fontRef idx="minor">
            <a:schemeClr val="tx1"/>
          </a:fontRef>
        </p:style>
      </p:cxnSp>
      <p:sp>
        <p:nvSpPr>
          <p:cNvPr id="13" name="Tekstvak 16">
            <a:extLst>
              <a:ext uri="{FF2B5EF4-FFF2-40B4-BE49-F238E27FC236}">
                <a16:creationId xmlns:a16="http://schemas.microsoft.com/office/drawing/2014/main" id="{F9681F9C-09AA-0319-EA6B-C4F4FC36BCF0}"/>
              </a:ext>
            </a:extLst>
          </p:cNvPr>
          <p:cNvSpPr txBox="1">
            <a:spLocks noChangeArrowheads="1"/>
          </p:cNvSpPr>
          <p:nvPr userDrawn="1"/>
        </p:nvSpPr>
        <p:spPr bwMode="auto">
          <a:xfrm>
            <a:off x="1249200" y="2474119"/>
            <a:ext cx="1493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r>
              <a:rPr lang="nl-NL" altLang="nl-NL" sz="1000" b="1"/>
              <a:t>Toegang</a:t>
            </a:r>
          </a:p>
        </p:txBody>
      </p:sp>
      <p:sp>
        <p:nvSpPr>
          <p:cNvPr id="14" name="Tekstvak 17">
            <a:extLst>
              <a:ext uri="{FF2B5EF4-FFF2-40B4-BE49-F238E27FC236}">
                <a16:creationId xmlns:a16="http://schemas.microsoft.com/office/drawing/2014/main" id="{35502D1C-DD3E-B2D2-783A-30D67CA3BFD2}"/>
              </a:ext>
            </a:extLst>
          </p:cNvPr>
          <p:cNvSpPr txBox="1">
            <a:spLocks noChangeArrowheads="1"/>
          </p:cNvSpPr>
          <p:nvPr userDrawn="1"/>
        </p:nvSpPr>
        <p:spPr bwMode="auto">
          <a:xfrm>
            <a:off x="3411093" y="2474119"/>
            <a:ext cx="14928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r>
              <a:rPr lang="nl-NL" altLang="nl-NL" sz="1000" b="1"/>
              <a:t>Interactie</a:t>
            </a:r>
          </a:p>
        </p:txBody>
      </p:sp>
      <p:sp>
        <p:nvSpPr>
          <p:cNvPr id="15" name="Tekstvak 18">
            <a:extLst>
              <a:ext uri="{FF2B5EF4-FFF2-40B4-BE49-F238E27FC236}">
                <a16:creationId xmlns:a16="http://schemas.microsoft.com/office/drawing/2014/main" id="{3572F166-D3CD-CAA6-2AF2-C779CBDC1B7C}"/>
              </a:ext>
            </a:extLst>
          </p:cNvPr>
          <p:cNvSpPr txBox="1">
            <a:spLocks noChangeArrowheads="1"/>
          </p:cNvSpPr>
          <p:nvPr userDrawn="1"/>
        </p:nvSpPr>
        <p:spPr bwMode="auto">
          <a:xfrm>
            <a:off x="5572194" y="2474119"/>
            <a:ext cx="1492849"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r>
              <a:rPr lang="nl-NL" altLang="nl-NL" sz="1000" b="1"/>
              <a:t>Gegevens-uitwisseling</a:t>
            </a:r>
          </a:p>
        </p:txBody>
      </p:sp>
      <p:sp>
        <p:nvSpPr>
          <p:cNvPr id="16" name="Tekstvak 19">
            <a:extLst>
              <a:ext uri="{FF2B5EF4-FFF2-40B4-BE49-F238E27FC236}">
                <a16:creationId xmlns:a16="http://schemas.microsoft.com/office/drawing/2014/main" id="{B772E6EB-0E23-A2F4-A2E7-BB07B92BFBCD}"/>
              </a:ext>
            </a:extLst>
          </p:cNvPr>
          <p:cNvSpPr txBox="1">
            <a:spLocks noChangeArrowheads="1"/>
          </p:cNvSpPr>
          <p:nvPr userDrawn="1"/>
        </p:nvSpPr>
        <p:spPr bwMode="auto">
          <a:xfrm>
            <a:off x="7733293" y="2474119"/>
            <a:ext cx="1493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r>
              <a:rPr lang="nl-NL" altLang="nl-NL" sz="1000" b="1"/>
              <a:t>Infrastructuur</a:t>
            </a:r>
          </a:p>
        </p:txBody>
      </p:sp>
      <p:sp>
        <p:nvSpPr>
          <p:cNvPr id="17" name="Tekstvak 20">
            <a:extLst>
              <a:ext uri="{FF2B5EF4-FFF2-40B4-BE49-F238E27FC236}">
                <a16:creationId xmlns:a16="http://schemas.microsoft.com/office/drawing/2014/main" id="{E806E098-486F-2927-632D-610BC9290F98}"/>
              </a:ext>
            </a:extLst>
          </p:cNvPr>
          <p:cNvSpPr txBox="1">
            <a:spLocks noChangeArrowheads="1"/>
          </p:cNvSpPr>
          <p:nvPr userDrawn="1"/>
        </p:nvSpPr>
        <p:spPr bwMode="auto">
          <a:xfrm>
            <a:off x="9894393" y="2474119"/>
            <a:ext cx="1493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r>
              <a:rPr lang="nl-NL" altLang="nl-NL" sz="1000" b="1"/>
              <a:t>Regie op stelsels en standaarden</a:t>
            </a:r>
          </a:p>
        </p:txBody>
      </p:sp>
      <p:sp>
        <p:nvSpPr>
          <p:cNvPr id="18" name="Tekstvak 21">
            <a:extLst>
              <a:ext uri="{FF2B5EF4-FFF2-40B4-BE49-F238E27FC236}">
                <a16:creationId xmlns:a16="http://schemas.microsoft.com/office/drawing/2014/main" id="{9A78F53A-FBAC-DD0A-9F5B-F5FA7B40920F}"/>
              </a:ext>
            </a:extLst>
          </p:cNvPr>
          <p:cNvSpPr txBox="1">
            <a:spLocks noChangeArrowheads="1"/>
          </p:cNvSpPr>
          <p:nvPr userDrawn="1"/>
        </p:nvSpPr>
        <p:spPr bwMode="auto">
          <a:xfrm>
            <a:off x="774599" y="3307557"/>
            <a:ext cx="1968244"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1000"/>
              <a:t>Met diensten en producten van Logius kan veilig en makkelijk toegang worden gegeven tot online dienst-verlening. Niet alleen vanuit Nederland, maar ook daar-buiten.</a:t>
            </a:r>
          </a:p>
          <a:p>
            <a:pPr eaLnBrk="1" hangingPunct="1"/>
            <a:endParaRPr lang="nl-NL" altLang="nl-NL" sz="1000"/>
          </a:p>
          <a:p>
            <a:pPr eaLnBrk="1" hangingPunct="1"/>
            <a:r>
              <a:rPr lang="nl-NL" altLang="nl-NL" sz="1000"/>
              <a:t>Vaak gaat het om privacygevoelige gegevens. Logius biedt de zekerheid dat gegevens met de juiste persoon of het juiste bedrijf worden gedeeld. </a:t>
            </a:r>
          </a:p>
        </p:txBody>
      </p:sp>
      <p:sp>
        <p:nvSpPr>
          <p:cNvPr id="19" name="Tekstvak 22">
            <a:extLst>
              <a:ext uri="{FF2B5EF4-FFF2-40B4-BE49-F238E27FC236}">
                <a16:creationId xmlns:a16="http://schemas.microsoft.com/office/drawing/2014/main" id="{5218B91D-4CE4-53C5-EC89-C687D47297A4}"/>
              </a:ext>
            </a:extLst>
          </p:cNvPr>
          <p:cNvSpPr txBox="1">
            <a:spLocks noChangeArrowheads="1"/>
          </p:cNvSpPr>
          <p:nvPr userDrawn="1"/>
        </p:nvSpPr>
        <p:spPr bwMode="auto">
          <a:xfrm>
            <a:off x="2936493" y="3307557"/>
            <a:ext cx="196745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r>
              <a:rPr lang="nl-NL" altLang="nl-NL" sz="1000"/>
              <a:t>Burgers en ondernemers </a:t>
            </a:r>
          </a:p>
          <a:p>
            <a:r>
              <a:rPr lang="nl-NL" altLang="nl-NL" sz="1000"/>
              <a:t>kunt u op een veilige en toegankelijke manier attenderen op belangrijke zaken met een digitaal bericht.</a:t>
            </a:r>
          </a:p>
          <a:p>
            <a:endParaRPr lang="nl-NL" altLang="nl-NL" sz="1000"/>
          </a:p>
          <a:p>
            <a:r>
              <a:rPr lang="nl-NL" altLang="nl-NL" sz="1000"/>
              <a:t>Ook kunt u iemand inzicht geven in zijn of haar geregistreerde gegevens</a:t>
            </a:r>
          </a:p>
          <a:p>
            <a:r>
              <a:rPr lang="nl-NL" altLang="nl-NL" sz="1000"/>
              <a:t>en diegene de regie geven over deze persoons-gegevens, waaronder</a:t>
            </a:r>
          </a:p>
          <a:p>
            <a:r>
              <a:rPr lang="nl-NL" altLang="nl-NL" sz="1000"/>
              <a:t>het delen met anderen.</a:t>
            </a:r>
          </a:p>
        </p:txBody>
      </p:sp>
      <p:sp>
        <p:nvSpPr>
          <p:cNvPr id="20" name="Tekstvak 23">
            <a:extLst>
              <a:ext uri="{FF2B5EF4-FFF2-40B4-BE49-F238E27FC236}">
                <a16:creationId xmlns:a16="http://schemas.microsoft.com/office/drawing/2014/main" id="{9BBF5DE1-A63E-B0BA-50D5-59CBA03005A0}"/>
              </a:ext>
            </a:extLst>
          </p:cNvPr>
          <p:cNvSpPr txBox="1">
            <a:spLocks noChangeArrowheads="1"/>
          </p:cNvSpPr>
          <p:nvPr userDrawn="1"/>
        </p:nvSpPr>
        <p:spPr bwMode="auto">
          <a:xfrm>
            <a:off x="5097593" y="3307557"/>
            <a:ext cx="196745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r>
              <a:rPr lang="nl-NL" altLang="nl-NL" sz="1000"/>
              <a:t>Uw gegevens kunt u veilig, betrouwbaar en gestandaar-diseerd uitwisselen tussen overheden, burgers en bedrijven.</a:t>
            </a:r>
          </a:p>
          <a:p>
            <a:endParaRPr lang="nl-NL" altLang="nl-NL" sz="1000"/>
          </a:p>
          <a:p>
            <a:r>
              <a:rPr lang="nl-NL" altLang="nl-NL" sz="1000"/>
              <a:t>Logius maakt dit mogelijk</a:t>
            </a:r>
          </a:p>
          <a:p>
            <a:r>
              <a:rPr lang="nl-NL" altLang="nl-NL" sz="1000"/>
              <a:t>als ketenpartner voor de digitale overheid.</a:t>
            </a:r>
          </a:p>
          <a:p>
            <a:endParaRPr lang="nl-NL" altLang="nl-NL" sz="1000"/>
          </a:p>
          <a:p>
            <a:r>
              <a:rPr lang="nl-NL" altLang="nl-NL" sz="1000"/>
              <a:t>Daarbij bieden we ook oplossingen om de gegevens in de basisregistraties op orde te houden en uit te wisselen.</a:t>
            </a:r>
          </a:p>
        </p:txBody>
      </p:sp>
      <p:sp>
        <p:nvSpPr>
          <p:cNvPr id="21" name="Tekstvak 24">
            <a:extLst>
              <a:ext uri="{FF2B5EF4-FFF2-40B4-BE49-F238E27FC236}">
                <a16:creationId xmlns:a16="http://schemas.microsoft.com/office/drawing/2014/main" id="{0D50928D-9075-9385-5672-8B5AC8AB4764}"/>
              </a:ext>
            </a:extLst>
          </p:cNvPr>
          <p:cNvSpPr txBox="1">
            <a:spLocks noChangeArrowheads="1"/>
          </p:cNvSpPr>
          <p:nvPr userDrawn="1"/>
        </p:nvSpPr>
        <p:spPr bwMode="auto">
          <a:xfrm>
            <a:off x="7258692" y="3307557"/>
            <a:ext cx="1968244"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r>
              <a:rPr lang="nl-NL" altLang="nl-NL" sz="1000"/>
              <a:t>Uw digitale diensten</a:t>
            </a:r>
          </a:p>
          <a:p>
            <a:r>
              <a:rPr lang="nl-NL" altLang="nl-NL" sz="1000"/>
              <a:t>kunt u snel en schaalbaar opbouwen met ons IT-fundament.</a:t>
            </a:r>
          </a:p>
          <a:p>
            <a:endParaRPr lang="nl-NL" altLang="nl-NL" sz="1000"/>
          </a:p>
          <a:p>
            <a:r>
              <a:rPr lang="nl-NL" altLang="nl-NL" sz="1000"/>
              <a:t>En u voldoet altijd aan</a:t>
            </a:r>
          </a:p>
          <a:p>
            <a:r>
              <a:rPr lang="nl-NL" altLang="nl-NL" sz="1000"/>
              <a:t>de laatste veiligheidseisen, standaarden en regelgeving.</a:t>
            </a:r>
          </a:p>
          <a:p>
            <a:endParaRPr lang="nl-NL" altLang="nl-NL" sz="1000"/>
          </a:p>
          <a:p>
            <a:r>
              <a:rPr lang="nl-NL" altLang="nl-NL" sz="1000"/>
              <a:t>Ook zorgt Logius voor betrouwbare verbindingen voor het transport van uw data naar burgers, bedrijven en overheden.</a:t>
            </a:r>
          </a:p>
        </p:txBody>
      </p:sp>
      <p:sp>
        <p:nvSpPr>
          <p:cNvPr id="22" name="Tekstvak 25">
            <a:extLst>
              <a:ext uri="{FF2B5EF4-FFF2-40B4-BE49-F238E27FC236}">
                <a16:creationId xmlns:a16="http://schemas.microsoft.com/office/drawing/2014/main" id="{EB25837A-5D32-9838-1561-39BF1742C710}"/>
              </a:ext>
            </a:extLst>
          </p:cNvPr>
          <p:cNvSpPr txBox="1">
            <a:spLocks noChangeArrowheads="1"/>
          </p:cNvSpPr>
          <p:nvPr userDrawn="1"/>
        </p:nvSpPr>
        <p:spPr bwMode="auto">
          <a:xfrm>
            <a:off x="9419793" y="3307557"/>
            <a:ext cx="199760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r>
              <a:rPr lang="nl-NL" altLang="nl-NL" sz="1000"/>
              <a:t>Uw digitale dienstverlening aan burgers en bedrijven</a:t>
            </a:r>
          </a:p>
          <a:p>
            <a:r>
              <a:rPr lang="nl-NL" altLang="nl-NL" sz="1000"/>
              <a:t>is veilig, herkenbaar en makkelijk door het gebruik van uniforme standaarden</a:t>
            </a:r>
          </a:p>
          <a:p>
            <a:r>
              <a:rPr lang="nl-NL" altLang="nl-NL" sz="1000"/>
              <a:t>en stelsels.</a:t>
            </a:r>
          </a:p>
          <a:p>
            <a:endParaRPr lang="nl-NL" altLang="nl-NL" sz="1000"/>
          </a:p>
          <a:p>
            <a:r>
              <a:rPr lang="nl-NL" altLang="nl-NL" sz="1000"/>
              <a:t>Daarvoor maken we samen sector overstijgende afspraken.</a:t>
            </a:r>
          </a:p>
          <a:p>
            <a:endParaRPr lang="nl-NL" altLang="nl-NL" sz="1000"/>
          </a:p>
          <a:p>
            <a:r>
              <a:rPr lang="nl-NL" altLang="nl-NL" sz="1000"/>
              <a:t>Logius heeft de regie op</a:t>
            </a:r>
          </a:p>
          <a:p>
            <a:r>
              <a:rPr lang="nl-NL" altLang="nl-NL" sz="1000"/>
              <a:t>het maken, vastleggen</a:t>
            </a:r>
          </a:p>
          <a:p>
            <a:r>
              <a:rPr lang="nl-NL" altLang="nl-NL" sz="1000"/>
              <a:t>en actualiseren van die afspraken en organiseert daarvoor publiek-private samenwerking.</a:t>
            </a:r>
          </a:p>
        </p:txBody>
      </p:sp>
      <p:cxnSp>
        <p:nvCxnSpPr>
          <p:cNvPr id="23" name="Straight Connector 8">
            <a:extLst>
              <a:ext uri="{FF2B5EF4-FFF2-40B4-BE49-F238E27FC236}">
                <a16:creationId xmlns:a16="http://schemas.microsoft.com/office/drawing/2014/main" id="{BF298285-4C56-4613-FF99-D141D124D101}"/>
              </a:ext>
            </a:extLst>
          </p:cNvPr>
          <p:cNvCxnSpPr>
            <a:cxnSpLocks/>
          </p:cNvCxnSpPr>
          <p:nvPr userDrawn="1"/>
        </p:nvCxnSpPr>
        <p:spPr>
          <a:xfrm>
            <a:off x="674600" y="2015332"/>
            <a:ext cx="1084280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kstvak 27">
            <a:extLst>
              <a:ext uri="{FF2B5EF4-FFF2-40B4-BE49-F238E27FC236}">
                <a16:creationId xmlns:a16="http://schemas.microsoft.com/office/drawing/2014/main" id="{593E666F-8169-481F-43FB-366F167A10DC}"/>
              </a:ext>
            </a:extLst>
          </p:cNvPr>
          <p:cNvSpPr txBox="1">
            <a:spLocks noChangeArrowheads="1"/>
          </p:cNvSpPr>
          <p:nvPr userDrawn="1"/>
        </p:nvSpPr>
        <p:spPr bwMode="auto">
          <a:xfrm>
            <a:off x="674600" y="1423988"/>
            <a:ext cx="10842801" cy="45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2400" b="1">
                <a:solidFill>
                  <a:srgbClr val="39870C"/>
                </a:solidFill>
              </a:rPr>
              <a:t>Samen zorgen we voor een </a:t>
            </a:r>
          </a:p>
          <a:p>
            <a:pPr eaLnBrk="1" hangingPunct="1"/>
            <a:r>
              <a:rPr lang="nl-NL" altLang="nl-NL" sz="2400" b="1">
                <a:solidFill>
                  <a:srgbClr val="39870C"/>
                </a:solidFill>
              </a:rPr>
              <a:t>digitale overheid die werkt voor iedereen.</a:t>
            </a:r>
          </a:p>
        </p:txBody>
      </p:sp>
      <p:pic>
        <p:nvPicPr>
          <p:cNvPr id="25" name="Picture 9" descr="Shape&#10;&#10;Description automatically generated with medium confidence">
            <a:extLst>
              <a:ext uri="{FF2B5EF4-FFF2-40B4-BE49-F238E27FC236}">
                <a16:creationId xmlns:a16="http://schemas.microsoft.com/office/drawing/2014/main" id="{AF5858C3-BD97-5CB4-B4ED-AC2A7B3158E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Date Placeholder 3">
            <a:extLst>
              <a:ext uri="{FF2B5EF4-FFF2-40B4-BE49-F238E27FC236}">
                <a16:creationId xmlns:a16="http://schemas.microsoft.com/office/drawing/2014/main" id="{F97C5425-0E9E-B725-8BFD-B4073A86A83A}"/>
              </a:ext>
            </a:extLst>
          </p:cNvPr>
          <p:cNvSpPr>
            <a:spLocks noGrp="1"/>
          </p:cNvSpPr>
          <p:nvPr>
            <p:ph type="dt" sz="half" idx="10"/>
          </p:nvPr>
        </p:nvSpPr>
        <p:spPr/>
        <p:txBody>
          <a:bodyPr/>
          <a:lstStyle>
            <a:lvl1pPr>
              <a:defRPr/>
            </a:lvl1pPr>
          </a:lstStyle>
          <a:p>
            <a:pPr>
              <a:defRPr/>
            </a:pPr>
            <a:r>
              <a:rPr lang="nl-NL"/>
              <a:t>26 augustus 2021</a:t>
            </a:r>
          </a:p>
        </p:txBody>
      </p:sp>
      <p:sp>
        <p:nvSpPr>
          <p:cNvPr id="27" name="Slide Number Placeholder 5">
            <a:extLst>
              <a:ext uri="{FF2B5EF4-FFF2-40B4-BE49-F238E27FC236}">
                <a16:creationId xmlns:a16="http://schemas.microsoft.com/office/drawing/2014/main" id="{7840BF8E-61BA-C388-2496-ABD6B4DD6A67}"/>
              </a:ext>
            </a:extLst>
          </p:cNvPr>
          <p:cNvSpPr>
            <a:spLocks noGrp="1"/>
          </p:cNvSpPr>
          <p:nvPr>
            <p:ph type="sldNum" sz="quarter" idx="11"/>
          </p:nvPr>
        </p:nvSpPr>
        <p:spPr/>
        <p:txBody>
          <a:bodyPr/>
          <a:lstStyle>
            <a:lvl1pPr>
              <a:defRPr/>
            </a:lvl1pPr>
          </a:lstStyle>
          <a:p>
            <a:pPr>
              <a:defRPr/>
            </a:pPr>
            <a:fld id="{1F33644F-DBC7-474E-A265-4A0B0C1F2539}" type="slidenum">
              <a:rPr lang="nl-NL"/>
              <a:pPr>
                <a:defRPr/>
              </a:pPr>
              <a:t>‹nr.›</a:t>
            </a:fld>
            <a:endParaRPr lang="nl-NL" dirty="0"/>
          </a:p>
        </p:txBody>
      </p:sp>
    </p:spTree>
    <p:extLst>
      <p:ext uri="{BB962C8B-B14F-4D97-AF65-F5344CB8AC3E}">
        <p14:creationId xmlns:p14="http://schemas.microsoft.com/office/powerpoint/2010/main" val="8043971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4 Centrale boodschap + domeinen">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A038FD5D-AC79-F2B0-6FCC-FA2BB5F844B4}"/>
              </a:ext>
            </a:extLst>
          </p:cNvPr>
          <p:cNvPicPr>
            <a:picLocks noChangeAspect="1"/>
          </p:cNvPicPr>
          <p:nvPr userDrawn="1"/>
        </p:nvPicPr>
        <p:blipFill>
          <a:blip r:embed="rId2" cstate="print"/>
          <a:stretch>
            <a:fillRect/>
          </a:stretch>
        </p:blipFill>
        <p:spPr>
          <a:xfrm>
            <a:off x="5853938" y="0"/>
            <a:ext cx="484124" cy="1204119"/>
          </a:xfrm>
          <a:prstGeom prst="rect">
            <a:avLst/>
          </a:prstGeom>
        </p:spPr>
      </p:pic>
      <p:grpSp>
        <p:nvGrpSpPr>
          <p:cNvPr id="3" name="Groep 6">
            <a:extLst>
              <a:ext uri="{FF2B5EF4-FFF2-40B4-BE49-F238E27FC236}">
                <a16:creationId xmlns:a16="http://schemas.microsoft.com/office/drawing/2014/main" id="{9ACB365C-479E-80ED-51F8-22CFFCA26249}"/>
              </a:ext>
            </a:extLst>
          </p:cNvPr>
          <p:cNvGrpSpPr>
            <a:grpSpLocks/>
          </p:cNvGrpSpPr>
          <p:nvPr userDrawn="1"/>
        </p:nvGrpSpPr>
        <p:grpSpPr bwMode="auto">
          <a:xfrm>
            <a:off x="753171" y="2380456"/>
            <a:ext cx="10764229" cy="2540794"/>
            <a:chOff x="1506537" y="5516650"/>
            <a:chExt cx="21531880" cy="5081964"/>
          </a:xfrm>
        </p:grpSpPr>
        <p:sp>
          <p:nvSpPr>
            <p:cNvPr id="4" name="Tekstvak 7">
              <a:extLst>
                <a:ext uri="{FF2B5EF4-FFF2-40B4-BE49-F238E27FC236}">
                  <a16:creationId xmlns:a16="http://schemas.microsoft.com/office/drawing/2014/main" id="{D740A75B-B741-BE34-5EB1-F549B5E2B7CF}"/>
                </a:ext>
              </a:extLst>
            </p:cNvPr>
            <p:cNvSpPr txBox="1">
              <a:spLocks noChangeArrowheads="1"/>
            </p:cNvSpPr>
            <p:nvPr userDrawn="1"/>
          </p:nvSpPr>
          <p:spPr bwMode="auto">
            <a:xfrm>
              <a:off x="1506537" y="8779950"/>
              <a:ext cx="2827719" cy="18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400" b="1"/>
                <a:t>Toegang</a:t>
              </a:r>
              <a:endParaRPr lang="nl-NL" altLang="nl-NL" sz="1400"/>
            </a:p>
          </p:txBody>
        </p:sp>
        <p:sp>
          <p:nvSpPr>
            <p:cNvPr id="5" name="Tekstvak 8">
              <a:extLst>
                <a:ext uri="{FF2B5EF4-FFF2-40B4-BE49-F238E27FC236}">
                  <a16:creationId xmlns:a16="http://schemas.microsoft.com/office/drawing/2014/main" id="{40324ED2-E4F4-3CE8-6F2D-AE52923518D5}"/>
                </a:ext>
              </a:extLst>
            </p:cNvPr>
            <p:cNvSpPr txBox="1">
              <a:spLocks noChangeArrowheads="1"/>
            </p:cNvSpPr>
            <p:nvPr userDrawn="1"/>
          </p:nvSpPr>
          <p:spPr bwMode="auto">
            <a:xfrm>
              <a:off x="19609543" y="8790387"/>
              <a:ext cx="3428874" cy="18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400" b="1"/>
                <a:t>Regie op stelsels en standaarden</a:t>
              </a:r>
              <a:endParaRPr lang="nl-NL" altLang="nl-NL" sz="1400"/>
            </a:p>
          </p:txBody>
        </p:sp>
        <p:sp>
          <p:nvSpPr>
            <p:cNvPr id="6" name="Tekstvak 9">
              <a:extLst>
                <a:ext uri="{FF2B5EF4-FFF2-40B4-BE49-F238E27FC236}">
                  <a16:creationId xmlns:a16="http://schemas.microsoft.com/office/drawing/2014/main" id="{74DE8AF0-4D9D-8527-C21E-4DD94A48DCD5}"/>
                </a:ext>
              </a:extLst>
            </p:cNvPr>
            <p:cNvSpPr txBox="1">
              <a:spLocks noChangeArrowheads="1"/>
            </p:cNvSpPr>
            <p:nvPr userDrawn="1"/>
          </p:nvSpPr>
          <p:spPr bwMode="auto">
            <a:xfrm>
              <a:off x="15046871" y="8779950"/>
              <a:ext cx="3566622" cy="18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400" b="1"/>
                <a:t>Infrastructuur</a:t>
              </a:r>
              <a:endParaRPr lang="nl-NL" altLang="nl-NL" sz="1400"/>
            </a:p>
          </p:txBody>
        </p:sp>
        <p:sp>
          <p:nvSpPr>
            <p:cNvPr id="7" name="Tekstvak 10">
              <a:extLst>
                <a:ext uri="{FF2B5EF4-FFF2-40B4-BE49-F238E27FC236}">
                  <a16:creationId xmlns:a16="http://schemas.microsoft.com/office/drawing/2014/main" id="{A14773BC-FA23-8686-129F-7903FF49D1C1}"/>
                </a:ext>
              </a:extLst>
            </p:cNvPr>
            <p:cNvSpPr txBox="1">
              <a:spLocks noChangeArrowheads="1"/>
            </p:cNvSpPr>
            <p:nvPr userDrawn="1"/>
          </p:nvSpPr>
          <p:spPr bwMode="auto">
            <a:xfrm>
              <a:off x="10505992" y="8788677"/>
              <a:ext cx="3375185" cy="18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400" b="1"/>
                <a:t>Gegevens-uitwisseling</a:t>
              </a:r>
              <a:endParaRPr lang="nl-NL" altLang="nl-NL" sz="1400"/>
            </a:p>
          </p:txBody>
        </p:sp>
        <p:sp>
          <p:nvSpPr>
            <p:cNvPr id="8" name="Tekstvak 11">
              <a:extLst>
                <a:ext uri="{FF2B5EF4-FFF2-40B4-BE49-F238E27FC236}">
                  <a16:creationId xmlns:a16="http://schemas.microsoft.com/office/drawing/2014/main" id="{0C737B7C-D145-F9B0-7C9D-90BE1D6E2715}"/>
                </a:ext>
              </a:extLst>
            </p:cNvPr>
            <p:cNvSpPr txBox="1">
              <a:spLocks noChangeArrowheads="1"/>
            </p:cNvSpPr>
            <p:nvPr userDrawn="1"/>
          </p:nvSpPr>
          <p:spPr bwMode="auto">
            <a:xfrm>
              <a:off x="6143132" y="8779950"/>
              <a:ext cx="2827719" cy="18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400" b="1"/>
                <a:t>Interactie</a:t>
              </a:r>
              <a:endParaRPr lang="nl-NL" altLang="nl-NL" sz="1400"/>
            </a:p>
          </p:txBody>
        </p:sp>
        <p:pic>
          <p:nvPicPr>
            <p:cNvPr id="9" name="Afbeelding 12">
              <a:extLst>
                <a:ext uri="{FF2B5EF4-FFF2-40B4-BE49-F238E27FC236}">
                  <a16:creationId xmlns:a16="http://schemas.microsoft.com/office/drawing/2014/main" id="{D4D7F46D-8C7C-70E5-C4D4-CE0D4870E51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6537" y="5516650"/>
              <a:ext cx="213741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 name="Straight Connector 8">
            <a:extLst>
              <a:ext uri="{FF2B5EF4-FFF2-40B4-BE49-F238E27FC236}">
                <a16:creationId xmlns:a16="http://schemas.microsoft.com/office/drawing/2014/main" id="{CE97A2CF-6999-A7C1-15F8-BEF05F0F491D}"/>
              </a:ext>
            </a:extLst>
          </p:cNvPr>
          <p:cNvCxnSpPr>
            <a:cxnSpLocks/>
          </p:cNvCxnSpPr>
          <p:nvPr userDrawn="1"/>
        </p:nvCxnSpPr>
        <p:spPr>
          <a:xfrm>
            <a:off x="674600" y="2015332"/>
            <a:ext cx="1084280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kstvak 14">
            <a:extLst>
              <a:ext uri="{FF2B5EF4-FFF2-40B4-BE49-F238E27FC236}">
                <a16:creationId xmlns:a16="http://schemas.microsoft.com/office/drawing/2014/main" id="{50246C18-158C-C1E9-34D2-BDFA2CF165F8}"/>
              </a:ext>
            </a:extLst>
          </p:cNvPr>
          <p:cNvSpPr txBox="1">
            <a:spLocks noChangeArrowheads="1"/>
          </p:cNvSpPr>
          <p:nvPr userDrawn="1"/>
        </p:nvSpPr>
        <p:spPr bwMode="auto">
          <a:xfrm>
            <a:off x="674600" y="1423988"/>
            <a:ext cx="10842801" cy="45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2400" b="1">
                <a:solidFill>
                  <a:srgbClr val="39870C"/>
                </a:solidFill>
              </a:rPr>
              <a:t>Samen zorgen we voor een </a:t>
            </a:r>
          </a:p>
          <a:p>
            <a:pPr eaLnBrk="1" hangingPunct="1"/>
            <a:r>
              <a:rPr lang="nl-NL" altLang="nl-NL" sz="2400" b="1">
                <a:solidFill>
                  <a:srgbClr val="39870C"/>
                </a:solidFill>
              </a:rPr>
              <a:t>digitale overheid die werkt voor iedereen.</a:t>
            </a:r>
          </a:p>
        </p:txBody>
      </p:sp>
      <p:pic>
        <p:nvPicPr>
          <p:cNvPr id="12" name="Picture 2">
            <a:extLst>
              <a:ext uri="{FF2B5EF4-FFF2-40B4-BE49-F238E27FC236}">
                <a16:creationId xmlns:a16="http://schemas.microsoft.com/office/drawing/2014/main" id="{4ED1BD4B-53EF-B604-E6C7-F725284FD46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35662" y="2380457"/>
            <a:ext cx="140316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17184AA8-E249-F420-0059-599889955ED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26151" y="2386013"/>
            <a:ext cx="140316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EF629AD9-0CF9-6997-CA17-BC361809DF0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05528" y="2369344"/>
            <a:ext cx="1413484"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204C7B8B-7861-8E5D-6528-DEA28CCB14D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53171" y="2380457"/>
            <a:ext cx="1413484" cy="141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0EB1DD30-CC86-9773-6E09-9EAF0E77777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079349" y="2380457"/>
            <a:ext cx="1413485" cy="141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7">
            <a:extLst>
              <a:ext uri="{FF2B5EF4-FFF2-40B4-BE49-F238E27FC236}">
                <a16:creationId xmlns:a16="http://schemas.microsoft.com/office/drawing/2014/main" id="{3A097EED-C2AD-79F7-D073-49244D22520D}"/>
              </a:ext>
            </a:extLst>
          </p:cNvPr>
          <p:cNvSpPr txBox="1">
            <a:spLocks noChangeArrowheads="1"/>
          </p:cNvSpPr>
          <p:nvPr userDrawn="1"/>
        </p:nvSpPr>
        <p:spPr bwMode="auto">
          <a:xfrm>
            <a:off x="1079359" y="66167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endParaRPr lang="nl-NL" altLang="nl-NL" sz="1200"/>
          </a:p>
        </p:txBody>
      </p:sp>
      <p:sp>
        <p:nvSpPr>
          <p:cNvPr id="18" name="TextBox 19">
            <a:extLst>
              <a:ext uri="{FF2B5EF4-FFF2-40B4-BE49-F238E27FC236}">
                <a16:creationId xmlns:a16="http://schemas.microsoft.com/office/drawing/2014/main" id="{EDBDABBF-1D4E-6D8C-FE7B-84201183F85F}"/>
              </a:ext>
            </a:extLst>
          </p:cNvPr>
          <p:cNvSpPr txBox="1">
            <a:spLocks noChangeArrowheads="1"/>
          </p:cNvSpPr>
          <p:nvPr userDrawn="1"/>
        </p:nvSpPr>
        <p:spPr bwMode="auto">
          <a:xfrm>
            <a:off x="1358723" y="65151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endParaRPr lang="nl-NL" altLang="nl-NL" sz="1200"/>
          </a:p>
        </p:txBody>
      </p:sp>
      <p:pic>
        <p:nvPicPr>
          <p:cNvPr id="19" name="Picture 10" descr="Shape&#10;&#10;Description automatically generated with medium confidence">
            <a:extLst>
              <a:ext uri="{FF2B5EF4-FFF2-40B4-BE49-F238E27FC236}">
                <a16:creationId xmlns:a16="http://schemas.microsoft.com/office/drawing/2014/main" id="{CDEA5836-3E91-69A4-37E8-911C6E886E90}"/>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Date Placeholder 3">
            <a:extLst>
              <a:ext uri="{FF2B5EF4-FFF2-40B4-BE49-F238E27FC236}">
                <a16:creationId xmlns:a16="http://schemas.microsoft.com/office/drawing/2014/main" id="{AEA36EE0-C4B1-4AB3-176E-31CB68DBE884}"/>
              </a:ext>
            </a:extLst>
          </p:cNvPr>
          <p:cNvSpPr>
            <a:spLocks noGrp="1"/>
          </p:cNvSpPr>
          <p:nvPr>
            <p:ph type="dt" sz="half" idx="10"/>
          </p:nvPr>
        </p:nvSpPr>
        <p:spPr/>
        <p:txBody>
          <a:bodyPr/>
          <a:lstStyle>
            <a:lvl1pPr>
              <a:defRPr/>
            </a:lvl1pPr>
          </a:lstStyle>
          <a:p>
            <a:pPr>
              <a:defRPr/>
            </a:pPr>
            <a:r>
              <a:rPr lang="nl-NL"/>
              <a:t>26 augustus 2021</a:t>
            </a:r>
          </a:p>
        </p:txBody>
      </p:sp>
      <p:sp>
        <p:nvSpPr>
          <p:cNvPr id="21" name="Slide Number Placeholder 5">
            <a:extLst>
              <a:ext uri="{FF2B5EF4-FFF2-40B4-BE49-F238E27FC236}">
                <a16:creationId xmlns:a16="http://schemas.microsoft.com/office/drawing/2014/main" id="{6FFBB50A-EE0F-9C2F-8524-165EA4769CB6}"/>
              </a:ext>
            </a:extLst>
          </p:cNvPr>
          <p:cNvSpPr>
            <a:spLocks noGrp="1"/>
          </p:cNvSpPr>
          <p:nvPr>
            <p:ph type="sldNum" sz="quarter" idx="11"/>
          </p:nvPr>
        </p:nvSpPr>
        <p:spPr/>
        <p:txBody>
          <a:bodyPr/>
          <a:lstStyle>
            <a:lvl1pPr>
              <a:defRPr/>
            </a:lvl1pPr>
          </a:lstStyle>
          <a:p>
            <a:pPr>
              <a:defRPr/>
            </a:pPr>
            <a:fld id="{7CE72DB8-5E3C-5D49-B80F-E6C7CD3DFE11}" type="slidenum">
              <a:rPr lang="nl-NL"/>
              <a:pPr>
                <a:defRPr/>
              </a:pPr>
              <a:t>‹nr.›</a:t>
            </a:fld>
            <a:endParaRPr lang="nl-NL" dirty="0"/>
          </a:p>
        </p:txBody>
      </p:sp>
    </p:spTree>
    <p:extLst>
      <p:ext uri="{BB962C8B-B14F-4D97-AF65-F5344CB8AC3E}">
        <p14:creationId xmlns:p14="http://schemas.microsoft.com/office/powerpoint/2010/main" val="36659277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5 Missie Logius">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F8390FD6-0C00-A60D-899A-2E8ABA26AC55}"/>
              </a:ext>
            </a:extLst>
          </p:cNvPr>
          <p:cNvPicPr>
            <a:picLocks noChangeAspect="1"/>
          </p:cNvPicPr>
          <p:nvPr userDrawn="1"/>
        </p:nvPicPr>
        <p:blipFill>
          <a:blip r:embed="rId2" cstate="print"/>
          <a:stretch>
            <a:fillRect/>
          </a:stretch>
        </p:blipFill>
        <p:spPr>
          <a:xfrm>
            <a:off x="5853938" y="0"/>
            <a:ext cx="484124" cy="1204119"/>
          </a:xfrm>
          <a:prstGeom prst="rect">
            <a:avLst/>
          </a:prstGeom>
        </p:spPr>
      </p:pic>
      <p:cxnSp>
        <p:nvCxnSpPr>
          <p:cNvPr id="3" name="Straight Connector 8">
            <a:extLst>
              <a:ext uri="{FF2B5EF4-FFF2-40B4-BE49-F238E27FC236}">
                <a16:creationId xmlns:a16="http://schemas.microsoft.com/office/drawing/2014/main" id="{D6FEEDCA-FE1E-237F-1F73-DC622C175ECF}"/>
              </a:ext>
            </a:extLst>
          </p:cNvPr>
          <p:cNvCxnSpPr>
            <a:cxnSpLocks/>
          </p:cNvCxnSpPr>
          <p:nvPr userDrawn="1"/>
        </p:nvCxnSpPr>
        <p:spPr>
          <a:xfrm>
            <a:off x="674600" y="1647825"/>
            <a:ext cx="1084280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kstvak 7">
            <a:extLst>
              <a:ext uri="{FF2B5EF4-FFF2-40B4-BE49-F238E27FC236}">
                <a16:creationId xmlns:a16="http://schemas.microsoft.com/office/drawing/2014/main" id="{50961AEC-E609-E7C0-7642-B1CF1FCAA183}"/>
              </a:ext>
            </a:extLst>
          </p:cNvPr>
          <p:cNvSpPr txBox="1">
            <a:spLocks noChangeArrowheads="1"/>
          </p:cNvSpPr>
          <p:nvPr userDrawn="1"/>
        </p:nvSpPr>
        <p:spPr bwMode="auto">
          <a:xfrm>
            <a:off x="674600" y="1056482"/>
            <a:ext cx="10842801" cy="45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2400" b="1">
                <a:solidFill>
                  <a:srgbClr val="39870C"/>
                </a:solidFill>
              </a:rPr>
              <a:t>Missie van Logius</a:t>
            </a:r>
          </a:p>
        </p:txBody>
      </p:sp>
      <p:sp>
        <p:nvSpPr>
          <p:cNvPr id="5" name="Afgeronde rechthoek 4">
            <a:extLst>
              <a:ext uri="{FF2B5EF4-FFF2-40B4-BE49-F238E27FC236}">
                <a16:creationId xmlns:a16="http://schemas.microsoft.com/office/drawing/2014/main" id="{355C5F08-2235-C8D4-F815-7F4EB4AD0648}"/>
              </a:ext>
            </a:extLst>
          </p:cNvPr>
          <p:cNvSpPr/>
          <p:nvPr userDrawn="1"/>
        </p:nvSpPr>
        <p:spPr>
          <a:xfrm>
            <a:off x="674600" y="1854200"/>
            <a:ext cx="10842801" cy="983457"/>
          </a:xfrm>
          <a:prstGeom prst="roundRect">
            <a:avLst/>
          </a:prstGeom>
          <a:solidFill>
            <a:srgbClr val="EBF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200" dirty="0">
                <a:solidFill>
                  <a:schemeClr val="tx1"/>
                </a:solidFill>
              </a:rPr>
              <a:t>Logius gelooft in een overheid die altijd, overal en voor iedereen beschikbaar en toegankelijk is. Daarom bieden we</a:t>
            </a:r>
          </a:p>
          <a:p>
            <a:pPr algn="ctr" eaLnBrk="1" fontAlgn="auto" hangingPunct="1">
              <a:spcBef>
                <a:spcPts val="0"/>
              </a:spcBef>
              <a:spcAft>
                <a:spcPts val="0"/>
              </a:spcAft>
              <a:defRPr/>
            </a:pPr>
            <a:r>
              <a:rPr lang="nl-NL" sz="1200" dirty="0">
                <a:solidFill>
                  <a:schemeClr val="tx1"/>
                </a:solidFill>
              </a:rPr>
              <a:t>Publieke organisaties producten en diensten waarmee we er samen voor zorgen dat burgers en bedrijven digitaal</a:t>
            </a:r>
          </a:p>
          <a:p>
            <a:pPr algn="ctr" eaLnBrk="1" fontAlgn="auto" hangingPunct="1">
              <a:spcBef>
                <a:spcPts val="0"/>
              </a:spcBef>
              <a:spcAft>
                <a:spcPts val="0"/>
              </a:spcAft>
              <a:defRPr/>
            </a:pPr>
            <a:r>
              <a:rPr lang="nl-NL" sz="1200" dirty="0">
                <a:solidFill>
                  <a:schemeClr val="tx1"/>
                </a:solidFill>
              </a:rPr>
              <a:t>zaken kunnen regelen met de overheid. Dat doen we vakkundig, betrouwbaar en in eenvoud. </a:t>
            </a:r>
          </a:p>
        </p:txBody>
      </p:sp>
      <p:grpSp>
        <p:nvGrpSpPr>
          <p:cNvPr id="6" name="Groep 9">
            <a:extLst>
              <a:ext uri="{FF2B5EF4-FFF2-40B4-BE49-F238E27FC236}">
                <a16:creationId xmlns:a16="http://schemas.microsoft.com/office/drawing/2014/main" id="{F175D33F-66F7-BF09-94FE-18716D9A3C7A}"/>
              </a:ext>
            </a:extLst>
          </p:cNvPr>
          <p:cNvGrpSpPr>
            <a:grpSpLocks/>
          </p:cNvGrpSpPr>
          <p:nvPr userDrawn="1"/>
        </p:nvGrpSpPr>
        <p:grpSpPr bwMode="auto">
          <a:xfrm>
            <a:off x="753171" y="3182938"/>
            <a:ext cx="10764229" cy="2540794"/>
            <a:chOff x="1506537" y="5516650"/>
            <a:chExt cx="21531880" cy="5081964"/>
          </a:xfrm>
        </p:grpSpPr>
        <p:sp>
          <p:nvSpPr>
            <p:cNvPr id="7" name="Tekstvak 10">
              <a:extLst>
                <a:ext uri="{FF2B5EF4-FFF2-40B4-BE49-F238E27FC236}">
                  <a16:creationId xmlns:a16="http://schemas.microsoft.com/office/drawing/2014/main" id="{923A6013-BCDC-8C59-21DA-520BF4CFE876}"/>
                </a:ext>
              </a:extLst>
            </p:cNvPr>
            <p:cNvSpPr txBox="1">
              <a:spLocks noChangeArrowheads="1"/>
            </p:cNvSpPr>
            <p:nvPr userDrawn="1"/>
          </p:nvSpPr>
          <p:spPr bwMode="auto">
            <a:xfrm>
              <a:off x="1506537" y="8779950"/>
              <a:ext cx="2827719" cy="18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400" b="1"/>
                <a:t>Toegang</a:t>
              </a:r>
              <a:endParaRPr lang="nl-NL" altLang="nl-NL" sz="1400"/>
            </a:p>
          </p:txBody>
        </p:sp>
        <p:sp>
          <p:nvSpPr>
            <p:cNvPr id="8" name="Tekstvak 11">
              <a:extLst>
                <a:ext uri="{FF2B5EF4-FFF2-40B4-BE49-F238E27FC236}">
                  <a16:creationId xmlns:a16="http://schemas.microsoft.com/office/drawing/2014/main" id="{8DD00A7D-57BD-0FFB-3873-F6C22BF0B820}"/>
                </a:ext>
              </a:extLst>
            </p:cNvPr>
            <p:cNvSpPr txBox="1">
              <a:spLocks noChangeArrowheads="1"/>
            </p:cNvSpPr>
            <p:nvPr userDrawn="1"/>
          </p:nvSpPr>
          <p:spPr bwMode="auto">
            <a:xfrm>
              <a:off x="19609543" y="8790387"/>
              <a:ext cx="3428874" cy="18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400" b="1"/>
                <a:t>Regie op stelsels en standaarden</a:t>
              </a:r>
              <a:endParaRPr lang="nl-NL" altLang="nl-NL" sz="1400"/>
            </a:p>
          </p:txBody>
        </p:sp>
        <p:sp>
          <p:nvSpPr>
            <p:cNvPr id="9" name="Tekstvak 12">
              <a:extLst>
                <a:ext uri="{FF2B5EF4-FFF2-40B4-BE49-F238E27FC236}">
                  <a16:creationId xmlns:a16="http://schemas.microsoft.com/office/drawing/2014/main" id="{BFDDA1B5-8D0D-77DA-8CEB-41B9AA9130DA}"/>
                </a:ext>
              </a:extLst>
            </p:cNvPr>
            <p:cNvSpPr txBox="1">
              <a:spLocks noChangeArrowheads="1"/>
            </p:cNvSpPr>
            <p:nvPr userDrawn="1"/>
          </p:nvSpPr>
          <p:spPr bwMode="auto">
            <a:xfrm>
              <a:off x="15046871" y="8779950"/>
              <a:ext cx="3566622" cy="18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400" b="1"/>
                <a:t>Infrastructuur</a:t>
              </a:r>
              <a:endParaRPr lang="nl-NL" altLang="nl-NL" sz="1400"/>
            </a:p>
          </p:txBody>
        </p:sp>
        <p:sp>
          <p:nvSpPr>
            <p:cNvPr id="10" name="Tekstvak 13">
              <a:extLst>
                <a:ext uri="{FF2B5EF4-FFF2-40B4-BE49-F238E27FC236}">
                  <a16:creationId xmlns:a16="http://schemas.microsoft.com/office/drawing/2014/main" id="{F1D97F96-6E4C-83C6-527C-B0D2253CBCA9}"/>
                </a:ext>
              </a:extLst>
            </p:cNvPr>
            <p:cNvSpPr txBox="1">
              <a:spLocks noChangeArrowheads="1"/>
            </p:cNvSpPr>
            <p:nvPr userDrawn="1"/>
          </p:nvSpPr>
          <p:spPr bwMode="auto">
            <a:xfrm>
              <a:off x="10505992" y="8788677"/>
              <a:ext cx="3375185" cy="18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400" b="1"/>
                <a:t>Gegevens-uitwisseling</a:t>
              </a:r>
              <a:endParaRPr lang="nl-NL" altLang="nl-NL" sz="1400"/>
            </a:p>
          </p:txBody>
        </p:sp>
        <p:sp>
          <p:nvSpPr>
            <p:cNvPr id="11" name="Tekstvak 14">
              <a:extLst>
                <a:ext uri="{FF2B5EF4-FFF2-40B4-BE49-F238E27FC236}">
                  <a16:creationId xmlns:a16="http://schemas.microsoft.com/office/drawing/2014/main" id="{D2A84070-FCAF-B023-4B29-1B0D60D51C2E}"/>
                </a:ext>
              </a:extLst>
            </p:cNvPr>
            <p:cNvSpPr txBox="1">
              <a:spLocks noChangeArrowheads="1"/>
            </p:cNvSpPr>
            <p:nvPr userDrawn="1"/>
          </p:nvSpPr>
          <p:spPr bwMode="auto">
            <a:xfrm>
              <a:off x="6143132" y="8779950"/>
              <a:ext cx="2827719" cy="18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400" b="1"/>
                <a:t>Interactie</a:t>
              </a:r>
              <a:endParaRPr lang="nl-NL" altLang="nl-NL" sz="1400"/>
            </a:p>
          </p:txBody>
        </p:sp>
        <p:pic>
          <p:nvPicPr>
            <p:cNvPr id="12" name="Afbeelding 15">
              <a:extLst>
                <a:ext uri="{FF2B5EF4-FFF2-40B4-BE49-F238E27FC236}">
                  <a16:creationId xmlns:a16="http://schemas.microsoft.com/office/drawing/2014/main" id="{1BFCA719-4A11-DB55-FDD4-EF81D0E49B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6537" y="5516650"/>
              <a:ext cx="213741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9">
            <a:extLst>
              <a:ext uri="{FF2B5EF4-FFF2-40B4-BE49-F238E27FC236}">
                <a16:creationId xmlns:a16="http://schemas.microsoft.com/office/drawing/2014/main" id="{71265262-279C-248D-2781-AECB0A16BEC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35662" y="3182938"/>
            <a:ext cx="140316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a:extLst>
              <a:ext uri="{FF2B5EF4-FFF2-40B4-BE49-F238E27FC236}">
                <a16:creationId xmlns:a16="http://schemas.microsoft.com/office/drawing/2014/main" id="{AE61B0D3-3F0F-2F18-A353-1DC1A6A219E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26151" y="3188494"/>
            <a:ext cx="140316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a:extLst>
              <a:ext uri="{FF2B5EF4-FFF2-40B4-BE49-F238E27FC236}">
                <a16:creationId xmlns:a16="http://schemas.microsoft.com/office/drawing/2014/main" id="{9FD0C455-3604-98B0-5272-93D2C1BB48B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05528" y="3172619"/>
            <a:ext cx="1413484" cy="141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a:extLst>
              <a:ext uri="{FF2B5EF4-FFF2-40B4-BE49-F238E27FC236}">
                <a16:creationId xmlns:a16="http://schemas.microsoft.com/office/drawing/2014/main" id="{D4DF5B08-B224-68FB-CC79-3D054222A15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53171" y="3182938"/>
            <a:ext cx="1413484" cy="141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a:extLst>
              <a:ext uri="{FF2B5EF4-FFF2-40B4-BE49-F238E27FC236}">
                <a16:creationId xmlns:a16="http://schemas.microsoft.com/office/drawing/2014/main" id="{59D8B07D-F348-C008-5745-4B6A1A601F8A}"/>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079349" y="3182938"/>
            <a:ext cx="1413485" cy="141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Shape&#10;&#10;Description automatically generated with medium confidence">
            <a:extLst>
              <a:ext uri="{FF2B5EF4-FFF2-40B4-BE49-F238E27FC236}">
                <a16:creationId xmlns:a16="http://schemas.microsoft.com/office/drawing/2014/main" id="{A1158D25-BC2F-0878-CC1F-62E463EBA849}"/>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ate Placeholder 3">
            <a:extLst>
              <a:ext uri="{FF2B5EF4-FFF2-40B4-BE49-F238E27FC236}">
                <a16:creationId xmlns:a16="http://schemas.microsoft.com/office/drawing/2014/main" id="{7E166651-C399-2FDA-8E5A-59C576154495}"/>
              </a:ext>
            </a:extLst>
          </p:cNvPr>
          <p:cNvSpPr>
            <a:spLocks noGrp="1"/>
          </p:cNvSpPr>
          <p:nvPr>
            <p:ph type="dt" sz="half" idx="10"/>
          </p:nvPr>
        </p:nvSpPr>
        <p:spPr/>
        <p:txBody>
          <a:bodyPr/>
          <a:lstStyle>
            <a:lvl1pPr>
              <a:defRPr/>
            </a:lvl1pPr>
          </a:lstStyle>
          <a:p>
            <a:pPr>
              <a:defRPr/>
            </a:pPr>
            <a:r>
              <a:rPr lang="nl-NL"/>
              <a:t>26 augustus 2021</a:t>
            </a:r>
          </a:p>
        </p:txBody>
      </p:sp>
      <p:sp>
        <p:nvSpPr>
          <p:cNvPr id="20" name="Slide Number Placeholder 5">
            <a:extLst>
              <a:ext uri="{FF2B5EF4-FFF2-40B4-BE49-F238E27FC236}">
                <a16:creationId xmlns:a16="http://schemas.microsoft.com/office/drawing/2014/main" id="{DD5AC3BF-3C8D-7211-1955-338FC2FE93E3}"/>
              </a:ext>
            </a:extLst>
          </p:cNvPr>
          <p:cNvSpPr>
            <a:spLocks noGrp="1"/>
          </p:cNvSpPr>
          <p:nvPr>
            <p:ph type="sldNum" sz="quarter" idx="11"/>
          </p:nvPr>
        </p:nvSpPr>
        <p:spPr/>
        <p:txBody>
          <a:bodyPr/>
          <a:lstStyle>
            <a:lvl1pPr>
              <a:defRPr/>
            </a:lvl1pPr>
          </a:lstStyle>
          <a:p>
            <a:pPr>
              <a:defRPr/>
            </a:pPr>
            <a:fld id="{A8B91B57-132A-DA4B-BD3A-309FE0A084AE}" type="slidenum">
              <a:rPr lang="nl-NL"/>
              <a:pPr>
                <a:defRPr/>
              </a:pPr>
              <a:t>‹nr.›</a:t>
            </a:fld>
            <a:endParaRPr lang="nl-NL" dirty="0"/>
          </a:p>
        </p:txBody>
      </p:sp>
    </p:spTree>
    <p:extLst>
      <p:ext uri="{BB962C8B-B14F-4D97-AF65-F5344CB8AC3E}">
        <p14:creationId xmlns:p14="http://schemas.microsoft.com/office/powerpoint/2010/main" val="1982410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866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6 Missie Logius en kernwaarden">
    <p:spTree>
      <p:nvGrpSpPr>
        <p:cNvPr id="1" name=""/>
        <p:cNvGrpSpPr/>
        <p:nvPr/>
      </p:nvGrpSpPr>
      <p:grpSpPr>
        <a:xfrm>
          <a:off x="0" y="0"/>
          <a:ext cx="0" cy="0"/>
          <a:chOff x="0" y="0"/>
          <a:chExt cx="0" cy="0"/>
        </a:xfrm>
      </p:grpSpPr>
      <p:pic>
        <p:nvPicPr>
          <p:cNvPr id="2" name="Afbeelding 4" descr="Afbeelding met tekst&#10;&#10;Automatisch gegenereerde beschrijving">
            <a:extLst>
              <a:ext uri="{FF2B5EF4-FFF2-40B4-BE49-F238E27FC236}">
                <a16:creationId xmlns:a16="http://schemas.microsoft.com/office/drawing/2014/main" id="{0B109E7B-3805-126D-3CB9-67571C679E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150"/>
            <a:ext cx="104634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ogo">
            <a:extLst>
              <a:ext uri="{FF2B5EF4-FFF2-40B4-BE49-F238E27FC236}">
                <a16:creationId xmlns:a16="http://schemas.microsoft.com/office/drawing/2014/main" id="{F421BC0A-6126-6AB3-4405-84AF51B9B224}"/>
              </a:ext>
            </a:extLst>
          </p:cNvPr>
          <p:cNvPicPr>
            <a:picLocks noChangeAspect="1"/>
          </p:cNvPicPr>
          <p:nvPr userDrawn="1"/>
        </p:nvPicPr>
        <p:blipFill>
          <a:blip r:embed="rId3" cstate="print"/>
          <a:stretch>
            <a:fillRect/>
          </a:stretch>
        </p:blipFill>
        <p:spPr>
          <a:xfrm>
            <a:off x="5853938" y="0"/>
            <a:ext cx="484124" cy="1204119"/>
          </a:xfrm>
          <a:prstGeom prst="rect">
            <a:avLst/>
          </a:prstGeom>
        </p:spPr>
      </p:pic>
      <p:cxnSp>
        <p:nvCxnSpPr>
          <p:cNvPr id="4" name="Straight Connector 11">
            <a:extLst>
              <a:ext uri="{FF2B5EF4-FFF2-40B4-BE49-F238E27FC236}">
                <a16:creationId xmlns:a16="http://schemas.microsoft.com/office/drawing/2014/main" id="{9B89516A-4EA2-8586-9A7D-430092688AA3}"/>
              </a:ext>
            </a:extLst>
          </p:cNvPr>
          <p:cNvCxnSpPr>
            <a:cxnSpLocks/>
          </p:cNvCxnSpPr>
          <p:nvPr userDrawn="1"/>
        </p:nvCxnSpPr>
        <p:spPr>
          <a:xfrm>
            <a:off x="675394" y="2016919"/>
            <a:ext cx="4594420" cy="0"/>
          </a:xfrm>
          <a:prstGeom prst="line">
            <a:avLst/>
          </a:prstGeom>
          <a:ln w="38100">
            <a:solidFill>
              <a:srgbClr val="39870C"/>
            </a:solidFill>
          </a:ln>
        </p:spPr>
        <p:style>
          <a:lnRef idx="1">
            <a:schemeClr val="accent1"/>
          </a:lnRef>
          <a:fillRef idx="0">
            <a:schemeClr val="accent1"/>
          </a:fillRef>
          <a:effectRef idx="0">
            <a:schemeClr val="accent1"/>
          </a:effectRef>
          <a:fontRef idx="minor">
            <a:schemeClr val="tx1"/>
          </a:fontRef>
        </p:style>
      </p:cxnSp>
      <p:sp>
        <p:nvSpPr>
          <p:cNvPr id="5" name="Tekstvak 8">
            <a:extLst>
              <a:ext uri="{FF2B5EF4-FFF2-40B4-BE49-F238E27FC236}">
                <a16:creationId xmlns:a16="http://schemas.microsoft.com/office/drawing/2014/main" id="{7336D67F-A6A9-143E-3F4D-6EAF0F66D48B}"/>
              </a:ext>
            </a:extLst>
          </p:cNvPr>
          <p:cNvSpPr txBox="1">
            <a:spLocks noChangeArrowheads="1"/>
          </p:cNvSpPr>
          <p:nvPr userDrawn="1"/>
        </p:nvSpPr>
        <p:spPr bwMode="auto">
          <a:xfrm>
            <a:off x="680949" y="1425575"/>
            <a:ext cx="4588865" cy="45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2400" b="1">
                <a:solidFill>
                  <a:srgbClr val="39870C"/>
                </a:solidFill>
              </a:rPr>
              <a:t>Missie Logius</a:t>
            </a:r>
          </a:p>
        </p:txBody>
      </p:sp>
      <p:sp>
        <p:nvSpPr>
          <p:cNvPr id="6" name="Tekstvak 9">
            <a:extLst>
              <a:ext uri="{FF2B5EF4-FFF2-40B4-BE49-F238E27FC236}">
                <a16:creationId xmlns:a16="http://schemas.microsoft.com/office/drawing/2014/main" id="{C9827B5D-F621-2475-6E98-38C52BF5D7F2}"/>
              </a:ext>
            </a:extLst>
          </p:cNvPr>
          <p:cNvSpPr txBox="1">
            <a:spLocks noChangeArrowheads="1"/>
          </p:cNvSpPr>
          <p:nvPr userDrawn="1"/>
        </p:nvSpPr>
        <p:spPr bwMode="auto">
          <a:xfrm>
            <a:off x="674600" y="2232819"/>
            <a:ext cx="4595214"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1600"/>
              <a:t>Logius gelooft in een overheid die altijd, overal en voor iedereen beschikbaar en toegankelijk is.</a:t>
            </a:r>
          </a:p>
          <a:p>
            <a:pPr eaLnBrk="1" hangingPunct="1"/>
            <a:endParaRPr lang="nl-NL" altLang="nl-NL" sz="1600"/>
          </a:p>
          <a:p>
            <a:pPr eaLnBrk="1" hangingPunct="1"/>
            <a:r>
              <a:rPr lang="nl-NL" altLang="nl-NL" sz="1600"/>
              <a:t>Daarom bieden we publieke organisaties producten en diensten waarmee we er samen voor zorgen dat burgers en bedrijven digitaal zaken kunnen regelen met de overheid. </a:t>
            </a:r>
          </a:p>
          <a:p>
            <a:pPr eaLnBrk="1" hangingPunct="1"/>
            <a:endParaRPr lang="nl-NL" altLang="nl-NL" sz="1600"/>
          </a:p>
          <a:p>
            <a:pPr eaLnBrk="1" hangingPunct="1"/>
            <a:r>
              <a:rPr lang="nl-NL" altLang="nl-NL" sz="1600"/>
              <a:t>Dat doen we betrouwbaar, vakkundig </a:t>
            </a:r>
          </a:p>
          <a:p>
            <a:pPr eaLnBrk="1" hangingPunct="1"/>
            <a:r>
              <a:rPr lang="nl-NL" altLang="nl-NL" sz="1600"/>
              <a:t>en in eenvoud.</a:t>
            </a:r>
          </a:p>
        </p:txBody>
      </p:sp>
      <p:sp>
        <p:nvSpPr>
          <p:cNvPr id="7" name="Tekstvak 10">
            <a:extLst>
              <a:ext uri="{FF2B5EF4-FFF2-40B4-BE49-F238E27FC236}">
                <a16:creationId xmlns:a16="http://schemas.microsoft.com/office/drawing/2014/main" id="{B2CC9E16-3126-FE05-D7BD-688F86A0F43E}"/>
              </a:ext>
            </a:extLst>
          </p:cNvPr>
          <p:cNvSpPr txBox="1">
            <a:spLocks noChangeArrowheads="1"/>
          </p:cNvSpPr>
          <p:nvPr userDrawn="1"/>
        </p:nvSpPr>
        <p:spPr bwMode="auto">
          <a:xfrm>
            <a:off x="7192026" y="2601119"/>
            <a:ext cx="2780145"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1600" b="1">
                <a:solidFill>
                  <a:srgbClr val="39870C"/>
                </a:solidFill>
              </a:rPr>
              <a:t>In eenvoud</a:t>
            </a:r>
            <a:endParaRPr lang="nl-NL" altLang="nl-NL" sz="1600">
              <a:solidFill>
                <a:srgbClr val="39870C"/>
              </a:solidFill>
            </a:endParaRPr>
          </a:p>
        </p:txBody>
      </p:sp>
      <p:sp>
        <p:nvSpPr>
          <p:cNvPr id="8" name="Tekstvak 11">
            <a:extLst>
              <a:ext uri="{FF2B5EF4-FFF2-40B4-BE49-F238E27FC236}">
                <a16:creationId xmlns:a16="http://schemas.microsoft.com/office/drawing/2014/main" id="{078D8F69-73EE-8F8B-6C13-FCF9F7FF58DE}"/>
              </a:ext>
            </a:extLst>
          </p:cNvPr>
          <p:cNvSpPr txBox="1">
            <a:spLocks noChangeArrowheads="1"/>
          </p:cNvSpPr>
          <p:nvPr userDrawn="1"/>
        </p:nvSpPr>
        <p:spPr bwMode="auto">
          <a:xfrm>
            <a:off x="7192026" y="3608388"/>
            <a:ext cx="2780145"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1600" b="1">
                <a:solidFill>
                  <a:srgbClr val="39870C"/>
                </a:solidFill>
              </a:rPr>
              <a:t>Betrouwbaar</a:t>
            </a:r>
            <a:endParaRPr lang="nl-NL" altLang="nl-NL" sz="1600">
              <a:solidFill>
                <a:srgbClr val="39870C"/>
              </a:solidFill>
            </a:endParaRPr>
          </a:p>
        </p:txBody>
      </p:sp>
      <p:sp>
        <p:nvSpPr>
          <p:cNvPr id="9" name="Tekstvak 12">
            <a:extLst>
              <a:ext uri="{FF2B5EF4-FFF2-40B4-BE49-F238E27FC236}">
                <a16:creationId xmlns:a16="http://schemas.microsoft.com/office/drawing/2014/main" id="{EF44942A-66A1-E6F3-84A2-12FCA683EF5E}"/>
              </a:ext>
            </a:extLst>
          </p:cNvPr>
          <p:cNvSpPr txBox="1">
            <a:spLocks noChangeArrowheads="1"/>
          </p:cNvSpPr>
          <p:nvPr userDrawn="1"/>
        </p:nvSpPr>
        <p:spPr bwMode="auto">
          <a:xfrm>
            <a:off x="7192026" y="4606132"/>
            <a:ext cx="2780145"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1600" b="1">
                <a:solidFill>
                  <a:srgbClr val="39870C"/>
                </a:solidFill>
              </a:rPr>
              <a:t>Vakkundig</a:t>
            </a:r>
            <a:endParaRPr lang="nl-NL" altLang="nl-NL" sz="1600">
              <a:solidFill>
                <a:srgbClr val="39870C"/>
              </a:solidFill>
            </a:endParaRPr>
          </a:p>
        </p:txBody>
      </p:sp>
      <p:pic>
        <p:nvPicPr>
          <p:cNvPr id="10" name="Afbeelding 13">
            <a:extLst>
              <a:ext uri="{FF2B5EF4-FFF2-40B4-BE49-F238E27FC236}">
                <a16:creationId xmlns:a16="http://schemas.microsoft.com/office/drawing/2014/main" id="{8909D5A6-999B-15DF-39B8-735BF49BD23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71379" y="2309813"/>
            <a:ext cx="2423004"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0DDEBE1E-F84D-B839-BA3F-DB6BA8383C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329333" y="2577307"/>
            <a:ext cx="66110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99AA2FAA-8823-25A4-A3DF-C2E582390F6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338062" y="3591719"/>
            <a:ext cx="652378"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8E84CC2F-4FC2-9225-1823-AF4C3FC81C5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338062" y="4597400"/>
            <a:ext cx="652378" cy="65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Shape&#10;&#10;Description automatically generated with medium confidence">
            <a:extLst>
              <a:ext uri="{FF2B5EF4-FFF2-40B4-BE49-F238E27FC236}">
                <a16:creationId xmlns:a16="http://schemas.microsoft.com/office/drawing/2014/main" id="{F0985B90-8F8F-53E0-60C4-CC8681E0650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3">
            <a:extLst>
              <a:ext uri="{FF2B5EF4-FFF2-40B4-BE49-F238E27FC236}">
                <a16:creationId xmlns:a16="http://schemas.microsoft.com/office/drawing/2014/main" id="{CD0A9244-37D3-D1F4-AA98-BF60ADE2011F}"/>
              </a:ext>
            </a:extLst>
          </p:cNvPr>
          <p:cNvSpPr>
            <a:spLocks noGrp="1"/>
          </p:cNvSpPr>
          <p:nvPr>
            <p:ph type="dt" sz="half" idx="10"/>
          </p:nvPr>
        </p:nvSpPr>
        <p:spPr/>
        <p:txBody>
          <a:bodyPr/>
          <a:lstStyle>
            <a:lvl1pPr>
              <a:defRPr/>
            </a:lvl1pPr>
          </a:lstStyle>
          <a:p>
            <a:pPr>
              <a:defRPr/>
            </a:pPr>
            <a:r>
              <a:rPr lang="nl-NL"/>
              <a:t>26 augustus 2021</a:t>
            </a:r>
          </a:p>
        </p:txBody>
      </p:sp>
      <p:sp>
        <p:nvSpPr>
          <p:cNvPr id="16" name="Slide Number Placeholder 5">
            <a:extLst>
              <a:ext uri="{FF2B5EF4-FFF2-40B4-BE49-F238E27FC236}">
                <a16:creationId xmlns:a16="http://schemas.microsoft.com/office/drawing/2014/main" id="{3D867F98-190B-94E9-DB04-499B9743FDAB}"/>
              </a:ext>
            </a:extLst>
          </p:cNvPr>
          <p:cNvSpPr>
            <a:spLocks noGrp="1"/>
          </p:cNvSpPr>
          <p:nvPr>
            <p:ph type="sldNum" sz="quarter" idx="11"/>
          </p:nvPr>
        </p:nvSpPr>
        <p:spPr/>
        <p:txBody>
          <a:bodyPr/>
          <a:lstStyle>
            <a:lvl1pPr>
              <a:defRPr/>
            </a:lvl1pPr>
          </a:lstStyle>
          <a:p>
            <a:pPr>
              <a:defRPr/>
            </a:pPr>
            <a:fld id="{9153BFAF-2119-0844-8CEE-7C7F6233E8DD}" type="slidenum">
              <a:rPr lang="nl-NL"/>
              <a:pPr>
                <a:defRPr/>
              </a:pPr>
              <a:t>‹nr.›</a:t>
            </a:fld>
            <a:endParaRPr lang="nl-NL" dirty="0"/>
          </a:p>
        </p:txBody>
      </p:sp>
    </p:spTree>
    <p:extLst>
      <p:ext uri="{BB962C8B-B14F-4D97-AF65-F5344CB8AC3E}">
        <p14:creationId xmlns:p14="http://schemas.microsoft.com/office/powerpoint/2010/main" val="38484667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7 (Missie) Algemeen Tussenblad met tekst">
    <p:bg>
      <p:bgPr>
        <a:solidFill>
          <a:schemeClr val="accent1"/>
        </a:solidFill>
        <a:effectLst/>
      </p:bgPr>
    </p:bg>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F8A8449C-2F43-D544-223D-104717EF7A5F}"/>
              </a:ext>
            </a:extLst>
          </p:cNvPr>
          <p:cNvPicPr>
            <a:picLocks noChangeAspect="1"/>
          </p:cNvPicPr>
          <p:nvPr userDrawn="1"/>
        </p:nvPicPr>
        <p:blipFill>
          <a:blip r:embed="rId2" cstate="print"/>
          <a:stretch>
            <a:fillRect/>
          </a:stretch>
        </p:blipFill>
        <p:spPr>
          <a:xfrm>
            <a:off x="5853938" y="0"/>
            <a:ext cx="484124" cy="1204119"/>
          </a:xfrm>
          <a:prstGeom prst="rect">
            <a:avLst/>
          </a:prstGeom>
        </p:spPr>
      </p:pic>
      <p:sp>
        <p:nvSpPr>
          <p:cNvPr id="3" name="Rectangle 7">
            <a:extLst>
              <a:ext uri="{FF2B5EF4-FFF2-40B4-BE49-F238E27FC236}">
                <a16:creationId xmlns:a16="http://schemas.microsoft.com/office/drawing/2014/main" id="{FC11020D-07F0-E4BE-C5EE-3694261706A9}"/>
              </a:ext>
            </a:extLst>
          </p:cNvPr>
          <p:cNvSpPr/>
          <p:nvPr userDrawn="1"/>
        </p:nvSpPr>
        <p:spPr>
          <a:xfrm>
            <a:off x="5858700" y="5632450"/>
            <a:ext cx="474601" cy="12255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sp>
        <p:nvSpPr>
          <p:cNvPr id="4" name="Ovaal 3">
            <a:extLst>
              <a:ext uri="{FF2B5EF4-FFF2-40B4-BE49-F238E27FC236}">
                <a16:creationId xmlns:a16="http://schemas.microsoft.com/office/drawing/2014/main" id="{9A10C2AF-D6C5-BD26-BC82-BEE9F535E7DD}"/>
              </a:ext>
            </a:extLst>
          </p:cNvPr>
          <p:cNvSpPr/>
          <p:nvPr userDrawn="1"/>
        </p:nvSpPr>
        <p:spPr>
          <a:xfrm>
            <a:off x="5858700" y="5401469"/>
            <a:ext cx="474601" cy="4754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a:p>
        </p:txBody>
      </p:sp>
      <p:sp>
        <p:nvSpPr>
          <p:cNvPr id="5" name="Tekstvak 42">
            <a:extLst>
              <a:ext uri="{FF2B5EF4-FFF2-40B4-BE49-F238E27FC236}">
                <a16:creationId xmlns:a16="http://schemas.microsoft.com/office/drawing/2014/main" id="{AE316B12-1578-2A1B-FE7D-868F96129D73}"/>
              </a:ext>
            </a:extLst>
          </p:cNvPr>
          <p:cNvSpPr txBox="1">
            <a:spLocks noChangeArrowheads="1"/>
          </p:cNvSpPr>
          <p:nvPr userDrawn="1"/>
        </p:nvSpPr>
        <p:spPr bwMode="auto">
          <a:xfrm>
            <a:off x="2615066" y="2017713"/>
            <a:ext cx="6961869" cy="199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600">
                <a:solidFill>
                  <a:schemeClr val="bg1"/>
                </a:solidFill>
              </a:rPr>
              <a:t>Logius gelooft in een overheid</a:t>
            </a:r>
          </a:p>
          <a:p>
            <a:pPr algn="ctr" eaLnBrk="1" hangingPunct="1"/>
            <a:r>
              <a:rPr lang="nl-NL" altLang="nl-NL" sz="1600">
                <a:solidFill>
                  <a:schemeClr val="bg1"/>
                </a:solidFill>
              </a:rPr>
              <a:t>die altijd, overal en voor iedereen beschikbaar en toegankelijk is.</a:t>
            </a:r>
          </a:p>
          <a:p>
            <a:pPr algn="ctr" eaLnBrk="1" hangingPunct="1"/>
            <a:endParaRPr lang="nl-NL" altLang="nl-NL" sz="1600">
              <a:solidFill>
                <a:schemeClr val="bg1"/>
              </a:solidFill>
            </a:endParaRPr>
          </a:p>
          <a:p>
            <a:pPr algn="ctr" eaLnBrk="1" hangingPunct="1"/>
            <a:r>
              <a:rPr lang="nl-NL" altLang="nl-NL" sz="1600">
                <a:solidFill>
                  <a:schemeClr val="bg1"/>
                </a:solidFill>
              </a:rPr>
              <a:t>Daarom bieden we publieke organisaties producten en diensten waarmee we er samen voor zorgen dat burgers en bedrijven digitaal zaken kunnen regelen met de overheid. </a:t>
            </a:r>
          </a:p>
          <a:p>
            <a:pPr algn="ctr" eaLnBrk="1" hangingPunct="1"/>
            <a:endParaRPr lang="nl-NL" altLang="nl-NL" sz="1600">
              <a:solidFill>
                <a:schemeClr val="bg1"/>
              </a:solidFill>
            </a:endParaRPr>
          </a:p>
          <a:p>
            <a:pPr algn="ctr" eaLnBrk="1" hangingPunct="1"/>
            <a:r>
              <a:rPr lang="nl-NL" altLang="nl-NL" sz="1600">
                <a:solidFill>
                  <a:schemeClr val="bg1"/>
                </a:solidFill>
              </a:rPr>
              <a:t>Dat doen we betrouwbaar, vakkundig en in eenvoud.</a:t>
            </a:r>
          </a:p>
        </p:txBody>
      </p:sp>
      <p:pic>
        <p:nvPicPr>
          <p:cNvPr id="6" name="Picture 2" descr="A black screen with white text&#10;&#10;Description automatically generated with low confidence">
            <a:extLst>
              <a:ext uri="{FF2B5EF4-FFF2-40B4-BE49-F238E27FC236}">
                <a16:creationId xmlns:a16="http://schemas.microsoft.com/office/drawing/2014/main" id="{4BF31EFE-0E43-0BC9-92FA-2FC1684CB09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6142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8 Missie Logius met illustratie">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3B303B4E-771C-EB4D-BB24-6E944C2F27BA}"/>
              </a:ext>
            </a:extLst>
          </p:cNvPr>
          <p:cNvPicPr>
            <a:picLocks noChangeAspect="1"/>
          </p:cNvPicPr>
          <p:nvPr userDrawn="1"/>
        </p:nvPicPr>
        <p:blipFill>
          <a:blip r:embed="rId2" cstate="print"/>
          <a:stretch>
            <a:fillRect/>
          </a:stretch>
        </p:blipFill>
        <p:spPr>
          <a:xfrm>
            <a:off x="5853938" y="0"/>
            <a:ext cx="484124" cy="1204119"/>
          </a:xfrm>
          <a:prstGeom prst="rect">
            <a:avLst/>
          </a:prstGeom>
        </p:spPr>
      </p:pic>
      <p:cxnSp>
        <p:nvCxnSpPr>
          <p:cNvPr id="3" name="Straight Connector 8">
            <a:extLst>
              <a:ext uri="{FF2B5EF4-FFF2-40B4-BE49-F238E27FC236}">
                <a16:creationId xmlns:a16="http://schemas.microsoft.com/office/drawing/2014/main" id="{318DB1F5-08BE-CAA3-BF45-A63EE77F5935}"/>
              </a:ext>
            </a:extLst>
          </p:cNvPr>
          <p:cNvCxnSpPr>
            <a:cxnSpLocks/>
          </p:cNvCxnSpPr>
          <p:nvPr userDrawn="1"/>
        </p:nvCxnSpPr>
        <p:spPr>
          <a:xfrm>
            <a:off x="674600" y="1647825"/>
            <a:ext cx="1084280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kstvak 7">
            <a:extLst>
              <a:ext uri="{FF2B5EF4-FFF2-40B4-BE49-F238E27FC236}">
                <a16:creationId xmlns:a16="http://schemas.microsoft.com/office/drawing/2014/main" id="{4E19155C-DD88-734C-B7CF-254BB2CA9111}"/>
              </a:ext>
            </a:extLst>
          </p:cNvPr>
          <p:cNvSpPr txBox="1">
            <a:spLocks noChangeArrowheads="1"/>
          </p:cNvSpPr>
          <p:nvPr userDrawn="1"/>
        </p:nvSpPr>
        <p:spPr bwMode="auto">
          <a:xfrm>
            <a:off x="674600" y="1056482"/>
            <a:ext cx="10842801" cy="45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2400" b="1">
                <a:solidFill>
                  <a:srgbClr val="39870C"/>
                </a:solidFill>
              </a:rPr>
              <a:t>De missie van Logius</a:t>
            </a:r>
          </a:p>
        </p:txBody>
      </p:sp>
      <p:sp>
        <p:nvSpPr>
          <p:cNvPr id="5" name="Tekstvak 8">
            <a:extLst>
              <a:ext uri="{FF2B5EF4-FFF2-40B4-BE49-F238E27FC236}">
                <a16:creationId xmlns:a16="http://schemas.microsoft.com/office/drawing/2014/main" id="{D7D8152D-3BCB-8632-CB4E-5DA731A1A307}"/>
              </a:ext>
            </a:extLst>
          </p:cNvPr>
          <p:cNvSpPr txBox="1">
            <a:spLocks noChangeArrowheads="1"/>
          </p:cNvSpPr>
          <p:nvPr userDrawn="1"/>
        </p:nvSpPr>
        <p:spPr bwMode="auto">
          <a:xfrm>
            <a:off x="674600" y="1862932"/>
            <a:ext cx="3832520" cy="385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1600"/>
              <a:t>Logius gelooft in een overheid</a:t>
            </a:r>
          </a:p>
          <a:p>
            <a:pPr eaLnBrk="1" hangingPunct="1"/>
            <a:r>
              <a:rPr lang="nl-NL" altLang="nl-NL" sz="1600"/>
              <a:t>die altijd, overal en voor iedereen beschikbaar en toegankelijk is.</a:t>
            </a:r>
          </a:p>
          <a:p>
            <a:pPr eaLnBrk="1" hangingPunct="1"/>
            <a:endParaRPr lang="nl-NL" altLang="nl-NL" sz="1600"/>
          </a:p>
          <a:p>
            <a:pPr eaLnBrk="1" hangingPunct="1"/>
            <a:r>
              <a:rPr lang="nl-NL" altLang="nl-NL" sz="1600"/>
              <a:t>Daarom bieden we publieke organisaties producten en diensten waarmee we er samen voor zorgen dat burgers en bedrijven digitaal zaken kunnen regelen met de overheid. </a:t>
            </a:r>
          </a:p>
          <a:p>
            <a:pPr eaLnBrk="1" hangingPunct="1"/>
            <a:endParaRPr lang="nl-NL" altLang="nl-NL" sz="1600"/>
          </a:p>
          <a:p>
            <a:pPr eaLnBrk="1" hangingPunct="1"/>
            <a:r>
              <a:rPr lang="nl-NL" altLang="nl-NL" sz="1600"/>
              <a:t>Dat doen we betrouwbaar, vakkundig en in eenvoud.</a:t>
            </a:r>
          </a:p>
        </p:txBody>
      </p:sp>
      <p:pic>
        <p:nvPicPr>
          <p:cNvPr id="6" name="Afbeelding 9" descr="Afbeelding met tekst&#10;&#10;Automatisch gegenereerde beschrijving">
            <a:extLst>
              <a:ext uri="{FF2B5EF4-FFF2-40B4-BE49-F238E27FC236}">
                <a16:creationId xmlns:a16="http://schemas.microsoft.com/office/drawing/2014/main" id="{EAB3D27C-1E3C-BB49-6293-32A4D35656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17437" y="2007394"/>
            <a:ext cx="6976154" cy="377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hape&#10;&#10;Description automatically generated with medium confidence">
            <a:extLst>
              <a:ext uri="{FF2B5EF4-FFF2-40B4-BE49-F238E27FC236}">
                <a16:creationId xmlns:a16="http://schemas.microsoft.com/office/drawing/2014/main" id="{B1946053-5AA9-7A1B-E97C-979E68D28BD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a:extLst>
              <a:ext uri="{FF2B5EF4-FFF2-40B4-BE49-F238E27FC236}">
                <a16:creationId xmlns:a16="http://schemas.microsoft.com/office/drawing/2014/main" id="{1E30E749-F16F-2128-70F1-75C1E715BE53}"/>
              </a:ext>
            </a:extLst>
          </p:cNvPr>
          <p:cNvSpPr>
            <a:spLocks noGrp="1"/>
          </p:cNvSpPr>
          <p:nvPr>
            <p:ph type="dt" sz="half" idx="10"/>
          </p:nvPr>
        </p:nvSpPr>
        <p:spPr/>
        <p:txBody>
          <a:bodyPr/>
          <a:lstStyle>
            <a:lvl1pPr>
              <a:defRPr/>
            </a:lvl1pPr>
          </a:lstStyle>
          <a:p>
            <a:pPr>
              <a:defRPr/>
            </a:pPr>
            <a:r>
              <a:rPr lang="nl-NL"/>
              <a:t>26 augustus 2021</a:t>
            </a:r>
          </a:p>
        </p:txBody>
      </p:sp>
      <p:sp>
        <p:nvSpPr>
          <p:cNvPr id="9" name="Slide Number Placeholder 5">
            <a:extLst>
              <a:ext uri="{FF2B5EF4-FFF2-40B4-BE49-F238E27FC236}">
                <a16:creationId xmlns:a16="http://schemas.microsoft.com/office/drawing/2014/main" id="{9CC3A311-8D80-0357-9546-D89332E96BE3}"/>
              </a:ext>
            </a:extLst>
          </p:cNvPr>
          <p:cNvSpPr>
            <a:spLocks noGrp="1"/>
          </p:cNvSpPr>
          <p:nvPr>
            <p:ph type="sldNum" sz="quarter" idx="11"/>
          </p:nvPr>
        </p:nvSpPr>
        <p:spPr/>
        <p:txBody>
          <a:bodyPr/>
          <a:lstStyle>
            <a:lvl1pPr>
              <a:defRPr/>
            </a:lvl1pPr>
          </a:lstStyle>
          <a:p>
            <a:pPr>
              <a:defRPr/>
            </a:pPr>
            <a:fld id="{8268BF18-1D6E-EF4D-9CD0-AA4E11CE1F23}" type="slidenum">
              <a:rPr lang="nl-NL"/>
              <a:pPr>
                <a:defRPr/>
              </a:pPr>
              <a:t>‹nr.›</a:t>
            </a:fld>
            <a:endParaRPr lang="nl-NL" dirty="0"/>
          </a:p>
        </p:txBody>
      </p:sp>
    </p:spTree>
    <p:extLst>
      <p:ext uri="{BB962C8B-B14F-4D97-AF65-F5344CB8AC3E}">
        <p14:creationId xmlns:p14="http://schemas.microsoft.com/office/powerpoint/2010/main" val="30664635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9 (Centrale Boodschap) - Algemeen Tussenblad met tekst">
    <p:bg>
      <p:bgPr>
        <a:solidFill>
          <a:schemeClr val="accent1"/>
        </a:solidFill>
        <a:effectLst/>
      </p:bgPr>
    </p:bg>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ECACDD33-3284-57E1-3244-3D79DABD5353}"/>
              </a:ext>
            </a:extLst>
          </p:cNvPr>
          <p:cNvPicPr>
            <a:picLocks noChangeAspect="1"/>
          </p:cNvPicPr>
          <p:nvPr userDrawn="1"/>
        </p:nvPicPr>
        <p:blipFill>
          <a:blip r:embed="rId2" cstate="print"/>
          <a:stretch>
            <a:fillRect/>
          </a:stretch>
        </p:blipFill>
        <p:spPr>
          <a:xfrm>
            <a:off x="5853938" y="0"/>
            <a:ext cx="484124" cy="1204119"/>
          </a:xfrm>
          <a:prstGeom prst="rect">
            <a:avLst/>
          </a:prstGeom>
        </p:spPr>
      </p:pic>
      <p:sp>
        <p:nvSpPr>
          <p:cNvPr id="3" name="Rectangle 7">
            <a:extLst>
              <a:ext uri="{FF2B5EF4-FFF2-40B4-BE49-F238E27FC236}">
                <a16:creationId xmlns:a16="http://schemas.microsoft.com/office/drawing/2014/main" id="{4FDE1156-D3AA-EFB3-70D1-B64F04DC81A6}"/>
              </a:ext>
            </a:extLst>
          </p:cNvPr>
          <p:cNvSpPr/>
          <p:nvPr userDrawn="1"/>
        </p:nvSpPr>
        <p:spPr>
          <a:xfrm>
            <a:off x="5858700" y="5632450"/>
            <a:ext cx="474601" cy="12255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dirty="0"/>
          </a:p>
        </p:txBody>
      </p:sp>
      <p:sp>
        <p:nvSpPr>
          <p:cNvPr id="4" name="Ovaal 3">
            <a:extLst>
              <a:ext uri="{FF2B5EF4-FFF2-40B4-BE49-F238E27FC236}">
                <a16:creationId xmlns:a16="http://schemas.microsoft.com/office/drawing/2014/main" id="{9867CE6A-557B-2ABC-918B-9C001E651A36}"/>
              </a:ext>
            </a:extLst>
          </p:cNvPr>
          <p:cNvSpPr/>
          <p:nvPr userDrawn="1"/>
        </p:nvSpPr>
        <p:spPr>
          <a:xfrm>
            <a:off x="5858700" y="5401469"/>
            <a:ext cx="474601" cy="4754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200"/>
          </a:p>
        </p:txBody>
      </p:sp>
      <p:sp>
        <p:nvSpPr>
          <p:cNvPr id="5" name="Tekstvak 42">
            <a:extLst>
              <a:ext uri="{FF2B5EF4-FFF2-40B4-BE49-F238E27FC236}">
                <a16:creationId xmlns:a16="http://schemas.microsoft.com/office/drawing/2014/main" id="{6A68B77D-3C56-CA33-19AB-F84148582144}"/>
              </a:ext>
            </a:extLst>
          </p:cNvPr>
          <p:cNvSpPr txBox="1">
            <a:spLocks noChangeArrowheads="1"/>
          </p:cNvSpPr>
          <p:nvPr userDrawn="1"/>
        </p:nvSpPr>
        <p:spPr bwMode="auto">
          <a:xfrm>
            <a:off x="2615066" y="2017713"/>
            <a:ext cx="6961869" cy="199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600">
                <a:solidFill>
                  <a:schemeClr val="bg1"/>
                </a:solidFill>
              </a:rPr>
              <a:t>Samen zorgen we voor een digitale overheid </a:t>
            </a:r>
          </a:p>
          <a:p>
            <a:pPr algn="ctr" eaLnBrk="1" hangingPunct="1"/>
            <a:r>
              <a:rPr lang="nl-NL" altLang="nl-NL" sz="1600">
                <a:solidFill>
                  <a:schemeClr val="bg1"/>
                </a:solidFill>
              </a:rPr>
              <a:t>die werkt voor iedereen. </a:t>
            </a:r>
          </a:p>
        </p:txBody>
      </p:sp>
      <p:pic>
        <p:nvPicPr>
          <p:cNvPr id="6" name="Picture 2" descr="A black screen with white text&#10;&#10;Description automatically generated with low confidence">
            <a:extLst>
              <a:ext uri="{FF2B5EF4-FFF2-40B4-BE49-F238E27FC236}">
                <a16:creationId xmlns:a16="http://schemas.microsoft.com/office/drawing/2014/main" id="{B69C07BA-BF08-77C7-2C2D-73D1EBA1F6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9524" y="6419057"/>
            <a:ext cx="148411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0573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10 - Algemeen; dienstverlening Logius">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4E55394E-7E9A-2E6E-16FD-96051C47DBC1}"/>
              </a:ext>
            </a:extLst>
          </p:cNvPr>
          <p:cNvPicPr>
            <a:picLocks noChangeAspect="1"/>
          </p:cNvPicPr>
          <p:nvPr userDrawn="1"/>
        </p:nvPicPr>
        <p:blipFill>
          <a:blip r:embed="rId2" cstate="print"/>
          <a:stretch>
            <a:fillRect/>
          </a:stretch>
        </p:blipFill>
        <p:spPr>
          <a:xfrm>
            <a:off x="5853938" y="0"/>
            <a:ext cx="484124" cy="1204119"/>
          </a:xfrm>
          <a:prstGeom prst="rect">
            <a:avLst/>
          </a:prstGeom>
        </p:spPr>
      </p:pic>
      <p:cxnSp>
        <p:nvCxnSpPr>
          <p:cNvPr id="4" name="Straight Connector 5">
            <a:extLst>
              <a:ext uri="{FF2B5EF4-FFF2-40B4-BE49-F238E27FC236}">
                <a16:creationId xmlns:a16="http://schemas.microsoft.com/office/drawing/2014/main" id="{6984033C-CB3D-8445-0A25-88BDC5181385}"/>
              </a:ext>
            </a:extLst>
          </p:cNvPr>
          <p:cNvCxnSpPr>
            <a:cxnSpLocks/>
          </p:cNvCxnSpPr>
          <p:nvPr userDrawn="1"/>
        </p:nvCxnSpPr>
        <p:spPr>
          <a:xfrm>
            <a:off x="674600" y="1647825"/>
            <a:ext cx="1084280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Rounded Rectangle 30">
            <a:extLst>
              <a:ext uri="{FF2B5EF4-FFF2-40B4-BE49-F238E27FC236}">
                <a16:creationId xmlns:a16="http://schemas.microsoft.com/office/drawing/2014/main" id="{B5A407D3-B441-0723-B49A-E59C71D8E01F}"/>
              </a:ext>
            </a:extLst>
          </p:cNvPr>
          <p:cNvSpPr/>
          <p:nvPr userDrawn="1"/>
        </p:nvSpPr>
        <p:spPr>
          <a:xfrm>
            <a:off x="2346020" y="2169319"/>
            <a:ext cx="1589675" cy="3963194"/>
          </a:xfrm>
          <a:prstGeom prst="roundRect">
            <a:avLst/>
          </a:prstGeom>
          <a:solidFill>
            <a:srgbClr val="E17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aa-ET" sz="1200"/>
          </a:p>
        </p:txBody>
      </p:sp>
      <p:sp>
        <p:nvSpPr>
          <p:cNvPr id="6" name="Tekstvak 42">
            <a:extLst>
              <a:ext uri="{FF2B5EF4-FFF2-40B4-BE49-F238E27FC236}">
                <a16:creationId xmlns:a16="http://schemas.microsoft.com/office/drawing/2014/main" id="{F0982B31-99BF-4B0D-F47D-153F71068DA4}"/>
              </a:ext>
            </a:extLst>
          </p:cNvPr>
          <p:cNvSpPr txBox="1">
            <a:spLocks noChangeArrowheads="1"/>
          </p:cNvSpPr>
          <p:nvPr userDrawn="1"/>
        </p:nvSpPr>
        <p:spPr bwMode="auto">
          <a:xfrm>
            <a:off x="2159513" y="2556669"/>
            <a:ext cx="1969831"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000" b="1"/>
              <a:t>Toegang</a:t>
            </a:r>
          </a:p>
        </p:txBody>
      </p:sp>
      <p:sp>
        <p:nvSpPr>
          <p:cNvPr id="7" name="Rounded Rectangle 31">
            <a:extLst>
              <a:ext uri="{FF2B5EF4-FFF2-40B4-BE49-F238E27FC236}">
                <a16:creationId xmlns:a16="http://schemas.microsoft.com/office/drawing/2014/main" id="{A1F3D499-EEF1-3AEB-6FAD-6FE8697E8781}"/>
              </a:ext>
            </a:extLst>
          </p:cNvPr>
          <p:cNvSpPr/>
          <p:nvPr userDrawn="1"/>
        </p:nvSpPr>
        <p:spPr>
          <a:xfrm>
            <a:off x="4094423" y="2169319"/>
            <a:ext cx="1590468" cy="3963194"/>
          </a:xfrm>
          <a:prstGeom prst="roundRect">
            <a:avLst/>
          </a:prstGeom>
          <a:solidFill>
            <a:srgbClr val="8FCAE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aa-ET" sz="1200"/>
          </a:p>
        </p:txBody>
      </p:sp>
      <p:sp>
        <p:nvSpPr>
          <p:cNvPr id="8" name="Tekstvak 42">
            <a:extLst>
              <a:ext uri="{FF2B5EF4-FFF2-40B4-BE49-F238E27FC236}">
                <a16:creationId xmlns:a16="http://schemas.microsoft.com/office/drawing/2014/main" id="{2DF5999F-55D7-1515-136A-D53BED4A4EFF}"/>
              </a:ext>
            </a:extLst>
          </p:cNvPr>
          <p:cNvSpPr txBox="1">
            <a:spLocks noChangeArrowheads="1"/>
          </p:cNvSpPr>
          <p:nvPr userDrawn="1"/>
        </p:nvSpPr>
        <p:spPr bwMode="auto">
          <a:xfrm>
            <a:off x="3849187" y="2556669"/>
            <a:ext cx="1969831"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000" b="1"/>
              <a:t>Interactie</a:t>
            </a:r>
          </a:p>
        </p:txBody>
      </p:sp>
      <p:sp>
        <p:nvSpPr>
          <p:cNvPr id="9" name="Rounded Rectangle 32">
            <a:extLst>
              <a:ext uri="{FF2B5EF4-FFF2-40B4-BE49-F238E27FC236}">
                <a16:creationId xmlns:a16="http://schemas.microsoft.com/office/drawing/2014/main" id="{1976DD83-5266-B564-D7CF-B4977575D493}"/>
              </a:ext>
            </a:extLst>
          </p:cNvPr>
          <p:cNvSpPr/>
          <p:nvPr userDrawn="1"/>
        </p:nvSpPr>
        <p:spPr>
          <a:xfrm>
            <a:off x="5803938" y="2169319"/>
            <a:ext cx="1589674" cy="3963194"/>
          </a:xfrm>
          <a:prstGeom prst="roundRect">
            <a:avLst/>
          </a:prstGeom>
          <a:solidFill>
            <a:srgbClr val="FFB61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aa-ET" sz="1200"/>
          </a:p>
        </p:txBody>
      </p:sp>
      <p:sp>
        <p:nvSpPr>
          <p:cNvPr id="10" name="Tekstvak 42">
            <a:extLst>
              <a:ext uri="{FF2B5EF4-FFF2-40B4-BE49-F238E27FC236}">
                <a16:creationId xmlns:a16="http://schemas.microsoft.com/office/drawing/2014/main" id="{FC5BD985-B811-E9A3-4703-646F27F62244}"/>
              </a:ext>
            </a:extLst>
          </p:cNvPr>
          <p:cNvSpPr txBox="1">
            <a:spLocks noChangeArrowheads="1"/>
          </p:cNvSpPr>
          <p:nvPr userDrawn="1"/>
        </p:nvSpPr>
        <p:spPr bwMode="auto">
          <a:xfrm>
            <a:off x="5588066" y="2556669"/>
            <a:ext cx="1919831"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000" b="1"/>
              <a:t>Gegevens-</a:t>
            </a:r>
          </a:p>
          <a:p>
            <a:pPr algn="ctr" eaLnBrk="1" hangingPunct="1"/>
            <a:r>
              <a:rPr lang="nl-NL" altLang="nl-NL" sz="1000" b="1"/>
              <a:t>uitwisseling</a:t>
            </a:r>
          </a:p>
        </p:txBody>
      </p:sp>
      <p:sp>
        <p:nvSpPr>
          <p:cNvPr id="11" name="Rounded Rectangle 33">
            <a:extLst>
              <a:ext uri="{FF2B5EF4-FFF2-40B4-BE49-F238E27FC236}">
                <a16:creationId xmlns:a16="http://schemas.microsoft.com/office/drawing/2014/main" id="{845598BE-9FE1-2FD4-A693-818AF4EF5E82}"/>
              </a:ext>
            </a:extLst>
          </p:cNvPr>
          <p:cNvSpPr/>
          <p:nvPr userDrawn="1"/>
        </p:nvSpPr>
        <p:spPr>
          <a:xfrm>
            <a:off x="7520596" y="2169319"/>
            <a:ext cx="1589675" cy="3963194"/>
          </a:xfrm>
          <a:prstGeom prst="roundRect">
            <a:avLst/>
          </a:prstGeom>
          <a:solidFill>
            <a:srgbClr val="76D2B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aa-ET" sz="1200"/>
          </a:p>
        </p:txBody>
      </p:sp>
      <p:sp>
        <p:nvSpPr>
          <p:cNvPr id="12" name="Tekstvak 42">
            <a:extLst>
              <a:ext uri="{FF2B5EF4-FFF2-40B4-BE49-F238E27FC236}">
                <a16:creationId xmlns:a16="http://schemas.microsoft.com/office/drawing/2014/main" id="{4758F859-7660-FB86-9B4A-39AB628AEE72}"/>
              </a:ext>
            </a:extLst>
          </p:cNvPr>
          <p:cNvSpPr txBox="1">
            <a:spLocks noChangeArrowheads="1"/>
          </p:cNvSpPr>
          <p:nvPr userDrawn="1"/>
        </p:nvSpPr>
        <p:spPr bwMode="auto">
          <a:xfrm>
            <a:off x="7317422" y="2556669"/>
            <a:ext cx="1919832"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000" b="1"/>
              <a:t>Infrastructuur</a:t>
            </a:r>
          </a:p>
        </p:txBody>
      </p:sp>
      <p:sp>
        <p:nvSpPr>
          <p:cNvPr id="13" name="TextBox 26">
            <a:extLst>
              <a:ext uri="{FF2B5EF4-FFF2-40B4-BE49-F238E27FC236}">
                <a16:creationId xmlns:a16="http://schemas.microsoft.com/office/drawing/2014/main" id="{889A346E-D06D-DD61-E80A-993A0CA0DB91}"/>
              </a:ext>
            </a:extLst>
          </p:cNvPr>
          <p:cNvSpPr txBox="1">
            <a:spLocks noChangeArrowheads="1"/>
          </p:cNvSpPr>
          <p:nvPr userDrawn="1"/>
        </p:nvSpPr>
        <p:spPr bwMode="auto">
          <a:xfrm>
            <a:off x="1042852" y="3220244"/>
            <a:ext cx="1303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800" b="1"/>
              <a:t>Stelsels</a:t>
            </a:r>
          </a:p>
          <a:p>
            <a:pPr eaLnBrk="1" hangingPunct="1"/>
            <a:endParaRPr lang="nl-NL" altLang="nl-NL" sz="800" b="1"/>
          </a:p>
          <a:p>
            <a:pPr eaLnBrk="1" hangingPunct="1"/>
            <a:endParaRPr lang="nl-NL" altLang="nl-NL" sz="800" b="1"/>
          </a:p>
          <a:p>
            <a:pPr eaLnBrk="1" hangingPunct="1"/>
            <a:endParaRPr lang="nl-NL" altLang="nl-NL" sz="800" b="1"/>
          </a:p>
          <a:p>
            <a:pPr eaLnBrk="1" hangingPunct="1"/>
            <a:endParaRPr lang="nl-NL" altLang="nl-NL" sz="800" b="1"/>
          </a:p>
          <a:p>
            <a:pPr eaLnBrk="1" hangingPunct="1"/>
            <a:r>
              <a:rPr lang="nl-NL" altLang="nl-NL" sz="800" b="1"/>
              <a:t>Standaarden</a:t>
            </a:r>
          </a:p>
          <a:p>
            <a:pPr eaLnBrk="1" hangingPunct="1"/>
            <a:endParaRPr lang="nl-NL" altLang="nl-NL" sz="800" b="1"/>
          </a:p>
          <a:p>
            <a:pPr eaLnBrk="1" hangingPunct="1"/>
            <a:endParaRPr lang="nl-NL" altLang="nl-NL" sz="800" b="1"/>
          </a:p>
          <a:p>
            <a:pPr eaLnBrk="1" hangingPunct="1"/>
            <a:endParaRPr lang="nl-NL" altLang="nl-NL" sz="800" b="1"/>
          </a:p>
          <a:p>
            <a:pPr eaLnBrk="1" hangingPunct="1"/>
            <a:endParaRPr lang="nl-NL" altLang="nl-NL" sz="800" b="1"/>
          </a:p>
          <a:p>
            <a:pPr eaLnBrk="1" hangingPunct="1"/>
            <a:endParaRPr lang="nl-NL" altLang="nl-NL" sz="800" b="1"/>
          </a:p>
          <a:p>
            <a:pPr eaLnBrk="1" hangingPunct="1"/>
            <a:r>
              <a:rPr lang="nl-NL" altLang="nl-NL" sz="800" b="1"/>
              <a:t>Voorzieningen</a:t>
            </a:r>
          </a:p>
          <a:p>
            <a:pPr eaLnBrk="1" hangingPunct="1"/>
            <a:endParaRPr lang="nl-NL" altLang="nl-NL" sz="800" b="1"/>
          </a:p>
          <a:p>
            <a:pPr eaLnBrk="1" hangingPunct="1"/>
            <a:endParaRPr lang="nl-NL" altLang="nl-NL" sz="800" b="1"/>
          </a:p>
          <a:p>
            <a:pPr eaLnBrk="1" hangingPunct="1"/>
            <a:endParaRPr lang="nl-NL" altLang="nl-NL" sz="800" b="1"/>
          </a:p>
          <a:p>
            <a:pPr eaLnBrk="1" hangingPunct="1"/>
            <a:endParaRPr lang="nl-NL" altLang="nl-NL" sz="800" b="1"/>
          </a:p>
          <a:p>
            <a:pPr eaLnBrk="1" hangingPunct="1"/>
            <a:endParaRPr lang="nl-NL" altLang="nl-NL" sz="800" b="1"/>
          </a:p>
          <a:p>
            <a:pPr eaLnBrk="1" hangingPunct="1"/>
            <a:endParaRPr lang="nl-NL" altLang="nl-NL" sz="800" b="1"/>
          </a:p>
          <a:p>
            <a:pPr eaLnBrk="1" hangingPunct="1"/>
            <a:endParaRPr lang="nl-NL" altLang="nl-NL" sz="800" b="1"/>
          </a:p>
          <a:p>
            <a:pPr eaLnBrk="1" hangingPunct="1"/>
            <a:endParaRPr lang="nl-NL" altLang="nl-NL" sz="800" b="1"/>
          </a:p>
          <a:p>
            <a:pPr eaLnBrk="1" hangingPunct="1"/>
            <a:endParaRPr lang="nl-NL" altLang="nl-NL" sz="800" b="1"/>
          </a:p>
          <a:p>
            <a:pPr eaLnBrk="1" hangingPunct="1"/>
            <a:r>
              <a:rPr lang="nl-NL" altLang="nl-NL" sz="800" b="1"/>
              <a:t>Dienstverlening</a:t>
            </a:r>
          </a:p>
          <a:p>
            <a:pPr eaLnBrk="1" hangingPunct="1"/>
            <a:endParaRPr lang="nl-NL" altLang="nl-NL" sz="800" b="1"/>
          </a:p>
        </p:txBody>
      </p:sp>
      <p:sp>
        <p:nvSpPr>
          <p:cNvPr id="14" name="Tekstvak 42">
            <a:extLst>
              <a:ext uri="{FF2B5EF4-FFF2-40B4-BE49-F238E27FC236}">
                <a16:creationId xmlns:a16="http://schemas.microsoft.com/office/drawing/2014/main" id="{83317B6D-341A-E266-1848-C74B5DF6DF0B}"/>
              </a:ext>
            </a:extLst>
          </p:cNvPr>
          <p:cNvSpPr txBox="1">
            <a:spLocks noChangeArrowheads="1"/>
          </p:cNvSpPr>
          <p:nvPr userDrawn="1"/>
        </p:nvSpPr>
        <p:spPr bwMode="auto">
          <a:xfrm>
            <a:off x="9237254" y="2500313"/>
            <a:ext cx="1919831"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algn="ctr" eaLnBrk="1" hangingPunct="1"/>
            <a:r>
              <a:rPr lang="nl-NL" altLang="nl-NL" sz="1000" b="1"/>
              <a:t>Regie op stelsels</a:t>
            </a:r>
          </a:p>
          <a:p>
            <a:pPr algn="ctr" eaLnBrk="1" hangingPunct="1"/>
            <a:r>
              <a:rPr lang="nl-NL" altLang="nl-NL" sz="1000" b="1"/>
              <a:t>En standaarden</a:t>
            </a:r>
          </a:p>
        </p:txBody>
      </p:sp>
      <p:cxnSp>
        <p:nvCxnSpPr>
          <p:cNvPr id="15" name="Straight Connector 35">
            <a:extLst>
              <a:ext uri="{FF2B5EF4-FFF2-40B4-BE49-F238E27FC236}">
                <a16:creationId xmlns:a16="http://schemas.microsoft.com/office/drawing/2014/main" id="{0775A7A4-A2CD-BEB3-6554-BD6E90FDDAAA}"/>
              </a:ext>
            </a:extLst>
          </p:cNvPr>
          <p:cNvCxnSpPr/>
          <p:nvPr userDrawn="1"/>
        </p:nvCxnSpPr>
        <p:spPr>
          <a:xfrm>
            <a:off x="2564273" y="3086100"/>
            <a:ext cx="1182534" cy="0"/>
          </a:xfrm>
          <a:prstGeom prst="line">
            <a:avLst/>
          </a:prstGeom>
          <a:ln w="22225"/>
        </p:spPr>
        <p:style>
          <a:lnRef idx="1">
            <a:schemeClr val="accent2"/>
          </a:lnRef>
          <a:fillRef idx="0">
            <a:schemeClr val="accent2"/>
          </a:fillRef>
          <a:effectRef idx="0">
            <a:schemeClr val="accent2"/>
          </a:effectRef>
          <a:fontRef idx="minor">
            <a:schemeClr val="tx1"/>
          </a:fontRef>
        </p:style>
      </p:cxnSp>
      <p:cxnSp>
        <p:nvCxnSpPr>
          <p:cNvPr id="16" name="Straight Connector 36">
            <a:extLst>
              <a:ext uri="{FF2B5EF4-FFF2-40B4-BE49-F238E27FC236}">
                <a16:creationId xmlns:a16="http://schemas.microsoft.com/office/drawing/2014/main" id="{10A2EE52-1E55-9BB9-4B45-30CA9BAD2718}"/>
              </a:ext>
            </a:extLst>
          </p:cNvPr>
          <p:cNvCxnSpPr/>
          <p:nvPr userDrawn="1"/>
        </p:nvCxnSpPr>
        <p:spPr>
          <a:xfrm>
            <a:off x="4283311" y="3086100"/>
            <a:ext cx="1182534" cy="0"/>
          </a:xfrm>
          <a:prstGeom prst="line">
            <a:avLst/>
          </a:prstGeom>
          <a:ln w="22225">
            <a:solidFill>
              <a:srgbClr val="8FCAE7"/>
            </a:solidFill>
          </a:ln>
        </p:spPr>
        <p:style>
          <a:lnRef idx="1">
            <a:schemeClr val="accent2"/>
          </a:lnRef>
          <a:fillRef idx="0">
            <a:schemeClr val="accent2"/>
          </a:fillRef>
          <a:effectRef idx="0">
            <a:schemeClr val="accent2"/>
          </a:effectRef>
          <a:fontRef idx="minor">
            <a:schemeClr val="tx1"/>
          </a:fontRef>
        </p:style>
      </p:cxnSp>
      <p:cxnSp>
        <p:nvCxnSpPr>
          <p:cNvPr id="17" name="Straight Connector 37">
            <a:extLst>
              <a:ext uri="{FF2B5EF4-FFF2-40B4-BE49-F238E27FC236}">
                <a16:creationId xmlns:a16="http://schemas.microsoft.com/office/drawing/2014/main" id="{0DFD6805-69F3-B4D7-12A8-0F924A95408E}"/>
              </a:ext>
            </a:extLst>
          </p:cNvPr>
          <p:cNvCxnSpPr/>
          <p:nvPr userDrawn="1"/>
        </p:nvCxnSpPr>
        <p:spPr>
          <a:xfrm>
            <a:off x="6002350" y="3086100"/>
            <a:ext cx="1182534" cy="0"/>
          </a:xfrm>
          <a:prstGeom prst="line">
            <a:avLst/>
          </a:prstGeom>
          <a:ln w="22225">
            <a:solidFill>
              <a:srgbClr val="FFB612"/>
            </a:solidFill>
          </a:ln>
        </p:spPr>
        <p:style>
          <a:lnRef idx="1">
            <a:schemeClr val="accent2"/>
          </a:lnRef>
          <a:fillRef idx="0">
            <a:schemeClr val="accent2"/>
          </a:fillRef>
          <a:effectRef idx="0">
            <a:schemeClr val="accent2"/>
          </a:effectRef>
          <a:fontRef idx="minor">
            <a:schemeClr val="tx1"/>
          </a:fontRef>
        </p:style>
      </p:cxnSp>
      <p:cxnSp>
        <p:nvCxnSpPr>
          <p:cNvPr id="18" name="Straight Connector 38">
            <a:extLst>
              <a:ext uri="{FF2B5EF4-FFF2-40B4-BE49-F238E27FC236}">
                <a16:creationId xmlns:a16="http://schemas.microsoft.com/office/drawing/2014/main" id="{C1D597D7-EAAC-9210-5FA7-E01EA4D64B91}"/>
              </a:ext>
            </a:extLst>
          </p:cNvPr>
          <p:cNvCxnSpPr/>
          <p:nvPr userDrawn="1"/>
        </p:nvCxnSpPr>
        <p:spPr>
          <a:xfrm>
            <a:off x="7692023" y="3086100"/>
            <a:ext cx="1182534" cy="0"/>
          </a:xfrm>
          <a:prstGeom prst="line">
            <a:avLst/>
          </a:prstGeom>
          <a:ln w="22225">
            <a:solidFill>
              <a:srgbClr val="76D2B6"/>
            </a:solidFill>
          </a:ln>
        </p:spPr>
        <p:style>
          <a:lnRef idx="1">
            <a:schemeClr val="accent2"/>
          </a:lnRef>
          <a:fillRef idx="0">
            <a:schemeClr val="accent2"/>
          </a:fillRef>
          <a:effectRef idx="0">
            <a:schemeClr val="accent2"/>
          </a:effectRef>
          <a:fontRef idx="minor">
            <a:schemeClr val="tx1"/>
          </a:fontRef>
        </p:style>
      </p:cxnSp>
      <p:cxnSp>
        <p:nvCxnSpPr>
          <p:cNvPr id="19" name="Straight Connector 39">
            <a:extLst>
              <a:ext uri="{FF2B5EF4-FFF2-40B4-BE49-F238E27FC236}">
                <a16:creationId xmlns:a16="http://schemas.microsoft.com/office/drawing/2014/main" id="{829959F6-D659-A590-113C-184E10D0961A}"/>
              </a:ext>
            </a:extLst>
          </p:cNvPr>
          <p:cNvCxnSpPr>
            <a:cxnSpLocks/>
          </p:cNvCxnSpPr>
          <p:nvPr userDrawn="1"/>
        </p:nvCxnSpPr>
        <p:spPr>
          <a:xfrm>
            <a:off x="1080154" y="3702844"/>
            <a:ext cx="8157100" cy="0"/>
          </a:xfrm>
          <a:prstGeom prst="line">
            <a:avLst/>
          </a:prstGeom>
          <a:ln w="222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0" name="Straight Connector 42">
            <a:extLst>
              <a:ext uri="{FF2B5EF4-FFF2-40B4-BE49-F238E27FC236}">
                <a16:creationId xmlns:a16="http://schemas.microsoft.com/office/drawing/2014/main" id="{2213EB52-411C-7B90-4CDB-BFB4D6685753}"/>
              </a:ext>
            </a:extLst>
          </p:cNvPr>
          <p:cNvCxnSpPr>
            <a:cxnSpLocks/>
          </p:cNvCxnSpPr>
          <p:nvPr userDrawn="1"/>
        </p:nvCxnSpPr>
        <p:spPr>
          <a:xfrm>
            <a:off x="1080154" y="4468019"/>
            <a:ext cx="8157100" cy="0"/>
          </a:xfrm>
          <a:prstGeom prst="line">
            <a:avLst/>
          </a:prstGeom>
          <a:ln w="222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1" name="Straight Connector 44">
            <a:extLst>
              <a:ext uri="{FF2B5EF4-FFF2-40B4-BE49-F238E27FC236}">
                <a16:creationId xmlns:a16="http://schemas.microsoft.com/office/drawing/2014/main" id="{3A7FE546-B11E-FA71-528B-56EFF139C2B6}"/>
              </a:ext>
            </a:extLst>
          </p:cNvPr>
          <p:cNvCxnSpPr>
            <a:cxnSpLocks/>
          </p:cNvCxnSpPr>
          <p:nvPr userDrawn="1"/>
        </p:nvCxnSpPr>
        <p:spPr>
          <a:xfrm>
            <a:off x="1080154" y="5700713"/>
            <a:ext cx="8157100" cy="0"/>
          </a:xfrm>
          <a:prstGeom prst="line">
            <a:avLst/>
          </a:prstGeom>
          <a:ln w="22225">
            <a:solidFill>
              <a:schemeClr val="tx1"/>
            </a:solidFill>
          </a:ln>
        </p:spPr>
        <p:style>
          <a:lnRef idx="1">
            <a:schemeClr val="accent2"/>
          </a:lnRef>
          <a:fillRef idx="0">
            <a:schemeClr val="accent2"/>
          </a:fillRef>
          <a:effectRef idx="0">
            <a:schemeClr val="accent2"/>
          </a:effectRef>
          <a:fontRef idx="minor">
            <a:schemeClr val="tx1"/>
          </a:fontRef>
        </p:style>
      </p:cxnSp>
      <p:sp>
        <p:nvSpPr>
          <p:cNvPr id="22" name="TextBox 61">
            <a:extLst>
              <a:ext uri="{FF2B5EF4-FFF2-40B4-BE49-F238E27FC236}">
                <a16:creationId xmlns:a16="http://schemas.microsoft.com/office/drawing/2014/main" id="{8B1F1D9E-EE61-C881-4ADE-C6EAECA2349C}"/>
              </a:ext>
            </a:extLst>
          </p:cNvPr>
          <p:cNvSpPr txBox="1">
            <a:spLocks noChangeArrowheads="1"/>
          </p:cNvSpPr>
          <p:nvPr userDrawn="1"/>
        </p:nvSpPr>
        <p:spPr bwMode="auto">
          <a:xfrm>
            <a:off x="2523003" y="3220244"/>
            <a:ext cx="15317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27013">
              <a:defRPr>
                <a:solidFill>
                  <a:schemeClr val="tx1"/>
                </a:solidFill>
                <a:latin typeface="Verdana" panose="020B0604030504040204" pitchFamily="34" charset="0"/>
              </a:defRPr>
            </a:lvl1pPr>
            <a:lvl2pPr marL="742950" indent="-285750" defTabSz="227013">
              <a:defRPr>
                <a:solidFill>
                  <a:schemeClr val="tx1"/>
                </a:solidFill>
                <a:latin typeface="Verdana" panose="020B0604030504040204" pitchFamily="34" charset="0"/>
              </a:defRPr>
            </a:lvl2pPr>
            <a:lvl3pPr marL="1143000" indent="-228600" defTabSz="227013">
              <a:defRPr>
                <a:solidFill>
                  <a:schemeClr val="tx1"/>
                </a:solidFill>
                <a:latin typeface="Verdana" panose="020B0604030504040204" pitchFamily="34" charset="0"/>
              </a:defRPr>
            </a:lvl3pPr>
            <a:lvl4pPr marL="1600200" indent="-228600" defTabSz="227013">
              <a:defRPr>
                <a:solidFill>
                  <a:schemeClr val="tx1"/>
                </a:solidFill>
                <a:latin typeface="Verdana" panose="020B0604030504040204" pitchFamily="34" charset="0"/>
              </a:defRPr>
            </a:lvl4pPr>
            <a:lvl5pPr marL="2057400" indent="-228600" defTabSz="227013">
              <a:defRPr>
                <a:solidFill>
                  <a:schemeClr val="tx1"/>
                </a:solidFill>
                <a:latin typeface="Verdana" panose="020B0604030504040204" pitchFamily="34" charset="0"/>
              </a:defRPr>
            </a:lvl5pPr>
            <a:lvl6pPr marL="2514600" indent="-228600" defTabSz="227013" fontAlgn="base">
              <a:spcBef>
                <a:spcPct val="0"/>
              </a:spcBef>
              <a:spcAft>
                <a:spcPct val="0"/>
              </a:spcAft>
              <a:defRPr>
                <a:solidFill>
                  <a:schemeClr val="tx1"/>
                </a:solidFill>
                <a:latin typeface="Verdana" panose="020B0604030504040204" pitchFamily="34" charset="0"/>
              </a:defRPr>
            </a:lvl6pPr>
            <a:lvl7pPr marL="2971800" indent="-228600" defTabSz="227013" fontAlgn="base">
              <a:spcBef>
                <a:spcPct val="0"/>
              </a:spcBef>
              <a:spcAft>
                <a:spcPct val="0"/>
              </a:spcAft>
              <a:defRPr>
                <a:solidFill>
                  <a:schemeClr val="tx1"/>
                </a:solidFill>
                <a:latin typeface="Verdana" panose="020B0604030504040204" pitchFamily="34" charset="0"/>
              </a:defRPr>
            </a:lvl7pPr>
            <a:lvl8pPr marL="3429000" indent="-228600" defTabSz="227013" fontAlgn="base">
              <a:spcBef>
                <a:spcPct val="0"/>
              </a:spcBef>
              <a:spcAft>
                <a:spcPct val="0"/>
              </a:spcAft>
              <a:defRPr>
                <a:solidFill>
                  <a:schemeClr val="tx1"/>
                </a:solidFill>
                <a:latin typeface="Verdana" panose="020B0604030504040204" pitchFamily="34" charset="0"/>
              </a:defRPr>
            </a:lvl8pPr>
            <a:lvl9pPr marL="3886200" indent="-228600" defTabSz="227013"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800">
                <a:solidFill>
                  <a:srgbClr val="000000"/>
                </a:solidFill>
              </a:rPr>
              <a:t>PKIoverheid</a:t>
            </a:r>
          </a:p>
          <a:p>
            <a:pPr eaLnBrk="1" hangingPunct="1"/>
            <a:r>
              <a:rPr lang="nl-NL" altLang="nl-NL" sz="800">
                <a:solidFill>
                  <a:srgbClr val="000000"/>
                </a:solidFill>
              </a:rPr>
              <a:t>eHerkenning</a:t>
            </a: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r>
              <a:rPr lang="nl-NL" altLang="nl-NL" sz="800">
                <a:solidFill>
                  <a:srgbClr val="000000"/>
                </a:solidFill>
              </a:rPr>
              <a:t>PKIoverheid</a:t>
            </a:r>
          </a:p>
          <a:p>
            <a:pPr eaLnBrk="1" hangingPunct="1"/>
            <a:r>
              <a:rPr lang="nl-NL" altLang="nl-NL" sz="800">
                <a:solidFill>
                  <a:srgbClr val="000000"/>
                </a:solidFill>
              </a:rPr>
              <a:t>Organisatie-</a:t>
            </a:r>
          </a:p>
          <a:p>
            <a:pPr eaLnBrk="1" hangingPunct="1"/>
            <a:r>
              <a:rPr lang="nl-NL" altLang="nl-NL" sz="800">
                <a:solidFill>
                  <a:srgbClr val="000000"/>
                </a:solidFill>
              </a:rPr>
              <a:t>identificatienummer</a:t>
            </a:r>
          </a:p>
          <a:p>
            <a:pPr eaLnBrk="1" hangingPunct="1"/>
            <a:r>
              <a:rPr lang="nl-NL" altLang="nl-NL" sz="800">
                <a:solidFill>
                  <a:srgbClr val="000000"/>
                </a:solidFill>
              </a:rPr>
              <a:t>(OIN)</a:t>
            </a: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r>
              <a:rPr lang="nl-NL" altLang="nl-NL" sz="800">
                <a:solidFill>
                  <a:srgbClr val="000000"/>
                </a:solidFill>
              </a:rPr>
              <a:t>DigiD</a:t>
            </a:r>
          </a:p>
          <a:p>
            <a:pPr eaLnBrk="1" hangingPunct="1"/>
            <a:r>
              <a:rPr lang="nl-NL" altLang="nl-NL" sz="800">
                <a:solidFill>
                  <a:srgbClr val="000000"/>
                </a:solidFill>
              </a:rPr>
              <a:t>DigiD Machtigen</a:t>
            </a:r>
          </a:p>
          <a:p>
            <a:pPr eaLnBrk="1" hangingPunct="1"/>
            <a:r>
              <a:rPr lang="nl-NL" altLang="nl-NL" sz="800">
                <a:solidFill>
                  <a:srgbClr val="000000"/>
                </a:solidFill>
              </a:rPr>
              <a:t>Routeringsvoorziening</a:t>
            </a:r>
          </a:p>
          <a:p>
            <a:pPr eaLnBrk="1" hangingPunct="1"/>
            <a:r>
              <a:rPr lang="nl-NL" altLang="nl-NL" sz="800">
                <a:solidFill>
                  <a:srgbClr val="000000"/>
                </a:solidFill>
              </a:rPr>
              <a:t>BSNk PP</a:t>
            </a:r>
          </a:p>
          <a:p>
            <a:pPr eaLnBrk="1" hangingPunct="1"/>
            <a:r>
              <a:rPr lang="nl-NL" altLang="nl-NL" sz="800">
                <a:solidFill>
                  <a:srgbClr val="000000"/>
                </a:solidFill>
              </a:rPr>
              <a:t>Machtigingenregister</a:t>
            </a: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r>
              <a:rPr lang="nl-NL" altLang="nl-NL" sz="800">
                <a:solidFill>
                  <a:srgbClr val="000000"/>
                </a:solidFill>
              </a:rPr>
              <a:t>eIDAS</a:t>
            </a: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p:txBody>
      </p:sp>
      <p:sp>
        <p:nvSpPr>
          <p:cNvPr id="23" name="TextBox 65">
            <a:extLst>
              <a:ext uri="{FF2B5EF4-FFF2-40B4-BE49-F238E27FC236}">
                <a16:creationId xmlns:a16="http://schemas.microsoft.com/office/drawing/2014/main" id="{A0B742E2-DFD7-6CD5-E697-74E1CF35C29E}"/>
              </a:ext>
            </a:extLst>
          </p:cNvPr>
          <p:cNvSpPr txBox="1">
            <a:spLocks noChangeArrowheads="1"/>
          </p:cNvSpPr>
          <p:nvPr userDrawn="1"/>
        </p:nvSpPr>
        <p:spPr bwMode="auto">
          <a:xfrm>
            <a:off x="4242835" y="3220244"/>
            <a:ext cx="153094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27013">
              <a:defRPr>
                <a:solidFill>
                  <a:schemeClr val="tx1"/>
                </a:solidFill>
                <a:latin typeface="Verdana" panose="020B0604030504040204" pitchFamily="34" charset="0"/>
              </a:defRPr>
            </a:lvl1pPr>
            <a:lvl2pPr marL="742950" indent="-285750" defTabSz="227013">
              <a:defRPr>
                <a:solidFill>
                  <a:schemeClr val="tx1"/>
                </a:solidFill>
                <a:latin typeface="Verdana" panose="020B0604030504040204" pitchFamily="34" charset="0"/>
              </a:defRPr>
            </a:lvl2pPr>
            <a:lvl3pPr marL="1143000" indent="-228600" defTabSz="227013">
              <a:defRPr>
                <a:solidFill>
                  <a:schemeClr val="tx1"/>
                </a:solidFill>
                <a:latin typeface="Verdana" panose="020B0604030504040204" pitchFamily="34" charset="0"/>
              </a:defRPr>
            </a:lvl3pPr>
            <a:lvl4pPr marL="1600200" indent="-228600" defTabSz="227013">
              <a:defRPr>
                <a:solidFill>
                  <a:schemeClr val="tx1"/>
                </a:solidFill>
                <a:latin typeface="Verdana" panose="020B0604030504040204" pitchFamily="34" charset="0"/>
              </a:defRPr>
            </a:lvl4pPr>
            <a:lvl5pPr marL="2057400" indent="-228600" defTabSz="227013">
              <a:defRPr>
                <a:solidFill>
                  <a:schemeClr val="tx1"/>
                </a:solidFill>
                <a:latin typeface="Verdana" panose="020B0604030504040204" pitchFamily="34" charset="0"/>
              </a:defRPr>
            </a:lvl5pPr>
            <a:lvl6pPr marL="2514600" indent="-228600" defTabSz="227013" fontAlgn="base">
              <a:spcBef>
                <a:spcPct val="0"/>
              </a:spcBef>
              <a:spcAft>
                <a:spcPct val="0"/>
              </a:spcAft>
              <a:defRPr>
                <a:solidFill>
                  <a:schemeClr val="tx1"/>
                </a:solidFill>
                <a:latin typeface="Verdana" panose="020B0604030504040204" pitchFamily="34" charset="0"/>
              </a:defRPr>
            </a:lvl6pPr>
            <a:lvl7pPr marL="2971800" indent="-228600" defTabSz="227013" fontAlgn="base">
              <a:spcBef>
                <a:spcPct val="0"/>
              </a:spcBef>
              <a:spcAft>
                <a:spcPct val="0"/>
              </a:spcAft>
              <a:defRPr>
                <a:solidFill>
                  <a:schemeClr val="tx1"/>
                </a:solidFill>
                <a:latin typeface="Verdana" panose="020B0604030504040204" pitchFamily="34" charset="0"/>
              </a:defRPr>
            </a:lvl7pPr>
            <a:lvl8pPr marL="3429000" indent="-228600" defTabSz="227013" fontAlgn="base">
              <a:spcBef>
                <a:spcPct val="0"/>
              </a:spcBef>
              <a:spcAft>
                <a:spcPct val="0"/>
              </a:spcAft>
              <a:defRPr>
                <a:solidFill>
                  <a:schemeClr val="tx1"/>
                </a:solidFill>
                <a:latin typeface="Verdana" panose="020B0604030504040204" pitchFamily="34" charset="0"/>
              </a:defRPr>
            </a:lvl8pPr>
            <a:lvl9pPr marL="3886200" indent="-228600" defTabSz="227013" fontAlgn="base">
              <a:spcBef>
                <a:spcPct val="0"/>
              </a:spcBef>
              <a:spcAft>
                <a:spcPct val="0"/>
              </a:spcAft>
              <a:defRPr>
                <a:solidFill>
                  <a:schemeClr val="tx1"/>
                </a:solidFill>
                <a:latin typeface="Verdana" panose="020B0604030504040204" pitchFamily="34" charset="0"/>
              </a:defRPr>
            </a:lvl9pPr>
          </a:lstStyle>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r>
              <a:rPr lang="nl-NL" altLang="nl-NL" sz="800">
                <a:solidFill>
                  <a:srgbClr val="000000"/>
                </a:solidFill>
              </a:rPr>
              <a:t>DigiToegankelijk</a:t>
            </a: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r>
              <a:rPr lang="nl-NL" altLang="nl-NL" sz="800">
                <a:solidFill>
                  <a:srgbClr val="000000"/>
                </a:solidFill>
              </a:rPr>
              <a:t>MijnOverheid</a:t>
            </a:r>
          </a:p>
          <a:p>
            <a:pPr eaLnBrk="1" hangingPunct="1"/>
            <a:endParaRPr lang="nl-NL" altLang="nl-NL" sz="800">
              <a:solidFill>
                <a:srgbClr val="000000"/>
              </a:solidFill>
            </a:endParaRPr>
          </a:p>
          <a:p>
            <a:pPr eaLnBrk="1" hangingPunct="1"/>
            <a:endParaRPr lang="nl-NL" altLang="nl-NL" sz="800">
              <a:solidFill>
                <a:srgbClr val="000000"/>
              </a:solidFill>
            </a:endParaRPr>
          </a:p>
        </p:txBody>
      </p:sp>
      <p:sp>
        <p:nvSpPr>
          <p:cNvPr id="24" name="TextBox 66">
            <a:extLst>
              <a:ext uri="{FF2B5EF4-FFF2-40B4-BE49-F238E27FC236}">
                <a16:creationId xmlns:a16="http://schemas.microsoft.com/office/drawing/2014/main" id="{A14DD828-BFAA-EB31-C093-977DB7BF102B}"/>
              </a:ext>
            </a:extLst>
          </p:cNvPr>
          <p:cNvSpPr txBox="1">
            <a:spLocks noChangeArrowheads="1"/>
          </p:cNvSpPr>
          <p:nvPr userDrawn="1"/>
        </p:nvSpPr>
        <p:spPr bwMode="auto">
          <a:xfrm>
            <a:off x="5942033" y="3220244"/>
            <a:ext cx="153094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27013">
              <a:defRPr>
                <a:solidFill>
                  <a:schemeClr val="tx1"/>
                </a:solidFill>
                <a:latin typeface="Verdana" panose="020B0604030504040204" pitchFamily="34" charset="0"/>
              </a:defRPr>
            </a:lvl1pPr>
            <a:lvl2pPr marL="742950" indent="-285750" defTabSz="227013">
              <a:defRPr>
                <a:solidFill>
                  <a:schemeClr val="tx1"/>
                </a:solidFill>
                <a:latin typeface="Verdana" panose="020B0604030504040204" pitchFamily="34" charset="0"/>
              </a:defRPr>
            </a:lvl2pPr>
            <a:lvl3pPr marL="1143000" indent="-228600" defTabSz="227013">
              <a:defRPr>
                <a:solidFill>
                  <a:schemeClr val="tx1"/>
                </a:solidFill>
                <a:latin typeface="Verdana" panose="020B0604030504040204" pitchFamily="34" charset="0"/>
              </a:defRPr>
            </a:lvl3pPr>
            <a:lvl4pPr marL="1600200" indent="-228600" defTabSz="227013">
              <a:defRPr>
                <a:solidFill>
                  <a:schemeClr val="tx1"/>
                </a:solidFill>
                <a:latin typeface="Verdana" panose="020B0604030504040204" pitchFamily="34" charset="0"/>
              </a:defRPr>
            </a:lvl4pPr>
            <a:lvl5pPr marL="2057400" indent="-228600" defTabSz="227013">
              <a:defRPr>
                <a:solidFill>
                  <a:schemeClr val="tx1"/>
                </a:solidFill>
                <a:latin typeface="Verdana" panose="020B0604030504040204" pitchFamily="34" charset="0"/>
              </a:defRPr>
            </a:lvl5pPr>
            <a:lvl6pPr marL="2514600" indent="-228600" defTabSz="227013" fontAlgn="base">
              <a:spcBef>
                <a:spcPct val="0"/>
              </a:spcBef>
              <a:spcAft>
                <a:spcPct val="0"/>
              </a:spcAft>
              <a:defRPr>
                <a:solidFill>
                  <a:schemeClr val="tx1"/>
                </a:solidFill>
                <a:latin typeface="Verdana" panose="020B0604030504040204" pitchFamily="34" charset="0"/>
              </a:defRPr>
            </a:lvl6pPr>
            <a:lvl7pPr marL="2971800" indent="-228600" defTabSz="227013" fontAlgn="base">
              <a:spcBef>
                <a:spcPct val="0"/>
              </a:spcBef>
              <a:spcAft>
                <a:spcPct val="0"/>
              </a:spcAft>
              <a:defRPr>
                <a:solidFill>
                  <a:schemeClr val="tx1"/>
                </a:solidFill>
                <a:latin typeface="Verdana" panose="020B0604030504040204" pitchFamily="34" charset="0"/>
              </a:defRPr>
            </a:lvl7pPr>
            <a:lvl8pPr marL="3429000" indent="-228600" defTabSz="227013" fontAlgn="base">
              <a:spcBef>
                <a:spcPct val="0"/>
              </a:spcBef>
              <a:spcAft>
                <a:spcPct val="0"/>
              </a:spcAft>
              <a:defRPr>
                <a:solidFill>
                  <a:schemeClr val="tx1"/>
                </a:solidFill>
                <a:latin typeface="Verdana" panose="020B0604030504040204" pitchFamily="34" charset="0"/>
              </a:defRPr>
            </a:lvl8pPr>
            <a:lvl9pPr marL="3886200" indent="-228600" defTabSz="227013"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800">
                <a:solidFill>
                  <a:srgbClr val="000000"/>
                </a:solidFill>
              </a:rPr>
              <a:t>Standard Business</a:t>
            </a:r>
          </a:p>
          <a:p>
            <a:pPr eaLnBrk="1" hangingPunct="1"/>
            <a:r>
              <a:rPr lang="nl-NL" altLang="nl-NL" sz="800">
                <a:solidFill>
                  <a:srgbClr val="000000"/>
                </a:solidFill>
              </a:rPr>
              <a:t>Reporting (SBR)</a:t>
            </a:r>
          </a:p>
          <a:p>
            <a:pPr eaLnBrk="1" hangingPunct="1"/>
            <a:r>
              <a:rPr lang="nl-NL" altLang="nl-NL" sz="800">
                <a:solidFill>
                  <a:srgbClr val="000000"/>
                </a:solidFill>
              </a:rPr>
              <a:t>Peppol</a:t>
            </a: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r>
              <a:rPr lang="nl-NL" altLang="nl-NL" sz="800">
                <a:solidFill>
                  <a:srgbClr val="000000"/>
                </a:solidFill>
              </a:rPr>
              <a:t>Digikoppeling</a:t>
            </a:r>
          </a:p>
          <a:p>
            <a:pPr eaLnBrk="1" hangingPunct="1"/>
            <a:r>
              <a:rPr lang="nl-NL" altLang="nl-NL" sz="800">
                <a:solidFill>
                  <a:srgbClr val="000000"/>
                </a:solidFill>
              </a:rPr>
              <a:t>XBRL</a:t>
            </a:r>
          </a:p>
          <a:p>
            <a:pPr eaLnBrk="1" hangingPunct="1"/>
            <a:r>
              <a:rPr lang="nl-NL" altLang="nl-NL" sz="800">
                <a:solidFill>
                  <a:srgbClr val="000000"/>
                </a:solidFill>
              </a:rPr>
              <a:t>API-standaarden</a:t>
            </a:r>
          </a:p>
          <a:p>
            <a:pPr eaLnBrk="1" hangingPunct="1"/>
            <a:r>
              <a:rPr lang="nl-NL" altLang="nl-NL" sz="800">
                <a:solidFill>
                  <a:srgbClr val="000000"/>
                </a:solidFill>
              </a:rPr>
              <a:t>E-procurement</a:t>
            </a: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r>
              <a:rPr lang="nl-NL" altLang="nl-NL" sz="800">
                <a:solidFill>
                  <a:srgbClr val="000000"/>
                </a:solidFill>
              </a:rPr>
              <a:t>Digipoort</a:t>
            </a:r>
          </a:p>
          <a:p>
            <a:pPr eaLnBrk="1" hangingPunct="1"/>
            <a:r>
              <a:rPr lang="nl-NL" altLang="nl-NL" sz="800">
                <a:solidFill>
                  <a:srgbClr val="000000"/>
                </a:solidFill>
              </a:rPr>
              <a:t>Stelselvoorzieningen</a:t>
            </a:r>
          </a:p>
          <a:p>
            <a:pPr eaLnBrk="1" hangingPunct="1"/>
            <a:r>
              <a:rPr lang="nl-NL" altLang="nl-NL" sz="800">
                <a:solidFill>
                  <a:srgbClr val="000000"/>
                </a:solidFill>
              </a:rPr>
              <a:t>Digilevering</a:t>
            </a:r>
          </a:p>
          <a:p>
            <a:pPr eaLnBrk="1" hangingPunct="1"/>
            <a:r>
              <a:rPr lang="nl-NL" altLang="nl-NL" sz="800">
                <a:solidFill>
                  <a:srgbClr val="000000"/>
                </a:solidFill>
              </a:rPr>
              <a:t>Digimelding</a:t>
            </a:r>
          </a:p>
          <a:p>
            <a:pPr eaLnBrk="1" hangingPunct="1"/>
            <a:r>
              <a:rPr lang="nl-NL" altLang="nl-NL" sz="800">
                <a:solidFill>
                  <a:srgbClr val="000000"/>
                </a:solidFill>
              </a:rPr>
              <a:t>Stelselcatalogus</a:t>
            </a:r>
          </a:p>
          <a:p>
            <a:pPr eaLnBrk="1" hangingPunct="1"/>
            <a:r>
              <a:rPr lang="nl-NL" altLang="nl-NL" sz="800">
                <a:solidFill>
                  <a:srgbClr val="000000"/>
                </a:solidFill>
              </a:rPr>
              <a:t>Digikoppeling</a:t>
            </a:r>
          </a:p>
          <a:p>
            <a:pPr eaLnBrk="1" hangingPunct="1"/>
            <a:r>
              <a:rPr lang="nl-NL" altLang="nl-NL" sz="800">
                <a:solidFill>
                  <a:srgbClr val="000000"/>
                </a:solidFill>
              </a:rPr>
              <a:t>DigiInkoop</a:t>
            </a:r>
          </a:p>
          <a:p>
            <a:pPr eaLnBrk="1" hangingPunct="1"/>
            <a:r>
              <a:rPr lang="nl-NL" altLang="nl-NL" sz="800">
                <a:solidFill>
                  <a:srgbClr val="000000"/>
                </a:solidFill>
              </a:rPr>
              <a:t>E-factureren</a:t>
            </a:r>
          </a:p>
          <a:p>
            <a:pPr eaLnBrk="1" hangingPunct="1"/>
            <a:endParaRPr lang="nl-NL" altLang="nl-NL" sz="800">
              <a:solidFill>
                <a:srgbClr val="000000"/>
              </a:solidFill>
            </a:endParaRPr>
          </a:p>
        </p:txBody>
      </p:sp>
      <p:sp>
        <p:nvSpPr>
          <p:cNvPr id="25" name="TextBox 68">
            <a:extLst>
              <a:ext uri="{FF2B5EF4-FFF2-40B4-BE49-F238E27FC236}">
                <a16:creationId xmlns:a16="http://schemas.microsoft.com/office/drawing/2014/main" id="{753718EB-8DE3-BD00-5C36-717DBA938BEE}"/>
              </a:ext>
            </a:extLst>
          </p:cNvPr>
          <p:cNvSpPr txBox="1">
            <a:spLocks noChangeArrowheads="1"/>
          </p:cNvSpPr>
          <p:nvPr userDrawn="1"/>
        </p:nvSpPr>
        <p:spPr bwMode="auto">
          <a:xfrm>
            <a:off x="7651548" y="3220244"/>
            <a:ext cx="153094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27013">
              <a:defRPr>
                <a:solidFill>
                  <a:schemeClr val="tx1"/>
                </a:solidFill>
                <a:latin typeface="Verdana" panose="020B0604030504040204" pitchFamily="34" charset="0"/>
              </a:defRPr>
            </a:lvl1pPr>
            <a:lvl2pPr marL="742950" indent="-285750" defTabSz="227013">
              <a:defRPr>
                <a:solidFill>
                  <a:schemeClr val="tx1"/>
                </a:solidFill>
                <a:latin typeface="Verdana" panose="020B0604030504040204" pitchFamily="34" charset="0"/>
              </a:defRPr>
            </a:lvl2pPr>
            <a:lvl3pPr marL="1143000" indent="-228600" defTabSz="227013">
              <a:defRPr>
                <a:solidFill>
                  <a:schemeClr val="tx1"/>
                </a:solidFill>
                <a:latin typeface="Verdana" panose="020B0604030504040204" pitchFamily="34" charset="0"/>
              </a:defRPr>
            </a:lvl3pPr>
            <a:lvl4pPr marL="1600200" indent="-228600" defTabSz="227013">
              <a:defRPr>
                <a:solidFill>
                  <a:schemeClr val="tx1"/>
                </a:solidFill>
                <a:latin typeface="Verdana" panose="020B0604030504040204" pitchFamily="34" charset="0"/>
              </a:defRPr>
            </a:lvl4pPr>
            <a:lvl5pPr marL="2057400" indent="-228600" defTabSz="227013">
              <a:defRPr>
                <a:solidFill>
                  <a:schemeClr val="tx1"/>
                </a:solidFill>
                <a:latin typeface="Verdana" panose="020B0604030504040204" pitchFamily="34" charset="0"/>
              </a:defRPr>
            </a:lvl5pPr>
            <a:lvl6pPr marL="2514600" indent="-228600" defTabSz="227013" fontAlgn="base">
              <a:spcBef>
                <a:spcPct val="0"/>
              </a:spcBef>
              <a:spcAft>
                <a:spcPct val="0"/>
              </a:spcAft>
              <a:defRPr>
                <a:solidFill>
                  <a:schemeClr val="tx1"/>
                </a:solidFill>
                <a:latin typeface="Verdana" panose="020B0604030504040204" pitchFamily="34" charset="0"/>
              </a:defRPr>
            </a:lvl6pPr>
            <a:lvl7pPr marL="2971800" indent="-228600" defTabSz="227013" fontAlgn="base">
              <a:spcBef>
                <a:spcPct val="0"/>
              </a:spcBef>
              <a:spcAft>
                <a:spcPct val="0"/>
              </a:spcAft>
              <a:defRPr>
                <a:solidFill>
                  <a:schemeClr val="tx1"/>
                </a:solidFill>
                <a:latin typeface="Verdana" panose="020B0604030504040204" pitchFamily="34" charset="0"/>
              </a:defRPr>
            </a:lvl7pPr>
            <a:lvl8pPr marL="3429000" indent="-228600" defTabSz="227013" fontAlgn="base">
              <a:spcBef>
                <a:spcPct val="0"/>
              </a:spcBef>
              <a:spcAft>
                <a:spcPct val="0"/>
              </a:spcAft>
              <a:defRPr>
                <a:solidFill>
                  <a:schemeClr val="tx1"/>
                </a:solidFill>
                <a:latin typeface="Verdana" panose="020B0604030504040204" pitchFamily="34" charset="0"/>
              </a:defRPr>
            </a:lvl8pPr>
            <a:lvl9pPr marL="3886200" indent="-228600" defTabSz="227013" fontAlgn="base">
              <a:spcBef>
                <a:spcPct val="0"/>
              </a:spcBef>
              <a:spcAft>
                <a:spcPct val="0"/>
              </a:spcAft>
              <a:defRPr>
                <a:solidFill>
                  <a:schemeClr val="tx1"/>
                </a:solidFill>
                <a:latin typeface="Verdana" panose="020B0604030504040204" pitchFamily="34" charset="0"/>
              </a:defRPr>
            </a:lvl9pPr>
          </a:lstStyle>
          <a:p>
            <a:pPr eaLnBrk="1" hangingPunct="1"/>
            <a:r>
              <a:rPr lang="nl-NL" altLang="nl-NL" sz="800">
                <a:solidFill>
                  <a:srgbClr val="000000"/>
                </a:solidFill>
              </a:rPr>
              <a:t>Diginetwerk</a:t>
            </a:r>
          </a:p>
          <a:p>
            <a:pPr eaLnBrk="1" hangingPunct="1"/>
            <a:r>
              <a:rPr lang="nl-NL" altLang="nl-NL" sz="800">
                <a:solidFill>
                  <a:srgbClr val="000000"/>
                </a:solidFill>
              </a:rPr>
              <a:t>IPv6 Overheidsbreed </a:t>
            </a:r>
          </a:p>
          <a:p>
            <a:pPr eaLnBrk="1" hangingPunct="1"/>
            <a:r>
              <a:rPr lang="nl-NL" altLang="nl-NL" sz="800">
                <a:solidFill>
                  <a:srgbClr val="000000"/>
                </a:solidFill>
              </a:rPr>
              <a:t>Nummerplankader</a:t>
            </a: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r>
              <a:rPr lang="nl-NL" altLang="nl-NL" sz="800">
                <a:solidFill>
                  <a:srgbClr val="000000"/>
                </a:solidFill>
              </a:rPr>
              <a:t>Samenwerkende</a:t>
            </a:r>
          </a:p>
          <a:p>
            <a:pPr eaLnBrk="1" hangingPunct="1"/>
            <a:r>
              <a:rPr lang="nl-NL" altLang="nl-NL" sz="800">
                <a:solidFill>
                  <a:srgbClr val="000000"/>
                </a:solidFill>
              </a:rPr>
              <a:t>Catalogi</a:t>
            </a:r>
          </a:p>
          <a:p>
            <a:pPr eaLnBrk="1" hangingPunct="1"/>
            <a:r>
              <a:rPr lang="nl-NL" altLang="nl-NL" sz="800">
                <a:solidFill>
                  <a:srgbClr val="000000"/>
                </a:solidFill>
              </a:rPr>
              <a:t>BOMOS</a:t>
            </a: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endParaRPr lang="nl-NL" altLang="nl-NL" sz="800">
              <a:solidFill>
                <a:srgbClr val="000000"/>
              </a:solidFill>
            </a:endParaRPr>
          </a:p>
          <a:p>
            <a:pPr eaLnBrk="1" hangingPunct="1"/>
            <a:r>
              <a:rPr lang="nl-NL" altLang="nl-NL" sz="800">
                <a:solidFill>
                  <a:srgbClr val="000000"/>
                </a:solidFill>
              </a:rPr>
              <a:t>Standaard Platform</a:t>
            </a:r>
          </a:p>
          <a:p>
            <a:pPr eaLnBrk="1" hangingPunct="1"/>
            <a:r>
              <a:rPr lang="nl-NL" altLang="nl-NL" sz="800">
                <a:solidFill>
                  <a:srgbClr val="000000"/>
                </a:solidFill>
              </a:rPr>
              <a:t>Centraal Aansluitpunt</a:t>
            </a:r>
          </a:p>
          <a:p>
            <a:pPr eaLnBrk="1" hangingPunct="1"/>
            <a:endParaRPr lang="nl-NL" altLang="nl-NL" sz="800">
              <a:solidFill>
                <a:srgbClr val="000000"/>
              </a:solidFill>
            </a:endParaRPr>
          </a:p>
        </p:txBody>
      </p:sp>
      <p:pic>
        <p:nvPicPr>
          <p:cNvPr id="26" name="Picture 6">
            <a:extLst>
              <a:ext uri="{FF2B5EF4-FFF2-40B4-BE49-F238E27FC236}">
                <a16:creationId xmlns:a16="http://schemas.microsoft.com/office/drawing/2014/main" id="{08590684-0AEF-664C-4E60-D8BF69B56CC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58679" y="3306763"/>
            <a:ext cx="681743" cy="68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a:extLst>
              <a:ext uri="{FF2B5EF4-FFF2-40B4-BE49-F238E27FC236}">
                <a16:creationId xmlns:a16="http://schemas.microsoft.com/office/drawing/2014/main" id="{2BD40411-8170-4D9B-5056-D44E39C14AC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64245" y="1818482"/>
            <a:ext cx="702377"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a:extLst>
              <a:ext uri="{FF2B5EF4-FFF2-40B4-BE49-F238E27FC236}">
                <a16:creationId xmlns:a16="http://schemas.microsoft.com/office/drawing/2014/main" id="{24F0CACB-FAB5-3BD3-C9D1-250829D838F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49174" y="1821657"/>
            <a:ext cx="699203" cy="69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a:extLst>
              <a:ext uri="{FF2B5EF4-FFF2-40B4-BE49-F238E27FC236}">
                <a16:creationId xmlns:a16="http://schemas.microsoft.com/office/drawing/2014/main" id="{2F76C8A7-56C7-1E51-6584-886A4EC9B06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95224" y="1823244"/>
            <a:ext cx="69840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
            <a:extLst>
              <a:ext uri="{FF2B5EF4-FFF2-40B4-BE49-F238E27FC236}">
                <a16:creationId xmlns:a16="http://schemas.microsoft.com/office/drawing/2014/main" id="{8B8A2ADE-3C58-454D-5EC2-19D6CAE1D26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39659" y="1823244"/>
            <a:ext cx="69920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descr="Shape&#10;&#10;Description automatically generated with medium confidence">
            <a:extLst>
              <a:ext uri="{FF2B5EF4-FFF2-40B4-BE49-F238E27FC236}">
                <a16:creationId xmlns:a16="http://schemas.microsoft.com/office/drawing/2014/main" id="{2C62D092-D726-0210-C961-9D16899FD85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nl-NL" dirty="0"/>
          </a:p>
        </p:txBody>
      </p:sp>
      <p:sp>
        <p:nvSpPr>
          <p:cNvPr id="32" name="Date Placeholder 2">
            <a:extLst>
              <a:ext uri="{FF2B5EF4-FFF2-40B4-BE49-F238E27FC236}">
                <a16:creationId xmlns:a16="http://schemas.microsoft.com/office/drawing/2014/main" id="{10C2063E-EF4D-6BDC-480C-9A59E7DE9047}"/>
              </a:ext>
            </a:extLst>
          </p:cNvPr>
          <p:cNvSpPr>
            <a:spLocks noGrp="1"/>
          </p:cNvSpPr>
          <p:nvPr>
            <p:ph type="dt" sz="half" idx="10"/>
          </p:nvPr>
        </p:nvSpPr>
        <p:spPr/>
        <p:txBody>
          <a:bodyPr/>
          <a:lstStyle>
            <a:lvl1pPr>
              <a:defRPr/>
            </a:lvl1pPr>
          </a:lstStyle>
          <a:p>
            <a:pPr>
              <a:defRPr/>
            </a:pPr>
            <a:r>
              <a:rPr lang="nl-NL"/>
              <a:t>26 augustus 2021</a:t>
            </a:r>
          </a:p>
        </p:txBody>
      </p:sp>
      <p:sp>
        <p:nvSpPr>
          <p:cNvPr id="33" name="Slide Number Placeholder 3">
            <a:extLst>
              <a:ext uri="{FF2B5EF4-FFF2-40B4-BE49-F238E27FC236}">
                <a16:creationId xmlns:a16="http://schemas.microsoft.com/office/drawing/2014/main" id="{8F31929B-B34E-BEA6-3D93-B989908D1EB3}"/>
              </a:ext>
            </a:extLst>
          </p:cNvPr>
          <p:cNvSpPr>
            <a:spLocks noGrp="1"/>
          </p:cNvSpPr>
          <p:nvPr>
            <p:ph type="sldNum" sz="quarter" idx="11"/>
          </p:nvPr>
        </p:nvSpPr>
        <p:spPr/>
        <p:txBody>
          <a:bodyPr/>
          <a:lstStyle>
            <a:lvl1pPr>
              <a:defRPr/>
            </a:lvl1pPr>
          </a:lstStyle>
          <a:p>
            <a:pPr>
              <a:defRPr/>
            </a:pPr>
            <a:fld id="{6AA9D7C7-CC87-5B4F-853A-8425F3999509}" type="slidenum">
              <a:rPr lang="nl-NL"/>
              <a:pPr>
                <a:defRPr/>
              </a:pPr>
              <a:t>‹nr.›</a:t>
            </a:fld>
            <a:endParaRPr lang="nl-NL" dirty="0"/>
          </a:p>
        </p:txBody>
      </p:sp>
    </p:spTree>
    <p:extLst>
      <p:ext uri="{BB962C8B-B14F-4D97-AF65-F5344CB8AC3E}">
        <p14:creationId xmlns:p14="http://schemas.microsoft.com/office/powerpoint/2010/main" val="35818721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11 Roadmap">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A1DA32FC-9AB5-890D-EDEE-EAAF0115FBBA}"/>
              </a:ext>
            </a:extLst>
          </p:cNvPr>
          <p:cNvPicPr>
            <a:picLocks noChangeAspect="1"/>
          </p:cNvPicPr>
          <p:nvPr userDrawn="1"/>
        </p:nvPicPr>
        <p:blipFill>
          <a:blip r:embed="rId2" cstate="print"/>
          <a:stretch>
            <a:fillRect/>
          </a:stretch>
        </p:blipFill>
        <p:spPr>
          <a:xfrm>
            <a:off x="5853938" y="0"/>
            <a:ext cx="484124" cy="1204119"/>
          </a:xfrm>
          <a:prstGeom prst="rect">
            <a:avLst/>
          </a:prstGeom>
        </p:spPr>
      </p:pic>
      <p:cxnSp>
        <p:nvCxnSpPr>
          <p:cNvPr id="4" name="Straight Connector 5">
            <a:extLst>
              <a:ext uri="{FF2B5EF4-FFF2-40B4-BE49-F238E27FC236}">
                <a16:creationId xmlns:a16="http://schemas.microsoft.com/office/drawing/2014/main" id="{D79B0D25-6407-4AD5-DBEF-8A3485DD82DC}"/>
              </a:ext>
            </a:extLst>
          </p:cNvPr>
          <p:cNvCxnSpPr>
            <a:cxnSpLocks/>
          </p:cNvCxnSpPr>
          <p:nvPr userDrawn="1"/>
        </p:nvCxnSpPr>
        <p:spPr>
          <a:xfrm>
            <a:off x="674600" y="1647825"/>
            <a:ext cx="1084280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Picture 77" descr="Icon&#10;&#10;Description automatically generated">
            <a:extLst>
              <a:ext uri="{FF2B5EF4-FFF2-40B4-BE49-F238E27FC236}">
                <a16:creationId xmlns:a16="http://schemas.microsoft.com/office/drawing/2014/main" id="{430EC86D-2389-4AD5-F44C-ED0F951CE6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2962"/>
          <a:stretch>
            <a:fillRect/>
          </a:stretch>
        </p:blipFill>
        <p:spPr bwMode="auto">
          <a:xfrm>
            <a:off x="-84920" y="1626394"/>
            <a:ext cx="1231819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hape&#10;&#10;Description automatically generated with medium confidence">
            <a:extLst>
              <a:ext uri="{FF2B5EF4-FFF2-40B4-BE49-F238E27FC236}">
                <a16:creationId xmlns:a16="http://schemas.microsoft.com/office/drawing/2014/main" id="{F92982E6-1868-EF3F-280B-E61CCED0CE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9524" y="6419057"/>
            <a:ext cx="1484119" cy="3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nl-NL" dirty="0"/>
          </a:p>
        </p:txBody>
      </p:sp>
      <p:sp>
        <p:nvSpPr>
          <p:cNvPr id="7" name="Date Placeholder 2">
            <a:extLst>
              <a:ext uri="{FF2B5EF4-FFF2-40B4-BE49-F238E27FC236}">
                <a16:creationId xmlns:a16="http://schemas.microsoft.com/office/drawing/2014/main" id="{4578F8D4-1468-6018-6E16-277E996693B0}"/>
              </a:ext>
            </a:extLst>
          </p:cNvPr>
          <p:cNvSpPr>
            <a:spLocks noGrp="1"/>
          </p:cNvSpPr>
          <p:nvPr>
            <p:ph type="dt" sz="half" idx="10"/>
          </p:nvPr>
        </p:nvSpPr>
        <p:spPr/>
        <p:txBody>
          <a:bodyPr/>
          <a:lstStyle>
            <a:lvl1pPr>
              <a:defRPr/>
            </a:lvl1pPr>
          </a:lstStyle>
          <a:p>
            <a:pPr>
              <a:defRPr/>
            </a:pPr>
            <a:r>
              <a:rPr lang="nl-NL"/>
              <a:t>26 augustus 2021</a:t>
            </a:r>
          </a:p>
        </p:txBody>
      </p:sp>
      <p:sp>
        <p:nvSpPr>
          <p:cNvPr id="8" name="Slide Number Placeholder 3">
            <a:extLst>
              <a:ext uri="{FF2B5EF4-FFF2-40B4-BE49-F238E27FC236}">
                <a16:creationId xmlns:a16="http://schemas.microsoft.com/office/drawing/2014/main" id="{0AE9BCCD-C677-8231-0FF2-34B0BA14BCA9}"/>
              </a:ext>
            </a:extLst>
          </p:cNvPr>
          <p:cNvSpPr>
            <a:spLocks noGrp="1"/>
          </p:cNvSpPr>
          <p:nvPr>
            <p:ph type="sldNum" sz="quarter" idx="11"/>
          </p:nvPr>
        </p:nvSpPr>
        <p:spPr/>
        <p:txBody>
          <a:bodyPr/>
          <a:lstStyle>
            <a:lvl1pPr>
              <a:defRPr/>
            </a:lvl1pPr>
          </a:lstStyle>
          <a:p>
            <a:pPr>
              <a:defRPr/>
            </a:pPr>
            <a:fld id="{B0E6EBED-C22B-7140-99CD-6BBCFC341DFB}" type="slidenum">
              <a:rPr lang="nl-NL"/>
              <a:pPr>
                <a:defRPr/>
              </a:pPr>
              <a:t>‹nr.›</a:t>
            </a:fld>
            <a:endParaRPr lang="nl-NL" dirty="0"/>
          </a:p>
        </p:txBody>
      </p:sp>
    </p:spTree>
    <p:extLst>
      <p:ext uri="{BB962C8B-B14F-4D97-AF65-F5344CB8AC3E}">
        <p14:creationId xmlns:p14="http://schemas.microsoft.com/office/powerpoint/2010/main" val="25760171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iteldia">
    <p:bg>
      <p:bgPr>
        <a:solidFill>
          <a:schemeClr val="bg2"/>
        </a:solidFill>
        <a:effectLst/>
      </p:bgPr>
    </p:bg>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C717041A-4B35-CBF6-374F-0CC14770270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4" y="0"/>
            <a:ext cx="6092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9D1F673F-C86E-A09C-A013-CFE43C424981}"/>
              </a:ext>
            </a:extLst>
          </p:cNvPr>
          <p:cNvPicPr>
            <a:picLocks noChangeAspect="1"/>
          </p:cNvPicPr>
          <p:nvPr userDrawn="1"/>
        </p:nvPicPr>
        <p:blipFill>
          <a:blip r:embed="rId4" cstate="print">
            <a:duotone>
              <a:prstClr val="black"/>
              <a:schemeClr val="tx1">
                <a:tint val="45000"/>
                <a:satMod val="400000"/>
              </a:schemeClr>
            </a:duotone>
          </a:blip>
          <a:stretch>
            <a:fillRect/>
          </a:stretch>
        </p:blipFill>
        <p:spPr>
          <a:xfrm>
            <a:off x="266402" y="6151369"/>
            <a:ext cx="1820218" cy="455055"/>
          </a:xfrm>
          <a:prstGeom prst="rect">
            <a:avLst/>
          </a:prstGeom>
        </p:spPr>
      </p:pic>
      <p:pic>
        <p:nvPicPr>
          <p:cNvPr id="7" name="Afbeelding 7">
            <a:extLst>
              <a:ext uri="{FF2B5EF4-FFF2-40B4-BE49-F238E27FC236}">
                <a16:creationId xmlns:a16="http://schemas.microsoft.com/office/drawing/2014/main" id="{048C41FA-8067-197C-9783-93BCBB0A72D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175"/>
            <a:ext cx="12192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554588" y="1882800"/>
            <a:ext cx="5004000" cy="2336400"/>
          </a:xfrm>
        </p:spPr>
        <p:txBody>
          <a:bodyPr tIns="90000" bIns="90000">
            <a:normAutofit/>
          </a:bodyPr>
          <a:lstStyle>
            <a:lvl1pPr algn="l">
              <a:defRPr sz="3599">
                <a:solidFill>
                  <a:schemeClr val="tx1"/>
                </a:solidFill>
              </a:defRPr>
            </a:lvl1pPr>
          </a:lstStyle>
          <a:p>
            <a:r>
              <a:rPr lang="nl-NL" dirty="0"/>
              <a:t>Titelstijl van model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dirty="0"/>
              <a:t>Klik om de ondertitelstijl van het model te bewerken</a:t>
            </a:r>
          </a:p>
        </p:txBody>
      </p:sp>
      <p:sp>
        <p:nvSpPr>
          <p:cNvPr id="5" name="Tijdelijke aanduiding voor tekst 4"/>
          <p:cNvSpPr>
            <a:spLocks noGrp="1"/>
          </p:cNvSpPr>
          <p:nvPr>
            <p:ph type="body" sz="quarter" idx="10"/>
          </p:nvPr>
        </p:nvSpPr>
        <p:spPr>
          <a:xfrm>
            <a:off x="6554788" y="5681663"/>
            <a:ext cx="5003800" cy="539750"/>
          </a:xfrm>
        </p:spPr>
        <p:txBody>
          <a:bodyPr anchor="b"/>
          <a:lstStyle>
            <a:lvl1pPr marL="0" indent="0">
              <a:buNone/>
              <a:defRPr sz="1600"/>
            </a:lvl1pPr>
          </a:lstStyle>
          <a:p>
            <a:pPr lvl="0"/>
            <a:r>
              <a:rPr lang="nl-NL"/>
              <a:t>Klikken om de tekststijl van het model te bewerken</a:t>
            </a:r>
          </a:p>
        </p:txBody>
      </p:sp>
    </p:spTree>
    <p:extLst>
      <p:ext uri="{BB962C8B-B14F-4D97-AF65-F5344CB8AC3E}">
        <p14:creationId xmlns:p14="http://schemas.microsoft.com/office/powerpoint/2010/main" val="317501042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440586"/>
            <a:ext cx="10033200" cy="608927"/>
          </a:xfrm>
        </p:spPr>
        <p:txBody>
          <a:bodyPr>
            <a:noAutofit/>
          </a:bodyPr>
          <a:lstStyle>
            <a:lvl1pPr>
              <a:defRPr sz="3200">
                <a:solidFill>
                  <a:schemeClr val="tx2"/>
                </a:solidFill>
              </a:defRPr>
            </a:lvl1pPr>
          </a:lstStyle>
          <a:p>
            <a:r>
              <a:rPr lang="nl-NL"/>
              <a:t>Klik om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0A484E73-10E7-A345-9FD0-C7FC2866302E}"/>
              </a:ext>
            </a:extLst>
          </p:cNvPr>
          <p:cNvCxnSpPr>
            <a:cxnSpLocks/>
          </p:cNvCxnSpPr>
          <p:nvPr userDrawn="1"/>
        </p:nvCxnSpPr>
        <p:spPr>
          <a:xfrm>
            <a:off x="1079500" y="6300788"/>
            <a:ext cx="10033000" cy="0"/>
          </a:xfrm>
          <a:prstGeom prst="line">
            <a:avLst/>
          </a:prstGeom>
          <a:ln>
            <a:solidFill>
              <a:srgbClr val="F07E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35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259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en.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5B6AAF2B-AF0B-4194-B5A9-FCA7BFB44B8C}" type="datetime4">
              <a:rPr lang="nl-NL" smtClean="0"/>
              <a:pPr/>
              <a:t>29 augustus 2023</a:t>
            </a:fld>
            <a:r>
              <a:rPr lang="en-US"/>
              <a:t> | </a:t>
            </a:r>
            <a:r>
              <a:rPr lang="en-US" err="1"/>
              <a:t>Voettekst</a:t>
            </a:r>
            <a:endParaRPr lang="nl-NL"/>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41168785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4614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pic>
        <p:nvPicPr>
          <p:cNvPr id="10" name="Afbeelding 9"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741700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103124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96951187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27 februari 2017 | Voettekst</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 augustus 2023</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301372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44014276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148630760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299760700"/>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titel met tekst 2k">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2160586"/>
            <a:ext cx="4860000" cy="4139414"/>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2160586"/>
            <a:ext cx="4860000" cy="4139414"/>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34E055DA-45D2-5A46-A5CD-07F3916D8D22}"/>
              </a:ext>
            </a:extLst>
          </p:cNvPr>
          <p:cNvCxnSpPr>
            <a:cxnSpLocks/>
          </p:cNvCxnSpPr>
          <p:nvPr userDrawn="1"/>
        </p:nvCxnSpPr>
        <p:spPr>
          <a:xfrm>
            <a:off x="1079500" y="6300788"/>
            <a:ext cx="1003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FA0884F8-9F15-9848-99F1-116BBF46B6F7}"/>
              </a:ext>
            </a:extLst>
          </p:cNvPr>
          <p:cNvSpPr>
            <a:spLocks noGrp="1"/>
          </p:cNvSpPr>
          <p:nvPr>
            <p:ph type="title"/>
          </p:nvPr>
        </p:nvSpPr>
        <p:spPr>
          <a:xfrm>
            <a:off x="1080000" y="1440586"/>
            <a:ext cx="10033200" cy="608916"/>
          </a:xfrm>
        </p:spPr>
        <p:txBody>
          <a:bodyPr>
            <a:noAutofit/>
          </a:bodyPr>
          <a:lstStyle>
            <a:lvl1pPr>
              <a:defRPr sz="3200">
                <a:solidFill>
                  <a:schemeClr val="tx2"/>
                </a:solidFill>
              </a:defRPr>
            </a:lvl1pPr>
          </a:lstStyle>
          <a:p>
            <a:r>
              <a:rPr lang="nl-NL"/>
              <a:t>Klik om stijl te bewerken</a:t>
            </a:r>
          </a:p>
        </p:txBody>
      </p:sp>
    </p:spTree>
    <p:extLst>
      <p:ext uri="{BB962C8B-B14F-4D97-AF65-F5344CB8AC3E}">
        <p14:creationId xmlns:p14="http://schemas.microsoft.com/office/powerpoint/2010/main" val="1905419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1137012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4164933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1951076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2568581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9189236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23727814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71878160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53235548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734602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91116788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784B340-F60C-6B46-877E-F72E55EC0D19}"/>
              </a:ext>
            </a:extLst>
          </p:cNvPr>
          <p:cNvSpPr>
            <a:spLocks noGrp="1"/>
          </p:cNvSpPr>
          <p:nvPr>
            <p:ph type="title"/>
          </p:nvPr>
        </p:nvSpPr>
        <p:spPr>
          <a:xfrm>
            <a:off x="1080000" y="1440586"/>
            <a:ext cx="10033200" cy="720000"/>
          </a:xfrm>
        </p:spPr>
        <p:txBody>
          <a:bodyPr>
            <a:noAutofit/>
          </a:bodyPr>
          <a:lstStyle>
            <a:lvl1pPr>
              <a:defRPr sz="3200">
                <a:solidFill>
                  <a:schemeClr val="tx2"/>
                </a:solidFill>
              </a:defRPr>
            </a:lvl1pPr>
          </a:lstStyle>
          <a:p>
            <a:r>
              <a:rPr lang="nl-NL"/>
              <a:t>Klik om stijl te bewerken</a:t>
            </a:r>
          </a:p>
        </p:txBody>
      </p:sp>
    </p:spTree>
    <p:extLst>
      <p:ext uri="{BB962C8B-B14F-4D97-AF65-F5344CB8AC3E}">
        <p14:creationId xmlns:p14="http://schemas.microsoft.com/office/powerpoint/2010/main" val="1110955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89000663"/>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041621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3061231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29 augustus 2023</a:t>
            </a:fld>
            <a:r>
              <a:rPr lang="en-US"/>
              <a:t> | </a:t>
            </a:r>
            <a:r>
              <a:rPr lang="en-US" err="1"/>
              <a:t>Voettekst</a:t>
            </a:r>
            <a:endParaRPr lang="nl-NL"/>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65158944"/>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301526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29 augustus 2023</a:t>
            </a:fld>
            <a:r>
              <a:rPr lang="en-US"/>
              <a:t> | </a:t>
            </a:r>
            <a:r>
              <a:rPr lang="en-US" err="1"/>
              <a:t>Voettekst</a:t>
            </a:r>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598214461"/>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553392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1286779143"/>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309432024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881705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371600"/>
            <a:ext cx="10033200" cy="4928399"/>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4" name="Rechte verbindingslijn 3">
            <a:extLst>
              <a:ext uri="{FF2B5EF4-FFF2-40B4-BE49-F238E27FC236}">
                <a16:creationId xmlns:a16="http://schemas.microsoft.com/office/drawing/2014/main" id="{2CFEC119-1605-2148-998D-7EA347AA8D64}"/>
              </a:ext>
            </a:extLst>
          </p:cNvPr>
          <p:cNvCxnSpPr>
            <a:cxnSpLocks/>
          </p:cNvCxnSpPr>
          <p:nvPr userDrawn="1"/>
        </p:nvCxnSpPr>
        <p:spPr>
          <a:xfrm>
            <a:off x="1079500" y="6300788"/>
            <a:ext cx="10033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042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25020011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882750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1419552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38572198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0443304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36618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29 augustus 2023</a:t>
            </a:fld>
            <a:r>
              <a:rPr lang="en-US"/>
              <a:t> | </a:t>
            </a:r>
            <a:r>
              <a:rPr lang="en-US" err="1"/>
              <a:t>Voettekst</a:t>
            </a:r>
            <a:endParaRPr lang="nl-NL"/>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566624850"/>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6" name="Afbeelding 5"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5B6AAF2B-AF0B-4194-B5A9-FCA7BFB44B8C}" type="datetime4">
              <a:rPr lang="nl-NL" smtClean="0"/>
              <a:pPr/>
              <a:t>29 augustus 2023</a:t>
            </a:fld>
            <a:r>
              <a:rPr lang="en-US"/>
              <a:t> | </a:t>
            </a:r>
            <a:r>
              <a:rPr lang="en-US" err="1"/>
              <a:t>Voettekst</a:t>
            </a:r>
            <a:endParaRPr lang="nl-NL"/>
          </a:p>
        </p:txBody>
      </p:sp>
      <p:sp>
        <p:nvSpPr>
          <p:cNvPr id="9"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6765463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5B6AAF2B-AF0B-4194-B5A9-FCA7BFB44B8C}" type="datetime4">
              <a:rPr lang="nl-NL" smtClean="0"/>
              <a:pPr/>
              <a:t>29 augustus 2023</a:t>
            </a:fld>
            <a:r>
              <a:rPr lang="en-US"/>
              <a:t> | </a:t>
            </a:r>
            <a:r>
              <a:rPr lang="en-US" err="1"/>
              <a:t>Voettekst</a:t>
            </a:r>
            <a:endParaRPr lang="nl-NL"/>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28796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42A6A312-8330-45FA-8478-BE231086A333}" type="datetime4">
              <a:rPr lang="nl-NL" smtClean="0"/>
              <a:pPr/>
              <a:t>29 augustus 2023</a:t>
            </a:fld>
            <a:r>
              <a:rPr lang="en-US"/>
              <a:t> | </a:t>
            </a:r>
            <a:r>
              <a:rPr lang="en-US" err="1"/>
              <a:t>Voettekst</a:t>
            </a:r>
            <a:endParaRPr lang="nl-NL"/>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263270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cxnSp>
        <p:nvCxnSpPr>
          <p:cNvPr id="6" name="Rechte verbindingslijn 5">
            <a:extLst>
              <a:ext uri="{FF2B5EF4-FFF2-40B4-BE49-F238E27FC236}">
                <a16:creationId xmlns:a16="http://schemas.microsoft.com/office/drawing/2014/main" id="{7483C635-A525-8A40-BF8E-E0CAAB4741E1}"/>
              </a:ext>
            </a:extLst>
          </p:cNvPr>
          <p:cNvCxnSpPr>
            <a:cxnSpLocks/>
          </p:cNvCxnSpPr>
          <p:nvPr userDrawn="1"/>
        </p:nvCxnSpPr>
        <p:spPr>
          <a:xfrm>
            <a:off x="1079500" y="6300788"/>
            <a:ext cx="10033000" cy="0"/>
          </a:xfrm>
          <a:prstGeom prst="line">
            <a:avLst/>
          </a:prstGeom>
          <a:ln>
            <a:solidFill>
              <a:srgbClr val="F07E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590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27 februari 2017 | Voettekst</a:t>
            </a:r>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915093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70C39E7E-B30A-4BEB-8CB8-A2DF389F6662}" type="datetime4">
              <a:rPr lang="nl-NL" smtClean="0"/>
              <a:pPr/>
              <a:t>29 augustus 2023</a:t>
            </a:fld>
            <a:r>
              <a:rPr lang="en-US"/>
              <a:t> | </a:t>
            </a:r>
            <a:r>
              <a:rPr lang="en-US" err="1"/>
              <a:t>Voettekst</a:t>
            </a:r>
            <a:endParaRPr lang="nl-NL"/>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206155903"/>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27 februari 2017 | Voettekst</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 augustus 2023</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122076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BC202EE1-32A0-4EA9-A629-9F30F6C31AA8}" type="datetime4">
              <a:rPr lang="nl-NL" smtClean="0"/>
              <a:pPr/>
              <a:t>29 augustus 2023</a:t>
            </a:fld>
            <a:r>
              <a:rPr lang="en-US"/>
              <a:t> | </a:t>
            </a:r>
            <a:r>
              <a:rPr lang="en-US" err="1"/>
              <a:t>Voettekst</a:t>
            </a:r>
            <a:endParaRPr lang="nl-NL"/>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29710443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lvl1pPr>
              <a:defRPr baseline="0"/>
            </a:lvl1p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DBA5E0FA-9490-48F2-980B-B1A0CFFB9C0F}"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1254625754"/>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ADCA06F1-BCC8-460B-97C9-DC7CFF7F4338}"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27155063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87D34612-DF11-4FD6-9B67-AF4303590F80}"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1378986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0ECE85CF-19E5-4525-8D6E-7AD4439B65C3}"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28587863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458134B6-6043-4083-AC6F-A57D6D2A9B0B}"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1303751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lvl1pPr>
              <a:defRPr/>
            </a:lvl1p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27 februari 2017 | Voettekst</a:t>
            </a:r>
          </a:p>
        </p:txBody>
      </p:sp>
    </p:spTree>
    <p:extLst>
      <p:ext uri="{BB962C8B-B14F-4D97-AF65-F5344CB8AC3E}">
        <p14:creationId xmlns:p14="http://schemas.microsoft.com/office/powerpoint/2010/main" val="239644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grpSp>
      <p:sp>
        <p:nvSpPr>
          <p:cNvPr id="7" name="Freeform 5"/>
          <p:cNvSpPr>
            <a:spLocks/>
          </p:cNvSpPr>
          <p:nvPr userDrawn="1"/>
        </p:nvSpPr>
        <p:spPr bwMode="auto">
          <a:xfrm>
            <a:off x="0" y="5238750"/>
            <a:ext cx="9702800" cy="1619250"/>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lIns="0" tIns="0" rIns="0" bIns="0" anchor="b" anchorCtr="0">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lIns="0" tIns="0" rIns="0" bIns="0">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3508148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7B13911A-25E6-48B6-939C-9C6596F325E0}"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5573798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3644B285-0C69-4675-9536-8EF0DCE2E6E4}"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41160148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79917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64374482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610740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93819402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90264069"/>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902672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14544172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29 augustus 2023</a:t>
            </a:fld>
            <a:r>
              <a:rPr lang="en-US"/>
              <a:t> | </a:t>
            </a:r>
            <a:r>
              <a:rPr lang="en-US" err="1"/>
              <a:t>Voettekst</a:t>
            </a:r>
            <a:endParaRPr lang="nl-NL"/>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97323452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84931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259006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29 augustus 2023</a:t>
            </a:fld>
            <a:r>
              <a:rPr lang="en-US"/>
              <a:t> | </a:t>
            </a:r>
            <a:r>
              <a:rPr lang="en-US" err="1"/>
              <a:t>Voettekst</a:t>
            </a:r>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069356231"/>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8254150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3970932244"/>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1732972189"/>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23908699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20627024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lvl1pPr>
              <a:defRPr/>
            </a:lvl1pPr>
          </a:lstStyle>
          <a:p>
            <a:pPr lvl="0"/>
            <a:r>
              <a:rPr lang="nl-NL"/>
              <a:t>Klik om tekst of beeld toe te voegen </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3663380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Tree>
    <p:extLst>
      <p:ext uri="{BB962C8B-B14F-4D97-AF65-F5344CB8AC3E}">
        <p14:creationId xmlns:p14="http://schemas.microsoft.com/office/powerpoint/2010/main" val="5431869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79162173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48164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193604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29 augustus 2023</a:t>
            </a:fld>
            <a:r>
              <a:rPr lang="en-US"/>
              <a:t> | </a:t>
            </a:r>
            <a:r>
              <a:rPr lang="en-US" err="1"/>
              <a:t>Voettekst</a:t>
            </a:r>
            <a:endParaRPr lang="nl-NL"/>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888885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29 augustus 2023</a:t>
            </a:fld>
            <a:r>
              <a:rPr lang="en-US"/>
              <a:t> | </a:t>
            </a:r>
            <a:r>
              <a:rPr lang="en-US" err="1"/>
              <a:t>Voettekst</a:t>
            </a:r>
            <a:endParaRPr lang="nl-NL"/>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786345089"/>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eldia">
    <p:bg>
      <p:bgRef idx="1001">
        <a:schemeClr val="bg2"/>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248E35F-D654-7748-9D76-A51935242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0"/>
            <a:ext cx="6092824" cy="6858000"/>
          </a:xfrm>
          <a:prstGeom prst="rect">
            <a:avLst/>
          </a:prstGeom>
        </p:spPr>
      </p:pic>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Titelstijl van model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5" name="Tijdelijke aanduiding voor tekst 4">
            <a:extLst>
              <a:ext uri="{FF2B5EF4-FFF2-40B4-BE49-F238E27FC236}">
                <a16:creationId xmlns:a16="http://schemas.microsoft.com/office/drawing/2014/main" id="{5007CE60-F9B2-7F46-82E1-B94B6E553571}"/>
              </a:ext>
            </a:extLst>
          </p:cNvPr>
          <p:cNvSpPr>
            <a:spLocks noGrp="1"/>
          </p:cNvSpPr>
          <p:nvPr>
            <p:ph type="body" sz="quarter" idx="10" hasCustomPrompt="1"/>
          </p:nvPr>
        </p:nvSpPr>
        <p:spPr>
          <a:xfrm>
            <a:off x="6554788" y="5681663"/>
            <a:ext cx="5003800" cy="539750"/>
          </a:xfrm>
        </p:spPr>
        <p:txBody>
          <a:bodyPr anchor="b">
            <a:noAutofit/>
          </a:bodyPr>
          <a:lstStyle>
            <a:lvl1pPr marL="0" indent="0">
              <a:buNone/>
              <a:defRPr sz="1600"/>
            </a:lvl1pPr>
          </a:lstStyle>
          <a:p>
            <a:r>
              <a:rPr lang="nl-NL"/>
              <a:t>Naam spreker</a:t>
            </a:r>
          </a:p>
        </p:txBody>
      </p:sp>
      <p:pic>
        <p:nvPicPr>
          <p:cNvPr id="10" name="Afbeelding 9">
            <a:extLst>
              <a:ext uri="{FF2B5EF4-FFF2-40B4-BE49-F238E27FC236}">
                <a16:creationId xmlns:a16="http://schemas.microsoft.com/office/drawing/2014/main" id="{D18B1996-A7FC-EB4B-A0EB-F9C11EB85EF7}"/>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pic>
        <p:nvPicPr>
          <p:cNvPr id="11" name="Afbeelding 10">
            <a:extLst>
              <a:ext uri="{FF2B5EF4-FFF2-40B4-BE49-F238E27FC236}">
                <a16:creationId xmlns:a16="http://schemas.microsoft.com/office/drawing/2014/main" id="{8CABA734-D223-A448-AA8E-8C0EE5E72F2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3175"/>
            <a:ext cx="12192000" cy="1676400"/>
          </a:xfrm>
          <a:prstGeom prst="rect">
            <a:avLst/>
          </a:prstGeom>
        </p:spPr>
      </p:pic>
    </p:spTree>
    <p:extLst>
      <p:ext uri="{BB962C8B-B14F-4D97-AF65-F5344CB8AC3E}">
        <p14:creationId xmlns:p14="http://schemas.microsoft.com/office/powerpoint/2010/main" val="25866389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Titelstijl van model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9" name="Tijdelijke aanduiding voor tekst 4">
            <a:extLst>
              <a:ext uri="{FF2B5EF4-FFF2-40B4-BE49-F238E27FC236}">
                <a16:creationId xmlns:a16="http://schemas.microsoft.com/office/drawing/2014/main" id="{FD06AB76-F742-2246-8519-474353D3E188}"/>
              </a:ext>
            </a:extLst>
          </p:cNvPr>
          <p:cNvSpPr>
            <a:spLocks noGrp="1"/>
          </p:cNvSpPr>
          <p:nvPr>
            <p:ph type="body" sz="quarter" idx="10" hasCustomPrompt="1"/>
          </p:nvPr>
        </p:nvSpPr>
        <p:spPr>
          <a:xfrm>
            <a:off x="6554788" y="5681663"/>
            <a:ext cx="5003800" cy="539750"/>
          </a:xfrm>
        </p:spPr>
        <p:txBody>
          <a:bodyPr anchor="b">
            <a:noAutofit/>
          </a:bodyPr>
          <a:lstStyle>
            <a:lvl1pPr marL="0" indent="0">
              <a:buNone/>
              <a:defRPr sz="1600"/>
            </a:lvl1pPr>
          </a:lstStyle>
          <a:p>
            <a:r>
              <a:rPr lang="nl-NL"/>
              <a:t>Naam spreker</a:t>
            </a:r>
          </a:p>
        </p:txBody>
      </p:sp>
      <p:pic>
        <p:nvPicPr>
          <p:cNvPr id="10" name="Afbeelding 9">
            <a:extLst>
              <a:ext uri="{FF2B5EF4-FFF2-40B4-BE49-F238E27FC236}">
                <a16:creationId xmlns:a16="http://schemas.microsoft.com/office/drawing/2014/main" id="{D412E6C3-78D2-5B46-93BB-DA5BADA96FE8}"/>
              </a:ext>
            </a:extLst>
          </p:cNvPr>
          <p:cNvPicPr>
            <a:picLocks noChangeAspect="1"/>
          </p:cNvPicPr>
          <p:nvPr userDrawn="1"/>
        </p:nvPicPr>
        <p:blipFill>
          <a:blip r:embed="rId2"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pic>
        <p:nvPicPr>
          <p:cNvPr id="11" name="Afbeelding 10">
            <a:extLst>
              <a:ext uri="{FF2B5EF4-FFF2-40B4-BE49-F238E27FC236}">
                <a16:creationId xmlns:a16="http://schemas.microsoft.com/office/drawing/2014/main" id="{5ABD1F9D-DD4E-9F49-8D73-80118B1716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3175"/>
            <a:ext cx="12192000" cy="1676400"/>
          </a:xfrm>
          <a:prstGeom prst="rect">
            <a:avLst/>
          </a:prstGeom>
        </p:spPr>
      </p:pic>
    </p:spTree>
    <p:extLst>
      <p:ext uri="{BB962C8B-B14F-4D97-AF65-F5344CB8AC3E}">
        <p14:creationId xmlns:p14="http://schemas.microsoft.com/office/powerpoint/2010/main" val="23546904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lvl1pPr>
              <a:defRPr baseline="0">
                <a:solidFill>
                  <a:schemeClr val="tx1"/>
                </a:solidFill>
              </a:defRPr>
            </a:lvl1pPr>
          </a:lstStyle>
          <a:p>
            <a:r>
              <a:rPr lang="nl-NL"/>
              <a:t>Titelstijl van model bewerken</a:t>
            </a:r>
          </a:p>
        </p:txBody>
      </p:sp>
      <p:pic>
        <p:nvPicPr>
          <p:cNvPr id="7" name="Afbeelding 6">
            <a:extLst>
              <a:ext uri="{FF2B5EF4-FFF2-40B4-BE49-F238E27FC236}">
                <a16:creationId xmlns:a16="http://schemas.microsoft.com/office/drawing/2014/main" id="{BE2368BC-5B2B-4F44-9E73-B87C79A87B0F}"/>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8" name="Afbeelding 7">
            <a:extLst>
              <a:ext uri="{FF2B5EF4-FFF2-40B4-BE49-F238E27FC236}">
                <a16:creationId xmlns:a16="http://schemas.microsoft.com/office/drawing/2014/main" id="{4571B302-3FF4-3D42-AA91-1D2A9D8BC3A4}"/>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2" name="Tijdelijke aanduiding voor datum 3">
            <a:extLst>
              <a:ext uri="{FF2B5EF4-FFF2-40B4-BE49-F238E27FC236}">
                <a16:creationId xmlns:a16="http://schemas.microsoft.com/office/drawing/2014/main" id="{0AC67027-6BBE-7942-94B3-4118C979F14E}"/>
              </a:ext>
            </a:extLst>
          </p:cNvPr>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a:p>
        </p:txBody>
      </p:sp>
      <p:sp>
        <p:nvSpPr>
          <p:cNvPr id="16" name="Tijdelijke aanduiding voor voettekst 4">
            <a:extLst>
              <a:ext uri="{FF2B5EF4-FFF2-40B4-BE49-F238E27FC236}">
                <a16:creationId xmlns:a16="http://schemas.microsoft.com/office/drawing/2014/main" id="{4AAC4CDD-8816-6C41-8B33-948F0445A214}"/>
              </a:ext>
            </a:extLst>
          </p:cNvPr>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a:p>
        </p:txBody>
      </p:sp>
      <p:sp>
        <p:nvSpPr>
          <p:cNvPr id="17" name="Tijdelijke aanduiding voor dianummer 5">
            <a:extLst>
              <a:ext uri="{FF2B5EF4-FFF2-40B4-BE49-F238E27FC236}">
                <a16:creationId xmlns:a16="http://schemas.microsoft.com/office/drawing/2014/main" id="{BC80CA41-70E4-D24B-80E2-39367FE1CB38}"/>
              </a:ext>
            </a:extLst>
          </p:cNvPr>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539042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Titelstijl van model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7" name="Afbeelding 6">
            <a:extLst>
              <a:ext uri="{FF2B5EF4-FFF2-40B4-BE49-F238E27FC236}">
                <a16:creationId xmlns:a16="http://schemas.microsoft.com/office/drawing/2014/main" id="{15B89F81-7E72-DB45-BF79-143790793632}"/>
              </a:ext>
            </a:extLst>
          </p:cNvPr>
          <p:cNvPicPr>
            <a:picLocks noChangeAspect="1"/>
          </p:cNvPicPr>
          <p:nvPr userDrawn="1"/>
        </p:nvPicPr>
        <p:blipFill>
          <a:blip r:embed="rId2"/>
          <a:stretch>
            <a:fillRect/>
          </a:stretch>
        </p:blipFill>
        <p:spPr>
          <a:xfrm>
            <a:off x="0" y="-10391"/>
            <a:ext cx="12192000" cy="3429000"/>
          </a:xfrm>
          <a:prstGeom prst="rect">
            <a:avLst/>
          </a:prstGeom>
        </p:spPr>
      </p:pic>
      <p:pic>
        <p:nvPicPr>
          <p:cNvPr id="11" name="Afbeelding 10">
            <a:extLst>
              <a:ext uri="{FF2B5EF4-FFF2-40B4-BE49-F238E27FC236}">
                <a16:creationId xmlns:a16="http://schemas.microsoft.com/office/drawing/2014/main" id="{603189A4-AD49-4E4F-BE4F-F0F277C572B4}"/>
              </a:ext>
            </a:extLst>
          </p:cNvPr>
          <p:cNvPicPr>
            <a:picLocks noChangeAspect="1"/>
          </p:cNvPicPr>
          <p:nvPr userDrawn="1"/>
        </p:nvPicPr>
        <p:blipFill>
          <a:blip r:embed="rId3"/>
          <a:stretch>
            <a:fillRect/>
          </a:stretch>
        </p:blipFill>
        <p:spPr>
          <a:xfrm>
            <a:off x="5852470" y="0"/>
            <a:ext cx="472129" cy="724885"/>
          </a:xfrm>
          <a:prstGeom prst="rect">
            <a:avLst/>
          </a:prstGeom>
        </p:spPr>
      </p:pic>
    </p:spTree>
    <p:extLst>
      <p:ext uri="{BB962C8B-B14F-4D97-AF65-F5344CB8AC3E}">
        <p14:creationId xmlns:p14="http://schemas.microsoft.com/office/powerpoint/2010/main" val="19000664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6" name="Afbeelding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24" name="Ondertitel 2"/>
          <p:cNvSpPr>
            <a:spLocks noGrp="1"/>
          </p:cNvSpPr>
          <p:nvPr>
            <p:ph type="subTitle" idx="1"/>
          </p:nvPr>
        </p:nvSpPr>
        <p:spPr>
          <a:xfrm>
            <a:off x="6556176" y="3427413"/>
            <a:ext cx="5004000" cy="18796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515665"/>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Titelstijl van model bewerken</a:t>
            </a:r>
          </a:p>
        </p:txBody>
      </p:sp>
      <p:pic>
        <p:nvPicPr>
          <p:cNvPr id="11" name="Afbeelding 10">
            <a:extLst>
              <a:ext uri="{FF2B5EF4-FFF2-40B4-BE49-F238E27FC236}">
                <a16:creationId xmlns:a16="http://schemas.microsoft.com/office/drawing/2014/main" id="{37AAA045-A237-104F-AA5D-88F28D08F924}"/>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5" name="Tijdelijke aanduiding voor datum 3">
            <a:extLst>
              <a:ext uri="{FF2B5EF4-FFF2-40B4-BE49-F238E27FC236}">
                <a16:creationId xmlns:a16="http://schemas.microsoft.com/office/drawing/2014/main" id="{7C77A5A0-A5F4-5A49-B355-448AEE155C85}"/>
              </a:ext>
            </a:extLst>
          </p:cNvPr>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a:p>
        </p:txBody>
      </p:sp>
      <p:sp>
        <p:nvSpPr>
          <p:cNvPr id="17" name="Tijdelijke aanduiding voor voettekst 4">
            <a:extLst>
              <a:ext uri="{FF2B5EF4-FFF2-40B4-BE49-F238E27FC236}">
                <a16:creationId xmlns:a16="http://schemas.microsoft.com/office/drawing/2014/main" id="{685912EC-BF65-114C-95EB-C187C9F876BE}"/>
              </a:ext>
            </a:extLst>
          </p:cNvPr>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a:p>
        </p:txBody>
      </p:sp>
      <p:sp>
        <p:nvSpPr>
          <p:cNvPr id="18" name="Tijdelijke aanduiding voor dianummer 5">
            <a:extLst>
              <a:ext uri="{FF2B5EF4-FFF2-40B4-BE49-F238E27FC236}">
                <a16:creationId xmlns:a16="http://schemas.microsoft.com/office/drawing/2014/main" id="{42A7DA26-69D3-CE4A-AD39-4B9A96147179}"/>
              </a:ext>
            </a:extLst>
          </p:cNvPr>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6152076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Titelstijl van model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1614564"/>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633412" y="5364051"/>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1" name="Afbeelding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879600"/>
          </a:xfrm>
          <a:prstGeom prst="rect">
            <a:avLst/>
          </a:prstGeom>
        </p:spPr>
      </p:pic>
      <p:pic>
        <p:nvPicPr>
          <p:cNvPr id="12" name="Afbeelding 11">
            <a:extLst>
              <a:ext uri="{FF2B5EF4-FFF2-40B4-BE49-F238E27FC236}">
                <a16:creationId xmlns:a16="http://schemas.microsoft.com/office/drawing/2014/main" id="{E1AC58B8-A270-5E43-86AB-F7AF88B0A394}"/>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9100367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Titelstijl van model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4" name="Tijdelijke aanduiding voor tekst 4"/>
          <p:cNvSpPr>
            <a:spLocks noGrp="1"/>
          </p:cNvSpPr>
          <p:nvPr>
            <p:ph type="body" sz="quarter" idx="16"/>
          </p:nvPr>
        </p:nvSpPr>
        <p:spPr>
          <a:xfrm>
            <a:off x="7791732" y="1994167"/>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5" name="Tijdelijke aanduiding voor tekst 4"/>
          <p:cNvSpPr>
            <a:spLocks noGrp="1"/>
          </p:cNvSpPr>
          <p:nvPr>
            <p:ph type="body" sz="quarter" idx="17"/>
          </p:nvPr>
        </p:nvSpPr>
        <p:spPr>
          <a:xfrm>
            <a:off x="7791732" y="3071408"/>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6" name="Tijdelijke aanduiding voor tekst 4"/>
          <p:cNvSpPr>
            <a:spLocks noGrp="1"/>
          </p:cNvSpPr>
          <p:nvPr>
            <p:ph type="body" sz="quarter" idx="18"/>
          </p:nvPr>
        </p:nvSpPr>
        <p:spPr>
          <a:xfrm>
            <a:off x="7791732" y="4148649"/>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7" name="Tijdelijke aanduiding voor tekst 4"/>
          <p:cNvSpPr>
            <a:spLocks noGrp="1"/>
          </p:cNvSpPr>
          <p:nvPr>
            <p:ph type="body" sz="quarter" idx="19"/>
          </p:nvPr>
        </p:nvSpPr>
        <p:spPr>
          <a:xfrm>
            <a:off x="7791732" y="5225889"/>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075846"/>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153247"/>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230648"/>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308050"/>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pic>
        <p:nvPicPr>
          <p:cNvPr id="27" name="Afbeelding 26">
            <a:extLst>
              <a:ext uri="{FF2B5EF4-FFF2-40B4-BE49-F238E27FC236}">
                <a16:creationId xmlns:a16="http://schemas.microsoft.com/office/drawing/2014/main" id="{97444B8E-1CB3-EB49-9947-437E369B45D2}"/>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9" name="Afbeelding 18">
            <a:extLst>
              <a:ext uri="{FF2B5EF4-FFF2-40B4-BE49-F238E27FC236}">
                <a16:creationId xmlns:a16="http://schemas.microsoft.com/office/drawing/2014/main" id="{9A095BB1-CA65-AD4B-A4E7-3A6E54791D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53675638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theme" Target="../theme/theme10.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1.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theme" Target="../theme/theme12.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image" Target="../media/image7.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theme" Target="../theme/theme5.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image" Target="../media/image7.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theme" Target="../theme/theme6.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34" Type="http://schemas.openxmlformats.org/officeDocument/2006/relationships/theme" Target="../theme/theme7.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image" Target="../media/image18.emf"/><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28.xml"/><Relationship Id="rId7" Type="http://schemas.openxmlformats.org/officeDocument/2006/relationships/theme" Target="../theme/theme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jdelijke aanduiding voor titel 1"/>
          <p:cNvSpPr>
            <a:spLocks noGrp="1"/>
          </p:cNvSpPr>
          <p:nvPr>
            <p:ph type="title"/>
          </p:nvPr>
        </p:nvSpPr>
        <p:spPr bwMode="auto">
          <a:xfrm>
            <a:off x="1079500" y="1439862"/>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2160587"/>
            <a:ext cx="10033000" cy="41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pic>
        <p:nvPicPr>
          <p:cNvPr id="3" name="Afbeelding 2"/>
          <p:cNvPicPr>
            <a:picLocks noChangeAspect="1"/>
          </p:cNvPicPr>
          <p:nvPr userDrawn="1"/>
        </p:nvPicPr>
        <p:blipFill rotWithShape="1">
          <a:blip r:embed="rId8">
            <a:extLst>
              <a:ext uri="{28A0092B-C50C-407E-A947-70E740481C1C}">
                <a14:useLocalDpi xmlns:a14="http://schemas.microsoft.com/office/drawing/2010/main" val="0"/>
              </a:ext>
            </a:extLst>
          </a:blip>
          <a:srcRect l="12815" t="21635" r="45369" b="22009"/>
          <a:stretch/>
        </p:blipFill>
        <p:spPr>
          <a:xfrm>
            <a:off x="10754194" y="246515"/>
            <a:ext cx="937329" cy="722350"/>
          </a:xfrm>
          <a:prstGeom prst="rect">
            <a:avLst/>
          </a:prstGeom>
        </p:spPr>
      </p:pic>
      <p:pic>
        <p:nvPicPr>
          <p:cNvPr id="16" name="Afbeelding 15" descr="Afbeelding met donker&#10;&#10;Automatisch gegenereerde beschrijving">
            <a:extLst>
              <a:ext uri="{FF2B5EF4-FFF2-40B4-BE49-F238E27FC236}">
                <a16:creationId xmlns:a16="http://schemas.microsoft.com/office/drawing/2014/main" id="{1C61285B-70B9-6F43-B5E9-CF800BE6B962}"/>
              </a:ext>
            </a:extLst>
          </p:cNvPr>
          <p:cNvPicPr>
            <a:picLocks noChangeAspect="1"/>
          </p:cNvPicPr>
          <p:nvPr userDrawn="1"/>
        </p:nvPicPr>
        <p:blipFill rotWithShape="1">
          <a:blip r:embed="rId9"/>
          <a:srcRect l="48225"/>
          <a:stretch/>
        </p:blipFill>
        <p:spPr>
          <a:xfrm>
            <a:off x="0" y="-175260"/>
            <a:ext cx="4494657" cy="1254760"/>
          </a:xfrm>
          <a:prstGeom prst="rect">
            <a:avLst/>
          </a:prstGeom>
        </p:spPr>
      </p:pic>
    </p:spTree>
  </p:cSld>
  <p:clrMap bg1="lt1" tx1="dk1" bg2="lt2" tx2="dk2" accent1="accent1" accent2="accent2" accent3="accent3" accent4="accent4" accent5="accent5" accent6="accent6" hlink="hlink" folHlink="folHlink"/>
  <p:sldLayoutIdLst>
    <p:sldLayoutId id="2147483751" r:id="rId1"/>
    <p:sldLayoutId id="2147483746" r:id="rId2"/>
    <p:sldLayoutId id="2147483747" r:id="rId3"/>
    <p:sldLayoutId id="2147483748" r:id="rId4"/>
    <p:sldLayoutId id="2147483749" r:id="rId5"/>
    <p:sldLayoutId id="2147483750" r:id="rId6"/>
  </p:sldLayoutIdLst>
  <p:hf hdr="0"/>
  <p:txStyles>
    <p:titleStyle>
      <a:lvl1pPr algn="l" defTabSz="912813" rtl="0" eaLnBrk="1" fontAlgn="base" hangingPunct="1">
        <a:lnSpc>
          <a:spcPct val="90000"/>
        </a:lnSpc>
        <a:spcBef>
          <a:spcPct val="0"/>
        </a:spcBef>
        <a:spcAft>
          <a:spcPct val="0"/>
        </a:spcAft>
        <a:defRPr lang="de-DE" sz="3200" b="0" kern="1200">
          <a:solidFill>
            <a:schemeClr val="tx2"/>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accent2"/>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2"/>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23993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015052"/>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BD4BA28-203F-F732-8927-C1BB7537BAF8}"/>
              </a:ext>
            </a:extLst>
          </p:cNvPr>
          <p:cNvSpPr>
            <a:spLocks noGrp="1" noChangeArrowheads="1"/>
          </p:cNvSpPr>
          <p:nvPr>
            <p:ph type="title"/>
          </p:nvPr>
        </p:nvSpPr>
        <p:spPr bwMode="auto">
          <a:xfrm>
            <a:off x="1080154" y="862807"/>
            <a:ext cx="10004710" cy="64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endParaRPr lang="nl-NL" altLang="nl-NL"/>
          </a:p>
        </p:txBody>
      </p:sp>
      <p:sp>
        <p:nvSpPr>
          <p:cNvPr id="3" name="Text Placeholder 2">
            <a:extLst>
              <a:ext uri="{FF2B5EF4-FFF2-40B4-BE49-F238E27FC236}">
                <a16:creationId xmlns:a16="http://schemas.microsoft.com/office/drawing/2014/main" id="{DF6448C2-AB27-86AD-B583-506E4F8F1D9A}"/>
              </a:ext>
            </a:extLst>
          </p:cNvPr>
          <p:cNvSpPr>
            <a:spLocks noGrp="1"/>
          </p:cNvSpPr>
          <p:nvPr>
            <p:ph type="body" idx="1"/>
          </p:nvPr>
        </p:nvSpPr>
        <p:spPr>
          <a:xfrm>
            <a:off x="1080154" y="1862932"/>
            <a:ext cx="10004710" cy="4314031"/>
          </a:xfrm>
          <a:prstGeom prst="rect">
            <a:avLst/>
          </a:prstGeom>
        </p:spPr>
        <p:txBody>
          <a:bodyPr vert="horz" lIns="91440" tIns="45720" rIns="91440" bIns="45720" rtlCol="0">
            <a:no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a:p>
            <a:pPr lvl="5"/>
            <a:r>
              <a:rPr lang="nl-NL" dirty="0"/>
              <a:t>Six</a:t>
            </a:r>
          </a:p>
          <a:p>
            <a:pPr lvl="6"/>
            <a:r>
              <a:rPr lang="nl-NL" dirty="0" err="1"/>
              <a:t>Seven</a:t>
            </a:r>
            <a:endParaRPr lang="nl-NL" dirty="0"/>
          </a:p>
          <a:p>
            <a:pPr lvl="7"/>
            <a:r>
              <a:rPr lang="nl-NL" dirty="0" err="1"/>
              <a:t>Eight</a:t>
            </a:r>
            <a:endParaRPr lang="nl-NL" dirty="0"/>
          </a:p>
          <a:p>
            <a:pPr lvl="8"/>
            <a:r>
              <a:rPr lang="nl-NL" dirty="0" err="1"/>
              <a:t>Nine</a:t>
            </a:r>
            <a:endParaRPr lang="nl-NL" dirty="0"/>
          </a:p>
        </p:txBody>
      </p:sp>
      <p:sp>
        <p:nvSpPr>
          <p:cNvPr id="4" name="Date Placeholder 3">
            <a:extLst>
              <a:ext uri="{FF2B5EF4-FFF2-40B4-BE49-F238E27FC236}">
                <a16:creationId xmlns:a16="http://schemas.microsoft.com/office/drawing/2014/main" id="{172A92AE-E2B3-CC8A-1E9A-34965848223F}"/>
              </a:ext>
            </a:extLst>
          </p:cNvPr>
          <p:cNvSpPr>
            <a:spLocks noGrp="1"/>
          </p:cNvSpPr>
          <p:nvPr>
            <p:ph type="dt" sz="half" idx="2"/>
          </p:nvPr>
        </p:nvSpPr>
        <p:spPr>
          <a:xfrm>
            <a:off x="8581702" y="6390482"/>
            <a:ext cx="2503162" cy="365125"/>
          </a:xfrm>
          <a:prstGeom prst="rect">
            <a:avLst/>
          </a:prstGeom>
        </p:spPr>
        <p:txBody>
          <a:bodyPr vert="horz" lIns="91440" tIns="45720" rIns="91440" bIns="45720" rtlCol="0" anchor="ctr"/>
          <a:lstStyle>
            <a:lvl1pPr algn="r" eaLnBrk="1" fontAlgn="auto" hangingPunct="1">
              <a:spcBef>
                <a:spcPts val="0"/>
              </a:spcBef>
              <a:spcAft>
                <a:spcPts val="0"/>
              </a:spcAft>
              <a:defRPr sz="1050" dirty="0">
                <a:solidFill>
                  <a:schemeClr val="tx1">
                    <a:tint val="75000"/>
                  </a:schemeClr>
                </a:solidFill>
                <a:latin typeface="+mn-lt"/>
              </a:defRPr>
            </a:lvl1pPr>
          </a:lstStyle>
          <a:p>
            <a:pPr>
              <a:defRPr/>
            </a:pPr>
            <a:r>
              <a:rPr lang="nl-NL"/>
              <a:t>26 augustus 2021</a:t>
            </a:r>
          </a:p>
        </p:txBody>
      </p:sp>
      <p:sp>
        <p:nvSpPr>
          <p:cNvPr id="6" name="Slide Number Placeholder 5">
            <a:extLst>
              <a:ext uri="{FF2B5EF4-FFF2-40B4-BE49-F238E27FC236}">
                <a16:creationId xmlns:a16="http://schemas.microsoft.com/office/drawing/2014/main" id="{AB1FF584-413E-FC9C-F97C-D12BEABAB1ED}"/>
              </a:ext>
            </a:extLst>
          </p:cNvPr>
          <p:cNvSpPr>
            <a:spLocks noGrp="1"/>
          </p:cNvSpPr>
          <p:nvPr>
            <p:ph type="sldNum" sz="quarter" idx="4"/>
          </p:nvPr>
        </p:nvSpPr>
        <p:spPr>
          <a:xfrm>
            <a:off x="11203910" y="6390482"/>
            <a:ext cx="779361"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tx1">
                    <a:tint val="75000"/>
                  </a:schemeClr>
                </a:solidFill>
                <a:latin typeface="+mn-lt"/>
              </a:defRPr>
            </a:lvl1pPr>
          </a:lstStyle>
          <a:p>
            <a:pPr>
              <a:defRPr/>
            </a:pPr>
            <a:fld id="{4C0293ED-43AD-D74F-949A-BB82B4BCF426}" type="slidenum">
              <a:rPr lang="nl-NL"/>
              <a:pPr>
                <a:defRPr/>
              </a:pPr>
              <a:t>‹nr.›</a:t>
            </a:fld>
            <a:endParaRPr lang="nl-NL" dirty="0"/>
          </a:p>
        </p:txBody>
      </p:sp>
    </p:spTree>
    <p:extLst>
      <p:ext uri="{BB962C8B-B14F-4D97-AF65-F5344CB8AC3E}">
        <p14:creationId xmlns:p14="http://schemas.microsoft.com/office/powerpoint/2010/main" val="770228625"/>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8" r:id="rId16"/>
    <p:sldLayoutId id="2147484079" r:id="rId17"/>
    <p:sldLayoutId id="2147484080" r:id="rId18"/>
    <p:sldLayoutId id="2147484081" r:id="rId19"/>
    <p:sldLayoutId id="2147484082" r:id="rId20"/>
    <p:sldLayoutId id="2147484083" r:id="rId21"/>
    <p:sldLayoutId id="2147484084" r:id="rId22"/>
    <p:sldLayoutId id="2147484085" r:id="rId23"/>
    <p:sldLayoutId id="2147484086" r:id="rId24"/>
    <p:sldLayoutId id="2147484087" r:id="rId25"/>
    <p:sldLayoutId id="2147484088" r:id="rId26"/>
    <p:sldLayoutId id="2147484089" r:id="rId27"/>
    <p:sldLayoutId id="2147484090" r:id="rId28"/>
    <p:sldLayoutId id="2147484091" r:id="rId29"/>
    <p:sldLayoutId id="2147484092" r:id="rId30"/>
    <p:sldLayoutId id="2147484093" r:id="rId31"/>
    <p:sldLayoutId id="2147484094" r:id="rId32"/>
  </p:sldLayoutIdLst>
  <p:hf hdr="0" ftr="0" dt="0"/>
  <p:txStyles>
    <p:titleStyle>
      <a:lvl1pPr algn="l" defTabSz="914217" rtl="0" fontAlgn="base">
        <a:lnSpc>
          <a:spcPct val="90000"/>
        </a:lnSpc>
        <a:spcBef>
          <a:spcPct val="0"/>
        </a:spcBef>
        <a:spcAft>
          <a:spcPct val="0"/>
        </a:spcAft>
        <a:defRPr sz="2400" b="1" kern="1200">
          <a:solidFill>
            <a:schemeClr val="tx2"/>
          </a:solidFill>
          <a:latin typeface="+mj-lt"/>
          <a:ea typeface="+mj-ea"/>
          <a:cs typeface="+mj-cs"/>
        </a:defRPr>
      </a:lvl1pPr>
      <a:lvl2pPr algn="l" defTabSz="914217" rtl="0" fontAlgn="base">
        <a:lnSpc>
          <a:spcPct val="90000"/>
        </a:lnSpc>
        <a:spcBef>
          <a:spcPct val="0"/>
        </a:spcBef>
        <a:spcAft>
          <a:spcPct val="0"/>
        </a:spcAft>
        <a:defRPr sz="2400" b="1">
          <a:solidFill>
            <a:schemeClr val="tx2"/>
          </a:solidFill>
          <a:latin typeface="Verdana" panose="020B0604030504040204" pitchFamily="34" charset="0"/>
        </a:defRPr>
      </a:lvl2pPr>
      <a:lvl3pPr algn="l" defTabSz="914217" rtl="0" fontAlgn="base">
        <a:lnSpc>
          <a:spcPct val="90000"/>
        </a:lnSpc>
        <a:spcBef>
          <a:spcPct val="0"/>
        </a:spcBef>
        <a:spcAft>
          <a:spcPct val="0"/>
        </a:spcAft>
        <a:defRPr sz="2400" b="1">
          <a:solidFill>
            <a:schemeClr val="tx2"/>
          </a:solidFill>
          <a:latin typeface="Verdana" panose="020B0604030504040204" pitchFamily="34" charset="0"/>
        </a:defRPr>
      </a:lvl3pPr>
      <a:lvl4pPr algn="l" defTabSz="914217" rtl="0" fontAlgn="base">
        <a:lnSpc>
          <a:spcPct val="90000"/>
        </a:lnSpc>
        <a:spcBef>
          <a:spcPct val="0"/>
        </a:spcBef>
        <a:spcAft>
          <a:spcPct val="0"/>
        </a:spcAft>
        <a:defRPr sz="2400" b="1">
          <a:solidFill>
            <a:schemeClr val="tx2"/>
          </a:solidFill>
          <a:latin typeface="Verdana" panose="020B0604030504040204" pitchFamily="34" charset="0"/>
        </a:defRPr>
      </a:lvl4pPr>
      <a:lvl5pPr algn="l" defTabSz="914217" rtl="0" fontAlgn="base">
        <a:lnSpc>
          <a:spcPct val="90000"/>
        </a:lnSpc>
        <a:spcBef>
          <a:spcPct val="0"/>
        </a:spcBef>
        <a:spcAft>
          <a:spcPct val="0"/>
        </a:spcAft>
        <a:defRPr sz="2400" b="1">
          <a:solidFill>
            <a:schemeClr val="tx2"/>
          </a:solidFill>
          <a:latin typeface="Verdana" panose="020B0604030504040204" pitchFamily="34" charset="0"/>
        </a:defRPr>
      </a:lvl5pPr>
      <a:lvl6pPr marL="228554" algn="l" defTabSz="914217" rtl="0" fontAlgn="base">
        <a:lnSpc>
          <a:spcPct val="90000"/>
        </a:lnSpc>
        <a:spcBef>
          <a:spcPct val="0"/>
        </a:spcBef>
        <a:spcAft>
          <a:spcPct val="0"/>
        </a:spcAft>
        <a:defRPr sz="2400" b="1">
          <a:solidFill>
            <a:schemeClr val="tx2"/>
          </a:solidFill>
          <a:latin typeface="Verdana" panose="020B0604030504040204" pitchFamily="34" charset="0"/>
        </a:defRPr>
      </a:lvl6pPr>
      <a:lvl7pPr marL="457109" algn="l" defTabSz="914217" rtl="0" fontAlgn="base">
        <a:lnSpc>
          <a:spcPct val="90000"/>
        </a:lnSpc>
        <a:spcBef>
          <a:spcPct val="0"/>
        </a:spcBef>
        <a:spcAft>
          <a:spcPct val="0"/>
        </a:spcAft>
        <a:defRPr sz="2400" b="1">
          <a:solidFill>
            <a:schemeClr val="tx2"/>
          </a:solidFill>
          <a:latin typeface="Verdana" panose="020B0604030504040204" pitchFamily="34" charset="0"/>
        </a:defRPr>
      </a:lvl7pPr>
      <a:lvl8pPr marL="685663" algn="l" defTabSz="914217" rtl="0" fontAlgn="base">
        <a:lnSpc>
          <a:spcPct val="90000"/>
        </a:lnSpc>
        <a:spcBef>
          <a:spcPct val="0"/>
        </a:spcBef>
        <a:spcAft>
          <a:spcPct val="0"/>
        </a:spcAft>
        <a:defRPr sz="2400" b="1">
          <a:solidFill>
            <a:schemeClr val="tx2"/>
          </a:solidFill>
          <a:latin typeface="Verdana" panose="020B0604030504040204" pitchFamily="34" charset="0"/>
        </a:defRPr>
      </a:lvl8pPr>
      <a:lvl9pPr marL="914217" algn="l" defTabSz="914217" rtl="0" fontAlgn="base">
        <a:lnSpc>
          <a:spcPct val="90000"/>
        </a:lnSpc>
        <a:spcBef>
          <a:spcPct val="0"/>
        </a:spcBef>
        <a:spcAft>
          <a:spcPct val="0"/>
        </a:spcAft>
        <a:defRPr sz="2400" b="1">
          <a:solidFill>
            <a:schemeClr val="tx2"/>
          </a:solidFill>
          <a:latin typeface="Verdana" panose="020B0604030504040204" pitchFamily="34" charset="0"/>
        </a:defRPr>
      </a:lvl9pPr>
    </p:titleStyle>
    <p:bodyStyle>
      <a:lvl1pPr algn="l" defTabSz="914217" rtl="0" fontAlgn="base">
        <a:spcBef>
          <a:spcPts val="1200"/>
        </a:spcBef>
        <a:spcAft>
          <a:spcPct val="0"/>
        </a:spcAft>
        <a:defRPr sz="1200" kern="1200">
          <a:solidFill>
            <a:schemeClr val="tx1"/>
          </a:solidFill>
          <a:latin typeface="+mn-lt"/>
          <a:ea typeface="+mn-ea"/>
          <a:cs typeface="+mn-cs"/>
        </a:defRPr>
      </a:lvl1pPr>
      <a:lvl2pPr algn="l" defTabSz="914217" rtl="0" fontAlgn="base">
        <a:spcBef>
          <a:spcPts val="1200"/>
        </a:spcBef>
        <a:spcAft>
          <a:spcPct val="0"/>
        </a:spcAft>
        <a:buFont typeface="Arial" panose="020B0604020202020204" pitchFamily="34" charset="0"/>
        <a:defRPr sz="1300" b="1" kern="1200">
          <a:solidFill>
            <a:srgbClr val="39870C"/>
          </a:solidFill>
          <a:latin typeface="+mn-lt"/>
          <a:ea typeface="+mn-ea"/>
          <a:cs typeface="+mn-cs"/>
        </a:defRPr>
      </a:lvl2pPr>
      <a:lvl3pPr algn="l" defTabSz="914217" rtl="0" fontAlgn="base">
        <a:spcBef>
          <a:spcPts val="1200"/>
        </a:spcBef>
        <a:spcAft>
          <a:spcPct val="0"/>
        </a:spcAft>
        <a:buFont typeface="Arial" panose="020B0604020202020204" pitchFamily="34" charset="0"/>
        <a:defRPr sz="1600" b="1" kern="1200">
          <a:solidFill>
            <a:srgbClr val="39870C"/>
          </a:solidFill>
          <a:latin typeface="+mn-lt"/>
          <a:ea typeface="+mn-ea"/>
          <a:cs typeface="+mn-cs"/>
        </a:defRPr>
      </a:lvl3pPr>
      <a:lvl4pPr indent="-179352" algn="l" defTabSz="914217" rtl="0" fontAlgn="base">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359497" indent="-179352" algn="l" defTabSz="914217" rtl="0" fontAlgn="base">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539892" indent="-179964" algn="l" defTabSz="914217"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6pPr>
      <a:lvl7pPr marL="0" indent="-269946" algn="l" defTabSz="914217" rtl="0" eaLnBrk="1" latinLnBrk="0" hangingPunct="1">
        <a:lnSpc>
          <a:spcPct val="100000"/>
        </a:lnSpc>
        <a:spcBef>
          <a:spcPts val="0"/>
        </a:spcBef>
        <a:buFont typeface="+mj-lt"/>
        <a:buAutoNum type="arabicPeriod"/>
        <a:defRPr sz="1200" kern="1200">
          <a:solidFill>
            <a:schemeClr val="tx1"/>
          </a:solidFill>
          <a:latin typeface="+mn-lt"/>
          <a:ea typeface="+mn-ea"/>
          <a:cs typeface="+mn-cs"/>
        </a:defRPr>
      </a:lvl7pPr>
      <a:lvl8pPr marL="539892" indent="-269946" algn="l" defTabSz="914217" rtl="0" eaLnBrk="1" latinLnBrk="0" hangingPunct="1">
        <a:lnSpc>
          <a:spcPct val="100000"/>
        </a:lnSpc>
        <a:spcBef>
          <a:spcPts val="0"/>
        </a:spcBef>
        <a:buFont typeface="+mj-lt"/>
        <a:buAutoNum type="alphaLcPeriod"/>
        <a:defRPr sz="1200" kern="1200">
          <a:solidFill>
            <a:schemeClr val="tx1"/>
          </a:solidFill>
          <a:latin typeface="+mn-lt"/>
          <a:ea typeface="+mn-ea"/>
          <a:cs typeface="+mn-cs"/>
        </a:defRPr>
      </a:lvl8pPr>
      <a:lvl9pPr marL="809838" indent="-269946" algn="l" defTabSz="914217"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443246"/>
      </p:ext>
    </p:extLst>
  </p:cSld>
  <p:clrMap bg1="lt1" tx1="dk1" bg2="lt2" tx2="dk2" accent1="accent1" accent2="accent2" accent3="accent3" accent4="accent4" accent5="accent5" accent6="accent6" hlink="hlink" folHlink="folHlink"/>
  <p:sldLayoutIdLst>
    <p:sldLayoutId id="2147483759" r:id="rId1"/>
  </p:sldLayoutIdLst>
  <p:hf sldNum="0" hdr="0"/>
  <p:txStyles>
    <p:title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p:titleStyle>
    <p:body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Afbeelding 13">
            <a:extLst>
              <a:ext uri="{FF2B5EF4-FFF2-40B4-BE49-F238E27FC236}">
                <a16:creationId xmlns:a16="http://schemas.microsoft.com/office/drawing/2014/main" id="{039622F9-D497-49DB-8CFE-070580DDDF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a:extLst>
              <a:ext uri="{FF2B5EF4-FFF2-40B4-BE49-F238E27FC236}">
                <a16:creationId xmlns:a16="http://schemas.microsoft.com/office/drawing/2014/main" id="{CE070F58-9B94-40B4-AC94-38830ED4BEFB}"/>
              </a:ext>
            </a:extLst>
          </p:cNvPr>
          <p:cNvGrpSpPr/>
          <p:nvPr/>
        </p:nvGrpSpPr>
        <p:grpSpPr>
          <a:xfrm>
            <a:off x="-7374" y="6415994"/>
            <a:ext cx="4949825" cy="449261"/>
            <a:chOff x="0" y="6408737"/>
            <a:chExt cx="4949825" cy="449261"/>
          </a:xfrm>
          <a:solidFill>
            <a:schemeClr val="bg2"/>
          </a:solidFill>
        </p:grpSpPr>
        <p:sp>
          <p:nvSpPr>
            <p:cNvPr id="13" name="Freeform 5">
              <a:extLst>
                <a:ext uri="{FF2B5EF4-FFF2-40B4-BE49-F238E27FC236}">
                  <a16:creationId xmlns:a16="http://schemas.microsoft.com/office/drawing/2014/main" id="{2CFF5A74-4F80-4A00-B616-CAC036CCD92C}"/>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sp>
          <p:nvSpPr>
            <p:cNvPr id="12" name="Freeform 5">
              <a:extLst>
                <a:ext uri="{FF2B5EF4-FFF2-40B4-BE49-F238E27FC236}">
                  <a16:creationId xmlns:a16="http://schemas.microsoft.com/office/drawing/2014/main" id="{F78025EF-F1DF-4568-A002-C06F32D35B24}"/>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grpSp>
      <p:sp>
        <p:nvSpPr>
          <p:cNvPr id="2052" name="Tijdelijke aanduiding voor titel 1">
            <a:extLst>
              <a:ext uri="{FF2B5EF4-FFF2-40B4-BE49-F238E27FC236}">
                <a16:creationId xmlns:a16="http://schemas.microsoft.com/office/drawing/2014/main" id="{471C8483-FB49-48D2-8D1B-546D349FF5F9}"/>
              </a:ext>
            </a:extLst>
          </p:cNvPr>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2053" name="Tijdelijke aanduiding voor tekst 2">
            <a:extLst>
              <a:ext uri="{FF2B5EF4-FFF2-40B4-BE49-F238E27FC236}">
                <a16:creationId xmlns:a16="http://schemas.microsoft.com/office/drawing/2014/main" id="{4A14276A-8C9A-43FC-8090-7C2E9588FC44}"/>
              </a:ext>
            </a:extLst>
          </p:cNvPr>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33244657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p:hf sldNum="0" hdr="0"/>
  <p:txStyles>
    <p:titleStyle>
      <a:lvl1pPr algn="l" defTabSz="912813" rtl="0" fontAlgn="base">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fontAlgn="base">
        <a:lnSpc>
          <a:spcPct val="90000"/>
        </a:lnSpc>
        <a:spcBef>
          <a:spcPts val="475"/>
        </a:spcBef>
        <a:spcAft>
          <a:spcPct val="0"/>
        </a:spcAft>
        <a:buClr>
          <a:srgbClr val="00A9F3"/>
        </a:buClr>
        <a:buSzPct val="80000"/>
        <a:buFont typeface="Arial" panose="020B0604020202020204" pitchFamily="34" charset="0"/>
        <a:buChar char="•"/>
        <a:defRPr sz="2400" kern="1200">
          <a:solidFill>
            <a:schemeClr val="tx1"/>
          </a:solidFill>
          <a:latin typeface="Arial" charset="0"/>
          <a:ea typeface="Arial" charset="0"/>
          <a:cs typeface="Arial" charset="0"/>
        </a:defRPr>
      </a:lvl1pPr>
      <a:lvl2pPr marL="539750" indent="-269875" algn="l" defTabSz="912813" rtl="0" fontAlgn="base">
        <a:lnSpc>
          <a:spcPct val="90000"/>
        </a:lnSpc>
        <a:spcBef>
          <a:spcPts val="438"/>
        </a:spcBef>
        <a:spcAft>
          <a:spcPct val="0"/>
        </a:spcAft>
        <a:buClr>
          <a:srgbClr val="00A9F3"/>
        </a:buClr>
        <a:buSzPct val="80000"/>
        <a:buFont typeface="Arial" panose="020B0604020202020204" pitchFamily="34" charset="0"/>
        <a:buChar char="•"/>
        <a:defRPr sz="2200" kern="1200">
          <a:solidFill>
            <a:schemeClr val="tx1"/>
          </a:solidFill>
          <a:latin typeface="Arial" charset="0"/>
          <a:ea typeface="Arial" charset="0"/>
          <a:cs typeface="Arial" charset="0"/>
        </a:defRPr>
      </a:lvl2pPr>
      <a:lvl3pPr marL="809625" indent="-269875" algn="l" defTabSz="912813" rtl="0" fontAlgn="base">
        <a:lnSpc>
          <a:spcPct val="90000"/>
        </a:lnSpc>
        <a:spcBef>
          <a:spcPts val="400"/>
        </a:spcBef>
        <a:spcAft>
          <a:spcPct val="0"/>
        </a:spcAft>
        <a:buClr>
          <a:srgbClr val="00A9F3"/>
        </a:buClr>
        <a:buSzPct val="80000"/>
        <a:buFont typeface="Arial" panose="020B0604020202020204" pitchFamily="34" charset="0"/>
        <a:buChar char="•"/>
        <a:defRPr sz="2000" kern="1200">
          <a:solidFill>
            <a:schemeClr val="tx1"/>
          </a:solidFill>
          <a:latin typeface="Arial" charset="0"/>
          <a:ea typeface="Arial" charset="0"/>
          <a:cs typeface="Arial" charset="0"/>
        </a:defRPr>
      </a:lvl3pPr>
      <a:lvl4pPr marL="1079500" indent="-269875" algn="l" defTabSz="912813" rtl="0" fontAlgn="base">
        <a:lnSpc>
          <a:spcPct val="90000"/>
        </a:lnSpc>
        <a:spcBef>
          <a:spcPts val="363"/>
        </a:spcBef>
        <a:spcAft>
          <a:spcPct val="0"/>
        </a:spcAft>
        <a:buClr>
          <a:srgbClr val="00A9F3"/>
        </a:buClr>
        <a:buSzPct val="80000"/>
        <a:buFont typeface="Arial" panose="020B0604020202020204" pitchFamily="34" charset="0"/>
        <a:buChar char="•"/>
        <a:defRPr kern="1200">
          <a:solidFill>
            <a:schemeClr val="tx1"/>
          </a:solidFill>
          <a:latin typeface="Arial" charset="0"/>
          <a:ea typeface="Arial" charset="0"/>
          <a:cs typeface="Arial" charset="0"/>
        </a:defRPr>
      </a:lvl4pPr>
      <a:lvl5pPr marL="1349375" indent="-268288" algn="l" defTabSz="912813" rtl="0" fontAlgn="base">
        <a:lnSpc>
          <a:spcPct val="90000"/>
        </a:lnSpc>
        <a:spcBef>
          <a:spcPts val="325"/>
        </a:spcBef>
        <a:spcAft>
          <a:spcPct val="0"/>
        </a:spcAft>
        <a:buClr>
          <a:srgbClr val="00A9F3"/>
        </a:buClr>
        <a:buSzPct val="80000"/>
        <a:buFont typeface="Arial" panose="020B0604020202020204" pitchFamily="34"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21262950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hf sldNum="0"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92534924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29 augustus 2023</a:t>
            </a:fld>
            <a:r>
              <a:rPr lang="en-US"/>
              <a:t> | </a:t>
            </a:r>
            <a:r>
              <a:rPr lang="en-US" err="1"/>
              <a:t>Voettekst</a:t>
            </a:r>
            <a:endParaRPr lang="nl-NL"/>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79698246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516002"/>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pic>
        <p:nvPicPr>
          <p:cNvPr id="12" name="Afbeelding 11"/>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a:p>
        </p:txBody>
      </p:sp>
      <p:sp>
        <p:nvSpPr>
          <p:cNvPr id="14" name="Tijdelijke aanduiding voor voettekst 4"/>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a:p>
        </p:txBody>
      </p:sp>
      <p:sp>
        <p:nvSpPr>
          <p:cNvPr id="15" name="Tijdelijke aanduiding voor dianummer 5"/>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3C205FE7-20DD-A947-9138-BE7DA6020A64}"/>
              </a:ext>
            </a:extLst>
          </p:cNvPr>
          <p:cNvPicPr>
            <a:picLocks noChangeAspect="1"/>
          </p:cNvPicPr>
          <p:nvPr userDrawn="1"/>
        </p:nvPicPr>
        <p:blipFill>
          <a:blip r:embed="rId36"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26646" y="6211002"/>
            <a:ext cx="1820218" cy="455055"/>
          </a:xfrm>
          <a:prstGeom prst="rect">
            <a:avLst/>
          </a:prstGeom>
        </p:spPr>
      </p:pic>
    </p:spTree>
    <p:extLst>
      <p:ext uri="{BB962C8B-B14F-4D97-AF65-F5344CB8AC3E}">
        <p14:creationId xmlns:p14="http://schemas.microsoft.com/office/powerpoint/2010/main" val="227228890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 id="2147483905" r:id="rId30"/>
    <p:sldLayoutId id="2147483906" r:id="rId31"/>
    <p:sldLayoutId id="2147483907" r:id="rId32"/>
    <p:sldLayoutId id="2147483908" r:id="rId33"/>
  </p:sldLayoutIdLst>
  <p:hf hdr="0" ft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3657">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7" orient="horz" pos="66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rgbClr val="F07E23"/>
            </a:solidFill>
            <a:ln>
              <a:noFill/>
            </a:ln>
          </p:spPr>
          <p:txBody>
            <a:bodyPr/>
            <a:lstStyle/>
            <a:p>
              <a:pPr eaLnBrk="0" hangingPunct="0">
                <a:defRPr/>
              </a:pPr>
              <a:endParaRPr lang="en-US" sz="1800" dirty="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rgbClr val="F07E23"/>
            </a:solidFill>
            <a:ln>
              <a:noFill/>
            </a:ln>
          </p:spPr>
          <p:txBody>
            <a:bodyPr/>
            <a:lstStyle/>
            <a:p>
              <a:pPr eaLnBrk="0" hangingPunct="0">
                <a:defRPr/>
              </a:pPr>
              <a:endParaRPr lang="en-US" sz="1800" dirty="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pic>
        <p:nvPicPr>
          <p:cNvPr id="3" name="Afbeelding 2"/>
          <p:cNvPicPr>
            <a:picLocks noChangeAspect="1"/>
          </p:cNvPicPr>
          <p:nvPr userDrawn="1"/>
        </p:nvPicPr>
        <p:blipFill rotWithShape="1">
          <a:blip r:embed="rId8">
            <a:extLst>
              <a:ext uri="{28A0092B-C50C-407E-A947-70E740481C1C}">
                <a14:useLocalDpi xmlns:a14="http://schemas.microsoft.com/office/drawing/2010/main" val="0"/>
              </a:ext>
            </a:extLst>
          </a:blip>
          <a:srcRect l="12815" t="21635" r="45369" b="22009"/>
          <a:stretch/>
        </p:blipFill>
        <p:spPr>
          <a:xfrm>
            <a:off x="756746" y="246515"/>
            <a:ext cx="937329" cy="722350"/>
          </a:xfrm>
          <a:prstGeom prst="rect">
            <a:avLst/>
          </a:prstGeom>
        </p:spPr>
      </p:pic>
    </p:spTree>
    <p:extLst>
      <p:ext uri="{BB962C8B-B14F-4D97-AF65-F5344CB8AC3E}">
        <p14:creationId xmlns:p14="http://schemas.microsoft.com/office/powerpoint/2010/main" val="4058470493"/>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Lst>
  <p:hf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698308E-387E-3AA3-FD90-9E7D7F627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B8329DA-B7A4-21F8-8DEC-816C5DC94B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07901C-A635-5284-75AB-A91AA3029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34F16-9E37-469B-AB3A-7C90ED65EF18}" type="datetimeFigureOut">
              <a:rPr lang="nl-NL" smtClean="0"/>
              <a:t>29-8-2023</a:t>
            </a:fld>
            <a:endParaRPr lang="nl-NL"/>
          </a:p>
        </p:txBody>
      </p:sp>
      <p:sp>
        <p:nvSpPr>
          <p:cNvPr id="5" name="Tijdelijke aanduiding voor voettekst 4">
            <a:extLst>
              <a:ext uri="{FF2B5EF4-FFF2-40B4-BE49-F238E27FC236}">
                <a16:creationId xmlns:a16="http://schemas.microsoft.com/office/drawing/2014/main" id="{13B0E61D-2E7A-E79F-CC60-4511EEBBA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209D6D6-8E7B-8597-857C-79DC62715B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C1AF6-BEEB-4096-9CA5-547E09B82E04}" type="slidenum">
              <a:rPr lang="nl-NL" smtClean="0"/>
              <a:t>‹nr.›</a:t>
            </a:fld>
            <a:endParaRPr lang="nl-NL"/>
          </a:p>
        </p:txBody>
      </p:sp>
    </p:spTree>
    <p:extLst>
      <p:ext uri="{BB962C8B-B14F-4D97-AF65-F5344CB8AC3E}">
        <p14:creationId xmlns:p14="http://schemas.microsoft.com/office/powerpoint/2010/main" val="181326859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8.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69.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ebform.perfectview.nl/form.aspx?xc=0e082e34%2D4ea4%2D4b80%2Dbedc%2D7a6d1738a2c0&amp;db=fdce51ea%2D5b06%2D47e7%2D8bf0%2Dad0393ecc937" TargetMode="External"/><Relationship Id="rId1" Type="http://schemas.openxmlformats.org/officeDocument/2006/relationships/slideLayout" Target="../slideLayouts/slideLayout180.xml"/><Relationship Id="rId4" Type="http://schemas.openxmlformats.org/officeDocument/2006/relationships/image" Target="../media/image6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3.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77.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77.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2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77.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3.xml.rels><?xml version="1.0" encoding="UTF-8" standalone="yes"?>
<Relationships xmlns="http://schemas.openxmlformats.org/package/2006/relationships"><Relationship Id="rId2" Type="http://schemas.openxmlformats.org/officeDocument/2006/relationships/hyperlink" Target="https://vng.nl/agenda/digitale-sessie-voor-projectleiders-woo-0"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diagramLayout" Target="../diagrams/layout1.xml"/><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diagramData" Target="../diagrams/data1.xml"/><Relationship Id="rId2" Type="http://schemas.openxmlformats.org/officeDocument/2006/relationships/notesSlide" Target="../notesSlides/notesSlide11.xml"/><Relationship Id="rId16" Type="http://schemas.microsoft.com/office/2007/relationships/diagramDrawing" Target="../diagrams/drawing1.xml"/><Relationship Id="rId1" Type="http://schemas.openxmlformats.org/officeDocument/2006/relationships/slideLayout" Target="../slideLayouts/slideLayout177.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diagramColors" Target="../diagrams/colors1.xml"/><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9.png"/><Relationship Id="rId2" Type="http://schemas.openxmlformats.org/officeDocument/2006/relationships/diagramData" Target="../diagrams/data3.xml"/><Relationship Id="rId1" Type="http://schemas.openxmlformats.org/officeDocument/2006/relationships/slideLayout" Target="../slideLayouts/slideLayout18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hyperlink" Target="mailto:plooi@koop.overheid.nl" TargetMode="External"/><Relationship Id="rId1" Type="http://schemas.openxmlformats.org/officeDocument/2006/relationships/slideLayout" Target="../slideLayouts/slideLayout182.xml"/></Relationships>
</file>

<file path=ppt/slides/_rels/slide34.xml.rels><?xml version="1.0" encoding="UTF-8" standalone="yes"?>
<Relationships xmlns="http://schemas.openxmlformats.org/package/2006/relationships"><Relationship Id="rId2" Type="http://schemas.openxmlformats.org/officeDocument/2006/relationships/hyperlink" Target="mailto:plooi@koop.overheid.nl" TargetMode="External"/><Relationship Id="rId1" Type="http://schemas.openxmlformats.org/officeDocument/2006/relationships/slideLayout" Target="../slideLayouts/slideLayout182.xml"/></Relationships>
</file>

<file path=ppt/slides/_rels/slide35.xml.rels><?xml version="1.0" encoding="UTF-8" standalone="yes"?>
<Relationships xmlns="http://schemas.openxmlformats.org/package/2006/relationships"><Relationship Id="rId3" Type="http://schemas.openxmlformats.org/officeDocument/2006/relationships/hyperlink" Target="https://kia.pleio.nl/gripopinformatie"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hyperlink" Target="https://forum.vng.nl/do/news?id=4504320-6e65777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37769-1CDD-4B46-9619-E609F2AB8CE3}"/>
              </a:ext>
            </a:extLst>
          </p:cNvPr>
          <p:cNvSpPr>
            <a:spLocks noGrp="1"/>
          </p:cNvSpPr>
          <p:nvPr>
            <p:ph type="ctrTitle"/>
          </p:nvPr>
        </p:nvSpPr>
        <p:spPr>
          <a:xfrm>
            <a:off x="1080000" y="1867766"/>
            <a:ext cx="6120000" cy="2797224"/>
          </a:xfrm>
        </p:spPr>
        <p:txBody>
          <a:bodyPr/>
          <a:lstStyle/>
          <a:p>
            <a:r>
              <a:rPr lang="nl-NL"/>
              <a:t>We beginnen om 10.00 uur</a:t>
            </a:r>
            <a:br>
              <a:rPr lang="nl-NL"/>
            </a:br>
            <a:endParaRPr lang="nl-NL"/>
          </a:p>
        </p:txBody>
      </p:sp>
      <p:sp>
        <p:nvSpPr>
          <p:cNvPr id="4" name="Tijdelijke aanduiding voor datum 3">
            <a:extLst>
              <a:ext uri="{FF2B5EF4-FFF2-40B4-BE49-F238E27FC236}">
                <a16:creationId xmlns:a16="http://schemas.microsoft.com/office/drawing/2014/main" id="{C51EFD3E-33DC-498D-838C-2191846DCD71}"/>
              </a:ext>
            </a:extLst>
          </p:cNvPr>
          <p:cNvSpPr>
            <a:spLocks noGrp="1"/>
          </p:cNvSpPr>
          <p:nvPr>
            <p:ph type="dt" sz="half" idx="10"/>
          </p:nvPr>
        </p:nvSpPr>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Ondertitel 5">
            <a:extLst>
              <a:ext uri="{FF2B5EF4-FFF2-40B4-BE49-F238E27FC236}">
                <a16:creationId xmlns:a16="http://schemas.microsoft.com/office/drawing/2014/main" id="{8181BE4A-520E-5C2B-277A-F414697A1ED9}"/>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88411529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24C3438-EB53-47D7-B7A7-69666CCF0617}"/>
              </a:ext>
            </a:extLst>
          </p:cNvPr>
          <p:cNvSpPr>
            <a:spLocks noGrp="1"/>
          </p:cNvSpPr>
          <p:nvPr>
            <p:ph type="body" sz="quarter" idx="11"/>
          </p:nvPr>
        </p:nvSpPr>
        <p:spPr>
          <a:xfrm>
            <a:off x="2147363" y="2129306"/>
            <a:ext cx="3242274" cy="392961"/>
          </a:xfrm>
        </p:spPr>
        <p:txBody>
          <a:bodyPr lIns="91440" tIns="45720" rIns="91440" bIns="45720" anchor="t"/>
          <a:lstStyle/>
          <a:p>
            <a:r>
              <a:rPr lang="nl-NL" sz="2000" dirty="0">
                <a:latin typeface="+mj-lt"/>
                <a:ea typeface="Verdana" panose="020B0604030504040204" pitchFamily="34" charset="0"/>
              </a:rPr>
              <a:t>Eerste beeld</a:t>
            </a:r>
          </a:p>
          <a:p>
            <a:endParaRPr lang="nl-NL" sz="2000" dirty="0">
              <a:latin typeface="+mj-lt"/>
              <a:ea typeface="Verdana" panose="020B0604030504040204" pitchFamily="34" charset="0"/>
            </a:endParaRPr>
          </a:p>
          <a:p>
            <a:pPr marL="0" indent="0">
              <a:buNone/>
            </a:pPr>
            <a:endParaRPr lang="nl-NL" sz="2000" dirty="0">
              <a:latin typeface="+mj-lt"/>
              <a:ea typeface="Verdana" panose="020B0604030504040204" pitchFamily="34" charset="0"/>
            </a:endParaRPr>
          </a:p>
          <a:p>
            <a:pPr marL="0" indent="0">
              <a:buNone/>
            </a:pPr>
            <a:endParaRPr lang="nl-NL" sz="2000" dirty="0">
              <a:latin typeface="+mj-lt"/>
              <a:ea typeface="Verdana" panose="020B0604030504040204" pitchFamily="34" charset="0"/>
            </a:endParaRPr>
          </a:p>
          <a:p>
            <a:pPr marL="457200" lvl="1" indent="0">
              <a:buNone/>
            </a:pPr>
            <a:endParaRPr lang="nl-NL" sz="1800" dirty="0">
              <a:latin typeface="+mj-lt"/>
              <a:ea typeface="Verdana" panose="020B0604030504040204" pitchFamily="34" charset="0"/>
            </a:endParaRPr>
          </a:p>
        </p:txBody>
      </p:sp>
      <p:sp>
        <p:nvSpPr>
          <p:cNvPr id="4" name="Tijdelijke aanduiding voor tekst 3">
            <a:extLst>
              <a:ext uri="{FF2B5EF4-FFF2-40B4-BE49-F238E27FC236}">
                <a16:creationId xmlns:a16="http://schemas.microsoft.com/office/drawing/2014/main" id="{3104C1C7-D28B-4EB4-BC48-C08D7D6E0631}"/>
              </a:ext>
            </a:extLst>
          </p:cNvPr>
          <p:cNvSpPr>
            <a:spLocks noGrp="1"/>
          </p:cNvSpPr>
          <p:nvPr>
            <p:ph type="body" sz="quarter" idx="12"/>
          </p:nvPr>
        </p:nvSpPr>
        <p:spPr>
          <a:xfrm>
            <a:off x="790270" y="215869"/>
            <a:ext cx="10517874" cy="304800"/>
          </a:xfrm>
        </p:spPr>
        <p:txBody>
          <a:bodyPr/>
          <a:lstStyle/>
          <a:p>
            <a:r>
              <a:rPr lang="nl-NL" sz="2400" cap="all">
                <a:latin typeface="+mj-lt"/>
              </a:rPr>
              <a:t>Overzicht</a:t>
            </a:r>
          </a:p>
        </p:txBody>
      </p:sp>
      <p:grpSp>
        <p:nvGrpSpPr>
          <p:cNvPr id="22" name="Groep 21">
            <a:extLst>
              <a:ext uri="{FF2B5EF4-FFF2-40B4-BE49-F238E27FC236}">
                <a16:creationId xmlns:a16="http://schemas.microsoft.com/office/drawing/2014/main" id="{39DE28B2-3416-C554-FE69-CBE92095C22C}"/>
              </a:ext>
            </a:extLst>
          </p:cNvPr>
          <p:cNvGrpSpPr/>
          <p:nvPr/>
        </p:nvGrpSpPr>
        <p:grpSpPr>
          <a:xfrm>
            <a:off x="911424" y="748167"/>
            <a:ext cx="900000" cy="900000"/>
            <a:chOff x="9129041" y="3429000"/>
            <a:chExt cx="1260000" cy="1260000"/>
          </a:xfrm>
        </p:grpSpPr>
        <p:sp>
          <p:nvSpPr>
            <p:cNvPr id="18" name="Ovaal 17">
              <a:extLst>
                <a:ext uri="{FF2B5EF4-FFF2-40B4-BE49-F238E27FC236}">
                  <a16:creationId xmlns:a16="http://schemas.microsoft.com/office/drawing/2014/main" id="{4755E196-40D9-00D9-3487-D633FBACDA2E}"/>
                </a:ext>
              </a:extLst>
            </p:cNvPr>
            <p:cNvSpPr/>
            <p:nvPr/>
          </p:nvSpPr>
          <p:spPr>
            <a:xfrm>
              <a:off x="9129041" y="3429000"/>
              <a:ext cx="1260000" cy="1260000"/>
            </a:xfrm>
            <a:prstGeom prst="ellipse">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EFFFE"/>
                </a:solidFill>
                <a:effectLst/>
                <a:uLnTx/>
                <a:uFillTx/>
                <a:latin typeface="Gotham Book"/>
                <a:ea typeface="+mn-ea"/>
                <a:cs typeface="+mn-cs"/>
              </a:endParaRPr>
            </a:p>
          </p:txBody>
        </p:sp>
        <p:pic>
          <p:nvPicPr>
            <p:cNvPr id="11" name="Afbeelding 10">
              <a:extLst>
                <a:ext uri="{FF2B5EF4-FFF2-40B4-BE49-F238E27FC236}">
                  <a16:creationId xmlns:a16="http://schemas.microsoft.com/office/drawing/2014/main" id="{7FE23AF8-4449-0A90-48F3-ADBE1DE47A9F}"/>
                </a:ext>
              </a:extLst>
            </p:cNvPr>
            <p:cNvPicPr>
              <a:picLocks noChangeAspect="1"/>
            </p:cNvPicPr>
            <p:nvPr/>
          </p:nvPicPr>
          <p:blipFill rotWithShape="1">
            <a:blip r:embed="rId2"/>
            <a:srcRect b="23413"/>
            <a:stretch/>
          </p:blipFill>
          <p:spPr>
            <a:xfrm>
              <a:off x="9174041" y="3541043"/>
              <a:ext cx="1170000" cy="896076"/>
            </a:xfrm>
            <a:prstGeom prst="rect">
              <a:avLst/>
            </a:prstGeom>
          </p:spPr>
        </p:pic>
      </p:grpSp>
      <p:grpSp>
        <p:nvGrpSpPr>
          <p:cNvPr id="24" name="Groep 23">
            <a:extLst>
              <a:ext uri="{FF2B5EF4-FFF2-40B4-BE49-F238E27FC236}">
                <a16:creationId xmlns:a16="http://schemas.microsoft.com/office/drawing/2014/main" id="{E3E36769-8AB8-CDED-4D02-BAEEE5EA3FE6}"/>
              </a:ext>
            </a:extLst>
          </p:cNvPr>
          <p:cNvGrpSpPr/>
          <p:nvPr/>
        </p:nvGrpSpPr>
        <p:grpSpPr>
          <a:xfrm>
            <a:off x="911424" y="1955596"/>
            <a:ext cx="900000" cy="900000"/>
            <a:chOff x="7050906" y="596072"/>
            <a:chExt cx="1260000" cy="1260000"/>
          </a:xfrm>
        </p:grpSpPr>
        <p:sp>
          <p:nvSpPr>
            <p:cNvPr id="17" name="Ovaal 16">
              <a:extLst>
                <a:ext uri="{FF2B5EF4-FFF2-40B4-BE49-F238E27FC236}">
                  <a16:creationId xmlns:a16="http://schemas.microsoft.com/office/drawing/2014/main" id="{0CBBE242-AABE-ACD4-CBE2-B28FBDA5D5D8}"/>
                </a:ext>
              </a:extLst>
            </p:cNvPr>
            <p:cNvSpPr/>
            <p:nvPr/>
          </p:nvSpPr>
          <p:spPr>
            <a:xfrm>
              <a:off x="7050906" y="596072"/>
              <a:ext cx="1260000" cy="1260000"/>
            </a:xfrm>
            <a:prstGeom prst="ellipse">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EFFFE"/>
                </a:solidFill>
                <a:effectLst/>
                <a:uLnTx/>
                <a:uFillTx/>
                <a:latin typeface="Gotham Book"/>
                <a:ea typeface="+mn-ea"/>
                <a:cs typeface="+mn-cs"/>
              </a:endParaRPr>
            </a:p>
          </p:txBody>
        </p:sp>
        <p:pic>
          <p:nvPicPr>
            <p:cNvPr id="5" name="Afbeelding 4">
              <a:extLst>
                <a:ext uri="{FF2B5EF4-FFF2-40B4-BE49-F238E27FC236}">
                  <a16:creationId xmlns:a16="http://schemas.microsoft.com/office/drawing/2014/main" id="{2A393E89-5D92-2E88-2488-5B0EE2C08035}"/>
                </a:ext>
              </a:extLst>
            </p:cNvPr>
            <p:cNvPicPr>
              <a:picLocks noChangeAspect="1"/>
            </p:cNvPicPr>
            <p:nvPr/>
          </p:nvPicPr>
          <p:blipFill rotWithShape="1">
            <a:blip r:embed="rId3"/>
            <a:srcRect b="16814"/>
            <a:stretch/>
          </p:blipFill>
          <p:spPr>
            <a:xfrm>
              <a:off x="7140906" y="776867"/>
              <a:ext cx="1080000" cy="898410"/>
            </a:xfrm>
            <a:prstGeom prst="rect">
              <a:avLst/>
            </a:prstGeom>
          </p:spPr>
        </p:pic>
      </p:grpSp>
      <p:sp>
        <p:nvSpPr>
          <p:cNvPr id="38" name="Tijdelijke aanduiding voor tekst 1">
            <a:extLst>
              <a:ext uri="{FF2B5EF4-FFF2-40B4-BE49-F238E27FC236}">
                <a16:creationId xmlns:a16="http://schemas.microsoft.com/office/drawing/2014/main" id="{B5C35ABB-6F0A-1D4B-A0B0-B3800A299D39}"/>
              </a:ext>
            </a:extLst>
          </p:cNvPr>
          <p:cNvSpPr txBox="1">
            <a:spLocks/>
          </p:cNvSpPr>
          <p:nvPr/>
        </p:nvSpPr>
        <p:spPr>
          <a:xfrm>
            <a:off x="2147363" y="3372781"/>
            <a:ext cx="3956650" cy="392960"/>
          </a:xfrm>
          <a:prstGeom prst="rect">
            <a:avLst/>
          </a:prstGeom>
        </p:spPr>
        <p:txBody>
          <a:bodyPr lIns="91440" tIns="45720" rIns="91440" bIns="45720" anchor="t"/>
          <a:lstStyle>
            <a:lvl1pPr marL="342900" indent="-342900" algn="l" defTabSz="914400" rtl="0" eaLnBrk="1" latinLnBrk="0" hangingPunct="1">
              <a:lnSpc>
                <a:spcPct val="90000"/>
              </a:lnSpc>
              <a:spcBef>
                <a:spcPts val="1000"/>
              </a:spcBef>
              <a:buClr>
                <a:schemeClr val="accent1"/>
              </a:buClr>
              <a:buFont typeface="Wingdings" pitchFamily="2" charset="2"/>
              <a:buChar char="§"/>
              <a:defRPr sz="1800" kern="1200">
                <a:solidFill>
                  <a:schemeClr val="tx1"/>
                </a:solidFill>
                <a:latin typeface="Gotham Book"/>
                <a:ea typeface="+mn-ea"/>
                <a:cs typeface="+mn-cs"/>
              </a:defRPr>
            </a:lvl1pPr>
            <a:lvl2pPr marL="685800" indent="-228600" algn="l" defTabSz="914400" rtl="0" eaLnBrk="1" latinLnBrk="0" hangingPunct="1">
              <a:lnSpc>
                <a:spcPct val="150000"/>
              </a:lnSpc>
              <a:spcBef>
                <a:spcPts val="500"/>
              </a:spcBef>
              <a:buClr>
                <a:schemeClr val="accent1"/>
              </a:buClr>
              <a:buFont typeface="Wingdings" pitchFamily="2" charset="2"/>
              <a:buChar char="§"/>
              <a:defRPr sz="1600" kern="1200">
                <a:solidFill>
                  <a:schemeClr val="tx1"/>
                </a:solidFill>
                <a:latin typeface="Gotham Book"/>
                <a:ea typeface="+mn-ea"/>
                <a:cs typeface="+mn-cs"/>
              </a:defRPr>
            </a:lvl2pPr>
            <a:lvl3pPr marL="1143000" indent="-22860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Gotham Book"/>
                <a:ea typeface="+mn-ea"/>
                <a:cs typeface="+mn-cs"/>
              </a:defRPr>
            </a:lvl3pPr>
            <a:lvl4pPr marL="1600200" indent="-228600" algn="l" defTabSz="914400" rtl="0" eaLnBrk="1" latinLnBrk="0" hangingPunct="1">
              <a:lnSpc>
                <a:spcPct val="100000"/>
              </a:lnSpc>
              <a:spcBef>
                <a:spcPts val="500"/>
              </a:spcBef>
              <a:buClr>
                <a:schemeClr val="accent1"/>
              </a:buClr>
              <a:buFont typeface="Wingdings" pitchFamily="2" charset="2"/>
              <a:buChar char="§"/>
              <a:defRPr sz="1200" kern="1200">
                <a:solidFill>
                  <a:schemeClr val="tx1"/>
                </a:solidFill>
                <a:latin typeface="Gotham Book"/>
                <a:ea typeface="+mn-ea"/>
                <a:cs typeface="+mn-cs"/>
              </a:defRPr>
            </a:lvl4pPr>
            <a:lvl5pPr marL="2057400" indent="-228600" algn="l" defTabSz="914400" rtl="0" eaLnBrk="1" latinLnBrk="0" hangingPunct="1">
              <a:lnSpc>
                <a:spcPct val="150000"/>
              </a:lnSpc>
              <a:spcBef>
                <a:spcPts val="500"/>
              </a:spcBef>
              <a:buClr>
                <a:schemeClr val="accent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D22C2A"/>
              </a:buClr>
              <a:buSzTx/>
              <a:buFont typeface="Wingdings" pitchFamily="2" charset="2"/>
              <a:buChar char="§"/>
              <a:tabLst/>
              <a:defRPr/>
            </a:pPr>
            <a:r>
              <a:rPr kumimoji="0" lang="nl-NL" sz="2000" b="0" i="0" u="none" strike="noStrike" kern="1200" cap="none" spc="0" normalizeH="0" baseline="0" noProof="0" dirty="0" err="1">
                <a:ln>
                  <a:noFill/>
                </a:ln>
                <a:solidFill>
                  <a:srgbClr val="000000"/>
                </a:solidFill>
                <a:effectLst/>
                <a:uLnTx/>
                <a:uFillTx/>
                <a:latin typeface="Gotham Book"/>
                <a:ea typeface="Verdana" panose="020B0604030504040204" pitchFamily="34" charset="0"/>
                <a:cs typeface="+mn-cs"/>
              </a:rPr>
              <a:t>Mentimeter</a:t>
            </a:r>
            <a:endParaRPr kumimoji="0" lang="nl-NL" sz="2000" b="0" i="0" u="none" strike="noStrike" kern="1200" cap="none" spc="0" normalizeH="0" baseline="0" noProof="0" dirty="0">
              <a:ln>
                <a:noFill/>
              </a:ln>
              <a:solidFill>
                <a:srgbClr val="000000"/>
              </a:solidFill>
              <a:effectLst/>
              <a:uLnTx/>
              <a:uFillTx/>
              <a:latin typeface="Gotham Book"/>
              <a:ea typeface="Verdana" panose="020B0604030504040204" pitchFamily="34" charset="0"/>
              <a:cs typeface="+mn-cs"/>
            </a:endParaRPr>
          </a:p>
          <a:p>
            <a:pPr marL="342900" marR="0" lvl="0" indent="-342900" algn="l" defTabSz="914400" rtl="0" eaLnBrk="1" fontAlgn="auto" latinLnBrk="0" hangingPunct="1">
              <a:lnSpc>
                <a:spcPct val="90000"/>
              </a:lnSpc>
              <a:spcBef>
                <a:spcPts val="1000"/>
              </a:spcBef>
              <a:spcAft>
                <a:spcPts val="0"/>
              </a:spcAft>
              <a:buClr>
                <a:srgbClr val="D22C2A"/>
              </a:buClr>
              <a:buSzTx/>
              <a:buFont typeface="Wingdings" pitchFamily="2" charset="2"/>
              <a:buChar char="§"/>
              <a:tabLst/>
              <a:defRPr/>
            </a:pPr>
            <a:endParaRPr kumimoji="0" lang="nl-NL" sz="2000" b="0" i="0" u="none" strike="noStrike" kern="1200" cap="none" spc="0" normalizeH="0" baseline="0" noProof="0" dirty="0">
              <a:ln>
                <a:noFill/>
              </a:ln>
              <a:solidFill>
                <a:srgbClr val="000000"/>
              </a:solidFill>
              <a:effectLst/>
              <a:uLnTx/>
              <a:uFillTx/>
              <a:latin typeface="Gotham Book"/>
              <a:ea typeface="Verdana" panose="020B0604030504040204" pitchFamily="34" charset="0"/>
              <a:cs typeface="+mn-cs"/>
            </a:endParaRPr>
          </a:p>
          <a:p>
            <a:pPr marL="342900" marR="0" lvl="0" indent="-342900" algn="l" defTabSz="914400" rtl="0" eaLnBrk="1" fontAlgn="auto" latinLnBrk="0" hangingPunct="1">
              <a:lnSpc>
                <a:spcPct val="90000"/>
              </a:lnSpc>
              <a:spcBef>
                <a:spcPts val="1000"/>
              </a:spcBef>
              <a:spcAft>
                <a:spcPts val="0"/>
              </a:spcAft>
              <a:buClr>
                <a:srgbClr val="D22C2A"/>
              </a:buClr>
              <a:buSzTx/>
              <a:buFont typeface="Wingdings" pitchFamily="2" charset="2"/>
              <a:buChar char="§"/>
              <a:tabLst/>
              <a:defRPr/>
            </a:pPr>
            <a:endParaRPr kumimoji="0" lang="nl-NL" sz="2000" b="0" i="0" u="none" strike="noStrike" kern="1200" cap="none" spc="0" normalizeH="0" baseline="0" noProof="0" dirty="0">
              <a:ln>
                <a:noFill/>
              </a:ln>
              <a:solidFill>
                <a:srgbClr val="000000"/>
              </a:solidFill>
              <a:effectLst/>
              <a:uLnTx/>
              <a:uFillTx/>
              <a:latin typeface="Gotham Book"/>
              <a:ea typeface="Verdana" panose="020B0604030504040204" pitchFamily="34" charset="0"/>
              <a:cs typeface="+mn-cs"/>
            </a:endParaRPr>
          </a:p>
          <a:p>
            <a:pPr marL="0" marR="0" lvl="0" indent="0" algn="l" defTabSz="914400" rtl="0" eaLnBrk="1" fontAlgn="auto" latinLnBrk="0" hangingPunct="1">
              <a:lnSpc>
                <a:spcPct val="90000"/>
              </a:lnSpc>
              <a:spcBef>
                <a:spcPts val="1000"/>
              </a:spcBef>
              <a:spcAft>
                <a:spcPts val="0"/>
              </a:spcAft>
              <a:buClr>
                <a:srgbClr val="D22C2A"/>
              </a:buClr>
              <a:buSzTx/>
              <a:buFont typeface="Wingdings" pitchFamily="2" charset="2"/>
              <a:buNone/>
              <a:tabLst/>
              <a:defRPr/>
            </a:pPr>
            <a:endParaRPr kumimoji="0" lang="nl-NL" sz="2000" b="0" i="0" u="none" strike="noStrike" kern="1200" cap="none" spc="0" normalizeH="0" baseline="0" noProof="0" dirty="0">
              <a:ln>
                <a:noFill/>
              </a:ln>
              <a:solidFill>
                <a:srgbClr val="000000"/>
              </a:solidFill>
              <a:effectLst/>
              <a:uLnTx/>
              <a:uFillTx/>
              <a:latin typeface="Gotham Book"/>
              <a:ea typeface="Verdana" panose="020B0604030504040204" pitchFamily="34" charset="0"/>
              <a:cs typeface="+mn-cs"/>
            </a:endParaRPr>
          </a:p>
          <a:p>
            <a:pPr marL="0" marR="0" lvl="0" indent="0" algn="l" defTabSz="914400" rtl="0" eaLnBrk="1" fontAlgn="auto" latinLnBrk="0" hangingPunct="1">
              <a:lnSpc>
                <a:spcPct val="90000"/>
              </a:lnSpc>
              <a:spcBef>
                <a:spcPts val="1000"/>
              </a:spcBef>
              <a:spcAft>
                <a:spcPts val="0"/>
              </a:spcAft>
              <a:buClr>
                <a:srgbClr val="D22C2A"/>
              </a:buClr>
              <a:buSzTx/>
              <a:buFont typeface="Wingdings" pitchFamily="2" charset="2"/>
              <a:buNone/>
              <a:tabLst/>
              <a:defRPr/>
            </a:pPr>
            <a:endParaRPr kumimoji="0" lang="nl-NL" sz="2000" b="0" i="0" u="none" strike="noStrike" kern="1200" cap="none" spc="0" normalizeH="0" baseline="0" noProof="0" dirty="0">
              <a:ln>
                <a:noFill/>
              </a:ln>
              <a:solidFill>
                <a:srgbClr val="000000"/>
              </a:solidFill>
              <a:effectLst/>
              <a:uLnTx/>
              <a:uFillTx/>
              <a:latin typeface="Gotham Book"/>
              <a:ea typeface="Verdana" panose="020B0604030504040204" pitchFamily="34" charset="0"/>
              <a:cs typeface="+mn-cs"/>
            </a:endParaRPr>
          </a:p>
          <a:p>
            <a:pPr marL="457200" marR="0" lvl="1" indent="0" algn="l" defTabSz="914400" rtl="0" eaLnBrk="1" fontAlgn="auto" latinLnBrk="0" hangingPunct="1">
              <a:lnSpc>
                <a:spcPct val="150000"/>
              </a:lnSpc>
              <a:spcBef>
                <a:spcPts val="500"/>
              </a:spcBef>
              <a:spcAft>
                <a:spcPts val="0"/>
              </a:spcAft>
              <a:buClr>
                <a:srgbClr val="D22C2A"/>
              </a:buClr>
              <a:buSzTx/>
              <a:buFont typeface="Wingdings" pitchFamily="2" charset="2"/>
              <a:buNone/>
              <a:tabLst/>
              <a:defRPr/>
            </a:pPr>
            <a:endParaRPr kumimoji="0" lang="nl-NL" sz="1800" b="0" i="0" u="none" strike="noStrike" kern="1200" cap="none" spc="0" normalizeH="0" baseline="0" noProof="0" dirty="0">
              <a:ln>
                <a:noFill/>
              </a:ln>
              <a:solidFill>
                <a:srgbClr val="000000"/>
              </a:solidFill>
              <a:effectLst/>
              <a:uLnTx/>
              <a:uFillTx/>
              <a:latin typeface="Gotham Book"/>
              <a:ea typeface="Verdana" panose="020B0604030504040204" pitchFamily="34" charset="0"/>
              <a:cs typeface="+mn-cs"/>
            </a:endParaRPr>
          </a:p>
        </p:txBody>
      </p:sp>
      <p:sp>
        <p:nvSpPr>
          <p:cNvPr id="3" name="Tijdelijke aanduiding voor tekst 1">
            <a:extLst>
              <a:ext uri="{FF2B5EF4-FFF2-40B4-BE49-F238E27FC236}">
                <a16:creationId xmlns:a16="http://schemas.microsoft.com/office/drawing/2014/main" id="{DFAD20F1-173F-7FA6-FB38-DE7B97F176F9}"/>
              </a:ext>
            </a:extLst>
          </p:cNvPr>
          <p:cNvSpPr txBox="1">
            <a:spLocks/>
          </p:cNvSpPr>
          <p:nvPr/>
        </p:nvSpPr>
        <p:spPr>
          <a:xfrm>
            <a:off x="2135952" y="885831"/>
            <a:ext cx="4896152" cy="392961"/>
          </a:xfrm>
          <a:prstGeom prst="rect">
            <a:avLst/>
          </a:prstGeom>
        </p:spPr>
        <p:txBody>
          <a:bodyPr lIns="91440" tIns="45720" rIns="91440" bIns="45720" anchor="t"/>
          <a:lstStyle>
            <a:lvl1pPr marL="342900" indent="-342900" algn="l" defTabSz="914400" rtl="0" eaLnBrk="1" latinLnBrk="0" hangingPunct="1">
              <a:lnSpc>
                <a:spcPct val="90000"/>
              </a:lnSpc>
              <a:spcBef>
                <a:spcPts val="1000"/>
              </a:spcBef>
              <a:buClr>
                <a:schemeClr val="accent1"/>
              </a:buClr>
              <a:buFont typeface="Wingdings" pitchFamily="2" charset="2"/>
              <a:buChar char="§"/>
              <a:defRPr sz="1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50000"/>
              </a:lnSpc>
              <a:spcBef>
                <a:spcPts val="500"/>
              </a:spcBef>
              <a:buClr>
                <a:schemeClr val="accent1"/>
              </a:buClr>
              <a:buFont typeface="Wingdings" pitchFamily="2" charset="2"/>
              <a:buChar char="§"/>
              <a:defRPr sz="16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100000"/>
              </a:lnSpc>
              <a:spcBef>
                <a:spcPts val="500"/>
              </a:spcBef>
              <a:buClr>
                <a:schemeClr val="accent1"/>
              </a:buClr>
              <a:buFont typeface="Wingdings" pitchFamily="2" charset="2"/>
              <a:buChar char="§"/>
              <a:defRPr sz="12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150000"/>
              </a:lnSpc>
              <a:spcBef>
                <a:spcPts val="500"/>
              </a:spcBef>
              <a:buClr>
                <a:schemeClr val="accent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D22C2A"/>
              </a:buClr>
              <a:buSzTx/>
              <a:buFont typeface="Wingdings" pitchFamily="2" charset="2"/>
              <a:buChar char="§"/>
              <a:tabLst/>
              <a:defRPr/>
            </a:pPr>
            <a:r>
              <a:rPr kumimoji="0" lang="nl-NL" sz="2000" b="0" i="0" u="none" strike="noStrike" kern="1200" cap="none" spc="0" normalizeH="0" baseline="0" noProof="0" dirty="0">
                <a:ln>
                  <a:noFill/>
                </a:ln>
                <a:solidFill>
                  <a:srgbClr val="000000"/>
                </a:solidFill>
                <a:effectLst/>
                <a:uLnTx/>
                <a:uFillTx/>
                <a:latin typeface="Gotham Book"/>
                <a:ea typeface="Verdana" panose="020B0604030504040204" pitchFamily="34" charset="0"/>
                <a:cs typeface="+mn-cs"/>
              </a:rPr>
              <a:t>Het onderzoek</a:t>
            </a:r>
          </a:p>
        </p:txBody>
      </p:sp>
      <p:grpSp>
        <p:nvGrpSpPr>
          <p:cNvPr id="15" name="Groep 14">
            <a:extLst>
              <a:ext uri="{FF2B5EF4-FFF2-40B4-BE49-F238E27FC236}">
                <a16:creationId xmlns:a16="http://schemas.microsoft.com/office/drawing/2014/main" id="{CD66F25E-4966-5E39-7A5B-FC993CBD926B}"/>
              </a:ext>
            </a:extLst>
          </p:cNvPr>
          <p:cNvGrpSpPr/>
          <p:nvPr/>
        </p:nvGrpSpPr>
        <p:grpSpPr>
          <a:xfrm>
            <a:off x="911424" y="3161505"/>
            <a:ext cx="900000" cy="900000"/>
            <a:chOff x="675516" y="3775343"/>
            <a:chExt cx="1260000" cy="1260000"/>
          </a:xfrm>
        </p:grpSpPr>
        <p:sp>
          <p:nvSpPr>
            <p:cNvPr id="32" name="Ovaal 31">
              <a:extLst>
                <a:ext uri="{FF2B5EF4-FFF2-40B4-BE49-F238E27FC236}">
                  <a16:creationId xmlns:a16="http://schemas.microsoft.com/office/drawing/2014/main" id="{F5DF916D-B8FB-A05D-C89E-F36D22DC5DEA}"/>
                </a:ext>
              </a:extLst>
            </p:cNvPr>
            <p:cNvSpPr/>
            <p:nvPr/>
          </p:nvSpPr>
          <p:spPr>
            <a:xfrm>
              <a:off x="675516" y="3775343"/>
              <a:ext cx="1260000" cy="1260000"/>
            </a:xfrm>
            <a:prstGeom prst="ellips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EFFFE"/>
                </a:solidFill>
                <a:effectLst/>
                <a:uLnTx/>
                <a:uFillTx/>
                <a:latin typeface="Gotham Book"/>
                <a:ea typeface="+mn-ea"/>
                <a:cs typeface="+mn-cs"/>
              </a:endParaRPr>
            </a:p>
          </p:txBody>
        </p:sp>
        <p:pic>
          <p:nvPicPr>
            <p:cNvPr id="10" name="Afbeelding 9">
              <a:extLst>
                <a:ext uri="{FF2B5EF4-FFF2-40B4-BE49-F238E27FC236}">
                  <a16:creationId xmlns:a16="http://schemas.microsoft.com/office/drawing/2014/main" id="{5CEA7176-ACEE-1B93-19A6-6DA79E8278B1}"/>
                </a:ext>
              </a:extLst>
            </p:cNvPr>
            <p:cNvPicPr>
              <a:picLocks noChangeAspect="1"/>
            </p:cNvPicPr>
            <p:nvPr/>
          </p:nvPicPr>
          <p:blipFill rotWithShape="1">
            <a:blip r:embed="rId4"/>
            <a:srcRect b="21000"/>
            <a:stretch/>
          </p:blipFill>
          <p:spPr>
            <a:xfrm>
              <a:off x="780613" y="3933056"/>
              <a:ext cx="1079158" cy="852541"/>
            </a:xfrm>
            <a:prstGeom prst="rect">
              <a:avLst/>
            </a:prstGeom>
          </p:spPr>
        </p:pic>
      </p:grpSp>
    </p:spTree>
    <p:extLst>
      <p:ext uri="{BB962C8B-B14F-4D97-AF65-F5344CB8AC3E}">
        <p14:creationId xmlns:p14="http://schemas.microsoft.com/office/powerpoint/2010/main" val="1334982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2FB2F7-27E0-C31E-BCA0-B52B081984D7}"/>
              </a:ext>
            </a:extLst>
          </p:cNvPr>
          <p:cNvSpPr>
            <a:spLocks noGrp="1"/>
          </p:cNvSpPr>
          <p:nvPr>
            <p:ph type="body" sz="quarter" idx="11"/>
          </p:nvPr>
        </p:nvSpPr>
        <p:spPr>
          <a:xfrm>
            <a:off x="837063" y="1224643"/>
            <a:ext cx="10517874" cy="5219700"/>
          </a:xfrm>
        </p:spPr>
        <p:txBody>
          <a:bodyPr/>
          <a:lstStyle/>
          <a:p>
            <a:r>
              <a:rPr lang="nl-NL" dirty="0"/>
              <a:t>Het betreft een </a:t>
            </a:r>
            <a:r>
              <a:rPr lang="nl-NL" b="1" dirty="0"/>
              <a:t>Invoeringstoets</a:t>
            </a:r>
            <a:r>
              <a:rPr lang="nl-NL" dirty="0"/>
              <a:t>, dit is een nieuw instrument om de werking van een wet te onderzoeken.</a:t>
            </a:r>
          </a:p>
          <a:p>
            <a:r>
              <a:rPr lang="nl-NL" dirty="0"/>
              <a:t>Hoofdvragen: wat zijn een jaar naar invoering van de </a:t>
            </a:r>
            <a:r>
              <a:rPr lang="nl-NL" dirty="0" err="1"/>
              <a:t>Woo</a:t>
            </a:r>
            <a:r>
              <a:rPr lang="nl-NL" dirty="0"/>
              <a:t>:</a:t>
            </a:r>
          </a:p>
          <a:p>
            <a:pPr lvl="1"/>
            <a:r>
              <a:rPr lang="nl-NL" b="1" dirty="0"/>
              <a:t>Knelpunten?</a:t>
            </a:r>
          </a:p>
          <a:p>
            <a:pPr lvl="1"/>
            <a:r>
              <a:rPr lang="nl-NL" b="1" dirty="0"/>
              <a:t>Best </a:t>
            </a:r>
            <a:r>
              <a:rPr lang="nl-NL" b="1" dirty="0" err="1"/>
              <a:t>practices</a:t>
            </a:r>
            <a:r>
              <a:rPr lang="nl-NL" b="1" dirty="0"/>
              <a:t>?</a:t>
            </a:r>
          </a:p>
          <a:p>
            <a:pPr lvl="1"/>
            <a:r>
              <a:rPr lang="nl-NL" b="1" dirty="0"/>
              <a:t>Neveneffecten?</a:t>
            </a:r>
          </a:p>
          <a:p>
            <a:pPr marL="457200" lvl="1" indent="0">
              <a:buNone/>
            </a:pPr>
            <a:endParaRPr lang="nl-NL" b="1" dirty="0"/>
          </a:p>
          <a:p>
            <a:r>
              <a:rPr lang="nl-NL" dirty="0"/>
              <a:t>Naar aanleiding van de invoeringstoets zullen het ACOI en de Regeringscommissaris Informatiehuishouding adviseren over mogelijke aanpassingen.</a:t>
            </a:r>
          </a:p>
          <a:p>
            <a:pPr marL="0" indent="0">
              <a:buNone/>
            </a:pPr>
            <a:endParaRPr lang="nl-NL" dirty="0"/>
          </a:p>
          <a:p>
            <a:r>
              <a:rPr lang="nl-NL" dirty="0"/>
              <a:t>Belangrijk dat het een onafhankelijk en objectief onderzoek is.</a:t>
            </a:r>
          </a:p>
        </p:txBody>
      </p:sp>
      <p:sp>
        <p:nvSpPr>
          <p:cNvPr id="4" name="Tijdelijke aanduiding voor tekst 3">
            <a:extLst>
              <a:ext uri="{FF2B5EF4-FFF2-40B4-BE49-F238E27FC236}">
                <a16:creationId xmlns:a16="http://schemas.microsoft.com/office/drawing/2014/main" id="{789CE121-D788-86B1-366D-01EC72867138}"/>
              </a:ext>
            </a:extLst>
          </p:cNvPr>
          <p:cNvSpPr>
            <a:spLocks noGrp="1"/>
          </p:cNvSpPr>
          <p:nvPr>
            <p:ph type="body" sz="quarter" idx="12"/>
          </p:nvPr>
        </p:nvSpPr>
        <p:spPr/>
        <p:txBody>
          <a:bodyPr/>
          <a:lstStyle/>
          <a:p>
            <a:r>
              <a:rPr lang="nl-NL" dirty="0"/>
              <a:t>Het onderzoek</a:t>
            </a:r>
          </a:p>
        </p:txBody>
      </p:sp>
    </p:spTree>
    <p:extLst>
      <p:ext uri="{BB962C8B-B14F-4D97-AF65-F5344CB8AC3E}">
        <p14:creationId xmlns:p14="http://schemas.microsoft.com/office/powerpoint/2010/main" val="4170399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2FB2F7-27E0-C31E-BCA0-B52B081984D7}"/>
              </a:ext>
            </a:extLst>
          </p:cNvPr>
          <p:cNvSpPr>
            <a:spLocks noGrp="1"/>
          </p:cNvSpPr>
          <p:nvPr>
            <p:ph type="body" sz="quarter" idx="11"/>
          </p:nvPr>
        </p:nvSpPr>
        <p:spPr>
          <a:xfrm>
            <a:off x="837063" y="1224643"/>
            <a:ext cx="10517874" cy="5219700"/>
          </a:xfrm>
        </p:spPr>
        <p:txBody>
          <a:bodyPr/>
          <a:lstStyle/>
          <a:p>
            <a:r>
              <a:rPr lang="nl-NL" b="1" dirty="0"/>
              <a:t>Bureauonderzoek</a:t>
            </a:r>
          </a:p>
          <a:p>
            <a:pPr lvl="1"/>
            <a:r>
              <a:rPr lang="nl-NL" dirty="0"/>
              <a:t>Op basis van verschillende stukken (Matglas, Internationale vergelijking Leiden, etc.)</a:t>
            </a:r>
          </a:p>
          <a:p>
            <a:pPr lvl="1"/>
            <a:r>
              <a:rPr lang="nl-NL" dirty="0"/>
              <a:t>Waaronder VNG enquête / monitor implementatie </a:t>
            </a:r>
            <a:r>
              <a:rPr lang="nl-NL" dirty="0" err="1"/>
              <a:t>Woo</a:t>
            </a:r>
            <a:r>
              <a:rPr lang="nl-NL" dirty="0"/>
              <a:t> en</a:t>
            </a:r>
          </a:p>
          <a:p>
            <a:pPr lvl="1"/>
            <a:r>
              <a:rPr lang="nl-NL" dirty="0"/>
              <a:t>ACOI enquête onder journalisten</a:t>
            </a:r>
          </a:p>
          <a:p>
            <a:r>
              <a:rPr lang="nl-NL" b="1" dirty="0"/>
              <a:t>Gesprekken</a:t>
            </a:r>
          </a:p>
          <a:p>
            <a:pPr lvl="1"/>
            <a:r>
              <a:rPr lang="nl-NL" dirty="0"/>
              <a:t>Fors aantal gesprekken met uitvoerders </a:t>
            </a:r>
          </a:p>
          <a:p>
            <a:pPr lvl="2"/>
            <a:r>
              <a:rPr lang="nl-NL" dirty="0"/>
              <a:t>ministeries, gemeenten, gemeenschappelijke regelingen, </a:t>
            </a:r>
            <a:r>
              <a:rPr lang="nl-NL" dirty="0" err="1"/>
              <a:t>Zbo’s</a:t>
            </a:r>
            <a:r>
              <a:rPr lang="nl-NL" dirty="0"/>
              <a:t>, provincies, waterschappen etc.</a:t>
            </a:r>
          </a:p>
          <a:p>
            <a:pPr lvl="1"/>
            <a:r>
              <a:rPr lang="nl-NL" dirty="0"/>
              <a:t>En gebruikers</a:t>
            </a:r>
          </a:p>
          <a:p>
            <a:pPr lvl="2"/>
            <a:r>
              <a:rPr lang="nl-NL" dirty="0"/>
              <a:t>journalisten, advocaten, wetenschappers etc.</a:t>
            </a:r>
          </a:p>
          <a:p>
            <a:r>
              <a:rPr lang="nl-NL" b="1" dirty="0"/>
              <a:t>Enquêtes</a:t>
            </a:r>
          </a:p>
          <a:p>
            <a:pPr lvl="1"/>
            <a:r>
              <a:rPr lang="nl-NL" dirty="0"/>
              <a:t>Onder gebruikers en uitvoerders</a:t>
            </a:r>
          </a:p>
          <a:p>
            <a:r>
              <a:rPr lang="nl-NL" b="1" dirty="0"/>
              <a:t>Focusgroepen / rondetafelgesprek</a:t>
            </a:r>
          </a:p>
          <a:p>
            <a:pPr lvl="1"/>
            <a:r>
              <a:rPr lang="nl-NL" dirty="0"/>
              <a:t>Om conclusies voor te leggen en het gesprek te accommoderen</a:t>
            </a:r>
          </a:p>
        </p:txBody>
      </p:sp>
      <p:sp>
        <p:nvSpPr>
          <p:cNvPr id="4" name="Tijdelijke aanduiding voor tekst 3">
            <a:extLst>
              <a:ext uri="{FF2B5EF4-FFF2-40B4-BE49-F238E27FC236}">
                <a16:creationId xmlns:a16="http://schemas.microsoft.com/office/drawing/2014/main" id="{789CE121-D788-86B1-366D-01EC72867138}"/>
              </a:ext>
            </a:extLst>
          </p:cNvPr>
          <p:cNvSpPr>
            <a:spLocks noGrp="1"/>
          </p:cNvSpPr>
          <p:nvPr>
            <p:ph type="body" sz="quarter" idx="12"/>
          </p:nvPr>
        </p:nvSpPr>
        <p:spPr/>
        <p:txBody>
          <a:bodyPr/>
          <a:lstStyle/>
          <a:p>
            <a:r>
              <a:rPr lang="nl-NL" dirty="0"/>
              <a:t>elementen onderzoek</a:t>
            </a:r>
          </a:p>
        </p:txBody>
      </p:sp>
    </p:spTree>
    <p:extLst>
      <p:ext uri="{BB962C8B-B14F-4D97-AF65-F5344CB8AC3E}">
        <p14:creationId xmlns:p14="http://schemas.microsoft.com/office/powerpoint/2010/main" val="2243680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36261C3-8826-60DA-F346-30070CEB5D84}"/>
              </a:ext>
            </a:extLst>
          </p:cNvPr>
          <p:cNvSpPr>
            <a:spLocks noGrp="1"/>
          </p:cNvSpPr>
          <p:nvPr>
            <p:ph type="body" sz="quarter" idx="11"/>
          </p:nvPr>
        </p:nvSpPr>
        <p:spPr>
          <a:xfrm>
            <a:off x="837063" y="1333196"/>
            <a:ext cx="10517874" cy="4392464"/>
          </a:xfrm>
        </p:spPr>
        <p:txBody>
          <a:bodyPr/>
          <a:lstStyle/>
          <a:p>
            <a:pPr marL="342900" indent="-342900">
              <a:spcBef>
                <a:spcPts val="800"/>
              </a:spcBef>
              <a:buAutoNum type="arabicPeriod"/>
            </a:pPr>
            <a:r>
              <a:rPr lang="nl-NL" sz="1600" b="1" dirty="0">
                <a:solidFill>
                  <a:sysClr val="windowText" lastClr="000000"/>
                </a:solidFill>
                <a:latin typeface="+mj-lt"/>
                <a:ea typeface="Verdana" panose="020B0604030504040204" pitchFamily="34" charset="0"/>
              </a:rPr>
              <a:t>Brede erkenning voor probleemanalyse</a:t>
            </a:r>
          </a:p>
          <a:p>
            <a:pPr marL="622300" lvl="1" indent="-266700">
              <a:spcBef>
                <a:spcPts val="800"/>
              </a:spcBef>
              <a:buClr>
                <a:schemeClr val="accent1"/>
              </a:buClr>
              <a:buFont typeface="Wingdings" panose="05000000000000000000" pitchFamily="2" charset="2"/>
              <a:buChar char="§"/>
            </a:pPr>
            <a:r>
              <a:rPr lang="nl-NL" sz="1400" dirty="0">
                <a:solidFill>
                  <a:sysClr val="windowText" lastClr="000000"/>
                </a:solidFill>
                <a:latin typeface="+mj-lt"/>
                <a:ea typeface="Verdana" panose="020B0604030504040204" pitchFamily="34" charset="0"/>
              </a:rPr>
              <a:t>Termijnen worden niet gehaald</a:t>
            </a:r>
          </a:p>
          <a:p>
            <a:pPr marL="622300" lvl="1" indent="-266700">
              <a:spcBef>
                <a:spcPts val="800"/>
              </a:spcBef>
              <a:buClr>
                <a:schemeClr val="accent1"/>
              </a:buClr>
              <a:buFont typeface="Wingdings" panose="05000000000000000000" pitchFamily="2" charset="2"/>
              <a:buChar char="§"/>
            </a:pPr>
            <a:r>
              <a:rPr lang="nl-NL" sz="1400" dirty="0">
                <a:solidFill>
                  <a:sysClr val="windowText" lastClr="000000"/>
                </a:solidFill>
                <a:latin typeface="+mj-lt"/>
                <a:ea typeface="Verdana" panose="020B0604030504040204" pitchFamily="34" charset="0"/>
              </a:rPr>
              <a:t>Informatiehuishouding en </a:t>
            </a:r>
            <a:r>
              <a:rPr lang="nl-NL" sz="1400" dirty="0" err="1">
                <a:solidFill>
                  <a:sysClr val="windowText" lastClr="000000"/>
                </a:solidFill>
                <a:latin typeface="+mj-lt"/>
                <a:ea typeface="Verdana" panose="020B0604030504040204" pitchFamily="34" charset="0"/>
              </a:rPr>
              <a:t>Woo</a:t>
            </a:r>
            <a:r>
              <a:rPr lang="nl-NL" sz="1400" dirty="0">
                <a:solidFill>
                  <a:sysClr val="windowText" lastClr="000000"/>
                </a:solidFill>
                <a:latin typeface="+mj-lt"/>
                <a:ea typeface="Verdana" panose="020B0604030504040204" pitchFamily="34" charset="0"/>
              </a:rPr>
              <a:t>-organisatie niet altijd op orde</a:t>
            </a:r>
          </a:p>
          <a:p>
            <a:pPr marL="622300" lvl="1" indent="-266700">
              <a:spcBef>
                <a:spcPts val="800"/>
              </a:spcBef>
              <a:buClr>
                <a:schemeClr val="accent1"/>
              </a:buClr>
              <a:buFont typeface="Wingdings" panose="05000000000000000000" pitchFamily="2" charset="2"/>
              <a:buChar char="§"/>
            </a:pPr>
            <a:r>
              <a:rPr lang="nl-NL" sz="1400" dirty="0">
                <a:solidFill>
                  <a:sysClr val="windowText" lastClr="000000"/>
                </a:solidFill>
                <a:latin typeface="+mj-lt"/>
                <a:ea typeface="Verdana" panose="020B0604030504040204" pitchFamily="34" charset="0"/>
              </a:rPr>
              <a:t>Institutionele kwesties (wetten, toezicht)</a:t>
            </a:r>
          </a:p>
          <a:p>
            <a:pPr marL="622300" lvl="1" indent="-266700">
              <a:spcBef>
                <a:spcPts val="800"/>
              </a:spcBef>
              <a:buClr>
                <a:schemeClr val="accent1"/>
              </a:buClr>
              <a:buFont typeface="Wingdings" panose="05000000000000000000" pitchFamily="2" charset="2"/>
              <a:buChar char="§"/>
            </a:pPr>
            <a:r>
              <a:rPr lang="nl-NL" sz="1400" dirty="0">
                <a:solidFill>
                  <a:sysClr val="windowText" lastClr="000000"/>
                </a:solidFill>
                <a:latin typeface="+mj-lt"/>
                <a:ea typeface="Verdana" panose="020B0604030504040204" pitchFamily="34" charset="0"/>
              </a:rPr>
              <a:t>Op plekken is een cultuuromslag nodig naar “open tenzij”, actieve openbaarmaking helpt hierbij</a:t>
            </a:r>
          </a:p>
          <a:p>
            <a:pPr marL="355600" lvl="1" indent="0">
              <a:spcBef>
                <a:spcPts val="800"/>
              </a:spcBef>
              <a:buClr>
                <a:schemeClr val="accent1"/>
              </a:buClr>
              <a:buNone/>
            </a:pPr>
            <a:endParaRPr lang="nl-NL" sz="1400" dirty="0">
              <a:solidFill>
                <a:sysClr val="windowText" lastClr="000000"/>
              </a:solidFill>
              <a:latin typeface="+mj-lt"/>
              <a:ea typeface="Verdana" panose="020B0604030504040204" pitchFamily="34" charset="0"/>
            </a:endParaRPr>
          </a:p>
          <a:p>
            <a:pPr marL="342900" lvl="1" indent="-342900">
              <a:lnSpc>
                <a:spcPct val="90000"/>
              </a:lnSpc>
              <a:spcBef>
                <a:spcPts val="800"/>
              </a:spcBef>
              <a:buFont typeface="+mj-lt"/>
              <a:buAutoNum type="arabicPeriod" startAt="2"/>
            </a:pPr>
            <a:r>
              <a:rPr lang="nl-NL" b="1" dirty="0">
                <a:solidFill>
                  <a:sysClr val="windowText" lastClr="000000"/>
                </a:solidFill>
                <a:latin typeface="+mj-lt"/>
                <a:ea typeface="Verdana" panose="020B0604030504040204" pitchFamily="34" charset="0"/>
              </a:rPr>
              <a:t>Constructieve grondhouding</a:t>
            </a:r>
          </a:p>
          <a:p>
            <a:pPr marL="622300" lvl="1" indent="-266700">
              <a:spcBef>
                <a:spcPts val="800"/>
              </a:spcBef>
              <a:buClr>
                <a:schemeClr val="accent1"/>
              </a:buClr>
              <a:buFont typeface="Wingdings" panose="05000000000000000000" pitchFamily="2" charset="2"/>
              <a:buChar char="§"/>
            </a:pPr>
            <a:r>
              <a:rPr lang="nl-NL" sz="1400" dirty="0">
                <a:solidFill>
                  <a:sysClr val="windowText" lastClr="000000"/>
                </a:solidFill>
                <a:latin typeface="+mj-lt"/>
                <a:ea typeface="Verdana" panose="020B0604030504040204" pitchFamily="34" charset="0"/>
              </a:rPr>
              <a:t>Veel partijen staan open voor verbeteringen</a:t>
            </a:r>
          </a:p>
          <a:p>
            <a:pPr marL="622300" lvl="1" indent="-266700">
              <a:spcBef>
                <a:spcPts val="800"/>
              </a:spcBef>
              <a:buClr>
                <a:schemeClr val="accent1"/>
              </a:buClr>
              <a:buFont typeface="Wingdings" panose="05000000000000000000" pitchFamily="2" charset="2"/>
              <a:buChar char="§"/>
            </a:pPr>
            <a:r>
              <a:rPr lang="nl-NL" sz="1400" dirty="0">
                <a:solidFill>
                  <a:sysClr val="windowText" lastClr="000000"/>
                </a:solidFill>
                <a:latin typeface="+mj-lt"/>
                <a:ea typeface="Verdana" panose="020B0604030504040204" pitchFamily="34" charset="0"/>
              </a:rPr>
              <a:t>Vaak erkenning dat verbetering van beide kanten moet komen (gebruikers en uitvoerders)</a:t>
            </a:r>
          </a:p>
          <a:p>
            <a:pPr marL="622300" lvl="1" indent="-266700">
              <a:spcBef>
                <a:spcPts val="800"/>
              </a:spcBef>
              <a:buClr>
                <a:schemeClr val="accent1"/>
              </a:buClr>
              <a:buFont typeface="Wingdings" panose="05000000000000000000" pitchFamily="2" charset="2"/>
              <a:buChar char="§"/>
            </a:pPr>
            <a:r>
              <a:rPr lang="nl-NL" sz="1400" dirty="0">
                <a:solidFill>
                  <a:sysClr val="windowText" lastClr="000000"/>
                </a:solidFill>
                <a:latin typeface="+mj-lt"/>
                <a:ea typeface="Verdana" panose="020B0604030504040204" pitchFamily="34" charset="0"/>
              </a:rPr>
              <a:t>Wel kritische geluiden vanuit journalistiek over behandeling </a:t>
            </a:r>
            <a:r>
              <a:rPr lang="nl-NL" sz="1400" dirty="0" err="1">
                <a:solidFill>
                  <a:sysClr val="windowText" lastClr="000000"/>
                </a:solidFill>
                <a:latin typeface="+mj-lt"/>
                <a:ea typeface="Verdana" panose="020B0604030504040204" pitchFamily="34" charset="0"/>
              </a:rPr>
              <a:t>Woo</a:t>
            </a:r>
            <a:r>
              <a:rPr lang="nl-NL" sz="1400" dirty="0">
                <a:solidFill>
                  <a:sysClr val="windowText" lastClr="000000"/>
                </a:solidFill>
                <a:latin typeface="+mj-lt"/>
                <a:ea typeface="Verdana" panose="020B0604030504040204" pitchFamily="34" charset="0"/>
              </a:rPr>
              <a:t>-verzoeken</a:t>
            </a:r>
          </a:p>
          <a:p>
            <a:pPr>
              <a:buFont typeface="+mj-lt"/>
              <a:buAutoNum type="arabicPeriod"/>
            </a:pPr>
            <a:endParaRPr lang="nl-NL" dirty="0"/>
          </a:p>
        </p:txBody>
      </p:sp>
      <p:sp>
        <p:nvSpPr>
          <p:cNvPr id="4" name="Tijdelijke aanduiding voor tekst 3">
            <a:extLst>
              <a:ext uri="{FF2B5EF4-FFF2-40B4-BE49-F238E27FC236}">
                <a16:creationId xmlns:a16="http://schemas.microsoft.com/office/drawing/2014/main" id="{C73A0340-C50E-A525-EAC0-2F33EF02C8B1}"/>
              </a:ext>
            </a:extLst>
          </p:cNvPr>
          <p:cNvSpPr>
            <a:spLocks noGrp="1"/>
          </p:cNvSpPr>
          <p:nvPr>
            <p:ph type="body" sz="quarter" idx="12"/>
          </p:nvPr>
        </p:nvSpPr>
        <p:spPr>
          <a:xfrm>
            <a:off x="837063" y="620688"/>
            <a:ext cx="10517874" cy="304800"/>
          </a:xfrm>
        </p:spPr>
        <p:txBody>
          <a:bodyPr/>
          <a:lstStyle/>
          <a:p>
            <a:r>
              <a:rPr lang="nl-NL" dirty="0"/>
              <a:t>Eerste beeld (1/2) </a:t>
            </a:r>
          </a:p>
        </p:txBody>
      </p:sp>
    </p:spTree>
    <p:extLst>
      <p:ext uri="{BB962C8B-B14F-4D97-AF65-F5344CB8AC3E}">
        <p14:creationId xmlns:p14="http://schemas.microsoft.com/office/powerpoint/2010/main" val="256213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36261C3-8826-60DA-F346-30070CEB5D84}"/>
              </a:ext>
            </a:extLst>
          </p:cNvPr>
          <p:cNvSpPr>
            <a:spLocks noGrp="1"/>
          </p:cNvSpPr>
          <p:nvPr>
            <p:ph type="body" sz="quarter" idx="11"/>
          </p:nvPr>
        </p:nvSpPr>
        <p:spPr>
          <a:xfrm>
            <a:off x="837063" y="1333196"/>
            <a:ext cx="10517874" cy="4904116"/>
          </a:xfrm>
        </p:spPr>
        <p:txBody>
          <a:bodyPr/>
          <a:lstStyle/>
          <a:p>
            <a:pPr>
              <a:spcBef>
                <a:spcPts val="800"/>
              </a:spcBef>
              <a:buFont typeface="+mj-lt"/>
              <a:buAutoNum type="arabicPeriod" startAt="3"/>
            </a:pPr>
            <a:r>
              <a:rPr lang="nl-NL" sz="1600" b="1" dirty="0">
                <a:solidFill>
                  <a:sysClr val="windowText" lastClr="000000"/>
                </a:solidFill>
                <a:latin typeface="+mj-lt"/>
                <a:ea typeface="Verdana" panose="020B0604030504040204" pitchFamily="34" charset="0"/>
              </a:rPr>
              <a:t>Ruimte voor verbetering</a:t>
            </a:r>
          </a:p>
          <a:p>
            <a:pPr marL="622300" lvl="1" indent="-266700">
              <a:spcBef>
                <a:spcPts val="800"/>
              </a:spcBef>
              <a:buClr>
                <a:schemeClr val="accent1"/>
              </a:buClr>
              <a:buFont typeface="Wingdings" panose="05000000000000000000" pitchFamily="2" charset="2"/>
              <a:buChar char="§"/>
            </a:pPr>
            <a:r>
              <a:rPr lang="nl-NL" sz="1400" dirty="0">
                <a:solidFill>
                  <a:sysClr val="windowText" lastClr="000000"/>
                </a:solidFill>
                <a:latin typeface="+mj-lt"/>
                <a:ea typeface="Verdana" panose="020B0604030504040204" pitchFamily="34" charset="0"/>
              </a:rPr>
              <a:t>Geïnterviewden zien ruimte voor verbetering binnen huidige wetgeving</a:t>
            </a:r>
          </a:p>
          <a:p>
            <a:pPr marL="1079500" lvl="2" indent="-266700">
              <a:spcBef>
                <a:spcPts val="800"/>
              </a:spcBef>
            </a:pPr>
            <a:r>
              <a:rPr lang="nl-NL" sz="1200" dirty="0">
                <a:solidFill>
                  <a:sysClr val="windowText" lastClr="000000"/>
                </a:solidFill>
                <a:latin typeface="+mj-lt"/>
                <a:ea typeface="Verdana" panose="020B0604030504040204" pitchFamily="34" charset="0"/>
              </a:rPr>
              <a:t>Informatiehuishouding </a:t>
            </a:r>
          </a:p>
          <a:p>
            <a:pPr marL="1079500" lvl="2" indent="-266700">
              <a:spcBef>
                <a:spcPts val="800"/>
              </a:spcBef>
            </a:pPr>
            <a:r>
              <a:rPr lang="nl-NL" sz="1200" dirty="0">
                <a:solidFill>
                  <a:sysClr val="windowText" lastClr="000000"/>
                </a:solidFill>
                <a:latin typeface="+mj-lt"/>
                <a:ea typeface="Verdana" panose="020B0604030504040204" pitchFamily="34" charset="0"/>
              </a:rPr>
              <a:t>Beter zoeken door informatiespecialisten en goede zoeksoftware</a:t>
            </a:r>
          </a:p>
          <a:p>
            <a:pPr marL="1079500" lvl="2" indent="-266700">
              <a:spcBef>
                <a:spcPts val="800"/>
              </a:spcBef>
            </a:pPr>
            <a:r>
              <a:rPr lang="nl-NL" sz="1200" dirty="0">
                <a:solidFill>
                  <a:sysClr val="windowText" lastClr="000000"/>
                </a:solidFill>
                <a:latin typeface="+mj-lt"/>
                <a:ea typeface="Verdana" panose="020B0604030504040204" pitchFamily="34" charset="0"/>
              </a:rPr>
              <a:t>Betere ondersteuning betrokken medewerkers (door </a:t>
            </a:r>
            <a:r>
              <a:rPr lang="nl-NL" sz="1200" dirty="0" err="1">
                <a:solidFill>
                  <a:sysClr val="windowText" lastClr="000000"/>
                </a:solidFill>
                <a:latin typeface="+mj-lt"/>
                <a:ea typeface="Verdana" panose="020B0604030504040204" pitchFamily="34" charset="0"/>
              </a:rPr>
              <a:t>Woo</a:t>
            </a:r>
            <a:r>
              <a:rPr lang="nl-NL" sz="1200" dirty="0">
                <a:solidFill>
                  <a:sysClr val="windowText" lastClr="000000"/>
                </a:solidFill>
                <a:latin typeface="+mj-lt"/>
                <a:ea typeface="Verdana" panose="020B0604030504040204" pitchFamily="34" charset="0"/>
              </a:rPr>
              <a:t>-afdeling / specialisten)</a:t>
            </a:r>
          </a:p>
          <a:p>
            <a:pPr marL="1079500" lvl="2" indent="-266700">
              <a:spcBef>
                <a:spcPts val="800"/>
              </a:spcBef>
            </a:pPr>
            <a:r>
              <a:rPr lang="nl-NL" sz="1200" dirty="0">
                <a:solidFill>
                  <a:sysClr val="windowText" lastClr="000000"/>
                </a:solidFill>
                <a:latin typeface="+mj-lt"/>
                <a:ea typeface="Verdana" panose="020B0604030504040204" pitchFamily="34" charset="0"/>
              </a:rPr>
              <a:t>Goede afstemming met aanvrager, termijnen, zoekopdracht, voorinzage</a:t>
            </a:r>
          </a:p>
          <a:p>
            <a:pPr marL="622300" lvl="1" indent="-266700">
              <a:spcBef>
                <a:spcPts val="800"/>
              </a:spcBef>
              <a:buClr>
                <a:schemeClr val="accent1"/>
              </a:buClr>
              <a:buFont typeface="Wingdings" panose="05000000000000000000" pitchFamily="2" charset="2"/>
              <a:buChar char="§"/>
            </a:pPr>
            <a:r>
              <a:rPr lang="nl-NL" sz="1400" dirty="0">
                <a:solidFill>
                  <a:sysClr val="windowText" lastClr="000000"/>
                </a:solidFill>
                <a:latin typeface="+mj-lt"/>
                <a:ea typeface="Verdana" panose="020B0604030504040204" pitchFamily="34" charset="0"/>
              </a:rPr>
              <a:t>Sommigen pleiten voor andere afbakening:</a:t>
            </a:r>
          </a:p>
          <a:p>
            <a:pPr marL="1079500" lvl="2" indent="-266700">
              <a:spcBef>
                <a:spcPts val="800"/>
              </a:spcBef>
            </a:pPr>
            <a:r>
              <a:rPr lang="nl-NL" sz="1200" dirty="0">
                <a:solidFill>
                  <a:sysClr val="windowText" lastClr="000000"/>
                </a:solidFill>
                <a:latin typeface="+mj-lt"/>
                <a:ea typeface="Verdana" panose="020B0604030504040204" pitchFamily="34" charset="0"/>
              </a:rPr>
              <a:t>Bijvoorbeeld alleen officiële documenten, alleen externe mails en berichten</a:t>
            </a:r>
          </a:p>
          <a:p>
            <a:pPr marL="0" lvl="1" indent="0">
              <a:lnSpc>
                <a:spcPct val="90000"/>
              </a:lnSpc>
              <a:spcBef>
                <a:spcPts val="800"/>
              </a:spcBef>
              <a:buNone/>
            </a:pPr>
            <a:endParaRPr lang="nl-NL" sz="1400" dirty="0">
              <a:solidFill>
                <a:sysClr val="windowText" lastClr="000000"/>
              </a:solidFill>
              <a:latin typeface="+mj-lt"/>
              <a:ea typeface="Verdana" panose="020B0604030504040204" pitchFamily="34" charset="0"/>
            </a:endParaRPr>
          </a:p>
          <a:p>
            <a:pPr marL="342900" lvl="1" indent="-342900">
              <a:lnSpc>
                <a:spcPct val="90000"/>
              </a:lnSpc>
              <a:spcBef>
                <a:spcPts val="800"/>
              </a:spcBef>
              <a:buFont typeface="+mj-lt"/>
              <a:buAutoNum type="arabicPeriod" startAt="4"/>
            </a:pPr>
            <a:r>
              <a:rPr lang="nl-NL" b="1" dirty="0">
                <a:solidFill>
                  <a:sysClr val="windowText" lastClr="000000"/>
                </a:solidFill>
                <a:latin typeface="+mj-lt"/>
                <a:ea typeface="Verdana" panose="020B0604030504040204" pitchFamily="34" charset="0"/>
              </a:rPr>
              <a:t>Veel te winnen door goede afstemming</a:t>
            </a:r>
            <a:endParaRPr lang="nl-NL" sz="1400" dirty="0">
              <a:solidFill>
                <a:sysClr val="windowText" lastClr="000000"/>
              </a:solidFill>
              <a:latin typeface="+mj-lt"/>
              <a:ea typeface="Verdana" panose="020B0604030504040204" pitchFamily="34" charset="0"/>
            </a:endParaRPr>
          </a:p>
          <a:p>
            <a:pPr marL="622300" lvl="1" indent="-266700">
              <a:spcBef>
                <a:spcPts val="800"/>
              </a:spcBef>
              <a:buClr>
                <a:schemeClr val="accent1"/>
              </a:buClr>
              <a:buFont typeface="Wingdings" panose="05000000000000000000" pitchFamily="2" charset="2"/>
              <a:buChar char="§"/>
            </a:pPr>
            <a:r>
              <a:rPr lang="nl-NL" sz="1400" dirty="0">
                <a:solidFill>
                  <a:schemeClr val="tx1"/>
                </a:solidFill>
                <a:latin typeface="+mj-lt"/>
                <a:ea typeface="Verdana" panose="020B0604030504040204" pitchFamily="34" charset="0"/>
              </a:rPr>
              <a:t>Goed contact tussen gebruiker en uitvoerder helpt</a:t>
            </a:r>
          </a:p>
          <a:p>
            <a:pPr marL="622300" lvl="1" indent="-266700">
              <a:spcBef>
                <a:spcPts val="800"/>
              </a:spcBef>
              <a:buClr>
                <a:schemeClr val="accent1"/>
              </a:buClr>
              <a:buFont typeface="Wingdings" panose="05000000000000000000" pitchFamily="2" charset="2"/>
              <a:buChar char="§"/>
            </a:pPr>
            <a:r>
              <a:rPr lang="nl-NL" sz="1400">
                <a:latin typeface="+mj-lt"/>
                <a:ea typeface="Verdana" panose="020B0604030504040204" pitchFamily="34" charset="0"/>
              </a:rPr>
              <a:t>Het </a:t>
            </a:r>
            <a:r>
              <a:rPr lang="nl-NL" sz="1400" dirty="0">
                <a:latin typeface="+mj-lt"/>
                <a:ea typeface="Verdana" panose="020B0604030504040204" pitchFamily="34" charset="0"/>
              </a:rPr>
              <a:t>draagt bij een wederzijds vertrouwen</a:t>
            </a:r>
            <a:endParaRPr lang="nl-NL" sz="1400" dirty="0">
              <a:solidFill>
                <a:schemeClr val="tx1"/>
              </a:solidFill>
              <a:latin typeface="+mj-lt"/>
              <a:ea typeface="Verdana" panose="020B0604030504040204" pitchFamily="34" charset="0"/>
            </a:endParaRPr>
          </a:p>
        </p:txBody>
      </p:sp>
      <p:sp>
        <p:nvSpPr>
          <p:cNvPr id="4" name="Tijdelijke aanduiding voor tekst 3">
            <a:extLst>
              <a:ext uri="{FF2B5EF4-FFF2-40B4-BE49-F238E27FC236}">
                <a16:creationId xmlns:a16="http://schemas.microsoft.com/office/drawing/2014/main" id="{C73A0340-C50E-A525-EAC0-2F33EF02C8B1}"/>
              </a:ext>
            </a:extLst>
          </p:cNvPr>
          <p:cNvSpPr>
            <a:spLocks noGrp="1"/>
          </p:cNvSpPr>
          <p:nvPr>
            <p:ph type="body" sz="quarter" idx="12"/>
          </p:nvPr>
        </p:nvSpPr>
        <p:spPr/>
        <p:txBody>
          <a:bodyPr/>
          <a:lstStyle/>
          <a:p>
            <a:r>
              <a:rPr lang="nl-NL" dirty="0"/>
              <a:t>Eerste beeld (2/2)</a:t>
            </a:r>
          </a:p>
        </p:txBody>
      </p:sp>
    </p:spTree>
    <p:extLst>
      <p:ext uri="{BB962C8B-B14F-4D97-AF65-F5344CB8AC3E}">
        <p14:creationId xmlns:p14="http://schemas.microsoft.com/office/powerpoint/2010/main" val="1295824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0E3FE6E-7087-6653-71EC-7988D2ADB90D}"/>
              </a:ext>
            </a:extLst>
          </p:cNvPr>
          <p:cNvSpPr>
            <a:spLocks noGrp="1"/>
          </p:cNvSpPr>
          <p:nvPr>
            <p:ph type="body" sz="quarter" idx="12"/>
          </p:nvPr>
        </p:nvSpPr>
        <p:spPr/>
        <p:txBody>
          <a:bodyPr/>
          <a:lstStyle/>
          <a:p>
            <a:r>
              <a:rPr lang="nl-NL" dirty="0"/>
              <a:t>MENTIMETER</a:t>
            </a:r>
          </a:p>
        </p:txBody>
      </p:sp>
      <p:sp>
        <p:nvSpPr>
          <p:cNvPr id="4" name="Tijdelijke aanduiding voor tekst 3">
            <a:extLst>
              <a:ext uri="{FF2B5EF4-FFF2-40B4-BE49-F238E27FC236}">
                <a16:creationId xmlns:a16="http://schemas.microsoft.com/office/drawing/2014/main" id="{77E8F9F2-CBBC-7E44-1240-729551D7BB90}"/>
              </a:ext>
            </a:extLst>
          </p:cNvPr>
          <p:cNvSpPr>
            <a:spLocks noGrp="1"/>
          </p:cNvSpPr>
          <p:nvPr>
            <p:ph type="body" sz="quarter" idx="13"/>
          </p:nvPr>
        </p:nvSpPr>
        <p:spPr/>
        <p:txBody>
          <a:bodyPr/>
          <a:lstStyle/>
          <a:p>
            <a:r>
              <a:rPr lang="nl-NL"/>
              <a:t>Wouter Elsenburg</a:t>
            </a:r>
          </a:p>
        </p:txBody>
      </p:sp>
      <p:sp>
        <p:nvSpPr>
          <p:cNvPr id="5" name="Tijdelijke aanduiding voor tekst 4">
            <a:extLst>
              <a:ext uri="{FF2B5EF4-FFF2-40B4-BE49-F238E27FC236}">
                <a16:creationId xmlns:a16="http://schemas.microsoft.com/office/drawing/2014/main" id="{24DE83F9-F81A-513C-EB71-49156507F2DC}"/>
              </a:ext>
            </a:extLst>
          </p:cNvPr>
          <p:cNvSpPr>
            <a:spLocks noGrp="1"/>
          </p:cNvSpPr>
          <p:nvPr>
            <p:ph type="body" sz="quarter" idx="14"/>
          </p:nvPr>
        </p:nvSpPr>
        <p:spPr/>
        <p:txBody>
          <a:bodyPr/>
          <a:lstStyle/>
          <a:p>
            <a:r>
              <a:rPr lang="nl-NL"/>
              <a:t>w.elsenburg@seo.nl</a:t>
            </a:r>
          </a:p>
        </p:txBody>
      </p:sp>
      <p:sp>
        <p:nvSpPr>
          <p:cNvPr id="6" name="Tijdelijke aanduiding voor tekst 5">
            <a:extLst>
              <a:ext uri="{FF2B5EF4-FFF2-40B4-BE49-F238E27FC236}">
                <a16:creationId xmlns:a16="http://schemas.microsoft.com/office/drawing/2014/main" id="{61FC7FE1-E8E1-761A-014B-7E09C83259DF}"/>
              </a:ext>
            </a:extLst>
          </p:cNvPr>
          <p:cNvSpPr>
            <a:spLocks noGrp="1"/>
          </p:cNvSpPr>
          <p:nvPr>
            <p:ph type="body" sz="quarter" idx="15"/>
          </p:nvPr>
        </p:nvSpPr>
        <p:spPr/>
        <p:txBody>
          <a:bodyPr/>
          <a:lstStyle/>
          <a:p>
            <a:r>
              <a:rPr lang="nl-NL"/>
              <a:t>06 -1417 9497</a:t>
            </a:r>
          </a:p>
        </p:txBody>
      </p:sp>
      <p:sp>
        <p:nvSpPr>
          <p:cNvPr id="8" name="Tijdelijke aanduiding voor tekst 1">
            <a:extLst>
              <a:ext uri="{FF2B5EF4-FFF2-40B4-BE49-F238E27FC236}">
                <a16:creationId xmlns:a16="http://schemas.microsoft.com/office/drawing/2014/main" id="{BC8EF5C2-C3B8-E212-F713-9F4D20C30A2B}"/>
              </a:ext>
            </a:extLst>
          </p:cNvPr>
          <p:cNvSpPr>
            <a:spLocks noGrp="1"/>
          </p:cNvSpPr>
          <p:nvPr>
            <p:ph type="body" sz="quarter" idx="11"/>
          </p:nvPr>
        </p:nvSpPr>
        <p:spPr>
          <a:xfrm>
            <a:off x="839788" y="1844824"/>
            <a:ext cx="10517874" cy="2770719"/>
          </a:xfrm>
        </p:spPr>
        <p:txBody>
          <a:bodyPr/>
          <a:lstStyle/>
          <a:p>
            <a:r>
              <a:rPr lang="nl-NL" dirty="0"/>
              <a:t>Vragen aan jullie…. </a:t>
            </a:r>
          </a:p>
          <a:p>
            <a:endParaRPr lang="nl-NL" dirty="0"/>
          </a:p>
          <a:p>
            <a:endParaRPr lang="nl-NL" dirty="0"/>
          </a:p>
          <a:p>
            <a:r>
              <a:rPr lang="nl-NL" dirty="0"/>
              <a:t>En vraag om je inzichten te delen via onze enquête:</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2534819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a:extLst>
              <a:ext uri="{FF2B5EF4-FFF2-40B4-BE49-F238E27FC236}">
                <a16:creationId xmlns:a16="http://schemas.microsoft.com/office/drawing/2014/main" id="{4DD22867-DAAE-B1F9-0FAB-E46B6547C644}"/>
              </a:ext>
            </a:extLst>
          </p:cNvPr>
          <p:cNvSpPr>
            <a:spLocks noGrp="1" noChangeArrowheads="1"/>
          </p:cNvSpPr>
          <p:nvPr>
            <p:ph type="ctrTitle"/>
          </p:nvPr>
        </p:nvSpPr>
        <p:spPr/>
        <p:txBody>
          <a:bodyPr/>
          <a:lstStyle/>
          <a:p>
            <a:r>
              <a:rPr lang="nl-NL" altLang="nl-NL" dirty="0" err="1"/>
              <a:t>Woo-index</a:t>
            </a:r>
            <a:r>
              <a:rPr lang="nl-NL" altLang="nl-NL" dirty="0"/>
              <a:t> </a:t>
            </a:r>
            <a:br>
              <a:rPr lang="nl-NL" altLang="nl-NL" dirty="0"/>
            </a:br>
            <a:endParaRPr lang="nl-NL" altLang="nl-NL" dirty="0"/>
          </a:p>
        </p:txBody>
      </p:sp>
      <p:pic>
        <p:nvPicPr>
          <p:cNvPr id="36868" name="Afbeelding 4">
            <a:extLst>
              <a:ext uri="{FF2B5EF4-FFF2-40B4-BE49-F238E27FC236}">
                <a16:creationId xmlns:a16="http://schemas.microsoft.com/office/drawing/2014/main" id="{93A50435-D20C-B916-484A-6F104EF9B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303"/>
          <a:stretch>
            <a:fillRect/>
          </a:stretch>
        </p:blipFill>
        <p:spPr bwMode="auto">
          <a:xfrm>
            <a:off x="-13492" y="6104384"/>
            <a:ext cx="6568220" cy="75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22C5D1A2-5A66-4C5B-AE8C-3C25D1E39999}"/>
              </a:ext>
            </a:extLst>
          </p:cNvPr>
          <p:cNvSpPr/>
          <p:nvPr/>
        </p:nvSpPr>
        <p:spPr>
          <a:xfrm>
            <a:off x="5869684" y="937472"/>
            <a:ext cx="226317" cy="51669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endParaRPr lang="nl-NL" sz="900">
              <a:solidFill>
                <a:prstClr val="white"/>
              </a:solidFill>
              <a:latin typeface="Verdana"/>
            </a:endParaRPr>
          </a:p>
        </p:txBody>
      </p:sp>
      <p:sp>
        <p:nvSpPr>
          <p:cNvPr id="3" name="Rechthoek 2">
            <a:extLst>
              <a:ext uri="{FF2B5EF4-FFF2-40B4-BE49-F238E27FC236}">
                <a16:creationId xmlns:a16="http://schemas.microsoft.com/office/drawing/2014/main" id="{32C35D7D-ECD9-DDBF-E7BD-553B436CA68B}"/>
              </a:ext>
            </a:extLst>
          </p:cNvPr>
          <p:cNvSpPr/>
          <p:nvPr/>
        </p:nvSpPr>
        <p:spPr>
          <a:xfrm>
            <a:off x="-13492" y="1381"/>
            <a:ext cx="5765190" cy="370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endParaRPr lang="nl-NL" sz="900">
              <a:solidFill>
                <a:prstClr val="white"/>
              </a:solidFill>
              <a:latin typeface="Verdana"/>
            </a:endParaRPr>
          </a:p>
        </p:txBody>
      </p:sp>
      <p:sp>
        <p:nvSpPr>
          <p:cNvPr id="4" name="Rechthoek 3">
            <a:extLst>
              <a:ext uri="{FF2B5EF4-FFF2-40B4-BE49-F238E27FC236}">
                <a16:creationId xmlns:a16="http://schemas.microsoft.com/office/drawing/2014/main" id="{D1057838-00CA-21FD-6DAC-D85467D5CFEA}"/>
              </a:ext>
            </a:extLst>
          </p:cNvPr>
          <p:cNvSpPr/>
          <p:nvPr/>
        </p:nvSpPr>
        <p:spPr>
          <a:xfrm rot="5400000">
            <a:off x="-140319" y="127319"/>
            <a:ext cx="6136874" cy="5883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endParaRPr lang="nl-NL" sz="900">
              <a:solidFill>
                <a:prstClr val="white"/>
              </a:solidFill>
              <a:latin typeface="Verdana"/>
            </a:endParaRPr>
          </a:p>
        </p:txBody>
      </p:sp>
      <p:pic>
        <p:nvPicPr>
          <p:cNvPr id="7" name="Afbeelding 6">
            <a:extLst>
              <a:ext uri="{FF2B5EF4-FFF2-40B4-BE49-F238E27FC236}">
                <a16:creationId xmlns:a16="http://schemas.microsoft.com/office/drawing/2014/main" id="{A00D4494-7BB6-E93E-4AA2-9740E50DB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83805">
            <a:off x="-1640273" y="1199231"/>
            <a:ext cx="7870268" cy="4279729"/>
          </a:xfrm>
          <a:prstGeom prst="rect">
            <a:avLst/>
          </a:prstGeom>
          <a:ln>
            <a:noFill/>
          </a:ln>
          <a:effectLst>
            <a:outerShdw blurRad="292100" dist="139700" dir="2700000" algn="tl" rotWithShape="0">
              <a:srgbClr val="333333">
                <a:alpha val="65000"/>
              </a:srgbClr>
            </a:outerShdw>
          </a:effectLst>
        </p:spPr>
      </p:pic>
      <p:sp>
        <p:nvSpPr>
          <p:cNvPr id="10" name="Ondertitel 9">
            <a:extLst>
              <a:ext uri="{FF2B5EF4-FFF2-40B4-BE49-F238E27FC236}">
                <a16:creationId xmlns:a16="http://schemas.microsoft.com/office/drawing/2014/main" id="{9F6375BC-4486-21FC-B37B-C42528D57346}"/>
              </a:ext>
            </a:extLst>
          </p:cNvPr>
          <p:cNvSpPr>
            <a:spLocks noGrp="1"/>
          </p:cNvSpPr>
          <p:nvPr>
            <p:ph type="subTitle" idx="1"/>
          </p:nvPr>
        </p:nvSpPr>
        <p:spPr/>
        <p:txBody>
          <a:bodyPr/>
          <a:lstStyle/>
          <a:p>
            <a:r>
              <a:rPr lang="nl-NL" altLang="nl-NL" dirty="0"/>
              <a:t>Implementatieteam </a:t>
            </a:r>
            <a:r>
              <a:rPr lang="nl-NL" altLang="nl-NL" dirty="0" err="1"/>
              <a:t>Woo-index</a:t>
            </a:r>
            <a:br>
              <a:rPr lang="nl-NL" altLang="nl-NL" dirty="0"/>
            </a:br>
            <a:endParaRPr lang="nl-NL" altLang="nl-NL" dirty="0"/>
          </a:p>
          <a:p>
            <a:endParaRPr lang="nl-NL" dirty="0"/>
          </a:p>
        </p:txBody>
      </p:sp>
      <p:pic>
        <p:nvPicPr>
          <p:cNvPr id="14" name="Afbeelding 13">
            <a:extLst>
              <a:ext uri="{FF2B5EF4-FFF2-40B4-BE49-F238E27FC236}">
                <a16:creationId xmlns:a16="http://schemas.microsoft.com/office/drawing/2014/main" id="{32638105-7078-B459-AC8D-C8A663C1AFA5}"/>
              </a:ext>
            </a:extLst>
          </p:cNvPr>
          <p:cNvPicPr>
            <a:picLocks noChangeAspect="1"/>
          </p:cNvPicPr>
          <p:nvPr/>
        </p:nvPicPr>
        <p:blipFill>
          <a:blip r:embed="rId4"/>
          <a:stretch>
            <a:fillRect/>
          </a:stretch>
        </p:blipFill>
        <p:spPr>
          <a:xfrm rot="21283118">
            <a:off x="-217627" y="1471545"/>
            <a:ext cx="4965240" cy="28837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p:cNvSpPr>
            <a:spLocks noGrp="1"/>
          </p:cNvSpPr>
          <p:nvPr>
            <p:ph type="body" sz="quarter" idx="14"/>
          </p:nvPr>
        </p:nvSpPr>
        <p:spPr/>
        <p:txBody>
          <a:bodyPr/>
          <a:lstStyle/>
          <a:p>
            <a:r>
              <a:rPr lang="nl-NL" dirty="0"/>
              <a:t>In deze presentatie</a:t>
            </a:r>
          </a:p>
        </p:txBody>
      </p:sp>
      <p:sp>
        <p:nvSpPr>
          <p:cNvPr id="12" name="Tijdelijke aanduiding voor tekst 11"/>
          <p:cNvSpPr>
            <a:spLocks noGrp="1"/>
          </p:cNvSpPr>
          <p:nvPr>
            <p:ph type="body" sz="quarter" idx="15"/>
          </p:nvPr>
        </p:nvSpPr>
        <p:spPr>
          <a:xfrm>
            <a:off x="6465958" y="1863204"/>
            <a:ext cx="5056996" cy="4891970"/>
          </a:xfrm>
        </p:spPr>
        <p:txBody>
          <a:bodyPr/>
          <a:lstStyle/>
          <a:p>
            <a:pPr marL="171416" indent="-171416">
              <a:buFont typeface="Arial" panose="020B0604020202020204" pitchFamily="34" charset="0"/>
              <a:buChar char="•"/>
            </a:pPr>
            <a:endParaRPr lang="nl-NL" sz="2200" dirty="0"/>
          </a:p>
          <a:p>
            <a:pPr marL="171416" indent="-171416">
              <a:buFont typeface="Arial" panose="020B0604020202020204" pitchFamily="34" charset="0"/>
              <a:buChar char="•"/>
            </a:pPr>
            <a:r>
              <a:rPr lang="nl-NL" sz="2200" dirty="0"/>
              <a:t>Terugblik</a:t>
            </a:r>
          </a:p>
          <a:p>
            <a:pPr marL="171416" indent="-171416">
              <a:buFont typeface="Arial" panose="020B0604020202020204" pitchFamily="34" charset="0"/>
              <a:buChar char="•"/>
            </a:pPr>
            <a:r>
              <a:rPr lang="nl-NL" sz="2200" dirty="0"/>
              <a:t>Wat is de </a:t>
            </a:r>
            <a:r>
              <a:rPr lang="nl-NL" sz="2200" dirty="0" err="1"/>
              <a:t>Woo-index</a:t>
            </a:r>
            <a:endParaRPr lang="nl-NL" sz="2200" dirty="0"/>
          </a:p>
          <a:p>
            <a:pPr marL="171416" indent="-171416">
              <a:buFont typeface="Arial" panose="020B0604020202020204" pitchFamily="34" charset="0"/>
              <a:buChar char="•"/>
            </a:pPr>
            <a:r>
              <a:rPr lang="nl-NL" sz="2200" dirty="0"/>
              <a:t>Wat is de </a:t>
            </a:r>
            <a:r>
              <a:rPr lang="nl-NL" sz="2200" dirty="0" err="1"/>
              <a:t>verwijs-index</a:t>
            </a:r>
            <a:r>
              <a:rPr lang="nl-NL" sz="2200" dirty="0"/>
              <a:t>?</a:t>
            </a:r>
            <a:br>
              <a:rPr lang="nl-NL" sz="2200" dirty="0"/>
            </a:br>
            <a:endParaRPr lang="nl-NL" sz="2200" dirty="0"/>
          </a:p>
          <a:p>
            <a:pPr marL="171416" indent="-171416">
              <a:buFont typeface="Arial" panose="020B0604020202020204" pitchFamily="34" charset="0"/>
              <a:buChar char="•"/>
            </a:pPr>
            <a:r>
              <a:rPr lang="nl-NL" sz="2200" dirty="0"/>
              <a:t>Wat is de zoekfunctionaliteit</a:t>
            </a:r>
          </a:p>
          <a:p>
            <a:pPr marL="171416" indent="-171416">
              <a:buFont typeface="Arial" panose="020B0604020202020204" pitchFamily="34" charset="0"/>
              <a:buChar char="•"/>
            </a:pPr>
            <a:endParaRPr lang="nl-NL" sz="2200" dirty="0"/>
          </a:p>
          <a:p>
            <a:pPr marL="171416" indent="-171416">
              <a:buFont typeface="Arial" panose="020B0604020202020204" pitchFamily="34" charset="0"/>
              <a:buChar char="•"/>
            </a:pPr>
            <a:r>
              <a:rPr lang="nl-NL" sz="2200" dirty="0"/>
              <a:t>Demo </a:t>
            </a:r>
            <a:r>
              <a:rPr lang="nl-NL" sz="2200" dirty="0" err="1"/>
              <a:t>Woo-index</a:t>
            </a:r>
            <a:endParaRPr lang="nl-NL" sz="2200" dirty="0"/>
          </a:p>
        </p:txBody>
      </p:sp>
      <p:sp>
        <p:nvSpPr>
          <p:cNvPr id="2" name="Tijdelijke aanduiding voor dianummer 1">
            <a:extLst>
              <a:ext uri="{FF2B5EF4-FFF2-40B4-BE49-F238E27FC236}">
                <a16:creationId xmlns:a16="http://schemas.microsoft.com/office/drawing/2014/main" id="{46788B1E-6396-B57E-4BD7-783E2C0FC828}"/>
              </a:ext>
            </a:extLst>
          </p:cNvPr>
          <p:cNvSpPr>
            <a:spLocks noGrp="1"/>
          </p:cNvSpPr>
          <p:nvPr>
            <p:ph type="sldNum" sz="quarter" idx="17"/>
          </p:nvPr>
        </p:nvSpPr>
        <p:spPr/>
        <p:txBody>
          <a:bodyPr/>
          <a:lstStyle/>
          <a:p>
            <a:pPr defTabSz="228554">
              <a:defRPr/>
            </a:pPr>
            <a:fld id="{AF417B03-8381-8D4D-B6A7-3904D95E15A2}" type="slidenum">
              <a:rPr lang="nl-NL">
                <a:solidFill>
                  <a:prstClr val="black">
                    <a:tint val="75000"/>
                  </a:prstClr>
                </a:solidFill>
                <a:latin typeface="Verdana"/>
                <a:ea typeface="+mn-ea"/>
              </a:rPr>
              <a:pPr defTabSz="228554">
                <a:defRPr/>
              </a:pPr>
              <a:t>17</a:t>
            </a:fld>
            <a:endParaRPr lang="nl-NL" dirty="0">
              <a:solidFill>
                <a:prstClr val="black">
                  <a:tint val="75000"/>
                </a:prstClr>
              </a:solidFill>
              <a:latin typeface="Verdana"/>
              <a:ea typeface="+mn-ea"/>
            </a:endParaRPr>
          </a:p>
        </p:txBody>
      </p:sp>
    </p:spTree>
    <p:extLst>
      <p:ext uri="{BB962C8B-B14F-4D97-AF65-F5344CB8AC3E}">
        <p14:creationId xmlns:p14="http://schemas.microsoft.com/office/powerpoint/2010/main" val="3966940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0A1B6B50-2EE7-AE9C-B6D7-666591BC1F4C}"/>
              </a:ext>
            </a:extLst>
          </p:cNvPr>
          <p:cNvSpPr>
            <a:spLocks noGrp="1"/>
          </p:cNvSpPr>
          <p:nvPr>
            <p:ph type="body" sz="quarter" idx="14"/>
          </p:nvPr>
        </p:nvSpPr>
        <p:spPr>
          <a:xfrm>
            <a:off x="6465958" y="2005745"/>
            <a:ext cx="5051752" cy="646116"/>
          </a:xfrm>
        </p:spPr>
        <p:txBody>
          <a:bodyPr/>
          <a:lstStyle/>
          <a:p>
            <a:r>
              <a:rPr lang="nl-NL" dirty="0"/>
              <a:t>Meld u aan voor de nieuwsbrief!</a:t>
            </a:r>
            <a:endParaRPr lang="en-US" dirty="0"/>
          </a:p>
        </p:txBody>
      </p:sp>
      <p:sp>
        <p:nvSpPr>
          <p:cNvPr id="11" name="Text Placeholder 2">
            <a:extLst>
              <a:ext uri="{FF2B5EF4-FFF2-40B4-BE49-F238E27FC236}">
                <a16:creationId xmlns:a16="http://schemas.microsoft.com/office/drawing/2014/main" id="{025ADFE9-C46A-C035-BC35-54B4BE249D95}"/>
              </a:ext>
            </a:extLst>
          </p:cNvPr>
          <p:cNvSpPr>
            <a:spLocks noGrp="1"/>
          </p:cNvSpPr>
          <p:nvPr>
            <p:ph type="body" sz="quarter" idx="15"/>
          </p:nvPr>
        </p:nvSpPr>
        <p:spPr>
          <a:xfrm>
            <a:off x="9483085" y="3635268"/>
            <a:ext cx="1022003" cy="590474"/>
          </a:xfrm>
        </p:spPr>
        <p:txBody>
          <a:bodyPr/>
          <a:lstStyle/>
          <a:p>
            <a:r>
              <a:rPr lang="nl-NL" sz="2400" dirty="0">
                <a:hlinkClick r:id="rId2"/>
              </a:rPr>
              <a:t>Link</a:t>
            </a:r>
            <a:endParaRPr lang="nl-NL" sz="2400" dirty="0"/>
          </a:p>
          <a:p>
            <a:endParaRPr lang="en-US" dirty="0"/>
          </a:p>
        </p:txBody>
      </p:sp>
      <p:sp>
        <p:nvSpPr>
          <p:cNvPr id="4" name="Tijdelijke aanduiding voor dianummer 3">
            <a:extLst>
              <a:ext uri="{FF2B5EF4-FFF2-40B4-BE49-F238E27FC236}">
                <a16:creationId xmlns:a16="http://schemas.microsoft.com/office/drawing/2014/main" id="{255AEB49-F6CE-35F2-D7F4-D530D5C5D72F}"/>
              </a:ext>
            </a:extLst>
          </p:cNvPr>
          <p:cNvSpPr>
            <a:spLocks noGrp="1"/>
          </p:cNvSpPr>
          <p:nvPr>
            <p:ph type="sldNum" sz="quarter" idx="17"/>
          </p:nvPr>
        </p:nvSpPr>
        <p:spPr>
          <a:xfrm>
            <a:off x="11203911" y="6390096"/>
            <a:ext cx="779361" cy="365077"/>
          </a:xfrm>
        </p:spPr>
        <p:txBody>
          <a:bodyPr anchor="ctr">
            <a:normAutofit/>
          </a:bodyPr>
          <a:lstStyle/>
          <a:p>
            <a:pPr defTabSz="228554">
              <a:spcAft>
                <a:spcPts val="300"/>
              </a:spcAft>
              <a:defRPr/>
            </a:pPr>
            <a:fld id="{AF417B03-8381-8D4D-B6A7-3904D95E15A2}" type="slidenum">
              <a:rPr lang="nl-NL">
                <a:solidFill>
                  <a:prstClr val="black">
                    <a:tint val="75000"/>
                  </a:prstClr>
                </a:solidFill>
                <a:latin typeface="Verdana"/>
                <a:ea typeface="+mn-ea"/>
              </a:rPr>
              <a:pPr defTabSz="228554">
                <a:spcAft>
                  <a:spcPts val="300"/>
                </a:spcAft>
                <a:defRPr/>
              </a:pPr>
              <a:t>18</a:t>
            </a:fld>
            <a:endParaRPr lang="nl-NL">
              <a:solidFill>
                <a:prstClr val="black">
                  <a:tint val="75000"/>
                </a:prstClr>
              </a:solidFill>
              <a:latin typeface="Verdana"/>
              <a:ea typeface="+mn-ea"/>
            </a:endParaRPr>
          </a:p>
        </p:txBody>
      </p:sp>
      <p:pic>
        <p:nvPicPr>
          <p:cNvPr id="5" name="Afbeelding 4">
            <a:extLst>
              <a:ext uri="{FF2B5EF4-FFF2-40B4-BE49-F238E27FC236}">
                <a16:creationId xmlns:a16="http://schemas.microsoft.com/office/drawing/2014/main" id="{83DA548A-873B-D2DE-7CDD-EF089A8A5D98}"/>
              </a:ext>
            </a:extLst>
          </p:cNvPr>
          <p:cNvPicPr>
            <a:picLocks noChangeAspect="1"/>
          </p:cNvPicPr>
          <p:nvPr/>
        </p:nvPicPr>
        <p:blipFill>
          <a:blip r:embed="rId3"/>
          <a:stretch>
            <a:fillRect/>
          </a:stretch>
        </p:blipFill>
        <p:spPr>
          <a:xfrm>
            <a:off x="1019043" y="446"/>
            <a:ext cx="4276168" cy="6244011"/>
          </a:xfrm>
          <a:prstGeom prst="rect">
            <a:avLst/>
          </a:prstGeom>
          <a:ln w="38100">
            <a:solidFill>
              <a:srgbClr val="39870C"/>
            </a:solidFill>
          </a:ln>
        </p:spPr>
      </p:pic>
      <p:pic>
        <p:nvPicPr>
          <p:cNvPr id="7" name="Afbeelding 6" descr="Afbeelding met Graphics, Lettertype, symbool, logo&#10;&#10;Automatisch gegenereerde beschrijving">
            <a:extLst>
              <a:ext uri="{FF2B5EF4-FFF2-40B4-BE49-F238E27FC236}">
                <a16:creationId xmlns:a16="http://schemas.microsoft.com/office/drawing/2014/main" id="{6BA633FD-E096-E6A1-A7AB-B2FB9CC00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647" y="3545190"/>
            <a:ext cx="1373538" cy="590473"/>
          </a:xfrm>
          <a:prstGeom prst="rect">
            <a:avLst/>
          </a:prstGeom>
        </p:spPr>
      </p:pic>
    </p:spTree>
    <p:extLst>
      <p:ext uri="{BB962C8B-B14F-4D97-AF65-F5344CB8AC3E}">
        <p14:creationId xmlns:p14="http://schemas.microsoft.com/office/powerpoint/2010/main" val="3660998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54DF8-8BDC-9099-E52F-EC4D8F5B81B1}"/>
              </a:ext>
            </a:extLst>
          </p:cNvPr>
          <p:cNvSpPr>
            <a:spLocks noGrp="1"/>
          </p:cNvSpPr>
          <p:nvPr>
            <p:ph type="title"/>
          </p:nvPr>
        </p:nvSpPr>
        <p:spPr>
          <a:xfrm>
            <a:off x="480220" y="597269"/>
            <a:ext cx="11303909" cy="768250"/>
          </a:xfrm>
        </p:spPr>
        <p:txBody>
          <a:bodyPr rtlCol="0">
            <a:noAutofit/>
          </a:bodyPr>
          <a:lstStyle/>
          <a:p>
            <a:pPr fontAlgn="auto">
              <a:spcAft>
                <a:spcPts val="0"/>
              </a:spcAft>
              <a:defRPr/>
            </a:pPr>
            <a:r>
              <a:rPr lang="nl-NL" sz="2200" b="0">
                <a:solidFill>
                  <a:schemeClr val="accent6">
                    <a:lumMod val="75000"/>
                  </a:schemeClr>
                </a:solidFill>
              </a:rPr>
              <a:t>Opdracht: voer eerste advies AcICT uit (overgenomen door MBZK)</a:t>
            </a:r>
            <a:endParaRPr lang="nl-NL" sz="2200" b="0" dirty="0">
              <a:solidFill>
                <a:schemeClr val="accent6">
                  <a:lumMod val="75000"/>
                </a:schemeClr>
              </a:solidFill>
            </a:endParaRPr>
          </a:p>
        </p:txBody>
      </p:sp>
      <p:sp>
        <p:nvSpPr>
          <p:cNvPr id="9" name="Tijdelijke aanduiding voor inhoud 8">
            <a:extLst>
              <a:ext uri="{FF2B5EF4-FFF2-40B4-BE49-F238E27FC236}">
                <a16:creationId xmlns:a16="http://schemas.microsoft.com/office/drawing/2014/main" id="{3FE6A45C-21E8-2FD4-1A2B-A30E09336536}"/>
              </a:ext>
            </a:extLst>
          </p:cNvPr>
          <p:cNvSpPr>
            <a:spLocks noGrp="1"/>
          </p:cNvSpPr>
          <p:nvPr>
            <p:ph sz="quarter" idx="4294967295"/>
          </p:nvPr>
        </p:nvSpPr>
        <p:spPr>
          <a:xfrm>
            <a:off x="961107" y="1441709"/>
            <a:ext cx="10572167" cy="4236422"/>
          </a:xfrm>
          <a:prstGeom prst="roundRect">
            <a:avLst/>
          </a:prstGeom>
          <a:solidFill>
            <a:srgbClr val="FFFFFF">
              <a:alpha val="50588"/>
            </a:srgbClr>
          </a:solidFill>
        </p:spPr>
        <p:txBody>
          <a:bodyPr anchor="ctr"/>
          <a:lstStyle/>
          <a:p>
            <a:pPr fontAlgn="auto">
              <a:spcAft>
                <a:spcPts val="0"/>
              </a:spcAft>
              <a:defRPr/>
            </a:pPr>
            <a:r>
              <a:rPr lang="nl-NL" sz="1600" b="1" dirty="0"/>
              <a:t>Start met een minimale oplossing</a:t>
            </a:r>
            <a:endParaRPr lang="nl-NL" sz="1600" b="1" dirty="0">
              <a:latin typeface="+mj-lt"/>
              <a:ea typeface="Times New Roman" panose="02020603050405020304" pitchFamily="18" charset="0"/>
              <a:cs typeface="Times New Roman" panose="02020603050405020304" pitchFamily="18" charset="0"/>
            </a:endParaRPr>
          </a:p>
          <a:p>
            <a:r>
              <a:rPr lang="nl-NL" sz="1600" dirty="0"/>
              <a:t>“Geef KOOP opdracht de doorontwikkeling van de huidige versie van PLOOI te stoppen. Maak een nieuw ontwerp waarbij gekozen wordt voor een </a:t>
            </a:r>
            <a:r>
              <a:rPr lang="nl-NL" sz="1600" dirty="0">
                <a:solidFill>
                  <a:srgbClr val="FF0000"/>
                </a:solidFill>
              </a:rPr>
              <a:t>snel te implementeren oplossing </a:t>
            </a:r>
            <a:r>
              <a:rPr lang="nl-NL" sz="1600" dirty="0"/>
              <a:t>voor een centraal platform, die de </a:t>
            </a:r>
            <a:r>
              <a:rPr lang="nl-NL" sz="1600" dirty="0">
                <a:solidFill>
                  <a:srgbClr val="FF0000"/>
                </a:solidFill>
              </a:rPr>
              <a:t>aansluitlast bij de bestuursorganen minimaliseert</a:t>
            </a:r>
            <a:r>
              <a:rPr lang="nl-NL" sz="1600" dirty="0"/>
              <a:t>. Het startpunt van deze oplossing bestaat uit: </a:t>
            </a:r>
          </a:p>
          <a:p>
            <a:r>
              <a:rPr lang="nl-NL" sz="1600" dirty="0"/>
              <a:t>• een </a:t>
            </a:r>
            <a:r>
              <a:rPr lang="nl-NL" sz="1600" i="1" dirty="0">
                <a:solidFill>
                  <a:srgbClr val="FF0000"/>
                </a:solidFill>
              </a:rPr>
              <a:t>verwijsindex</a:t>
            </a:r>
            <a:r>
              <a:rPr lang="nl-NL" sz="1600" i="1" dirty="0"/>
              <a:t> </a:t>
            </a:r>
            <a:r>
              <a:rPr lang="nl-NL" sz="1600" dirty="0"/>
              <a:t>waarin de eindgebruiker op basis van informatiecategorie en/of bestuursorgaan </a:t>
            </a:r>
            <a:r>
              <a:rPr lang="nl-NL" sz="1600" dirty="0">
                <a:solidFill>
                  <a:srgbClr val="FF0000"/>
                </a:solidFill>
              </a:rPr>
              <a:t>reeds gepubliceerde informatie </a:t>
            </a:r>
            <a:r>
              <a:rPr lang="nl-NL" sz="1600" dirty="0"/>
              <a:t>kan vinden, </a:t>
            </a:r>
            <a:r>
              <a:rPr lang="nl-NL" sz="1600" dirty="0">
                <a:solidFill>
                  <a:srgbClr val="FF0000"/>
                </a:solidFill>
              </a:rPr>
              <a:t>via verwijzingen naar de betreffende documentverzamelingen</a:t>
            </a:r>
            <a:r>
              <a:rPr lang="nl-NL" sz="1600" dirty="0"/>
              <a:t>. In deze verwijsindex moeten alle in de wet genoemde categorieën per bestuursorgaan beschikbaar zijn. </a:t>
            </a:r>
          </a:p>
          <a:p>
            <a:r>
              <a:rPr lang="nl-NL" sz="1600" dirty="0"/>
              <a:t>• een </a:t>
            </a:r>
            <a:r>
              <a:rPr lang="nl-NL" sz="1600" i="1" dirty="0">
                <a:solidFill>
                  <a:srgbClr val="FF0000"/>
                </a:solidFill>
              </a:rPr>
              <a:t>zoekfunctie</a:t>
            </a:r>
            <a:r>
              <a:rPr lang="nl-NL" sz="1600" i="1" dirty="0"/>
              <a:t> </a:t>
            </a:r>
            <a:r>
              <a:rPr lang="nl-NL" sz="1600" dirty="0"/>
              <a:t>over de documenten binnen de documentverzamelingen van de bestuursorganen uit de verwijsindex. Er worden </a:t>
            </a:r>
            <a:r>
              <a:rPr lang="nl-NL" sz="1600" dirty="0">
                <a:solidFill>
                  <a:srgbClr val="FF0000"/>
                </a:solidFill>
              </a:rPr>
              <a:t>geen eisen aan metadata </a:t>
            </a:r>
            <a:r>
              <a:rPr lang="nl-NL" sz="1600" dirty="0"/>
              <a:t>gesteld aan individuele documenten. Beschrijf met </a:t>
            </a:r>
            <a:r>
              <a:rPr lang="nl-NL" sz="1600" dirty="0">
                <a:solidFill>
                  <a:srgbClr val="FF0000"/>
                </a:solidFill>
              </a:rPr>
              <a:t>heldere eisen de zoekfunctie</a:t>
            </a:r>
            <a:r>
              <a:rPr lang="nl-NL" sz="1600" dirty="0"/>
              <a:t>.”</a:t>
            </a:r>
          </a:p>
        </p:txBody>
      </p:sp>
      <p:sp>
        <p:nvSpPr>
          <p:cNvPr id="5" name="Tijdelijke aanduiding voor dianummer 4">
            <a:extLst>
              <a:ext uri="{FF2B5EF4-FFF2-40B4-BE49-F238E27FC236}">
                <a16:creationId xmlns:a16="http://schemas.microsoft.com/office/drawing/2014/main" id="{4F371438-3017-1499-D24D-6037302B42B3}"/>
              </a:ext>
            </a:extLst>
          </p:cNvPr>
          <p:cNvSpPr>
            <a:spLocks noGrp="1"/>
          </p:cNvSpPr>
          <p:nvPr>
            <p:ph type="sldNum" sz="quarter" idx="4"/>
          </p:nvPr>
        </p:nvSpPr>
        <p:spPr>
          <a:xfrm>
            <a:off x="11412639" y="6390096"/>
            <a:ext cx="779361" cy="365077"/>
          </a:xfrm>
        </p:spPr>
        <p:txBody>
          <a:bodyPr/>
          <a:lstStyle/>
          <a:p>
            <a:pPr defTabSz="228554" eaLnBrk="0" hangingPunct="0">
              <a:defRPr/>
            </a:pPr>
            <a:fld id="{EF0F3761-1497-CF42-BCAC-B7F3AC54793E}" type="slidenum">
              <a:rPr lang="nl-NL" sz="900">
                <a:solidFill>
                  <a:prstClr val="black"/>
                </a:solidFill>
                <a:latin typeface="Verdana" panose="020B0604030504040204" pitchFamily="34" charset="0"/>
                <a:ea typeface="+mn-ea"/>
              </a:rPr>
              <a:pPr defTabSz="228554" eaLnBrk="0" hangingPunct="0">
                <a:defRPr/>
              </a:pPr>
              <a:t>19</a:t>
            </a:fld>
            <a:endParaRPr lang="nl-NL" sz="900" dirty="0">
              <a:solidFill>
                <a:prstClr val="black"/>
              </a:solidFill>
              <a:latin typeface="Verdana" panose="020B0604030504040204" pitchFamily="34" charset="0"/>
              <a:ea typeface="+mn-ea"/>
            </a:endParaRPr>
          </a:p>
        </p:txBody>
      </p:sp>
      <p:sp>
        <p:nvSpPr>
          <p:cNvPr id="39940" name="Tekstvak 9">
            <a:extLst>
              <a:ext uri="{FF2B5EF4-FFF2-40B4-BE49-F238E27FC236}">
                <a16:creationId xmlns:a16="http://schemas.microsoft.com/office/drawing/2014/main" id="{EE3BAA67-9508-DC00-508A-D7AF043E04B3}"/>
              </a:ext>
            </a:extLst>
          </p:cNvPr>
          <p:cNvSpPr txBox="1">
            <a:spLocks noChangeArrowheads="1"/>
          </p:cNvSpPr>
          <p:nvPr/>
        </p:nvSpPr>
        <p:spPr bwMode="auto">
          <a:xfrm>
            <a:off x="2245227" y="1640914"/>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defTabSz="228554"/>
            <a:endParaRPr lang="nl-NL" altLang="nl-NL" sz="1200">
              <a:solidFill>
                <a:prstClr val="black"/>
              </a:solidFill>
              <a:ea typeface="+mn-ea"/>
            </a:endParaRPr>
          </a:p>
        </p:txBody>
      </p:sp>
    </p:spTree>
    <p:extLst>
      <p:ext uri="{BB962C8B-B14F-4D97-AF65-F5344CB8AC3E}">
        <p14:creationId xmlns:p14="http://schemas.microsoft.com/office/powerpoint/2010/main" val="507746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685800" y="1905000"/>
            <a:ext cx="7039276" cy="1691640"/>
          </a:xfrm>
        </p:spPr>
        <p:txBody>
          <a:bodyPr vert="horz" lIns="0" tIns="0" rIns="0" bIns="0" rtlCol="0" anchor="t">
            <a:noAutofit/>
          </a:bodyPr>
          <a:lstStyle/>
          <a:p>
            <a:r>
              <a:rPr lang="nl-NL" sz="4800" b="1" dirty="0"/>
              <a:t>Digitale sessie voor projectleiders Woo</a:t>
            </a:r>
          </a:p>
          <a:p>
            <a:endParaRPr lang="nl-NL" sz="4800" dirty="0">
              <a:solidFill>
                <a:srgbClr val="002C64"/>
              </a:solidFill>
              <a:latin typeface="Arial"/>
              <a:ea typeface="ＭＳ Ｐゴシック"/>
              <a:cs typeface="Arial"/>
            </a:endParaRPr>
          </a:p>
          <a:p>
            <a:br>
              <a:rPr lang="nl-NL" sz="4400" b="1" dirty="0">
                <a:latin typeface="Arial" panose="020B0604020202020204" pitchFamily="34" charset="0"/>
                <a:ea typeface="ＭＳ Ｐゴシック"/>
                <a:cs typeface="Arial" panose="020B0604020202020204" pitchFamily="34" charset="0"/>
              </a:rPr>
            </a:br>
            <a:endParaRPr lang="nl-NL" sz="4400" b="1" dirty="0">
              <a:latin typeface="Arial" panose="020B0604020202020204" pitchFamily="34" charset="0"/>
              <a:ea typeface="ＭＳ Ｐゴシック"/>
              <a:cs typeface="Arial" panose="020B0604020202020204" pitchFamily="34" charset="0"/>
            </a:endParaRPr>
          </a:p>
          <a:p>
            <a:endParaRPr lang="nl-NL" sz="4800" b="1" dirty="0">
              <a:latin typeface="Arial" panose="020B0604020202020204" pitchFamily="34" charset="0"/>
              <a:cs typeface="Arial" panose="020B0604020202020204" pitchFamily="34" charset="0"/>
            </a:endParaRPr>
          </a:p>
        </p:txBody>
      </p:sp>
      <p:sp>
        <p:nvSpPr>
          <p:cNvPr id="4" name="Tijdelijke aanduiding voor datum 3"/>
          <p:cNvSpPr>
            <a:spLocks noGrp="1"/>
          </p:cNvSpPr>
          <p:nvPr>
            <p:ph type="dt" sz="half" idx="10"/>
          </p:nvPr>
        </p:nvSpPr>
        <p:spPr>
          <a:xfrm>
            <a:off x="1079999" y="6182592"/>
            <a:ext cx="4070350" cy="692264"/>
          </a:xfrm>
        </p:spPr>
        <p:txBody>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nl-NL" sz="2000" b="1" i="0" u="none" strike="noStrike" kern="1200" cap="none" spc="0" normalizeH="0" baseline="0" noProof="0" dirty="0">
                <a:ln>
                  <a:noFill/>
                </a:ln>
                <a:solidFill>
                  <a:srgbClr val="002C64"/>
                </a:solidFill>
                <a:effectLst/>
                <a:uLnTx/>
                <a:uFillTx/>
                <a:latin typeface="Arial" panose="020B0604020202020204" pitchFamily="34" charset="0"/>
                <a:ea typeface="+mn-ea"/>
                <a:cs typeface="+mn-cs"/>
              </a:rPr>
              <a:t>29 </a:t>
            </a:r>
            <a:r>
              <a:rPr kumimoji="0" lang="nl-NL" sz="2000" b="1" i="0" u="none" strike="noStrike" kern="1200" cap="none" spc="0" normalizeH="0" baseline="0" noProof="0">
                <a:ln>
                  <a:noFill/>
                </a:ln>
                <a:solidFill>
                  <a:srgbClr val="002C64"/>
                </a:solidFill>
                <a:effectLst/>
                <a:uLnTx/>
                <a:uFillTx/>
                <a:latin typeface="Arial" panose="020B0604020202020204" pitchFamily="34" charset="0"/>
                <a:ea typeface="+mn-ea"/>
                <a:cs typeface="+mn-cs"/>
              </a:rPr>
              <a:t>augustus 2023</a:t>
            </a:r>
            <a:endParaRPr kumimoji="0" lang="nl-NL" sz="2000" b="1" i="0" u="none" strike="noStrike" kern="1200" cap="none" spc="0" normalizeH="0" baseline="0" noProof="0" dirty="0">
              <a:ln>
                <a:noFill/>
              </a:ln>
              <a:solidFill>
                <a:srgbClr val="004388"/>
              </a:solidFill>
              <a:effectLst/>
              <a:uLnTx/>
              <a:uFillTx/>
              <a:latin typeface="Arial" panose="020B0604020202020204" pitchFamily="34" charset="0"/>
              <a:ea typeface="+mn-ea"/>
              <a:cs typeface="+mn-cs"/>
            </a:endParaRPr>
          </a:p>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sz="2000" b="0" i="0" u="none" strike="noStrike" kern="1200" cap="none" spc="0" normalizeH="0" baseline="0" noProof="0" dirty="0">
              <a:ln>
                <a:noFill/>
              </a:ln>
              <a:solidFill>
                <a:srgbClr val="004388"/>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9253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4F371438-3017-1499-D24D-6037302B42B3}"/>
              </a:ext>
            </a:extLst>
          </p:cNvPr>
          <p:cNvSpPr>
            <a:spLocks noGrp="1"/>
          </p:cNvSpPr>
          <p:nvPr>
            <p:ph type="sldNum" sz="quarter" idx="4"/>
          </p:nvPr>
        </p:nvSpPr>
        <p:spPr>
          <a:xfrm>
            <a:off x="11412639" y="6390096"/>
            <a:ext cx="779361" cy="365077"/>
          </a:xfrm>
        </p:spPr>
        <p:txBody>
          <a:bodyPr/>
          <a:lstStyle/>
          <a:p>
            <a:pPr defTabSz="228554" eaLnBrk="0" hangingPunct="0">
              <a:defRPr/>
            </a:pPr>
            <a:fld id="{EF0F3761-1497-CF42-BCAC-B7F3AC54793E}" type="slidenum">
              <a:rPr lang="nl-NL" sz="900">
                <a:solidFill>
                  <a:prstClr val="black"/>
                </a:solidFill>
                <a:latin typeface="Verdana" panose="020B0604030504040204" pitchFamily="34" charset="0"/>
                <a:ea typeface="+mn-ea"/>
              </a:rPr>
              <a:pPr defTabSz="228554" eaLnBrk="0" hangingPunct="0">
                <a:defRPr/>
              </a:pPr>
              <a:t>20</a:t>
            </a:fld>
            <a:endParaRPr lang="nl-NL" sz="900" dirty="0">
              <a:solidFill>
                <a:prstClr val="black"/>
              </a:solidFill>
              <a:latin typeface="Verdana" panose="020B0604030504040204" pitchFamily="34" charset="0"/>
              <a:ea typeface="+mn-ea"/>
            </a:endParaRPr>
          </a:p>
        </p:txBody>
      </p:sp>
      <p:sp>
        <p:nvSpPr>
          <p:cNvPr id="39940" name="Tekstvak 9">
            <a:extLst>
              <a:ext uri="{FF2B5EF4-FFF2-40B4-BE49-F238E27FC236}">
                <a16:creationId xmlns:a16="http://schemas.microsoft.com/office/drawing/2014/main" id="{EE3BAA67-9508-DC00-508A-D7AF043E04B3}"/>
              </a:ext>
            </a:extLst>
          </p:cNvPr>
          <p:cNvSpPr txBox="1">
            <a:spLocks noChangeArrowheads="1"/>
          </p:cNvSpPr>
          <p:nvPr/>
        </p:nvSpPr>
        <p:spPr bwMode="auto">
          <a:xfrm>
            <a:off x="2245227" y="1640914"/>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fontAlgn="base">
              <a:spcBef>
                <a:spcPct val="0"/>
              </a:spcBef>
              <a:spcAft>
                <a:spcPct val="0"/>
              </a:spcAft>
              <a:defRPr>
                <a:solidFill>
                  <a:schemeClr val="tx1"/>
                </a:solidFill>
                <a:latin typeface="Verdana" panose="020B0604030504040204" pitchFamily="34" charset="0"/>
              </a:defRPr>
            </a:lvl6pPr>
            <a:lvl7pPr marL="2971800" indent="-228600" defTabSz="457200" fontAlgn="base">
              <a:spcBef>
                <a:spcPct val="0"/>
              </a:spcBef>
              <a:spcAft>
                <a:spcPct val="0"/>
              </a:spcAft>
              <a:defRPr>
                <a:solidFill>
                  <a:schemeClr val="tx1"/>
                </a:solidFill>
                <a:latin typeface="Verdana" panose="020B0604030504040204" pitchFamily="34" charset="0"/>
              </a:defRPr>
            </a:lvl7pPr>
            <a:lvl8pPr marL="3429000" indent="-228600" defTabSz="457200" fontAlgn="base">
              <a:spcBef>
                <a:spcPct val="0"/>
              </a:spcBef>
              <a:spcAft>
                <a:spcPct val="0"/>
              </a:spcAft>
              <a:defRPr>
                <a:solidFill>
                  <a:schemeClr val="tx1"/>
                </a:solidFill>
                <a:latin typeface="Verdana" panose="020B0604030504040204" pitchFamily="34" charset="0"/>
              </a:defRPr>
            </a:lvl8pPr>
            <a:lvl9pPr marL="3886200" indent="-228600" defTabSz="457200" fontAlgn="base">
              <a:spcBef>
                <a:spcPct val="0"/>
              </a:spcBef>
              <a:spcAft>
                <a:spcPct val="0"/>
              </a:spcAft>
              <a:defRPr>
                <a:solidFill>
                  <a:schemeClr val="tx1"/>
                </a:solidFill>
                <a:latin typeface="Verdana" panose="020B0604030504040204" pitchFamily="34" charset="0"/>
              </a:defRPr>
            </a:lvl9pPr>
          </a:lstStyle>
          <a:p>
            <a:pPr defTabSz="228554"/>
            <a:endParaRPr lang="nl-NL" altLang="nl-NL" sz="1200">
              <a:solidFill>
                <a:prstClr val="black"/>
              </a:solidFill>
              <a:ea typeface="+mn-ea"/>
            </a:endParaRPr>
          </a:p>
        </p:txBody>
      </p:sp>
      <p:sp>
        <p:nvSpPr>
          <p:cNvPr id="4" name="Pijl: gebogen 3">
            <a:extLst>
              <a:ext uri="{FF2B5EF4-FFF2-40B4-BE49-F238E27FC236}">
                <a16:creationId xmlns:a16="http://schemas.microsoft.com/office/drawing/2014/main" id="{EB20D917-0450-F2F5-6295-5BE1E60C1C16}"/>
              </a:ext>
            </a:extLst>
          </p:cNvPr>
          <p:cNvSpPr/>
          <p:nvPr/>
        </p:nvSpPr>
        <p:spPr>
          <a:xfrm rot="10800000" flipH="1">
            <a:off x="1977833" y="2681529"/>
            <a:ext cx="6467584" cy="2113469"/>
          </a:xfrm>
          <a:prstGeom prst="bentArrow">
            <a:avLst>
              <a:gd name="adj1" fmla="val 22698"/>
              <a:gd name="adj2" fmla="val 23522"/>
              <a:gd name="adj3" fmla="val 25000"/>
              <a:gd name="adj4" fmla="val 43750"/>
            </a:avLst>
          </a:prstGeom>
          <a:solidFill>
            <a:schemeClr val="accent6">
              <a:lumMod val="40000"/>
              <a:lumOff val="60000"/>
            </a:schemeClr>
          </a:soli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228554" eaLnBrk="0" hangingPunct="0"/>
            <a:endParaRPr lang="nl-NL" sz="900">
              <a:solidFill>
                <a:prstClr val="black"/>
              </a:solidFill>
              <a:latin typeface="Verdana"/>
            </a:endParaRPr>
          </a:p>
        </p:txBody>
      </p:sp>
      <p:sp>
        <p:nvSpPr>
          <p:cNvPr id="6" name="Rechthoek: afgeronde hoeken 5">
            <a:extLst>
              <a:ext uri="{FF2B5EF4-FFF2-40B4-BE49-F238E27FC236}">
                <a16:creationId xmlns:a16="http://schemas.microsoft.com/office/drawing/2014/main" id="{64AD7A2C-6C32-D752-1475-57EE11B88049}"/>
              </a:ext>
            </a:extLst>
          </p:cNvPr>
          <p:cNvSpPr/>
          <p:nvPr/>
        </p:nvSpPr>
        <p:spPr>
          <a:xfrm>
            <a:off x="8445417" y="3142713"/>
            <a:ext cx="3180654" cy="2113469"/>
          </a:xfrm>
          <a:prstGeom prst="roundRect">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228554" eaLnBrk="0" hangingPunct="0"/>
            <a:endParaRPr lang="nl-NL" sz="900">
              <a:solidFill>
                <a:srgbClr val="E17000"/>
              </a:solidFill>
              <a:latin typeface="Verdana"/>
            </a:endParaRPr>
          </a:p>
        </p:txBody>
      </p:sp>
      <p:sp>
        <p:nvSpPr>
          <p:cNvPr id="7" name="Ovaal 6">
            <a:extLst>
              <a:ext uri="{FF2B5EF4-FFF2-40B4-BE49-F238E27FC236}">
                <a16:creationId xmlns:a16="http://schemas.microsoft.com/office/drawing/2014/main" id="{D92267E2-5FEB-95DE-122F-057F745C6B0A}"/>
              </a:ext>
            </a:extLst>
          </p:cNvPr>
          <p:cNvSpPr/>
          <p:nvPr/>
        </p:nvSpPr>
        <p:spPr>
          <a:xfrm>
            <a:off x="842723" y="1659232"/>
            <a:ext cx="2833998" cy="1028515"/>
          </a:xfrm>
          <a:prstGeom prst="ellipse">
            <a:avLst/>
          </a:prstGeom>
          <a:solidFill>
            <a:schemeClr val="accent6">
              <a:lumMod val="40000"/>
              <a:lumOff val="60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228554" eaLnBrk="0" hangingPunct="0"/>
            <a:endParaRPr lang="nl-NL" sz="900">
              <a:solidFill>
                <a:prstClr val="black"/>
              </a:solidFill>
              <a:latin typeface="Verdana"/>
            </a:endParaRPr>
          </a:p>
        </p:txBody>
      </p:sp>
      <p:sp>
        <p:nvSpPr>
          <p:cNvPr id="8" name="Google Shape;314;p3">
            <a:extLst>
              <a:ext uri="{FF2B5EF4-FFF2-40B4-BE49-F238E27FC236}">
                <a16:creationId xmlns:a16="http://schemas.microsoft.com/office/drawing/2014/main" id="{BF7100E4-F4AF-77E2-1496-FAADFFF9737A}"/>
              </a:ext>
            </a:extLst>
          </p:cNvPr>
          <p:cNvSpPr/>
          <p:nvPr/>
        </p:nvSpPr>
        <p:spPr>
          <a:xfrm>
            <a:off x="1758424" y="1426262"/>
            <a:ext cx="2451798" cy="473518"/>
          </a:xfrm>
          <a:prstGeom prst="rect">
            <a:avLst/>
          </a:prstGeom>
          <a:noFill/>
          <a:ln>
            <a:noFill/>
          </a:ln>
        </p:spPr>
        <p:txBody>
          <a:bodyPr spcFirstLastPara="1" wrap="square" lIns="44994" tIns="22497" rIns="44994" bIns="22497" anchor="b" anchorCtr="0">
            <a:noAutofit/>
          </a:bodyPr>
          <a:lstStyle/>
          <a:p>
            <a:pPr defTabSz="228554" eaLnBrk="0" hangingPunct="0">
              <a:lnSpc>
                <a:spcPct val="90000"/>
              </a:lnSpc>
              <a:spcBef>
                <a:spcPts val="0"/>
              </a:spcBef>
              <a:spcAft>
                <a:spcPts val="0"/>
              </a:spcAft>
            </a:pPr>
            <a:endParaRPr lang="nl-NL" sz="1000" dirty="0">
              <a:solidFill>
                <a:prstClr val="black"/>
              </a:solidFill>
              <a:latin typeface="Arial"/>
              <a:ea typeface="Arial"/>
              <a:cs typeface="Arial"/>
              <a:sym typeface="Arial"/>
            </a:endParaRPr>
          </a:p>
        </p:txBody>
      </p:sp>
      <p:pic>
        <p:nvPicPr>
          <p:cNvPr id="10" name="Afbeelding 9">
            <a:extLst>
              <a:ext uri="{FF2B5EF4-FFF2-40B4-BE49-F238E27FC236}">
                <a16:creationId xmlns:a16="http://schemas.microsoft.com/office/drawing/2014/main" id="{5CFA9C78-9550-DB01-7A07-66A1BCE2D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402" y="1713734"/>
            <a:ext cx="2122983" cy="786380"/>
          </a:xfrm>
          <a:prstGeom prst="rect">
            <a:avLst/>
          </a:prstGeom>
        </p:spPr>
      </p:pic>
      <p:sp>
        <p:nvSpPr>
          <p:cNvPr id="12" name="Google Shape;320;p3">
            <a:extLst>
              <a:ext uri="{FF2B5EF4-FFF2-40B4-BE49-F238E27FC236}">
                <a16:creationId xmlns:a16="http://schemas.microsoft.com/office/drawing/2014/main" id="{A393C05E-978F-2AE3-0FC5-4300A2C66479}"/>
              </a:ext>
            </a:extLst>
          </p:cNvPr>
          <p:cNvSpPr/>
          <p:nvPr/>
        </p:nvSpPr>
        <p:spPr>
          <a:xfrm flipH="1">
            <a:off x="4554927" y="4593543"/>
            <a:ext cx="1668067" cy="183933"/>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spcFirstLastPara="1" wrap="square" lIns="44994" tIns="22497" rIns="44994" bIns="22497" anchor="t" anchorCtr="0">
            <a:spAutoFit/>
          </a:bodyPr>
          <a:lstStyle/>
          <a:p>
            <a:pPr algn="ctr" defTabSz="228554" eaLnBrk="0" hangingPunct="0">
              <a:spcBef>
                <a:spcPts val="0"/>
              </a:spcBef>
              <a:spcAft>
                <a:spcPts val="0"/>
              </a:spcAft>
            </a:pPr>
            <a:r>
              <a:rPr lang="nl-NL" sz="900" dirty="0" err="1">
                <a:solidFill>
                  <a:srgbClr val="275937">
                    <a:lumMod val="75000"/>
                  </a:srgbClr>
                </a:solidFill>
                <a:latin typeface="Verdana"/>
                <a:ea typeface="Verdana"/>
                <a:cs typeface="Arial"/>
                <a:sym typeface="Verdana"/>
              </a:rPr>
              <a:t>Opdrachtgeving</a:t>
            </a:r>
            <a:r>
              <a:rPr lang="nl-NL" sz="900" dirty="0">
                <a:solidFill>
                  <a:srgbClr val="275937">
                    <a:lumMod val="75000"/>
                  </a:srgbClr>
                </a:solidFill>
                <a:latin typeface="Verdana"/>
                <a:ea typeface="Verdana"/>
                <a:cs typeface="Arial"/>
                <a:sym typeface="Verdana"/>
              </a:rPr>
              <a:t> </a:t>
            </a:r>
            <a:r>
              <a:rPr lang="nl-NL" sz="900" dirty="0" err="1">
                <a:solidFill>
                  <a:srgbClr val="275937">
                    <a:lumMod val="75000"/>
                  </a:srgbClr>
                </a:solidFill>
                <a:latin typeface="Verdana"/>
                <a:ea typeface="Verdana"/>
                <a:cs typeface="Arial"/>
                <a:sym typeface="Verdana"/>
              </a:rPr>
              <a:t>Woo</a:t>
            </a:r>
            <a:r>
              <a:rPr lang="nl-NL" sz="900" dirty="0">
                <a:solidFill>
                  <a:srgbClr val="275937">
                    <a:lumMod val="75000"/>
                  </a:srgbClr>
                </a:solidFill>
                <a:latin typeface="Verdana"/>
                <a:ea typeface="Verdana"/>
                <a:cs typeface="Arial"/>
                <a:sym typeface="Verdana"/>
              </a:rPr>
              <a:t>-index</a:t>
            </a:r>
            <a:endParaRPr sz="900" dirty="0">
              <a:solidFill>
                <a:srgbClr val="275937">
                  <a:lumMod val="75000"/>
                </a:srgbClr>
              </a:solidFill>
              <a:latin typeface="Arial"/>
              <a:ea typeface="Arial"/>
              <a:cs typeface="Arial"/>
              <a:sym typeface="Arial"/>
            </a:endParaRPr>
          </a:p>
        </p:txBody>
      </p:sp>
      <p:pic>
        <p:nvPicPr>
          <p:cNvPr id="13" name="Afbeelding 12">
            <a:extLst>
              <a:ext uri="{FF2B5EF4-FFF2-40B4-BE49-F238E27FC236}">
                <a16:creationId xmlns:a16="http://schemas.microsoft.com/office/drawing/2014/main" id="{84E0DD31-EABB-C778-4F5B-A63AE0B97F89}"/>
              </a:ext>
            </a:extLst>
          </p:cNvPr>
          <p:cNvPicPr>
            <a:picLocks noChangeAspect="1"/>
          </p:cNvPicPr>
          <p:nvPr/>
        </p:nvPicPr>
        <p:blipFill>
          <a:blip r:embed="rId4"/>
          <a:stretch>
            <a:fillRect/>
          </a:stretch>
        </p:blipFill>
        <p:spPr>
          <a:xfrm>
            <a:off x="9186768" y="3713394"/>
            <a:ext cx="1789096" cy="972106"/>
          </a:xfrm>
          <a:prstGeom prst="rect">
            <a:avLst/>
          </a:prstGeom>
        </p:spPr>
      </p:pic>
      <p:sp>
        <p:nvSpPr>
          <p:cNvPr id="14" name="Google Shape;320;p3">
            <a:extLst>
              <a:ext uri="{FF2B5EF4-FFF2-40B4-BE49-F238E27FC236}">
                <a16:creationId xmlns:a16="http://schemas.microsoft.com/office/drawing/2014/main" id="{C3F89263-7868-6B18-34AF-AE33EB65C95D}"/>
              </a:ext>
            </a:extLst>
          </p:cNvPr>
          <p:cNvSpPr/>
          <p:nvPr/>
        </p:nvSpPr>
        <p:spPr>
          <a:xfrm flipH="1">
            <a:off x="1147815" y="1477817"/>
            <a:ext cx="2208156" cy="16854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spcFirstLastPara="1" wrap="square" lIns="44994" tIns="22497" rIns="44994" bIns="22497" anchor="t" anchorCtr="0">
            <a:spAutoFit/>
          </a:bodyPr>
          <a:lstStyle/>
          <a:p>
            <a:pPr algn="ctr" defTabSz="228554" eaLnBrk="0" hangingPunct="0">
              <a:spcBef>
                <a:spcPts val="0"/>
              </a:spcBef>
              <a:spcAft>
                <a:spcPts val="0"/>
              </a:spcAft>
            </a:pPr>
            <a:r>
              <a:rPr lang="nl-NL" sz="800" dirty="0">
                <a:solidFill>
                  <a:srgbClr val="39870C"/>
                </a:solidFill>
                <a:latin typeface="Verdana"/>
                <a:ea typeface="Verdana"/>
                <a:cs typeface="Verdana"/>
                <a:sym typeface="Verdana"/>
              </a:rPr>
              <a:t>BZK / Programma PLOOI, Open op Orde</a:t>
            </a:r>
            <a:endParaRPr sz="800" dirty="0">
              <a:solidFill>
                <a:srgbClr val="39870C"/>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7E7CE"/>
        </a:solid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F51ECA3-FA9A-63CD-F2F0-28D09691AEEF}"/>
              </a:ext>
            </a:extLst>
          </p:cNvPr>
          <p:cNvSpPr>
            <a:spLocks noGrp="1"/>
          </p:cNvSpPr>
          <p:nvPr>
            <p:ph type="sldNum" sz="quarter" idx="4294967295"/>
          </p:nvPr>
        </p:nvSpPr>
        <p:spPr>
          <a:xfrm>
            <a:off x="11412639" y="6390096"/>
            <a:ext cx="779361" cy="365077"/>
          </a:xfrm>
        </p:spPr>
        <p:txBody>
          <a:bodyPr/>
          <a:lstStyle/>
          <a:p>
            <a:pPr defTabSz="228554">
              <a:defRPr/>
            </a:pPr>
            <a:fld id="{DB03E6F7-A7B2-FE42-8528-2CCAB2DC25BC}" type="slidenum">
              <a:rPr lang="nl-NL">
                <a:solidFill>
                  <a:prstClr val="black">
                    <a:tint val="75000"/>
                  </a:prstClr>
                </a:solidFill>
                <a:latin typeface="Verdana"/>
                <a:ea typeface="+mn-ea"/>
              </a:rPr>
              <a:pPr defTabSz="228554">
                <a:defRPr/>
              </a:pPr>
              <a:t>21</a:t>
            </a:fld>
            <a:endParaRPr lang="nl-NL" dirty="0">
              <a:solidFill>
                <a:prstClr val="black">
                  <a:tint val="75000"/>
                </a:prstClr>
              </a:solidFill>
              <a:latin typeface="Verdana"/>
              <a:ea typeface="+mn-ea"/>
            </a:endParaRPr>
          </a:p>
        </p:txBody>
      </p:sp>
      <p:sp>
        <p:nvSpPr>
          <p:cNvPr id="2" name="Ovaal 1">
            <a:extLst>
              <a:ext uri="{FF2B5EF4-FFF2-40B4-BE49-F238E27FC236}">
                <a16:creationId xmlns:a16="http://schemas.microsoft.com/office/drawing/2014/main" id="{8BB1287B-F19C-6F0B-8F94-45D33E620183}"/>
              </a:ext>
            </a:extLst>
          </p:cNvPr>
          <p:cNvSpPr/>
          <p:nvPr/>
        </p:nvSpPr>
        <p:spPr>
          <a:xfrm>
            <a:off x="4856508" y="1125216"/>
            <a:ext cx="2934842" cy="18288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r>
              <a:rPr lang="nl-NL" sz="2200" b="1" dirty="0" err="1">
                <a:solidFill>
                  <a:prstClr val="white"/>
                </a:solidFill>
                <a:latin typeface="Verdana"/>
              </a:rPr>
              <a:t>Woo-Index</a:t>
            </a:r>
            <a:endParaRPr lang="nl-NL" sz="2200" b="1" dirty="0">
              <a:solidFill>
                <a:prstClr val="white"/>
              </a:solidFill>
              <a:latin typeface="Verdana"/>
            </a:endParaRPr>
          </a:p>
        </p:txBody>
      </p:sp>
      <p:sp>
        <p:nvSpPr>
          <p:cNvPr id="5" name="Ovaal 4">
            <a:extLst>
              <a:ext uri="{FF2B5EF4-FFF2-40B4-BE49-F238E27FC236}">
                <a16:creationId xmlns:a16="http://schemas.microsoft.com/office/drawing/2014/main" id="{D84544FB-250D-B944-6815-60CBCEF70C59}"/>
              </a:ext>
            </a:extLst>
          </p:cNvPr>
          <p:cNvSpPr/>
          <p:nvPr/>
        </p:nvSpPr>
        <p:spPr>
          <a:xfrm>
            <a:off x="2502441" y="3465490"/>
            <a:ext cx="3218269" cy="2349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r>
              <a:rPr lang="nl-NL" sz="2200" b="1" dirty="0">
                <a:solidFill>
                  <a:prstClr val="white"/>
                </a:solidFill>
                <a:latin typeface="Verdana"/>
              </a:rPr>
              <a:t>DEEL 1</a:t>
            </a:r>
            <a:br>
              <a:rPr lang="nl-NL" sz="900" b="1" dirty="0">
                <a:solidFill>
                  <a:prstClr val="white"/>
                </a:solidFill>
                <a:latin typeface="Verdana"/>
              </a:rPr>
            </a:br>
            <a:r>
              <a:rPr lang="nl-NL" sz="900" b="1" dirty="0">
                <a:solidFill>
                  <a:prstClr val="white"/>
                </a:solidFill>
                <a:latin typeface="Verdana"/>
              </a:rPr>
              <a:t>Verwijsindex</a:t>
            </a:r>
            <a:br>
              <a:rPr lang="nl-NL" sz="900" dirty="0">
                <a:solidFill>
                  <a:prstClr val="white"/>
                </a:solidFill>
                <a:latin typeface="Verdana"/>
              </a:rPr>
            </a:br>
            <a:br>
              <a:rPr lang="nl-NL" sz="900" dirty="0">
                <a:solidFill>
                  <a:prstClr val="white"/>
                </a:solidFill>
                <a:latin typeface="Verdana"/>
              </a:rPr>
            </a:br>
            <a:r>
              <a:rPr lang="nl-NL" sz="900" dirty="0" err="1">
                <a:solidFill>
                  <a:prstClr val="white"/>
                </a:solidFill>
                <a:latin typeface="Verdana"/>
              </a:rPr>
              <a:t>Woo</a:t>
            </a:r>
            <a:r>
              <a:rPr lang="nl-NL" sz="900" dirty="0">
                <a:solidFill>
                  <a:prstClr val="white"/>
                </a:solidFill>
                <a:latin typeface="Verdana"/>
              </a:rPr>
              <a:t>-informatie invullen:</a:t>
            </a:r>
            <a:br>
              <a:rPr lang="nl-NL" sz="900" dirty="0">
                <a:solidFill>
                  <a:prstClr val="white"/>
                </a:solidFill>
                <a:latin typeface="Verdana"/>
              </a:rPr>
            </a:br>
            <a:r>
              <a:rPr lang="nl-NL" sz="900" dirty="0" err="1">
                <a:solidFill>
                  <a:prstClr val="white"/>
                </a:solidFill>
                <a:latin typeface="Verdana"/>
              </a:rPr>
              <a:t>Woo</a:t>
            </a:r>
            <a:r>
              <a:rPr lang="nl-NL" sz="900" dirty="0">
                <a:solidFill>
                  <a:prstClr val="white"/>
                </a:solidFill>
                <a:latin typeface="Verdana"/>
              </a:rPr>
              <a:t>-gegevens + verwijzingen (URL’s) naar documentverzamelingen</a:t>
            </a:r>
          </a:p>
        </p:txBody>
      </p:sp>
      <p:sp>
        <p:nvSpPr>
          <p:cNvPr id="6" name="Ovaal 5">
            <a:extLst>
              <a:ext uri="{FF2B5EF4-FFF2-40B4-BE49-F238E27FC236}">
                <a16:creationId xmlns:a16="http://schemas.microsoft.com/office/drawing/2014/main" id="{8BFB8FB5-D29E-A3E6-0352-8B179F381F35}"/>
              </a:ext>
            </a:extLst>
          </p:cNvPr>
          <p:cNvSpPr/>
          <p:nvPr/>
        </p:nvSpPr>
        <p:spPr>
          <a:xfrm>
            <a:off x="6564179" y="3463212"/>
            <a:ext cx="3218269" cy="2349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r>
              <a:rPr lang="nl-NL" sz="2200" b="1" dirty="0">
                <a:solidFill>
                  <a:prstClr val="white"/>
                </a:solidFill>
                <a:latin typeface="Verdana"/>
              </a:rPr>
              <a:t>DEEL 2</a:t>
            </a:r>
            <a:br>
              <a:rPr lang="nl-NL" sz="900" b="1" dirty="0">
                <a:solidFill>
                  <a:prstClr val="white"/>
                </a:solidFill>
                <a:latin typeface="Verdana"/>
              </a:rPr>
            </a:br>
            <a:r>
              <a:rPr lang="nl-NL" sz="900" b="1" dirty="0">
                <a:solidFill>
                  <a:prstClr val="white"/>
                </a:solidFill>
                <a:latin typeface="Verdana"/>
              </a:rPr>
              <a:t>Zoekfunctie</a:t>
            </a:r>
            <a:br>
              <a:rPr lang="nl-NL" sz="900" dirty="0">
                <a:solidFill>
                  <a:prstClr val="white"/>
                </a:solidFill>
                <a:latin typeface="Verdana"/>
              </a:rPr>
            </a:br>
            <a:br>
              <a:rPr lang="nl-NL" sz="900" dirty="0">
                <a:solidFill>
                  <a:prstClr val="white"/>
                </a:solidFill>
                <a:latin typeface="Verdana"/>
              </a:rPr>
            </a:br>
            <a:r>
              <a:rPr lang="nl-NL" sz="900" dirty="0">
                <a:solidFill>
                  <a:prstClr val="white"/>
                </a:solidFill>
                <a:latin typeface="Verdana"/>
              </a:rPr>
              <a:t>Zoeken naar individuele documenten binnen documentverzamelingen door middel van </a:t>
            </a:r>
            <a:r>
              <a:rPr lang="nl-NL" sz="900" dirty="0" err="1">
                <a:solidFill>
                  <a:prstClr val="white"/>
                </a:solidFill>
                <a:latin typeface="Verdana"/>
              </a:rPr>
              <a:t>harvesting</a:t>
            </a:r>
            <a:endParaRPr lang="nl-NL" sz="900" dirty="0">
              <a:solidFill>
                <a:prstClr val="white"/>
              </a:solidFill>
              <a:latin typeface="Verdana"/>
            </a:endParaRPr>
          </a:p>
          <a:p>
            <a:pPr algn="ctr" defTabSz="228554" eaLnBrk="0" hangingPunct="0"/>
            <a:endParaRPr lang="nl-NL" sz="900" dirty="0">
              <a:solidFill>
                <a:prstClr val="white"/>
              </a:solidFill>
              <a:latin typeface="Verdana"/>
            </a:endParaRPr>
          </a:p>
          <a:p>
            <a:pPr algn="ctr" defTabSz="228554" eaLnBrk="0" hangingPunct="0"/>
            <a:r>
              <a:rPr lang="nl-NL" sz="900" dirty="0">
                <a:solidFill>
                  <a:prstClr val="white"/>
                </a:solidFill>
                <a:latin typeface="Verdana"/>
              </a:rPr>
              <a:t>Zoeken via open.overheid.nl</a:t>
            </a:r>
          </a:p>
        </p:txBody>
      </p:sp>
      <p:cxnSp>
        <p:nvCxnSpPr>
          <p:cNvPr id="8" name="Rechte verbindingslijn 7">
            <a:extLst>
              <a:ext uri="{FF2B5EF4-FFF2-40B4-BE49-F238E27FC236}">
                <a16:creationId xmlns:a16="http://schemas.microsoft.com/office/drawing/2014/main" id="{7DC08760-1B6F-2319-F4CA-60E2257DE5CC}"/>
              </a:ext>
            </a:extLst>
          </p:cNvPr>
          <p:cNvCxnSpPr>
            <a:cxnSpLocks/>
          </p:cNvCxnSpPr>
          <p:nvPr/>
        </p:nvCxnSpPr>
        <p:spPr>
          <a:xfrm flipH="1">
            <a:off x="5072739" y="2803745"/>
            <a:ext cx="461264" cy="6247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E9C24A70-E536-1052-A868-5549C576A0B1}"/>
              </a:ext>
            </a:extLst>
          </p:cNvPr>
          <p:cNvCxnSpPr/>
          <p:nvPr/>
        </p:nvCxnSpPr>
        <p:spPr>
          <a:xfrm>
            <a:off x="7177822" y="2769038"/>
            <a:ext cx="463688" cy="6941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29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89F7A5A-A84D-88EC-A384-C0F4F30320A3}"/>
              </a:ext>
            </a:extLst>
          </p:cNvPr>
          <p:cNvSpPr/>
          <p:nvPr/>
        </p:nvSpPr>
        <p:spPr>
          <a:xfrm>
            <a:off x="146285" y="1755866"/>
            <a:ext cx="11960922" cy="1816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endParaRPr lang="nl-NL" sz="900">
              <a:solidFill>
                <a:prstClr val="white"/>
              </a:solidFill>
              <a:latin typeface="Verdana"/>
            </a:endParaRPr>
          </a:p>
        </p:txBody>
      </p:sp>
      <p:sp>
        <p:nvSpPr>
          <p:cNvPr id="210" name="Rechthoek: afgeronde hoeken 209">
            <a:extLst>
              <a:ext uri="{FF2B5EF4-FFF2-40B4-BE49-F238E27FC236}">
                <a16:creationId xmlns:a16="http://schemas.microsoft.com/office/drawing/2014/main" id="{DCC53D86-BFFE-2785-7039-A225702E3FA2}"/>
              </a:ext>
            </a:extLst>
          </p:cNvPr>
          <p:cNvSpPr/>
          <p:nvPr/>
        </p:nvSpPr>
        <p:spPr>
          <a:xfrm>
            <a:off x="540503" y="3943983"/>
            <a:ext cx="1104547" cy="162815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228554" eaLnBrk="0" hangingPunct="0"/>
            <a:r>
              <a:rPr lang="nl-NL" sz="900" dirty="0">
                <a:solidFill>
                  <a:prstClr val="white"/>
                </a:solidFill>
                <a:latin typeface="Verdana"/>
              </a:rPr>
              <a:t>Website bestuursorgaan</a:t>
            </a:r>
          </a:p>
        </p:txBody>
      </p:sp>
      <p:cxnSp>
        <p:nvCxnSpPr>
          <p:cNvPr id="138" name="Rechte verbindingslijn met pijl 137">
            <a:extLst>
              <a:ext uri="{FF2B5EF4-FFF2-40B4-BE49-F238E27FC236}">
                <a16:creationId xmlns:a16="http://schemas.microsoft.com/office/drawing/2014/main" id="{3D7FDB0D-2CBB-A988-723F-750C9639BD17}"/>
              </a:ext>
            </a:extLst>
          </p:cNvPr>
          <p:cNvCxnSpPr>
            <a:cxnSpLocks/>
            <a:endCxn id="134" idx="1"/>
          </p:cNvCxnSpPr>
          <p:nvPr/>
        </p:nvCxnSpPr>
        <p:spPr>
          <a:xfrm>
            <a:off x="1610977" y="4954561"/>
            <a:ext cx="6806779" cy="0"/>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24" name="Graphic 123" descr="Mannelijk profiel silhouet">
            <a:extLst>
              <a:ext uri="{FF2B5EF4-FFF2-40B4-BE49-F238E27FC236}">
                <a16:creationId xmlns:a16="http://schemas.microsoft.com/office/drawing/2014/main" id="{EDB0BB0F-5386-6975-AEFF-9B8ACE508B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016" y="2088122"/>
            <a:ext cx="799844" cy="806490"/>
          </a:xfrm>
          <a:prstGeom prst="rect">
            <a:avLst/>
          </a:prstGeom>
        </p:spPr>
      </p:pic>
      <p:pic>
        <p:nvPicPr>
          <p:cNvPr id="125" name="Graphic 124" descr="Internet silhouet">
            <a:extLst>
              <a:ext uri="{FF2B5EF4-FFF2-40B4-BE49-F238E27FC236}">
                <a16:creationId xmlns:a16="http://schemas.microsoft.com/office/drawing/2014/main" id="{E1B72A55-6C0B-518B-DF84-348A928139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13626" y="1930253"/>
            <a:ext cx="1104547" cy="1113725"/>
          </a:xfrm>
          <a:prstGeom prst="rect">
            <a:avLst/>
          </a:prstGeom>
        </p:spPr>
      </p:pic>
      <p:sp>
        <p:nvSpPr>
          <p:cNvPr id="126" name="Tekstvak 125">
            <a:extLst>
              <a:ext uri="{FF2B5EF4-FFF2-40B4-BE49-F238E27FC236}">
                <a16:creationId xmlns:a16="http://schemas.microsoft.com/office/drawing/2014/main" id="{6798B9E8-EAD8-4471-FA3E-4D386D591BE2}"/>
              </a:ext>
            </a:extLst>
          </p:cNvPr>
          <p:cNvSpPr txBox="1"/>
          <p:nvPr/>
        </p:nvSpPr>
        <p:spPr>
          <a:xfrm>
            <a:off x="4026718" y="2872880"/>
            <a:ext cx="1844074"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Redactie omgeving ROO</a:t>
            </a:r>
          </a:p>
        </p:txBody>
      </p:sp>
      <p:pic>
        <p:nvPicPr>
          <p:cNvPr id="127" name="Graphic 126" descr="Internet met effen opvulling">
            <a:extLst>
              <a:ext uri="{FF2B5EF4-FFF2-40B4-BE49-F238E27FC236}">
                <a16:creationId xmlns:a16="http://schemas.microsoft.com/office/drawing/2014/main" id="{C0C5ED9B-3112-96C8-DBF5-B0E168434C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17756" y="1924042"/>
            <a:ext cx="1104547" cy="1113725"/>
          </a:xfrm>
          <a:prstGeom prst="rect">
            <a:avLst/>
          </a:prstGeom>
        </p:spPr>
      </p:pic>
      <p:sp>
        <p:nvSpPr>
          <p:cNvPr id="128" name="Tekstvak 127">
            <a:extLst>
              <a:ext uri="{FF2B5EF4-FFF2-40B4-BE49-F238E27FC236}">
                <a16:creationId xmlns:a16="http://schemas.microsoft.com/office/drawing/2014/main" id="{595453D9-CF78-61B6-655A-4E9EF476A9BA}"/>
              </a:ext>
            </a:extLst>
          </p:cNvPr>
          <p:cNvSpPr txBox="1"/>
          <p:nvPr/>
        </p:nvSpPr>
        <p:spPr>
          <a:xfrm>
            <a:off x="8167239" y="2905870"/>
            <a:ext cx="2225632"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Organisaties.overheid.nl/woo</a:t>
            </a:r>
          </a:p>
        </p:txBody>
      </p:sp>
      <p:sp>
        <p:nvSpPr>
          <p:cNvPr id="129" name="Tekstvak 128">
            <a:extLst>
              <a:ext uri="{FF2B5EF4-FFF2-40B4-BE49-F238E27FC236}">
                <a16:creationId xmlns:a16="http://schemas.microsoft.com/office/drawing/2014/main" id="{67A20AE8-B235-E401-23E4-DDB7B8E21EFA}"/>
              </a:ext>
            </a:extLst>
          </p:cNvPr>
          <p:cNvSpPr txBox="1"/>
          <p:nvPr/>
        </p:nvSpPr>
        <p:spPr>
          <a:xfrm>
            <a:off x="2634553" y="2600675"/>
            <a:ext cx="799845"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Account</a:t>
            </a:r>
          </a:p>
        </p:txBody>
      </p:sp>
      <p:cxnSp>
        <p:nvCxnSpPr>
          <p:cNvPr id="130" name="Rechte verbindingslijn met pijl 129">
            <a:extLst>
              <a:ext uri="{FF2B5EF4-FFF2-40B4-BE49-F238E27FC236}">
                <a16:creationId xmlns:a16="http://schemas.microsoft.com/office/drawing/2014/main" id="{EAC5E46B-3B20-16E3-9A90-690CB9A90A34}"/>
              </a:ext>
            </a:extLst>
          </p:cNvPr>
          <p:cNvCxnSpPr>
            <a:stCxn id="124" idx="3"/>
            <a:endCxn id="125" idx="1"/>
          </p:cNvCxnSpPr>
          <p:nvPr/>
        </p:nvCxnSpPr>
        <p:spPr>
          <a:xfrm flipV="1">
            <a:off x="1487860" y="2487116"/>
            <a:ext cx="2725766" cy="425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pic>
        <p:nvPicPr>
          <p:cNvPr id="134" name="Graphic 133" descr="Internet met effen opvulling">
            <a:extLst>
              <a:ext uri="{FF2B5EF4-FFF2-40B4-BE49-F238E27FC236}">
                <a16:creationId xmlns:a16="http://schemas.microsoft.com/office/drawing/2014/main" id="{3888732D-6D0A-85F2-B9CA-DAE282CA7F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17756" y="4397699"/>
            <a:ext cx="1104547" cy="1113725"/>
          </a:xfrm>
          <a:prstGeom prst="rect">
            <a:avLst/>
          </a:prstGeom>
        </p:spPr>
      </p:pic>
      <p:sp>
        <p:nvSpPr>
          <p:cNvPr id="135" name="Tekstvak 134">
            <a:extLst>
              <a:ext uri="{FF2B5EF4-FFF2-40B4-BE49-F238E27FC236}">
                <a16:creationId xmlns:a16="http://schemas.microsoft.com/office/drawing/2014/main" id="{BC38B573-E262-3D79-9DE9-82AC7124F67E}"/>
              </a:ext>
            </a:extLst>
          </p:cNvPr>
          <p:cNvSpPr txBox="1"/>
          <p:nvPr/>
        </p:nvSpPr>
        <p:spPr>
          <a:xfrm>
            <a:off x="7881952" y="5398500"/>
            <a:ext cx="2225632" cy="230832"/>
          </a:xfrm>
          <a:prstGeom prst="rect">
            <a:avLst/>
          </a:prstGeom>
          <a:noFill/>
        </p:spPr>
        <p:txBody>
          <a:bodyPr wrap="square" rtlCol="0">
            <a:spAutoFit/>
          </a:bodyPr>
          <a:lstStyle/>
          <a:p>
            <a:pPr algn="ctr" defTabSz="228554" eaLnBrk="0" hangingPunct="0"/>
            <a:r>
              <a:rPr lang="nl-NL" sz="900" dirty="0">
                <a:solidFill>
                  <a:prstClr val="black"/>
                </a:solidFill>
                <a:latin typeface="Verdana" panose="020B0604030504040204" pitchFamily="34" charset="0"/>
                <a:ea typeface="+mn-ea"/>
              </a:rPr>
              <a:t>Open.overheid.nl</a:t>
            </a:r>
          </a:p>
        </p:txBody>
      </p:sp>
      <p:cxnSp>
        <p:nvCxnSpPr>
          <p:cNvPr id="136" name="Rechte verbindingslijn met pijl 135">
            <a:extLst>
              <a:ext uri="{FF2B5EF4-FFF2-40B4-BE49-F238E27FC236}">
                <a16:creationId xmlns:a16="http://schemas.microsoft.com/office/drawing/2014/main" id="{D2F6522C-8481-F1FF-5585-ED0512C1973C}"/>
              </a:ext>
            </a:extLst>
          </p:cNvPr>
          <p:cNvCxnSpPr>
            <a:cxnSpLocks/>
            <a:stCxn id="125" idx="3"/>
          </p:cNvCxnSpPr>
          <p:nvPr/>
        </p:nvCxnSpPr>
        <p:spPr>
          <a:xfrm flipV="1">
            <a:off x="5318173" y="2478297"/>
            <a:ext cx="1455339" cy="8819"/>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39" name="Tekstvak 138">
            <a:extLst>
              <a:ext uri="{FF2B5EF4-FFF2-40B4-BE49-F238E27FC236}">
                <a16:creationId xmlns:a16="http://schemas.microsoft.com/office/drawing/2014/main" id="{8B0D7882-7A07-2435-C472-83256FFD4F01}"/>
              </a:ext>
            </a:extLst>
          </p:cNvPr>
          <p:cNvSpPr txBox="1"/>
          <p:nvPr/>
        </p:nvSpPr>
        <p:spPr>
          <a:xfrm>
            <a:off x="1409062" y="4397699"/>
            <a:ext cx="942435" cy="2308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228554" eaLnBrk="0" hangingPunct="0"/>
            <a:r>
              <a:rPr lang="nl-NL" sz="900" dirty="0">
                <a:solidFill>
                  <a:prstClr val="black"/>
                </a:solidFill>
                <a:latin typeface="Verdana"/>
              </a:rPr>
              <a:t>Robots.txt</a:t>
            </a:r>
          </a:p>
        </p:txBody>
      </p:sp>
      <p:sp>
        <p:nvSpPr>
          <p:cNvPr id="140" name="Tekstvak 139">
            <a:extLst>
              <a:ext uri="{FF2B5EF4-FFF2-40B4-BE49-F238E27FC236}">
                <a16:creationId xmlns:a16="http://schemas.microsoft.com/office/drawing/2014/main" id="{B2421DD1-61E8-28C5-4E6F-F339FF3ABFA4}"/>
              </a:ext>
            </a:extLst>
          </p:cNvPr>
          <p:cNvSpPr txBox="1"/>
          <p:nvPr/>
        </p:nvSpPr>
        <p:spPr>
          <a:xfrm>
            <a:off x="1409062" y="4640413"/>
            <a:ext cx="210990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228554" eaLnBrk="0" hangingPunct="0"/>
            <a:r>
              <a:rPr lang="nl-NL" sz="900" dirty="0">
                <a:solidFill>
                  <a:prstClr val="black"/>
                </a:solidFill>
                <a:latin typeface="Verdana"/>
              </a:rPr>
              <a:t>Sitemapindex.xml en Sitemap.xml</a:t>
            </a:r>
          </a:p>
        </p:txBody>
      </p:sp>
      <p:sp>
        <p:nvSpPr>
          <p:cNvPr id="141" name="Tekstvak 140">
            <a:extLst>
              <a:ext uri="{FF2B5EF4-FFF2-40B4-BE49-F238E27FC236}">
                <a16:creationId xmlns:a16="http://schemas.microsoft.com/office/drawing/2014/main" id="{A9B14911-AFCF-3FE2-9BB3-6467C7989A7D}"/>
              </a:ext>
            </a:extLst>
          </p:cNvPr>
          <p:cNvSpPr txBox="1"/>
          <p:nvPr/>
        </p:nvSpPr>
        <p:spPr>
          <a:xfrm>
            <a:off x="6885010" y="5207067"/>
            <a:ext cx="693434" cy="369332"/>
          </a:xfrm>
          <a:prstGeom prst="rect">
            <a:avLst/>
          </a:prstGeom>
          <a:noFill/>
        </p:spPr>
        <p:txBody>
          <a:bodyPr wrap="square" rtlCol="0">
            <a:spAutoFit/>
          </a:bodyPr>
          <a:lstStyle/>
          <a:p>
            <a:pPr defTabSz="228554" eaLnBrk="0" hangingPunct="0"/>
            <a:r>
              <a:rPr lang="nl-NL" sz="900" dirty="0" err="1">
                <a:solidFill>
                  <a:prstClr val="black"/>
                </a:solidFill>
                <a:latin typeface="Verdana" panose="020B0604030504040204" pitchFamily="34" charset="0"/>
                <a:ea typeface="+mn-ea"/>
              </a:rPr>
              <a:t>Harvester</a:t>
            </a:r>
            <a:endParaRPr lang="nl-NL" sz="900" dirty="0">
              <a:solidFill>
                <a:prstClr val="black"/>
              </a:solidFill>
              <a:latin typeface="Verdana" panose="020B0604030504040204" pitchFamily="34" charset="0"/>
              <a:ea typeface="+mn-ea"/>
            </a:endParaRPr>
          </a:p>
        </p:txBody>
      </p:sp>
      <p:sp>
        <p:nvSpPr>
          <p:cNvPr id="142" name="Tekstvak 141">
            <a:extLst>
              <a:ext uri="{FF2B5EF4-FFF2-40B4-BE49-F238E27FC236}">
                <a16:creationId xmlns:a16="http://schemas.microsoft.com/office/drawing/2014/main" id="{FDA497BC-C8BD-3B40-A438-D880CF83F99E}"/>
              </a:ext>
            </a:extLst>
          </p:cNvPr>
          <p:cNvSpPr txBox="1"/>
          <p:nvPr/>
        </p:nvSpPr>
        <p:spPr>
          <a:xfrm>
            <a:off x="1418597" y="5191018"/>
            <a:ext cx="210990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228554" eaLnBrk="0" hangingPunct="0"/>
            <a:r>
              <a:rPr lang="nl-NL" sz="900" dirty="0">
                <a:solidFill>
                  <a:prstClr val="black"/>
                </a:solidFill>
                <a:latin typeface="Verdana"/>
              </a:rPr>
              <a:t>Metadata (TOOI of </a:t>
            </a:r>
            <a:r>
              <a:rPr lang="nl-NL" sz="900" dirty="0" err="1">
                <a:solidFill>
                  <a:prstClr val="black"/>
                </a:solidFill>
                <a:latin typeface="Verdana"/>
              </a:rPr>
              <a:t>org</a:t>
            </a:r>
            <a:r>
              <a:rPr lang="nl-NL" sz="900" dirty="0">
                <a:solidFill>
                  <a:prstClr val="black"/>
                </a:solidFill>
                <a:latin typeface="Verdana"/>
              </a:rPr>
              <a:t>. Specifiek)</a:t>
            </a:r>
          </a:p>
        </p:txBody>
      </p:sp>
      <p:sp>
        <p:nvSpPr>
          <p:cNvPr id="143" name="Tekstvak 142">
            <a:extLst>
              <a:ext uri="{FF2B5EF4-FFF2-40B4-BE49-F238E27FC236}">
                <a16:creationId xmlns:a16="http://schemas.microsoft.com/office/drawing/2014/main" id="{24823103-8458-9BF9-E148-CADADC5E9071}"/>
              </a:ext>
            </a:extLst>
          </p:cNvPr>
          <p:cNvSpPr txBox="1"/>
          <p:nvPr/>
        </p:nvSpPr>
        <p:spPr>
          <a:xfrm>
            <a:off x="10642910" y="2381791"/>
            <a:ext cx="1464297" cy="246221"/>
          </a:xfrm>
          <a:prstGeom prst="rect">
            <a:avLst/>
          </a:prstGeom>
          <a:noFill/>
        </p:spPr>
        <p:txBody>
          <a:bodyPr wrap="square" rtlCol="0">
            <a:spAutoFit/>
          </a:bodyPr>
          <a:lstStyle/>
          <a:p>
            <a:pPr defTabSz="228554" eaLnBrk="0" hangingPunct="0"/>
            <a:r>
              <a:rPr lang="nl-NL" sz="1000" dirty="0">
                <a:solidFill>
                  <a:srgbClr val="0070C0"/>
                </a:solidFill>
                <a:latin typeface="Verdana" panose="020B0604030504040204" pitchFamily="34" charset="0"/>
                <a:ea typeface="+mn-ea"/>
              </a:rPr>
              <a:t>Documentcollecties</a:t>
            </a:r>
          </a:p>
        </p:txBody>
      </p:sp>
      <p:sp>
        <p:nvSpPr>
          <p:cNvPr id="144" name="Tekstvak 143">
            <a:extLst>
              <a:ext uri="{FF2B5EF4-FFF2-40B4-BE49-F238E27FC236}">
                <a16:creationId xmlns:a16="http://schemas.microsoft.com/office/drawing/2014/main" id="{8CA159AF-8073-B1DD-CC44-E0D147E78260}"/>
              </a:ext>
            </a:extLst>
          </p:cNvPr>
          <p:cNvSpPr txBox="1"/>
          <p:nvPr/>
        </p:nvSpPr>
        <p:spPr>
          <a:xfrm>
            <a:off x="10479476" y="4862240"/>
            <a:ext cx="1791166" cy="369332"/>
          </a:xfrm>
          <a:prstGeom prst="rect">
            <a:avLst/>
          </a:prstGeom>
          <a:noFill/>
        </p:spPr>
        <p:txBody>
          <a:bodyPr wrap="square" rtlCol="0">
            <a:spAutoFit/>
          </a:bodyPr>
          <a:lstStyle/>
          <a:p>
            <a:pPr defTabSz="228554" eaLnBrk="0" hangingPunct="0"/>
            <a:r>
              <a:rPr lang="nl-NL" sz="900" dirty="0">
                <a:solidFill>
                  <a:srgbClr val="0070C0"/>
                </a:solidFill>
                <a:latin typeface="Verdana" panose="020B0604030504040204" pitchFamily="34" charset="0"/>
                <a:ea typeface="+mn-ea"/>
              </a:rPr>
              <a:t>Individuele documenten </a:t>
            </a:r>
          </a:p>
          <a:p>
            <a:pPr defTabSz="228554" eaLnBrk="0" hangingPunct="0"/>
            <a:r>
              <a:rPr lang="nl-NL" sz="900" dirty="0">
                <a:solidFill>
                  <a:srgbClr val="0070C0"/>
                </a:solidFill>
                <a:latin typeface="Verdana" panose="020B0604030504040204" pitchFamily="34" charset="0"/>
                <a:ea typeface="+mn-ea"/>
              </a:rPr>
              <a:t>bij bestuursorgaan</a:t>
            </a:r>
          </a:p>
        </p:txBody>
      </p:sp>
      <p:pic>
        <p:nvPicPr>
          <p:cNvPr id="145" name="Graphic 144" descr="Ontgrendelen silhouet">
            <a:extLst>
              <a:ext uri="{FF2B5EF4-FFF2-40B4-BE49-F238E27FC236}">
                <a16:creationId xmlns:a16="http://schemas.microsoft.com/office/drawing/2014/main" id="{1F70F30C-7B70-7AEB-8EA6-D99A0A430B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96200" y="2273547"/>
            <a:ext cx="363445" cy="366464"/>
          </a:xfrm>
          <a:prstGeom prst="rect">
            <a:avLst/>
          </a:prstGeom>
        </p:spPr>
      </p:pic>
      <p:sp>
        <p:nvSpPr>
          <p:cNvPr id="146" name="Tekstvak 145">
            <a:extLst>
              <a:ext uri="{FF2B5EF4-FFF2-40B4-BE49-F238E27FC236}">
                <a16:creationId xmlns:a16="http://schemas.microsoft.com/office/drawing/2014/main" id="{5A22634F-CAB5-7DE8-11C0-84DE44EA0DDF}"/>
              </a:ext>
            </a:extLst>
          </p:cNvPr>
          <p:cNvSpPr txBox="1"/>
          <p:nvPr/>
        </p:nvSpPr>
        <p:spPr>
          <a:xfrm>
            <a:off x="480105" y="2833837"/>
            <a:ext cx="1225344" cy="369332"/>
          </a:xfrm>
          <a:prstGeom prst="rect">
            <a:avLst/>
          </a:prstGeom>
          <a:noFill/>
        </p:spPr>
        <p:txBody>
          <a:bodyPr wrap="square" rtlCol="0">
            <a:spAutoFit/>
          </a:bodyPr>
          <a:lstStyle/>
          <a:p>
            <a:pPr algn="ctr" defTabSz="228554" eaLnBrk="0" hangingPunct="0"/>
            <a:r>
              <a:rPr lang="nl-NL" sz="900" dirty="0">
                <a:solidFill>
                  <a:prstClr val="black"/>
                </a:solidFill>
                <a:latin typeface="Verdana" panose="020B0604030504040204" pitchFamily="34" charset="0"/>
                <a:ea typeface="+mn-ea"/>
              </a:rPr>
              <a:t>Beheerder bestuursorgaan</a:t>
            </a:r>
          </a:p>
        </p:txBody>
      </p:sp>
      <p:pic>
        <p:nvPicPr>
          <p:cNvPr id="147" name="Afbeelding 146" descr="Afbeelding met zwart, duisternis&#10;&#10;Automatisch gegenereerde beschrijving">
            <a:extLst>
              <a:ext uri="{FF2B5EF4-FFF2-40B4-BE49-F238E27FC236}">
                <a16:creationId xmlns:a16="http://schemas.microsoft.com/office/drawing/2014/main" id="{A8709A09-1FD1-1AC0-3EEA-22691A7FD1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1967" y="4540830"/>
            <a:ext cx="756477" cy="762762"/>
          </a:xfrm>
          <a:prstGeom prst="rect">
            <a:avLst/>
          </a:prstGeom>
        </p:spPr>
      </p:pic>
      <p:sp>
        <p:nvSpPr>
          <p:cNvPr id="155" name="Tekstvak 154">
            <a:extLst>
              <a:ext uri="{FF2B5EF4-FFF2-40B4-BE49-F238E27FC236}">
                <a16:creationId xmlns:a16="http://schemas.microsoft.com/office/drawing/2014/main" id="{71456E14-C52A-5881-BEFF-54EFA76B8DCF}"/>
              </a:ext>
            </a:extLst>
          </p:cNvPr>
          <p:cNvSpPr txBox="1"/>
          <p:nvPr/>
        </p:nvSpPr>
        <p:spPr>
          <a:xfrm>
            <a:off x="465441" y="464904"/>
            <a:ext cx="3859108" cy="461665"/>
          </a:xfrm>
          <a:prstGeom prst="rect">
            <a:avLst/>
          </a:prstGeom>
          <a:noFill/>
        </p:spPr>
        <p:txBody>
          <a:bodyPr wrap="square">
            <a:spAutoFit/>
          </a:bodyPr>
          <a:lstStyle/>
          <a:p>
            <a:pPr defTabSz="228554" eaLnBrk="0" hangingPunct="0"/>
            <a:r>
              <a:rPr lang="nl-NL" dirty="0">
                <a:solidFill>
                  <a:prstClr val="black"/>
                </a:solidFill>
                <a:latin typeface="Verdana" panose="020B0604030504040204" pitchFamily="34" charset="0"/>
                <a:ea typeface="+mn-ea"/>
              </a:rPr>
              <a:t>Werking </a:t>
            </a:r>
            <a:r>
              <a:rPr lang="nl-NL" dirty="0" err="1">
                <a:solidFill>
                  <a:prstClr val="black"/>
                </a:solidFill>
                <a:latin typeface="Verdana" panose="020B0604030504040204" pitchFamily="34" charset="0"/>
                <a:ea typeface="+mn-ea"/>
              </a:rPr>
              <a:t>Woo</a:t>
            </a:r>
            <a:r>
              <a:rPr lang="nl-NL" dirty="0">
                <a:solidFill>
                  <a:prstClr val="black"/>
                </a:solidFill>
                <a:latin typeface="Verdana" panose="020B0604030504040204" pitchFamily="34" charset="0"/>
                <a:ea typeface="+mn-ea"/>
              </a:rPr>
              <a:t>-index (1)</a:t>
            </a:r>
          </a:p>
        </p:txBody>
      </p:sp>
      <p:pic>
        <p:nvPicPr>
          <p:cNvPr id="157" name="Afbeelding 156" descr="Afbeelding met schermopname, Graphics, logo, symbool&#10;&#10;Automatisch gegenereerde beschrijving">
            <a:extLst>
              <a:ext uri="{FF2B5EF4-FFF2-40B4-BE49-F238E27FC236}">
                <a16:creationId xmlns:a16="http://schemas.microsoft.com/office/drawing/2014/main" id="{8461E127-4ABB-77BC-EA35-7AEDA1FAEF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63914" y="4820675"/>
            <a:ext cx="268970" cy="267773"/>
          </a:xfrm>
          <a:prstGeom prst="rect">
            <a:avLst/>
          </a:prstGeom>
        </p:spPr>
      </p:pic>
      <p:pic>
        <p:nvPicPr>
          <p:cNvPr id="162" name="Afbeelding 161" descr="Afbeelding met schermopname, Graphics, logo, symbool&#10;&#10;Automatisch gegenereerde beschrijving">
            <a:extLst>
              <a:ext uri="{FF2B5EF4-FFF2-40B4-BE49-F238E27FC236}">
                <a16:creationId xmlns:a16="http://schemas.microsoft.com/office/drawing/2014/main" id="{5CAC98A4-7B44-13AC-AB8E-C9C710BBE0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4991" y="2357922"/>
            <a:ext cx="268970" cy="267773"/>
          </a:xfrm>
          <a:prstGeom prst="rect">
            <a:avLst/>
          </a:prstGeom>
        </p:spPr>
      </p:pic>
      <p:pic>
        <p:nvPicPr>
          <p:cNvPr id="164" name="Afbeelding 163" descr="Afbeelding met schermopname, Graphics, logo, symbool&#10;&#10;Automatisch gegenereerde beschrijving">
            <a:extLst>
              <a:ext uri="{FF2B5EF4-FFF2-40B4-BE49-F238E27FC236}">
                <a16:creationId xmlns:a16="http://schemas.microsoft.com/office/drawing/2014/main" id="{9787525D-C303-CB4A-20D2-31210F40A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2560" y="2308576"/>
            <a:ext cx="268970" cy="267773"/>
          </a:xfrm>
          <a:prstGeom prst="rect">
            <a:avLst/>
          </a:prstGeom>
        </p:spPr>
      </p:pic>
      <p:pic>
        <p:nvPicPr>
          <p:cNvPr id="165" name="Afbeelding 164" descr="Afbeelding met schermopname, Graphics, logo, symbool&#10;&#10;Automatisch gegenereerde beschrijving">
            <a:extLst>
              <a:ext uri="{FF2B5EF4-FFF2-40B4-BE49-F238E27FC236}">
                <a16:creationId xmlns:a16="http://schemas.microsoft.com/office/drawing/2014/main" id="{39612ED6-E6B9-842A-59DD-7EC4946809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38520" y="2248002"/>
            <a:ext cx="268970" cy="267773"/>
          </a:xfrm>
          <a:prstGeom prst="rect">
            <a:avLst/>
          </a:prstGeom>
        </p:spPr>
      </p:pic>
      <p:sp>
        <p:nvSpPr>
          <p:cNvPr id="167" name="Tekstvak 166">
            <a:extLst>
              <a:ext uri="{FF2B5EF4-FFF2-40B4-BE49-F238E27FC236}">
                <a16:creationId xmlns:a16="http://schemas.microsoft.com/office/drawing/2014/main" id="{E8525C4E-45C6-BAD0-E4F3-0D82672AF3B6}"/>
              </a:ext>
            </a:extLst>
          </p:cNvPr>
          <p:cNvSpPr txBox="1"/>
          <p:nvPr/>
        </p:nvSpPr>
        <p:spPr>
          <a:xfrm>
            <a:off x="4395354" y="4198123"/>
            <a:ext cx="911583" cy="200055"/>
          </a:xfrm>
          <a:prstGeom prst="rect">
            <a:avLst/>
          </a:prstGeom>
          <a:noFill/>
        </p:spPr>
        <p:txBody>
          <a:bodyPr wrap="square" rtlCol="0">
            <a:spAutoFit/>
          </a:bodyPr>
          <a:lstStyle/>
          <a:p>
            <a:pPr defTabSz="228554" eaLnBrk="0" hangingPunct="0"/>
            <a:r>
              <a:rPr lang="nl-NL" sz="700" i="1" dirty="0">
                <a:solidFill>
                  <a:prstClr val="black"/>
                </a:solidFill>
                <a:latin typeface="Verdana" panose="020B0604030504040204" pitchFamily="34" charset="0"/>
                <a:ea typeface="+mn-ea"/>
              </a:rPr>
              <a:t>Verwijst naar</a:t>
            </a:r>
          </a:p>
        </p:txBody>
      </p:sp>
      <p:cxnSp>
        <p:nvCxnSpPr>
          <p:cNvPr id="175" name="Verbindingslijn: gebogen 174">
            <a:extLst>
              <a:ext uri="{FF2B5EF4-FFF2-40B4-BE49-F238E27FC236}">
                <a16:creationId xmlns:a16="http://schemas.microsoft.com/office/drawing/2014/main" id="{D0F2772F-FCBC-0E17-F62B-F59F849253BE}"/>
              </a:ext>
            </a:extLst>
          </p:cNvPr>
          <p:cNvCxnSpPr>
            <a:cxnSpLocks/>
          </p:cNvCxnSpPr>
          <p:nvPr/>
        </p:nvCxnSpPr>
        <p:spPr>
          <a:xfrm rot="10800000" flipV="1">
            <a:off x="1656111" y="3099182"/>
            <a:ext cx="5310031" cy="1070357"/>
          </a:xfrm>
          <a:prstGeom prst="bentConnector3">
            <a:avLst>
              <a:gd name="adj1" fmla="val -277"/>
            </a:avLst>
          </a:prstGeom>
          <a:ln>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87" name="Rechte verbindingslijn met pijl 186">
            <a:extLst>
              <a:ext uri="{FF2B5EF4-FFF2-40B4-BE49-F238E27FC236}">
                <a16:creationId xmlns:a16="http://schemas.microsoft.com/office/drawing/2014/main" id="{ADB826C8-81DE-4769-65A3-98D3D20B1CB7}"/>
              </a:ext>
            </a:extLst>
          </p:cNvPr>
          <p:cNvCxnSpPr>
            <a:cxnSpLocks/>
            <a:stCxn id="147" idx="0"/>
          </p:cNvCxnSpPr>
          <p:nvPr/>
        </p:nvCxnSpPr>
        <p:spPr>
          <a:xfrm flipH="1" flipV="1">
            <a:off x="7197238" y="3099183"/>
            <a:ext cx="2968" cy="1441646"/>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90" name="Rechte verbindingslijn met pijl 189">
            <a:extLst>
              <a:ext uri="{FF2B5EF4-FFF2-40B4-BE49-F238E27FC236}">
                <a16:creationId xmlns:a16="http://schemas.microsoft.com/office/drawing/2014/main" id="{F456081E-2308-2407-10BC-66DCB3071EC3}"/>
              </a:ext>
            </a:extLst>
          </p:cNvPr>
          <p:cNvCxnSpPr>
            <a:cxnSpLocks/>
            <a:endCxn id="127" idx="1"/>
          </p:cNvCxnSpPr>
          <p:nvPr/>
        </p:nvCxnSpPr>
        <p:spPr>
          <a:xfrm flipV="1">
            <a:off x="7638681" y="2480905"/>
            <a:ext cx="779075" cy="180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206" name="Tekstvak 205">
            <a:extLst>
              <a:ext uri="{FF2B5EF4-FFF2-40B4-BE49-F238E27FC236}">
                <a16:creationId xmlns:a16="http://schemas.microsoft.com/office/drawing/2014/main" id="{6DA9D532-F261-3DF7-6891-71FBEB572E7E}"/>
              </a:ext>
            </a:extLst>
          </p:cNvPr>
          <p:cNvSpPr txBox="1"/>
          <p:nvPr/>
        </p:nvSpPr>
        <p:spPr>
          <a:xfrm>
            <a:off x="7197238" y="3847418"/>
            <a:ext cx="1022628" cy="307777"/>
          </a:xfrm>
          <a:prstGeom prst="rect">
            <a:avLst/>
          </a:prstGeom>
          <a:noFill/>
        </p:spPr>
        <p:txBody>
          <a:bodyPr wrap="square" rtlCol="0">
            <a:spAutoFit/>
          </a:bodyPr>
          <a:lstStyle/>
          <a:p>
            <a:pPr defTabSz="228554" eaLnBrk="0" hangingPunct="0"/>
            <a:r>
              <a:rPr lang="nl-NL" sz="700" i="1" dirty="0">
                <a:solidFill>
                  <a:prstClr val="black"/>
                </a:solidFill>
                <a:latin typeface="Verdana" panose="020B0604030504040204" pitchFamily="34" charset="0"/>
                <a:ea typeface="+mn-ea"/>
              </a:rPr>
              <a:t>Haalt verwijzing op</a:t>
            </a:r>
          </a:p>
        </p:txBody>
      </p:sp>
      <p:sp>
        <p:nvSpPr>
          <p:cNvPr id="208" name="Rechthoek: afgeronde hoeken 207">
            <a:extLst>
              <a:ext uri="{FF2B5EF4-FFF2-40B4-BE49-F238E27FC236}">
                <a16:creationId xmlns:a16="http://schemas.microsoft.com/office/drawing/2014/main" id="{D18A0D3F-0D30-B679-08F7-F3B4940F93F1}"/>
              </a:ext>
            </a:extLst>
          </p:cNvPr>
          <p:cNvSpPr/>
          <p:nvPr/>
        </p:nvSpPr>
        <p:spPr>
          <a:xfrm>
            <a:off x="6746234" y="1837433"/>
            <a:ext cx="892447" cy="64407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r>
              <a:rPr lang="nl-NL" sz="900" dirty="0" err="1">
                <a:solidFill>
                  <a:prstClr val="white"/>
                </a:solidFill>
                <a:latin typeface="Verdana"/>
              </a:rPr>
              <a:t>Woo</a:t>
            </a:r>
            <a:r>
              <a:rPr lang="nl-NL" sz="900" dirty="0">
                <a:solidFill>
                  <a:prstClr val="white"/>
                </a:solidFill>
                <a:latin typeface="Verdana"/>
              </a:rPr>
              <a:t>-informatie</a:t>
            </a:r>
          </a:p>
        </p:txBody>
      </p:sp>
      <p:sp>
        <p:nvSpPr>
          <p:cNvPr id="209" name="Rechthoek: afgeronde hoeken 208">
            <a:extLst>
              <a:ext uri="{FF2B5EF4-FFF2-40B4-BE49-F238E27FC236}">
                <a16:creationId xmlns:a16="http://schemas.microsoft.com/office/drawing/2014/main" id="{C256D6BF-E6AB-888E-6512-AFAD40DDE8AD}"/>
              </a:ext>
            </a:extLst>
          </p:cNvPr>
          <p:cNvSpPr/>
          <p:nvPr/>
        </p:nvSpPr>
        <p:spPr>
          <a:xfrm>
            <a:off x="6747772" y="2480905"/>
            <a:ext cx="892447" cy="64407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r>
              <a:rPr lang="nl-NL" sz="900" dirty="0">
                <a:solidFill>
                  <a:prstClr val="white"/>
                </a:solidFill>
                <a:latin typeface="Verdana"/>
              </a:rPr>
              <a:t>Verwijzingen (URL’s)</a:t>
            </a:r>
          </a:p>
        </p:txBody>
      </p:sp>
      <p:sp>
        <p:nvSpPr>
          <p:cNvPr id="211" name="Tekstvak 210">
            <a:extLst>
              <a:ext uri="{FF2B5EF4-FFF2-40B4-BE49-F238E27FC236}">
                <a16:creationId xmlns:a16="http://schemas.microsoft.com/office/drawing/2014/main" id="{42D6743D-F0D1-E028-1322-07C361994B92}"/>
              </a:ext>
            </a:extLst>
          </p:cNvPr>
          <p:cNvSpPr txBox="1"/>
          <p:nvPr/>
        </p:nvSpPr>
        <p:spPr>
          <a:xfrm>
            <a:off x="4474397" y="5034605"/>
            <a:ext cx="911583" cy="200055"/>
          </a:xfrm>
          <a:prstGeom prst="rect">
            <a:avLst/>
          </a:prstGeom>
          <a:noFill/>
        </p:spPr>
        <p:txBody>
          <a:bodyPr wrap="square" rtlCol="0">
            <a:spAutoFit/>
          </a:bodyPr>
          <a:lstStyle/>
          <a:p>
            <a:pPr defTabSz="228554" eaLnBrk="0" hangingPunct="0"/>
            <a:r>
              <a:rPr lang="nl-NL" sz="700" i="1" dirty="0">
                <a:solidFill>
                  <a:prstClr val="black"/>
                </a:solidFill>
                <a:latin typeface="Verdana" panose="020B0604030504040204" pitchFamily="34" charset="0"/>
                <a:ea typeface="+mn-ea"/>
              </a:rPr>
              <a:t>Kijkt naar</a:t>
            </a:r>
          </a:p>
        </p:txBody>
      </p:sp>
      <p:sp>
        <p:nvSpPr>
          <p:cNvPr id="3" name="Tekstvak 2">
            <a:extLst>
              <a:ext uri="{FF2B5EF4-FFF2-40B4-BE49-F238E27FC236}">
                <a16:creationId xmlns:a16="http://schemas.microsoft.com/office/drawing/2014/main" id="{958178FF-E3C6-93A5-9C0E-01FDD23D2DCB}"/>
              </a:ext>
            </a:extLst>
          </p:cNvPr>
          <p:cNvSpPr txBox="1"/>
          <p:nvPr/>
        </p:nvSpPr>
        <p:spPr>
          <a:xfrm>
            <a:off x="180346" y="1327317"/>
            <a:ext cx="1228716" cy="400110"/>
          </a:xfrm>
          <a:prstGeom prst="rect">
            <a:avLst/>
          </a:prstGeom>
          <a:noFill/>
        </p:spPr>
        <p:txBody>
          <a:bodyPr wrap="square" rtlCol="0">
            <a:spAutoFit/>
          </a:bodyPr>
          <a:lstStyle/>
          <a:p>
            <a:pPr defTabSz="228554" eaLnBrk="0" hangingPunct="0"/>
            <a:r>
              <a:rPr lang="nl-NL" sz="2000" b="1" dirty="0">
                <a:solidFill>
                  <a:prstClr val="white"/>
                </a:solidFill>
                <a:latin typeface="Verdana" panose="020B0604030504040204" pitchFamily="34" charset="0"/>
                <a:ea typeface="+mn-ea"/>
              </a:rPr>
              <a:t>Deel 1</a:t>
            </a:r>
          </a:p>
        </p:txBody>
      </p:sp>
    </p:spTree>
    <p:extLst>
      <p:ext uri="{BB962C8B-B14F-4D97-AF65-F5344CB8AC3E}">
        <p14:creationId xmlns:p14="http://schemas.microsoft.com/office/powerpoint/2010/main" val="3174037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7E7CE"/>
        </a:solidFill>
        <a:effectLst/>
      </p:bgPr>
    </p:bg>
    <p:spTree>
      <p:nvGrpSpPr>
        <p:cNvPr id="1" name=""/>
        <p:cNvGrpSpPr/>
        <p:nvPr/>
      </p:nvGrpSpPr>
      <p:grpSpPr>
        <a:xfrm>
          <a:off x="0" y="0"/>
          <a:ext cx="0" cy="0"/>
          <a:chOff x="0" y="0"/>
          <a:chExt cx="0" cy="0"/>
        </a:xfrm>
      </p:grpSpPr>
      <p:sp>
        <p:nvSpPr>
          <p:cNvPr id="20" name="Titel 19"/>
          <p:cNvSpPr>
            <a:spLocks noGrp="1"/>
          </p:cNvSpPr>
          <p:nvPr>
            <p:ph type="title"/>
          </p:nvPr>
        </p:nvSpPr>
        <p:spPr/>
        <p:txBody>
          <a:bodyPr/>
          <a:lstStyle/>
          <a:p>
            <a:r>
              <a:rPr lang="nl-NL" dirty="0">
                <a:solidFill>
                  <a:schemeClr val="bg1"/>
                </a:solidFill>
              </a:rPr>
              <a:t>Deel 1 </a:t>
            </a:r>
            <a:r>
              <a:rPr lang="nl-NL" dirty="0"/>
              <a:t>- </a:t>
            </a:r>
            <a:r>
              <a:rPr lang="nl-NL" dirty="0" err="1"/>
              <a:t>Verwijs-Index</a:t>
            </a:r>
            <a:endParaRPr lang="nl-NL" dirty="0"/>
          </a:p>
        </p:txBody>
      </p:sp>
      <p:sp>
        <p:nvSpPr>
          <p:cNvPr id="21" name="Tijdelijke aanduiding voor tekst 20"/>
          <p:cNvSpPr>
            <a:spLocks noGrp="1"/>
          </p:cNvSpPr>
          <p:nvPr>
            <p:ph type="body" sz="quarter" idx="14"/>
          </p:nvPr>
        </p:nvSpPr>
        <p:spPr/>
        <p:txBody>
          <a:bodyPr/>
          <a:lstStyle/>
          <a:p>
            <a:pPr marL="171416" indent="-171416">
              <a:buFont typeface="Arial" panose="020B0604020202020204" pitchFamily="34" charset="0"/>
              <a:buChar char="•"/>
            </a:pPr>
            <a:r>
              <a:rPr lang="nl-NL" sz="2200" u="sng" dirty="0">
                <a:solidFill>
                  <a:srgbClr val="39870C"/>
                </a:solidFill>
              </a:rPr>
              <a:t>Wat is het ROO?</a:t>
            </a:r>
          </a:p>
          <a:p>
            <a:pPr marL="171416" indent="-171416">
              <a:buFont typeface="Arial" panose="020B0604020202020204" pitchFamily="34" charset="0"/>
              <a:buChar char="•"/>
            </a:pPr>
            <a:r>
              <a:rPr lang="nl-NL" sz="2200" dirty="0">
                <a:solidFill>
                  <a:schemeClr val="bg1">
                    <a:lumMod val="50000"/>
                  </a:schemeClr>
                </a:solidFill>
              </a:rPr>
              <a:t>Doelstelling</a:t>
            </a:r>
          </a:p>
          <a:p>
            <a:pPr marL="171416" indent="-171416">
              <a:buFont typeface="Arial" panose="020B0604020202020204" pitchFamily="34" charset="0"/>
              <a:buChar char="•"/>
            </a:pPr>
            <a:r>
              <a:rPr lang="nl-NL" sz="2200" dirty="0">
                <a:solidFill>
                  <a:schemeClr val="bg1">
                    <a:lumMod val="50000"/>
                  </a:schemeClr>
                </a:solidFill>
              </a:rPr>
              <a:t>Vulling</a:t>
            </a:r>
          </a:p>
          <a:p>
            <a:pPr marL="530913" lvl="4" indent="-171416"/>
            <a:r>
              <a:rPr lang="nl-NL" sz="2200" dirty="0">
                <a:solidFill>
                  <a:schemeClr val="bg1">
                    <a:lumMod val="50000"/>
                  </a:schemeClr>
                </a:solidFill>
              </a:rPr>
              <a:t>Wie</a:t>
            </a:r>
          </a:p>
          <a:p>
            <a:pPr marL="530913" lvl="4" indent="-171416"/>
            <a:r>
              <a:rPr lang="nl-NL" sz="2200" dirty="0">
                <a:solidFill>
                  <a:schemeClr val="bg1">
                    <a:lumMod val="50000"/>
                  </a:schemeClr>
                </a:solidFill>
              </a:rPr>
              <a:t>Hoe</a:t>
            </a:r>
          </a:p>
          <a:p>
            <a:pPr marL="530913" lvl="4" indent="-171416"/>
            <a:r>
              <a:rPr lang="nl-NL" sz="2200" dirty="0">
                <a:solidFill>
                  <a:schemeClr val="bg1">
                    <a:lumMod val="50000"/>
                  </a:schemeClr>
                </a:solidFill>
              </a:rPr>
              <a:t>Wat</a:t>
            </a:r>
          </a:p>
          <a:p>
            <a:pPr marL="171416" indent="-171416">
              <a:buFont typeface="Arial" panose="020B0604020202020204" pitchFamily="34" charset="0"/>
              <a:buChar char="•"/>
            </a:pPr>
            <a:endParaRPr lang="nl-NL" sz="2200" dirty="0">
              <a:solidFill>
                <a:schemeClr val="bg1">
                  <a:lumMod val="50000"/>
                </a:schemeClr>
              </a:solidFill>
            </a:endParaRPr>
          </a:p>
        </p:txBody>
      </p:sp>
      <p:sp>
        <p:nvSpPr>
          <p:cNvPr id="2" name="Tijdelijke aanduiding voor dianummer 1">
            <a:extLst>
              <a:ext uri="{FF2B5EF4-FFF2-40B4-BE49-F238E27FC236}">
                <a16:creationId xmlns:a16="http://schemas.microsoft.com/office/drawing/2014/main" id="{0A4CE8E7-2200-BC3B-7E05-2F0569FA1731}"/>
              </a:ext>
            </a:extLst>
          </p:cNvPr>
          <p:cNvSpPr>
            <a:spLocks noGrp="1"/>
          </p:cNvSpPr>
          <p:nvPr>
            <p:ph type="sldNum" sz="quarter" idx="18"/>
          </p:nvPr>
        </p:nvSpPr>
        <p:spPr/>
        <p:txBody>
          <a:bodyPr/>
          <a:lstStyle/>
          <a:p>
            <a:pPr defTabSz="228554">
              <a:defRPr/>
            </a:pPr>
            <a:fld id="{0E0C543C-EF2B-E349-AEAD-AD62DC66D5E0}" type="slidenum">
              <a:rPr lang="nl-NL">
                <a:solidFill>
                  <a:prstClr val="black">
                    <a:tint val="75000"/>
                  </a:prstClr>
                </a:solidFill>
                <a:latin typeface="Verdana"/>
                <a:ea typeface="+mn-ea"/>
              </a:rPr>
              <a:pPr defTabSz="228554">
                <a:defRPr/>
              </a:pPr>
              <a:t>23</a:t>
            </a:fld>
            <a:endParaRPr lang="nl-NL" dirty="0">
              <a:solidFill>
                <a:prstClr val="black">
                  <a:tint val="75000"/>
                </a:prstClr>
              </a:solidFill>
              <a:latin typeface="Verdana"/>
              <a:ea typeface="+mn-ea"/>
            </a:endParaRPr>
          </a:p>
        </p:txBody>
      </p:sp>
      <p:sp>
        <p:nvSpPr>
          <p:cNvPr id="23" name="Tijdelijke aanduiding voor tekst 22"/>
          <p:cNvSpPr>
            <a:spLocks noGrp="1"/>
          </p:cNvSpPr>
          <p:nvPr>
            <p:ph type="body" sz="quarter" idx="16"/>
          </p:nvPr>
        </p:nvSpPr>
        <p:spPr>
          <a:xfrm>
            <a:off x="6465958" y="1863204"/>
            <a:ext cx="5251765" cy="4350771"/>
          </a:xfrm>
        </p:spPr>
        <p:txBody>
          <a:bodyPr/>
          <a:lstStyle/>
          <a:p>
            <a:pPr marL="171416" indent="-171416">
              <a:buFont typeface="Arial" panose="020B0604020202020204" pitchFamily="34" charset="0"/>
              <a:buChar char="•"/>
            </a:pPr>
            <a:r>
              <a:rPr lang="nl-NL" sz="1700" dirty="0"/>
              <a:t>Register van </a:t>
            </a:r>
            <a:r>
              <a:rPr lang="nl-NL" sz="1700" dirty="0" err="1"/>
              <a:t>Overheids</a:t>
            </a:r>
            <a:r>
              <a:rPr lang="nl-NL" sz="1700" dirty="0"/>
              <a:t> Organisaties</a:t>
            </a:r>
            <a:br>
              <a:rPr lang="nl-NL" sz="1700" dirty="0"/>
            </a:br>
            <a:r>
              <a:rPr lang="nl-NL" sz="1700" dirty="0"/>
              <a:t>Een veelgebruikte bestaande applicatie;</a:t>
            </a:r>
          </a:p>
          <a:p>
            <a:pPr marL="171416" indent="-171416">
              <a:buFont typeface="Arial" panose="020B0604020202020204" pitchFamily="34" charset="0"/>
              <a:buChar char="•"/>
            </a:pPr>
            <a:r>
              <a:rPr lang="nl-NL" sz="1700" dirty="0"/>
              <a:t>In het ROO staan de namen, adressen en andere contactgegevens van Nederlandse overheidsorganisaties;</a:t>
            </a:r>
          </a:p>
          <a:p>
            <a:pPr marL="171416" indent="-171416">
              <a:buFont typeface="Arial" panose="020B0604020202020204" pitchFamily="34" charset="0"/>
              <a:buChar char="•"/>
            </a:pPr>
            <a:r>
              <a:rPr lang="nl-NL" sz="1700" dirty="0" err="1"/>
              <a:t>Woo-Index</a:t>
            </a:r>
            <a:r>
              <a:rPr lang="nl-NL" sz="1700" dirty="0"/>
              <a:t> is onderdeel/</a:t>
            </a:r>
            <a:r>
              <a:rPr lang="nl-NL" sz="1700" dirty="0" err="1"/>
              <a:t>subregister</a:t>
            </a:r>
            <a:r>
              <a:rPr lang="nl-NL" sz="1700" dirty="0"/>
              <a:t> van het Roo;</a:t>
            </a:r>
            <a:br>
              <a:rPr lang="nl-NL" sz="1700" dirty="0"/>
            </a:br>
            <a:endParaRPr lang="nl-NL" sz="1700" dirty="0"/>
          </a:p>
        </p:txBody>
      </p:sp>
    </p:spTree>
    <p:extLst>
      <p:ext uri="{BB962C8B-B14F-4D97-AF65-F5344CB8AC3E}">
        <p14:creationId xmlns:p14="http://schemas.microsoft.com/office/powerpoint/2010/main" val="28595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7E7CE"/>
        </a:solidFill>
        <a:effectLst/>
      </p:bgPr>
    </p:bg>
    <p:spTree>
      <p:nvGrpSpPr>
        <p:cNvPr id="1" name=""/>
        <p:cNvGrpSpPr/>
        <p:nvPr/>
      </p:nvGrpSpPr>
      <p:grpSpPr>
        <a:xfrm>
          <a:off x="0" y="0"/>
          <a:ext cx="0" cy="0"/>
          <a:chOff x="0" y="0"/>
          <a:chExt cx="0" cy="0"/>
        </a:xfrm>
      </p:grpSpPr>
      <p:sp>
        <p:nvSpPr>
          <p:cNvPr id="20" name="Titel 19"/>
          <p:cNvSpPr>
            <a:spLocks noGrp="1"/>
          </p:cNvSpPr>
          <p:nvPr>
            <p:ph type="title"/>
          </p:nvPr>
        </p:nvSpPr>
        <p:spPr/>
        <p:txBody>
          <a:bodyPr/>
          <a:lstStyle/>
          <a:p>
            <a:r>
              <a:rPr lang="nl-NL" dirty="0">
                <a:solidFill>
                  <a:schemeClr val="bg1"/>
                </a:solidFill>
              </a:rPr>
              <a:t>Deel 1 </a:t>
            </a:r>
            <a:r>
              <a:rPr lang="nl-NL" dirty="0"/>
              <a:t>- </a:t>
            </a:r>
            <a:r>
              <a:rPr lang="nl-NL" dirty="0" err="1"/>
              <a:t>Verwijs-Index</a:t>
            </a:r>
            <a:endParaRPr lang="nl-NL" dirty="0"/>
          </a:p>
        </p:txBody>
      </p:sp>
      <p:sp>
        <p:nvSpPr>
          <p:cNvPr id="21" name="Tijdelijke aanduiding voor tekst 20"/>
          <p:cNvSpPr>
            <a:spLocks noGrp="1"/>
          </p:cNvSpPr>
          <p:nvPr>
            <p:ph type="body" sz="quarter" idx="14"/>
          </p:nvPr>
        </p:nvSpPr>
        <p:spPr/>
        <p:txBody>
          <a:bodyPr/>
          <a:lstStyle/>
          <a:p>
            <a:pPr marL="171416" indent="-171416">
              <a:buFont typeface="Arial" panose="020B0604020202020204" pitchFamily="34" charset="0"/>
              <a:buChar char="•"/>
            </a:pPr>
            <a:r>
              <a:rPr lang="nl-NL" sz="2200" dirty="0">
                <a:solidFill>
                  <a:schemeClr val="bg1">
                    <a:lumMod val="50000"/>
                  </a:schemeClr>
                </a:solidFill>
              </a:rPr>
              <a:t>Wat is het ROO?</a:t>
            </a:r>
          </a:p>
          <a:p>
            <a:pPr marL="171416" indent="-171416">
              <a:buFont typeface="Arial" panose="020B0604020202020204" pitchFamily="34" charset="0"/>
              <a:buChar char="•"/>
            </a:pPr>
            <a:r>
              <a:rPr lang="nl-NL" sz="2200" u="sng" dirty="0">
                <a:solidFill>
                  <a:srgbClr val="39870C"/>
                </a:solidFill>
              </a:rPr>
              <a:t>Doelstelling </a:t>
            </a:r>
            <a:r>
              <a:rPr lang="nl-NL" sz="2200" u="sng" dirty="0" err="1">
                <a:solidFill>
                  <a:srgbClr val="39870C"/>
                </a:solidFill>
              </a:rPr>
              <a:t>Woo-Index</a:t>
            </a:r>
            <a:endParaRPr lang="nl-NL" sz="2200" u="sng" dirty="0">
              <a:solidFill>
                <a:srgbClr val="39870C"/>
              </a:solidFill>
            </a:endParaRPr>
          </a:p>
          <a:p>
            <a:pPr marL="171416" indent="-171416">
              <a:buFont typeface="Arial" panose="020B0604020202020204" pitchFamily="34" charset="0"/>
              <a:buChar char="•"/>
            </a:pPr>
            <a:r>
              <a:rPr lang="nl-NL" sz="2200" dirty="0">
                <a:solidFill>
                  <a:schemeClr val="bg1">
                    <a:lumMod val="50000"/>
                  </a:schemeClr>
                </a:solidFill>
              </a:rPr>
              <a:t>Vulling</a:t>
            </a:r>
          </a:p>
          <a:p>
            <a:pPr marL="530913" lvl="4" indent="-171416"/>
            <a:r>
              <a:rPr lang="nl-NL" sz="2200" dirty="0">
                <a:solidFill>
                  <a:schemeClr val="bg1">
                    <a:lumMod val="50000"/>
                  </a:schemeClr>
                </a:solidFill>
              </a:rPr>
              <a:t>Wie</a:t>
            </a:r>
          </a:p>
          <a:p>
            <a:pPr marL="530913" lvl="4" indent="-171416"/>
            <a:r>
              <a:rPr lang="nl-NL" sz="2200" dirty="0">
                <a:solidFill>
                  <a:schemeClr val="bg1">
                    <a:lumMod val="50000"/>
                  </a:schemeClr>
                </a:solidFill>
              </a:rPr>
              <a:t>Hoe</a:t>
            </a:r>
          </a:p>
          <a:p>
            <a:pPr marL="530913" lvl="4" indent="-171416"/>
            <a:r>
              <a:rPr lang="nl-NL" sz="2200" dirty="0">
                <a:solidFill>
                  <a:schemeClr val="bg1">
                    <a:lumMod val="50000"/>
                  </a:schemeClr>
                </a:solidFill>
              </a:rPr>
              <a:t>Wat</a:t>
            </a:r>
          </a:p>
          <a:p>
            <a:pPr marL="171416" indent="-171416">
              <a:buFont typeface="Arial" panose="020B0604020202020204" pitchFamily="34" charset="0"/>
              <a:buChar char="•"/>
            </a:pPr>
            <a:endParaRPr lang="nl-NL" sz="2200" dirty="0">
              <a:solidFill>
                <a:schemeClr val="bg1">
                  <a:lumMod val="50000"/>
                </a:schemeClr>
              </a:solidFill>
            </a:endParaRPr>
          </a:p>
        </p:txBody>
      </p:sp>
      <p:sp>
        <p:nvSpPr>
          <p:cNvPr id="23" name="Tijdelijke aanduiding voor tekst 22"/>
          <p:cNvSpPr>
            <a:spLocks noGrp="1"/>
          </p:cNvSpPr>
          <p:nvPr>
            <p:ph type="body" sz="quarter" idx="16"/>
          </p:nvPr>
        </p:nvSpPr>
        <p:spPr>
          <a:xfrm>
            <a:off x="6465959" y="1863204"/>
            <a:ext cx="5447682" cy="4765779"/>
          </a:xfrm>
        </p:spPr>
        <p:txBody>
          <a:bodyPr/>
          <a:lstStyle/>
          <a:p>
            <a:pPr marL="285693" lvl="1" indent="-285693">
              <a:buFont typeface="Arial" panose="020B0604020202020204" pitchFamily="34" charset="0"/>
              <a:buChar char="•"/>
            </a:pPr>
            <a:r>
              <a:rPr lang="nl-NL" sz="1700" b="0" dirty="0">
                <a:solidFill>
                  <a:schemeClr val="tx1"/>
                </a:solidFill>
              </a:rPr>
              <a:t>De eindgebruiker inzicht bieden in reeds gepubliceerde </a:t>
            </a:r>
            <a:r>
              <a:rPr lang="nl-NL" sz="1700" b="0" dirty="0" err="1">
                <a:solidFill>
                  <a:schemeClr val="tx1"/>
                </a:solidFill>
              </a:rPr>
              <a:t>Woo</a:t>
            </a:r>
            <a:r>
              <a:rPr lang="nl-NL" sz="1700" b="0" dirty="0">
                <a:solidFill>
                  <a:schemeClr val="tx1"/>
                </a:solidFill>
              </a:rPr>
              <a:t>-documentverzamelingen; </a:t>
            </a:r>
          </a:p>
          <a:p>
            <a:pPr marL="285693" lvl="1" indent="-285693">
              <a:buFont typeface="Arial" panose="020B0604020202020204" pitchFamily="34" charset="0"/>
              <a:buChar char="•"/>
            </a:pPr>
            <a:endParaRPr lang="nl-NL" sz="1700" b="0" dirty="0">
              <a:solidFill>
                <a:schemeClr val="tx1"/>
              </a:solidFill>
            </a:endParaRPr>
          </a:p>
          <a:p>
            <a:pPr marL="285693" lvl="1" indent="-285693">
              <a:buFont typeface="Arial" panose="020B0604020202020204" pitchFamily="34" charset="0"/>
              <a:buChar char="•"/>
            </a:pPr>
            <a:r>
              <a:rPr lang="nl-NL" sz="1700" b="0" dirty="0">
                <a:solidFill>
                  <a:schemeClr val="tx1"/>
                </a:solidFill>
              </a:rPr>
              <a:t>De eindgebruiker inzicht bieden in algemene </a:t>
            </a:r>
            <a:r>
              <a:rPr lang="nl-NL" sz="1700" b="0" dirty="0" err="1">
                <a:solidFill>
                  <a:schemeClr val="tx1"/>
                </a:solidFill>
              </a:rPr>
              <a:t>Woo</a:t>
            </a:r>
            <a:r>
              <a:rPr lang="nl-NL" sz="1700" b="0" dirty="0">
                <a:solidFill>
                  <a:schemeClr val="tx1"/>
                </a:solidFill>
              </a:rPr>
              <a:t>-informatie van bestuursorganen;</a:t>
            </a:r>
          </a:p>
          <a:p>
            <a:pPr marL="285693" lvl="1" indent="-285693">
              <a:buFont typeface="Arial" panose="020B0604020202020204" pitchFamily="34" charset="0"/>
              <a:buChar char="•"/>
            </a:pPr>
            <a:endParaRPr lang="nl-NL" sz="1700" b="0" dirty="0">
              <a:solidFill>
                <a:schemeClr val="tx1"/>
              </a:solidFill>
            </a:endParaRPr>
          </a:p>
          <a:p>
            <a:pPr marL="285693" lvl="1" indent="-285693">
              <a:buFont typeface="Arial" panose="020B0604020202020204" pitchFamily="34" charset="0"/>
              <a:buChar char="•"/>
            </a:pPr>
            <a:r>
              <a:rPr lang="nl-NL" sz="1700" b="0" dirty="0">
                <a:solidFill>
                  <a:schemeClr val="tx1"/>
                </a:solidFill>
              </a:rPr>
              <a:t>De documentverzamelingen en </a:t>
            </a:r>
            <a:r>
              <a:rPr lang="nl-NL" sz="1700" b="0" dirty="0" err="1">
                <a:solidFill>
                  <a:schemeClr val="tx1"/>
                </a:solidFill>
              </a:rPr>
              <a:t>Woo</a:t>
            </a:r>
            <a:r>
              <a:rPr lang="nl-NL" sz="1700" b="0" dirty="0">
                <a:solidFill>
                  <a:schemeClr val="tx1"/>
                </a:solidFill>
              </a:rPr>
              <a:t>-informatie vindbaar te maken op basis van verantwoordelijk bestuursorgaan en informatiecategorie; </a:t>
            </a:r>
          </a:p>
          <a:p>
            <a:pPr marL="285693" lvl="1" indent="-285693">
              <a:buFont typeface="Arial" panose="020B0604020202020204" pitchFamily="34" charset="0"/>
              <a:buChar char="•"/>
            </a:pPr>
            <a:endParaRPr lang="nl-NL" sz="1900" b="0" dirty="0">
              <a:solidFill>
                <a:schemeClr val="tx1"/>
              </a:solidFill>
            </a:endParaRPr>
          </a:p>
        </p:txBody>
      </p:sp>
      <p:sp>
        <p:nvSpPr>
          <p:cNvPr id="2" name="Tijdelijke aanduiding voor dianummer 1">
            <a:extLst>
              <a:ext uri="{FF2B5EF4-FFF2-40B4-BE49-F238E27FC236}">
                <a16:creationId xmlns:a16="http://schemas.microsoft.com/office/drawing/2014/main" id="{EC16E7FD-C559-FEDA-4A37-36BA6F031421}"/>
              </a:ext>
            </a:extLst>
          </p:cNvPr>
          <p:cNvSpPr>
            <a:spLocks noGrp="1"/>
          </p:cNvSpPr>
          <p:nvPr>
            <p:ph type="sldNum" sz="quarter" idx="18"/>
          </p:nvPr>
        </p:nvSpPr>
        <p:spPr/>
        <p:txBody>
          <a:bodyPr/>
          <a:lstStyle/>
          <a:p>
            <a:pPr defTabSz="228554">
              <a:defRPr/>
            </a:pPr>
            <a:fld id="{0E0C543C-EF2B-E349-AEAD-AD62DC66D5E0}" type="slidenum">
              <a:rPr lang="nl-NL">
                <a:solidFill>
                  <a:prstClr val="black">
                    <a:tint val="75000"/>
                  </a:prstClr>
                </a:solidFill>
                <a:latin typeface="Verdana"/>
                <a:ea typeface="+mn-ea"/>
              </a:rPr>
              <a:pPr defTabSz="228554">
                <a:defRPr/>
              </a:pPr>
              <a:t>24</a:t>
            </a:fld>
            <a:endParaRPr lang="nl-NL" dirty="0">
              <a:solidFill>
                <a:prstClr val="black">
                  <a:tint val="75000"/>
                </a:prstClr>
              </a:solidFill>
              <a:latin typeface="Verdana"/>
              <a:ea typeface="+mn-ea"/>
            </a:endParaRPr>
          </a:p>
        </p:txBody>
      </p:sp>
    </p:spTree>
    <p:extLst>
      <p:ext uri="{BB962C8B-B14F-4D97-AF65-F5344CB8AC3E}">
        <p14:creationId xmlns:p14="http://schemas.microsoft.com/office/powerpoint/2010/main" val="300552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7E7CE"/>
        </a:solidFill>
        <a:effectLst/>
      </p:bgPr>
    </p:bg>
    <p:spTree>
      <p:nvGrpSpPr>
        <p:cNvPr id="1" name=""/>
        <p:cNvGrpSpPr/>
        <p:nvPr/>
      </p:nvGrpSpPr>
      <p:grpSpPr>
        <a:xfrm>
          <a:off x="0" y="0"/>
          <a:ext cx="0" cy="0"/>
          <a:chOff x="0" y="0"/>
          <a:chExt cx="0" cy="0"/>
        </a:xfrm>
      </p:grpSpPr>
      <p:sp>
        <p:nvSpPr>
          <p:cNvPr id="20" name="Titel 19"/>
          <p:cNvSpPr>
            <a:spLocks noGrp="1"/>
          </p:cNvSpPr>
          <p:nvPr>
            <p:ph type="title"/>
          </p:nvPr>
        </p:nvSpPr>
        <p:spPr/>
        <p:txBody>
          <a:bodyPr/>
          <a:lstStyle/>
          <a:p>
            <a:r>
              <a:rPr lang="nl-NL" dirty="0">
                <a:solidFill>
                  <a:schemeClr val="bg1"/>
                </a:solidFill>
              </a:rPr>
              <a:t>Deel 1 </a:t>
            </a:r>
            <a:r>
              <a:rPr lang="nl-NL" dirty="0"/>
              <a:t>- </a:t>
            </a:r>
            <a:r>
              <a:rPr lang="nl-NL" dirty="0" err="1"/>
              <a:t>Verwijs-Index</a:t>
            </a:r>
            <a:endParaRPr lang="nl-NL" dirty="0"/>
          </a:p>
        </p:txBody>
      </p:sp>
      <p:sp>
        <p:nvSpPr>
          <p:cNvPr id="21" name="Tijdelijke aanduiding voor tekst 20"/>
          <p:cNvSpPr>
            <a:spLocks noGrp="1"/>
          </p:cNvSpPr>
          <p:nvPr>
            <p:ph type="body" sz="quarter" idx="14"/>
          </p:nvPr>
        </p:nvSpPr>
        <p:spPr/>
        <p:txBody>
          <a:bodyPr/>
          <a:lstStyle/>
          <a:p>
            <a:pPr marL="171416" indent="-171416">
              <a:buFont typeface="Arial" panose="020B0604020202020204" pitchFamily="34" charset="0"/>
              <a:buChar char="•"/>
            </a:pPr>
            <a:r>
              <a:rPr lang="nl-NL" sz="2200" dirty="0">
                <a:solidFill>
                  <a:schemeClr val="bg1">
                    <a:lumMod val="50000"/>
                  </a:schemeClr>
                </a:solidFill>
              </a:rPr>
              <a:t>Wat is het ROO?</a:t>
            </a:r>
          </a:p>
          <a:p>
            <a:pPr marL="171416" indent="-171416">
              <a:buFont typeface="Arial" panose="020B0604020202020204" pitchFamily="34" charset="0"/>
              <a:buChar char="•"/>
            </a:pPr>
            <a:r>
              <a:rPr lang="nl-NL" sz="2200" dirty="0">
                <a:solidFill>
                  <a:schemeClr val="bg1">
                    <a:lumMod val="50000"/>
                  </a:schemeClr>
                </a:solidFill>
              </a:rPr>
              <a:t>Doelstelling</a:t>
            </a:r>
          </a:p>
          <a:p>
            <a:pPr marL="171416" indent="-171416">
              <a:buFont typeface="Arial" panose="020B0604020202020204" pitchFamily="34" charset="0"/>
              <a:buChar char="•"/>
            </a:pPr>
            <a:r>
              <a:rPr lang="nl-NL" sz="2200" u="sng" dirty="0">
                <a:solidFill>
                  <a:srgbClr val="39870C"/>
                </a:solidFill>
              </a:rPr>
              <a:t>Vulling</a:t>
            </a:r>
          </a:p>
          <a:p>
            <a:pPr marL="530913" lvl="4" indent="-171416"/>
            <a:r>
              <a:rPr lang="nl-NL" sz="2200" dirty="0">
                <a:solidFill>
                  <a:schemeClr val="bg1">
                    <a:lumMod val="50000"/>
                  </a:schemeClr>
                </a:solidFill>
              </a:rPr>
              <a:t>Wie</a:t>
            </a:r>
          </a:p>
          <a:p>
            <a:pPr marL="530913" lvl="4" indent="-171416"/>
            <a:r>
              <a:rPr lang="nl-NL" sz="2200" u="sng" dirty="0">
                <a:solidFill>
                  <a:srgbClr val="39870C"/>
                </a:solidFill>
              </a:rPr>
              <a:t>Hoe</a:t>
            </a:r>
          </a:p>
          <a:p>
            <a:pPr marL="530913" lvl="4" indent="-171416"/>
            <a:r>
              <a:rPr lang="nl-NL" sz="2200" dirty="0">
                <a:solidFill>
                  <a:schemeClr val="bg1">
                    <a:lumMod val="50000"/>
                  </a:schemeClr>
                </a:solidFill>
              </a:rPr>
              <a:t>Wat</a:t>
            </a:r>
          </a:p>
          <a:p>
            <a:pPr marL="171416" indent="-171416">
              <a:buFont typeface="Arial" panose="020B0604020202020204" pitchFamily="34" charset="0"/>
              <a:buChar char="•"/>
            </a:pPr>
            <a:endParaRPr lang="nl-NL" sz="2200" dirty="0">
              <a:solidFill>
                <a:schemeClr val="bg1">
                  <a:lumMod val="50000"/>
                </a:schemeClr>
              </a:solidFill>
            </a:endParaRPr>
          </a:p>
        </p:txBody>
      </p:sp>
      <p:sp>
        <p:nvSpPr>
          <p:cNvPr id="23" name="Tijdelijke aanduiding voor tekst 22"/>
          <p:cNvSpPr>
            <a:spLocks noGrp="1"/>
          </p:cNvSpPr>
          <p:nvPr>
            <p:ph type="body" sz="quarter" idx="16"/>
          </p:nvPr>
        </p:nvSpPr>
        <p:spPr/>
        <p:txBody>
          <a:bodyPr/>
          <a:lstStyle/>
          <a:p>
            <a:pPr marL="171416" indent="-171416">
              <a:buFont typeface="Arial" panose="020B0604020202020204" pitchFamily="34" charset="0"/>
              <a:buChar char="•"/>
            </a:pPr>
            <a:r>
              <a:rPr lang="nl-NL" sz="1600" dirty="0"/>
              <a:t>Registratie in Register van Overheidsorganisaties;</a:t>
            </a:r>
          </a:p>
          <a:p>
            <a:pPr marL="171416" indent="-171416">
              <a:buFont typeface="Arial" panose="020B0604020202020204" pitchFamily="34" charset="0"/>
              <a:buChar char="•"/>
            </a:pPr>
            <a:r>
              <a:rPr lang="nl-NL" sz="1600" dirty="0"/>
              <a:t>ROO-redacteur kan de </a:t>
            </a:r>
            <a:r>
              <a:rPr lang="nl-NL" sz="1600" dirty="0" err="1"/>
              <a:t>Woo</a:t>
            </a:r>
            <a:r>
              <a:rPr lang="nl-NL" sz="1600" dirty="0"/>
              <a:t>-informatie invullen;</a:t>
            </a:r>
          </a:p>
          <a:p>
            <a:pPr marL="171416" indent="-171416">
              <a:buFont typeface="Arial" panose="020B0604020202020204" pitchFamily="34" charset="0"/>
              <a:buChar char="•"/>
            </a:pPr>
            <a:r>
              <a:rPr lang="nl-NL" sz="1600" dirty="0"/>
              <a:t>Optioneel is een </a:t>
            </a:r>
            <a:r>
              <a:rPr lang="nl-NL" sz="1600" dirty="0" err="1"/>
              <a:t>Woo</a:t>
            </a:r>
            <a:r>
              <a:rPr lang="nl-NL" sz="1600" dirty="0"/>
              <a:t>-account aan te vragen;</a:t>
            </a:r>
          </a:p>
          <a:p>
            <a:pPr marL="171416" indent="-171416">
              <a:buFont typeface="Arial" panose="020B0604020202020204" pitchFamily="34" charset="0"/>
              <a:buChar char="•"/>
            </a:pPr>
            <a:r>
              <a:rPr lang="nl-NL" sz="1600" dirty="0"/>
              <a:t>Gemeenten: niet via VNG, maar via eigen </a:t>
            </a:r>
            <a:br>
              <a:rPr lang="nl-NL" sz="1600" dirty="0"/>
            </a:br>
            <a:r>
              <a:rPr lang="nl-NL" sz="1600" dirty="0" err="1"/>
              <a:t>Woo</a:t>
            </a:r>
            <a:r>
              <a:rPr lang="nl-NL" sz="1600" dirty="0"/>
              <a:t>-account op ROO.</a:t>
            </a:r>
          </a:p>
          <a:p>
            <a:endParaRPr lang="nl-NL" sz="1600" dirty="0"/>
          </a:p>
          <a:p>
            <a:pPr marL="171416" indent="-171416">
              <a:buFont typeface="Arial" panose="020B0604020202020204" pitchFamily="34" charset="0"/>
              <a:buChar char="•"/>
            </a:pPr>
            <a:r>
              <a:rPr lang="nl-NL" sz="1600" dirty="0"/>
              <a:t>Centraal ontsloten informatie-categorieën: geautomatiseerd (door KOOP)</a:t>
            </a:r>
            <a:br>
              <a:rPr lang="nl-NL" sz="2000" dirty="0"/>
            </a:br>
            <a:br>
              <a:rPr lang="nl-NL" sz="2000" dirty="0"/>
            </a:br>
            <a:endParaRPr lang="nl-NL" sz="2000" dirty="0"/>
          </a:p>
          <a:p>
            <a:pPr marL="171416" indent="-171416">
              <a:buFont typeface="Arial" panose="020B0604020202020204" pitchFamily="34" charset="0"/>
              <a:buChar char="•"/>
            </a:pPr>
            <a:endParaRPr lang="nl-NL" sz="2000" dirty="0"/>
          </a:p>
        </p:txBody>
      </p:sp>
      <p:sp>
        <p:nvSpPr>
          <p:cNvPr id="2" name="Tijdelijke aanduiding voor dianummer 1">
            <a:extLst>
              <a:ext uri="{FF2B5EF4-FFF2-40B4-BE49-F238E27FC236}">
                <a16:creationId xmlns:a16="http://schemas.microsoft.com/office/drawing/2014/main" id="{8F6A9E41-B6C9-1452-1692-E830650D038F}"/>
              </a:ext>
            </a:extLst>
          </p:cNvPr>
          <p:cNvSpPr>
            <a:spLocks noGrp="1"/>
          </p:cNvSpPr>
          <p:nvPr>
            <p:ph type="sldNum" sz="quarter" idx="18"/>
          </p:nvPr>
        </p:nvSpPr>
        <p:spPr/>
        <p:txBody>
          <a:bodyPr/>
          <a:lstStyle/>
          <a:p>
            <a:pPr defTabSz="228554">
              <a:defRPr/>
            </a:pPr>
            <a:fld id="{0E0C543C-EF2B-E349-AEAD-AD62DC66D5E0}" type="slidenum">
              <a:rPr lang="nl-NL">
                <a:solidFill>
                  <a:prstClr val="black">
                    <a:tint val="75000"/>
                  </a:prstClr>
                </a:solidFill>
                <a:latin typeface="Verdana"/>
                <a:ea typeface="+mn-ea"/>
              </a:rPr>
              <a:pPr defTabSz="228554">
                <a:defRPr/>
              </a:pPr>
              <a:t>25</a:t>
            </a:fld>
            <a:endParaRPr lang="nl-NL" dirty="0">
              <a:solidFill>
                <a:prstClr val="black">
                  <a:tint val="75000"/>
                </a:prstClr>
              </a:solidFill>
              <a:latin typeface="Verdana"/>
              <a:ea typeface="+mn-ea"/>
            </a:endParaRPr>
          </a:p>
        </p:txBody>
      </p:sp>
    </p:spTree>
    <p:extLst>
      <p:ext uri="{BB962C8B-B14F-4D97-AF65-F5344CB8AC3E}">
        <p14:creationId xmlns:p14="http://schemas.microsoft.com/office/powerpoint/2010/main" val="29915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7E7CE"/>
        </a:solidFill>
        <a:effectLst/>
      </p:bgPr>
    </p:bg>
    <p:spTree>
      <p:nvGrpSpPr>
        <p:cNvPr id="1" name=""/>
        <p:cNvGrpSpPr/>
        <p:nvPr/>
      </p:nvGrpSpPr>
      <p:grpSpPr>
        <a:xfrm>
          <a:off x="0" y="0"/>
          <a:ext cx="0" cy="0"/>
          <a:chOff x="0" y="0"/>
          <a:chExt cx="0" cy="0"/>
        </a:xfrm>
      </p:grpSpPr>
      <p:sp>
        <p:nvSpPr>
          <p:cNvPr id="20" name="Titel 19"/>
          <p:cNvSpPr>
            <a:spLocks noGrp="1"/>
          </p:cNvSpPr>
          <p:nvPr>
            <p:ph type="title"/>
          </p:nvPr>
        </p:nvSpPr>
        <p:spPr/>
        <p:txBody>
          <a:bodyPr/>
          <a:lstStyle/>
          <a:p>
            <a:r>
              <a:rPr lang="nl-NL" dirty="0">
                <a:solidFill>
                  <a:schemeClr val="bg1"/>
                </a:solidFill>
              </a:rPr>
              <a:t>Deel 1 </a:t>
            </a:r>
            <a:r>
              <a:rPr lang="nl-NL" dirty="0"/>
              <a:t>- </a:t>
            </a:r>
            <a:r>
              <a:rPr lang="nl-NL" dirty="0" err="1"/>
              <a:t>Verwijs-Index</a:t>
            </a:r>
            <a:endParaRPr lang="nl-NL" dirty="0"/>
          </a:p>
        </p:txBody>
      </p:sp>
      <p:sp>
        <p:nvSpPr>
          <p:cNvPr id="21" name="Tijdelijke aanduiding voor tekst 20"/>
          <p:cNvSpPr>
            <a:spLocks noGrp="1"/>
          </p:cNvSpPr>
          <p:nvPr>
            <p:ph type="body" sz="quarter" idx="14"/>
          </p:nvPr>
        </p:nvSpPr>
        <p:spPr/>
        <p:txBody>
          <a:bodyPr/>
          <a:lstStyle/>
          <a:p>
            <a:pPr marL="171416" indent="-171416">
              <a:buFont typeface="Arial" panose="020B0604020202020204" pitchFamily="34" charset="0"/>
              <a:buChar char="•"/>
            </a:pPr>
            <a:r>
              <a:rPr lang="nl-NL" sz="2200" dirty="0">
                <a:solidFill>
                  <a:schemeClr val="bg1">
                    <a:lumMod val="50000"/>
                  </a:schemeClr>
                </a:solidFill>
              </a:rPr>
              <a:t>Naamgeving</a:t>
            </a:r>
          </a:p>
          <a:p>
            <a:pPr marL="171416" indent="-171416">
              <a:buFont typeface="Arial" panose="020B0604020202020204" pitchFamily="34" charset="0"/>
              <a:buChar char="•"/>
            </a:pPr>
            <a:r>
              <a:rPr lang="nl-NL" sz="2200" dirty="0">
                <a:solidFill>
                  <a:schemeClr val="bg1">
                    <a:lumMod val="50000"/>
                  </a:schemeClr>
                </a:solidFill>
              </a:rPr>
              <a:t>Doelstelling</a:t>
            </a:r>
          </a:p>
          <a:p>
            <a:pPr marL="171416" indent="-171416">
              <a:buFont typeface="Arial" panose="020B0604020202020204" pitchFamily="34" charset="0"/>
              <a:buChar char="•"/>
            </a:pPr>
            <a:r>
              <a:rPr lang="nl-NL" sz="2200" u="sng" dirty="0">
                <a:solidFill>
                  <a:srgbClr val="39870C"/>
                </a:solidFill>
              </a:rPr>
              <a:t>Vulling</a:t>
            </a:r>
          </a:p>
          <a:p>
            <a:pPr marL="530913" lvl="4" indent="-171416"/>
            <a:r>
              <a:rPr lang="nl-NL" sz="2200" dirty="0">
                <a:solidFill>
                  <a:schemeClr val="bg1">
                    <a:lumMod val="50000"/>
                  </a:schemeClr>
                </a:solidFill>
              </a:rPr>
              <a:t>Wie</a:t>
            </a:r>
          </a:p>
          <a:p>
            <a:pPr marL="530913" lvl="4" indent="-171416"/>
            <a:r>
              <a:rPr lang="nl-NL" sz="2200" dirty="0">
                <a:solidFill>
                  <a:schemeClr val="bg1">
                    <a:lumMod val="50000"/>
                  </a:schemeClr>
                </a:solidFill>
              </a:rPr>
              <a:t>Hoe</a:t>
            </a:r>
          </a:p>
          <a:p>
            <a:pPr marL="530913" lvl="4" indent="-171416"/>
            <a:r>
              <a:rPr lang="nl-NL" sz="2200" u="sng" dirty="0">
                <a:solidFill>
                  <a:srgbClr val="39870C"/>
                </a:solidFill>
              </a:rPr>
              <a:t>Wat</a:t>
            </a:r>
          </a:p>
          <a:p>
            <a:pPr marL="171416" indent="-171416">
              <a:buFont typeface="Arial" panose="020B0604020202020204" pitchFamily="34" charset="0"/>
              <a:buChar char="•"/>
            </a:pPr>
            <a:endParaRPr lang="nl-NL" sz="2200" dirty="0">
              <a:solidFill>
                <a:schemeClr val="bg1">
                  <a:lumMod val="50000"/>
                </a:schemeClr>
              </a:solidFill>
            </a:endParaRPr>
          </a:p>
        </p:txBody>
      </p:sp>
      <p:sp>
        <p:nvSpPr>
          <p:cNvPr id="23" name="Tijdelijke aanduiding voor tekst 22"/>
          <p:cNvSpPr>
            <a:spLocks noGrp="1"/>
          </p:cNvSpPr>
          <p:nvPr>
            <p:ph type="body" sz="quarter" idx="16"/>
          </p:nvPr>
        </p:nvSpPr>
        <p:spPr>
          <a:xfrm>
            <a:off x="6465958" y="1863204"/>
            <a:ext cx="5517314" cy="4350771"/>
          </a:xfrm>
        </p:spPr>
        <p:txBody>
          <a:bodyPr/>
          <a:lstStyle/>
          <a:p>
            <a:r>
              <a:rPr lang="nl-NL" sz="1700" b="1" dirty="0"/>
              <a:t>Algemene </a:t>
            </a:r>
            <a:r>
              <a:rPr lang="nl-NL" sz="1700" b="1" dirty="0" err="1"/>
              <a:t>Woo</a:t>
            </a:r>
            <a:r>
              <a:rPr lang="nl-NL" sz="1700" b="1" dirty="0"/>
              <a:t>-informatie bestuursorgaan:</a:t>
            </a:r>
          </a:p>
          <a:p>
            <a:pPr marL="171416" indent="-171416">
              <a:buFont typeface="Arial" panose="020B0604020202020204" pitchFamily="34" charset="0"/>
              <a:buChar char="•"/>
            </a:pPr>
            <a:r>
              <a:rPr lang="nl-NL" sz="1700" dirty="0" err="1"/>
              <a:t>Woo</a:t>
            </a:r>
            <a:r>
              <a:rPr lang="nl-NL" sz="1700" dirty="0"/>
              <a:t> adres organisatie</a:t>
            </a:r>
          </a:p>
          <a:p>
            <a:pPr marL="171416" indent="-171416">
              <a:buFont typeface="Arial" panose="020B0604020202020204" pitchFamily="34" charset="0"/>
              <a:buChar char="•"/>
            </a:pPr>
            <a:r>
              <a:rPr lang="nl-NL" sz="1700" dirty="0"/>
              <a:t>Gegevens </a:t>
            </a:r>
            <a:r>
              <a:rPr lang="nl-NL" sz="1700" dirty="0" err="1"/>
              <a:t>Woo</a:t>
            </a:r>
            <a:r>
              <a:rPr lang="nl-NL" sz="1700" dirty="0"/>
              <a:t>-contactpersoon</a:t>
            </a:r>
          </a:p>
          <a:p>
            <a:pPr marL="171416" indent="-171416">
              <a:buFont typeface="Arial" panose="020B0604020202020204" pitchFamily="34" charset="0"/>
              <a:buChar char="•"/>
            </a:pPr>
            <a:r>
              <a:rPr lang="nl-NL" sz="1700" dirty="0"/>
              <a:t>URL </a:t>
            </a:r>
            <a:r>
              <a:rPr lang="nl-NL" sz="1700" dirty="0" err="1"/>
              <a:t>Woo</a:t>
            </a:r>
            <a:r>
              <a:rPr lang="nl-NL" sz="1700" dirty="0"/>
              <a:t>-informatie organisatie</a:t>
            </a:r>
          </a:p>
          <a:p>
            <a:pPr marL="171416" indent="-171416">
              <a:buFont typeface="Arial" panose="020B0604020202020204" pitchFamily="34" charset="0"/>
              <a:buChar char="•"/>
            </a:pPr>
            <a:endParaRPr lang="nl-NL" sz="1700" dirty="0"/>
          </a:p>
          <a:p>
            <a:r>
              <a:rPr lang="nl-NL" sz="1700" b="1" dirty="0"/>
              <a:t>Verwijzen:</a:t>
            </a:r>
          </a:p>
          <a:p>
            <a:pPr marL="171416" indent="-171416">
              <a:buFont typeface="Arial" panose="020B0604020202020204" pitchFamily="34" charset="0"/>
              <a:buChar char="•"/>
            </a:pPr>
            <a:r>
              <a:rPr lang="nl-NL" sz="1700" dirty="0"/>
              <a:t>Per informatiecategorie</a:t>
            </a:r>
          </a:p>
          <a:p>
            <a:pPr marL="171416" indent="-171416">
              <a:buFont typeface="Arial" panose="020B0604020202020204" pitchFamily="34" charset="0"/>
              <a:buChar char="•"/>
            </a:pPr>
            <a:r>
              <a:rPr lang="nl-NL" sz="1700" dirty="0"/>
              <a:t>URL naar weblocatie met documentverzameling</a:t>
            </a:r>
          </a:p>
          <a:p>
            <a:pPr marL="171416" indent="-171416">
              <a:buFont typeface="Arial" panose="020B0604020202020204" pitchFamily="34" charset="0"/>
              <a:buChar char="•"/>
            </a:pPr>
            <a:r>
              <a:rPr lang="nl-NL" sz="1700" dirty="0"/>
              <a:t>Eventuele toelichting</a:t>
            </a:r>
          </a:p>
          <a:p>
            <a:pPr marL="171416" indent="-171416">
              <a:buFont typeface="Arial" panose="020B0604020202020204" pitchFamily="34" charset="0"/>
              <a:buChar char="•"/>
            </a:pPr>
            <a:endParaRPr lang="nl-NL" sz="2200" dirty="0"/>
          </a:p>
        </p:txBody>
      </p:sp>
      <p:sp>
        <p:nvSpPr>
          <p:cNvPr id="2" name="Tijdelijke aanduiding voor dianummer 1">
            <a:extLst>
              <a:ext uri="{FF2B5EF4-FFF2-40B4-BE49-F238E27FC236}">
                <a16:creationId xmlns:a16="http://schemas.microsoft.com/office/drawing/2014/main" id="{FB0AE342-6293-77FB-D06C-B4E3DEFB6D7E}"/>
              </a:ext>
            </a:extLst>
          </p:cNvPr>
          <p:cNvSpPr>
            <a:spLocks noGrp="1"/>
          </p:cNvSpPr>
          <p:nvPr>
            <p:ph type="sldNum" sz="quarter" idx="18"/>
          </p:nvPr>
        </p:nvSpPr>
        <p:spPr/>
        <p:txBody>
          <a:bodyPr/>
          <a:lstStyle/>
          <a:p>
            <a:pPr defTabSz="228554">
              <a:defRPr/>
            </a:pPr>
            <a:fld id="{0E0C543C-EF2B-E349-AEAD-AD62DC66D5E0}" type="slidenum">
              <a:rPr lang="nl-NL">
                <a:solidFill>
                  <a:prstClr val="black">
                    <a:tint val="75000"/>
                  </a:prstClr>
                </a:solidFill>
                <a:latin typeface="Verdana"/>
                <a:ea typeface="+mn-ea"/>
              </a:rPr>
              <a:pPr defTabSz="228554">
                <a:defRPr/>
              </a:pPr>
              <a:t>26</a:t>
            </a:fld>
            <a:endParaRPr lang="nl-NL" dirty="0">
              <a:solidFill>
                <a:prstClr val="black">
                  <a:tint val="75000"/>
                </a:prstClr>
              </a:solidFill>
              <a:latin typeface="Verdana"/>
              <a:ea typeface="+mn-ea"/>
            </a:endParaRPr>
          </a:p>
        </p:txBody>
      </p:sp>
    </p:spTree>
    <p:extLst>
      <p:ext uri="{BB962C8B-B14F-4D97-AF65-F5344CB8AC3E}">
        <p14:creationId xmlns:p14="http://schemas.microsoft.com/office/powerpoint/2010/main" val="219297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89F7A5A-A84D-88EC-A384-C0F4F30320A3}"/>
              </a:ext>
            </a:extLst>
          </p:cNvPr>
          <p:cNvSpPr/>
          <p:nvPr/>
        </p:nvSpPr>
        <p:spPr>
          <a:xfrm>
            <a:off x="146285" y="3783483"/>
            <a:ext cx="11960922" cy="214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endParaRPr lang="nl-NL" sz="900">
              <a:solidFill>
                <a:prstClr val="white"/>
              </a:solidFill>
              <a:latin typeface="Verdana"/>
            </a:endParaRPr>
          </a:p>
        </p:txBody>
      </p:sp>
      <p:sp>
        <p:nvSpPr>
          <p:cNvPr id="210" name="Rechthoek: afgeronde hoeken 209">
            <a:extLst>
              <a:ext uri="{FF2B5EF4-FFF2-40B4-BE49-F238E27FC236}">
                <a16:creationId xmlns:a16="http://schemas.microsoft.com/office/drawing/2014/main" id="{DCC53D86-BFFE-2785-7039-A225702E3FA2}"/>
              </a:ext>
            </a:extLst>
          </p:cNvPr>
          <p:cNvSpPr/>
          <p:nvPr/>
        </p:nvSpPr>
        <p:spPr>
          <a:xfrm>
            <a:off x="540503" y="3943983"/>
            <a:ext cx="1104547" cy="162815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228554" eaLnBrk="0" hangingPunct="0"/>
            <a:r>
              <a:rPr lang="nl-NL" sz="900" dirty="0">
                <a:solidFill>
                  <a:prstClr val="white"/>
                </a:solidFill>
                <a:latin typeface="Verdana"/>
              </a:rPr>
              <a:t>Website bestuursorgaan</a:t>
            </a:r>
          </a:p>
        </p:txBody>
      </p:sp>
      <p:cxnSp>
        <p:nvCxnSpPr>
          <p:cNvPr id="138" name="Rechte verbindingslijn met pijl 137">
            <a:extLst>
              <a:ext uri="{FF2B5EF4-FFF2-40B4-BE49-F238E27FC236}">
                <a16:creationId xmlns:a16="http://schemas.microsoft.com/office/drawing/2014/main" id="{3D7FDB0D-2CBB-A988-723F-750C9639BD17}"/>
              </a:ext>
            </a:extLst>
          </p:cNvPr>
          <p:cNvCxnSpPr>
            <a:cxnSpLocks/>
            <a:endCxn id="134" idx="1"/>
          </p:cNvCxnSpPr>
          <p:nvPr/>
        </p:nvCxnSpPr>
        <p:spPr>
          <a:xfrm>
            <a:off x="1610977" y="4954561"/>
            <a:ext cx="6806779" cy="0"/>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24" name="Graphic 123" descr="Mannelijk profiel silhouet">
            <a:extLst>
              <a:ext uri="{FF2B5EF4-FFF2-40B4-BE49-F238E27FC236}">
                <a16:creationId xmlns:a16="http://schemas.microsoft.com/office/drawing/2014/main" id="{EDB0BB0F-5386-6975-AEFF-9B8ACE508B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016" y="2088122"/>
            <a:ext cx="799844" cy="806490"/>
          </a:xfrm>
          <a:prstGeom prst="rect">
            <a:avLst/>
          </a:prstGeom>
        </p:spPr>
      </p:pic>
      <p:pic>
        <p:nvPicPr>
          <p:cNvPr id="125" name="Graphic 124" descr="Internet silhouet">
            <a:extLst>
              <a:ext uri="{FF2B5EF4-FFF2-40B4-BE49-F238E27FC236}">
                <a16:creationId xmlns:a16="http://schemas.microsoft.com/office/drawing/2014/main" id="{E1B72A55-6C0B-518B-DF84-348A928139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13626" y="1930253"/>
            <a:ext cx="1104547" cy="1113725"/>
          </a:xfrm>
          <a:prstGeom prst="rect">
            <a:avLst/>
          </a:prstGeom>
        </p:spPr>
      </p:pic>
      <p:sp>
        <p:nvSpPr>
          <p:cNvPr id="126" name="Tekstvak 125">
            <a:extLst>
              <a:ext uri="{FF2B5EF4-FFF2-40B4-BE49-F238E27FC236}">
                <a16:creationId xmlns:a16="http://schemas.microsoft.com/office/drawing/2014/main" id="{6798B9E8-EAD8-4471-FA3E-4D386D591BE2}"/>
              </a:ext>
            </a:extLst>
          </p:cNvPr>
          <p:cNvSpPr txBox="1"/>
          <p:nvPr/>
        </p:nvSpPr>
        <p:spPr>
          <a:xfrm>
            <a:off x="4026718" y="2872880"/>
            <a:ext cx="1844074"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Redactie omgeving ROO</a:t>
            </a:r>
          </a:p>
        </p:txBody>
      </p:sp>
      <p:pic>
        <p:nvPicPr>
          <p:cNvPr id="127" name="Graphic 126" descr="Internet met effen opvulling">
            <a:extLst>
              <a:ext uri="{FF2B5EF4-FFF2-40B4-BE49-F238E27FC236}">
                <a16:creationId xmlns:a16="http://schemas.microsoft.com/office/drawing/2014/main" id="{C0C5ED9B-3112-96C8-DBF5-B0E168434C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17756" y="1924042"/>
            <a:ext cx="1104547" cy="1113725"/>
          </a:xfrm>
          <a:prstGeom prst="rect">
            <a:avLst/>
          </a:prstGeom>
        </p:spPr>
      </p:pic>
      <p:sp>
        <p:nvSpPr>
          <p:cNvPr id="128" name="Tekstvak 127">
            <a:extLst>
              <a:ext uri="{FF2B5EF4-FFF2-40B4-BE49-F238E27FC236}">
                <a16:creationId xmlns:a16="http://schemas.microsoft.com/office/drawing/2014/main" id="{595453D9-CF78-61B6-655A-4E9EF476A9BA}"/>
              </a:ext>
            </a:extLst>
          </p:cNvPr>
          <p:cNvSpPr txBox="1"/>
          <p:nvPr/>
        </p:nvSpPr>
        <p:spPr>
          <a:xfrm>
            <a:off x="8167239" y="2905870"/>
            <a:ext cx="2225632"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Organisaties.overheid.nl/woo</a:t>
            </a:r>
          </a:p>
        </p:txBody>
      </p:sp>
      <p:sp>
        <p:nvSpPr>
          <p:cNvPr id="129" name="Tekstvak 128">
            <a:extLst>
              <a:ext uri="{FF2B5EF4-FFF2-40B4-BE49-F238E27FC236}">
                <a16:creationId xmlns:a16="http://schemas.microsoft.com/office/drawing/2014/main" id="{67A20AE8-B235-E401-23E4-DDB7B8E21EFA}"/>
              </a:ext>
            </a:extLst>
          </p:cNvPr>
          <p:cNvSpPr txBox="1"/>
          <p:nvPr/>
        </p:nvSpPr>
        <p:spPr>
          <a:xfrm>
            <a:off x="2634553" y="2600675"/>
            <a:ext cx="799845"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Account</a:t>
            </a:r>
          </a:p>
        </p:txBody>
      </p:sp>
      <p:cxnSp>
        <p:nvCxnSpPr>
          <p:cNvPr id="130" name="Rechte verbindingslijn met pijl 129">
            <a:extLst>
              <a:ext uri="{FF2B5EF4-FFF2-40B4-BE49-F238E27FC236}">
                <a16:creationId xmlns:a16="http://schemas.microsoft.com/office/drawing/2014/main" id="{EAC5E46B-3B20-16E3-9A90-690CB9A90A34}"/>
              </a:ext>
            </a:extLst>
          </p:cNvPr>
          <p:cNvCxnSpPr>
            <a:stCxn id="124" idx="3"/>
            <a:endCxn id="125" idx="1"/>
          </p:cNvCxnSpPr>
          <p:nvPr/>
        </p:nvCxnSpPr>
        <p:spPr>
          <a:xfrm flipV="1">
            <a:off x="1487860" y="2487116"/>
            <a:ext cx="2725766" cy="425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pic>
        <p:nvPicPr>
          <p:cNvPr id="134" name="Graphic 133" descr="Internet met effen opvulling">
            <a:extLst>
              <a:ext uri="{FF2B5EF4-FFF2-40B4-BE49-F238E27FC236}">
                <a16:creationId xmlns:a16="http://schemas.microsoft.com/office/drawing/2014/main" id="{3888732D-6D0A-85F2-B9CA-DAE282CA7F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17756" y="4397699"/>
            <a:ext cx="1104547" cy="1113725"/>
          </a:xfrm>
          <a:prstGeom prst="rect">
            <a:avLst/>
          </a:prstGeom>
        </p:spPr>
      </p:pic>
      <p:sp>
        <p:nvSpPr>
          <p:cNvPr id="135" name="Tekstvak 134">
            <a:extLst>
              <a:ext uri="{FF2B5EF4-FFF2-40B4-BE49-F238E27FC236}">
                <a16:creationId xmlns:a16="http://schemas.microsoft.com/office/drawing/2014/main" id="{BC38B573-E262-3D79-9DE9-82AC7124F67E}"/>
              </a:ext>
            </a:extLst>
          </p:cNvPr>
          <p:cNvSpPr txBox="1"/>
          <p:nvPr/>
        </p:nvSpPr>
        <p:spPr>
          <a:xfrm>
            <a:off x="7881952" y="5398500"/>
            <a:ext cx="2225632" cy="230832"/>
          </a:xfrm>
          <a:prstGeom prst="rect">
            <a:avLst/>
          </a:prstGeom>
          <a:noFill/>
        </p:spPr>
        <p:txBody>
          <a:bodyPr wrap="square" rtlCol="0">
            <a:spAutoFit/>
          </a:bodyPr>
          <a:lstStyle/>
          <a:p>
            <a:pPr algn="ctr" defTabSz="228554" eaLnBrk="0" hangingPunct="0"/>
            <a:r>
              <a:rPr lang="nl-NL" sz="900" dirty="0">
                <a:solidFill>
                  <a:prstClr val="black"/>
                </a:solidFill>
                <a:latin typeface="Verdana" panose="020B0604030504040204" pitchFamily="34" charset="0"/>
                <a:ea typeface="+mn-ea"/>
              </a:rPr>
              <a:t>Open.overheid.nl</a:t>
            </a:r>
          </a:p>
        </p:txBody>
      </p:sp>
      <p:cxnSp>
        <p:nvCxnSpPr>
          <p:cNvPr id="136" name="Rechte verbindingslijn met pijl 135">
            <a:extLst>
              <a:ext uri="{FF2B5EF4-FFF2-40B4-BE49-F238E27FC236}">
                <a16:creationId xmlns:a16="http://schemas.microsoft.com/office/drawing/2014/main" id="{D2F6522C-8481-F1FF-5585-ED0512C1973C}"/>
              </a:ext>
            </a:extLst>
          </p:cNvPr>
          <p:cNvCxnSpPr>
            <a:cxnSpLocks/>
            <a:stCxn id="125" idx="3"/>
          </p:cNvCxnSpPr>
          <p:nvPr/>
        </p:nvCxnSpPr>
        <p:spPr>
          <a:xfrm flipV="1">
            <a:off x="5318173" y="2478297"/>
            <a:ext cx="1455339" cy="8819"/>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39" name="Tekstvak 138">
            <a:extLst>
              <a:ext uri="{FF2B5EF4-FFF2-40B4-BE49-F238E27FC236}">
                <a16:creationId xmlns:a16="http://schemas.microsoft.com/office/drawing/2014/main" id="{8B0D7882-7A07-2435-C472-83256FFD4F01}"/>
              </a:ext>
            </a:extLst>
          </p:cNvPr>
          <p:cNvSpPr txBox="1"/>
          <p:nvPr/>
        </p:nvSpPr>
        <p:spPr>
          <a:xfrm>
            <a:off x="1409062" y="4397699"/>
            <a:ext cx="942435" cy="2308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228554" eaLnBrk="0" hangingPunct="0"/>
            <a:r>
              <a:rPr lang="nl-NL" sz="900" dirty="0">
                <a:solidFill>
                  <a:prstClr val="black"/>
                </a:solidFill>
                <a:latin typeface="Verdana"/>
              </a:rPr>
              <a:t>Robots.txt</a:t>
            </a:r>
          </a:p>
        </p:txBody>
      </p:sp>
      <p:sp>
        <p:nvSpPr>
          <p:cNvPr id="140" name="Tekstvak 139">
            <a:extLst>
              <a:ext uri="{FF2B5EF4-FFF2-40B4-BE49-F238E27FC236}">
                <a16:creationId xmlns:a16="http://schemas.microsoft.com/office/drawing/2014/main" id="{B2421DD1-61E8-28C5-4E6F-F339FF3ABFA4}"/>
              </a:ext>
            </a:extLst>
          </p:cNvPr>
          <p:cNvSpPr txBox="1"/>
          <p:nvPr/>
        </p:nvSpPr>
        <p:spPr>
          <a:xfrm>
            <a:off x="1409062" y="4640413"/>
            <a:ext cx="210990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228554" eaLnBrk="0" hangingPunct="0"/>
            <a:r>
              <a:rPr lang="nl-NL" sz="900" dirty="0">
                <a:solidFill>
                  <a:prstClr val="black"/>
                </a:solidFill>
                <a:latin typeface="Verdana"/>
              </a:rPr>
              <a:t>Sitemapindex.xml en Sitemap.xml</a:t>
            </a:r>
          </a:p>
        </p:txBody>
      </p:sp>
      <p:sp>
        <p:nvSpPr>
          <p:cNvPr id="141" name="Tekstvak 140">
            <a:extLst>
              <a:ext uri="{FF2B5EF4-FFF2-40B4-BE49-F238E27FC236}">
                <a16:creationId xmlns:a16="http://schemas.microsoft.com/office/drawing/2014/main" id="{A9B14911-AFCF-3FE2-9BB3-6467C7989A7D}"/>
              </a:ext>
            </a:extLst>
          </p:cNvPr>
          <p:cNvSpPr txBox="1"/>
          <p:nvPr/>
        </p:nvSpPr>
        <p:spPr>
          <a:xfrm>
            <a:off x="6885010" y="5207067"/>
            <a:ext cx="693434" cy="369332"/>
          </a:xfrm>
          <a:prstGeom prst="rect">
            <a:avLst/>
          </a:prstGeom>
          <a:noFill/>
        </p:spPr>
        <p:txBody>
          <a:bodyPr wrap="square" rtlCol="0">
            <a:spAutoFit/>
          </a:bodyPr>
          <a:lstStyle/>
          <a:p>
            <a:pPr defTabSz="228554" eaLnBrk="0" hangingPunct="0"/>
            <a:r>
              <a:rPr lang="nl-NL" sz="900" dirty="0" err="1">
                <a:solidFill>
                  <a:prstClr val="black"/>
                </a:solidFill>
                <a:latin typeface="Verdana" panose="020B0604030504040204" pitchFamily="34" charset="0"/>
                <a:ea typeface="+mn-ea"/>
              </a:rPr>
              <a:t>Harvester</a:t>
            </a:r>
            <a:endParaRPr lang="nl-NL" sz="900" dirty="0">
              <a:solidFill>
                <a:prstClr val="black"/>
              </a:solidFill>
              <a:latin typeface="Verdana" panose="020B0604030504040204" pitchFamily="34" charset="0"/>
              <a:ea typeface="+mn-ea"/>
            </a:endParaRPr>
          </a:p>
        </p:txBody>
      </p:sp>
      <p:sp>
        <p:nvSpPr>
          <p:cNvPr id="142" name="Tekstvak 141">
            <a:extLst>
              <a:ext uri="{FF2B5EF4-FFF2-40B4-BE49-F238E27FC236}">
                <a16:creationId xmlns:a16="http://schemas.microsoft.com/office/drawing/2014/main" id="{FDA497BC-C8BD-3B40-A438-D880CF83F99E}"/>
              </a:ext>
            </a:extLst>
          </p:cNvPr>
          <p:cNvSpPr txBox="1"/>
          <p:nvPr/>
        </p:nvSpPr>
        <p:spPr>
          <a:xfrm>
            <a:off x="1418597" y="5191018"/>
            <a:ext cx="210990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228554" eaLnBrk="0" hangingPunct="0"/>
            <a:r>
              <a:rPr lang="nl-NL" sz="900" dirty="0">
                <a:solidFill>
                  <a:prstClr val="black"/>
                </a:solidFill>
                <a:latin typeface="Verdana"/>
              </a:rPr>
              <a:t>Metadata (TOOI of </a:t>
            </a:r>
            <a:r>
              <a:rPr lang="nl-NL" sz="900" dirty="0" err="1">
                <a:solidFill>
                  <a:prstClr val="black"/>
                </a:solidFill>
                <a:latin typeface="Verdana"/>
              </a:rPr>
              <a:t>org</a:t>
            </a:r>
            <a:r>
              <a:rPr lang="nl-NL" sz="900" dirty="0">
                <a:solidFill>
                  <a:prstClr val="black"/>
                </a:solidFill>
                <a:latin typeface="Verdana"/>
              </a:rPr>
              <a:t>. Specifiek)</a:t>
            </a:r>
          </a:p>
        </p:txBody>
      </p:sp>
      <p:sp>
        <p:nvSpPr>
          <p:cNvPr id="143" name="Tekstvak 142">
            <a:extLst>
              <a:ext uri="{FF2B5EF4-FFF2-40B4-BE49-F238E27FC236}">
                <a16:creationId xmlns:a16="http://schemas.microsoft.com/office/drawing/2014/main" id="{24823103-8458-9BF9-E148-CADADC5E9071}"/>
              </a:ext>
            </a:extLst>
          </p:cNvPr>
          <p:cNvSpPr txBox="1"/>
          <p:nvPr/>
        </p:nvSpPr>
        <p:spPr>
          <a:xfrm>
            <a:off x="10642910" y="2381791"/>
            <a:ext cx="1464297" cy="246221"/>
          </a:xfrm>
          <a:prstGeom prst="rect">
            <a:avLst/>
          </a:prstGeom>
          <a:noFill/>
        </p:spPr>
        <p:txBody>
          <a:bodyPr wrap="square" rtlCol="0">
            <a:spAutoFit/>
          </a:bodyPr>
          <a:lstStyle/>
          <a:p>
            <a:pPr defTabSz="228554" eaLnBrk="0" hangingPunct="0"/>
            <a:r>
              <a:rPr lang="nl-NL" sz="1000" dirty="0">
                <a:solidFill>
                  <a:srgbClr val="0070C0"/>
                </a:solidFill>
                <a:latin typeface="Verdana" panose="020B0604030504040204" pitchFamily="34" charset="0"/>
                <a:ea typeface="+mn-ea"/>
              </a:rPr>
              <a:t>Documentcollecties</a:t>
            </a:r>
          </a:p>
        </p:txBody>
      </p:sp>
      <p:sp>
        <p:nvSpPr>
          <p:cNvPr id="144" name="Tekstvak 143">
            <a:extLst>
              <a:ext uri="{FF2B5EF4-FFF2-40B4-BE49-F238E27FC236}">
                <a16:creationId xmlns:a16="http://schemas.microsoft.com/office/drawing/2014/main" id="{8CA159AF-8073-B1DD-CC44-E0D147E78260}"/>
              </a:ext>
            </a:extLst>
          </p:cNvPr>
          <p:cNvSpPr txBox="1"/>
          <p:nvPr/>
        </p:nvSpPr>
        <p:spPr>
          <a:xfrm>
            <a:off x="10479476" y="4862240"/>
            <a:ext cx="1791166" cy="369332"/>
          </a:xfrm>
          <a:prstGeom prst="rect">
            <a:avLst/>
          </a:prstGeom>
          <a:noFill/>
        </p:spPr>
        <p:txBody>
          <a:bodyPr wrap="square" rtlCol="0">
            <a:spAutoFit/>
          </a:bodyPr>
          <a:lstStyle/>
          <a:p>
            <a:pPr defTabSz="228554" eaLnBrk="0" hangingPunct="0"/>
            <a:r>
              <a:rPr lang="nl-NL" sz="900" dirty="0">
                <a:solidFill>
                  <a:srgbClr val="0070C0"/>
                </a:solidFill>
                <a:latin typeface="Verdana" panose="020B0604030504040204" pitchFamily="34" charset="0"/>
                <a:ea typeface="+mn-ea"/>
              </a:rPr>
              <a:t>Individuele documenten </a:t>
            </a:r>
          </a:p>
          <a:p>
            <a:pPr defTabSz="228554" eaLnBrk="0" hangingPunct="0"/>
            <a:r>
              <a:rPr lang="nl-NL" sz="900" dirty="0">
                <a:solidFill>
                  <a:srgbClr val="0070C0"/>
                </a:solidFill>
                <a:latin typeface="Verdana" panose="020B0604030504040204" pitchFamily="34" charset="0"/>
                <a:ea typeface="+mn-ea"/>
              </a:rPr>
              <a:t>bij bestuursorgaan</a:t>
            </a:r>
          </a:p>
        </p:txBody>
      </p:sp>
      <p:pic>
        <p:nvPicPr>
          <p:cNvPr id="145" name="Graphic 144" descr="Ontgrendelen silhouet">
            <a:extLst>
              <a:ext uri="{FF2B5EF4-FFF2-40B4-BE49-F238E27FC236}">
                <a16:creationId xmlns:a16="http://schemas.microsoft.com/office/drawing/2014/main" id="{1F70F30C-7B70-7AEB-8EA6-D99A0A430B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96200" y="2273547"/>
            <a:ext cx="363445" cy="366464"/>
          </a:xfrm>
          <a:prstGeom prst="rect">
            <a:avLst/>
          </a:prstGeom>
        </p:spPr>
      </p:pic>
      <p:sp>
        <p:nvSpPr>
          <p:cNvPr id="146" name="Tekstvak 145">
            <a:extLst>
              <a:ext uri="{FF2B5EF4-FFF2-40B4-BE49-F238E27FC236}">
                <a16:creationId xmlns:a16="http://schemas.microsoft.com/office/drawing/2014/main" id="{5A22634F-CAB5-7DE8-11C0-84DE44EA0DDF}"/>
              </a:ext>
            </a:extLst>
          </p:cNvPr>
          <p:cNvSpPr txBox="1"/>
          <p:nvPr/>
        </p:nvSpPr>
        <p:spPr>
          <a:xfrm>
            <a:off x="480105" y="2833837"/>
            <a:ext cx="1225344" cy="369332"/>
          </a:xfrm>
          <a:prstGeom prst="rect">
            <a:avLst/>
          </a:prstGeom>
          <a:noFill/>
        </p:spPr>
        <p:txBody>
          <a:bodyPr wrap="square" rtlCol="0">
            <a:spAutoFit/>
          </a:bodyPr>
          <a:lstStyle/>
          <a:p>
            <a:pPr algn="ctr" defTabSz="228554" eaLnBrk="0" hangingPunct="0"/>
            <a:r>
              <a:rPr lang="nl-NL" sz="900" dirty="0">
                <a:solidFill>
                  <a:prstClr val="black"/>
                </a:solidFill>
                <a:latin typeface="Verdana" panose="020B0604030504040204" pitchFamily="34" charset="0"/>
                <a:ea typeface="+mn-ea"/>
              </a:rPr>
              <a:t>Beheerder bestuursorgaan</a:t>
            </a:r>
          </a:p>
        </p:txBody>
      </p:sp>
      <p:pic>
        <p:nvPicPr>
          <p:cNvPr id="147" name="Afbeelding 146" descr="Afbeelding met zwart, duisternis&#10;&#10;Automatisch gegenereerde beschrijving">
            <a:extLst>
              <a:ext uri="{FF2B5EF4-FFF2-40B4-BE49-F238E27FC236}">
                <a16:creationId xmlns:a16="http://schemas.microsoft.com/office/drawing/2014/main" id="{A8709A09-1FD1-1AC0-3EEA-22691A7FD1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1967" y="4540830"/>
            <a:ext cx="756477" cy="762762"/>
          </a:xfrm>
          <a:prstGeom prst="rect">
            <a:avLst/>
          </a:prstGeom>
        </p:spPr>
      </p:pic>
      <p:sp>
        <p:nvSpPr>
          <p:cNvPr id="155" name="Tekstvak 154">
            <a:extLst>
              <a:ext uri="{FF2B5EF4-FFF2-40B4-BE49-F238E27FC236}">
                <a16:creationId xmlns:a16="http://schemas.microsoft.com/office/drawing/2014/main" id="{71456E14-C52A-5881-BEFF-54EFA76B8DCF}"/>
              </a:ext>
            </a:extLst>
          </p:cNvPr>
          <p:cNvSpPr txBox="1"/>
          <p:nvPr/>
        </p:nvSpPr>
        <p:spPr>
          <a:xfrm>
            <a:off x="465441" y="464904"/>
            <a:ext cx="3859108" cy="461665"/>
          </a:xfrm>
          <a:prstGeom prst="rect">
            <a:avLst/>
          </a:prstGeom>
          <a:noFill/>
        </p:spPr>
        <p:txBody>
          <a:bodyPr wrap="square">
            <a:spAutoFit/>
          </a:bodyPr>
          <a:lstStyle/>
          <a:p>
            <a:pPr defTabSz="228554" eaLnBrk="0" hangingPunct="0"/>
            <a:r>
              <a:rPr lang="nl-NL" dirty="0">
                <a:solidFill>
                  <a:prstClr val="black"/>
                </a:solidFill>
                <a:latin typeface="Verdana" panose="020B0604030504040204" pitchFamily="34" charset="0"/>
                <a:ea typeface="+mn-ea"/>
              </a:rPr>
              <a:t>Werking </a:t>
            </a:r>
            <a:r>
              <a:rPr lang="nl-NL" dirty="0" err="1">
                <a:solidFill>
                  <a:prstClr val="black"/>
                </a:solidFill>
                <a:latin typeface="Verdana" panose="020B0604030504040204" pitchFamily="34" charset="0"/>
                <a:ea typeface="+mn-ea"/>
              </a:rPr>
              <a:t>Woo</a:t>
            </a:r>
            <a:r>
              <a:rPr lang="nl-NL" dirty="0">
                <a:solidFill>
                  <a:prstClr val="black"/>
                </a:solidFill>
                <a:latin typeface="Verdana" panose="020B0604030504040204" pitchFamily="34" charset="0"/>
                <a:ea typeface="+mn-ea"/>
              </a:rPr>
              <a:t>-index (2)</a:t>
            </a:r>
          </a:p>
        </p:txBody>
      </p:sp>
      <p:pic>
        <p:nvPicPr>
          <p:cNvPr id="157" name="Afbeelding 156" descr="Afbeelding met schermopname, Graphics, logo, symbool&#10;&#10;Automatisch gegenereerde beschrijving">
            <a:extLst>
              <a:ext uri="{FF2B5EF4-FFF2-40B4-BE49-F238E27FC236}">
                <a16:creationId xmlns:a16="http://schemas.microsoft.com/office/drawing/2014/main" id="{8461E127-4ABB-77BC-EA35-7AEDA1FAEF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63914" y="4820675"/>
            <a:ext cx="268970" cy="267773"/>
          </a:xfrm>
          <a:prstGeom prst="rect">
            <a:avLst/>
          </a:prstGeom>
        </p:spPr>
      </p:pic>
      <p:pic>
        <p:nvPicPr>
          <p:cNvPr id="162" name="Afbeelding 161" descr="Afbeelding met schermopname, Graphics, logo, symbool&#10;&#10;Automatisch gegenereerde beschrijving">
            <a:extLst>
              <a:ext uri="{FF2B5EF4-FFF2-40B4-BE49-F238E27FC236}">
                <a16:creationId xmlns:a16="http://schemas.microsoft.com/office/drawing/2014/main" id="{5CAC98A4-7B44-13AC-AB8E-C9C710BBE0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4991" y="2357922"/>
            <a:ext cx="268970" cy="267773"/>
          </a:xfrm>
          <a:prstGeom prst="rect">
            <a:avLst/>
          </a:prstGeom>
        </p:spPr>
      </p:pic>
      <p:pic>
        <p:nvPicPr>
          <p:cNvPr id="164" name="Afbeelding 163" descr="Afbeelding met schermopname, Graphics, logo, symbool&#10;&#10;Automatisch gegenereerde beschrijving">
            <a:extLst>
              <a:ext uri="{FF2B5EF4-FFF2-40B4-BE49-F238E27FC236}">
                <a16:creationId xmlns:a16="http://schemas.microsoft.com/office/drawing/2014/main" id="{9787525D-C303-CB4A-20D2-31210F40A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2560" y="2308576"/>
            <a:ext cx="268970" cy="267773"/>
          </a:xfrm>
          <a:prstGeom prst="rect">
            <a:avLst/>
          </a:prstGeom>
        </p:spPr>
      </p:pic>
      <p:pic>
        <p:nvPicPr>
          <p:cNvPr id="165" name="Afbeelding 164" descr="Afbeelding met schermopname, Graphics, logo, symbool&#10;&#10;Automatisch gegenereerde beschrijving">
            <a:extLst>
              <a:ext uri="{FF2B5EF4-FFF2-40B4-BE49-F238E27FC236}">
                <a16:creationId xmlns:a16="http://schemas.microsoft.com/office/drawing/2014/main" id="{39612ED6-E6B9-842A-59DD-7EC4946809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38520" y="2248002"/>
            <a:ext cx="268970" cy="267773"/>
          </a:xfrm>
          <a:prstGeom prst="rect">
            <a:avLst/>
          </a:prstGeom>
        </p:spPr>
      </p:pic>
      <p:sp>
        <p:nvSpPr>
          <p:cNvPr id="167" name="Tekstvak 166">
            <a:extLst>
              <a:ext uri="{FF2B5EF4-FFF2-40B4-BE49-F238E27FC236}">
                <a16:creationId xmlns:a16="http://schemas.microsoft.com/office/drawing/2014/main" id="{E8525C4E-45C6-BAD0-E4F3-0D82672AF3B6}"/>
              </a:ext>
            </a:extLst>
          </p:cNvPr>
          <p:cNvSpPr txBox="1"/>
          <p:nvPr/>
        </p:nvSpPr>
        <p:spPr>
          <a:xfrm>
            <a:off x="4395354" y="4198123"/>
            <a:ext cx="911583" cy="200055"/>
          </a:xfrm>
          <a:prstGeom prst="rect">
            <a:avLst/>
          </a:prstGeom>
          <a:noFill/>
        </p:spPr>
        <p:txBody>
          <a:bodyPr wrap="square" rtlCol="0">
            <a:spAutoFit/>
          </a:bodyPr>
          <a:lstStyle/>
          <a:p>
            <a:pPr defTabSz="228554" eaLnBrk="0" hangingPunct="0"/>
            <a:r>
              <a:rPr lang="nl-NL" sz="700" i="1" dirty="0">
                <a:solidFill>
                  <a:prstClr val="black"/>
                </a:solidFill>
                <a:latin typeface="Verdana" panose="020B0604030504040204" pitchFamily="34" charset="0"/>
                <a:ea typeface="+mn-ea"/>
              </a:rPr>
              <a:t>Verwijst naar</a:t>
            </a:r>
          </a:p>
        </p:txBody>
      </p:sp>
      <p:cxnSp>
        <p:nvCxnSpPr>
          <p:cNvPr id="175" name="Verbindingslijn: gebogen 174">
            <a:extLst>
              <a:ext uri="{FF2B5EF4-FFF2-40B4-BE49-F238E27FC236}">
                <a16:creationId xmlns:a16="http://schemas.microsoft.com/office/drawing/2014/main" id="{D0F2772F-FCBC-0E17-F62B-F59F849253BE}"/>
              </a:ext>
            </a:extLst>
          </p:cNvPr>
          <p:cNvCxnSpPr>
            <a:cxnSpLocks/>
          </p:cNvCxnSpPr>
          <p:nvPr/>
        </p:nvCxnSpPr>
        <p:spPr>
          <a:xfrm rot="10800000" flipV="1">
            <a:off x="1656111" y="3099182"/>
            <a:ext cx="5310031" cy="1070357"/>
          </a:xfrm>
          <a:prstGeom prst="bentConnector3">
            <a:avLst>
              <a:gd name="adj1" fmla="val -277"/>
            </a:avLst>
          </a:prstGeom>
          <a:ln>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87" name="Rechte verbindingslijn met pijl 186">
            <a:extLst>
              <a:ext uri="{FF2B5EF4-FFF2-40B4-BE49-F238E27FC236}">
                <a16:creationId xmlns:a16="http://schemas.microsoft.com/office/drawing/2014/main" id="{ADB826C8-81DE-4769-65A3-98D3D20B1CB7}"/>
              </a:ext>
            </a:extLst>
          </p:cNvPr>
          <p:cNvCxnSpPr>
            <a:cxnSpLocks/>
            <a:stCxn id="147" idx="0"/>
          </p:cNvCxnSpPr>
          <p:nvPr/>
        </p:nvCxnSpPr>
        <p:spPr>
          <a:xfrm flipH="1" flipV="1">
            <a:off x="7197238" y="3099183"/>
            <a:ext cx="2968" cy="1441646"/>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90" name="Rechte verbindingslijn met pijl 189">
            <a:extLst>
              <a:ext uri="{FF2B5EF4-FFF2-40B4-BE49-F238E27FC236}">
                <a16:creationId xmlns:a16="http://schemas.microsoft.com/office/drawing/2014/main" id="{F456081E-2308-2407-10BC-66DCB3071EC3}"/>
              </a:ext>
            </a:extLst>
          </p:cNvPr>
          <p:cNvCxnSpPr>
            <a:cxnSpLocks/>
            <a:endCxn id="127" idx="1"/>
          </p:cNvCxnSpPr>
          <p:nvPr/>
        </p:nvCxnSpPr>
        <p:spPr>
          <a:xfrm flipV="1">
            <a:off x="7638681" y="2480905"/>
            <a:ext cx="779075" cy="180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206" name="Tekstvak 205">
            <a:extLst>
              <a:ext uri="{FF2B5EF4-FFF2-40B4-BE49-F238E27FC236}">
                <a16:creationId xmlns:a16="http://schemas.microsoft.com/office/drawing/2014/main" id="{6DA9D532-F261-3DF7-6891-71FBEB572E7E}"/>
              </a:ext>
            </a:extLst>
          </p:cNvPr>
          <p:cNvSpPr txBox="1"/>
          <p:nvPr/>
        </p:nvSpPr>
        <p:spPr>
          <a:xfrm>
            <a:off x="7197238" y="3847418"/>
            <a:ext cx="1022628" cy="307777"/>
          </a:xfrm>
          <a:prstGeom prst="rect">
            <a:avLst/>
          </a:prstGeom>
          <a:noFill/>
        </p:spPr>
        <p:txBody>
          <a:bodyPr wrap="square" rtlCol="0">
            <a:spAutoFit/>
          </a:bodyPr>
          <a:lstStyle/>
          <a:p>
            <a:pPr defTabSz="228554" eaLnBrk="0" hangingPunct="0"/>
            <a:r>
              <a:rPr lang="nl-NL" sz="700" i="1" dirty="0">
                <a:solidFill>
                  <a:prstClr val="black"/>
                </a:solidFill>
                <a:latin typeface="Verdana" panose="020B0604030504040204" pitchFamily="34" charset="0"/>
                <a:ea typeface="+mn-ea"/>
              </a:rPr>
              <a:t>Haalt verwijzing op</a:t>
            </a:r>
          </a:p>
        </p:txBody>
      </p:sp>
      <p:sp>
        <p:nvSpPr>
          <p:cNvPr id="208" name="Rechthoek: afgeronde hoeken 207">
            <a:extLst>
              <a:ext uri="{FF2B5EF4-FFF2-40B4-BE49-F238E27FC236}">
                <a16:creationId xmlns:a16="http://schemas.microsoft.com/office/drawing/2014/main" id="{D18A0D3F-0D30-B679-08F7-F3B4940F93F1}"/>
              </a:ext>
            </a:extLst>
          </p:cNvPr>
          <p:cNvSpPr/>
          <p:nvPr/>
        </p:nvSpPr>
        <p:spPr>
          <a:xfrm>
            <a:off x="6746234" y="1837433"/>
            <a:ext cx="892447" cy="64407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r>
              <a:rPr lang="nl-NL" sz="900" dirty="0" err="1">
                <a:solidFill>
                  <a:prstClr val="white"/>
                </a:solidFill>
                <a:latin typeface="Verdana"/>
              </a:rPr>
              <a:t>Woo</a:t>
            </a:r>
            <a:r>
              <a:rPr lang="nl-NL" sz="900" dirty="0">
                <a:solidFill>
                  <a:prstClr val="white"/>
                </a:solidFill>
                <a:latin typeface="Verdana"/>
              </a:rPr>
              <a:t>-informatie</a:t>
            </a:r>
          </a:p>
        </p:txBody>
      </p:sp>
      <p:sp>
        <p:nvSpPr>
          <p:cNvPr id="209" name="Rechthoek: afgeronde hoeken 208">
            <a:extLst>
              <a:ext uri="{FF2B5EF4-FFF2-40B4-BE49-F238E27FC236}">
                <a16:creationId xmlns:a16="http://schemas.microsoft.com/office/drawing/2014/main" id="{C256D6BF-E6AB-888E-6512-AFAD40DDE8AD}"/>
              </a:ext>
            </a:extLst>
          </p:cNvPr>
          <p:cNvSpPr/>
          <p:nvPr/>
        </p:nvSpPr>
        <p:spPr>
          <a:xfrm>
            <a:off x="6747772" y="2480905"/>
            <a:ext cx="892447" cy="64407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r>
              <a:rPr lang="nl-NL" sz="900" dirty="0">
                <a:solidFill>
                  <a:prstClr val="white"/>
                </a:solidFill>
                <a:latin typeface="Verdana"/>
              </a:rPr>
              <a:t>Verwijzingen (URL’s)</a:t>
            </a:r>
          </a:p>
        </p:txBody>
      </p:sp>
      <p:sp>
        <p:nvSpPr>
          <p:cNvPr id="211" name="Tekstvak 210">
            <a:extLst>
              <a:ext uri="{FF2B5EF4-FFF2-40B4-BE49-F238E27FC236}">
                <a16:creationId xmlns:a16="http://schemas.microsoft.com/office/drawing/2014/main" id="{42D6743D-F0D1-E028-1322-07C361994B92}"/>
              </a:ext>
            </a:extLst>
          </p:cNvPr>
          <p:cNvSpPr txBox="1"/>
          <p:nvPr/>
        </p:nvSpPr>
        <p:spPr>
          <a:xfrm>
            <a:off x="4474397" y="5034605"/>
            <a:ext cx="911583" cy="200055"/>
          </a:xfrm>
          <a:prstGeom prst="rect">
            <a:avLst/>
          </a:prstGeom>
          <a:noFill/>
        </p:spPr>
        <p:txBody>
          <a:bodyPr wrap="square" rtlCol="0">
            <a:spAutoFit/>
          </a:bodyPr>
          <a:lstStyle/>
          <a:p>
            <a:pPr defTabSz="228554" eaLnBrk="0" hangingPunct="0"/>
            <a:r>
              <a:rPr lang="nl-NL" sz="700" i="1" dirty="0">
                <a:solidFill>
                  <a:prstClr val="black"/>
                </a:solidFill>
                <a:latin typeface="Verdana" panose="020B0604030504040204" pitchFamily="34" charset="0"/>
                <a:ea typeface="+mn-ea"/>
              </a:rPr>
              <a:t>Kijkt naar</a:t>
            </a:r>
          </a:p>
        </p:txBody>
      </p:sp>
      <p:sp>
        <p:nvSpPr>
          <p:cNvPr id="3" name="Tekstvak 2">
            <a:extLst>
              <a:ext uri="{FF2B5EF4-FFF2-40B4-BE49-F238E27FC236}">
                <a16:creationId xmlns:a16="http://schemas.microsoft.com/office/drawing/2014/main" id="{958178FF-E3C6-93A5-9C0E-01FDD23D2DCB}"/>
              </a:ext>
            </a:extLst>
          </p:cNvPr>
          <p:cNvSpPr txBox="1"/>
          <p:nvPr/>
        </p:nvSpPr>
        <p:spPr>
          <a:xfrm>
            <a:off x="180346" y="3354650"/>
            <a:ext cx="1228716" cy="400110"/>
          </a:xfrm>
          <a:prstGeom prst="rect">
            <a:avLst/>
          </a:prstGeom>
          <a:noFill/>
        </p:spPr>
        <p:txBody>
          <a:bodyPr wrap="square" rtlCol="0">
            <a:spAutoFit/>
          </a:bodyPr>
          <a:lstStyle/>
          <a:p>
            <a:pPr defTabSz="228554" eaLnBrk="0" hangingPunct="0"/>
            <a:r>
              <a:rPr lang="nl-NL" sz="2000" b="1" dirty="0">
                <a:solidFill>
                  <a:prstClr val="white"/>
                </a:solidFill>
                <a:latin typeface="Verdana" panose="020B0604030504040204" pitchFamily="34" charset="0"/>
                <a:ea typeface="+mn-ea"/>
              </a:rPr>
              <a:t>Deel 2</a:t>
            </a:r>
          </a:p>
        </p:txBody>
      </p:sp>
    </p:spTree>
    <p:extLst>
      <p:ext uri="{BB962C8B-B14F-4D97-AF65-F5344CB8AC3E}">
        <p14:creationId xmlns:p14="http://schemas.microsoft.com/office/powerpoint/2010/main" val="2966305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7E7CE"/>
        </a:solidFill>
        <a:effectLst/>
      </p:bgPr>
    </p:bg>
    <p:spTree>
      <p:nvGrpSpPr>
        <p:cNvPr id="1" name=""/>
        <p:cNvGrpSpPr/>
        <p:nvPr/>
      </p:nvGrpSpPr>
      <p:grpSpPr>
        <a:xfrm>
          <a:off x="0" y="0"/>
          <a:ext cx="0" cy="0"/>
          <a:chOff x="0" y="0"/>
          <a:chExt cx="0" cy="0"/>
        </a:xfrm>
      </p:grpSpPr>
      <p:sp>
        <p:nvSpPr>
          <p:cNvPr id="20" name="Titel 19"/>
          <p:cNvSpPr>
            <a:spLocks noGrp="1"/>
          </p:cNvSpPr>
          <p:nvPr>
            <p:ph type="title"/>
          </p:nvPr>
        </p:nvSpPr>
        <p:spPr>
          <a:xfrm>
            <a:off x="674290" y="862974"/>
            <a:ext cx="5421709" cy="646808"/>
          </a:xfrm>
        </p:spPr>
        <p:txBody>
          <a:bodyPr/>
          <a:lstStyle/>
          <a:p>
            <a:r>
              <a:rPr lang="nl-NL" dirty="0">
                <a:solidFill>
                  <a:schemeClr val="bg1"/>
                </a:solidFill>
              </a:rPr>
              <a:t>Deel 2 </a:t>
            </a:r>
            <a:r>
              <a:rPr lang="nl-NL" dirty="0"/>
              <a:t>- Zoekfunctionaliteit</a:t>
            </a:r>
          </a:p>
        </p:txBody>
      </p:sp>
      <p:sp>
        <p:nvSpPr>
          <p:cNvPr id="21" name="Tijdelijke aanduiding voor tekst 20"/>
          <p:cNvSpPr>
            <a:spLocks noGrp="1"/>
          </p:cNvSpPr>
          <p:nvPr>
            <p:ph type="body" sz="quarter" idx="14"/>
          </p:nvPr>
        </p:nvSpPr>
        <p:spPr/>
        <p:txBody>
          <a:bodyPr/>
          <a:lstStyle/>
          <a:p>
            <a:pPr marL="530913" lvl="4" indent="-171416"/>
            <a:r>
              <a:rPr lang="nl-NL" sz="2200" u="sng" dirty="0">
                <a:solidFill>
                  <a:srgbClr val="39870C"/>
                </a:solidFill>
              </a:rPr>
              <a:t>Algemeen</a:t>
            </a:r>
          </a:p>
        </p:txBody>
      </p:sp>
      <p:sp>
        <p:nvSpPr>
          <p:cNvPr id="23" name="Tijdelijke aanduiding voor tekst 22"/>
          <p:cNvSpPr>
            <a:spLocks noGrp="1"/>
          </p:cNvSpPr>
          <p:nvPr>
            <p:ph type="body" sz="quarter" idx="16"/>
          </p:nvPr>
        </p:nvSpPr>
        <p:spPr>
          <a:xfrm>
            <a:off x="6096000" y="1863204"/>
            <a:ext cx="5887272" cy="4350771"/>
          </a:xfrm>
        </p:spPr>
        <p:txBody>
          <a:bodyPr/>
          <a:lstStyle/>
          <a:p>
            <a:pPr marL="171416" indent="-171416">
              <a:buFont typeface="Arial" panose="020B0604020202020204" pitchFamily="34" charset="0"/>
              <a:buChar char="•"/>
            </a:pPr>
            <a:r>
              <a:rPr lang="nl-NL" sz="1700" dirty="0"/>
              <a:t>Doel van de zoekfunctionaliteit is om de geregistreerde decentrale documentverzamelingen doorzoekbaar te maken voor de burger;</a:t>
            </a:r>
          </a:p>
          <a:p>
            <a:pPr marL="171416" indent="-171416">
              <a:buFont typeface="Arial" panose="020B0604020202020204" pitchFamily="34" charset="0"/>
              <a:buChar char="•"/>
            </a:pPr>
            <a:r>
              <a:rPr lang="nl-NL" sz="1700" dirty="0"/>
              <a:t>Opname van documenten in de zoekfunctie gaat door middel van een </a:t>
            </a:r>
            <a:r>
              <a:rPr lang="nl-NL" sz="1700" dirty="0" err="1"/>
              <a:t>harvester</a:t>
            </a:r>
            <a:r>
              <a:rPr lang="nl-NL" sz="1700" dirty="0"/>
              <a:t>;</a:t>
            </a:r>
          </a:p>
          <a:p>
            <a:pPr marL="171416" indent="-171416">
              <a:buFont typeface="Arial" panose="020B0604020202020204" pitchFamily="34" charset="0"/>
              <a:buChar char="•"/>
            </a:pPr>
            <a:r>
              <a:rPr lang="nl-NL" sz="1700" dirty="0"/>
              <a:t>Implementatie van XML sitemaps bij </a:t>
            </a:r>
            <a:r>
              <a:rPr lang="nl-NL" sz="1700" dirty="0" err="1"/>
              <a:t>bestuurs</a:t>
            </a:r>
            <a:r>
              <a:rPr lang="nl-NL" sz="1700" dirty="0"/>
              <a:t> organen is benodigd om te kunnen </a:t>
            </a:r>
            <a:r>
              <a:rPr lang="nl-NL" sz="1700" dirty="0" err="1"/>
              <a:t>harvesten</a:t>
            </a:r>
            <a:r>
              <a:rPr lang="nl-NL" sz="1700" dirty="0"/>
              <a:t>;</a:t>
            </a:r>
          </a:p>
          <a:p>
            <a:pPr marL="171416" indent="-171416">
              <a:buFont typeface="Arial" panose="020B0604020202020204" pitchFamily="34" charset="0"/>
              <a:buChar char="•"/>
            </a:pPr>
            <a:r>
              <a:rPr lang="nl-NL" sz="1700" dirty="0"/>
              <a:t>Zoeken via open.overheid.nl;</a:t>
            </a:r>
          </a:p>
          <a:p>
            <a:pPr marL="171416" indent="-171416">
              <a:buFont typeface="Arial" panose="020B0604020202020204" pitchFamily="34" charset="0"/>
              <a:buChar char="•"/>
            </a:pPr>
            <a:r>
              <a:rPr lang="nl-NL" sz="1700" dirty="0"/>
              <a:t>De zoekfunctionaliteit is een onderdeel van de totale aansluiting op de </a:t>
            </a:r>
            <a:r>
              <a:rPr lang="nl-NL" sz="1700" dirty="0" err="1"/>
              <a:t>Woo-Index</a:t>
            </a:r>
            <a:r>
              <a:rPr lang="nl-NL" sz="1700" dirty="0"/>
              <a:t>.</a:t>
            </a:r>
          </a:p>
          <a:p>
            <a:pPr marL="171416" indent="-171416">
              <a:buFont typeface="Arial" panose="020B0604020202020204" pitchFamily="34" charset="0"/>
              <a:buChar char="•"/>
            </a:pPr>
            <a:endParaRPr lang="nl-NL" sz="1700" dirty="0"/>
          </a:p>
          <a:p>
            <a:endParaRPr lang="nl-NL" sz="1700" dirty="0"/>
          </a:p>
          <a:p>
            <a:pPr marL="171416" indent="-171416">
              <a:buFont typeface="Arial" panose="020B0604020202020204" pitchFamily="34" charset="0"/>
              <a:buChar char="•"/>
            </a:pPr>
            <a:endParaRPr lang="nl-NL" sz="1700" dirty="0"/>
          </a:p>
          <a:p>
            <a:pPr marL="171416" indent="-171416">
              <a:buFont typeface="Arial" panose="020B0604020202020204" pitchFamily="34" charset="0"/>
              <a:buChar char="•"/>
            </a:pPr>
            <a:endParaRPr lang="nl-NL" sz="1700" dirty="0"/>
          </a:p>
          <a:p>
            <a:pPr marL="171416" indent="-171416">
              <a:buFont typeface="Arial" panose="020B0604020202020204" pitchFamily="34" charset="0"/>
              <a:buChar char="•"/>
            </a:pPr>
            <a:endParaRPr lang="nl-NL" sz="1700" dirty="0"/>
          </a:p>
          <a:p>
            <a:pPr marL="171416" indent="-171416">
              <a:buFont typeface="Arial" panose="020B0604020202020204" pitchFamily="34" charset="0"/>
              <a:buChar char="•"/>
            </a:pPr>
            <a:endParaRPr lang="nl-NL" sz="1700" dirty="0"/>
          </a:p>
          <a:p>
            <a:pPr marL="171416" indent="-171416">
              <a:buFont typeface="Arial" panose="020B0604020202020204" pitchFamily="34" charset="0"/>
              <a:buChar char="•"/>
            </a:pPr>
            <a:endParaRPr lang="nl-NL" sz="1700" dirty="0"/>
          </a:p>
        </p:txBody>
      </p:sp>
      <p:sp>
        <p:nvSpPr>
          <p:cNvPr id="2" name="Tijdelijke aanduiding voor dianummer 1">
            <a:extLst>
              <a:ext uri="{FF2B5EF4-FFF2-40B4-BE49-F238E27FC236}">
                <a16:creationId xmlns:a16="http://schemas.microsoft.com/office/drawing/2014/main" id="{8EC80549-88EC-1252-5009-E13849A67A33}"/>
              </a:ext>
            </a:extLst>
          </p:cNvPr>
          <p:cNvSpPr>
            <a:spLocks noGrp="1"/>
          </p:cNvSpPr>
          <p:nvPr>
            <p:ph type="sldNum" sz="quarter" idx="18"/>
          </p:nvPr>
        </p:nvSpPr>
        <p:spPr/>
        <p:txBody>
          <a:bodyPr/>
          <a:lstStyle/>
          <a:p>
            <a:pPr defTabSz="228554">
              <a:defRPr/>
            </a:pPr>
            <a:fld id="{0E0C543C-EF2B-E349-AEAD-AD62DC66D5E0}" type="slidenum">
              <a:rPr lang="nl-NL">
                <a:solidFill>
                  <a:prstClr val="black">
                    <a:tint val="75000"/>
                  </a:prstClr>
                </a:solidFill>
                <a:latin typeface="Verdana"/>
                <a:ea typeface="+mn-ea"/>
              </a:rPr>
              <a:pPr defTabSz="228554">
                <a:defRPr/>
              </a:pPr>
              <a:t>28</a:t>
            </a:fld>
            <a:endParaRPr lang="nl-NL" dirty="0">
              <a:solidFill>
                <a:prstClr val="black">
                  <a:tint val="75000"/>
                </a:prstClr>
              </a:solidFill>
              <a:latin typeface="Verdana"/>
              <a:ea typeface="+mn-ea"/>
            </a:endParaRPr>
          </a:p>
        </p:txBody>
      </p:sp>
    </p:spTree>
    <p:extLst>
      <p:ext uri="{BB962C8B-B14F-4D97-AF65-F5344CB8AC3E}">
        <p14:creationId xmlns:p14="http://schemas.microsoft.com/office/powerpoint/2010/main" val="380817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7E7CE"/>
        </a:solidFill>
        <a:effectLst/>
      </p:bgPr>
    </p:bg>
    <p:spTree>
      <p:nvGrpSpPr>
        <p:cNvPr id="1" name=""/>
        <p:cNvGrpSpPr/>
        <p:nvPr/>
      </p:nvGrpSpPr>
      <p:grpSpPr>
        <a:xfrm>
          <a:off x="0" y="0"/>
          <a:ext cx="0" cy="0"/>
          <a:chOff x="0" y="0"/>
          <a:chExt cx="0" cy="0"/>
        </a:xfrm>
      </p:grpSpPr>
      <p:sp>
        <p:nvSpPr>
          <p:cNvPr id="20" name="Titel 19"/>
          <p:cNvSpPr>
            <a:spLocks noGrp="1"/>
          </p:cNvSpPr>
          <p:nvPr>
            <p:ph type="title"/>
          </p:nvPr>
        </p:nvSpPr>
        <p:spPr>
          <a:xfrm>
            <a:off x="674291" y="862974"/>
            <a:ext cx="5651041" cy="646808"/>
          </a:xfrm>
        </p:spPr>
        <p:txBody>
          <a:bodyPr/>
          <a:lstStyle/>
          <a:p>
            <a:r>
              <a:rPr lang="nl-NL" dirty="0">
                <a:solidFill>
                  <a:schemeClr val="bg1"/>
                </a:solidFill>
              </a:rPr>
              <a:t>Deel 2 </a:t>
            </a:r>
            <a:r>
              <a:rPr lang="nl-NL" dirty="0"/>
              <a:t>- </a:t>
            </a:r>
            <a:r>
              <a:rPr lang="nl-NL" dirty="0" err="1"/>
              <a:t>Harvester</a:t>
            </a:r>
            <a:endParaRPr lang="nl-NL" dirty="0"/>
          </a:p>
        </p:txBody>
      </p:sp>
      <p:sp>
        <p:nvSpPr>
          <p:cNvPr id="21" name="Tijdelijke aanduiding voor tekst 20"/>
          <p:cNvSpPr>
            <a:spLocks noGrp="1"/>
          </p:cNvSpPr>
          <p:nvPr>
            <p:ph type="body" sz="quarter" idx="14"/>
          </p:nvPr>
        </p:nvSpPr>
        <p:spPr/>
        <p:txBody>
          <a:bodyPr/>
          <a:lstStyle/>
          <a:p>
            <a:pPr marL="530913" lvl="4" indent="-171416"/>
            <a:r>
              <a:rPr lang="nl-NL" sz="2200" u="sng" dirty="0">
                <a:solidFill>
                  <a:srgbClr val="39870C"/>
                </a:solidFill>
              </a:rPr>
              <a:t>Hoe werkt het</a:t>
            </a:r>
          </a:p>
        </p:txBody>
      </p:sp>
      <p:sp>
        <p:nvSpPr>
          <p:cNvPr id="23" name="Tijdelijke aanduiding voor tekst 22"/>
          <p:cNvSpPr>
            <a:spLocks noGrp="1"/>
          </p:cNvSpPr>
          <p:nvPr>
            <p:ph type="body" sz="quarter" idx="16"/>
          </p:nvPr>
        </p:nvSpPr>
        <p:spPr>
          <a:xfrm>
            <a:off x="6465959" y="1710824"/>
            <a:ext cx="5056996" cy="4350771"/>
          </a:xfrm>
        </p:spPr>
        <p:txBody>
          <a:bodyPr/>
          <a:lstStyle/>
          <a:p>
            <a:pPr marL="171416" indent="-171416">
              <a:buFont typeface="Arial" panose="020B0604020202020204" pitchFamily="34" charset="0"/>
              <a:buChar char="•"/>
            </a:pPr>
            <a:r>
              <a:rPr lang="nl-NL" sz="1700" dirty="0"/>
              <a:t>Op de weblocaties zijn XML sitemaps  geïmplementeerd volgens de KOOP aansluitinformatie;</a:t>
            </a:r>
          </a:p>
          <a:p>
            <a:pPr marL="171416" indent="-171416">
              <a:buFont typeface="Arial" panose="020B0604020202020204" pitchFamily="34" charset="0"/>
              <a:buChar char="•"/>
            </a:pPr>
            <a:r>
              <a:rPr lang="nl-NL" sz="1700" dirty="0"/>
              <a:t>De </a:t>
            </a:r>
            <a:r>
              <a:rPr lang="nl-NL" sz="1700" dirty="0" err="1"/>
              <a:t>harvester</a:t>
            </a:r>
            <a:r>
              <a:rPr lang="nl-NL" sz="1700" dirty="0"/>
              <a:t> van KOOP haalt documenten en </a:t>
            </a:r>
            <a:r>
              <a:rPr lang="nl-NL" sz="1700" u="sng" dirty="0"/>
              <a:t>eventuele</a:t>
            </a:r>
            <a:r>
              <a:rPr lang="nl-NL" sz="1700" dirty="0"/>
              <a:t> metadata op;</a:t>
            </a:r>
            <a:endParaRPr lang="nl-NL" sz="1700" u="sng" dirty="0"/>
          </a:p>
          <a:p>
            <a:pPr marL="171416" indent="-171416">
              <a:buFont typeface="Arial" panose="020B0604020202020204" pitchFamily="34" charset="0"/>
              <a:buChar char="•"/>
            </a:pPr>
            <a:r>
              <a:rPr lang="nl-NL" sz="1700" dirty="0"/>
              <a:t>Deze documenten worden alleen geïndexeerd, documenten worden </a:t>
            </a:r>
            <a:r>
              <a:rPr lang="nl-NL" sz="1700" u="sng" dirty="0"/>
              <a:t>niet</a:t>
            </a:r>
            <a:r>
              <a:rPr lang="nl-NL" sz="1700" dirty="0"/>
              <a:t> centraal opgeslagen;</a:t>
            </a:r>
          </a:p>
          <a:p>
            <a:pPr marL="171416" indent="-171416">
              <a:buFont typeface="Arial" panose="020B0604020202020204" pitchFamily="34" charset="0"/>
              <a:buChar char="•"/>
            </a:pPr>
            <a:r>
              <a:rPr lang="nl-NL" sz="1700" dirty="0"/>
              <a:t>De </a:t>
            </a:r>
            <a:r>
              <a:rPr lang="nl-NL" sz="1700" dirty="0" err="1"/>
              <a:t>harvester</a:t>
            </a:r>
            <a:r>
              <a:rPr lang="nl-NL" sz="1700" dirty="0"/>
              <a:t> haalt deze informatie alleen op van openbare weblocaties;</a:t>
            </a:r>
            <a:br>
              <a:rPr lang="nl-NL" sz="1700" dirty="0"/>
            </a:br>
            <a:r>
              <a:rPr lang="nl-NL" dirty="0"/>
              <a:t>(waarvan de URL’s zijn geregistreerd in de </a:t>
            </a:r>
            <a:r>
              <a:rPr lang="nl-NL" dirty="0" err="1"/>
              <a:t>Woo-index</a:t>
            </a:r>
            <a:r>
              <a:rPr lang="nl-NL" dirty="0"/>
              <a:t>)</a:t>
            </a:r>
          </a:p>
          <a:p>
            <a:pPr marL="171416" indent="-171416">
              <a:buFont typeface="Arial" panose="020B0604020202020204" pitchFamily="34" charset="0"/>
              <a:buChar char="•"/>
            </a:pPr>
            <a:r>
              <a:rPr lang="nl-NL" sz="1700" dirty="0"/>
              <a:t>Sitemaps kunnen optioneel worden voorzien van metadata:</a:t>
            </a:r>
          </a:p>
          <a:p>
            <a:r>
              <a:rPr lang="nl-NL" sz="1700" dirty="0"/>
              <a:t>	- TOOI of</a:t>
            </a:r>
          </a:p>
          <a:p>
            <a:r>
              <a:rPr lang="nl-NL" sz="1700" dirty="0"/>
              <a:t>	- organisatie specifieke metadata</a:t>
            </a:r>
          </a:p>
          <a:p>
            <a:pPr marL="171416" indent="-171416">
              <a:buFont typeface="Arial" panose="020B0604020202020204" pitchFamily="34" charset="0"/>
              <a:buChar char="•"/>
            </a:pPr>
            <a:endParaRPr lang="nl-NL" sz="1700" dirty="0"/>
          </a:p>
          <a:p>
            <a:pPr marL="171416" indent="-171416">
              <a:buFont typeface="Arial" panose="020B0604020202020204" pitchFamily="34" charset="0"/>
              <a:buChar char="•"/>
            </a:pPr>
            <a:endParaRPr lang="nl-NL" sz="1700" dirty="0"/>
          </a:p>
          <a:p>
            <a:pPr marL="171416" indent="-171416">
              <a:buFont typeface="Arial" panose="020B0604020202020204" pitchFamily="34" charset="0"/>
              <a:buChar char="•"/>
            </a:pPr>
            <a:endParaRPr lang="nl-NL" sz="1700" dirty="0"/>
          </a:p>
        </p:txBody>
      </p:sp>
      <p:sp>
        <p:nvSpPr>
          <p:cNvPr id="2" name="Tijdelijke aanduiding voor dianummer 1">
            <a:extLst>
              <a:ext uri="{FF2B5EF4-FFF2-40B4-BE49-F238E27FC236}">
                <a16:creationId xmlns:a16="http://schemas.microsoft.com/office/drawing/2014/main" id="{8EC80549-88EC-1252-5009-E13849A67A33}"/>
              </a:ext>
            </a:extLst>
          </p:cNvPr>
          <p:cNvSpPr>
            <a:spLocks noGrp="1"/>
          </p:cNvSpPr>
          <p:nvPr>
            <p:ph type="sldNum" sz="quarter" idx="18"/>
          </p:nvPr>
        </p:nvSpPr>
        <p:spPr/>
        <p:txBody>
          <a:bodyPr/>
          <a:lstStyle/>
          <a:p>
            <a:pPr defTabSz="228554">
              <a:defRPr/>
            </a:pPr>
            <a:fld id="{0E0C543C-EF2B-E349-AEAD-AD62DC66D5E0}" type="slidenum">
              <a:rPr lang="nl-NL">
                <a:solidFill>
                  <a:prstClr val="black">
                    <a:tint val="75000"/>
                  </a:prstClr>
                </a:solidFill>
                <a:latin typeface="Verdana"/>
                <a:ea typeface="+mn-ea"/>
              </a:rPr>
              <a:pPr defTabSz="228554">
                <a:defRPr/>
              </a:pPr>
              <a:t>29</a:t>
            </a:fld>
            <a:endParaRPr lang="nl-NL" dirty="0">
              <a:solidFill>
                <a:prstClr val="black">
                  <a:tint val="75000"/>
                </a:prstClr>
              </a:solidFill>
              <a:latin typeface="Verdana"/>
              <a:ea typeface="+mn-ea"/>
            </a:endParaRPr>
          </a:p>
        </p:txBody>
      </p:sp>
      <p:sp>
        <p:nvSpPr>
          <p:cNvPr id="3" name="Tekstballon: ovaal 2">
            <a:extLst>
              <a:ext uri="{FF2B5EF4-FFF2-40B4-BE49-F238E27FC236}">
                <a16:creationId xmlns:a16="http://schemas.microsoft.com/office/drawing/2014/main" id="{E480F7A8-5A33-98AA-ACD4-437655217966}"/>
              </a:ext>
            </a:extLst>
          </p:cNvPr>
          <p:cNvSpPr/>
          <p:nvPr/>
        </p:nvSpPr>
        <p:spPr>
          <a:xfrm rot="15750590">
            <a:off x="3223991" y="3713079"/>
            <a:ext cx="2790906" cy="2611584"/>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endParaRPr lang="nl-NL" sz="900" dirty="0">
              <a:solidFill>
                <a:prstClr val="white"/>
              </a:solidFill>
              <a:latin typeface="Verdana"/>
            </a:endParaRPr>
          </a:p>
        </p:txBody>
      </p:sp>
      <p:sp>
        <p:nvSpPr>
          <p:cNvPr id="4" name="Tekstvak 3">
            <a:extLst>
              <a:ext uri="{FF2B5EF4-FFF2-40B4-BE49-F238E27FC236}">
                <a16:creationId xmlns:a16="http://schemas.microsoft.com/office/drawing/2014/main" id="{AB33A40B-9979-4DB8-F9A1-B99CBA614389}"/>
              </a:ext>
            </a:extLst>
          </p:cNvPr>
          <p:cNvSpPr txBox="1"/>
          <p:nvPr/>
        </p:nvSpPr>
        <p:spPr>
          <a:xfrm>
            <a:off x="3667283" y="4429630"/>
            <a:ext cx="1909831" cy="1208883"/>
          </a:xfrm>
          <a:prstGeom prst="rect">
            <a:avLst/>
          </a:prstGeom>
          <a:noFill/>
        </p:spPr>
        <p:txBody>
          <a:bodyPr wrap="square" rtlCol="0">
            <a:noAutofit/>
          </a:bodyPr>
          <a:lstStyle/>
          <a:p>
            <a:pPr defTabSz="228554" eaLnBrk="0" hangingPunct="0"/>
            <a:r>
              <a:rPr lang="nl-NL" sz="1200" b="1" dirty="0">
                <a:solidFill>
                  <a:prstClr val="white"/>
                </a:solidFill>
                <a:latin typeface="Verdana" panose="020B0604030504040204" pitchFamily="34" charset="0"/>
                <a:ea typeface="+mn-ea"/>
              </a:rPr>
              <a:t>Aanbeveling</a:t>
            </a:r>
          </a:p>
          <a:p>
            <a:pPr defTabSz="228554" eaLnBrk="0" hangingPunct="0"/>
            <a:endParaRPr lang="nl-NL" sz="1200" dirty="0">
              <a:solidFill>
                <a:prstClr val="white"/>
              </a:solidFill>
              <a:latin typeface="Verdana" panose="020B0604030504040204" pitchFamily="34" charset="0"/>
              <a:ea typeface="+mn-ea"/>
            </a:endParaRPr>
          </a:p>
          <a:p>
            <a:pPr defTabSz="228554" eaLnBrk="0" hangingPunct="0"/>
            <a:r>
              <a:rPr lang="nl-NL" sz="1200" dirty="0">
                <a:solidFill>
                  <a:prstClr val="white"/>
                </a:solidFill>
                <a:latin typeface="Verdana" panose="020B0604030504040204" pitchFamily="34" charset="0"/>
                <a:ea typeface="+mn-ea"/>
              </a:rPr>
              <a:t>Het meegeven van metadata verbetert de kwaliteit van de zoekresultaten</a:t>
            </a:r>
          </a:p>
          <a:p>
            <a:pPr defTabSz="228554" eaLnBrk="0" hangingPunct="0"/>
            <a:endParaRPr lang="nl-NL" sz="1200" dirty="0">
              <a:solidFill>
                <a:prstClr val="black"/>
              </a:solidFill>
              <a:latin typeface="Verdana" panose="020B0604030504040204" pitchFamily="34" charset="0"/>
              <a:ea typeface="+mn-ea"/>
            </a:endParaRPr>
          </a:p>
          <a:p>
            <a:pPr defTabSz="228554" eaLnBrk="0" hangingPunct="0"/>
            <a:endParaRPr lang="nl-NL" sz="1200" dirty="0">
              <a:solidFill>
                <a:prstClr val="black"/>
              </a:solidFill>
              <a:latin typeface="Verdana" panose="020B0604030504040204" pitchFamily="34" charset="0"/>
              <a:ea typeface="+mn-ea"/>
            </a:endParaRPr>
          </a:p>
          <a:p>
            <a:pPr defTabSz="228554" eaLnBrk="0" hangingPunct="0"/>
            <a:endParaRPr lang="nl-NL" sz="1200" dirty="0" err="1">
              <a:solidFill>
                <a:prstClr val="black"/>
              </a:solidFill>
              <a:latin typeface="Verdana" panose="020B0604030504040204" pitchFamily="34" charset="0"/>
              <a:ea typeface="+mn-ea"/>
            </a:endParaRPr>
          </a:p>
        </p:txBody>
      </p:sp>
    </p:spTree>
    <p:extLst>
      <p:ext uri="{BB962C8B-B14F-4D97-AF65-F5344CB8AC3E}">
        <p14:creationId xmlns:p14="http://schemas.microsoft.com/office/powerpoint/2010/main" val="135331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1726035-0EEF-6246-B5F9-6DDC8EC8F385}"/>
              </a:ext>
            </a:extLst>
          </p:cNvPr>
          <p:cNvSpPr>
            <a:spLocks noGrp="1"/>
          </p:cNvSpPr>
          <p:nvPr>
            <p:ph idx="1"/>
          </p:nvPr>
        </p:nvSpPr>
        <p:spPr>
          <a:xfrm>
            <a:off x="1080000" y="1371600"/>
            <a:ext cx="10033200" cy="4565374"/>
          </a:xfrm>
        </p:spPr>
        <p:txBody>
          <a:bodyPr/>
          <a:lstStyle/>
          <a:p>
            <a:pPr marL="0" indent="0">
              <a:buNone/>
            </a:pPr>
            <a:r>
              <a:rPr lang="nl-NL" sz="3200" dirty="0">
                <a:solidFill>
                  <a:srgbClr val="009EE3"/>
                </a:solidFill>
                <a:latin typeface="Arial"/>
                <a:cs typeface="Arial"/>
              </a:rPr>
              <a:t>Wat is het concept?</a:t>
            </a:r>
          </a:p>
          <a:p>
            <a:pPr marL="267970" indent="-267970"/>
            <a:endParaRPr lang="nl-NL">
              <a:hlinkClick r:id="rId2"/>
            </a:endParaRPr>
          </a:p>
          <a:p>
            <a:pPr marL="267970" indent="-267970"/>
            <a:r>
              <a:rPr lang="nl-NL" sz="3200" dirty="0">
                <a:solidFill>
                  <a:srgbClr val="002C64"/>
                </a:solidFill>
                <a:latin typeface="Arial"/>
                <a:cs typeface="Arial"/>
              </a:rPr>
              <a:t>Tweemaandelijkse bijeenkomst voor projectleiders </a:t>
            </a:r>
            <a:r>
              <a:rPr lang="nl-NL" sz="3200" dirty="0" err="1">
                <a:solidFill>
                  <a:srgbClr val="002C64"/>
                </a:solidFill>
                <a:latin typeface="Arial"/>
                <a:cs typeface="Arial"/>
              </a:rPr>
              <a:t>Woo</a:t>
            </a:r>
            <a:endParaRPr lang="nl-NL" sz="3200">
              <a:solidFill>
                <a:srgbClr val="002C64"/>
              </a:solidFill>
              <a:latin typeface="Arial"/>
              <a:cs typeface="Arial"/>
            </a:endParaRPr>
          </a:p>
          <a:p>
            <a:pPr marL="267970" indent="-267970"/>
            <a:endParaRPr lang="nl-NL" sz="3200">
              <a:solidFill>
                <a:srgbClr val="002C64"/>
              </a:solidFill>
            </a:endParaRPr>
          </a:p>
          <a:p>
            <a:pPr marL="267970" indent="-267970"/>
            <a:r>
              <a:rPr lang="nl-NL" sz="3200" dirty="0">
                <a:solidFill>
                  <a:srgbClr val="002C64"/>
                </a:solidFill>
                <a:latin typeface="Arial"/>
                <a:cs typeface="Arial"/>
              </a:rPr>
              <a:t>Vaste onderdelen</a:t>
            </a:r>
          </a:p>
          <a:p>
            <a:pPr marL="809625" lvl="3" indent="0">
              <a:buNone/>
            </a:pPr>
            <a:r>
              <a:rPr lang="nl-NL" sz="3200" dirty="0">
                <a:solidFill>
                  <a:srgbClr val="002C64"/>
                </a:solidFill>
                <a:latin typeface="Arial"/>
                <a:cs typeface="Arial"/>
              </a:rPr>
              <a:t> - Een verhaal uit de praktijk</a:t>
            </a:r>
          </a:p>
          <a:p>
            <a:pPr marL="0" indent="0">
              <a:buNone/>
            </a:pPr>
            <a:r>
              <a:rPr lang="nl-NL" sz="3200" dirty="0">
                <a:solidFill>
                  <a:srgbClr val="002C64"/>
                </a:solidFill>
                <a:latin typeface="Arial"/>
                <a:cs typeface="Arial"/>
              </a:rPr>
              <a:t>	- Voortgang m.b.t. PLOOI</a:t>
            </a:r>
          </a:p>
          <a:p>
            <a:pPr marL="0" indent="0">
              <a:buNone/>
            </a:pPr>
            <a:r>
              <a:rPr lang="nl-NL" sz="3200" dirty="0">
                <a:solidFill>
                  <a:srgbClr val="002C64"/>
                </a:solidFill>
                <a:latin typeface="Arial"/>
                <a:cs typeface="Arial"/>
              </a:rPr>
              <a:t>	- Stellen van vragen </a:t>
            </a:r>
            <a:endParaRPr lang="nl-NL" sz="3200" dirty="0">
              <a:solidFill>
                <a:srgbClr val="002C64"/>
              </a:solidFill>
            </a:endParaRPr>
          </a:p>
        </p:txBody>
      </p:sp>
    </p:spTree>
    <p:extLst>
      <p:ext uri="{BB962C8B-B14F-4D97-AF65-F5344CB8AC3E}">
        <p14:creationId xmlns:p14="http://schemas.microsoft.com/office/powerpoint/2010/main" val="3954992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kstvak 154">
            <a:extLst>
              <a:ext uri="{FF2B5EF4-FFF2-40B4-BE49-F238E27FC236}">
                <a16:creationId xmlns:a16="http://schemas.microsoft.com/office/drawing/2014/main" id="{71456E14-C52A-5881-BEFF-54EFA76B8DCF}"/>
              </a:ext>
            </a:extLst>
          </p:cNvPr>
          <p:cNvSpPr txBox="1"/>
          <p:nvPr/>
        </p:nvSpPr>
        <p:spPr>
          <a:xfrm>
            <a:off x="465442" y="464904"/>
            <a:ext cx="3813393" cy="461665"/>
          </a:xfrm>
          <a:prstGeom prst="rect">
            <a:avLst/>
          </a:prstGeom>
          <a:noFill/>
        </p:spPr>
        <p:txBody>
          <a:bodyPr wrap="square">
            <a:spAutoFit/>
          </a:bodyPr>
          <a:lstStyle/>
          <a:p>
            <a:pPr defTabSz="228554" eaLnBrk="0" hangingPunct="0"/>
            <a:r>
              <a:rPr lang="nl-NL" dirty="0">
                <a:solidFill>
                  <a:prstClr val="black"/>
                </a:solidFill>
                <a:latin typeface="Verdana" panose="020B0604030504040204" pitchFamily="34" charset="0"/>
                <a:ea typeface="+mn-ea"/>
              </a:rPr>
              <a:t>Werking </a:t>
            </a:r>
            <a:r>
              <a:rPr lang="nl-NL" dirty="0" err="1">
                <a:solidFill>
                  <a:prstClr val="black"/>
                </a:solidFill>
                <a:latin typeface="Verdana" panose="020B0604030504040204" pitchFamily="34" charset="0"/>
                <a:ea typeface="+mn-ea"/>
              </a:rPr>
              <a:t>Woo</a:t>
            </a:r>
            <a:r>
              <a:rPr lang="nl-NL" dirty="0">
                <a:solidFill>
                  <a:prstClr val="black"/>
                </a:solidFill>
                <a:latin typeface="Verdana" panose="020B0604030504040204" pitchFamily="34" charset="0"/>
                <a:ea typeface="+mn-ea"/>
              </a:rPr>
              <a:t>-index (3)</a:t>
            </a:r>
          </a:p>
        </p:txBody>
      </p:sp>
      <p:sp>
        <p:nvSpPr>
          <p:cNvPr id="210" name="Rechthoek: afgeronde hoeken 209">
            <a:extLst>
              <a:ext uri="{FF2B5EF4-FFF2-40B4-BE49-F238E27FC236}">
                <a16:creationId xmlns:a16="http://schemas.microsoft.com/office/drawing/2014/main" id="{DCC53D86-BFFE-2785-7039-A225702E3FA2}"/>
              </a:ext>
            </a:extLst>
          </p:cNvPr>
          <p:cNvSpPr/>
          <p:nvPr/>
        </p:nvSpPr>
        <p:spPr>
          <a:xfrm>
            <a:off x="411545" y="4014630"/>
            <a:ext cx="1093424" cy="134356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228554" eaLnBrk="0" hangingPunct="0"/>
            <a:r>
              <a:rPr lang="nl-NL" sz="900" dirty="0">
                <a:solidFill>
                  <a:prstClr val="white"/>
                </a:solidFill>
                <a:latin typeface="Verdana"/>
              </a:rPr>
              <a:t>Website bestuursorgaan</a:t>
            </a:r>
          </a:p>
        </p:txBody>
      </p:sp>
      <p:cxnSp>
        <p:nvCxnSpPr>
          <p:cNvPr id="138" name="Rechte verbindingslijn met pijl 137">
            <a:extLst>
              <a:ext uri="{FF2B5EF4-FFF2-40B4-BE49-F238E27FC236}">
                <a16:creationId xmlns:a16="http://schemas.microsoft.com/office/drawing/2014/main" id="{3D7FDB0D-2CBB-A988-723F-750C9639BD17}"/>
              </a:ext>
            </a:extLst>
          </p:cNvPr>
          <p:cNvCxnSpPr>
            <a:cxnSpLocks/>
            <a:endCxn id="134" idx="1"/>
          </p:cNvCxnSpPr>
          <p:nvPr/>
        </p:nvCxnSpPr>
        <p:spPr>
          <a:xfrm>
            <a:off x="1474565" y="4848567"/>
            <a:ext cx="6073963" cy="0"/>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24" name="Graphic 123" descr="Mannelijk profiel silhouet">
            <a:extLst>
              <a:ext uri="{FF2B5EF4-FFF2-40B4-BE49-F238E27FC236}">
                <a16:creationId xmlns:a16="http://schemas.microsoft.com/office/drawing/2014/main" id="{EDB0BB0F-5386-6975-AEFF-9B8ACE508B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970" y="1879732"/>
            <a:ext cx="713733" cy="665522"/>
          </a:xfrm>
          <a:prstGeom prst="rect">
            <a:avLst/>
          </a:prstGeom>
        </p:spPr>
      </p:pic>
      <p:pic>
        <p:nvPicPr>
          <p:cNvPr id="125" name="Graphic 124" descr="Internet silhouet">
            <a:extLst>
              <a:ext uri="{FF2B5EF4-FFF2-40B4-BE49-F238E27FC236}">
                <a16:creationId xmlns:a16="http://schemas.microsoft.com/office/drawing/2014/main" id="{E1B72A55-6C0B-518B-DF84-348A928139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7013" y="1749458"/>
            <a:ext cx="985632" cy="919055"/>
          </a:xfrm>
          <a:prstGeom prst="rect">
            <a:avLst/>
          </a:prstGeom>
        </p:spPr>
      </p:pic>
      <p:sp>
        <p:nvSpPr>
          <p:cNvPr id="126" name="Tekstvak 125">
            <a:extLst>
              <a:ext uri="{FF2B5EF4-FFF2-40B4-BE49-F238E27FC236}">
                <a16:creationId xmlns:a16="http://schemas.microsoft.com/office/drawing/2014/main" id="{6798B9E8-EAD8-4471-FA3E-4D386D591BE2}"/>
              </a:ext>
            </a:extLst>
          </p:cNvPr>
          <p:cNvSpPr txBox="1"/>
          <p:nvPr/>
        </p:nvSpPr>
        <p:spPr>
          <a:xfrm>
            <a:off x="3630227" y="2527322"/>
            <a:ext cx="1645542"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Redactie omgeving ROO</a:t>
            </a:r>
          </a:p>
        </p:txBody>
      </p:sp>
      <p:pic>
        <p:nvPicPr>
          <p:cNvPr id="127" name="Graphic 126" descr="Internet met effen opvulling">
            <a:extLst>
              <a:ext uri="{FF2B5EF4-FFF2-40B4-BE49-F238E27FC236}">
                <a16:creationId xmlns:a16="http://schemas.microsoft.com/office/drawing/2014/main" id="{C0C5ED9B-3112-96C8-DBF5-B0E168434C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48528" y="1744334"/>
            <a:ext cx="985632" cy="919055"/>
          </a:xfrm>
          <a:prstGeom prst="rect">
            <a:avLst/>
          </a:prstGeom>
        </p:spPr>
      </p:pic>
      <p:sp>
        <p:nvSpPr>
          <p:cNvPr id="128" name="Tekstvak 127">
            <a:extLst>
              <a:ext uri="{FF2B5EF4-FFF2-40B4-BE49-F238E27FC236}">
                <a16:creationId xmlns:a16="http://schemas.microsoft.com/office/drawing/2014/main" id="{595453D9-CF78-61B6-655A-4E9EF476A9BA}"/>
              </a:ext>
            </a:extLst>
          </p:cNvPr>
          <p:cNvSpPr txBox="1"/>
          <p:nvPr/>
        </p:nvSpPr>
        <p:spPr>
          <a:xfrm>
            <a:off x="7324982" y="2554545"/>
            <a:ext cx="1986021"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Organisaties.overheid.nl/woo</a:t>
            </a:r>
          </a:p>
        </p:txBody>
      </p:sp>
      <p:sp>
        <p:nvSpPr>
          <p:cNvPr id="129" name="Tekstvak 128">
            <a:extLst>
              <a:ext uri="{FF2B5EF4-FFF2-40B4-BE49-F238E27FC236}">
                <a16:creationId xmlns:a16="http://schemas.microsoft.com/office/drawing/2014/main" id="{67A20AE8-B235-E401-23E4-DDB7B8E21EFA}"/>
              </a:ext>
            </a:extLst>
          </p:cNvPr>
          <p:cNvSpPr txBox="1"/>
          <p:nvPr/>
        </p:nvSpPr>
        <p:spPr>
          <a:xfrm>
            <a:off x="2387943" y="2302696"/>
            <a:ext cx="713734"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Account</a:t>
            </a:r>
          </a:p>
        </p:txBody>
      </p:sp>
      <p:cxnSp>
        <p:nvCxnSpPr>
          <p:cNvPr id="130" name="Rechte verbindingslijn met pijl 129">
            <a:extLst>
              <a:ext uri="{FF2B5EF4-FFF2-40B4-BE49-F238E27FC236}">
                <a16:creationId xmlns:a16="http://schemas.microsoft.com/office/drawing/2014/main" id="{EAC5E46B-3B20-16E3-9A90-690CB9A90A34}"/>
              </a:ext>
            </a:extLst>
          </p:cNvPr>
          <p:cNvCxnSpPr>
            <a:stCxn id="124" idx="3"/>
            <a:endCxn id="125" idx="1"/>
          </p:cNvCxnSpPr>
          <p:nvPr/>
        </p:nvCxnSpPr>
        <p:spPr>
          <a:xfrm flipV="1">
            <a:off x="1300703" y="2208986"/>
            <a:ext cx="2496310" cy="350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pic>
        <p:nvPicPr>
          <p:cNvPr id="134" name="Graphic 133" descr="Internet met effen opvulling">
            <a:extLst>
              <a:ext uri="{FF2B5EF4-FFF2-40B4-BE49-F238E27FC236}">
                <a16:creationId xmlns:a16="http://schemas.microsoft.com/office/drawing/2014/main" id="{3888732D-6D0A-85F2-B9CA-DAE282CA7F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48528" y="4389040"/>
            <a:ext cx="985632" cy="919055"/>
          </a:xfrm>
          <a:prstGeom prst="rect">
            <a:avLst/>
          </a:prstGeom>
        </p:spPr>
      </p:pic>
      <p:sp>
        <p:nvSpPr>
          <p:cNvPr id="135" name="Tekstvak 134">
            <a:extLst>
              <a:ext uri="{FF2B5EF4-FFF2-40B4-BE49-F238E27FC236}">
                <a16:creationId xmlns:a16="http://schemas.microsoft.com/office/drawing/2014/main" id="{BC38B573-E262-3D79-9DE9-82AC7124F67E}"/>
              </a:ext>
            </a:extLst>
          </p:cNvPr>
          <p:cNvSpPr txBox="1"/>
          <p:nvPr/>
        </p:nvSpPr>
        <p:spPr>
          <a:xfrm>
            <a:off x="7273805" y="5200352"/>
            <a:ext cx="1485827" cy="230832"/>
          </a:xfrm>
          <a:prstGeom prst="rect">
            <a:avLst/>
          </a:prstGeom>
          <a:noFill/>
        </p:spPr>
        <p:txBody>
          <a:bodyPr wrap="square" rtlCol="0">
            <a:spAutoFit/>
          </a:bodyPr>
          <a:lstStyle/>
          <a:p>
            <a:pPr algn="ctr" defTabSz="228554" eaLnBrk="0" hangingPunct="0"/>
            <a:r>
              <a:rPr lang="nl-NL" sz="900" dirty="0">
                <a:solidFill>
                  <a:prstClr val="black"/>
                </a:solidFill>
                <a:latin typeface="Verdana" panose="020B0604030504040204" pitchFamily="34" charset="0"/>
                <a:ea typeface="+mn-ea"/>
              </a:rPr>
              <a:t>Open.overheid.nl</a:t>
            </a:r>
          </a:p>
        </p:txBody>
      </p:sp>
      <p:cxnSp>
        <p:nvCxnSpPr>
          <p:cNvPr id="136" name="Rechte verbindingslijn met pijl 135">
            <a:extLst>
              <a:ext uri="{FF2B5EF4-FFF2-40B4-BE49-F238E27FC236}">
                <a16:creationId xmlns:a16="http://schemas.microsoft.com/office/drawing/2014/main" id="{D2F6522C-8481-F1FF-5585-ED0512C1973C}"/>
              </a:ext>
            </a:extLst>
          </p:cNvPr>
          <p:cNvCxnSpPr>
            <a:cxnSpLocks/>
            <a:stCxn id="125" idx="3"/>
          </p:cNvCxnSpPr>
          <p:nvPr/>
        </p:nvCxnSpPr>
        <p:spPr>
          <a:xfrm flipV="1">
            <a:off x="4782644" y="2201708"/>
            <a:ext cx="1298658" cy="72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39" name="Tekstvak 138">
            <a:extLst>
              <a:ext uri="{FF2B5EF4-FFF2-40B4-BE49-F238E27FC236}">
                <a16:creationId xmlns:a16="http://schemas.microsoft.com/office/drawing/2014/main" id="{8B0D7882-7A07-2435-C472-83256FFD4F01}"/>
              </a:ext>
            </a:extLst>
          </p:cNvPr>
          <p:cNvSpPr txBox="1"/>
          <p:nvPr/>
        </p:nvSpPr>
        <p:spPr>
          <a:xfrm>
            <a:off x="1294388" y="4389039"/>
            <a:ext cx="840972" cy="2308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228554" eaLnBrk="0" hangingPunct="0"/>
            <a:r>
              <a:rPr lang="nl-NL" sz="900" dirty="0">
                <a:solidFill>
                  <a:prstClr val="black"/>
                </a:solidFill>
                <a:latin typeface="Verdana"/>
              </a:rPr>
              <a:t>Robots.txt</a:t>
            </a:r>
          </a:p>
        </p:txBody>
      </p:sp>
      <p:sp>
        <p:nvSpPr>
          <p:cNvPr id="140" name="Tekstvak 139">
            <a:extLst>
              <a:ext uri="{FF2B5EF4-FFF2-40B4-BE49-F238E27FC236}">
                <a16:creationId xmlns:a16="http://schemas.microsoft.com/office/drawing/2014/main" id="{B2421DD1-61E8-28C5-4E6F-F339FF3ABFA4}"/>
              </a:ext>
            </a:extLst>
          </p:cNvPr>
          <p:cNvSpPr txBox="1"/>
          <p:nvPr/>
        </p:nvSpPr>
        <p:spPr>
          <a:xfrm>
            <a:off x="1294388" y="4589329"/>
            <a:ext cx="212502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228554" eaLnBrk="0" hangingPunct="0"/>
            <a:r>
              <a:rPr lang="nl-NL" sz="900" dirty="0">
                <a:solidFill>
                  <a:prstClr val="black"/>
                </a:solidFill>
                <a:latin typeface="Verdana"/>
              </a:rPr>
              <a:t>Sitemapindex.xml en Sitemap.xml</a:t>
            </a:r>
          </a:p>
        </p:txBody>
      </p:sp>
      <p:sp>
        <p:nvSpPr>
          <p:cNvPr id="141" name="Tekstvak 140">
            <a:extLst>
              <a:ext uri="{FF2B5EF4-FFF2-40B4-BE49-F238E27FC236}">
                <a16:creationId xmlns:a16="http://schemas.microsoft.com/office/drawing/2014/main" id="{A9B14911-AFCF-3FE2-9BB3-6467C7989A7D}"/>
              </a:ext>
            </a:extLst>
          </p:cNvPr>
          <p:cNvSpPr txBox="1"/>
          <p:nvPr/>
        </p:nvSpPr>
        <p:spPr>
          <a:xfrm>
            <a:off x="6180797" y="5056937"/>
            <a:ext cx="682402" cy="369332"/>
          </a:xfrm>
          <a:prstGeom prst="rect">
            <a:avLst/>
          </a:prstGeom>
          <a:noFill/>
        </p:spPr>
        <p:txBody>
          <a:bodyPr wrap="square" rtlCol="0">
            <a:spAutoFit/>
          </a:bodyPr>
          <a:lstStyle/>
          <a:p>
            <a:pPr defTabSz="228554" eaLnBrk="0" hangingPunct="0"/>
            <a:r>
              <a:rPr lang="nl-NL" sz="900" dirty="0" err="1">
                <a:solidFill>
                  <a:prstClr val="black"/>
                </a:solidFill>
                <a:latin typeface="Verdana" panose="020B0604030504040204" pitchFamily="34" charset="0"/>
                <a:ea typeface="+mn-ea"/>
              </a:rPr>
              <a:t>Harvester</a:t>
            </a:r>
            <a:endParaRPr lang="nl-NL" sz="900" dirty="0">
              <a:solidFill>
                <a:prstClr val="black"/>
              </a:solidFill>
              <a:latin typeface="Verdana" panose="020B0604030504040204" pitchFamily="34" charset="0"/>
              <a:ea typeface="+mn-ea"/>
            </a:endParaRPr>
          </a:p>
        </p:txBody>
      </p:sp>
      <p:sp>
        <p:nvSpPr>
          <p:cNvPr id="142" name="Tekstvak 141">
            <a:extLst>
              <a:ext uri="{FF2B5EF4-FFF2-40B4-BE49-F238E27FC236}">
                <a16:creationId xmlns:a16="http://schemas.microsoft.com/office/drawing/2014/main" id="{FDA497BC-C8BD-3B40-A438-D880CF83F99E}"/>
              </a:ext>
            </a:extLst>
          </p:cNvPr>
          <p:cNvSpPr txBox="1"/>
          <p:nvPr/>
        </p:nvSpPr>
        <p:spPr>
          <a:xfrm>
            <a:off x="1302896" y="5043693"/>
            <a:ext cx="209073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228554" eaLnBrk="0" hangingPunct="0"/>
            <a:r>
              <a:rPr lang="nl-NL" sz="900" dirty="0">
                <a:solidFill>
                  <a:prstClr val="black"/>
                </a:solidFill>
                <a:latin typeface="Verdana"/>
              </a:rPr>
              <a:t>Metadata (TOOI of </a:t>
            </a:r>
            <a:r>
              <a:rPr lang="nl-NL" sz="900" dirty="0" err="1">
                <a:solidFill>
                  <a:prstClr val="black"/>
                </a:solidFill>
                <a:latin typeface="Verdana"/>
              </a:rPr>
              <a:t>org</a:t>
            </a:r>
            <a:r>
              <a:rPr lang="nl-NL" sz="900" dirty="0">
                <a:solidFill>
                  <a:prstClr val="black"/>
                </a:solidFill>
                <a:latin typeface="Verdana"/>
              </a:rPr>
              <a:t>. Specifiek)</a:t>
            </a:r>
          </a:p>
        </p:txBody>
      </p:sp>
      <p:pic>
        <p:nvPicPr>
          <p:cNvPr id="145" name="Graphic 144" descr="Ontgrendelen silhouet">
            <a:extLst>
              <a:ext uri="{FF2B5EF4-FFF2-40B4-BE49-F238E27FC236}">
                <a16:creationId xmlns:a16="http://schemas.microsoft.com/office/drawing/2014/main" id="{1F70F30C-7B70-7AEB-8EA6-D99A0A430B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53719" y="2032747"/>
            <a:ext cx="324316" cy="302409"/>
          </a:xfrm>
          <a:prstGeom prst="rect">
            <a:avLst/>
          </a:prstGeom>
        </p:spPr>
      </p:pic>
      <p:sp>
        <p:nvSpPr>
          <p:cNvPr id="146" name="Tekstvak 145">
            <a:extLst>
              <a:ext uri="{FF2B5EF4-FFF2-40B4-BE49-F238E27FC236}">
                <a16:creationId xmlns:a16="http://schemas.microsoft.com/office/drawing/2014/main" id="{5A22634F-CAB5-7DE8-11C0-84DE44EA0DDF}"/>
              </a:ext>
            </a:extLst>
          </p:cNvPr>
          <p:cNvSpPr txBox="1"/>
          <p:nvPr/>
        </p:nvSpPr>
        <p:spPr>
          <a:xfrm>
            <a:off x="401442" y="2495103"/>
            <a:ext cx="1093424" cy="369332"/>
          </a:xfrm>
          <a:prstGeom prst="rect">
            <a:avLst/>
          </a:prstGeom>
          <a:noFill/>
        </p:spPr>
        <p:txBody>
          <a:bodyPr wrap="square" rtlCol="0">
            <a:spAutoFit/>
          </a:bodyPr>
          <a:lstStyle/>
          <a:p>
            <a:pPr algn="ctr" defTabSz="228554" eaLnBrk="0" hangingPunct="0"/>
            <a:r>
              <a:rPr lang="nl-NL" sz="900" dirty="0">
                <a:solidFill>
                  <a:prstClr val="black"/>
                </a:solidFill>
                <a:latin typeface="Verdana" panose="020B0604030504040204" pitchFamily="34" charset="0"/>
                <a:ea typeface="+mn-ea"/>
              </a:rPr>
              <a:t>Beheerder bestuursorgaan</a:t>
            </a:r>
          </a:p>
        </p:txBody>
      </p:sp>
      <p:pic>
        <p:nvPicPr>
          <p:cNvPr id="147" name="Afbeelding 146" descr="Afbeelding met zwart, duisternis&#10;&#10;Automatisch gegenereerde beschrijving">
            <a:extLst>
              <a:ext uri="{FF2B5EF4-FFF2-40B4-BE49-F238E27FC236}">
                <a16:creationId xmlns:a16="http://schemas.microsoft.com/office/drawing/2014/main" id="{A8709A09-1FD1-1AC0-3EEA-22691A7FD1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24542" y="4507152"/>
            <a:ext cx="675035" cy="629438"/>
          </a:xfrm>
          <a:prstGeom prst="rect">
            <a:avLst/>
          </a:prstGeom>
        </p:spPr>
      </p:pic>
      <p:sp>
        <p:nvSpPr>
          <p:cNvPr id="167" name="Tekstvak 166">
            <a:extLst>
              <a:ext uri="{FF2B5EF4-FFF2-40B4-BE49-F238E27FC236}">
                <a16:creationId xmlns:a16="http://schemas.microsoft.com/office/drawing/2014/main" id="{E8525C4E-45C6-BAD0-E4F3-0D82672AF3B6}"/>
              </a:ext>
            </a:extLst>
          </p:cNvPr>
          <p:cNvSpPr txBox="1"/>
          <p:nvPr/>
        </p:nvSpPr>
        <p:spPr>
          <a:xfrm>
            <a:off x="3959176" y="4224348"/>
            <a:ext cx="813442" cy="200055"/>
          </a:xfrm>
          <a:prstGeom prst="rect">
            <a:avLst/>
          </a:prstGeom>
          <a:noFill/>
        </p:spPr>
        <p:txBody>
          <a:bodyPr wrap="square" rtlCol="0">
            <a:spAutoFit/>
          </a:bodyPr>
          <a:lstStyle/>
          <a:p>
            <a:pPr defTabSz="228554" eaLnBrk="0" hangingPunct="0"/>
            <a:r>
              <a:rPr lang="nl-NL" sz="700" i="1" dirty="0">
                <a:solidFill>
                  <a:prstClr val="black"/>
                </a:solidFill>
                <a:latin typeface="Verdana" panose="020B0604030504040204" pitchFamily="34" charset="0"/>
                <a:ea typeface="+mn-ea"/>
              </a:rPr>
              <a:t>Verwijst naar</a:t>
            </a:r>
          </a:p>
        </p:txBody>
      </p:sp>
      <p:cxnSp>
        <p:nvCxnSpPr>
          <p:cNvPr id="175" name="Verbindingslijn: gebogen 174">
            <a:extLst>
              <a:ext uri="{FF2B5EF4-FFF2-40B4-BE49-F238E27FC236}">
                <a16:creationId xmlns:a16="http://schemas.microsoft.com/office/drawing/2014/main" id="{D0F2772F-FCBC-0E17-F62B-F59F849253BE}"/>
              </a:ext>
            </a:extLst>
          </p:cNvPr>
          <p:cNvCxnSpPr>
            <a:cxnSpLocks/>
          </p:cNvCxnSpPr>
          <p:nvPr/>
        </p:nvCxnSpPr>
        <p:spPr>
          <a:xfrm rot="10800000" flipV="1">
            <a:off x="1517488" y="2714067"/>
            <a:ext cx="4735707" cy="1444228"/>
          </a:xfrm>
          <a:prstGeom prst="bentConnector3">
            <a:avLst>
              <a:gd name="adj1" fmla="val 383"/>
            </a:avLst>
          </a:prstGeom>
          <a:ln>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87" name="Rechte verbindingslijn met pijl 186">
            <a:extLst>
              <a:ext uri="{FF2B5EF4-FFF2-40B4-BE49-F238E27FC236}">
                <a16:creationId xmlns:a16="http://schemas.microsoft.com/office/drawing/2014/main" id="{ADB826C8-81DE-4769-65A3-98D3D20B1CB7}"/>
              </a:ext>
            </a:extLst>
          </p:cNvPr>
          <p:cNvCxnSpPr>
            <a:cxnSpLocks/>
            <a:stCxn id="147" idx="0"/>
            <a:endCxn id="209" idx="2"/>
          </p:cNvCxnSpPr>
          <p:nvPr/>
        </p:nvCxnSpPr>
        <p:spPr>
          <a:xfrm flipH="1" flipV="1">
            <a:off x="6455492" y="2735354"/>
            <a:ext cx="6568" cy="1771797"/>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90" name="Rechte verbindingslijn met pijl 189">
            <a:extLst>
              <a:ext uri="{FF2B5EF4-FFF2-40B4-BE49-F238E27FC236}">
                <a16:creationId xmlns:a16="http://schemas.microsoft.com/office/drawing/2014/main" id="{F456081E-2308-2407-10BC-66DCB3071EC3}"/>
              </a:ext>
            </a:extLst>
          </p:cNvPr>
          <p:cNvCxnSpPr>
            <a:cxnSpLocks/>
            <a:endCxn id="127" idx="1"/>
          </p:cNvCxnSpPr>
          <p:nvPr/>
        </p:nvCxnSpPr>
        <p:spPr>
          <a:xfrm flipV="1">
            <a:off x="6853329" y="2203860"/>
            <a:ext cx="695199" cy="1486"/>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206" name="Tekstvak 205">
            <a:extLst>
              <a:ext uri="{FF2B5EF4-FFF2-40B4-BE49-F238E27FC236}">
                <a16:creationId xmlns:a16="http://schemas.microsoft.com/office/drawing/2014/main" id="{6DA9D532-F261-3DF7-6891-71FBEB572E7E}"/>
              </a:ext>
            </a:extLst>
          </p:cNvPr>
          <p:cNvSpPr txBox="1"/>
          <p:nvPr/>
        </p:nvSpPr>
        <p:spPr>
          <a:xfrm>
            <a:off x="6459410" y="3934944"/>
            <a:ext cx="1001123" cy="307777"/>
          </a:xfrm>
          <a:prstGeom prst="rect">
            <a:avLst/>
          </a:prstGeom>
          <a:noFill/>
        </p:spPr>
        <p:txBody>
          <a:bodyPr wrap="square" rtlCol="0">
            <a:spAutoFit/>
          </a:bodyPr>
          <a:lstStyle/>
          <a:p>
            <a:pPr defTabSz="228554" eaLnBrk="0" hangingPunct="0"/>
            <a:r>
              <a:rPr lang="nl-NL" sz="700" i="1" dirty="0">
                <a:solidFill>
                  <a:prstClr val="black"/>
                </a:solidFill>
                <a:latin typeface="Verdana" panose="020B0604030504040204" pitchFamily="34" charset="0"/>
                <a:ea typeface="+mn-ea"/>
              </a:rPr>
              <a:t>Haalt verwijzing op</a:t>
            </a:r>
          </a:p>
        </p:txBody>
      </p:sp>
      <p:sp>
        <p:nvSpPr>
          <p:cNvPr id="208" name="Rechthoek: afgeronde hoeken 207">
            <a:extLst>
              <a:ext uri="{FF2B5EF4-FFF2-40B4-BE49-F238E27FC236}">
                <a16:creationId xmlns:a16="http://schemas.microsoft.com/office/drawing/2014/main" id="{D18A0D3F-0D30-B679-08F7-F3B4940F93F1}"/>
              </a:ext>
            </a:extLst>
          </p:cNvPr>
          <p:cNvSpPr/>
          <p:nvPr/>
        </p:nvSpPr>
        <p:spPr>
          <a:xfrm>
            <a:off x="6056962" y="1672862"/>
            <a:ext cx="796367" cy="53149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r>
              <a:rPr lang="nl-NL" sz="900" dirty="0" err="1">
                <a:solidFill>
                  <a:prstClr val="white"/>
                </a:solidFill>
                <a:latin typeface="Verdana"/>
              </a:rPr>
              <a:t>Woo</a:t>
            </a:r>
            <a:r>
              <a:rPr lang="nl-NL" sz="900" dirty="0">
                <a:solidFill>
                  <a:prstClr val="white"/>
                </a:solidFill>
                <a:latin typeface="Verdana"/>
              </a:rPr>
              <a:t>-informatie</a:t>
            </a:r>
          </a:p>
        </p:txBody>
      </p:sp>
      <p:sp>
        <p:nvSpPr>
          <p:cNvPr id="209" name="Rechthoek: afgeronde hoeken 208">
            <a:extLst>
              <a:ext uri="{FF2B5EF4-FFF2-40B4-BE49-F238E27FC236}">
                <a16:creationId xmlns:a16="http://schemas.microsoft.com/office/drawing/2014/main" id="{C256D6BF-E6AB-888E-6512-AFAD40DDE8AD}"/>
              </a:ext>
            </a:extLst>
          </p:cNvPr>
          <p:cNvSpPr/>
          <p:nvPr/>
        </p:nvSpPr>
        <p:spPr>
          <a:xfrm>
            <a:off x="6057308" y="2203860"/>
            <a:ext cx="796367" cy="53149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eaLnBrk="0" hangingPunct="0"/>
            <a:r>
              <a:rPr lang="nl-NL" sz="900" dirty="0">
                <a:solidFill>
                  <a:prstClr val="white"/>
                </a:solidFill>
                <a:latin typeface="Verdana"/>
              </a:rPr>
              <a:t>Verwijzingen (URL’s)</a:t>
            </a:r>
          </a:p>
        </p:txBody>
      </p:sp>
      <p:sp>
        <p:nvSpPr>
          <p:cNvPr id="211" name="Tekstvak 210">
            <a:extLst>
              <a:ext uri="{FF2B5EF4-FFF2-40B4-BE49-F238E27FC236}">
                <a16:creationId xmlns:a16="http://schemas.microsoft.com/office/drawing/2014/main" id="{42D6743D-F0D1-E028-1322-07C361994B92}"/>
              </a:ext>
            </a:extLst>
          </p:cNvPr>
          <p:cNvSpPr txBox="1"/>
          <p:nvPr/>
        </p:nvSpPr>
        <p:spPr>
          <a:xfrm>
            <a:off x="4029710" y="4914620"/>
            <a:ext cx="813442" cy="200055"/>
          </a:xfrm>
          <a:prstGeom prst="rect">
            <a:avLst/>
          </a:prstGeom>
          <a:noFill/>
        </p:spPr>
        <p:txBody>
          <a:bodyPr wrap="square" rtlCol="0">
            <a:spAutoFit/>
          </a:bodyPr>
          <a:lstStyle/>
          <a:p>
            <a:pPr defTabSz="228554" eaLnBrk="0" hangingPunct="0"/>
            <a:r>
              <a:rPr lang="nl-NL" sz="700" i="1" dirty="0">
                <a:solidFill>
                  <a:prstClr val="black"/>
                </a:solidFill>
                <a:latin typeface="Verdana" panose="020B0604030504040204" pitchFamily="34" charset="0"/>
                <a:ea typeface="+mn-ea"/>
              </a:rPr>
              <a:t>Kijkt naar</a:t>
            </a:r>
          </a:p>
        </p:txBody>
      </p:sp>
      <p:sp>
        <p:nvSpPr>
          <p:cNvPr id="3" name="Rechthoek: afgeronde hoeken 2">
            <a:extLst>
              <a:ext uri="{FF2B5EF4-FFF2-40B4-BE49-F238E27FC236}">
                <a16:creationId xmlns:a16="http://schemas.microsoft.com/office/drawing/2014/main" id="{DCAF0A37-7B45-6EF1-177D-5F0A971BFC25}"/>
              </a:ext>
            </a:extLst>
          </p:cNvPr>
          <p:cNvSpPr/>
          <p:nvPr/>
        </p:nvSpPr>
        <p:spPr>
          <a:xfrm>
            <a:off x="9170238" y="1563867"/>
            <a:ext cx="3046173" cy="529368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228554" eaLnBrk="0" hangingPunct="0"/>
            <a:endParaRPr lang="nl-NL" sz="900">
              <a:solidFill>
                <a:prstClr val="white"/>
              </a:solidFill>
              <a:latin typeface="Verdana"/>
            </a:endParaRPr>
          </a:p>
        </p:txBody>
      </p:sp>
      <p:graphicFrame>
        <p:nvGraphicFramePr>
          <p:cNvPr id="4" name="Diagram 3">
            <a:extLst>
              <a:ext uri="{FF2B5EF4-FFF2-40B4-BE49-F238E27FC236}">
                <a16:creationId xmlns:a16="http://schemas.microsoft.com/office/drawing/2014/main" id="{444E65E9-FCB0-A731-07C0-F29B1D1370B9}"/>
              </a:ext>
            </a:extLst>
          </p:cNvPr>
          <p:cNvGraphicFramePr/>
          <p:nvPr/>
        </p:nvGraphicFramePr>
        <p:xfrm>
          <a:off x="9264950" y="2319155"/>
          <a:ext cx="2878565" cy="442801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 name="Tekstvak 4">
            <a:extLst>
              <a:ext uri="{FF2B5EF4-FFF2-40B4-BE49-F238E27FC236}">
                <a16:creationId xmlns:a16="http://schemas.microsoft.com/office/drawing/2014/main" id="{C6D0652D-2F0A-04EA-3EEC-7729C91AB543}"/>
              </a:ext>
            </a:extLst>
          </p:cNvPr>
          <p:cNvSpPr txBox="1"/>
          <p:nvPr/>
        </p:nvSpPr>
        <p:spPr>
          <a:xfrm>
            <a:off x="9338177" y="1879733"/>
            <a:ext cx="2443416" cy="246221"/>
          </a:xfrm>
          <a:prstGeom prst="rect">
            <a:avLst/>
          </a:prstGeom>
          <a:noFill/>
        </p:spPr>
        <p:txBody>
          <a:bodyPr wrap="square">
            <a:spAutoFit/>
          </a:bodyPr>
          <a:lstStyle/>
          <a:p>
            <a:pPr defTabSz="228554" eaLnBrk="0" hangingPunct="0"/>
            <a:r>
              <a:rPr lang="nl-NL" sz="1000" dirty="0">
                <a:solidFill>
                  <a:prstClr val="black"/>
                </a:solidFill>
                <a:latin typeface="Verdana" panose="020B0604030504040204" pitchFamily="34" charset="0"/>
                <a:ea typeface="+mn-ea"/>
              </a:rPr>
              <a:t>Stappen implementatie </a:t>
            </a:r>
            <a:r>
              <a:rPr lang="nl-NL" sz="1000" dirty="0" err="1">
                <a:solidFill>
                  <a:prstClr val="black"/>
                </a:solidFill>
                <a:latin typeface="Verdana" panose="020B0604030504040204" pitchFamily="34" charset="0"/>
                <a:ea typeface="+mn-ea"/>
              </a:rPr>
              <a:t>Woo</a:t>
            </a:r>
            <a:r>
              <a:rPr lang="nl-NL" sz="1000" dirty="0">
                <a:solidFill>
                  <a:prstClr val="black"/>
                </a:solidFill>
                <a:latin typeface="Verdana" panose="020B0604030504040204" pitchFamily="34" charset="0"/>
                <a:ea typeface="+mn-ea"/>
              </a:rPr>
              <a:t>-index</a:t>
            </a:r>
          </a:p>
        </p:txBody>
      </p:sp>
      <p:sp>
        <p:nvSpPr>
          <p:cNvPr id="9" name="Tekstvak 8">
            <a:extLst>
              <a:ext uri="{FF2B5EF4-FFF2-40B4-BE49-F238E27FC236}">
                <a16:creationId xmlns:a16="http://schemas.microsoft.com/office/drawing/2014/main" id="{63620DC9-8A6F-EBB9-D99C-F9916E194842}"/>
              </a:ext>
            </a:extLst>
          </p:cNvPr>
          <p:cNvSpPr txBox="1"/>
          <p:nvPr/>
        </p:nvSpPr>
        <p:spPr>
          <a:xfrm>
            <a:off x="2505907" y="2428611"/>
            <a:ext cx="179645" cy="461665"/>
          </a:xfrm>
          <a:prstGeom prst="rect">
            <a:avLst/>
          </a:prstGeom>
          <a:noFill/>
        </p:spPr>
        <p:txBody>
          <a:bodyPr wrap="square" rtlCol="0">
            <a:spAutoFit/>
          </a:bodyPr>
          <a:lstStyle/>
          <a:p>
            <a:pPr defTabSz="228554" eaLnBrk="0" hangingPunct="0"/>
            <a:r>
              <a:rPr lang="nl-NL" b="1" dirty="0">
                <a:solidFill>
                  <a:srgbClr val="FFC000"/>
                </a:solidFill>
                <a:latin typeface="Verdana" panose="020B0604030504040204" pitchFamily="34" charset="0"/>
                <a:ea typeface="+mn-ea"/>
              </a:rPr>
              <a:t>1</a:t>
            </a:r>
          </a:p>
        </p:txBody>
      </p:sp>
      <p:sp>
        <p:nvSpPr>
          <p:cNvPr id="10" name="Ovaal 9">
            <a:extLst>
              <a:ext uri="{FF2B5EF4-FFF2-40B4-BE49-F238E27FC236}">
                <a16:creationId xmlns:a16="http://schemas.microsoft.com/office/drawing/2014/main" id="{052F0429-38FB-AE3E-8630-A4C9F9191682}"/>
              </a:ext>
            </a:extLst>
          </p:cNvPr>
          <p:cNvSpPr/>
          <p:nvPr/>
        </p:nvSpPr>
        <p:spPr>
          <a:xfrm>
            <a:off x="1894818" y="1531163"/>
            <a:ext cx="1130168" cy="1433706"/>
          </a:xfrm>
          <a:prstGeom prst="ellipse">
            <a:avLst/>
          </a:prstGeom>
          <a:noFill/>
          <a:ln w="9525"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defTabSz="228554" eaLnBrk="0" hangingPunct="0"/>
            <a:endParaRPr lang="nl-NL" sz="900">
              <a:solidFill>
                <a:srgbClr val="76D2B6"/>
              </a:solidFill>
              <a:latin typeface="Verdana"/>
            </a:endParaRPr>
          </a:p>
        </p:txBody>
      </p:sp>
      <p:sp>
        <p:nvSpPr>
          <p:cNvPr id="11" name="Tekstvak 10">
            <a:extLst>
              <a:ext uri="{FF2B5EF4-FFF2-40B4-BE49-F238E27FC236}">
                <a16:creationId xmlns:a16="http://schemas.microsoft.com/office/drawing/2014/main" id="{48781313-0041-0CFE-DA70-446CB1F57577}"/>
              </a:ext>
            </a:extLst>
          </p:cNvPr>
          <p:cNvSpPr txBox="1"/>
          <p:nvPr/>
        </p:nvSpPr>
        <p:spPr>
          <a:xfrm>
            <a:off x="6782655" y="2677516"/>
            <a:ext cx="215407" cy="461665"/>
          </a:xfrm>
          <a:prstGeom prst="rect">
            <a:avLst/>
          </a:prstGeom>
          <a:noFill/>
        </p:spPr>
        <p:txBody>
          <a:bodyPr wrap="square" rtlCol="0">
            <a:spAutoFit/>
          </a:bodyPr>
          <a:lstStyle/>
          <a:p>
            <a:pPr defTabSz="228554" eaLnBrk="0" hangingPunct="0"/>
            <a:r>
              <a:rPr lang="nl-NL" b="1" dirty="0">
                <a:solidFill>
                  <a:srgbClr val="FFC000"/>
                </a:solidFill>
                <a:latin typeface="Verdana" panose="020B0604030504040204" pitchFamily="34" charset="0"/>
                <a:ea typeface="+mn-ea"/>
              </a:rPr>
              <a:t>2</a:t>
            </a:r>
          </a:p>
        </p:txBody>
      </p:sp>
      <p:sp>
        <p:nvSpPr>
          <p:cNvPr id="12" name="Ovaal 11">
            <a:extLst>
              <a:ext uri="{FF2B5EF4-FFF2-40B4-BE49-F238E27FC236}">
                <a16:creationId xmlns:a16="http://schemas.microsoft.com/office/drawing/2014/main" id="{6E4A8600-45E2-FA4B-3CCB-E5083DDA404F}"/>
              </a:ext>
            </a:extLst>
          </p:cNvPr>
          <p:cNvSpPr/>
          <p:nvPr/>
        </p:nvSpPr>
        <p:spPr>
          <a:xfrm>
            <a:off x="5537373" y="1513654"/>
            <a:ext cx="1844074" cy="1746778"/>
          </a:xfrm>
          <a:prstGeom prst="ellipse">
            <a:avLst/>
          </a:prstGeom>
          <a:noFill/>
          <a:ln w="9525"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defTabSz="228554" eaLnBrk="0" hangingPunct="0"/>
            <a:endParaRPr lang="nl-NL" sz="900">
              <a:solidFill>
                <a:srgbClr val="76D2B6"/>
              </a:solidFill>
              <a:latin typeface="Verdana"/>
            </a:endParaRPr>
          </a:p>
        </p:txBody>
      </p:sp>
      <p:sp>
        <p:nvSpPr>
          <p:cNvPr id="13" name="Ovaal 12">
            <a:extLst>
              <a:ext uri="{FF2B5EF4-FFF2-40B4-BE49-F238E27FC236}">
                <a16:creationId xmlns:a16="http://schemas.microsoft.com/office/drawing/2014/main" id="{10F1EC33-B15B-FEA1-BBAD-AA08D9910097}"/>
              </a:ext>
            </a:extLst>
          </p:cNvPr>
          <p:cNvSpPr/>
          <p:nvPr/>
        </p:nvSpPr>
        <p:spPr>
          <a:xfrm>
            <a:off x="510577" y="4181991"/>
            <a:ext cx="3309065" cy="725613"/>
          </a:xfrm>
          <a:prstGeom prst="ellipse">
            <a:avLst/>
          </a:prstGeom>
          <a:noFill/>
          <a:ln w="9525"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defTabSz="228554" eaLnBrk="0" hangingPunct="0"/>
            <a:endParaRPr lang="nl-NL" sz="900">
              <a:solidFill>
                <a:srgbClr val="76D2B6"/>
              </a:solidFill>
              <a:latin typeface="Verdana"/>
            </a:endParaRPr>
          </a:p>
        </p:txBody>
      </p:sp>
      <p:sp>
        <p:nvSpPr>
          <p:cNvPr id="14" name="Tekstvak 13">
            <a:extLst>
              <a:ext uri="{FF2B5EF4-FFF2-40B4-BE49-F238E27FC236}">
                <a16:creationId xmlns:a16="http://schemas.microsoft.com/office/drawing/2014/main" id="{B858B261-0615-6DCB-B208-D7531B0AD0F1}"/>
              </a:ext>
            </a:extLst>
          </p:cNvPr>
          <p:cNvSpPr txBox="1"/>
          <p:nvPr/>
        </p:nvSpPr>
        <p:spPr>
          <a:xfrm>
            <a:off x="910222" y="4356161"/>
            <a:ext cx="215407" cy="461665"/>
          </a:xfrm>
          <a:prstGeom prst="rect">
            <a:avLst/>
          </a:prstGeom>
          <a:noFill/>
        </p:spPr>
        <p:txBody>
          <a:bodyPr wrap="square" rtlCol="0">
            <a:spAutoFit/>
          </a:bodyPr>
          <a:lstStyle/>
          <a:p>
            <a:pPr defTabSz="228554" eaLnBrk="0" hangingPunct="0"/>
            <a:r>
              <a:rPr lang="nl-NL" b="1" dirty="0">
                <a:solidFill>
                  <a:srgbClr val="FFC000"/>
                </a:solidFill>
                <a:latin typeface="Verdana" panose="020B0604030504040204" pitchFamily="34" charset="0"/>
                <a:ea typeface="+mn-ea"/>
              </a:rPr>
              <a:t>3</a:t>
            </a:r>
          </a:p>
        </p:txBody>
      </p:sp>
      <p:sp>
        <p:nvSpPr>
          <p:cNvPr id="15" name="Tekstvak 14">
            <a:extLst>
              <a:ext uri="{FF2B5EF4-FFF2-40B4-BE49-F238E27FC236}">
                <a16:creationId xmlns:a16="http://schemas.microsoft.com/office/drawing/2014/main" id="{96B82123-3BC6-3FC9-CAA1-6A3EC5F24A3A}"/>
              </a:ext>
            </a:extLst>
          </p:cNvPr>
          <p:cNvSpPr txBox="1"/>
          <p:nvPr/>
        </p:nvSpPr>
        <p:spPr>
          <a:xfrm>
            <a:off x="899515" y="4932680"/>
            <a:ext cx="213934" cy="461665"/>
          </a:xfrm>
          <a:prstGeom prst="rect">
            <a:avLst/>
          </a:prstGeom>
          <a:noFill/>
        </p:spPr>
        <p:txBody>
          <a:bodyPr wrap="square" rtlCol="0">
            <a:spAutoFit/>
          </a:bodyPr>
          <a:lstStyle/>
          <a:p>
            <a:pPr defTabSz="228554" eaLnBrk="0" hangingPunct="0"/>
            <a:r>
              <a:rPr lang="nl-NL" b="1" dirty="0">
                <a:solidFill>
                  <a:srgbClr val="FFC000"/>
                </a:solidFill>
                <a:latin typeface="Verdana" panose="020B0604030504040204" pitchFamily="34" charset="0"/>
                <a:ea typeface="+mn-ea"/>
              </a:rPr>
              <a:t>4</a:t>
            </a:r>
          </a:p>
        </p:txBody>
      </p:sp>
      <p:sp>
        <p:nvSpPr>
          <p:cNvPr id="16" name="Ovaal 15">
            <a:extLst>
              <a:ext uri="{FF2B5EF4-FFF2-40B4-BE49-F238E27FC236}">
                <a16:creationId xmlns:a16="http://schemas.microsoft.com/office/drawing/2014/main" id="{339E2931-F9F3-ADF6-AA18-83B14E0CA512}"/>
              </a:ext>
            </a:extLst>
          </p:cNvPr>
          <p:cNvSpPr/>
          <p:nvPr/>
        </p:nvSpPr>
        <p:spPr>
          <a:xfrm>
            <a:off x="510577" y="4903400"/>
            <a:ext cx="3286436" cy="501449"/>
          </a:xfrm>
          <a:prstGeom prst="ellipse">
            <a:avLst/>
          </a:prstGeom>
          <a:noFill/>
          <a:ln w="9525"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defTabSz="228554" eaLnBrk="0" hangingPunct="0"/>
            <a:endParaRPr lang="nl-NL" sz="900">
              <a:solidFill>
                <a:srgbClr val="76D2B6"/>
              </a:solidFill>
              <a:latin typeface="Verdana"/>
            </a:endParaRPr>
          </a:p>
        </p:txBody>
      </p:sp>
    </p:spTree>
    <p:extLst>
      <p:ext uri="{BB962C8B-B14F-4D97-AF65-F5344CB8AC3E}">
        <p14:creationId xmlns:p14="http://schemas.microsoft.com/office/powerpoint/2010/main" val="1922242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B0AE342-6293-77FB-D06C-B4E3DEFB6D7E}"/>
              </a:ext>
            </a:extLst>
          </p:cNvPr>
          <p:cNvSpPr>
            <a:spLocks noGrp="1"/>
          </p:cNvSpPr>
          <p:nvPr>
            <p:ph type="sldNum" sz="quarter" idx="18"/>
          </p:nvPr>
        </p:nvSpPr>
        <p:spPr/>
        <p:txBody>
          <a:bodyPr/>
          <a:lstStyle/>
          <a:p>
            <a:pPr defTabSz="228554">
              <a:defRPr/>
            </a:pPr>
            <a:fld id="{0E0C543C-EF2B-E349-AEAD-AD62DC66D5E0}" type="slidenum">
              <a:rPr lang="nl-NL">
                <a:solidFill>
                  <a:prstClr val="black">
                    <a:tint val="75000"/>
                  </a:prstClr>
                </a:solidFill>
                <a:latin typeface="Verdana"/>
                <a:ea typeface="+mn-ea"/>
              </a:rPr>
              <a:pPr defTabSz="228554">
                <a:defRPr/>
              </a:pPr>
              <a:t>31</a:t>
            </a:fld>
            <a:endParaRPr lang="nl-NL" dirty="0">
              <a:solidFill>
                <a:prstClr val="black">
                  <a:tint val="75000"/>
                </a:prstClr>
              </a:solidFill>
              <a:latin typeface="Verdana"/>
              <a:ea typeface="+mn-ea"/>
            </a:endParaRPr>
          </a:p>
        </p:txBody>
      </p:sp>
      <p:graphicFrame>
        <p:nvGraphicFramePr>
          <p:cNvPr id="9" name="Diagram 8">
            <a:extLst>
              <a:ext uri="{FF2B5EF4-FFF2-40B4-BE49-F238E27FC236}">
                <a16:creationId xmlns:a16="http://schemas.microsoft.com/office/drawing/2014/main" id="{BB900299-EF02-2B1A-9D17-AEAA70A54463}"/>
              </a:ext>
            </a:extLst>
          </p:cNvPr>
          <p:cNvGraphicFramePr/>
          <p:nvPr/>
        </p:nvGraphicFramePr>
        <p:xfrm>
          <a:off x="3519982" y="2162529"/>
          <a:ext cx="8356528" cy="4227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itel 19">
            <a:extLst>
              <a:ext uri="{FF2B5EF4-FFF2-40B4-BE49-F238E27FC236}">
                <a16:creationId xmlns:a16="http://schemas.microsoft.com/office/drawing/2014/main" id="{42D09191-A1B3-9E8A-28D7-92098CAC7215}"/>
              </a:ext>
            </a:extLst>
          </p:cNvPr>
          <p:cNvSpPr>
            <a:spLocks noGrp="1"/>
          </p:cNvSpPr>
          <p:nvPr>
            <p:ph type="title"/>
          </p:nvPr>
        </p:nvSpPr>
        <p:spPr>
          <a:xfrm>
            <a:off x="674290" y="862974"/>
            <a:ext cx="6767957" cy="646808"/>
          </a:xfrm>
        </p:spPr>
        <p:txBody>
          <a:bodyPr/>
          <a:lstStyle/>
          <a:p>
            <a:r>
              <a:rPr lang="nl-NL" dirty="0"/>
              <a:t>Stappen implementatie </a:t>
            </a:r>
            <a:r>
              <a:rPr lang="nl-NL" dirty="0" err="1"/>
              <a:t>Woo</a:t>
            </a:r>
            <a:r>
              <a:rPr lang="nl-NL" dirty="0"/>
              <a:t>-index (1)</a:t>
            </a:r>
          </a:p>
        </p:txBody>
      </p:sp>
      <p:sp>
        <p:nvSpPr>
          <p:cNvPr id="14" name="Tekstvak 13">
            <a:extLst>
              <a:ext uri="{FF2B5EF4-FFF2-40B4-BE49-F238E27FC236}">
                <a16:creationId xmlns:a16="http://schemas.microsoft.com/office/drawing/2014/main" id="{0B06C5B4-9207-8E7C-DDA5-8C9E61CCE48F}"/>
              </a:ext>
            </a:extLst>
          </p:cNvPr>
          <p:cNvSpPr txBox="1"/>
          <p:nvPr/>
        </p:nvSpPr>
        <p:spPr>
          <a:xfrm>
            <a:off x="674291" y="3558902"/>
            <a:ext cx="2845691" cy="307777"/>
          </a:xfrm>
          <a:prstGeom prst="rect">
            <a:avLst/>
          </a:prstGeom>
          <a:noFill/>
        </p:spPr>
        <p:txBody>
          <a:bodyPr wrap="square">
            <a:spAutoFit/>
          </a:bodyPr>
          <a:lstStyle/>
          <a:p>
            <a:pPr defTabSz="228554" eaLnBrk="0" hangingPunct="0"/>
            <a:r>
              <a:rPr lang="nl-NL" sz="1400" dirty="0">
                <a:solidFill>
                  <a:srgbClr val="E17000"/>
                </a:solidFill>
                <a:latin typeface="Verdana" panose="020B0604030504040204" pitchFamily="34" charset="0"/>
                <a:ea typeface="+mn-ea"/>
              </a:rPr>
              <a:t>Wettelijk verplicht na KB </a:t>
            </a:r>
          </a:p>
        </p:txBody>
      </p:sp>
      <p:sp>
        <p:nvSpPr>
          <p:cNvPr id="15" name="Tekstvak 14">
            <a:extLst>
              <a:ext uri="{FF2B5EF4-FFF2-40B4-BE49-F238E27FC236}">
                <a16:creationId xmlns:a16="http://schemas.microsoft.com/office/drawing/2014/main" id="{C29AAFB0-D5EF-58E2-ABB6-62112BCBD662}"/>
              </a:ext>
            </a:extLst>
          </p:cNvPr>
          <p:cNvSpPr txBox="1"/>
          <p:nvPr/>
        </p:nvSpPr>
        <p:spPr>
          <a:xfrm>
            <a:off x="674291" y="4591909"/>
            <a:ext cx="2845691" cy="307777"/>
          </a:xfrm>
          <a:prstGeom prst="rect">
            <a:avLst/>
          </a:prstGeom>
          <a:noFill/>
        </p:spPr>
        <p:txBody>
          <a:bodyPr wrap="square">
            <a:spAutoFit/>
          </a:bodyPr>
          <a:lstStyle/>
          <a:p>
            <a:pPr defTabSz="228554" eaLnBrk="0" hangingPunct="0"/>
            <a:r>
              <a:rPr lang="nl-NL" sz="1400" dirty="0">
                <a:solidFill>
                  <a:srgbClr val="E17000"/>
                </a:solidFill>
                <a:latin typeface="Verdana" panose="020B0604030504040204" pitchFamily="34" charset="0"/>
                <a:ea typeface="+mn-ea"/>
              </a:rPr>
              <a:t>Wettelijk verplicht na KB </a:t>
            </a:r>
          </a:p>
        </p:txBody>
      </p:sp>
      <p:sp>
        <p:nvSpPr>
          <p:cNvPr id="16" name="Tekstvak 15">
            <a:extLst>
              <a:ext uri="{FF2B5EF4-FFF2-40B4-BE49-F238E27FC236}">
                <a16:creationId xmlns:a16="http://schemas.microsoft.com/office/drawing/2014/main" id="{CFB2D144-EFDD-AC1D-78BE-56755CECE604}"/>
              </a:ext>
            </a:extLst>
          </p:cNvPr>
          <p:cNvSpPr txBox="1"/>
          <p:nvPr/>
        </p:nvSpPr>
        <p:spPr>
          <a:xfrm>
            <a:off x="674291" y="5637092"/>
            <a:ext cx="2845691" cy="307777"/>
          </a:xfrm>
          <a:prstGeom prst="rect">
            <a:avLst/>
          </a:prstGeom>
          <a:noFill/>
        </p:spPr>
        <p:txBody>
          <a:bodyPr wrap="square">
            <a:spAutoFit/>
          </a:bodyPr>
          <a:lstStyle/>
          <a:p>
            <a:pPr defTabSz="228554" eaLnBrk="0" hangingPunct="0"/>
            <a:r>
              <a:rPr lang="nl-NL" sz="1400" dirty="0">
                <a:solidFill>
                  <a:srgbClr val="39870C"/>
                </a:solidFill>
                <a:latin typeface="Verdana" panose="020B0604030504040204" pitchFamily="34" charset="0"/>
                <a:ea typeface="+mn-ea"/>
              </a:rPr>
              <a:t>Aanbevolen</a:t>
            </a:r>
          </a:p>
        </p:txBody>
      </p:sp>
    </p:spTree>
    <p:extLst>
      <p:ext uri="{BB962C8B-B14F-4D97-AF65-F5344CB8AC3E}">
        <p14:creationId xmlns:p14="http://schemas.microsoft.com/office/powerpoint/2010/main" val="1307521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B0AE342-6293-77FB-D06C-B4E3DEFB6D7E}"/>
              </a:ext>
            </a:extLst>
          </p:cNvPr>
          <p:cNvSpPr>
            <a:spLocks noGrp="1"/>
          </p:cNvSpPr>
          <p:nvPr>
            <p:ph type="sldNum" sz="quarter" idx="18"/>
          </p:nvPr>
        </p:nvSpPr>
        <p:spPr/>
        <p:txBody>
          <a:bodyPr/>
          <a:lstStyle/>
          <a:p>
            <a:pPr defTabSz="228554">
              <a:defRPr/>
            </a:pPr>
            <a:fld id="{0E0C543C-EF2B-E349-AEAD-AD62DC66D5E0}" type="slidenum">
              <a:rPr lang="nl-NL">
                <a:solidFill>
                  <a:prstClr val="black">
                    <a:tint val="75000"/>
                  </a:prstClr>
                </a:solidFill>
                <a:latin typeface="Verdana"/>
                <a:ea typeface="+mn-ea"/>
              </a:rPr>
              <a:pPr defTabSz="228554">
                <a:defRPr/>
              </a:pPr>
              <a:t>32</a:t>
            </a:fld>
            <a:endParaRPr lang="nl-NL" dirty="0">
              <a:solidFill>
                <a:prstClr val="black">
                  <a:tint val="75000"/>
                </a:prstClr>
              </a:solidFill>
              <a:latin typeface="Verdana"/>
              <a:ea typeface="+mn-ea"/>
            </a:endParaRPr>
          </a:p>
        </p:txBody>
      </p:sp>
      <p:graphicFrame>
        <p:nvGraphicFramePr>
          <p:cNvPr id="9" name="Diagram 8">
            <a:extLst>
              <a:ext uri="{FF2B5EF4-FFF2-40B4-BE49-F238E27FC236}">
                <a16:creationId xmlns:a16="http://schemas.microsoft.com/office/drawing/2014/main" id="{BB900299-EF02-2B1A-9D17-AEAA70A54463}"/>
              </a:ext>
            </a:extLst>
          </p:cNvPr>
          <p:cNvGraphicFramePr/>
          <p:nvPr/>
        </p:nvGraphicFramePr>
        <p:xfrm>
          <a:off x="674290" y="2162529"/>
          <a:ext cx="8356528" cy="4227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itel 19">
            <a:extLst>
              <a:ext uri="{FF2B5EF4-FFF2-40B4-BE49-F238E27FC236}">
                <a16:creationId xmlns:a16="http://schemas.microsoft.com/office/drawing/2014/main" id="{42D09191-A1B3-9E8A-28D7-92098CAC7215}"/>
              </a:ext>
            </a:extLst>
          </p:cNvPr>
          <p:cNvSpPr>
            <a:spLocks noGrp="1"/>
          </p:cNvSpPr>
          <p:nvPr>
            <p:ph type="title"/>
          </p:nvPr>
        </p:nvSpPr>
        <p:spPr>
          <a:xfrm>
            <a:off x="674290" y="862974"/>
            <a:ext cx="6758814" cy="646808"/>
          </a:xfrm>
        </p:spPr>
        <p:txBody>
          <a:bodyPr/>
          <a:lstStyle/>
          <a:p>
            <a:r>
              <a:rPr lang="nl-NL" dirty="0"/>
              <a:t>Stappen implementatie </a:t>
            </a:r>
            <a:r>
              <a:rPr lang="nl-NL" dirty="0" err="1"/>
              <a:t>Woo</a:t>
            </a:r>
            <a:r>
              <a:rPr lang="nl-NL" dirty="0"/>
              <a:t>-index (2)</a:t>
            </a:r>
          </a:p>
        </p:txBody>
      </p:sp>
      <p:pic>
        <p:nvPicPr>
          <p:cNvPr id="4" name="Afbeelding 3" descr="Afbeelding met schermopname, Graphics, logo, symbool&#10;&#10;Automatisch gegenereerde beschrijving">
            <a:extLst>
              <a:ext uri="{FF2B5EF4-FFF2-40B4-BE49-F238E27FC236}">
                <a16:creationId xmlns:a16="http://schemas.microsoft.com/office/drawing/2014/main" id="{12FC307C-DF39-0DB7-8D7D-FC171975E4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0819" y="4276313"/>
            <a:ext cx="604364" cy="601672"/>
          </a:xfrm>
          <a:prstGeom prst="rect">
            <a:avLst/>
          </a:prstGeom>
        </p:spPr>
      </p:pic>
      <p:sp>
        <p:nvSpPr>
          <p:cNvPr id="5" name="Tekstvak 4">
            <a:extLst>
              <a:ext uri="{FF2B5EF4-FFF2-40B4-BE49-F238E27FC236}">
                <a16:creationId xmlns:a16="http://schemas.microsoft.com/office/drawing/2014/main" id="{0213A352-26A0-40CB-FB27-3E0E8A512F89}"/>
              </a:ext>
            </a:extLst>
          </p:cNvPr>
          <p:cNvSpPr txBox="1"/>
          <p:nvPr/>
        </p:nvSpPr>
        <p:spPr>
          <a:xfrm>
            <a:off x="9872168" y="4500964"/>
            <a:ext cx="1645542"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Aansluitvoorwaarden</a:t>
            </a:r>
          </a:p>
        </p:txBody>
      </p:sp>
      <p:pic>
        <p:nvPicPr>
          <p:cNvPr id="6" name="Afbeelding 5" descr="Afbeelding met schermopname, Graphics, logo, symbool&#10;&#10;Automatisch gegenereerde beschrijving">
            <a:extLst>
              <a:ext uri="{FF2B5EF4-FFF2-40B4-BE49-F238E27FC236}">
                <a16:creationId xmlns:a16="http://schemas.microsoft.com/office/drawing/2014/main" id="{883A779C-CD2A-44B9-376C-6862453DF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0818" y="5312498"/>
            <a:ext cx="604364" cy="601672"/>
          </a:xfrm>
          <a:prstGeom prst="rect">
            <a:avLst/>
          </a:prstGeom>
        </p:spPr>
      </p:pic>
      <p:sp>
        <p:nvSpPr>
          <p:cNvPr id="7" name="Tekstvak 6">
            <a:extLst>
              <a:ext uri="{FF2B5EF4-FFF2-40B4-BE49-F238E27FC236}">
                <a16:creationId xmlns:a16="http://schemas.microsoft.com/office/drawing/2014/main" id="{0DCFD529-DAF2-7629-11BF-9AA3A4FE01A9}"/>
              </a:ext>
            </a:extLst>
          </p:cNvPr>
          <p:cNvSpPr txBox="1"/>
          <p:nvPr/>
        </p:nvSpPr>
        <p:spPr>
          <a:xfrm>
            <a:off x="9872168" y="5521012"/>
            <a:ext cx="1645542" cy="230832"/>
          </a:xfrm>
          <a:prstGeom prst="rect">
            <a:avLst/>
          </a:prstGeom>
          <a:noFill/>
        </p:spPr>
        <p:txBody>
          <a:bodyPr wrap="square" rtlCol="0">
            <a:spAutoFit/>
          </a:bodyPr>
          <a:lstStyle/>
          <a:p>
            <a:pPr defTabSz="228554" eaLnBrk="0" hangingPunct="0"/>
            <a:r>
              <a:rPr lang="nl-NL" sz="900" dirty="0">
                <a:solidFill>
                  <a:prstClr val="black"/>
                </a:solidFill>
                <a:latin typeface="Verdana" panose="020B0604030504040204" pitchFamily="34" charset="0"/>
                <a:ea typeface="+mn-ea"/>
              </a:rPr>
              <a:t>Aanbevelingen</a:t>
            </a:r>
          </a:p>
        </p:txBody>
      </p:sp>
    </p:spTree>
    <p:extLst>
      <p:ext uri="{BB962C8B-B14F-4D97-AF65-F5344CB8AC3E}">
        <p14:creationId xmlns:p14="http://schemas.microsoft.com/office/powerpoint/2010/main" val="3995593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7E7CE"/>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Oproep!!</a:t>
            </a:r>
          </a:p>
        </p:txBody>
      </p:sp>
      <p:sp>
        <p:nvSpPr>
          <p:cNvPr id="2" name="Tijdelijke aanduiding voor dianummer 1">
            <a:extLst>
              <a:ext uri="{FF2B5EF4-FFF2-40B4-BE49-F238E27FC236}">
                <a16:creationId xmlns:a16="http://schemas.microsoft.com/office/drawing/2014/main" id="{6E486192-F241-3B43-52C0-2785B5CF7867}"/>
              </a:ext>
            </a:extLst>
          </p:cNvPr>
          <p:cNvSpPr>
            <a:spLocks noGrp="1"/>
          </p:cNvSpPr>
          <p:nvPr>
            <p:ph type="sldNum" sz="quarter" idx="16"/>
          </p:nvPr>
        </p:nvSpPr>
        <p:spPr/>
        <p:txBody>
          <a:bodyPr/>
          <a:lstStyle/>
          <a:p>
            <a:pPr defTabSz="228554">
              <a:defRPr/>
            </a:pPr>
            <a:fld id="{DB03E6F7-A7B2-FE42-8528-2CCAB2DC25BC}" type="slidenum">
              <a:rPr lang="nl-NL">
                <a:solidFill>
                  <a:prstClr val="black">
                    <a:tint val="75000"/>
                  </a:prstClr>
                </a:solidFill>
                <a:latin typeface="Verdana"/>
                <a:ea typeface="+mn-ea"/>
              </a:rPr>
              <a:pPr defTabSz="228554">
                <a:defRPr/>
              </a:pPr>
              <a:t>33</a:t>
            </a:fld>
            <a:endParaRPr lang="nl-NL" dirty="0">
              <a:solidFill>
                <a:prstClr val="black">
                  <a:tint val="75000"/>
                </a:prstClr>
              </a:solidFill>
              <a:latin typeface="Verdana"/>
              <a:ea typeface="+mn-ea"/>
            </a:endParaRPr>
          </a:p>
        </p:txBody>
      </p:sp>
      <p:sp>
        <p:nvSpPr>
          <p:cNvPr id="5" name="Tijdelijke aanduiding voor tekst 22">
            <a:extLst>
              <a:ext uri="{FF2B5EF4-FFF2-40B4-BE49-F238E27FC236}">
                <a16:creationId xmlns:a16="http://schemas.microsoft.com/office/drawing/2014/main" id="{F3BCDCC1-53FF-7635-BA9A-08251DA49FD9}"/>
              </a:ext>
            </a:extLst>
          </p:cNvPr>
          <p:cNvSpPr txBox="1">
            <a:spLocks/>
          </p:cNvSpPr>
          <p:nvPr/>
        </p:nvSpPr>
        <p:spPr>
          <a:xfrm>
            <a:off x="669047" y="2971860"/>
            <a:ext cx="10626132" cy="3242115"/>
          </a:xfrm>
          <a:prstGeom prst="rect">
            <a:avLst/>
          </a:prstGeom>
        </p:spPr>
        <p:txBody>
          <a:bodyPr vert="horz" lIns="45714" tIns="22857" rIns="45714" bIns="22857" rtlCol="0" anchor="ctr"/>
          <a:lstStyle>
            <a:defPPr>
              <a:defRPr lang="en-US"/>
            </a:defPPr>
            <a:lvl1pPr algn="r" defTabSz="457200" rtl="0" eaLnBrk="1" fontAlgn="auto" hangingPunct="1">
              <a:spcBef>
                <a:spcPts val="0"/>
              </a:spcBef>
              <a:spcAft>
                <a:spcPts val="0"/>
              </a:spcAft>
              <a:defRPr sz="21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pPr algn="l" defTabSz="228554"/>
            <a:endParaRPr lang="nl-NL" sz="2200" dirty="0">
              <a:solidFill>
                <a:prstClr val="black"/>
              </a:solidFill>
              <a:latin typeface="Verdana"/>
            </a:endParaRPr>
          </a:p>
          <a:p>
            <a:pPr marL="285693" indent="-285693" algn="l" defTabSz="228554">
              <a:buFont typeface="Arial" panose="020B0604020202020204" pitchFamily="34" charset="0"/>
              <a:buChar char="•"/>
            </a:pPr>
            <a:r>
              <a:rPr lang="nl-NL" sz="2200" dirty="0">
                <a:solidFill>
                  <a:prstClr val="black"/>
                </a:solidFill>
                <a:latin typeface="Verdana"/>
              </a:rPr>
              <a:t>Wij zoeken gemeenten die direct mee willen doen aan een referentietraject voor de aansluiting op de zoekfunctionaliteit en </a:t>
            </a:r>
            <a:r>
              <a:rPr lang="nl-NL" sz="2200" dirty="0" err="1">
                <a:solidFill>
                  <a:prstClr val="black"/>
                </a:solidFill>
                <a:latin typeface="Verdana"/>
              </a:rPr>
              <a:t>harvester</a:t>
            </a:r>
            <a:r>
              <a:rPr lang="nl-NL" sz="2200" dirty="0">
                <a:solidFill>
                  <a:prstClr val="black"/>
                </a:solidFill>
                <a:latin typeface="Verdana"/>
              </a:rPr>
              <a:t>:</a:t>
            </a:r>
          </a:p>
          <a:p>
            <a:pPr marL="285693" indent="-285693" algn="l" defTabSz="228554">
              <a:buFont typeface="Arial" panose="020B0604020202020204" pitchFamily="34" charset="0"/>
              <a:buChar char="•"/>
            </a:pPr>
            <a:endParaRPr lang="nl-NL" sz="2200" dirty="0">
              <a:solidFill>
                <a:prstClr val="black"/>
              </a:solidFill>
              <a:latin typeface="Verdana"/>
            </a:endParaRPr>
          </a:p>
          <a:p>
            <a:pPr marL="285693" indent="-285693" algn="l" defTabSz="228554">
              <a:buFont typeface="Arial" panose="020B0604020202020204" pitchFamily="34" charset="0"/>
              <a:buChar char="•"/>
            </a:pPr>
            <a:endParaRPr lang="nl-NL" sz="2200" dirty="0">
              <a:solidFill>
                <a:prstClr val="black"/>
              </a:solidFill>
              <a:latin typeface="Verdana"/>
            </a:endParaRPr>
          </a:p>
          <a:p>
            <a:pPr marL="285693" indent="-285693" algn="just" defTabSz="228554">
              <a:buFont typeface="Arial" panose="020B0604020202020204" pitchFamily="34" charset="0"/>
              <a:buChar char="•"/>
            </a:pPr>
            <a:r>
              <a:rPr lang="nl-NL" sz="2200" dirty="0">
                <a:solidFill>
                  <a:prstClr val="black"/>
                </a:solidFill>
                <a:latin typeface="Verdana"/>
              </a:rPr>
              <a:t>Voorwaarde: eigen weblocatie met ontsloten informatie</a:t>
            </a:r>
          </a:p>
          <a:p>
            <a:pPr marL="285693" indent="-285693" algn="l" defTabSz="228554">
              <a:buFont typeface="Arial" panose="020B0604020202020204" pitchFamily="34" charset="0"/>
              <a:buChar char="•"/>
            </a:pPr>
            <a:endParaRPr lang="nl-NL" sz="2200" dirty="0">
              <a:solidFill>
                <a:prstClr val="black"/>
              </a:solidFill>
              <a:latin typeface="Verdana"/>
            </a:endParaRPr>
          </a:p>
          <a:p>
            <a:pPr marL="285693" indent="-285693" algn="l" defTabSz="228554">
              <a:buFont typeface="Arial" panose="020B0604020202020204" pitchFamily="34" charset="0"/>
              <a:buChar char="•"/>
            </a:pPr>
            <a:endParaRPr lang="nl-NL" sz="2200" dirty="0">
              <a:solidFill>
                <a:prstClr val="black"/>
              </a:solidFill>
              <a:latin typeface="Verdana"/>
            </a:endParaRPr>
          </a:p>
          <a:p>
            <a:pPr marL="285693" indent="-285693" algn="l" defTabSz="228554">
              <a:buFont typeface="Arial" panose="020B0604020202020204" pitchFamily="34" charset="0"/>
              <a:buChar char="•"/>
            </a:pPr>
            <a:endParaRPr lang="nl-NL" sz="2200" dirty="0">
              <a:solidFill>
                <a:prstClr val="black"/>
              </a:solidFill>
              <a:latin typeface="Verdana"/>
            </a:endParaRPr>
          </a:p>
          <a:p>
            <a:pPr marL="285693" indent="-285693" algn="l" defTabSz="228554">
              <a:buFont typeface="Arial" panose="020B0604020202020204" pitchFamily="34" charset="0"/>
              <a:buChar char="•"/>
            </a:pPr>
            <a:r>
              <a:rPr lang="nl-NL" sz="2200" dirty="0">
                <a:solidFill>
                  <a:prstClr val="black"/>
                </a:solidFill>
                <a:latin typeface="Verdana"/>
              </a:rPr>
              <a:t>Aanmelden kan via: </a:t>
            </a:r>
            <a:r>
              <a:rPr lang="nl-NL" sz="2200" dirty="0">
                <a:solidFill>
                  <a:prstClr val="black"/>
                </a:solidFill>
                <a:latin typeface="Verdana"/>
                <a:hlinkClick r:id="rId2"/>
              </a:rPr>
              <a:t>plooi@koop.overheid.nl</a:t>
            </a:r>
            <a:endParaRPr lang="nl-NL" sz="2200" dirty="0">
              <a:solidFill>
                <a:prstClr val="black"/>
              </a:solidFill>
              <a:latin typeface="Verdana"/>
            </a:endParaRPr>
          </a:p>
          <a:p>
            <a:pPr marL="285693" indent="-285693" algn="l" defTabSz="228554">
              <a:buFont typeface="Arial" panose="020B0604020202020204" pitchFamily="34" charset="0"/>
              <a:buChar char="•"/>
            </a:pPr>
            <a:endParaRPr lang="nl-NL" sz="2200" dirty="0">
              <a:solidFill>
                <a:prstClr val="black"/>
              </a:solidFill>
              <a:latin typeface="Verdana"/>
            </a:endParaRPr>
          </a:p>
          <a:p>
            <a:pPr algn="l" defTabSz="228554"/>
            <a:br>
              <a:rPr lang="nl-NL" sz="2200" dirty="0">
                <a:solidFill>
                  <a:prstClr val="black"/>
                </a:solidFill>
                <a:latin typeface="Verdana"/>
              </a:rPr>
            </a:br>
            <a:endParaRPr lang="nl-NL" sz="2200" dirty="0">
              <a:solidFill>
                <a:prstClr val="black"/>
              </a:solidFill>
              <a:latin typeface="Verdana"/>
            </a:endParaRPr>
          </a:p>
          <a:p>
            <a:pPr marL="285693" indent="-285693" algn="l" defTabSz="228554">
              <a:buFont typeface="Arial" panose="020B0604020202020204" pitchFamily="34" charset="0"/>
              <a:buChar char="•"/>
            </a:pPr>
            <a:endParaRPr lang="nl-NL" sz="2200" dirty="0">
              <a:solidFill>
                <a:prstClr val="black"/>
              </a:solidFill>
              <a:latin typeface="Verdana"/>
            </a:endParaRPr>
          </a:p>
          <a:p>
            <a:pPr marL="285693" indent="-285693" algn="l" defTabSz="228554">
              <a:buFont typeface="Arial" panose="020B0604020202020204" pitchFamily="34" charset="0"/>
              <a:buChar char="•"/>
            </a:pPr>
            <a:endParaRPr lang="nl-NL" sz="2200" dirty="0">
              <a:solidFill>
                <a:prstClr val="black"/>
              </a:solidFill>
              <a:latin typeface="Verdana"/>
            </a:endParaRPr>
          </a:p>
        </p:txBody>
      </p:sp>
    </p:spTree>
    <p:extLst>
      <p:ext uri="{BB962C8B-B14F-4D97-AF65-F5344CB8AC3E}">
        <p14:creationId xmlns:p14="http://schemas.microsoft.com/office/powerpoint/2010/main" val="392378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7E7CE"/>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Contact</a:t>
            </a:r>
          </a:p>
        </p:txBody>
      </p:sp>
      <p:sp>
        <p:nvSpPr>
          <p:cNvPr id="2" name="Tijdelijke aanduiding voor dianummer 1">
            <a:extLst>
              <a:ext uri="{FF2B5EF4-FFF2-40B4-BE49-F238E27FC236}">
                <a16:creationId xmlns:a16="http://schemas.microsoft.com/office/drawing/2014/main" id="{6E486192-F241-3B43-52C0-2785B5CF7867}"/>
              </a:ext>
            </a:extLst>
          </p:cNvPr>
          <p:cNvSpPr>
            <a:spLocks noGrp="1"/>
          </p:cNvSpPr>
          <p:nvPr>
            <p:ph type="sldNum" sz="quarter" idx="16"/>
          </p:nvPr>
        </p:nvSpPr>
        <p:spPr/>
        <p:txBody>
          <a:bodyPr/>
          <a:lstStyle/>
          <a:p>
            <a:pPr defTabSz="228554">
              <a:defRPr/>
            </a:pPr>
            <a:fld id="{DB03E6F7-A7B2-FE42-8528-2CCAB2DC25BC}" type="slidenum">
              <a:rPr lang="nl-NL">
                <a:solidFill>
                  <a:prstClr val="black">
                    <a:tint val="75000"/>
                  </a:prstClr>
                </a:solidFill>
                <a:latin typeface="Verdana"/>
                <a:ea typeface="+mn-ea"/>
              </a:rPr>
              <a:pPr defTabSz="228554">
                <a:defRPr/>
              </a:pPr>
              <a:t>34</a:t>
            </a:fld>
            <a:endParaRPr lang="nl-NL" dirty="0">
              <a:solidFill>
                <a:prstClr val="black">
                  <a:tint val="75000"/>
                </a:prstClr>
              </a:solidFill>
              <a:latin typeface="Verdana"/>
              <a:ea typeface="+mn-ea"/>
            </a:endParaRPr>
          </a:p>
        </p:txBody>
      </p:sp>
      <p:sp>
        <p:nvSpPr>
          <p:cNvPr id="5" name="Tijdelijke aanduiding voor tekst 22">
            <a:extLst>
              <a:ext uri="{FF2B5EF4-FFF2-40B4-BE49-F238E27FC236}">
                <a16:creationId xmlns:a16="http://schemas.microsoft.com/office/drawing/2014/main" id="{F3BCDCC1-53FF-7635-BA9A-08251DA49FD9}"/>
              </a:ext>
            </a:extLst>
          </p:cNvPr>
          <p:cNvSpPr txBox="1">
            <a:spLocks/>
          </p:cNvSpPr>
          <p:nvPr/>
        </p:nvSpPr>
        <p:spPr>
          <a:xfrm>
            <a:off x="669047" y="1863204"/>
            <a:ext cx="10626132" cy="4350771"/>
          </a:xfrm>
          <a:prstGeom prst="rect">
            <a:avLst/>
          </a:prstGeom>
        </p:spPr>
        <p:txBody>
          <a:bodyPr vert="horz" lIns="45714" tIns="22857" rIns="45714" bIns="22857" rtlCol="0" anchor="ctr"/>
          <a:lstStyle>
            <a:defPPr>
              <a:defRPr lang="en-US"/>
            </a:defPPr>
            <a:lvl1pPr algn="r" defTabSz="457200" rtl="0" eaLnBrk="1" fontAlgn="auto" hangingPunct="1">
              <a:spcBef>
                <a:spcPts val="0"/>
              </a:spcBef>
              <a:spcAft>
                <a:spcPts val="0"/>
              </a:spcAft>
              <a:defRPr sz="21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pPr algn="l" defTabSz="228554"/>
            <a:endParaRPr lang="nl-NL" sz="2200" dirty="0">
              <a:solidFill>
                <a:prstClr val="black"/>
              </a:solidFill>
              <a:latin typeface="Verdana"/>
            </a:endParaRPr>
          </a:p>
          <a:p>
            <a:pPr marL="285693" indent="-285693" algn="l" defTabSz="228554">
              <a:buFont typeface="Arial" panose="020B0604020202020204" pitchFamily="34" charset="0"/>
              <a:buChar char="•"/>
            </a:pPr>
            <a:r>
              <a:rPr lang="nl-NL" sz="2200" dirty="0">
                <a:solidFill>
                  <a:prstClr val="black"/>
                </a:solidFill>
                <a:latin typeface="Verdana"/>
              </a:rPr>
              <a:t>Voor vragen rondom de </a:t>
            </a:r>
            <a:r>
              <a:rPr lang="nl-NL" sz="2200" dirty="0" err="1">
                <a:solidFill>
                  <a:prstClr val="black"/>
                </a:solidFill>
                <a:latin typeface="Verdana"/>
              </a:rPr>
              <a:t>Woo-Index</a:t>
            </a:r>
            <a:r>
              <a:rPr lang="nl-NL" sz="2200" dirty="0">
                <a:solidFill>
                  <a:prstClr val="black"/>
                </a:solidFill>
                <a:latin typeface="Verdana"/>
              </a:rPr>
              <a:t> en zoekfunctionaliteit: </a:t>
            </a:r>
            <a:r>
              <a:rPr lang="nl-NL" sz="2200" dirty="0">
                <a:solidFill>
                  <a:prstClr val="black"/>
                </a:solidFill>
                <a:latin typeface="Verdana"/>
                <a:hlinkClick r:id="rId2"/>
              </a:rPr>
              <a:t>plooi@koop.overheid.nl</a:t>
            </a:r>
            <a:endParaRPr lang="nl-NL" sz="2200" dirty="0">
              <a:solidFill>
                <a:prstClr val="black"/>
              </a:solidFill>
              <a:latin typeface="Verdana"/>
            </a:endParaRPr>
          </a:p>
          <a:p>
            <a:pPr marL="285693" indent="-285693" algn="l" defTabSz="228554">
              <a:buFont typeface="Arial" panose="020B0604020202020204" pitchFamily="34" charset="0"/>
              <a:buChar char="•"/>
            </a:pPr>
            <a:endParaRPr lang="nl-NL" sz="2200" dirty="0">
              <a:solidFill>
                <a:prstClr val="black"/>
              </a:solidFill>
              <a:latin typeface="Verdana"/>
            </a:endParaRPr>
          </a:p>
          <a:p>
            <a:pPr algn="l" defTabSz="228554"/>
            <a:br>
              <a:rPr lang="nl-NL" sz="2200" dirty="0">
                <a:solidFill>
                  <a:prstClr val="black"/>
                </a:solidFill>
                <a:latin typeface="Verdana"/>
              </a:rPr>
            </a:br>
            <a:endParaRPr lang="nl-NL" sz="2200" dirty="0">
              <a:solidFill>
                <a:prstClr val="black"/>
              </a:solidFill>
              <a:latin typeface="Verdana"/>
            </a:endParaRPr>
          </a:p>
          <a:p>
            <a:pPr marL="285693" indent="-285693" algn="l" defTabSz="228554">
              <a:buFont typeface="Arial" panose="020B0604020202020204" pitchFamily="34" charset="0"/>
              <a:buChar char="•"/>
            </a:pPr>
            <a:endParaRPr lang="nl-NL" sz="2200" dirty="0">
              <a:solidFill>
                <a:prstClr val="black"/>
              </a:solidFill>
              <a:latin typeface="Verdana"/>
            </a:endParaRPr>
          </a:p>
          <a:p>
            <a:pPr marL="285693" indent="-285693" algn="l" defTabSz="228554">
              <a:buFont typeface="Arial" panose="020B0604020202020204" pitchFamily="34" charset="0"/>
              <a:buChar char="•"/>
            </a:pPr>
            <a:endParaRPr lang="nl-NL" sz="2200" dirty="0">
              <a:solidFill>
                <a:prstClr val="black"/>
              </a:solidFill>
              <a:latin typeface="Verdana"/>
            </a:endParaRPr>
          </a:p>
        </p:txBody>
      </p:sp>
    </p:spTree>
    <p:extLst>
      <p:ext uri="{BB962C8B-B14F-4D97-AF65-F5344CB8AC3E}">
        <p14:creationId xmlns:p14="http://schemas.microsoft.com/office/powerpoint/2010/main" val="81803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jl: rechts 5">
            <a:extLst>
              <a:ext uri="{FF2B5EF4-FFF2-40B4-BE49-F238E27FC236}">
                <a16:creationId xmlns:a16="http://schemas.microsoft.com/office/drawing/2014/main" id="{84E58CA6-EA6B-463C-817C-122778F8C1B2}"/>
              </a:ext>
            </a:extLst>
          </p:cNvPr>
          <p:cNvSpPr/>
          <p:nvPr/>
        </p:nvSpPr>
        <p:spPr>
          <a:xfrm rot="10800000">
            <a:off x="8002262" y="6037475"/>
            <a:ext cx="365760" cy="283169"/>
          </a:xfrm>
          <a:prstGeom prst="rightArrow">
            <a:avLst/>
          </a:prstGeom>
          <a:solidFill>
            <a:srgbClr val="00A9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16" name="Tekstvak 15">
            <a:extLst>
              <a:ext uri="{FF2B5EF4-FFF2-40B4-BE49-F238E27FC236}">
                <a16:creationId xmlns:a16="http://schemas.microsoft.com/office/drawing/2014/main" id="{6CEF814D-3270-44B6-944E-0EB87103AC21}"/>
              </a:ext>
            </a:extLst>
          </p:cNvPr>
          <p:cNvSpPr txBox="1"/>
          <p:nvPr/>
        </p:nvSpPr>
        <p:spPr>
          <a:xfrm>
            <a:off x="194556" y="803747"/>
            <a:ext cx="11696700" cy="923330"/>
          </a:xfrm>
          <a:prstGeom prst="rect">
            <a:avLst/>
          </a:prstGeom>
          <a:solidFill>
            <a:schemeClr val="bg1">
              <a:lumMod val="95000"/>
            </a:schemeClr>
          </a:solidFill>
          <a:ln w="12700">
            <a:solidFill>
              <a:schemeClr val="bg2"/>
            </a:solidFill>
          </a:ln>
        </p:spPr>
        <p:txBody>
          <a:bodyPr wrap="square" rtlCol="0">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nl-NL" sz="5400" b="0" i="0" u="none" strike="noStrike" kern="1200" cap="none" spc="0" normalizeH="0" baseline="0" noProof="0">
                <a:ln>
                  <a:noFill/>
                </a:ln>
                <a:solidFill>
                  <a:srgbClr val="00A9F3"/>
                </a:solidFill>
                <a:effectLst/>
                <a:uLnTx/>
                <a:uFillTx/>
                <a:latin typeface="Calibri" charset="0"/>
                <a:ea typeface="ＭＳ Ｐゴシック" charset="-128"/>
                <a:cs typeface="+mn-cs"/>
                <a:hlinkClick r:id="rId3">
                  <a:extLst>
                    <a:ext uri="{A12FA001-AC4F-418D-AE19-62706E023703}">
                      <ahyp:hlinkClr xmlns:ahyp="http://schemas.microsoft.com/office/drawing/2018/hyperlinkcolor" val="tx"/>
                    </a:ext>
                  </a:extLst>
                </a:hlinkClick>
              </a:rPr>
              <a:t>https://kia.pleio.nl/gripopinformatie</a:t>
            </a:r>
            <a:endParaRPr kumimoji="0" lang="nl-NL" sz="5400" b="0" i="0" u="none" strike="noStrike" kern="1200" cap="none" spc="0" normalizeH="0" baseline="0" noProof="0">
              <a:ln>
                <a:noFill/>
              </a:ln>
              <a:solidFill>
                <a:srgbClr val="00A9F3"/>
              </a:solidFill>
              <a:effectLst/>
              <a:uLnTx/>
              <a:uFillTx/>
              <a:latin typeface="Calibri" charset="0"/>
              <a:ea typeface="ＭＳ Ｐゴシック" charset="-128"/>
              <a:cs typeface="+mn-cs"/>
            </a:endParaRPr>
          </a:p>
        </p:txBody>
      </p:sp>
      <p:pic>
        <p:nvPicPr>
          <p:cNvPr id="3" name="Afbeelding 2">
            <a:extLst>
              <a:ext uri="{FF2B5EF4-FFF2-40B4-BE49-F238E27FC236}">
                <a16:creationId xmlns:a16="http://schemas.microsoft.com/office/drawing/2014/main" id="{A455491A-EE41-2791-C08A-577C943BE73F}"/>
              </a:ext>
            </a:extLst>
          </p:cNvPr>
          <p:cNvPicPr>
            <a:picLocks noChangeAspect="1"/>
          </p:cNvPicPr>
          <p:nvPr/>
        </p:nvPicPr>
        <p:blipFill>
          <a:blip r:embed="rId4"/>
          <a:stretch>
            <a:fillRect/>
          </a:stretch>
        </p:blipFill>
        <p:spPr>
          <a:xfrm>
            <a:off x="2074927" y="1727077"/>
            <a:ext cx="7935958" cy="4907829"/>
          </a:xfrm>
          <a:prstGeom prst="rect">
            <a:avLst/>
          </a:prstGeom>
        </p:spPr>
      </p:pic>
    </p:spTree>
    <p:extLst>
      <p:ext uri="{BB962C8B-B14F-4D97-AF65-F5344CB8AC3E}">
        <p14:creationId xmlns:p14="http://schemas.microsoft.com/office/powerpoint/2010/main" val="2537758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CD7CD-3BF8-06E9-AAA1-AA1E8903280A}"/>
              </a:ext>
            </a:extLst>
          </p:cNvPr>
          <p:cNvSpPr>
            <a:spLocks noGrp="1"/>
          </p:cNvSpPr>
          <p:nvPr>
            <p:ph type="title"/>
          </p:nvPr>
        </p:nvSpPr>
        <p:spPr/>
        <p:txBody>
          <a:bodyPr/>
          <a:lstStyle/>
          <a:p>
            <a:r>
              <a:rPr lang="nl-NL">
                <a:latin typeface="Arial"/>
                <a:cs typeface="Arial"/>
              </a:rPr>
              <a:t>Podcast Grip op informatie</a:t>
            </a:r>
            <a:endParaRPr lang="nl-NL"/>
          </a:p>
        </p:txBody>
      </p:sp>
      <p:sp>
        <p:nvSpPr>
          <p:cNvPr id="4" name="Tijdelijke aanduiding voor inhoud 3">
            <a:extLst>
              <a:ext uri="{FF2B5EF4-FFF2-40B4-BE49-F238E27FC236}">
                <a16:creationId xmlns:a16="http://schemas.microsoft.com/office/drawing/2014/main" id="{F315F8EF-E66C-7988-24AB-C24B3D7FFE6E}"/>
              </a:ext>
            </a:extLst>
          </p:cNvPr>
          <p:cNvSpPr>
            <a:spLocks noGrp="1"/>
          </p:cNvSpPr>
          <p:nvPr>
            <p:ph idx="10"/>
          </p:nvPr>
        </p:nvSpPr>
        <p:spPr/>
        <p:txBody>
          <a:bodyPr/>
          <a:lstStyle/>
          <a:p>
            <a:endParaRPr lang="nl-NL"/>
          </a:p>
        </p:txBody>
      </p:sp>
      <p:pic>
        <p:nvPicPr>
          <p:cNvPr id="7" name="Tijdelijke aanduiding voor inhoud 6">
            <a:extLst>
              <a:ext uri="{FF2B5EF4-FFF2-40B4-BE49-F238E27FC236}">
                <a16:creationId xmlns:a16="http://schemas.microsoft.com/office/drawing/2014/main" id="{3466B039-5E7E-2B72-BCAB-925465E83955}"/>
              </a:ext>
            </a:extLst>
          </p:cNvPr>
          <p:cNvPicPr>
            <a:picLocks noGrp="1" noChangeAspect="1"/>
          </p:cNvPicPr>
          <p:nvPr>
            <p:ph idx="1"/>
          </p:nvPr>
        </p:nvPicPr>
        <p:blipFill>
          <a:blip r:embed="rId3"/>
          <a:stretch>
            <a:fillRect/>
          </a:stretch>
        </p:blipFill>
        <p:spPr>
          <a:xfrm>
            <a:off x="190225" y="1800000"/>
            <a:ext cx="11811550" cy="4259795"/>
          </a:xfrm>
        </p:spPr>
      </p:pic>
    </p:spTree>
    <p:extLst>
      <p:ext uri="{BB962C8B-B14F-4D97-AF65-F5344CB8AC3E}">
        <p14:creationId xmlns:p14="http://schemas.microsoft.com/office/powerpoint/2010/main" val="2466023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002F3D72-AFB1-4562-A732-CA4DB50DD8E2}"/>
              </a:ext>
            </a:extLst>
          </p:cNvPr>
          <p:cNvSpPr>
            <a:spLocks noGrp="1"/>
          </p:cNvSpPr>
          <p:nvPr>
            <p:ph type="title"/>
          </p:nvPr>
        </p:nvSpPr>
        <p:spPr>
          <a:xfrm>
            <a:off x="1074656" y="1079499"/>
            <a:ext cx="10037844" cy="4727411"/>
          </a:xfrm>
        </p:spPr>
        <p:txBody>
          <a:bodyPr/>
          <a:lstStyle/>
          <a:p>
            <a:pPr algn="ctr"/>
            <a:r>
              <a:rPr lang="nl-NL" sz="4800" dirty="0">
                <a:latin typeface="Arial"/>
                <a:cs typeface="Arial"/>
              </a:rPr>
              <a:t>2 november 2023</a:t>
            </a:r>
            <a:br>
              <a:rPr lang="nl-NL" sz="4800" dirty="0">
                <a:latin typeface="Arial"/>
                <a:cs typeface="Arial"/>
              </a:rPr>
            </a:br>
            <a:r>
              <a:rPr lang="nl-NL" sz="4800" dirty="0">
                <a:solidFill>
                  <a:schemeClr val="tx2"/>
                </a:solidFill>
                <a:latin typeface="Arial"/>
                <a:cs typeface="Arial"/>
              </a:rPr>
              <a:t>VNG Realisatie Uitvoeringscongres </a:t>
            </a:r>
            <a:r>
              <a:rPr lang="nl-NL" sz="4800" dirty="0">
                <a:latin typeface="Arial"/>
                <a:cs typeface="Arial"/>
              </a:rPr>
              <a:t>(Den Haag)</a:t>
            </a:r>
            <a:br>
              <a:rPr lang="nl-NL" sz="4800" dirty="0">
                <a:latin typeface="Arial"/>
                <a:cs typeface="Arial"/>
              </a:rPr>
            </a:br>
            <a:br>
              <a:rPr lang="nl-NL" sz="4800" dirty="0">
                <a:latin typeface="Arial"/>
                <a:cs typeface="Arial"/>
              </a:rPr>
            </a:br>
            <a:r>
              <a:rPr lang="nl-NL" sz="4800" dirty="0">
                <a:latin typeface="Arial"/>
                <a:cs typeface="Arial"/>
              </a:rPr>
              <a:t>9 tot met 16 november 2023</a:t>
            </a:r>
            <a:br>
              <a:rPr lang="nl-NL" sz="4800" dirty="0">
                <a:latin typeface="Arial"/>
                <a:cs typeface="Arial"/>
              </a:rPr>
            </a:br>
            <a:r>
              <a:rPr lang="nl-NL" sz="4800" dirty="0">
                <a:solidFill>
                  <a:schemeClr val="tx2"/>
                </a:solidFill>
                <a:latin typeface="Arial"/>
                <a:cs typeface="Arial"/>
              </a:rPr>
              <a:t>Achtste week van Grip </a:t>
            </a:r>
            <a:r>
              <a:rPr lang="nl-NL" sz="4800">
                <a:solidFill>
                  <a:schemeClr val="tx2"/>
                </a:solidFill>
                <a:latin typeface="Arial"/>
                <a:cs typeface="Arial"/>
              </a:rPr>
              <a:t>op Informatie</a:t>
            </a:r>
            <a:br>
              <a:rPr lang="nl-NL" sz="4800" dirty="0">
                <a:latin typeface="Arial" panose="020B0604020202020204" pitchFamily="34" charset="0"/>
                <a:cs typeface="Arial" panose="020B0604020202020204" pitchFamily="34" charset="0"/>
              </a:rPr>
            </a:br>
            <a:br>
              <a:rPr lang="nl-NL" sz="4800" dirty="0">
                <a:latin typeface="Arial" panose="020B0604020202020204" pitchFamily="34" charset="0"/>
                <a:cs typeface="Arial" panose="020B0604020202020204" pitchFamily="34" charset="0"/>
              </a:rPr>
            </a:br>
            <a:br>
              <a:rPr lang="nl-NL" altLang="nl-NL" dirty="0">
                <a:latin typeface="Arial" panose="020B0604020202020204" pitchFamily="34" charset="0"/>
                <a:cs typeface="Arial" panose="020B0604020202020204" pitchFamily="34" charset="0"/>
              </a:rPr>
            </a:br>
            <a:br>
              <a:rPr lang="nl-NL" altLang="nl-NL" sz="4400" dirty="0">
                <a:latin typeface="Arial" panose="020B0604020202020204" pitchFamily="34" charset="0"/>
                <a:cs typeface="Arial" panose="020B0604020202020204" pitchFamily="34" charset="0"/>
              </a:rPr>
            </a:br>
            <a:r>
              <a:rPr lang="nl-NL" altLang="nl-NL" sz="4400" dirty="0">
                <a:latin typeface="Arial"/>
                <a:cs typeface="Arial"/>
              </a:rPr>
              <a:t> </a:t>
            </a:r>
            <a:br>
              <a:rPr lang="nl-NL" altLang="nl-NL" sz="4400" dirty="0">
                <a:latin typeface="Arial" panose="020B0604020202020204" pitchFamily="34" charset="0"/>
                <a:cs typeface="Arial" panose="020B0604020202020204" pitchFamily="34" charset="0"/>
              </a:rPr>
            </a:br>
            <a:br>
              <a:rPr lang="nl-NL" altLang="nl-NL" sz="4800" dirty="0">
                <a:latin typeface="Arial" panose="020B0604020202020204" pitchFamily="34" charset="0"/>
                <a:cs typeface="Arial" panose="020B0604020202020204" pitchFamily="34" charset="0"/>
              </a:rPr>
            </a:br>
            <a:r>
              <a:rPr lang="nl-NL" altLang="nl-NL" sz="4800" u="sng" dirty="0">
                <a:latin typeface="Arial"/>
                <a:cs typeface="Arial"/>
              </a:rPr>
              <a:t> </a:t>
            </a:r>
            <a:br>
              <a:rPr lang="nl-NL" altLang="nl-NL" sz="4800" dirty="0">
                <a:latin typeface="Arial" panose="020B0604020202020204" pitchFamily="34" charset="0"/>
                <a:cs typeface="Arial" panose="020B0604020202020204" pitchFamily="34" charset="0"/>
              </a:rPr>
            </a:br>
            <a:endParaRPr lang="nl-NL" altLang="nl-NL" sz="4800" dirty="0">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E809899-4E7F-48E3-AC5B-8B52B4A54DCE}"/>
              </a:ext>
            </a:extLst>
          </p:cNvPr>
          <p:cNvSpPr>
            <a:spLocks noGrp="1"/>
          </p:cNvSpPr>
          <p:nvPr>
            <p:ph idx="1"/>
          </p:nvPr>
        </p:nvSpPr>
        <p:spPr/>
        <p:txBody>
          <a:bodyPr/>
          <a:lstStyle/>
          <a:p>
            <a:endParaRPr lang="nl-NL" dirty="0"/>
          </a:p>
          <a:p>
            <a:endParaRPr lang="nl-NL" dirty="0"/>
          </a:p>
          <a:p>
            <a:endParaRPr lang="nl-NL" sz="3200" b="1" dirty="0">
              <a:solidFill>
                <a:srgbClr val="00B0F0"/>
              </a:solidFill>
            </a:endParaRPr>
          </a:p>
          <a:p>
            <a:r>
              <a:rPr lang="nl-NL" sz="3200" b="1" dirty="0">
                <a:solidFill>
                  <a:srgbClr val="00B0F0"/>
                </a:solidFill>
              </a:rPr>
              <a:t>Vragen en tips: gripopinformatie@vng.nl</a:t>
            </a:r>
          </a:p>
          <a:p>
            <a:endParaRPr lang="nl-NL" sz="3200" dirty="0"/>
          </a:p>
          <a:p>
            <a:pPr marL="267970" indent="-267970"/>
            <a:r>
              <a:rPr lang="nl-NL" sz="3200" b="1" dirty="0">
                <a:solidFill>
                  <a:srgbClr val="00B0F0"/>
                </a:solidFill>
              </a:rPr>
              <a:t>Dank u wel voor uw aandacht!</a:t>
            </a:r>
          </a:p>
          <a:p>
            <a:pPr marL="267970" indent="-267970"/>
            <a:endParaRPr lang="nl-NL" sz="3200" b="1" dirty="0">
              <a:solidFill>
                <a:srgbClr val="00B0F0"/>
              </a:solidFill>
            </a:endParaRPr>
          </a:p>
          <a:p>
            <a:pPr marL="267970" indent="-267970"/>
            <a:r>
              <a:rPr lang="nl-NL" sz="3200" b="1" dirty="0">
                <a:solidFill>
                  <a:srgbClr val="002060"/>
                </a:solidFill>
              </a:rPr>
              <a:t>Tot woensdag 18 oktober 2023 : Volgende sessie projectleiders Woo</a:t>
            </a:r>
          </a:p>
          <a:p>
            <a:endParaRPr lang="nl-NL" sz="3200" b="1" dirty="0">
              <a:solidFill>
                <a:srgbClr val="00B0F0"/>
              </a:solidFill>
            </a:endParaRPr>
          </a:p>
          <a:p>
            <a:pPr marL="0" indent="0">
              <a:buNone/>
            </a:pPr>
            <a:endParaRPr lang="nl-NL" sz="3200" b="1" dirty="0">
              <a:solidFill>
                <a:srgbClr val="00B0F0"/>
              </a:solidFill>
            </a:endParaRPr>
          </a:p>
          <a:p>
            <a:endParaRPr lang="nl-NL" sz="3200" b="1" dirty="0">
              <a:solidFill>
                <a:srgbClr val="00B0F0"/>
              </a:solidFill>
            </a:endParaRPr>
          </a:p>
          <a:p>
            <a:endParaRPr lang="nl-NL" dirty="0"/>
          </a:p>
        </p:txBody>
      </p:sp>
    </p:spTree>
    <p:extLst>
      <p:ext uri="{BB962C8B-B14F-4D97-AF65-F5344CB8AC3E}">
        <p14:creationId xmlns:p14="http://schemas.microsoft.com/office/powerpoint/2010/main" val="2103423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2FE355C-5691-4F28-ACB4-9F0EA45DDFA9}"/>
              </a:ext>
            </a:extLst>
          </p:cNvPr>
          <p:cNvSpPr>
            <a:spLocks noGrp="1"/>
          </p:cNvSpPr>
          <p:nvPr>
            <p:ph idx="1"/>
          </p:nvPr>
        </p:nvSpPr>
        <p:spPr/>
        <p:txBody>
          <a:bodyPr/>
          <a:lstStyle/>
          <a:p>
            <a:pPr marL="0" indent="0">
              <a:buNone/>
            </a:pPr>
            <a:r>
              <a:rPr lang="nl-NL" sz="3200" dirty="0">
                <a:solidFill>
                  <a:srgbClr val="009EE3"/>
                </a:solidFill>
                <a:latin typeface="Arial"/>
                <a:cs typeface="Arial"/>
              </a:rPr>
              <a:t>Vervol</a:t>
            </a:r>
            <a:r>
              <a:rPr lang="nl-NL" sz="3200" dirty="0">
                <a:solidFill>
                  <a:srgbClr val="009EE3"/>
                </a:solidFill>
              </a:rPr>
              <a:t>gdat</a:t>
            </a:r>
            <a:r>
              <a:rPr lang="nl-NL" sz="3200" dirty="0">
                <a:solidFill>
                  <a:srgbClr val="009EE3"/>
                </a:solidFill>
                <a:latin typeface="Arial"/>
                <a:cs typeface="Arial"/>
              </a:rPr>
              <a:t>a voor 2023:</a:t>
            </a:r>
          </a:p>
          <a:p>
            <a:pPr marL="0" indent="0">
              <a:buNone/>
            </a:pPr>
            <a:endParaRPr lang="nl-NL" sz="3200" dirty="0">
              <a:solidFill>
                <a:srgbClr val="002C64"/>
              </a:solidFill>
              <a:latin typeface="Arial"/>
              <a:cs typeface="Arial"/>
            </a:endParaRPr>
          </a:p>
          <a:p>
            <a:pPr marL="267970" indent="-267970"/>
            <a:r>
              <a:rPr lang="nl-NL" sz="3200" dirty="0">
                <a:solidFill>
                  <a:srgbClr val="002C64"/>
                </a:solidFill>
                <a:latin typeface="Arial"/>
                <a:cs typeface="Arial"/>
              </a:rPr>
              <a:t>Woensdag 18 oktober 2023: 10.00 – 11.30 uur</a:t>
            </a:r>
          </a:p>
          <a:p>
            <a:pPr marL="267970" indent="-267970"/>
            <a:r>
              <a:rPr lang="nl-NL" sz="3200" dirty="0">
                <a:solidFill>
                  <a:srgbClr val="002C64"/>
                </a:solidFill>
                <a:latin typeface="Arial"/>
                <a:cs typeface="Arial"/>
              </a:rPr>
              <a:t>Donderdag 7 december 2023: 10.00 – 11.30 uur</a:t>
            </a:r>
          </a:p>
        </p:txBody>
      </p:sp>
    </p:spTree>
    <p:extLst>
      <p:ext uri="{BB962C8B-B14F-4D97-AF65-F5344CB8AC3E}">
        <p14:creationId xmlns:p14="http://schemas.microsoft.com/office/powerpoint/2010/main" val="117885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9500" y="1392682"/>
            <a:ext cx="10033700" cy="1026625"/>
          </a:xfrm>
        </p:spPr>
        <p:txBody>
          <a:bodyPr/>
          <a:lstStyle/>
          <a:p>
            <a:r>
              <a:rPr lang="nl-NL" dirty="0"/>
              <a:t>Programma</a:t>
            </a:r>
            <a:br>
              <a:rPr lang="nl-NL" dirty="0"/>
            </a:br>
            <a:br>
              <a:rPr lang="nl-NL" dirty="0"/>
            </a:br>
            <a:endParaRPr lang="nl-NL" dirty="0"/>
          </a:p>
        </p:txBody>
      </p:sp>
      <p:sp>
        <p:nvSpPr>
          <p:cNvPr id="3" name="Tijdelijke aanduiding voor inhoud 2"/>
          <p:cNvSpPr>
            <a:spLocks noGrp="1"/>
          </p:cNvSpPr>
          <p:nvPr>
            <p:ph idx="1"/>
          </p:nvPr>
        </p:nvSpPr>
        <p:spPr>
          <a:xfrm>
            <a:off x="1079500" y="2253711"/>
            <a:ext cx="9785512" cy="3581401"/>
          </a:xfrm>
        </p:spPr>
        <p:txBody>
          <a:bodyPr/>
          <a:lstStyle/>
          <a:p>
            <a:pPr marL="267970" indent="-267970"/>
            <a:endParaRPr lang="nl-NL" b="1" dirty="0">
              <a:solidFill>
                <a:srgbClr val="002C64"/>
              </a:solidFill>
              <a:latin typeface="+mj-lt"/>
              <a:ea typeface="Calibri" panose="020F0502020204030204" pitchFamily="34" charset="0"/>
            </a:endParaRPr>
          </a:p>
          <a:p>
            <a:pPr marL="267970" indent="-267970"/>
            <a:r>
              <a:rPr lang="nl-NL" b="1" dirty="0">
                <a:solidFill>
                  <a:srgbClr val="002C64"/>
                </a:solidFill>
                <a:latin typeface="+mj-lt"/>
                <a:ea typeface="Calibri" panose="020F0502020204030204" pitchFamily="34" charset="0"/>
                <a:cs typeface="Arial"/>
              </a:rPr>
              <a:t>Nieuws van de VNG</a:t>
            </a:r>
          </a:p>
          <a:p>
            <a:pPr marL="267970" indent="-267970"/>
            <a:endParaRPr lang="nl-NL" b="1" dirty="0">
              <a:solidFill>
                <a:srgbClr val="002C64"/>
              </a:solidFill>
              <a:latin typeface="+mj-lt"/>
              <a:ea typeface="Calibri" panose="020F0502020204030204" pitchFamily="34" charset="0"/>
            </a:endParaRPr>
          </a:p>
          <a:p>
            <a:pPr marL="267970" indent="-267970"/>
            <a:r>
              <a:rPr lang="nl-NL" b="1" dirty="0">
                <a:solidFill>
                  <a:srgbClr val="002C64"/>
                </a:solidFill>
                <a:latin typeface="+mj-lt"/>
                <a:ea typeface="Calibri" panose="020F0502020204030204" pitchFamily="34" charset="0"/>
                <a:cs typeface="Arial"/>
              </a:rPr>
              <a:t>Wouter Elsenburg </a:t>
            </a:r>
            <a:r>
              <a:rPr lang="nl-NL" dirty="0">
                <a:latin typeface="+mj-lt"/>
                <a:cs typeface="Calibri"/>
              </a:rPr>
              <a:t>(SEO </a:t>
            </a:r>
            <a:r>
              <a:rPr lang="nl-NL">
                <a:latin typeface="+mj-lt"/>
                <a:cs typeface="Calibri"/>
              </a:rPr>
              <a:t>stichting </a:t>
            </a:r>
            <a:r>
              <a:rPr lang="nl-NL" dirty="0">
                <a:latin typeface="+mj-lt"/>
                <a:cs typeface="Calibri"/>
              </a:rPr>
              <a:t>economisch onderzoek)</a:t>
            </a:r>
            <a:r>
              <a:rPr lang="nl-NL" dirty="0">
                <a:solidFill>
                  <a:srgbClr val="000000"/>
                </a:solidFill>
                <a:latin typeface="+mj-lt"/>
                <a:cs typeface="Calibri"/>
              </a:rPr>
              <a:t> -</a:t>
            </a:r>
            <a:r>
              <a:rPr lang="nl-NL" dirty="0">
                <a:solidFill>
                  <a:srgbClr val="002C64"/>
                </a:solidFill>
                <a:latin typeface="+mj-lt"/>
                <a:ea typeface="Calibri" panose="020F0502020204030204" pitchFamily="34" charset="0"/>
                <a:cs typeface="Arial"/>
              </a:rPr>
              <a:t> </a:t>
            </a:r>
            <a:r>
              <a:rPr lang="nl-NL" dirty="0">
                <a:latin typeface="+mj-lt"/>
                <a:cs typeface="Arial"/>
              </a:rPr>
              <a:t>Invoeringstoets Wet open overheid</a:t>
            </a:r>
          </a:p>
          <a:p>
            <a:pPr marL="267970" indent="-267970"/>
            <a:endParaRPr lang="nl-NL" dirty="0">
              <a:latin typeface="+mj-lt"/>
              <a:cs typeface="Arial"/>
            </a:endParaRPr>
          </a:p>
          <a:p>
            <a:pPr marL="267970" indent="-267970"/>
            <a:r>
              <a:rPr lang="nl-NL" b="1" dirty="0">
                <a:solidFill>
                  <a:srgbClr val="002C64"/>
                </a:solidFill>
                <a:effectLst/>
                <a:latin typeface="+mj-lt"/>
                <a:ea typeface="Calibri" panose="020F0502020204030204" pitchFamily="34" charset="0"/>
                <a:cs typeface="Calibri" panose="020F0502020204030204" pitchFamily="34" charset="0"/>
              </a:rPr>
              <a:t>Rogier van Houts en Dion Thoen </a:t>
            </a:r>
            <a:r>
              <a:rPr lang="nl-NL" dirty="0">
                <a:latin typeface="+mj-lt"/>
                <a:ea typeface="Calibri" panose="020F0502020204030204" pitchFamily="34" charset="0"/>
                <a:cs typeface="Calibri" panose="020F0502020204030204" pitchFamily="34" charset="0"/>
              </a:rPr>
              <a:t>(</a:t>
            </a:r>
            <a:r>
              <a:rPr lang="nl-NL" dirty="0" err="1">
                <a:effectLst/>
                <a:latin typeface="+mj-lt"/>
                <a:ea typeface="Calibri" panose="020F0502020204030204" pitchFamily="34" charset="0"/>
                <a:cs typeface="Calibri" panose="020F0502020204030204" pitchFamily="34" charset="0"/>
              </a:rPr>
              <a:t>Logius</a:t>
            </a:r>
            <a:r>
              <a:rPr lang="nl-NL" dirty="0">
                <a:effectLst/>
                <a:latin typeface="+mj-lt"/>
                <a:ea typeface="Calibri" panose="020F0502020204030204" pitchFamily="34" charset="0"/>
                <a:cs typeface="Calibri" panose="020F0502020204030204" pitchFamily="34" charset="0"/>
              </a:rPr>
              <a:t>/KOOP) – Toelichting op Woo-index</a:t>
            </a:r>
            <a:r>
              <a:rPr lang="nl-NL" dirty="0">
                <a:latin typeface="+mj-lt"/>
                <a:ea typeface="Calibri" panose="020F0502020204030204" pitchFamily="34" charset="0"/>
                <a:cs typeface="Calibri" panose="020F0502020204030204" pitchFamily="34" charset="0"/>
              </a:rPr>
              <a:t> en de ontwikkelingen rondom </a:t>
            </a:r>
            <a:r>
              <a:rPr lang="nl-NL" dirty="0">
                <a:effectLst/>
                <a:latin typeface="+mj-lt"/>
                <a:ea typeface="Calibri" panose="020F0502020204030204" pitchFamily="34" charset="0"/>
                <a:cs typeface="Calibri" panose="020F0502020204030204" pitchFamily="34" charset="0"/>
              </a:rPr>
              <a:t>het ROO</a:t>
            </a:r>
          </a:p>
          <a:p>
            <a:pPr marL="267970" indent="-267970"/>
            <a:endParaRPr lang="nl-NL" dirty="0">
              <a:latin typeface="+mj-lt"/>
              <a:cs typeface="Arial"/>
            </a:endParaRPr>
          </a:p>
          <a:p>
            <a:pPr marL="267970" indent="-267970"/>
            <a:endParaRPr lang="nl-NL" dirty="0">
              <a:solidFill>
                <a:srgbClr val="002C64"/>
              </a:solidFill>
              <a:latin typeface="+mj-lt"/>
              <a:cs typeface="Arial"/>
            </a:endParaRPr>
          </a:p>
          <a:p>
            <a:pPr marL="267970" indent="-267970"/>
            <a:endParaRPr lang="nl-NL" dirty="0">
              <a:solidFill>
                <a:srgbClr val="002C64"/>
              </a:solidFill>
              <a:latin typeface="+mj-lt"/>
              <a:cs typeface="Arial"/>
            </a:endParaRPr>
          </a:p>
          <a:p>
            <a:pPr marL="267970" indent="-267970"/>
            <a:endParaRPr lang="nl-NL" sz="2200" dirty="0">
              <a:solidFill>
                <a:srgbClr val="002C64"/>
              </a:solidFill>
              <a:latin typeface="Arial"/>
              <a:cs typeface="Arial"/>
            </a:endParaRPr>
          </a:p>
          <a:p>
            <a:pPr marL="267970" indent="-267970"/>
            <a:endParaRPr lang="nl-NL" sz="2200" dirty="0">
              <a:latin typeface="Arial"/>
              <a:cs typeface="Arial"/>
            </a:endParaRPr>
          </a:p>
          <a:p>
            <a:pPr marL="267970" lvl="1" indent="-267970"/>
            <a:endParaRPr lang="nl-NL" dirty="0">
              <a:solidFill>
                <a:srgbClr val="002C64"/>
              </a:solidFill>
              <a:latin typeface="Avenir"/>
              <a:cs typeface="Arial"/>
            </a:endParaRPr>
          </a:p>
          <a:p>
            <a:pPr marL="267970" indent="-267970"/>
            <a:endParaRPr lang="nl-NL" b="1" dirty="0">
              <a:solidFill>
                <a:srgbClr val="002C64"/>
              </a:solidFill>
              <a:effectLst/>
              <a:latin typeface="+mn-lt"/>
            </a:endParaRPr>
          </a:p>
          <a:p>
            <a:pPr marL="0" indent="0">
              <a:buNone/>
            </a:pPr>
            <a:endParaRPr lang="nl-NL" dirty="0">
              <a:solidFill>
                <a:srgbClr val="002C64"/>
              </a:solidFill>
              <a:latin typeface="Arial"/>
              <a:ea typeface="Calibri" panose="020F0502020204030204" pitchFamily="34" charset="0"/>
            </a:endParaRPr>
          </a:p>
          <a:p>
            <a:pPr marL="0" indent="0">
              <a:buNone/>
            </a:pPr>
            <a:r>
              <a:rPr lang="nl-NL" sz="2800" b="1" dirty="0">
                <a:solidFill>
                  <a:srgbClr val="000000"/>
                </a:solidFill>
                <a:latin typeface="Helvetica"/>
                <a:cs typeface="Arial"/>
              </a:rPr>
              <a:t>   </a:t>
            </a:r>
            <a:endParaRPr lang="nl-NL" sz="2800" dirty="0">
              <a:solidFill>
                <a:srgbClr val="002C64"/>
              </a:solidFill>
            </a:endParaRPr>
          </a:p>
          <a:p>
            <a:pPr marL="269875" lvl="1" indent="0">
              <a:buNone/>
            </a:pPr>
            <a:endParaRPr lang="nl-NL" sz="2800" b="1" dirty="0">
              <a:solidFill>
                <a:srgbClr val="002C64"/>
              </a:solidFill>
            </a:endParaRPr>
          </a:p>
          <a:p>
            <a:pPr marL="0" indent="0">
              <a:buNone/>
            </a:pPr>
            <a:r>
              <a:rPr lang="nl-NL" sz="2000" dirty="0">
                <a:solidFill>
                  <a:srgbClr val="002C64"/>
                </a:solidFill>
                <a:latin typeface="Arial"/>
                <a:cs typeface="Arial"/>
              </a:rPr>
              <a:t>	</a:t>
            </a:r>
            <a:endParaRPr lang="nl-NL" sz="2800" dirty="0">
              <a:solidFill>
                <a:srgbClr val="002C64"/>
              </a:solidFill>
              <a:latin typeface="Arial"/>
              <a:cs typeface="Arial"/>
            </a:endParaRPr>
          </a:p>
        </p:txBody>
      </p:sp>
    </p:spTree>
    <p:extLst>
      <p:ext uri="{BB962C8B-B14F-4D97-AF65-F5344CB8AC3E}">
        <p14:creationId xmlns:p14="http://schemas.microsoft.com/office/powerpoint/2010/main" val="368209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D9CA4C-7E22-2AD2-36BD-3598D1BECDBD}"/>
              </a:ext>
            </a:extLst>
          </p:cNvPr>
          <p:cNvSpPr>
            <a:spLocks noGrp="1"/>
          </p:cNvSpPr>
          <p:nvPr>
            <p:ph type="title"/>
          </p:nvPr>
        </p:nvSpPr>
        <p:spPr>
          <a:xfrm>
            <a:off x="1079400" y="1231621"/>
            <a:ext cx="10033200" cy="608927"/>
          </a:xfrm>
        </p:spPr>
        <p:txBody>
          <a:bodyPr/>
          <a:lstStyle/>
          <a:p>
            <a:r>
              <a:rPr lang="nl-NL" dirty="0"/>
              <a:t>Nieuws van de VNG</a:t>
            </a:r>
            <a:br>
              <a:rPr lang="nl-NL" dirty="0"/>
            </a:br>
            <a:endParaRPr lang="nl-NL" dirty="0"/>
          </a:p>
        </p:txBody>
      </p:sp>
      <p:pic>
        <p:nvPicPr>
          <p:cNvPr id="5" name="Tijdelijke aanduiding voor inhoud 4">
            <a:extLst>
              <a:ext uri="{FF2B5EF4-FFF2-40B4-BE49-F238E27FC236}">
                <a16:creationId xmlns:a16="http://schemas.microsoft.com/office/drawing/2014/main" id="{7074B46E-730F-96DC-5A06-5FA543293462}"/>
              </a:ext>
            </a:extLst>
          </p:cNvPr>
          <p:cNvPicPr>
            <a:picLocks noGrp="1" noChangeAspect="1"/>
          </p:cNvPicPr>
          <p:nvPr>
            <p:ph idx="1"/>
          </p:nvPr>
        </p:nvPicPr>
        <p:blipFill>
          <a:blip r:embed="rId3"/>
          <a:stretch>
            <a:fillRect/>
          </a:stretch>
        </p:blipFill>
        <p:spPr>
          <a:xfrm>
            <a:off x="2057400" y="2160588"/>
            <a:ext cx="7962557" cy="4200680"/>
          </a:xfrm>
        </p:spPr>
      </p:pic>
    </p:spTree>
    <p:extLst>
      <p:ext uri="{BB962C8B-B14F-4D97-AF65-F5344CB8AC3E}">
        <p14:creationId xmlns:p14="http://schemas.microsoft.com/office/powerpoint/2010/main" val="2418940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A97EC2-0259-D7AE-1445-7ECA1F25D4A7}"/>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id="{66CDFFA5-5678-2BF7-0F55-D3F5E5DAD822}"/>
              </a:ext>
            </a:extLst>
          </p:cNvPr>
          <p:cNvPicPr>
            <a:picLocks noGrp="1" noChangeAspect="1"/>
          </p:cNvPicPr>
          <p:nvPr>
            <p:ph idx="1"/>
          </p:nvPr>
        </p:nvPicPr>
        <p:blipFill>
          <a:blip r:embed="rId3"/>
          <a:stretch>
            <a:fillRect/>
          </a:stretch>
        </p:blipFill>
        <p:spPr>
          <a:xfrm>
            <a:off x="1078800" y="1358900"/>
            <a:ext cx="7588787" cy="4140200"/>
          </a:xfrm>
        </p:spPr>
      </p:pic>
      <p:pic>
        <p:nvPicPr>
          <p:cNvPr id="7" name="Afbeelding 6">
            <a:extLst>
              <a:ext uri="{FF2B5EF4-FFF2-40B4-BE49-F238E27FC236}">
                <a16:creationId xmlns:a16="http://schemas.microsoft.com/office/drawing/2014/main" id="{7E12F50D-2E4F-6766-AB8D-0C1E02C3CCE2}"/>
              </a:ext>
            </a:extLst>
          </p:cNvPr>
          <p:cNvPicPr>
            <a:picLocks noChangeAspect="1"/>
          </p:cNvPicPr>
          <p:nvPr/>
        </p:nvPicPr>
        <p:blipFill>
          <a:blip r:embed="rId4"/>
          <a:stretch>
            <a:fillRect/>
          </a:stretch>
        </p:blipFill>
        <p:spPr>
          <a:xfrm>
            <a:off x="3535680" y="2094413"/>
            <a:ext cx="8656320" cy="4512176"/>
          </a:xfrm>
          <a:prstGeom prst="rect">
            <a:avLst/>
          </a:prstGeom>
        </p:spPr>
      </p:pic>
    </p:spTree>
    <p:extLst>
      <p:ext uri="{BB962C8B-B14F-4D97-AF65-F5344CB8AC3E}">
        <p14:creationId xmlns:p14="http://schemas.microsoft.com/office/powerpoint/2010/main" val="3394834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0086B-0673-BF20-8181-BCE48364D30F}"/>
              </a:ext>
            </a:extLst>
          </p:cNvPr>
          <p:cNvSpPr>
            <a:spLocks noGrp="1"/>
          </p:cNvSpPr>
          <p:nvPr>
            <p:ph type="title"/>
          </p:nvPr>
        </p:nvSpPr>
        <p:spPr/>
        <p:txBody>
          <a:bodyPr/>
          <a:lstStyle/>
          <a:p>
            <a:r>
              <a:rPr lang="nl-NL" dirty="0"/>
              <a:t>Leveranciersmanagement</a:t>
            </a:r>
          </a:p>
        </p:txBody>
      </p:sp>
      <p:sp>
        <p:nvSpPr>
          <p:cNvPr id="3" name="Tijdelijke aanduiding voor inhoud 2">
            <a:extLst>
              <a:ext uri="{FF2B5EF4-FFF2-40B4-BE49-F238E27FC236}">
                <a16:creationId xmlns:a16="http://schemas.microsoft.com/office/drawing/2014/main" id="{B0815086-C57E-0719-C5CC-1E8D0F19B66D}"/>
              </a:ext>
            </a:extLst>
          </p:cNvPr>
          <p:cNvSpPr>
            <a:spLocks noGrp="1"/>
          </p:cNvSpPr>
          <p:nvPr>
            <p:ph idx="1"/>
          </p:nvPr>
        </p:nvSpPr>
        <p:spPr/>
        <p:txBody>
          <a:bodyPr/>
          <a:lstStyle/>
          <a:p>
            <a:pPr marL="0" indent="0">
              <a:buNone/>
            </a:pPr>
            <a:endParaRPr lang="nl-NL" dirty="0"/>
          </a:p>
          <a:p>
            <a:pPr marL="0" indent="0" algn="ctr">
              <a:buNone/>
            </a:pPr>
            <a:r>
              <a:rPr lang="nl-NL" sz="3200" dirty="0">
                <a:latin typeface="Arial"/>
                <a:cs typeface="Arial"/>
                <a:hlinkClick r:id="rId2"/>
              </a:rPr>
              <a:t>Vragenlijst om overzicht te krijgen</a:t>
            </a:r>
          </a:p>
        </p:txBody>
      </p:sp>
    </p:spTree>
    <p:extLst>
      <p:ext uri="{BB962C8B-B14F-4D97-AF65-F5344CB8AC3E}">
        <p14:creationId xmlns:p14="http://schemas.microsoft.com/office/powerpoint/2010/main" val="30111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7680F0A0-9181-4D45-84F3-653CD195EEF5}"/>
              </a:ext>
            </a:extLst>
          </p:cNvPr>
          <p:cNvPicPr>
            <a:picLocks noGrp="1" noChangeAspect="1"/>
          </p:cNvPicPr>
          <p:nvPr>
            <p:ph type="pic" sz="quarter" idx="10"/>
          </p:nvPr>
        </p:nvPicPr>
        <p:blipFill>
          <a:blip r:embed="rId2"/>
          <a:srcRect l="16282" r="16282"/>
          <a:stretch/>
        </p:blipFill>
        <p:spPr>
          <a:xfrm>
            <a:off x="13224" y="0"/>
            <a:ext cx="6931645" cy="6858000"/>
          </a:xfrm>
        </p:spPr>
      </p:pic>
      <p:sp>
        <p:nvSpPr>
          <p:cNvPr id="3" name="Tijdelijke aanduiding voor tekst 2">
            <a:extLst>
              <a:ext uri="{FF2B5EF4-FFF2-40B4-BE49-F238E27FC236}">
                <a16:creationId xmlns:a16="http://schemas.microsoft.com/office/drawing/2014/main" id="{8AF2A3A2-94FB-4449-8467-2945B639B9AF}"/>
              </a:ext>
            </a:extLst>
          </p:cNvPr>
          <p:cNvSpPr>
            <a:spLocks noGrp="1"/>
          </p:cNvSpPr>
          <p:nvPr>
            <p:ph type="body" sz="quarter" idx="12"/>
          </p:nvPr>
        </p:nvSpPr>
        <p:spPr>
          <a:xfrm>
            <a:off x="477760" y="4761469"/>
            <a:ext cx="5657813" cy="699404"/>
          </a:xfrm>
        </p:spPr>
        <p:txBody>
          <a:bodyPr/>
          <a:lstStyle/>
          <a:p>
            <a:r>
              <a:rPr lang="nl-NL">
                <a:latin typeface="+mj-lt"/>
              </a:rPr>
              <a:t>Invoeringstoets </a:t>
            </a:r>
            <a:r>
              <a:rPr lang="nl-NL" err="1">
                <a:latin typeface="+mj-lt"/>
              </a:rPr>
              <a:t>Woo</a:t>
            </a:r>
            <a:endParaRPr lang="nl-NL">
              <a:latin typeface="+mj-lt"/>
            </a:endParaRPr>
          </a:p>
        </p:txBody>
      </p:sp>
      <p:sp>
        <p:nvSpPr>
          <p:cNvPr id="4" name="Tijdelijke aanduiding voor tekst 3">
            <a:extLst>
              <a:ext uri="{FF2B5EF4-FFF2-40B4-BE49-F238E27FC236}">
                <a16:creationId xmlns:a16="http://schemas.microsoft.com/office/drawing/2014/main" id="{97D55683-1FEB-487C-BB1A-9BA33066E26B}"/>
              </a:ext>
            </a:extLst>
          </p:cNvPr>
          <p:cNvSpPr>
            <a:spLocks noGrp="1"/>
          </p:cNvSpPr>
          <p:nvPr>
            <p:ph type="body" sz="quarter" idx="13"/>
          </p:nvPr>
        </p:nvSpPr>
        <p:spPr>
          <a:xfrm>
            <a:off x="434047" y="5744843"/>
            <a:ext cx="3899910" cy="422405"/>
          </a:xfrm>
        </p:spPr>
        <p:txBody>
          <a:bodyPr/>
          <a:lstStyle/>
          <a:p>
            <a:r>
              <a:rPr lang="en-US">
                <a:latin typeface="+mj-lt"/>
              </a:rPr>
              <a:t>SEO </a:t>
            </a:r>
            <a:r>
              <a:rPr lang="en-US" err="1">
                <a:latin typeface="+mj-lt"/>
              </a:rPr>
              <a:t>Economisch</a:t>
            </a:r>
            <a:r>
              <a:rPr lang="en-US">
                <a:latin typeface="+mj-lt"/>
              </a:rPr>
              <a:t> </a:t>
            </a:r>
            <a:r>
              <a:rPr lang="en-US" err="1">
                <a:latin typeface="+mj-lt"/>
              </a:rPr>
              <a:t>Onderzoek</a:t>
            </a:r>
            <a:endParaRPr lang="en-US">
              <a:latin typeface="+mj-lt"/>
            </a:endParaRPr>
          </a:p>
        </p:txBody>
      </p:sp>
      <p:sp>
        <p:nvSpPr>
          <p:cNvPr id="11" name="Text Placeholder 10">
            <a:extLst>
              <a:ext uri="{FF2B5EF4-FFF2-40B4-BE49-F238E27FC236}">
                <a16:creationId xmlns:a16="http://schemas.microsoft.com/office/drawing/2014/main" id="{2935B782-7D93-4609-A0D7-F21AF3521B06}"/>
              </a:ext>
            </a:extLst>
          </p:cNvPr>
          <p:cNvSpPr>
            <a:spLocks noGrp="1"/>
          </p:cNvSpPr>
          <p:nvPr>
            <p:ph type="body" sz="quarter" idx="15"/>
          </p:nvPr>
        </p:nvSpPr>
        <p:spPr>
          <a:xfrm>
            <a:off x="7536160" y="4437112"/>
            <a:ext cx="4608512" cy="341632"/>
          </a:xfrm>
        </p:spPr>
        <p:txBody>
          <a:bodyPr/>
          <a:lstStyle/>
          <a:p>
            <a:r>
              <a:rPr lang="nl-NL" dirty="0">
                <a:latin typeface="+mj-lt"/>
              </a:rPr>
              <a:t>Aanwezig namens SEO</a:t>
            </a:r>
          </a:p>
        </p:txBody>
      </p:sp>
      <p:sp>
        <p:nvSpPr>
          <p:cNvPr id="16" name="Text Placeholder 15">
            <a:extLst>
              <a:ext uri="{FF2B5EF4-FFF2-40B4-BE49-F238E27FC236}">
                <a16:creationId xmlns:a16="http://schemas.microsoft.com/office/drawing/2014/main" id="{AFF484A2-8F1A-451F-8E37-29D87E813AE2}"/>
              </a:ext>
            </a:extLst>
          </p:cNvPr>
          <p:cNvSpPr>
            <a:spLocks noGrp="1"/>
          </p:cNvSpPr>
          <p:nvPr>
            <p:ph type="body" sz="quarter" idx="17"/>
          </p:nvPr>
        </p:nvSpPr>
        <p:spPr>
          <a:xfrm>
            <a:off x="7536160" y="5970766"/>
            <a:ext cx="3377843" cy="338554"/>
          </a:xfrm>
        </p:spPr>
        <p:txBody>
          <a:bodyPr/>
          <a:lstStyle/>
          <a:p>
            <a:r>
              <a:rPr lang="nl-NL">
                <a:latin typeface="+mj-lt"/>
              </a:rPr>
              <a:t>Ministerie van BZK</a:t>
            </a:r>
          </a:p>
        </p:txBody>
      </p:sp>
      <p:sp>
        <p:nvSpPr>
          <p:cNvPr id="18" name="Text Placeholder 17">
            <a:extLst>
              <a:ext uri="{FF2B5EF4-FFF2-40B4-BE49-F238E27FC236}">
                <a16:creationId xmlns:a16="http://schemas.microsoft.com/office/drawing/2014/main" id="{69D1D182-B931-419C-8877-A1C585D37BF4}"/>
              </a:ext>
            </a:extLst>
          </p:cNvPr>
          <p:cNvSpPr>
            <a:spLocks noGrp="1"/>
          </p:cNvSpPr>
          <p:nvPr>
            <p:ph type="body" sz="quarter" idx="18"/>
          </p:nvPr>
        </p:nvSpPr>
        <p:spPr>
          <a:xfrm>
            <a:off x="7536159" y="5614414"/>
            <a:ext cx="2231288" cy="341632"/>
          </a:xfrm>
        </p:spPr>
        <p:txBody>
          <a:bodyPr/>
          <a:lstStyle/>
          <a:p>
            <a:r>
              <a:rPr lang="nl-NL">
                <a:latin typeface="+mj-lt"/>
              </a:rPr>
              <a:t>In opdracht van</a:t>
            </a:r>
          </a:p>
        </p:txBody>
      </p:sp>
      <p:sp>
        <p:nvSpPr>
          <p:cNvPr id="20" name="Text Placeholder 19">
            <a:extLst>
              <a:ext uri="{FF2B5EF4-FFF2-40B4-BE49-F238E27FC236}">
                <a16:creationId xmlns:a16="http://schemas.microsoft.com/office/drawing/2014/main" id="{23CCCE12-9C1D-40EF-A26E-5FD8A3CF94DD}"/>
              </a:ext>
            </a:extLst>
          </p:cNvPr>
          <p:cNvSpPr>
            <a:spLocks noGrp="1"/>
          </p:cNvSpPr>
          <p:nvPr>
            <p:ph type="body" sz="quarter" idx="19"/>
          </p:nvPr>
        </p:nvSpPr>
        <p:spPr/>
        <p:txBody>
          <a:bodyPr/>
          <a:lstStyle/>
          <a:p>
            <a:r>
              <a:rPr lang="nl-NL" dirty="0">
                <a:latin typeface="+mj-lt"/>
              </a:rPr>
              <a:t>29 augustus 2023</a:t>
            </a:r>
          </a:p>
        </p:txBody>
      </p:sp>
      <p:sp>
        <p:nvSpPr>
          <p:cNvPr id="2" name="Text Placeholder 15">
            <a:extLst>
              <a:ext uri="{FF2B5EF4-FFF2-40B4-BE49-F238E27FC236}">
                <a16:creationId xmlns:a16="http://schemas.microsoft.com/office/drawing/2014/main" id="{A89E445B-4BB0-76A9-3977-21ADD33A7CF6}"/>
              </a:ext>
            </a:extLst>
          </p:cNvPr>
          <p:cNvSpPr txBox="1">
            <a:spLocks/>
          </p:cNvSpPr>
          <p:nvPr/>
        </p:nvSpPr>
        <p:spPr>
          <a:xfrm>
            <a:off x="7536159" y="4813472"/>
            <a:ext cx="3794974" cy="338554"/>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2"/>
                </a:solidFill>
                <a:latin typeface="Gotham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srgbClr val="264149"/>
                </a:solidFill>
                <a:effectLst/>
                <a:uLnTx/>
                <a:uFillTx/>
                <a:latin typeface="Gotham Book"/>
                <a:ea typeface="+mn-ea"/>
                <a:cs typeface="+mn-cs"/>
              </a:rPr>
              <a:t>Wouter Elsenburg, Nils Verheuvel</a:t>
            </a:r>
          </a:p>
        </p:txBody>
      </p:sp>
      <p:pic>
        <p:nvPicPr>
          <p:cNvPr id="15" name="Tijdelijke aanduiding voor afbeelding 22" descr="Afbeelding met persoon, schermopname, hand">
            <a:extLst>
              <a:ext uri="{FF2B5EF4-FFF2-40B4-BE49-F238E27FC236}">
                <a16:creationId xmlns:a16="http://schemas.microsoft.com/office/drawing/2014/main" id="{FC1808EA-0DCF-EB82-829C-85AB1792BC39}"/>
              </a:ext>
            </a:extLst>
          </p:cNvPr>
          <p:cNvPicPr>
            <a:picLocks noChangeAspect="1"/>
          </p:cNvPicPr>
          <p:nvPr/>
        </p:nvPicPr>
        <p:blipFill>
          <a:blip r:embed="rId3"/>
          <a:srcRect t="2248" b="2248"/>
          <a:stretch>
            <a:fillRect/>
          </a:stretch>
        </p:blipFill>
        <p:spPr>
          <a:xfrm>
            <a:off x="0" y="0"/>
            <a:ext cx="6931645" cy="6858000"/>
          </a:xfrm>
          <a:prstGeom prst="rect">
            <a:avLst/>
          </a:prstGeom>
          <a:solidFill>
            <a:schemeClr val="accent4"/>
          </a:solidFill>
          <a:ln>
            <a:noFill/>
          </a:ln>
          <a:effectLst/>
        </p:spPr>
      </p:pic>
      <p:sp>
        <p:nvSpPr>
          <p:cNvPr id="17" name="Tijdelijke aanduiding voor tekst 2">
            <a:extLst>
              <a:ext uri="{FF2B5EF4-FFF2-40B4-BE49-F238E27FC236}">
                <a16:creationId xmlns:a16="http://schemas.microsoft.com/office/drawing/2014/main" id="{AB79C002-6062-BCAC-5D93-96714BBF9A57}"/>
              </a:ext>
            </a:extLst>
          </p:cNvPr>
          <p:cNvSpPr txBox="1">
            <a:spLocks/>
          </p:cNvSpPr>
          <p:nvPr/>
        </p:nvSpPr>
        <p:spPr>
          <a:xfrm>
            <a:off x="619804" y="5105860"/>
            <a:ext cx="5764228" cy="699404"/>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wrap="square" lIns="72000" tIns="72000" rIns="72000" bIns="7200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bg1"/>
                </a:solidFill>
                <a:latin typeface="Gotham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4000" b="1" i="0" u="none" strike="noStrike" kern="1200" cap="none" spc="0" normalizeH="0" baseline="0" noProof="0">
                <a:ln>
                  <a:noFill/>
                </a:ln>
                <a:solidFill>
                  <a:srgbClr val="FEFFFE"/>
                </a:solidFill>
                <a:effectLst/>
                <a:uLnTx/>
                <a:uFillTx/>
                <a:latin typeface="Gotham Book"/>
                <a:ea typeface="+mn-ea"/>
                <a:cs typeface="+mn-cs"/>
              </a:rPr>
              <a:t>Invoeringstoets Woo</a:t>
            </a:r>
          </a:p>
        </p:txBody>
      </p:sp>
      <p:sp>
        <p:nvSpPr>
          <p:cNvPr id="19" name="Tijdelijke aanduiding voor tekst 3">
            <a:extLst>
              <a:ext uri="{FF2B5EF4-FFF2-40B4-BE49-F238E27FC236}">
                <a16:creationId xmlns:a16="http://schemas.microsoft.com/office/drawing/2014/main" id="{4F4FA6C2-5028-DB32-2DD1-7111FD50C279}"/>
              </a:ext>
            </a:extLst>
          </p:cNvPr>
          <p:cNvSpPr txBox="1">
            <a:spLocks/>
          </p:cNvSpPr>
          <p:nvPr/>
        </p:nvSpPr>
        <p:spPr>
          <a:xfrm>
            <a:off x="619805" y="5886915"/>
            <a:ext cx="4940758" cy="422405"/>
          </a:xfrm>
          <a:prstGeom prst="rect">
            <a:avLst/>
          </a:prstGeom>
          <a:solidFill>
            <a:schemeClr val="bg1"/>
          </a:solidFill>
          <a:effectLst>
            <a:outerShdw blurRad="50800" dist="38100" dir="2700000" algn="tl" rotWithShape="0">
              <a:prstClr val="black">
                <a:alpha val="40000"/>
              </a:prstClr>
            </a:outerShdw>
          </a:effectLst>
        </p:spPr>
        <p:txBody>
          <a:bodyPr wrap="none" lIns="72000" tIns="72000" rIns="72000" bIns="72000" anchor="ctr">
            <a:sp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baseline="0">
                <a:solidFill>
                  <a:schemeClr val="tx1">
                    <a:lumMod val="75000"/>
                    <a:lumOff val="25000"/>
                  </a:schemeClr>
                </a:solidFill>
                <a:latin typeface="Gotham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000000">
                    <a:lumMod val="75000"/>
                    <a:lumOff val="25000"/>
                  </a:srgbClr>
                </a:solidFill>
                <a:effectLst/>
                <a:uLnTx/>
                <a:uFillTx/>
                <a:latin typeface="Gotham Book"/>
                <a:ea typeface="+mn-ea"/>
                <a:cs typeface="+mn-cs"/>
              </a:rPr>
              <a:t>Bijeenkomst: projectleiders </a:t>
            </a:r>
            <a:r>
              <a:rPr kumimoji="0" lang="nl-NL" sz="2000" b="0" i="0" u="none" strike="noStrike" kern="1200" cap="none" spc="0" normalizeH="0" baseline="0" noProof="0" dirty="0" err="1">
                <a:ln>
                  <a:noFill/>
                </a:ln>
                <a:solidFill>
                  <a:srgbClr val="000000">
                    <a:lumMod val="75000"/>
                    <a:lumOff val="25000"/>
                  </a:srgbClr>
                </a:solidFill>
                <a:effectLst/>
                <a:uLnTx/>
                <a:uFillTx/>
                <a:latin typeface="Gotham Book"/>
                <a:ea typeface="+mn-ea"/>
                <a:cs typeface="+mn-cs"/>
              </a:rPr>
              <a:t>Woo</a:t>
            </a:r>
            <a:r>
              <a:rPr kumimoji="0" lang="nl-NL" sz="2000" b="0" i="0" u="none" strike="noStrike" kern="1200" cap="none" spc="0" normalizeH="0" baseline="0" noProof="0" dirty="0">
                <a:ln>
                  <a:noFill/>
                </a:ln>
                <a:solidFill>
                  <a:srgbClr val="000000">
                    <a:lumMod val="75000"/>
                    <a:lumOff val="25000"/>
                  </a:srgbClr>
                </a:solidFill>
                <a:effectLst/>
                <a:uLnTx/>
                <a:uFillTx/>
                <a:latin typeface="Gotham Book"/>
                <a:ea typeface="+mn-ea"/>
                <a:cs typeface="+mn-cs"/>
              </a:rPr>
              <a:t> VNG</a:t>
            </a:r>
          </a:p>
        </p:txBody>
      </p:sp>
    </p:spTree>
    <p:extLst>
      <p:ext uri="{BB962C8B-B14F-4D97-AF65-F5344CB8AC3E}">
        <p14:creationId xmlns:p14="http://schemas.microsoft.com/office/powerpoint/2010/main" val="3943123452"/>
      </p:ext>
    </p:extLst>
  </p:cSld>
  <p:clrMapOvr>
    <a:masterClrMapping/>
  </p:clrMapOvr>
</p:sld>
</file>

<file path=ppt/theme/theme1.xml><?xml version="1.0" encoding="utf-8"?>
<a:theme xmlns:a="http://schemas.openxmlformats.org/drawingml/2006/main" name="VNG_Academie">
  <a:themeElements>
    <a:clrScheme name="VNG blauw">
      <a:dk1>
        <a:srgbClr val="000000"/>
      </a:dk1>
      <a:lt1>
        <a:srgbClr val="FFFFFF"/>
      </a:lt1>
      <a:dk2>
        <a:srgbClr val="009DE3"/>
      </a:dk2>
      <a:lt2>
        <a:srgbClr val="CCCCCC"/>
      </a:lt2>
      <a:accent1>
        <a:srgbClr val="00ADEE"/>
      </a:accent1>
      <a:accent2>
        <a:srgbClr val="004388"/>
      </a:accent2>
      <a:accent3>
        <a:srgbClr val="666666"/>
      </a:accent3>
      <a:accent4>
        <a:srgbClr val="CCCCCC"/>
      </a:accent4>
      <a:accent5>
        <a:srgbClr val="E6E6E6"/>
      </a:accent5>
      <a:accent6>
        <a:srgbClr val="EF7D26"/>
      </a:accent6>
      <a:hlink>
        <a:srgbClr val="004071"/>
      </a:hlink>
      <a:folHlink>
        <a:srgbClr val="666666"/>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NG_Realisatie.pptx" id="{66FDA6D1-017D-4760-8CE5-1CFA2155B4BB}" vid="{F863E672-C1EE-4AB7-9FEC-DADD8B2CFC45}"/>
    </a:ext>
  </a:extLst>
</a:theme>
</file>

<file path=ppt/theme/theme10.xml><?xml version="1.0" encoding="utf-8"?>
<a:theme xmlns:a="http://schemas.openxmlformats.org/drawingml/2006/main" name="Aangepast ontwerp">
  <a:themeElements>
    <a:clrScheme name="Aangepast 3">
      <a:dk1>
        <a:srgbClr val="000000"/>
      </a:dk1>
      <a:lt1>
        <a:srgbClr val="FEFFFE"/>
      </a:lt1>
      <a:dk2>
        <a:srgbClr val="F0F4FD"/>
      </a:dk2>
      <a:lt2>
        <a:srgbClr val="FEFFFE"/>
      </a:lt2>
      <a:accent1>
        <a:srgbClr val="D22C2A"/>
      </a:accent1>
      <a:accent2>
        <a:srgbClr val="264149"/>
      </a:accent2>
      <a:accent3>
        <a:srgbClr val="FCEC75"/>
      </a:accent3>
      <a:accent4>
        <a:srgbClr val="498794"/>
      </a:accent4>
      <a:accent5>
        <a:srgbClr val="D9D9D9"/>
      </a:accent5>
      <a:accent6>
        <a:srgbClr val="62BE7E"/>
      </a:accent6>
      <a:hlink>
        <a:srgbClr val="488794"/>
      </a:hlink>
      <a:folHlink>
        <a:srgbClr val="264149"/>
      </a:folHlink>
    </a:clrScheme>
    <a:fontScheme name="Aangepast 1">
      <a:majorFont>
        <a:latin typeface="Gotham Book"/>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O POWERPOINT - rapportage NL V.20210419.pptx" id="{0FBD4BB3-6DD0-4A32-8EC0-5116666F3C1B}" vid="{723C42B3-8620-4769-B5E2-0F97C95F064C}"/>
    </a:ext>
  </a:extLst>
</a:theme>
</file>

<file path=ppt/theme/theme11.xml><?xml version="1.0" encoding="utf-8"?>
<a:theme xmlns:a="http://schemas.openxmlformats.org/drawingml/2006/main" name="1_Aangepast ontwerp">
  <a:themeElements>
    <a:clrScheme name="Aangepast 3">
      <a:dk1>
        <a:srgbClr val="000000"/>
      </a:dk1>
      <a:lt1>
        <a:srgbClr val="FEFFFE"/>
      </a:lt1>
      <a:dk2>
        <a:srgbClr val="F0F4FD"/>
      </a:dk2>
      <a:lt2>
        <a:srgbClr val="FEFFFE"/>
      </a:lt2>
      <a:accent1>
        <a:srgbClr val="D22C2A"/>
      </a:accent1>
      <a:accent2>
        <a:srgbClr val="264149"/>
      </a:accent2>
      <a:accent3>
        <a:srgbClr val="FCEC75"/>
      </a:accent3>
      <a:accent4>
        <a:srgbClr val="498794"/>
      </a:accent4>
      <a:accent5>
        <a:srgbClr val="D9D9D9"/>
      </a:accent5>
      <a:accent6>
        <a:srgbClr val="62BE7E"/>
      </a:accent6>
      <a:hlink>
        <a:srgbClr val="488794"/>
      </a:hlink>
      <a:folHlink>
        <a:srgbClr val="264149"/>
      </a:folHlink>
    </a:clrScheme>
    <a:fontScheme name="Aangepast 1">
      <a:majorFont>
        <a:latin typeface="Gotham Book"/>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O POWERPOINT - rapportage NL V.20210419.pptx" id="{0FBD4BB3-6DD0-4A32-8EC0-5116666F3C1B}" vid="{723C42B3-8620-4769-B5E2-0F97C95F064C}"/>
    </a:ext>
  </a:extLst>
</a:theme>
</file>

<file path=ppt/theme/theme12.xml><?xml version="1.0" encoding="utf-8"?>
<a:theme xmlns:a="http://schemas.openxmlformats.org/drawingml/2006/main" name="Office Theme">
  <a:themeElements>
    <a:clrScheme name="Logius1">
      <a:dk1>
        <a:sysClr val="windowText" lastClr="000000"/>
      </a:dk1>
      <a:lt1>
        <a:sysClr val="window" lastClr="FFFFFF"/>
      </a:lt1>
      <a:dk2>
        <a:srgbClr val="39870C"/>
      </a:dk2>
      <a:lt2>
        <a:srgbClr val="E7E6E6"/>
      </a:lt2>
      <a:accent1>
        <a:srgbClr val="39870C"/>
      </a:accent1>
      <a:accent2>
        <a:srgbClr val="E17000"/>
      </a:accent2>
      <a:accent3>
        <a:srgbClr val="8FCAE7"/>
      </a:accent3>
      <a:accent4>
        <a:srgbClr val="FFB612"/>
      </a:accent4>
      <a:accent5>
        <a:srgbClr val="76D2B6"/>
      </a:accent5>
      <a:accent6>
        <a:srgbClr val="275937"/>
      </a:accent6>
      <a:hlink>
        <a:srgbClr val="0563C1"/>
      </a:hlink>
      <a:folHlink>
        <a:srgbClr val="954F72"/>
      </a:folHlink>
    </a:clrScheme>
    <a:fontScheme name="Logius">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defRPr sz="2400" dirty="0" err="1" smtClean="0"/>
        </a:defPPr>
      </a:lstStyle>
    </a:txDef>
  </a:objectDefaults>
  <a:extraClrSchemeLst/>
  <a:custClrLst>
    <a:custClr name="Groen">
      <a:srgbClr val="39870C"/>
    </a:custClr>
    <a:custClr name="Oranje">
      <a:srgbClr val="E17000"/>
    </a:custClr>
    <a:custClr name="Licht blauw">
      <a:srgbClr val="8FCAE7"/>
    </a:custClr>
    <a:custClr name="Geel">
      <a:srgbClr val="FFB612"/>
    </a:custClr>
    <a:custClr name="Mint groen">
      <a:srgbClr val="76D2B6"/>
    </a:custClr>
    <a:custClr name="Donker groen">
      <a:srgbClr val="275937"/>
    </a:custClr>
    <a:custClr name="wit">
      <a:srgbClr val="FFFFFF"/>
    </a:custClr>
    <a:custClr name="wit">
      <a:srgbClr val="FFFFFF"/>
    </a:custClr>
    <a:custClr name="wit">
      <a:srgbClr val="FFFFFF"/>
    </a:custClr>
    <a:custClr name="wit">
      <a:srgbClr val="FFFFFF"/>
    </a:custClr>
    <a:custClr name="Groen achtergrond">
      <a:srgbClr val="D7E7CE"/>
    </a:custClr>
    <a:custClr name="Oranje achtergrond">
      <a:srgbClr val="F9E2CC"/>
    </a:custClr>
    <a:custClr name="Licht blauw achtergrond">
      <a:srgbClr val="E9F4FA"/>
    </a:custClr>
    <a:custClr name="Geel achtergrond">
      <a:srgbClr val="FFF0D0"/>
    </a:custClr>
    <a:custClr name="Mint groen achtergrond">
      <a:srgbClr val="E4F6F0"/>
    </a:custClr>
    <a:custClr name="Donker groen achtergrond">
      <a:srgbClr val="D4DED7"/>
    </a:custClr>
    <a:custClr name="wit">
      <a:srgbClr val="FFFFFF"/>
    </a:custClr>
    <a:custClr name="wit">
      <a:srgbClr val="FFFFFF"/>
    </a:custClr>
    <a:custClr name="wit">
      <a:srgbClr val="FFFFFF"/>
    </a:custClr>
    <a:custClr name="wit">
      <a:srgbClr val="FFFFFF"/>
    </a:custClr>
  </a:custClrLst>
  <a:extLst>
    <a:ext uri="{05A4C25C-085E-4340-85A3-A5531E510DB2}">
      <thm15:themeFamily xmlns:thm15="http://schemas.microsoft.com/office/thememl/2012/main" name="Logius-basis.potx" id="{8D478C09-9951-458B-AC9A-452CE5F3AD1A}" vid="{04410D83-B0F7-4032-98FF-F98D01A97211}"/>
    </a:ext>
  </a:extLst>
</a:theme>
</file>

<file path=ppt/theme/theme1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NG Titels">
  <a:themeElements>
    <a:clrScheme name="Aangepast 23">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41"/>
      </a:accent5>
      <a:accent6>
        <a:srgbClr val="C20016"/>
      </a:accent6>
      <a:hlink>
        <a:srgbClr val="999999"/>
      </a:hlink>
      <a:folHlink>
        <a:srgbClr val="CCCCCC"/>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CE455056-2E07-40E3-A23C-F1856412D281}" vid="{E190F73E-30FE-4981-A67C-E1D98411DE6E}"/>
    </a:ext>
  </a:extLst>
</a:theme>
</file>

<file path=ppt/theme/theme3.xml><?xml version="1.0" encoding="utf-8"?>
<a:theme xmlns:a="http://schemas.openxmlformats.org/drawingml/2006/main" name="1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4.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5.xml><?xml version="1.0" encoding="utf-8"?>
<a:theme xmlns:a="http://schemas.openxmlformats.org/drawingml/2006/main" name="Algemeen - Engel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6.xml><?xml version="1.0" encoding="utf-8"?>
<a:theme xmlns:a="http://schemas.openxmlformats.org/drawingml/2006/main" name="BZK Presentatie - Algeme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7.xml><?xml version="1.0" encoding="utf-8"?>
<a:theme xmlns:a="http://schemas.openxmlformats.org/drawingml/2006/main" name="Rijkshuisstijl Violet">
  <a:themeElements>
    <a:clrScheme name="Aangepast 5">
      <a:dk1>
        <a:srgbClr val="000000"/>
      </a:dk1>
      <a:lt1>
        <a:srgbClr val="FFFFFF"/>
      </a:lt1>
      <a:dk2>
        <a:srgbClr val="E17000"/>
      </a:dk2>
      <a:lt2>
        <a:srgbClr val="FFB612"/>
      </a:lt2>
      <a:accent1>
        <a:srgbClr val="007BC7"/>
      </a:accent1>
      <a:accent2>
        <a:srgbClr val="8EC9E6"/>
      </a:accent2>
      <a:accent3>
        <a:srgbClr val="E17000"/>
      </a:accent3>
      <a:accent4>
        <a:srgbClr val="007BC7"/>
      </a:accent4>
      <a:accent5>
        <a:srgbClr val="FFB611"/>
      </a:accent5>
      <a:accent6>
        <a:srgbClr val="8EC9E6"/>
      </a:accent6>
      <a:hlink>
        <a:srgbClr val="D52A1C"/>
      </a:hlink>
      <a:folHlink>
        <a:srgbClr val="CA005D"/>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008 RIJK - Sjabloon 16x9 Mintgroen" id="{7C0472A3-03D8-BF4F-AB8C-9C8095E521F0}" vid="{378987AF-563D-EF4B-BFB5-4B5F413128BF}"/>
    </a:ext>
  </a:extLst>
</a:theme>
</file>

<file path=ppt/theme/theme8.xml><?xml version="1.0" encoding="utf-8"?>
<a:theme xmlns:a="http://schemas.openxmlformats.org/drawingml/2006/main" name="1_VNG_Academ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NG_Realisatie.potx" id="{F484F4E8-B658-4C50-85C6-BE2C03AA5488}" vid="{7B9B7332-BBE6-418A-ADCE-BAA95B9FDDAE}"/>
    </a:ext>
  </a:extLst>
</a:theme>
</file>

<file path=ppt/theme/theme9.xml><?xml version="1.0" encoding="utf-8"?>
<a:theme xmlns:a="http://schemas.openxmlformats.org/drawingml/2006/main" name="1_Kantoorthema">
  <a:themeElements>
    <a:clrScheme name="Aangepast 1">
      <a:dk1>
        <a:srgbClr val="000000"/>
      </a:dk1>
      <a:lt1>
        <a:srgbClr val="FFFFFF"/>
      </a:lt1>
      <a:dk2>
        <a:srgbClr val="A9D9F2"/>
      </a:dk2>
      <a:lt2>
        <a:srgbClr val="CCCCCC"/>
      </a:lt2>
      <a:accent1>
        <a:srgbClr val="00ADEE"/>
      </a:accent1>
      <a:accent2>
        <a:srgbClr val="004388"/>
      </a:accent2>
      <a:accent3>
        <a:srgbClr val="666666"/>
      </a:accent3>
      <a:accent4>
        <a:srgbClr val="CCCCCC"/>
      </a:accent4>
      <a:accent5>
        <a:srgbClr val="E6E6E6"/>
      </a:accent5>
      <a:accent6>
        <a:srgbClr val="EF7D26"/>
      </a:accent6>
      <a:hlink>
        <a:srgbClr val="004071"/>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ogius1">
    <a:dk1>
      <a:sysClr val="windowText" lastClr="000000"/>
    </a:dk1>
    <a:lt1>
      <a:sysClr val="window" lastClr="FFFFFF"/>
    </a:lt1>
    <a:dk2>
      <a:srgbClr val="39870C"/>
    </a:dk2>
    <a:lt2>
      <a:srgbClr val="E7E6E6"/>
    </a:lt2>
    <a:accent1>
      <a:srgbClr val="39870C"/>
    </a:accent1>
    <a:accent2>
      <a:srgbClr val="E17000"/>
    </a:accent2>
    <a:accent3>
      <a:srgbClr val="8FCAE7"/>
    </a:accent3>
    <a:accent4>
      <a:srgbClr val="FFB612"/>
    </a:accent4>
    <a:accent5>
      <a:srgbClr val="76D2B6"/>
    </a:accent5>
    <a:accent6>
      <a:srgbClr val="27593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a01d95d-9a53-4690-91f2-3ea4d21374f2">
      <Terms xmlns="http://schemas.microsoft.com/office/infopath/2007/PartnerControls"/>
    </lcf76f155ced4ddcb4097134ff3c332f>
    <TaxCatchAll xmlns="0941c815-8673-45d9-bee9-a1453d13a96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4C1A58-8E67-4144-9D02-0A9117BA540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d8b80fb9-af13-471c-bb7e-7196636d3cc4"/>
    <ds:schemaRef ds:uri="6474c9c4-b9b3-4e38-afea-be3f98c67501"/>
    <ds:schemaRef ds:uri="http://www.w3.org/XML/1998/namespace"/>
    <ds:schemaRef ds:uri="http://purl.org/dc/dcmitype/"/>
  </ds:schemaRefs>
</ds:datastoreItem>
</file>

<file path=customXml/itemProps2.xml><?xml version="1.0" encoding="utf-8"?>
<ds:datastoreItem xmlns:ds="http://schemas.openxmlformats.org/officeDocument/2006/customXml" ds:itemID="{7CB9093E-4FE6-4D00-A2D6-888C81A5D1C4}"/>
</file>

<file path=customXml/itemProps3.xml><?xml version="1.0" encoding="utf-8"?>
<ds:datastoreItem xmlns:ds="http://schemas.openxmlformats.org/officeDocument/2006/customXml" ds:itemID="{CC8418D7-C64A-46F6-9650-C8EAE7351A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VNG_Academie</Template>
  <TotalTime>0</TotalTime>
  <Words>1813</Words>
  <Application>Microsoft Office PowerPoint</Application>
  <PresentationFormat>Breedbeeld</PresentationFormat>
  <Paragraphs>374</Paragraphs>
  <Slides>38</Slides>
  <Notes>14</Notes>
  <HiddenSlides>0</HiddenSlides>
  <MMClips>0</MMClips>
  <ScaleCrop>false</ScaleCrop>
  <HeadingPairs>
    <vt:vector size="6" baseType="variant">
      <vt:variant>
        <vt:lpstr>Gebruikte lettertypen</vt:lpstr>
      </vt:variant>
      <vt:variant>
        <vt:i4>9</vt:i4>
      </vt:variant>
      <vt:variant>
        <vt:lpstr>Thema</vt:lpstr>
      </vt:variant>
      <vt:variant>
        <vt:i4>12</vt:i4>
      </vt:variant>
      <vt:variant>
        <vt:lpstr>Diatitels</vt:lpstr>
      </vt:variant>
      <vt:variant>
        <vt:i4>38</vt:i4>
      </vt:variant>
    </vt:vector>
  </HeadingPairs>
  <TitlesOfParts>
    <vt:vector size="59" baseType="lpstr">
      <vt:lpstr>Arial</vt:lpstr>
      <vt:lpstr>Avenir</vt:lpstr>
      <vt:lpstr>Avenir Next LT Pro</vt:lpstr>
      <vt:lpstr>Calibri</vt:lpstr>
      <vt:lpstr>Calibri Light</vt:lpstr>
      <vt:lpstr>Gotham Book</vt:lpstr>
      <vt:lpstr>Helvetica</vt:lpstr>
      <vt:lpstr>Verdana</vt:lpstr>
      <vt:lpstr>Wingdings</vt:lpstr>
      <vt:lpstr>VNG_Academie</vt:lpstr>
      <vt:lpstr>1_VNG Titels</vt:lpstr>
      <vt:lpstr>1_VNG_Basis - kopie</vt:lpstr>
      <vt:lpstr>VNG_Basis - kopie</vt:lpstr>
      <vt:lpstr>Algemeen - Engels - Hemelblauw</vt:lpstr>
      <vt:lpstr>BZK Presentatie - Algemeen</vt:lpstr>
      <vt:lpstr>Rijkshuisstijl Violet</vt:lpstr>
      <vt:lpstr>1_VNG_Academie</vt:lpstr>
      <vt:lpstr>1_Kantoorthema</vt:lpstr>
      <vt:lpstr>Aangepast ontwerp</vt:lpstr>
      <vt:lpstr>1_Aangepast ontwerp</vt:lpstr>
      <vt:lpstr>Office Theme</vt:lpstr>
      <vt:lpstr>We beginnen om 10.00 uur </vt:lpstr>
      <vt:lpstr>PowerPoint-presentatie</vt:lpstr>
      <vt:lpstr>PowerPoint-presentatie</vt:lpstr>
      <vt:lpstr>PowerPoint-presentatie</vt:lpstr>
      <vt:lpstr>Programma  </vt:lpstr>
      <vt:lpstr>Nieuws van de VNG </vt:lpstr>
      <vt:lpstr>PowerPoint-presentatie</vt:lpstr>
      <vt:lpstr>Leveranciersmanagement</vt:lpstr>
      <vt:lpstr>PowerPoint-presentatie</vt:lpstr>
      <vt:lpstr>PowerPoint-presentatie</vt:lpstr>
      <vt:lpstr>PowerPoint-presentatie</vt:lpstr>
      <vt:lpstr>PowerPoint-presentatie</vt:lpstr>
      <vt:lpstr>PowerPoint-presentatie</vt:lpstr>
      <vt:lpstr>PowerPoint-presentatie</vt:lpstr>
      <vt:lpstr>PowerPoint-presentatie</vt:lpstr>
      <vt:lpstr>Woo-index  </vt:lpstr>
      <vt:lpstr>PowerPoint-presentatie</vt:lpstr>
      <vt:lpstr>PowerPoint-presentatie</vt:lpstr>
      <vt:lpstr>Opdracht: voer eerste advies AcICT uit (overgenomen door MBZK)</vt:lpstr>
      <vt:lpstr>PowerPoint-presentatie</vt:lpstr>
      <vt:lpstr>PowerPoint-presentatie</vt:lpstr>
      <vt:lpstr>PowerPoint-presentatie</vt:lpstr>
      <vt:lpstr>Deel 1 - Verwijs-Index</vt:lpstr>
      <vt:lpstr>Deel 1 - Verwijs-Index</vt:lpstr>
      <vt:lpstr>Deel 1 - Verwijs-Index</vt:lpstr>
      <vt:lpstr>Deel 1 - Verwijs-Index</vt:lpstr>
      <vt:lpstr>PowerPoint-presentatie</vt:lpstr>
      <vt:lpstr>Deel 2 - Zoekfunctionaliteit</vt:lpstr>
      <vt:lpstr>Deel 2 - Harvester</vt:lpstr>
      <vt:lpstr>PowerPoint-presentatie</vt:lpstr>
      <vt:lpstr>Stappen implementatie Woo-index (1)</vt:lpstr>
      <vt:lpstr>Stappen implementatie Woo-index (2)</vt:lpstr>
      <vt:lpstr>Oproep!!</vt:lpstr>
      <vt:lpstr>Contact</vt:lpstr>
      <vt:lpstr>PowerPoint-presentatie</vt:lpstr>
      <vt:lpstr>Podcast Grip op informatie</vt:lpstr>
      <vt:lpstr>2 november 2023 VNG Realisatie Uitvoeringscongres (Den Haag)  9 tot met 16 november 2023 Achtste week van Grip op Informatie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Maartje de Sonnaville</dc:creator>
  <cp:keywords>All Places</cp:keywords>
  <cp:lastModifiedBy>Jeroen Jonkers</cp:lastModifiedBy>
  <cp:revision>126</cp:revision>
  <cp:lastPrinted>2023-02-02T08:15:41Z</cp:lastPrinted>
  <dcterms:created xsi:type="dcterms:W3CDTF">2022-02-28T10:08:23Z</dcterms:created>
  <dcterms:modified xsi:type="dcterms:W3CDTF">2023-08-29T07:58:19Z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0x0101005E05CDE261E73B4E8B3DA99AE168F6EA</vt:lpwstr>
  </property>
  <property fmtid="{D5CDD505-2E9C-101B-9397-08002B2CF9AE}" pid="3" name="MediaServiceImageTags">
    <vt:lpwstr/>
  </property>
</Properties>
</file>