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65B048-50E7-4BC4-92F9-CF81C0402B07}"/>
</file>

<file path=customXml/itemProps2.xml><?xml version="1.0" encoding="utf-8"?>
<ds:datastoreItem xmlns:ds="http://schemas.openxmlformats.org/officeDocument/2006/customXml" ds:itemID="{111B593E-FFD5-4A02-AAE2-37483D9E6C96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