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entation.xml" ContentType="application/vnd.openxmlformats-officedocument.presentationml.presentation.main+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26.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9" r:id="rId1"/>
    <p:sldMasterId id="2147484190" r:id="rId2"/>
    <p:sldMasterId id="2147484191" r:id="rId3"/>
    <p:sldMasterId id="2147484225" r:id="rId4"/>
    <p:sldMasterId id="2147484231" r:id="rId5"/>
  </p:sldMasterIdLst>
  <p:notesMasterIdLst>
    <p:notesMasterId r:id="rId23"/>
  </p:notesMasterIdLst>
  <p:sldIdLst>
    <p:sldId id="256" r:id="rId6"/>
    <p:sldId id="275" r:id="rId7"/>
    <p:sldId id="335" r:id="rId8"/>
    <p:sldId id="347" r:id="rId9"/>
    <p:sldId id="338" r:id="rId10"/>
    <p:sldId id="339" r:id="rId11"/>
    <p:sldId id="340" r:id="rId12"/>
    <p:sldId id="341" r:id="rId13"/>
    <p:sldId id="342" r:id="rId14"/>
    <p:sldId id="343" r:id="rId15"/>
    <p:sldId id="344" r:id="rId16"/>
    <p:sldId id="348" r:id="rId17"/>
    <p:sldId id="345" r:id="rId18"/>
    <p:sldId id="346" r:id="rId19"/>
    <p:sldId id="333" r:id="rId20"/>
    <p:sldId id="337" r:id="rId21"/>
    <p:sldId id="349" r:id="rId22"/>
  </p:sldIdLst>
  <p:sldSz cx="9144000" cy="5143500" type="screen16x9"/>
  <p:notesSz cx="6886575" cy="10018713"/>
  <p:defaultTextStyle>
    <a:defPPr>
      <a:defRPr lang="nl-NL"/>
    </a:defPPr>
    <a:lvl1pPr algn="l" rtl="0" eaLnBrk="0" fontAlgn="base" hangingPunct="0">
      <a:spcBef>
        <a:spcPct val="0"/>
      </a:spcBef>
      <a:spcAft>
        <a:spcPct val="0"/>
      </a:spcAft>
      <a:defRPr sz="2600" kern="1200">
        <a:solidFill>
          <a:srgbClr val="000000"/>
        </a:solidFill>
        <a:latin typeface="Verdana" pitchFamily="34" charset="0"/>
        <a:ea typeface="+mn-ea"/>
        <a:cs typeface="Arial" charset="0"/>
      </a:defRPr>
    </a:lvl1pPr>
    <a:lvl2pPr marL="457200" algn="l" rtl="0" eaLnBrk="0" fontAlgn="base" hangingPunct="0">
      <a:spcBef>
        <a:spcPct val="0"/>
      </a:spcBef>
      <a:spcAft>
        <a:spcPct val="0"/>
      </a:spcAft>
      <a:defRPr sz="2600" kern="1200">
        <a:solidFill>
          <a:srgbClr val="000000"/>
        </a:solidFill>
        <a:latin typeface="Verdana" pitchFamily="34" charset="0"/>
        <a:ea typeface="+mn-ea"/>
        <a:cs typeface="Arial" charset="0"/>
      </a:defRPr>
    </a:lvl2pPr>
    <a:lvl3pPr marL="914400" algn="l" rtl="0" eaLnBrk="0" fontAlgn="base" hangingPunct="0">
      <a:spcBef>
        <a:spcPct val="0"/>
      </a:spcBef>
      <a:spcAft>
        <a:spcPct val="0"/>
      </a:spcAft>
      <a:defRPr sz="2600" kern="1200">
        <a:solidFill>
          <a:srgbClr val="000000"/>
        </a:solidFill>
        <a:latin typeface="Verdana" pitchFamily="34" charset="0"/>
        <a:ea typeface="+mn-ea"/>
        <a:cs typeface="Arial" charset="0"/>
      </a:defRPr>
    </a:lvl3pPr>
    <a:lvl4pPr marL="1371600" algn="l" rtl="0" eaLnBrk="0" fontAlgn="base" hangingPunct="0">
      <a:spcBef>
        <a:spcPct val="0"/>
      </a:spcBef>
      <a:spcAft>
        <a:spcPct val="0"/>
      </a:spcAft>
      <a:defRPr sz="2600" kern="1200">
        <a:solidFill>
          <a:srgbClr val="000000"/>
        </a:solidFill>
        <a:latin typeface="Verdana" pitchFamily="34" charset="0"/>
        <a:ea typeface="+mn-ea"/>
        <a:cs typeface="Arial" charset="0"/>
      </a:defRPr>
    </a:lvl4pPr>
    <a:lvl5pPr marL="1828800" algn="l" rtl="0" eaLnBrk="0" fontAlgn="base" hangingPunct="0">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omp, Marieke" initials="KM" lastIdx="3" clrIdx="0">
    <p:extLst>
      <p:ext uri="{19B8F6BF-5375-455C-9EA6-DF929625EA0E}">
        <p15:presenceInfo xmlns:p15="http://schemas.microsoft.com/office/powerpoint/2012/main" userId="S::m.k.w.s.klomp@minocw.nl::b3fd00f7-159f-410d-80d9-c8ce23a2983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29D26"/>
    <a:srgbClr val="2494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34" autoAdjust="0"/>
    <p:restoredTop sz="94660"/>
  </p:normalViewPr>
  <p:slideViewPr>
    <p:cSldViewPr snapToGrid="0">
      <p:cViewPr varScale="1">
        <p:scale>
          <a:sx n="83" d="100"/>
          <a:sy n="83" d="100"/>
        </p:scale>
        <p:origin x="776"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4183" cy="500936"/>
          </a:xfrm>
          <a:prstGeom prst="rect">
            <a:avLst/>
          </a:prstGeom>
        </p:spPr>
        <p:txBody>
          <a:bodyPr vert="horz" lIns="96597" tIns="48299" rIns="96597" bIns="48299" rtlCol="0"/>
          <a:lstStyle>
            <a:lvl1pPr algn="l" eaLnBrk="1" fontAlgn="auto" hangingPunct="1">
              <a:spcBef>
                <a:spcPts val="0"/>
              </a:spcBef>
              <a:spcAft>
                <a:spcPts val="0"/>
              </a:spcAft>
              <a:defRPr sz="1300">
                <a:solidFill>
                  <a:schemeClr val="tx1"/>
                </a:solidFill>
                <a:latin typeface="+mn-lt"/>
                <a:cs typeface="+mn-cs"/>
              </a:defRPr>
            </a:lvl1pPr>
          </a:lstStyle>
          <a:p>
            <a:pPr>
              <a:defRPr/>
            </a:pPr>
            <a:endParaRPr lang="nl-NL"/>
          </a:p>
        </p:txBody>
      </p:sp>
      <p:sp>
        <p:nvSpPr>
          <p:cNvPr id="3" name="Tijdelijke aanduiding voor datum 2"/>
          <p:cNvSpPr>
            <a:spLocks noGrp="1"/>
          </p:cNvSpPr>
          <p:nvPr>
            <p:ph type="dt" idx="1"/>
          </p:nvPr>
        </p:nvSpPr>
        <p:spPr>
          <a:xfrm>
            <a:off x="3900799" y="0"/>
            <a:ext cx="2984183" cy="500936"/>
          </a:xfrm>
          <a:prstGeom prst="rect">
            <a:avLst/>
          </a:prstGeom>
        </p:spPr>
        <p:txBody>
          <a:bodyPr vert="horz" lIns="96597" tIns="48299" rIns="96597" bIns="48299" rtlCol="0"/>
          <a:lstStyle>
            <a:lvl1pPr algn="r" eaLnBrk="1" fontAlgn="auto" hangingPunct="1">
              <a:spcBef>
                <a:spcPts val="0"/>
              </a:spcBef>
              <a:spcAft>
                <a:spcPts val="0"/>
              </a:spcAft>
              <a:defRPr sz="1300">
                <a:solidFill>
                  <a:schemeClr val="tx1"/>
                </a:solidFill>
                <a:latin typeface="+mn-lt"/>
                <a:cs typeface="+mn-cs"/>
              </a:defRPr>
            </a:lvl1pPr>
          </a:lstStyle>
          <a:p>
            <a:pPr>
              <a:defRPr/>
            </a:pPr>
            <a:fld id="{A701DD02-7D6F-4BCD-BCF7-EA6602FFB872}" type="datetimeFigureOut">
              <a:rPr lang="nl-NL"/>
              <a:pPr>
                <a:defRPr/>
              </a:pPr>
              <a:t>10-3-2022</a:t>
            </a:fld>
            <a:endParaRPr lang="nl-NL" dirty="0"/>
          </a:p>
        </p:txBody>
      </p:sp>
      <p:sp>
        <p:nvSpPr>
          <p:cNvPr id="4" name="Tijdelijke aanduiding voor dia-afbeelding 3"/>
          <p:cNvSpPr>
            <a:spLocks noGrp="1" noRot="1" noChangeAspect="1"/>
          </p:cNvSpPr>
          <p:nvPr>
            <p:ph type="sldImg" idx="2"/>
          </p:nvPr>
        </p:nvSpPr>
        <p:spPr>
          <a:xfrm>
            <a:off x="103188" y="750888"/>
            <a:ext cx="6680200" cy="3757612"/>
          </a:xfrm>
          <a:prstGeom prst="rect">
            <a:avLst/>
          </a:prstGeom>
          <a:noFill/>
          <a:ln w="12700">
            <a:solidFill>
              <a:prstClr val="black"/>
            </a:solidFill>
          </a:ln>
        </p:spPr>
        <p:txBody>
          <a:bodyPr vert="horz" lIns="96597" tIns="48299" rIns="96597" bIns="48299" rtlCol="0" anchor="ctr"/>
          <a:lstStyle/>
          <a:p>
            <a:pPr lvl="0"/>
            <a:endParaRPr lang="nl-NL" noProof="0" dirty="0"/>
          </a:p>
        </p:txBody>
      </p:sp>
      <p:sp>
        <p:nvSpPr>
          <p:cNvPr id="5" name="Tijdelijke aanduiding voor notities 4"/>
          <p:cNvSpPr>
            <a:spLocks noGrp="1"/>
          </p:cNvSpPr>
          <p:nvPr>
            <p:ph type="body" sz="quarter" idx="3"/>
          </p:nvPr>
        </p:nvSpPr>
        <p:spPr>
          <a:xfrm>
            <a:off x="688658" y="4758889"/>
            <a:ext cx="5509260" cy="4508421"/>
          </a:xfrm>
          <a:prstGeom prst="rect">
            <a:avLst/>
          </a:prstGeom>
        </p:spPr>
        <p:txBody>
          <a:bodyPr vert="horz" wrap="square" lIns="96597" tIns="48299" rIns="96597" bIns="48299" numCol="1" anchor="t" anchorCtr="0" compatLnSpc="1">
            <a:prstTxWarp prst="textNoShape">
              <a:avLst/>
            </a:prstTxWarp>
            <a:normAutofit/>
          </a:bodyPr>
          <a:lstStyle/>
          <a:p>
            <a:pPr lvl="0"/>
            <a:r>
              <a:rPr lang="nl-NL" altLang="nl-NL"/>
              <a:t>Klik om de modelstijlen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6" name="Tijdelijke aanduiding voor voettekst 5"/>
          <p:cNvSpPr>
            <a:spLocks noGrp="1"/>
          </p:cNvSpPr>
          <p:nvPr>
            <p:ph type="ftr" sz="quarter" idx="4"/>
          </p:nvPr>
        </p:nvSpPr>
        <p:spPr>
          <a:xfrm>
            <a:off x="0" y="9516038"/>
            <a:ext cx="2984183" cy="500936"/>
          </a:xfrm>
          <a:prstGeom prst="rect">
            <a:avLst/>
          </a:prstGeom>
        </p:spPr>
        <p:txBody>
          <a:bodyPr vert="horz" lIns="96597" tIns="48299" rIns="96597" bIns="48299" rtlCol="0" anchor="b"/>
          <a:lstStyle>
            <a:lvl1pPr algn="l" eaLnBrk="1" fontAlgn="auto" hangingPunct="1">
              <a:spcBef>
                <a:spcPts val="0"/>
              </a:spcBef>
              <a:spcAft>
                <a:spcPts val="0"/>
              </a:spcAft>
              <a:defRPr sz="1300">
                <a:solidFill>
                  <a:schemeClr val="tx1"/>
                </a:solidFill>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900799" y="9516038"/>
            <a:ext cx="2984183" cy="500936"/>
          </a:xfrm>
          <a:prstGeom prst="rect">
            <a:avLst/>
          </a:prstGeom>
        </p:spPr>
        <p:txBody>
          <a:bodyPr vert="horz" lIns="96597" tIns="48299" rIns="96597" bIns="48299" rtlCol="0" anchor="b"/>
          <a:lstStyle>
            <a:lvl1pPr algn="r" eaLnBrk="1" fontAlgn="auto" hangingPunct="1">
              <a:spcBef>
                <a:spcPts val="0"/>
              </a:spcBef>
              <a:spcAft>
                <a:spcPts val="0"/>
              </a:spcAft>
              <a:defRPr sz="1300">
                <a:solidFill>
                  <a:schemeClr val="tx1"/>
                </a:solidFill>
                <a:latin typeface="+mn-lt"/>
                <a:cs typeface="+mn-cs"/>
              </a:defRPr>
            </a:lvl1pPr>
          </a:lstStyle>
          <a:p>
            <a:pPr>
              <a:defRPr/>
            </a:pPr>
            <a:fld id="{0A63A0F5-D1B4-4C6B-98D1-563102864599}" type="slidenum">
              <a:rPr lang="nl-NL"/>
              <a:pPr>
                <a:defRPr/>
              </a:pPr>
              <a:t>‹nr.›</a:t>
            </a:fld>
            <a:endParaRPr lang="nl-NL" dirty="0"/>
          </a:p>
        </p:txBody>
      </p:sp>
    </p:spTree>
    <p:extLst>
      <p:ext uri="{BB962C8B-B14F-4D97-AF65-F5344CB8AC3E}">
        <p14:creationId xmlns:p14="http://schemas.microsoft.com/office/powerpoint/2010/main" val="13707852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jpeg"/><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5.xml"/><Relationship Id="rId4" Type="http://schemas.openxmlformats.org/officeDocument/2006/relationships/image" Target="../media/image5.png"/></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p:spPr>
        <p:txBody>
          <a:bodyPr/>
          <a:lstStyle/>
          <a:p>
            <a:r>
              <a:rPr lang="nl-NL"/>
              <a:t>Klik om de stijl te bewerken</a:t>
            </a:r>
          </a:p>
        </p:txBody>
      </p:sp>
      <p:sp>
        <p:nvSpPr>
          <p:cNvPr id="3" name="Ondertitel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089789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573221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618414" y="1856185"/>
            <a:ext cx="903287" cy="273486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908551" y="1856185"/>
            <a:ext cx="2557463" cy="273486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398663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p:spPr>
        <p:txBody>
          <a:bodyPr/>
          <a:lstStyle/>
          <a:p>
            <a:r>
              <a:rPr lang="nl-NL"/>
              <a:t>Klik om de stijl te bewerken</a:t>
            </a:r>
          </a:p>
        </p:txBody>
      </p:sp>
      <p:sp>
        <p:nvSpPr>
          <p:cNvPr id="3" name="Ondertitel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607960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3769906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1018319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943476" y="2366963"/>
            <a:ext cx="1666875" cy="22943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762751" y="2366963"/>
            <a:ext cx="1668463" cy="22943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3539990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3339508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745230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17062150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663877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16015924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438049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1189557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556501" y="1875235"/>
            <a:ext cx="874713" cy="2786063"/>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929188" y="1875235"/>
            <a:ext cx="2474912" cy="2786063"/>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433559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p:spPr>
        <p:txBody>
          <a:bodyPr/>
          <a:lstStyle/>
          <a:p>
            <a:r>
              <a:rPr lang="nl-NL"/>
              <a:t>Klik om de stijl te bewerken</a:t>
            </a:r>
          </a:p>
        </p:txBody>
      </p:sp>
      <p:sp>
        <p:nvSpPr>
          <p:cNvPr id="3" name="Ondertitel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30753106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9133438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1432357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943476" y="2366963"/>
            <a:ext cx="1666875" cy="22943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762751" y="2366963"/>
            <a:ext cx="1668463" cy="22943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9752758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1634659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39340417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4186508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1734462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1090946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6857388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4551217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556501" y="1875235"/>
            <a:ext cx="874713" cy="2786063"/>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929188" y="1875235"/>
            <a:ext cx="2474912" cy="2786063"/>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4136192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voorblad">
    <p:spTree>
      <p:nvGrpSpPr>
        <p:cNvPr id="1" name=""/>
        <p:cNvGrpSpPr/>
        <p:nvPr/>
      </p:nvGrpSpPr>
      <p:grpSpPr>
        <a:xfrm>
          <a:off x="0" y="0"/>
          <a:ext cx="0" cy="0"/>
          <a:chOff x="0" y="0"/>
          <a:chExt cx="0" cy="0"/>
        </a:xfrm>
      </p:grpSpPr>
      <p:sp>
        <p:nvSpPr>
          <p:cNvPr id="2"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pic>
        <p:nvPicPr>
          <p:cNvPr id="3" name="shpFoto"/>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bwMode="auto">
          <a:xfrm>
            <a:off x="0" y="0"/>
            <a:ext cx="4573588"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8"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8" y="0"/>
            <a:ext cx="9144000" cy="1502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5655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4_Titel met afbeelding">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1000">
                <a:solidFill>
                  <a:schemeClr val="tx1"/>
                </a:solidFill>
                <a:latin typeface="Verdana" pitchFamily="34" charset="0"/>
                <a:cs typeface="Arial" charset="0"/>
              </a:defRPr>
            </a:lvl1pPr>
            <a:lvl2pPr marL="742950" indent="-285750">
              <a:defRPr sz="1000">
                <a:solidFill>
                  <a:schemeClr val="tx1"/>
                </a:solidFill>
                <a:latin typeface="Verdana" pitchFamily="34" charset="0"/>
                <a:cs typeface="Arial" charset="0"/>
              </a:defRPr>
            </a:lvl2pPr>
            <a:lvl3pPr marL="1143000" indent="-228600">
              <a:defRPr sz="1000">
                <a:solidFill>
                  <a:schemeClr val="tx1"/>
                </a:solidFill>
                <a:latin typeface="Verdana" pitchFamily="34" charset="0"/>
                <a:cs typeface="Arial" charset="0"/>
              </a:defRPr>
            </a:lvl3pPr>
            <a:lvl4pPr marL="1600200" indent="-228600">
              <a:defRPr sz="1000">
                <a:solidFill>
                  <a:schemeClr val="tx1"/>
                </a:solidFill>
                <a:latin typeface="Verdana" pitchFamily="34" charset="0"/>
                <a:cs typeface="Arial" charset="0"/>
              </a:defRPr>
            </a:lvl4pPr>
            <a:lvl5pPr marL="2057400" indent="-228600">
              <a:defRPr sz="1000">
                <a:solidFill>
                  <a:schemeClr val="tx1"/>
                </a:solidFill>
                <a:latin typeface="Verdana" pitchFamily="34" charset="0"/>
                <a:cs typeface="Arial" charset="0"/>
              </a:defRPr>
            </a:lvl5pPr>
            <a:lvl6pPr marL="2514600" indent="-228600" eaLnBrk="0" fontAlgn="base" hangingPunct="0">
              <a:spcBef>
                <a:spcPct val="0"/>
              </a:spcBef>
              <a:spcAft>
                <a:spcPct val="0"/>
              </a:spcAft>
              <a:defRPr sz="1000">
                <a:solidFill>
                  <a:schemeClr val="tx1"/>
                </a:solidFill>
                <a:latin typeface="Verdana" pitchFamily="34" charset="0"/>
                <a:cs typeface="Arial" charset="0"/>
              </a:defRPr>
            </a:lvl6pPr>
            <a:lvl7pPr marL="2971800" indent="-228600" eaLnBrk="0" fontAlgn="base" hangingPunct="0">
              <a:spcBef>
                <a:spcPct val="0"/>
              </a:spcBef>
              <a:spcAft>
                <a:spcPct val="0"/>
              </a:spcAft>
              <a:defRPr sz="1000">
                <a:solidFill>
                  <a:schemeClr val="tx1"/>
                </a:solidFill>
                <a:latin typeface="Verdana" pitchFamily="34" charset="0"/>
                <a:cs typeface="Arial" charset="0"/>
              </a:defRPr>
            </a:lvl7pPr>
            <a:lvl8pPr marL="3429000" indent="-228600" eaLnBrk="0" fontAlgn="base" hangingPunct="0">
              <a:spcBef>
                <a:spcPct val="0"/>
              </a:spcBef>
              <a:spcAft>
                <a:spcPct val="0"/>
              </a:spcAft>
              <a:defRPr sz="1000">
                <a:solidFill>
                  <a:schemeClr val="tx1"/>
                </a:solidFill>
                <a:latin typeface="Verdana" pitchFamily="34" charset="0"/>
                <a:cs typeface="Arial" charset="0"/>
              </a:defRPr>
            </a:lvl8pPr>
            <a:lvl9pPr marL="3886200" indent="-228600" eaLnBrk="0" fontAlgn="base" hangingPunct="0">
              <a:spcBef>
                <a:spcPct val="0"/>
              </a:spcBef>
              <a:spcAft>
                <a:spcPct val="0"/>
              </a:spcAft>
              <a:defRPr sz="1000">
                <a:solidFill>
                  <a:schemeClr val="tx1"/>
                </a:solidFill>
                <a:latin typeface="Verdana" pitchFamily="34" charset="0"/>
                <a:cs typeface="Arial" charset="0"/>
              </a:defRPr>
            </a:lvl9pPr>
          </a:lstStyle>
          <a:p>
            <a:pPr algn="ctr" eaLnBrk="1" hangingPunct="1"/>
            <a:endParaRPr lang="nl-NL" altLang="nl-NL" sz="1800"/>
          </a:p>
        </p:txBody>
      </p:sp>
      <p:pic>
        <p:nvPicPr>
          <p:cNvPr id="5" name="shpFoto"/>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bwMode="auto">
          <a:xfrm>
            <a:off x="0" y="0"/>
            <a:ext cx="4573588"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1502569"/>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p:nvPr>
        </p:nvSpPr>
        <p:spPr>
          <a:xfrm>
            <a:off x="4924428" y="1856181"/>
            <a:ext cx="3600476" cy="706045"/>
          </a:xfrm>
          <a:prstGeom prst="rect">
            <a:avLst/>
          </a:prstGeom>
        </p:spPr>
        <p:txBody>
          <a:bodyPr>
            <a:normAutofit/>
          </a:bodyPr>
          <a:lstStyle>
            <a:lvl1pPr algn="l">
              <a:tabLst/>
              <a:defRPr sz="2600">
                <a:solidFill>
                  <a:schemeClr val="bg1"/>
                </a:solidFill>
                <a:latin typeface="Verdana" pitchFamily="34" charset="0"/>
                <a:ea typeface="Verdana" pitchFamily="34" charset="0"/>
                <a:cs typeface="Verdana" pitchFamily="34" charset="0"/>
              </a:defRPr>
            </a:lvl1pPr>
          </a:lstStyle>
          <a:p>
            <a:r>
              <a:rPr lang="nl-NL"/>
              <a:t>Klik om de stijl te bewerken</a:t>
            </a:r>
            <a:endParaRPr lang="nl-NL" dirty="0"/>
          </a:p>
        </p:txBody>
      </p:sp>
      <p:sp>
        <p:nvSpPr>
          <p:cNvPr id="3" name="Ondertitel 2"/>
          <p:cNvSpPr>
            <a:spLocks noGrp="1"/>
          </p:cNvSpPr>
          <p:nvPr>
            <p:ph type="subTitle" idx="1"/>
          </p:nvPr>
        </p:nvSpPr>
        <p:spPr>
          <a:xfrm>
            <a:off x="4908552" y="2634862"/>
            <a:ext cx="3643338" cy="1314450"/>
          </a:xfrm>
          <a:prstGeom prst="rect">
            <a:avLst/>
          </a:prstGeom>
        </p:spPr>
        <p:txBody>
          <a:bodyPr>
            <a:normAutofit/>
          </a:bodyPr>
          <a:lstStyle>
            <a:lvl1pPr marL="0" indent="0" algn="l">
              <a:buNone/>
              <a:tabLst/>
              <a:defRPr sz="18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
        <p:nvSpPr>
          <p:cNvPr id="7" name="shpDatum"/>
          <p:cNvSpPr>
            <a:spLocks noGrp="1" noChangeArrowheads="1"/>
          </p:cNvSpPr>
          <p:nvPr>
            <p:ph type="dt" sz="half" idx="10"/>
          </p:nvPr>
        </p:nvSpPr>
        <p:spPr>
          <a:xfrm>
            <a:off x="4929188" y="4785123"/>
            <a:ext cx="3714750" cy="27265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endParaRPr lang="nl-NL" altLang="nl-NL"/>
          </a:p>
        </p:txBody>
      </p:sp>
    </p:spTree>
    <p:extLst>
      <p:ext uri="{BB962C8B-B14F-4D97-AF65-F5344CB8AC3E}">
        <p14:creationId xmlns:p14="http://schemas.microsoft.com/office/powerpoint/2010/main" val="28145507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1000">
                <a:solidFill>
                  <a:schemeClr val="tx1"/>
                </a:solidFill>
                <a:latin typeface="Verdana" pitchFamily="34" charset="0"/>
                <a:cs typeface="Arial" charset="0"/>
              </a:defRPr>
            </a:lvl1pPr>
            <a:lvl2pPr marL="742950" indent="-285750">
              <a:defRPr sz="1000">
                <a:solidFill>
                  <a:schemeClr val="tx1"/>
                </a:solidFill>
                <a:latin typeface="Verdana" pitchFamily="34" charset="0"/>
                <a:cs typeface="Arial" charset="0"/>
              </a:defRPr>
            </a:lvl2pPr>
            <a:lvl3pPr marL="1143000" indent="-228600">
              <a:defRPr sz="1000">
                <a:solidFill>
                  <a:schemeClr val="tx1"/>
                </a:solidFill>
                <a:latin typeface="Verdana" pitchFamily="34" charset="0"/>
                <a:cs typeface="Arial" charset="0"/>
              </a:defRPr>
            </a:lvl3pPr>
            <a:lvl4pPr marL="1600200" indent="-228600">
              <a:defRPr sz="1000">
                <a:solidFill>
                  <a:schemeClr val="tx1"/>
                </a:solidFill>
                <a:latin typeface="Verdana" pitchFamily="34" charset="0"/>
                <a:cs typeface="Arial" charset="0"/>
              </a:defRPr>
            </a:lvl4pPr>
            <a:lvl5pPr marL="2057400" indent="-228600">
              <a:defRPr sz="1000">
                <a:solidFill>
                  <a:schemeClr val="tx1"/>
                </a:solidFill>
                <a:latin typeface="Verdana" pitchFamily="34" charset="0"/>
                <a:cs typeface="Arial" charset="0"/>
              </a:defRPr>
            </a:lvl5pPr>
            <a:lvl6pPr marL="2514600" indent="-228600" eaLnBrk="0" fontAlgn="base" hangingPunct="0">
              <a:spcBef>
                <a:spcPct val="0"/>
              </a:spcBef>
              <a:spcAft>
                <a:spcPct val="0"/>
              </a:spcAft>
              <a:defRPr sz="1000">
                <a:solidFill>
                  <a:schemeClr val="tx1"/>
                </a:solidFill>
                <a:latin typeface="Verdana" pitchFamily="34" charset="0"/>
                <a:cs typeface="Arial" charset="0"/>
              </a:defRPr>
            </a:lvl6pPr>
            <a:lvl7pPr marL="2971800" indent="-228600" eaLnBrk="0" fontAlgn="base" hangingPunct="0">
              <a:spcBef>
                <a:spcPct val="0"/>
              </a:spcBef>
              <a:spcAft>
                <a:spcPct val="0"/>
              </a:spcAft>
              <a:defRPr sz="1000">
                <a:solidFill>
                  <a:schemeClr val="tx1"/>
                </a:solidFill>
                <a:latin typeface="Verdana" pitchFamily="34" charset="0"/>
                <a:cs typeface="Arial" charset="0"/>
              </a:defRPr>
            </a:lvl7pPr>
            <a:lvl8pPr marL="3429000" indent="-228600" eaLnBrk="0" fontAlgn="base" hangingPunct="0">
              <a:spcBef>
                <a:spcPct val="0"/>
              </a:spcBef>
              <a:spcAft>
                <a:spcPct val="0"/>
              </a:spcAft>
              <a:defRPr sz="1000">
                <a:solidFill>
                  <a:schemeClr val="tx1"/>
                </a:solidFill>
                <a:latin typeface="Verdana" pitchFamily="34" charset="0"/>
                <a:cs typeface="Arial" charset="0"/>
              </a:defRPr>
            </a:lvl8pPr>
            <a:lvl9pPr marL="3886200" indent="-228600" eaLnBrk="0" fontAlgn="base" hangingPunct="0">
              <a:spcBef>
                <a:spcPct val="0"/>
              </a:spcBef>
              <a:spcAft>
                <a:spcPct val="0"/>
              </a:spcAft>
              <a:defRPr sz="1000">
                <a:solidFill>
                  <a:schemeClr val="tx1"/>
                </a:solidFill>
                <a:latin typeface="Verdana" pitchFamily="34" charset="0"/>
                <a:cs typeface="Arial" charset="0"/>
              </a:defRPr>
            </a:lvl9pPr>
          </a:lstStyle>
          <a:p>
            <a:pPr algn="ctr" eaLnBrk="1" hangingPunct="1"/>
            <a:endParaRPr lang="nl-NL" altLang="nl-NL" sz="1800"/>
          </a:p>
        </p:txBody>
      </p:sp>
      <p:pic>
        <p:nvPicPr>
          <p:cNvPr id="5" name="shpFoto"/>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bwMode="auto">
          <a:xfrm>
            <a:off x="0" y="1"/>
            <a:ext cx="4572000" cy="5155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1502569"/>
          </a:xfrm>
          <a:prstGeom prst="rect">
            <a:avLst/>
          </a:prstGeom>
          <a:noFill/>
          <a:extLst>
            <a:ext uri="{909E8E84-426E-40DD-AFC4-6F175D3DCCD1}">
              <a14:hiddenFill xmlns:a14="http://schemas.microsoft.com/office/drawing/2010/main">
                <a:solidFill>
                  <a:srgbClr val="FFFFFF"/>
                </a:solidFill>
              </a14:hiddenFill>
            </a:ext>
          </a:extLst>
        </p:spPr>
      </p:pic>
      <p:sp>
        <p:nvSpPr>
          <p:cNvPr id="9" name="Tijdelijke aanduiding voor tekst 8"/>
          <p:cNvSpPr>
            <a:spLocks noGrp="1"/>
          </p:cNvSpPr>
          <p:nvPr>
            <p:ph type="body" sz="quarter" idx="12"/>
          </p:nvPr>
        </p:nvSpPr>
        <p:spPr>
          <a:xfrm>
            <a:off x="4929212" y="1875230"/>
            <a:ext cx="3500441" cy="428628"/>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a:t>Klik om de modelstijlen te bewerken</a:t>
            </a:r>
          </a:p>
        </p:txBody>
      </p:sp>
      <p:sp>
        <p:nvSpPr>
          <p:cNvPr id="14" name="Tijdelijke aanduiding voor tekst 13"/>
          <p:cNvSpPr>
            <a:spLocks noGrp="1"/>
          </p:cNvSpPr>
          <p:nvPr>
            <p:ph type="body" sz="quarter" idx="13"/>
          </p:nvPr>
        </p:nvSpPr>
        <p:spPr>
          <a:xfrm>
            <a:off x="4943046" y="2367828"/>
            <a:ext cx="3486607" cy="2293484"/>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dirty="0"/>
              <a:t>Klik om de modelstijlen te bewerken</a:t>
            </a:r>
          </a:p>
        </p:txBody>
      </p:sp>
      <p:sp>
        <p:nvSpPr>
          <p:cNvPr id="7" name="shpDatum"/>
          <p:cNvSpPr>
            <a:spLocks noGrp="1" noChangeArrowheads="1"/>
          </p:cNvSpPr>
          <p:nvPr>
            <p:ph type="dt" sz="half" idx="14"/>
          </p:nvPr>
        </p:nvSpPr>
        <p:spPr>
          <a:xfrm>
            <a:off x="4929188" y="4785123"/>
            <a:ext cx="3714750" cy="27265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endParaRPr lang="nl-NL" altLang="nl-NL"/>
          </a:p>
        </p:txBody>
      </p:sp>
    </p:spTree>
    <p:extLst>
      <p:ext uri="{BB962C8B-B14F-4D97-AF65-F5344CB8AC3E}">
        <p14:creationId xmlns:p14="http://schemas.microsoft.com/office/powerpoint/2010/main" val="10799895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4738687"/>
            <a:ext cx="9144000" cy="404813"/>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5" name="shpTekst"/>
          <p:cNvSpPr>
            <a:spLocks noChangeArrowheads="1"/>
          </p:cNvSpPr>
          <p:nvPr/>
        </p:nvSpPr>
        <p:spPr bwMode="auto">
          <a:xfrm>
            <a:off x="0" y="1"/>
            <a:ext cx="9144000" cy="803672"/>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pic>
        <p:nvPicPr>
          <p:cNvPr id="6" name="shpDatum" descr="RO__vervolgpagina~LPPT.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368300" y="924779"/>
            <a:ext cx="7847038" cy="428628"/>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a:t>Klik om de stijl te bewerken</a:t>
            </a:r>
            <a:endParaRPr lang="nl-NL" dirty="0"/>
          </a:p>
        </p:txBody>
      </p:sp>
      <p:sp>
        <p:nvSpPr>
          <p:cNvPr id="13" name="Tijdelijke aanduiding voor inhoud 2"/>
          <p:cNvSpPr>
            <a:spLocks noGrp="1"/>
          </p:cNvSpPr>
          <p:nvPr>
            <p:ph idx="1"/>
          </p:nvPr>
        </p:nvSpPr>
        <p:spPr>
          <a:xfrm>
            <a:off x="369858" y="1348970"/>
            <a:ext cx="7858180" cy="3205185"/>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p:txBody>
      </p:sp>
      <p:sp>
        <p:nvSpPr>
          <p:cNvPr id="7" name="shpTitel"/>
          <p:cNvSpPr>
            <a:spLocks noGrp="1" noChangeArrowheads="1"/>
          </p:cNvSpPr>
          <p:nvPr>
            <p:ph type="dt" sz="half" idx="10"/>
          </p:nvPr>
        </p:nvSpPr>
        <p:spPr/>
        <p:txBody>
          <a:bodyPr/>
          <a:lstStyle>
            <a:lvl1pPr>
              <a:defRPr/>
            </a:lvl1pPr>
          </a:lstStyle>
          <a:p>
            <a:endParaRPr lang="nl-NL" altLang="nl-NL"/>
          </a:p>
        </p:txBody>
      </p:sp>
      <p:sp>
        <p:nvSpPr>
          <p:cNvPr id="8" name="shpKleurvlakBoven"/>
          <p:cNvSpPr>
            <a:spLocks noGrp="1" noChangeArrowheads="1"/>
          </p:cNvSpPr>
          <p:nvPr>
            <p:ph type="ftr" sz="quarter" idx="11"/>
          </p:nvPr>
        </p:nvSpPr>
        <p:spPr/>
        <p:txBody>
          <a:bodyPr/>
          <a:lstStyle>
            <a:lvl1pPr>
              <a:defRPr/>
            </a:lvl1pPr>
          </a:lstStyle>
          <a:p>
            <a:endParaRPr lang="nl-NL" altLang="nl-NL"/>
          </a:p>
        </p:txBody>
      </p:sp>
      <p:sp>
        <p:nvSpPr>
          <p:cNvPr id="9" name="shpBeeldmerk"/>
          <p:cNvSpPr>
            <a:spLocks noGrp="1" noChangeArrowheads="1"/>
          </p:cNvSpPr>
          <p:nvPr>
            <p:ph type="sldNum" sz="quarter" idx="12"/>
          </p:nvPr>
        </p:nvSpPr>
        <p:spPr/>
        <p:txBody>
          <a:bodyPr/>
          <a:lstStyle>
            <a:lvl1pPr>
              <a:defRPr/>
            </a:lvl1pPr>
          </a:lstStyle>
          <a:p>
            <a:fld id="{1C234170-880F-4B54-891E-49E0A191EE43}" type="slidenum">
              <a:rPr lang="nl-NL" altLang="nl-NL"/>
              <a:pPr/>
              <a:t>‹nr.›</a:t>
            </a:fld>
            <a:endParaRPr lang="nl-NL" altLang="nl-NL"/>
          </a:p>
        </p:txBody>
      </p:sp>
    </p:spTree>
    <p:extLst>
      <p:ext uri="{BB962C8B-B14F-4D97-AF65-F5344CB8AC3E}">
        <p14:creationId xmlns:p14="http://schemas.microsoft.com/office/powerpoint/2010/main" val="3878159519"/>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voorblad">
    <p:spTree>
      <p:nvGrpSpPr>
        <p:cNvPr id="1" name=""/>
        <p:cNvGrpSpPr/>
        <p:nvPr/>
      </p:nvGrpSpPr>
      <p:grpSpPr>
        <a:xfrm>
          <a:off x="0" y="0"/>
          <a:ext cx="0" cy="0"/>
          <a:chOff x="0" y="0"/>
          <a:chExt cx="0" cy="0"/>
        </a:xfrm>
      </p:grpSpPr>
      <p:sp>
        <p:nvSpPr>
          <p:cNvPr id="2"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pic>
        <p:nvPicPr>
          <p:cNvPr id="3" name="shpFoto" descr="Afb 1.png"/>
          <p:cNvPicPr preferRelativeResize="0">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4573588" cy="5147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8"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1502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7429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_Titel met afbeelding">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1000">
                <a:solidFill>
                  <a:schemeClr val="tx1"/>
                </a:solidFill>
                <a:latin typeface="Verdana" pitchFamily="34" charset="0"/>
                <a:cs typeface="Arial" charset="0"/>
              </a:defRPr>
            </a:lvl1pPr>
            <a:lvl2pPr marL="742950" indent="-285750">
              <a:defRPr sz="1000">
                <a:solidFill>
                  <a:schemeClr val="tx1"/>
                </a:solidFill>
                <a:latin typeface="Verdana" pitchFamily="34" charset="0"/>
                <a:cs typeface="Arial" charset="0"/>
              </a:defRPr>
            </a:lvl2pPr>
            <a:lvl3pPr marL="1143000" indent="-228600">
              <a:defRPr sz="1000">
                <a:solidFill>
                  <a:schemeClr val="tx1"/>
                </a:solidFill>
                <a:latin typeface="Verdana" pitchFamily="34" charset="0"/>
                <a:cs typeface="Arial" charset="0"/>
              </a:defRPr>
            </a:lvl3pPr>
            <a:lvl4pPr marL="1600200" indent="-228600">
              <a:defRPr sz="1000">
                <a:solidFill>
                  <a:schemeClr val="tx1"/>
                </a:solidFill>
                <a:latin typeface="Verdana" pitchFamily="34" charset="0"/>
                <a:cs typeface="Arial" charset="0"/>
              </a:defRPr>
            </a:lvl4pPr>
            <a:lvl5pPr marL="2057400" indent="-228600">
              <a:defRPr sz="1000">
                <a:solidFill>
                  <a:schemeClr val="tx1"/>
                </a:solidFill>
                <a:latin typeface="Verdana" pitchFamily="34" charset="0"/>
                <a:cs typeface="Arial" charset="0"/>
              </a:defRPr>
            </a:lvl5pPr>
            <a:lvl6pPr marL="2514600" indent="-228600" eaLnBrk="0" fontAlgn="base" hangingPunct="0">
              <a:spcBef>
                <a:spcPct val="0"/>
              </a:spcBef>
              <a:spcAft>
                <a:spcPct val="0"/>
              </a:spcAft>
              <a:defRPr sz="1000">
                <a:solidFill>
                  <a:schemeClr val="tx1"/>
                </a:solidFill>
                <a:latin typeface="Verdana" pitchFamily="34" charset="0"/>
                <a:cs typeface="Arial" charset="0"/>
              </a:defRPr>
            </a:lvl6pPr>
            <a:lvl7pPr marL="2971800" indent="-228600" eaLnBrk="0" fontAlgn="base" hangingPunct="0">
              <a:spcBef>
                <a:spcPct val="0"/>
              </a:spcBef>
              <a:spcAft>
                <a:spcPct val="0"/>
              </a:spcAft>
              <a:defRPr sz="1000">
                <a:solidFill>
                  <a:schemeClr val="tx1"/>
                </a:solidFill>
                <a:latin typeface="Verdana" pitchFamily="34" charset="0"/>
                <a:cs typeface="Arial" charset="0"/>
              </a:defRPr>
            </a:lvl7pPr>
            <a:lvl8pPr marL="3429000" indent="-228600" eaLnBrk="0" fontAlgn="base" hangingPunct="0">
              <a:spcBef>
                <a:spcPct val="0"/>
              </a:spcBef>
              <a:spcAft>
                <a:spcPct val="0"/>
              </a:spcAft>
              <a:defRPr sz="1000">
                <a:solidFill>
                  <a:schemeClr val="tx1"/>
                </a:solidFill>
                <a:latin typeface="Verdana" pitchFamily="34" charset="0"/>
                <a:cs typeface="Arial" charset="0"/>
              </a:defRPr>
            </a:lvl8pPr>
            <a:lvl9pPr marL="3886200" indent="-228600" eaLnBrk="0" fontAlgn="base" hangingPunct="0">
              <a:spcBef>
                <a:spcPct val="0"/>
              </a:spcBef>
              <a:spcAft>
                <a:spcPct val="0"/>
              </a:spcAft>
              <a:defRPr sz="1000">
                <a:solidFill>
                  <a:schemeClr val="tx1"/>
                </a:solidFill>
                <a:latin typeface="Verdana" pitchFamily="34" charset="0"/>
                <a:cs typeface="Arial" charset="0"/>
              </a:defRPr>
            </a:lvl9pPr>
          </a:lstStyle>
          <a:p>
            <a:pPr algn="ctr" eaLnBrk="1" hangingPunct="1"/>
            <a:endParaRPr lang="nl-NL" altLang="nl-NL" sz="1800"/>
          </a:p>
        </p:txBody>
      </p:sp>
      <p:pic>
        <p:nvPicPr>
          <p:cNvPr id="5" name="shpFoto"/>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bwMode="auto">
          <a:xfrm>
            <a:off x="0" y="1"/>
            <a:ext cx="4572000" cy="5147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1502569"/>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p:nvPr>
        </p:nvSpPr>
        <p:spPr>
          <a:xfrm>
            <a:off x="4924428" y="1856181"/>
            <a:ext cx="3600476" cy="706045"/>
          </a:xfrm>
          <a:prstGeom prst="rect">
            <a:avLst/>
          </a:prstGeom>
        </p:spPr>
        <p:txBody>
          <a:bodyPr>
            <a:normAutofit/>
          </a:bodyPr>
          <a:lstStyle>
            <a:lvl1pPr algn="l">
              <a:tabLst/>
              <a:defRPr sz="2600">
                <a:solidFill>
                  <a:schemeClr val="bg1"/>
                </a:solidFill>
                <a:latin typeface="Verdana" pitchFamily="34" charset="0"/>
                <a:ea typeface="Verdana" pitchFamily="34" charset="0"/>
                <a:cs typeface="Verdana" pitchFamily="34" charset="0"/>
              </a:defRPr>
            </a:lvl1pPr>
          </a:lstStyle>
          <a:p>
            <a:r>
              <a:rPr lang="nl-NL"/>
              <a:t>Klik om de stijl te bewerken</a:t>
            </a:r>
            <a:endParaRPr lang="nl-NL" dirty="0"/>
          </a:p>
        </p:txBody>
      </p:sp>
      <p:sp>
        <p:nvSpPr>
          <p:cNvPr id="3" name="Ondertitel 2"/>
          <p:cNvSpPr>
            <a:spLocks noGrp="1"/>
          </p:cNvSpPr>
          <p:nvPr>
            <p:ph type="subTitle" idx="1"/>
          </p:nvPr>
        </p:nvSpPr>
        <p:spPr>
          <a:xfrm>
            <a:off x="4908552" y="2634862"/>
            <a:ext cx="3643338" cy="1314450"/>
          </a:xfrm>
          <a:prstGeom prst="rect">
            <a:avLst/>
          </a:prstGeom>
        </p:spPr>
        <p:txBody>
          <a:bodyPr>
            <a:normAutofit/>
          </a:bodyPr>
          <a:lstStyle>
            <a:lvl1pPr marL="0" indent="0" algn="l">
              <a:buNone/>
              <a:tabLst/>
              <a:defRPr sz="18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
        <p:nvSpPr>
          <p:cNvPr id="7" name="shpDatum"/>
          <p:cNvSpPr>
            <a:spLocks noGrp="1" noChangeArrowheads="1"/>
          </p:cNvSpPr>
          <p:nvPr>
            <p:ph type="dt" sz="half" idx="10"/>
          </p:nvPr>
        </p:nvSpPr>
        <p:spPr>
          <a:xfrm>
            <a:off x="4929188" y="4785123"/>
            <a:ext cx="3714750" cy="27265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endParaRPr lang="nl-NL" altLang="nl-NL"/>
          </a:p>
        </p:txBody>
      </p:sp>
    </p:spTree>
    <p:extLst>
      <p:ext uri="{BB962C8B-B14F-4D97-AF65-F5344CB8AC3E}">
        <p14:creationId xmlns:p14="http://schemas.microsoft.com/office/powerpoint/2010/main" val="106473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908550" y="2633662"/>
            <a:ext cx="1722438" cy="195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783389" y="2633662"/>
            <a:ext cx="1724025" cy="195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37902290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1000">
                <a:solidFill>
                  <a:schemeClr val="tx1"/>
                </a:solidFill>
                <a:latin typeface="Verdana" pitchFamily="34" charset="0"/>
                <a:cs typeface="Arial" charset="0"/>
              </a:defRPr>
            </a:lvl1pPr>
            <a:lvl2pPr marL="742950" indent="-285750">
              <a:defRPr sz="1000">
                <a:solidFill>
                  <a:schemeClr val="tx1"/>
                </a:solidFill>
                <a:latin typeface="Verdana" pitchFamily="34" charset="0"/>
                <a:cs typeface="Arial" charset="0"/>
              </a:defRPr>
            </a:lvl2pPr>
            <a:lvl3pPr marL="1143000" indent="-228600">
              <a:defRPr sz="1000">
                <a:solidFill>
                  <a:schemeClr val="tx1"/>
                </a:solidFill>
                <a:latin typeface="Verdana" pitchFamily="34" charset="0"/>
                <a:cs typeface="Arial" charset="0"/>
              </a:defRPr>
            </a:lvl3pPr>
            <a:lvl4pPr marL="1600200" indent="-228600">
              <a:defRPr sz="1000">
                <a:solidFill>
                  <a:schemeClr val="tx1"/>
                </a:solidFill>
                <a:latin typeface="Verdana" pitchFamily="34" charset="0"/>
                <a:cs typeface="Arial" charset="0"/>
              </a:defRPr>
            </a:lvl4pPr>
            <a:lvl5pPr marL="2057400" indent="-228600">
              <a:defRPr sz="1000">
                <a:solidFill>
                  <a:schemeClr val="tx1"/>
                </a:solidFill>
                <a:latin typeface="Verdana" pitchFamily="34" charset="0"/>
                <a:cs typeface="Arial" charset="0"/>
              </a:defRPr>
            </a:lvl5pPr>
            <a:lvl6pPr marL="2514600" indent="-228600" eaLnBrk="0" fontAlgn="base" hangingPunct="0">
              <a:spcBef>
                <a:spcPct val="0"/>
              </a:spcBef>
              <a:spcAft>
                <a:spcPct val="0"/>
              </a:spcAft>
              <a:defRPr sz="1000">
                <a:solidFill>
                  <a:schemeClr val="tx1"/>
                </a:solidFill>
                <a:latin typeface="Verdana" pitchFamily="34" charset="0"/>
                <a:cs typeface="Arial" charset="0"/>
              </a:defRPr>
            </a:lvl6pPr>
            <a:lvl7pPr marL="2971800" indent="-228600" eaLnBrk="0" fontAlgn="base" hangingPunct="0">
              <a:spcBef>
                <a:spcPct val="0"/>
              </a:spcBef>
              <a:spcAft>
                <a:spcPct val="0"/>
              </a:spcAft>
              <a:defRPr sz="1000">
                <a:solidFill>
                  <a:schemeClr val="tx1"/>
                </a:solidFill>
                <a:latin typeface="Verdana" pitchFamily="34" charset="0"/>
                <a:cs typeface="Arial" charset="0"/>
              </a:defRPr>
            </a:lvl7pPr>
            <a:lvl8pPr marL="3429000" indent="-228600" eaLnBrk="0" fontAlgn="base" hangingPunct="0">
              <a:spcBef>
                <a:spcPct val="0"/>
              </a:spcBef>
              <a:spcAft>
                <a:spcPct val="0"/>
              </a:spcAft>
              <a:defRPr sz="1000">
                <a:solidFill>
                  <a:schemeClr val="tx1"/>
                </a:solidFill>
                <a:latin typeface="Verdana" pitchFamily="34" charset="0"/>
                <a:cs typeface="Arial" charset="0"/>
              </a:defRPr>
            </a:lvl8pPr>
            <a:lvl9pPr marL="3886200" indent="-228600" eaLnBrk="0" fontAlgn="base" hangingPunct="0">
              <a:spcBef>
                <a:spcPct val="0"/>
              </a:spcBef>
              <a:spcAft>
                <a:spcPct val="0"/>
              </a:spcAft>
              <a:defRPr sz="1000">
                <a:solidFill>
                  <a:schemeClr val="tx1"/>
                </a:solidFill>
                <a:latin typeface="Verdana" pitchFamily="34" charset="0"/>
                <a:cs typeface="Arial" charset="0"/>
              </a:defRPr>
            </a:lvl9pPr>
          </a:lstStyle>
          <a:p>
            <a:pPr algn="ctr" eaLnBrk="1" hangingPunct="1"/>
            <a:endParaRPr lang="nl-NL" altLang="nl-NL" sz="1800"/>
          </a:p>
        </p:txBody>
      </p:sp>
      <p:pic>
        <p:nvPicPr>
          <p:cNvPr id="5" name="shpFoto" descr="Afb_inhoud.png"/>
          <p:cNvPicPr preferRelativeResize="0">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4572000" cy="5155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1502569"/>
          </a:xfrm>
          <a:prstGeom prst="rect">
            <a:avLst/>
          </a:prstGeom>
          <a:noFill/>
          <a:extLst>
            <a:ext uri="{909E8E84-426E-40DD-AFC4-6F175D3DCCD1}">
              <a14:hiddenFill xmlns:a14="http://schemas.microsoft.com/office/drawing/2010/main">
                <a:solidFill>
                  <a:srgbClr val="FFFFFF"/>
                </a:solidFill>
              </a14:hiddenFill>
            </a:ext>
          </a:extLst>
        </p:spPr>
      </p:pic>
      <p:sp>
        <p:nvSpPr>
          <p:cNvPr id="9" name="Tijdelijke aanduiding voor tekst 8"/>
          <p:cNvSpPr>
            <a:spLocks noGrp="1"/>
          </p:cNvSpPr>
          <p:nvPr>
            <p:ph type="body" sz="quarter" idx="12"/>
          </p:nvPr>
        </p:nvSpPr>
        <p:spPr>
          <a:xfrm>
            <a:off x="4929212" y="1875230"/>
            <a:ext cx="3500441" cy="428628"/>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a:t>Klik om de modelstijlen te bewerken</a:t>
            </a:r>
          </a:p>
        </p:txBody>
      </p:sp>
      <p:sp>
        <p:nvSpPr>
          <p:cNvPr id="14" name="Tijdelijke aanduiding voor tekst 13"/>
          <p:cNvSpPr>
            <a:spLocks noGrp="1"/>
          </p:cNvSpPr>
          <p:nvPr>
            <p:ph type="body" sz="quarter" idx="13"/>
          </p:nvPr>
        </p:nvSpPr>
        <p:spPr>
          <a:xfrm>
            <a:off x="4943046" y="2367828"/>
            <a:ext cx="3486607" cy="2293484"/>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a:t>Klik om de modelstijlen te bewerken</a:t>
            </a:r>
          </a:p>
        </p:txBody>
      </p:sp>
      <p:sp>
        <p:nvSpPr>
          <p:cNvPr id="7" name="shpDatum"/>
          <p:cNvSpPr>
            <a:spLocks noGrp="1" noChangeArrowheads="1"/>
          </p:cNvSpPr>
          <p:nvPr>
            <p:ph type="dt" sz="half" idx="14"/>
          </p:nvPr>
        </p:nvSpPr>
        <p:spPr>
          <a:xfrm>
            <a:off x="4929188" y="4785123"/>
            <a:ext cx="3714750" cy="27265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endParaRPr lang="nl-NL" altLang="nl-NL"/>
          </a:p>
        </p:txBody>
      </p:sp>
    </p:spTree>
    <p:extLst>
      <p:ext uri="{BB962C8B-B14F-4D97-AF65-F5344CB8AC3E}">
        <p14:creationId xmlns:p14="http://schemas.microsoft.com/office/powerpoint/2010/main" val="5848138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4738687"/>
            <a:ext cx="9144000" cy="404813"/>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5" name="shpTekst"/>
          <p:cNvSpPr>
            <a:spLocks noChangeArrowheads="1"/>
          </p:cNvSpPr>
          <p:nvPr/>
        </p:nvSpPr>
        <p:spPr bwMode="auto">
          <a:xfrm>
            <a:off x="0" y="1"/>
            <a:ext cx="9144000" cy="803672"/>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pic>
        <p:nvPicPr>
          <p:cNvPr id="6" name="shpDatum" descr="RO__vervolgpagina~LPPT.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368300" y="924779"/>
            <a:ext cx="7847038" cy="428628"/>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a:t>Klik om de stijl te bewerken</a:t>
            </a:r>
            <a:endParaRPr lang="nl-NL" dirty="0"/>
          </a:p>
        </p:txBody>
      </p:sp>
      <p:sp>
        <p:nvSpPr>
          <p:cNvPr id="13" name="Tijdelijke aanduiding voor inhoud 2"/>
          <p:cNvSpPr>
            <a:spLocks noGrp="1"/>
          </p:cNvSpPr>
          <p:nvPr>
            <p:ph idx="1"/>
          </p:nvPr>
        </p:nvSpPr>
        <p:spPr>
          <a:xfrm>
            <a:off x="369858" y="1348970"/>
            <a:ext cx="7858180" cy="3205185"/>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p:txBody>
      </p:sp>
      <p:sp>
        <p:nvSpPr>
          <p:cNvPr id="7" name="shpTitel"/>
          <p:cNvSpPr>
            <a:spLocks noGrp="1" noChangeArrowheads="1"/>
          </p:cNvSpPr>
          <p:nvPr>
            <p:ph type="dt" sz="half" idx="10"/>
          </p:nvPr>
        </p:nvSpPr>
        <p:spPr/>
        <p:txBody>
          <a:bodyPr/>
          <a:lstStyle>
            <a:lvl1pPr>
              <a:defRPr/>
            </a:lvl1pPr>
          </a:lstStyle>
          <a:p>
            <a:endParaRPr lang="nl-NL" altLang="nl-NL"/>
          </a:p>
        </p:txBody>
      </p:sp>
      <p:sp>
        <p:nvSpPr>
          <p:cNvPr id="8" name="shpKleurvlakBoven"/>
          <p:cNvSpPr>
            <a:spLocks noGrp="1" noChangeArrowheads="1"/>
          </p:cNvSpPr>
          <p:nvPr>
            <p:ph type="ftr" sz="quarter" idx="11"/>
          </p:nvPr>
        </p:nvSpPr>
        <p:spPr/>
        <p:txBody>
          <a:bodyPr/>
          <a:lstStyle>
            <a:lvl1pPr>
              <a:defRPr/>
            </a:lvl1pPr>
          </a:lstStyle>
          <a:p>
            <a:endParaRPr lang="nl-NL" altLang="nl-NL"/>
          </a:p>
        </p:txBody>
      </p:sp>
      <p:sp>
        <p:nvSpPr>
          <p:cNvPr id="9" name="shpBeeldmerk"/>
          <p:cNvSpPr>
            <a:spLocks noGrp="1" noChangeArrowheads="1"/>
          </p:cNvSpPr>
          <p:nvPr>
            <p:ph type="sldNum" sz="quarter" idx="12"/>
          </p:nvPr>
        </p:nvSpPr>
        <p:spPr/>
        <p:txBody>
          <a:bodyPr/>
          <a:lstStyle>
            <a:lvl1pPr>
              <a:defRPr/>
            </a:lvl1pPr>
          </a:lstStyle>
          <a:p>
            <a:fld id="{8A09511B-AD95-4882-B161-0583E4F92B04}" type="slidenum">
              <a:rPr lang="nl-NL" altLang="nl-NL"/>
              <a:pPr/>
              <a:t>‹nr.›</a:t>
            </a:fld>
            <a:endParaRPr lang="nl-NL" altLang="nl-NL"/>
          </a:p>
        </p:txBody>
      </p:sp>
    </p:spTree>
    <p:extLst>
      <p:ext uri="{BB962C8B-B14F-4D97-AF65-F5344CB8AC3E}">
        <p14:creationId xmlns:p14="http://schemas.microsoft.com/office/powerpoint/2010/main" val="3828385822"/>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Universeel_Blauw">
    <p:spTree>
      <p:nvGrpSpPr>
        <p:cNvPr id="1" name=""/>
        <p:cNvGrpSpPr/>
        <p:nvPr/>
      </p:nvGrpSpPr>
      <p:grpSpPr>
        <a:xfrm>
          <a:off x="0" y="0"/>
          <a:ext cx="0" cy="0"/>
          <a:chOff x="0" y="0"/>
          <a:chExt cx="0" cy="0"/>
        </a:xfrm>
      </p:grpSpPr>
      <p:pic>
        <p:nvPicPr>
          <p:cNvPr id="4" name="Afbeelding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191"/>
            <a:ext cx="9144000" cy="5141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Afbeelding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30303" y="-1191"/>
            <a:ext cx="489347" cy="941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hthoek 5"/>
          <p:cNvSpPr/>
          <p:nvPr userDrawn="1"/>
        </p:nvSpPr>
        <p:spPr>
          <a:xfrm>
            <a:off x="4330304" y="4911329"/>
            <a:ext cx="485775" cy="236934"/>
          </a:xfrm>
          <a:prstGeom prst="rect">
            <a:avLst/>
          </a:prstGeom>
          <a:solidFill>
            <a:srgbClr val="1E4266"/>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spcBef>
                <a:spcPts val="0"/>
              </a:spcBef>
              <a:spcAft>
                <a:spcPts val="0"/>
              </a:spcAft>
              <a:defRPr/>
            </a:pPr>
            <a:endParaRPr lang="nl-NL" dirty="0"/>
          </a:p>
        </p:txBody>
      </p:sp>
      <p:sp>
        <p:nvSpPr>
          <p:cNvPr id="2" name="Titel 1"/>
          <p:cNvSpPr>
            <a:spLocks noGrp="1"/>
          </p:cNvSpPr>
          <p:nvPr>
            <p:ph type="title"/>
          </p:nvPr>
        </p:nvSpPr>
        <p:spPr>
          <a:xfrm>
            <a:off x="628650" y="1015569"/>
            <a:ext cx="7886700" cy="530388"/>
          </a:xfrm>
        </p:spPr>
        <p:txBody>
          <a:bodyPr/>
          <a:lstStyle>
            <a:lvl1pPr>
              <a:defRPr sz="2400" b="1" baseline="0">
                <a:solidFill>
                  <a:schemeClr val="accent1"/>
                </a:solidFill>
              </a:defRPr>
            </a:lvl1pPr>
          </a:lstStyle>
          <a:p>
            <a:r>
              <a:rPr lang="nl-NL" dirty="0"/>
              <a:t>Klikken om de titelstijl van het model te bewerken</a:t>
            </a:r>
            <a:endParaRPr lang="en-GB" dirty="0"/>
          </a:p>
        </p:txBody>
      </p:sp>
      <p:sp>
        <p:nvSpPr>
          <p:cNvPr id="3" name="Tijdelijke aanduiding voor inhoud 2"/>
          <p:cNvSpPr>
            <a:spLocks noGrp="1"/>
          </p:cNvSpPr>
          <p:nvPr>
            <p:ph idx="1"/>
          </p:nvPr>
        </p:nvSpPr>
        <p:spPr>
          <a:xfrm>
            <a:off x="628650" y="1621512"/>
            <a:ext cx="7886700" cy="3046951"/>
          </a:xfrm>
        </p:spPr>
        <p:txBody>
          <a:bodyPr/>
          <a:lstStyle>
            <a:lvl1pPr>
              <a:defRPr sz="1800" baseline="0"/>
            </a:lvl1pPr>
            <a:lvl2pPr>
              <a:defRPr sz="1500" baseline="0"/>
            </a:lvl2pPr>
            <a:lvl3pPr>
              <a:defRPr sz="1400" baseline="0"/>
            </a:lvl3pPr>
            <a:lvl4pPr>
              <a:defRPr sz="1200" baseline="0"/>
            </a:lvl4pPr>
            <a:lvl5pPr>
              <a:defRPr sz="1200" baseline="0"/>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7" name="Tijdelijke aanduiding voor datum 3"/>
          <p:cNvSpPr>
            <a:spLocks noGrp="1"/>
          </p:cNvSpPr>
          <p:nvPr>
            <p:ph type="dt" sz="half" idx="10"/>
          </p:nvPr>
        </p:nvSpPr>
        <p:spPr/>
        <p:txBody>
          <a:bodyPr/>
          <a:lstStyle>
            <a:lvl1pPr>
              <a:defRPr/>
            </a:lvl1pPr>
          </a:lstStyle>
          <a:p>
            <a:pPr>
              <a:defRPr/>
            </a:pPr>
            <a:fld id="{D3303A7F-3FC4-41D1-8B73-FE734AF1328D}" type="datetimeFigureOut">
              <a:rPr lang="en-GB"/>
              <a:pPr>
                <a:defRPr/>
              </a:pPr>
              <a:t>10/03/2022</a:t>
            </a:fld>
            <a:endParaRPr lang="en-GB"/>
          </a:p>
        </p:txBody>
      </p:sp>
      <p:sp>
        <p:nvSpPr>
          <p:cNvPr id="8" name="Tijdelijke aanduiding voor voettekst 4"/>
          <p:cNvSpPr>
            <a:spLocks noGrp="1"/>
          </p:cNvSpPr>
          <p:nvPr>
            <p:ph type="ftr" sz="quarter" idx="11"/>
          </p:nvPr>
        </p:nvSpPr>
        <p:spPr/>
        <p:txBody>
          <a:bodyPr/>
          <a:lstStyle>
            <a:lvl1pPr>
              <a:defRPr/>
            </a:lvl1pPr>
          </a:lstStyle>
          <a:p>
            <a:pPr>
              <a:defRPr/>
            </a:pPr>
            <a:endParaRPr lang="en-GB"/>
          </a:p>
        </p:txBody>
      </p:sp>
      <p:sp>
        <p:nvSpPr>
          <p:cNvPr id="9" name="Tijdelijke aanduiding voor dianummer 5"/>
          <p:cNvSpPr>
            <a:spLocks noGrp="1"/>
          </p:cNvSpPr>
          <p:nvPr>
            <p:ph type="sldNum" sz="quarter" idx="12"/>
          </p:nvPr>
        </p:nvSpPr>
        <p:spPr/>
        <p:txBody>
          <a:bodyPr/>
          <a:lstStyle>
            <a:lvl1pPr>
              <a:defRPr/>
            </a:lvl1pPr>
          </a:lstStyle>
          <a:p>
            <a:pPr>
              <a:defRPr/>
            </a:pPr>
            <a:fld id="{1F4BB171-1D31-4944-BB57-4C02CB73DE5A}" type="slidenum">
              <a:rPr lang="en-GB"/>
              <a:pPr>
                <a:defRPr/>
              </a:pPr>
              <a:t>‹nr.›</a:t>
            </a:fld>
            <a:endParaRPr lang="en-GB"/>
          </a:p>
        </p:txBody>
      </p:sp>
    </p:spTree>
    <p:extLst>
      <p:ext uri="{BB962C8B-B14F-4D97-AF65-F5344CB8AC3E}">
        <p14:creationId xmlns:p14="http://schemas.microsoft.com/office/powerpoint/2010/main" val="4068599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224203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355026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521564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595214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Tree>
    <p:extLst>
      <p:ext uri="{BB962C8B-B14F-4D97-AF65-F5344CB8AC3E}">
        <p14:creationId xmlns:p14="http://schemas.microsoft.com/office/powerpoint/2010/main" val="367725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5.png"/><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5.png"/><Relationship Id="rId2" Type="http://schemas.openxmlformats.org/officeDocument/2006/relationships/slideLayout" Target="../slideLayouts/slideLayout24.xml"/><Relationship Id="rId16"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36.xml"/><Relationship Id="rId7" Type="http://schemas.openxmlformats.org/officeDocument/2006/relationships/image" Target="../media/image4.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image" Target="../media/image3.png"/><Relationship Id="rId5" Type="http://schemas.openxmlformats.org/officeDocument/2006/relationships/theme" Target="../theme/theme4.xml"/><Relationship Id="rId4" Type="http://schemas.openxmlformats.org/officeDocument/2006/relationships/slideLayout" Target="../slideLayouts/slideLayout37.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40.xml"/><Relationship Id="rId7" Type="http://schemas.openxmlformats.org/officeDocument/2006/relationships/image" Target="../media/image3.png"/><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theme" Target="../theme/theme5.xml"/><Relationship Id="rId5" Type="http://schemas.openxmlformats.org/officeDocument/2006/relationships/slideLayout" Target="../slideLayouts/slideLayout42.xml"/><Relationship Id="rId4" Type="http://schemas.openxmlformats.org/officeDocument/2006/relationships/slideLayout" Target="../slideLayouts/slideLayout4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1000">
                <a:solidFill>
                  <a:schemeClr val="tx1"/>
                </a:solidFill>
                <a:latin typeface="Verdana" pitchFamily="34" charset="0"/>
                <a:cs typeface="Arial" charset="0"/>
              </a:defRPr>
            </a:lvl1pPr>
            <a:lvl2pPr marL="742950" indent="-285750">
              <a:defRPr sz="1000">
                <a:solidFill>
                  <a:schemeClr val="tx1"/>
                </a:solidFill>
                <a:latin typeface="Verdana" pitchFamily="34" charset="0"/>
                <a:cs typeface="Arial" charset="0"/>
              </a:defRPr>
            </a:lvl2pPr>
            <a:lvl3pPr marL="1143000" indent="-228600">
              <a:defRPr sz="1000">
                <a:solidFill>
                  <a:schemeClr val="tx1"/>
                </a:solidFill>
                <a:latin typeface="Verdana" pitchFamily="34" charset="0"/>
                <a:cs typeface="Arial" charset="0"/>
              </a:defRPr>
            </a:lvl3pPr>
            <a:lvl4pPr marL="1600200" indent="-228600">
              <a:defRPr sz="1000">
                <a:solidFill>
                  <a:schemeClr val="tx1"/>
                </a:solidFill>
                <a:latin typeface="Verdana" pitchFamily="34" charset="0"/>
                <a:cs typeface="Arial" charset="0"/>
              </a:defRPr>
            </a:lvl4pPr>
            <a:lvl5pPr marL="2057400" indent="-228600">
              <a:defRPr sz="1000">
                <a:solidFill>
                  <a:schemeClr val="tx1"/>
                </a:solidFill>
                <a:latin typeface="Verdana" pitchFamily="34" charset="0"/>
                <a:cs typeface="Arial" charset="0"/>
              </a:defRPr>
            </a:lvl5pPr>
            <a:lvl6pPr marL="2514600" indent="-228600" eaLnBrk="0" fontAlgn="base" hangingPunct="0">
              <a:spcBef>
                <a:spcPct val="0"/>
              </a:spcBef>
              <a:spcAft>
                <a:spcPct val="0"/>
              </a:spcAft>
              <a:defRPr sz="1000">
                <a:solidFill>
                  <a:schemeClr val="tx1"/>
                </a:solidFill>
                <a:latin typeface="Verdana" pitchFamily="34" charset="0"/>
                <a:cs typeface="Arial" charset="0"/>
              </a:defRPr>
            </a:lvl6pPr>
            <a:lvl7pPr marL="2971800" indent="-228600" eaLnBrk="0" fontAlgn="base" hangingPunct="0">
              <a:spcBef>
                <a:spcPct val="0"/>
              </a:spcBef>
              <a:spcAft>
                <a:spcPct val="0"/>
              </a:spcAft>
              <a:defRPr sz="1000">
                <a:solidFill>
                  <a:schemeClr val="tx1"/>
                </a:solidFill>
                <a:latin typeface="Verdana" pitchFamily="34" charset="0"/>
                <a:cs typeface="Arial" charset="0"/>
              </a:defRPr>
            </a:lvl7pPr>
            <a:lvl8pPr marL="3429000" indent="-228600" eaLnBrk="0" fontAlgn="base" hangingPunct="0">
              <a:spcBef>
                <a:spcPct val="0"/>
              </a:spcBef>
              <a:spcAft>
                <a:spcPct val="0"/>
              </a:spcAft>
              <a:defRPr sz="1000">
                <a:solidFill>
                  <a:schemeClr val="tx1"/>
                </a:solidFill>
                <a:latin typeface="Verdana" pitchFamily="34" charset="0"/>
                <a:cs typeface="Arial" charset="0"/>
              </a:defRPr>
            </a:lvl8pPr>
            <a:lvl9pPr marL="3886200" indent="-228600" eaLnBrk="0" fontAlgn="base" hangingPunct="0">
              <a:spcBef>
                <a:spcPct val="0"/>
              </a:spcBef>
              <a:spcAft>
                <a:spcPct val="0"/>
              </a:spcAft>
              <a:defRPr sz="1000">
                <a:solidFill>
                  <a:schemeClr val="tx1"/>
                </a:solidFill>
                <a:latin typeface="Verdana" pitchFamily="34" charset="0"/>
                <a:cs typeface="Arial" charset="0"/>
              </a:defRPr>
            </a:lvl9pPr>
          </a:lstStyle>
          <a:p>
            <a:pPr algn="ctr" eaLnBrk="1" hangingPunct="1"/>
            <a:endParaRPr lang="nl-NL" altLang="nl-NL" sz="1800"/>
          </a:p>
        </p:txBody>
      </p:sp>
      <p:sp>
        <p:nvSpPr>
          <p:cNvPr id="130053" name="shpDatum"/>
          <p:cNvSpPr>
            <a:spLocks noGrp="1" noChangeArrowheads="1"/>
          </p:cNvSpPr>
          <p:nvPr>
            <p:ph type="dt" sz="half" idx="2"/>
          </p:nvPr>
        </p:nvSpPr>
        <p:spPr bwMode="auto">
          <a:xfrm>
            <a:off x="4929188" y="4785123"/>
            <a:ext cx="3714750" cy="272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nl-NL" altLang="nl-NL"/>
          </a:p>
        </p:txBody>
      </p:sp>
      <p:sp>
        <p:nvSpPr>
          <p:cNvPr id="130054" name="shpTitel"/>
          <p:cNvSpPr>
            <a:spLocks noGrp="1" noChangeArrowheads="1"/>
          </p:cNvSpPr>
          <p:nvPr>
            <p:ph type="title"/>
          </p:nvPr>
        </p:nvSpPr>
        <p:spPr bwMode="auto">
          <a:xfrm>
            <a:off x="4922838" y="1856185"/>
            <a:ext cx="3598862" cy="707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30055" name="shpTekst"/>
          <p:cNvSpPr>
            <a:spLocks noGrp="1" noChangeArrowheads="1"/>
          </p:cNvSpPr>
          <p:nvPr>
            <p:ph type="body" idx="1"/>
          </p:nvPr>
        </p:nvSpPr>
        <p:spPr bwMode="auto">
          <a:xfrm>
            <a:off x="4908551" y="2633662"/>
            <a:ext cx="3598863" cy="195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p:txBody>
      </p:sp>
      <p:pic>
        <p:nvPicPr>
          <p:cNvPr id="130062" name="Picture 14" descr="Logo Powerpoint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150256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192" r:id="rId1"/>
    <p:sldLayoutId id="2147484193" r:id="rId2"/>
    <p:sldLayoutId id="2147484194" r:id="rId3"/>
    <p:sldLayoutId id="2147484195" r:id="rId4"/>
    <p:sldLayoutId id="2147484196" r:id="rId5"/>
    <p:sldLayoutId id="2147484197" r:id="rId6"/>
    <p:sldLayoutId id="2147484198" r:id="rId7"/>
    <p:sldLayoutId id="2147484199" r:id="rId8"/>
    <p:sldLayoutId id="2147484200" r:id="rId9"/>
    <p:sldLayoutId id="2147484201" r:id="rId10"/>
    <p:sldLayoutId id="2147484202" r:id="rId11"/>
  </p:sldLayoutIdLst>
  <p:hf hdr="0" dt="0"/>
  <p:txStyles>
    <p:titleStyle>
      <a:lvl1pPr algn="l" rtl="0" eaLnBrk="1" fontAlgn="base" hangingPunct="1">
        <a:spcBef>
          <a:spcPct val="0"/>
        </a:spcBef>
        <a:spcAft>
          <a:spcPct val="0"/>
        </a:spcAft>
        <a:defRPr sz="2600">
          <a:solidFill>
            <a:srgbClr val="000000"/>
          </a:solidFill>
          <a:latin typeface="+mj-lt"/>
          <a:ea typeface="+mj-ea"/>
          <a:cs typeface="+mj-cs"/>
        </a:defRPr>
      </a:lvl1pPr>
      <a:lvl2pPr algn="l" rtl="0" eaLnBrk="1" fontAlgn="base" hangingPunct="1">
        <a:spcBef>
          <a:spcPct val="0"/>
        </a:spcBef>
        <a:spcAft>
          <a:spcPct val="0"/>
        </a:spcAft>
        <a:defRPr sz="2600">
          <a:solidFill>
            <a:srgbClr val="000000"/>
          </a:solidFill>
          <a:latin typeface="Verdana" pitchFamily="34" charset="0"/>
        </a:defRPr>
      </a:lvl2pPr>
      <a:lvl3pPr algn="l" rtl="0" eaLnBrk="1" fontAlgn="base" hangingPunct="1">
        <a:spcBef>
          <a:spcPct val="0"/>
        </a:spcBef>
        <a:spcAft>
          <a:spcPct val="0"/>
        </a:spcAft>
        <a:defRPr sz="2600">
          <a:solidFill>
            <a:srgbClr val="000000"/>
          </a:solidFill>
          <a:latin typeface="Verdana" pitchFamily="34" charset="0"/>
        </a:defRPr>
      </a:lvl3pPr>
      <a:lvl4pPr algn="l" rtl="0" eaLnBrk="1" fontAlgn="base" hangingPunct="1">
        <a:spcBef>
          <a:spcPct val="0"/>
        </a:spcBef>
        <a:spcAft>
          <a:spcPct val="0"/>
        </a:spcAft>
        <a:defRPr sz="2600">
          <a:solidFill>
            <a:srgbClr val="000000"/>
          </a:solidFill>
          <a:latin typeface="Verdana" pitchFamily="34" charset="0"/>
        </a:defRPr>
      </a:lvl4pPr>
      <a:lvl5pPr algn="l" rtl="0" eaLnBrk="1" fontAlgn="base" hangingPunct="1">
        <a:spcBef>
          <a:spcPct val="0"/>
        </a:spcBef>
        <a:spcAft>
          <a:spcPct val="0"/>
        </a:spcAft>
        <a:defRPr sz="2600">
          <a:solidFill>
            <a:srgbClr val="000000"/>
          </a:solidFill>
          <a:latin typeface="Verdana" pitchFamily="34" charset="0"/>
        </a:defRPr>
      </a:lvl5pPr>
      <a:lvl6pPr marL="457200" algn="l" rtl="0" eaLnBrk="1" fontAlgn="base" hangingPunct="1">
        <a:spcBef>
          <a:spcPct val="0"/>
        </a:spcBef>
        <a:spcAft>
          <a:spcPct val="0"/>
        </a:spcAft>
        <a:defRPr sz="2600">
          <a:solidFill>
            <a:srgbClr val="000000"/>
          </a:solidFill>
          <a:latin typeface="Verdana" pitchFamily="34" charset="0"/>
        </a:defRPr>
      </a:lvl6pPr>
      <a:lvl7pPr marL="914400" algn="l" rtl="0" eaLnBrk="1" fontAlgn="base" hangingPunct="1">
        <a:spcBef>
          <a:spcPct val="0"/>
        </a:spcBef>
        <a:spcAft>
          <a:spcPct val="0"/>
        </a:spcAft>
        <a:defRPr sz="2600">
          <a:solidFill>
            <a:srgbClr val="000000"/>
          </a:solidFill>
          <a:latin typeface="Verdana" pitchFamily="34" charset="0"/>
        </a:defRPr>
      </a:lvl7pPr>
      <a:lvl8pPr marL="1371600" algn="l" rtl="0" eaLnBrk="1" fontAlgn="base" hangingPunct="1">
        <a:spcBef>
          <a:spcPct val="0"/>
        </a:spcBef>
        <a:spcAft>
          <a:spcPct val="0"/>
        </a:spcAft>
        <a:defRPr sz="2600">
          <a:solidFill>
            <a:srgbClr val="000000"/>
          </a:solidFill>
          <a:latin typeface="Verdana" pitchFamily="34" charset="0"/>
        </a:defRPr>
      </a:lvl8pPr>
      <a:lvl9pPr marL="1828800" algn="l" rtl="0" eaLnBrk="1" fontAlgn="base" hangingPunct="1">
        <a:spcBef>
          <a:spcPct val="0"/>
        </a:spcBef>
        <a:spcAft>
          <a:spcPct val="0"/>
        </a:spcAft>
        <a:defRPr sz="2600">
          <a:solidFill>
            <a:srgbClr val="000000"/>
          </a:solidFill>
          <a:latin typeface="Verdana" pitchFamily="34" charset="0"/>
        </a:defRPr>
      </a:lvl9pPr>
    </p:titleStyle>
    <p:bodyStyle>
      <a:lvl1pPr indent="1588" algn="l" rtl="0" eaLnBrk="1" fontAlgn="base" hangingPunct="1">
        <a:spcBef>
          <a:spcPct val="20000"/>
        </a:spcBef>
        <a:spcAft>
          <a:spcPct val="0"/>
        </a:spcAft>
        <a:buFont typeface="Arial" charset="0"/>
        <a:defRPr>
          <a:solidFill>
            <a:srgbClr val="000000"/>
          </a:solidFill>
          <a:latin typeface="+mn-lt"/>
          <a:ea typeface="+mn-ea"/>
          <a:cs typeface="+mn-cs"/>
        </a:defRPr>
      </a:lvl1pPr>
      <a:lvl2pPr marL="1588" algn="l" rtl="0" eaLnBrk="1" fontAlgn="base" hangingPunct="1">
        <a:spcBef>
          <a:spcPct val="20000"/>
        </a:spcBef>
        <a:spcAft>
          <a:spcPct val="0"/>
        </a:spcAft>
        <a:buFont typeface="Arial" charset="0"/>
        <a:defRPr>
          <a:solidFill>
            <a:srgbClr val="000000"/>
          </a:solidFill>
          <a:latin typeface="+mn-lt"/>
        </a:defRPr>
      </a:lvl2pPr>
      <a:lvl3pPr marL="1588" algn="l" rtl="0" eaLnBrk="1" fontAlgn="base" hangingPunct="1">
        <a:spcBef>
          <a:spcPct val="20000"/>
        </a:spcBef>
        <a:spcAft>
          <a:spcPct val="0"/>
        </a:spcAft>
        <a:buFont typeface="Arial" charset="0"/>
        <a:defRPr>
          <a:solidFill>
            <a:srgbClr val="000000"/>
          </a:solidFill>
          <a:latin typeface="+mn-lt"/>
        </a:defRPr>
      </a:lvl3pPr>
      <a:lvl4pPr marL="1588" algn="l" rtl="0" eaLnBrk="1" fontAlgn="base" hangingPunct="1">
        <a:spcBef>
          <a:spcPct val="20000"/>
        </a:spcBef>
        <a:spcAft>
          <a:spcPct val="0"/>
        </a:spcAft>
        <a:buFont typeface="Arial" charset="0"/>
        <a:defRPr>
          <a:solidFill>
            <a:srgbClr val="000000"/>
          </a:solidFill>
          <a:latin typeface="+mn-lt"/>
        </a:defRPr>
      </a:lvl4pPr>
      <a:lvl5pPr marL="1588" algn="l" rtl="0" eaLnBrk="1" fontAlgn="base" hangingPunct="1">
        <a:spcBef>
          <a:spcPct val="20000"/>
        </a:spcBef>
        <a:spcAft>
          <a:spcPct val="0"/>
        </a:spcAft>
        <a:buFont typeface="Arial" charset="0"/>
        <a:defRPr>
          <a:solidFill>
            <a:srgbClr val="000000"/>
          </a:solidFill>
          <a:latin typeface="+mn-lt"/>
        </a:defRPr>
      </a:lvl5pPr>
      <a:lvl6pPr marL="458788" algn="l" rtl="0" eaLnBrk="1" fontAlgn="base" hangingPunct="1">
        <a:spcBef>
          <a:spcPct val="20000"/>
        </a:spcBef>
        <a:spcAft>
          <a:spcPct val="0"/>
        </a:spcAft>
        <a:buFont typeface="Arial" charset="0"/>
        <a:defRPr>
          <a:solidFill>
            <a:srgbClr val="000000"/>
          </a:solidFill>
          <a:latin typeface="+mn-lt"/>
        </a:defRPr>
      </a:lvl6pPr>
      <a:lvl7pPr marL="915988" algn="l" rtl="0" eaLnBrk="1" fontAlgn="base" hangingPunct="1">
        <a:spcBef>
          <a:spcPct val="20000"/>
        </a:spcBef>
        <a:spcAft>
          <a:spcPct val="0"/>
        </a:spcAft>
        <a:buFont typeface="Arial" charset="0"/>
        <a:defRPr>
          <a:solidFill>
            <a:srgbClr val="000000"/>
          </a:solidFill>
          <a:latin typeface="+mn-lt"/>
        </a:defRPr>
      </a:lvl7pPr>
      <a:lvl8pPr marL="1373188" algn="l" rtl="0" eaLnBrk="1" fontAlgn="base" hangingPunct="1">
        <a:spcBef>
          <a:spcPct val="20000"/>
        </a:spcBef>
        <a:spcAft>
          <a:spcPct val="0"/>
        </a:spcAft>
        <a:buFont typeface="Arial" charset="0"/>
        <a:defRPr>
          <a:solidFill>
            <a:srgbClr val="000000"/>
          </a:solidFill>
          <a:latin typeface="+mn-lt"/>
        </a:defRPr>
      </a:lvl8pPr>
      <a:lvl9pPr marL="1830388" algn="l" rtl="0" eaLnBrk="1" fontAlgn="base" hangingPunct="1">
        <a:spcBef>
          <a:spcPct val="20000"/>
        </a:spcBef>
        <a:spcAft>
          <a:spcPct val="0"/>
        </a:spcAft>
        <a:buFont typeface="Arial" charset="0"/>
        <a:defRPr>
          <a:solidFill>
            <a:srgbClr val="000000"/>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pic>
        <p:nvPicPr>
          <p:cNvPr id="176131" name="shpFoto"/>
          <p:cNvPicPr preferRelativeResize="0">
            <a:picLocks/>
          </p:cNvPicPr>
          <p:nvPr/>
        </p:nvPicPr>
        <p:blipFill>
          <a:blip r:embed="rId13">
            <a:extLst>
              <a:ext uri="{28A0092B-C50C-407E-A947-70E740481C1C}">
                <a14:useLocalDpi xmlns:a14="http://schemas.microsoft.com/office/drawing/2010/main" val="0"/>
              </a:ext>
            </a:extLst>
          </a:blip>
          <a:stretch>
            <a:fillRect/>
          </a:stretch>
        </p:blipFill>
        <p:spPr bwMode="auto">
          <a:xfrm>
            <a:off x="0" y="1"/>
            <a:ext cx="4572000" cy="5155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6133" name="shpDatum"/>
          <p:cNvSpPr>
            <a:spLocks noGrp="1" noChangeArrowheads="1"/>
          </p:cNvSpPr>
          <p:nvPr>
            <p:ph type="dt" sz="half" idx="2"/>
          </p:nvPr>
        </p:nvSpPr>
        <p:spPr bwMode="auto">
          <a:xfrm>
            <a:off x="4929188" y="4785123"/>
            <a:ext cx="3714750" cy="272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nl-NL" altLang="nl-NL"/>
          </a:p>
        </p:txBody>
      </p:sp>
      <p:sp>
        <p:nvSpPr>
          <p:cNvPr id="176134" name="shpTitel"/>
          <p:cNvSpPr>
            <a:spLocks noGrp="1" noChangeArrowheads="1"/>
          </p:cNvSpPr>
          <p:nvPr>
            <p:ph type="title"/>
          </p:nvPr>
        </p:nvSpPr>
        <p:spPr bwMode="auto">
          <a:xfrm>
            <a:off x="4929189" y="1875235"/>
            <a:ext cx="3502025"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76135" name="shpTekst"/>
          <p:cNvSpPr>
            <a:spLocks noGrp="1" noChangeArrowheads="1"/>
          </p:cNvSpPr>
          <p:nvPr>
            <p:ph type="body" idx="1"/>
          </p:nvPr>
        </p:nvSpPr>
        <p:spPr bwMode="auto">
          <a:xfrm>
            <a:off x="4943475" y="2366963"/>
            <a:ext cx="3487738" cy="2294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p:txBody>
      </p:sp>
      <p:pic>
        <p:nvPicPr>
          <p:cNvPr id="176140" name="Picture 12" descr="Logo Powerpoint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150256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Lst>
  <p:hf hdr="0" dt="0"/>
  <p:txStyles>
    <p:titleStyle>
      <a:lvl1pPr algn="l" rtl="0" eaLnBrk="0" fontAlgn="base" hangingPunct="0">
        <a:spcBef>
          <a:spcPct val="0"/>
        </a:spcBef>
        <a:spcAft>
          <a:spcPct val="0"/>
        </a:spcAft>
        <a:defRPr sz="2600">
          <a:solidFill>
            <a:srgbClr val="000000"/>
          </a:solidFill>
          <a:latin typeface="+mj-lt"/>
          <a:ea typeface="+mj-ea"/>
          <a:cs typeface="+mj-cs"/>
        </a:defRPr>
      </a:lvl1pPr>
      <a:lvl2pPr algn="l" rtl="0" eaLnBrk="0" fontAlgn="base" hangingPunct="0">
        <a:spcBef>
          <a:spcPct val="0"/>
        </a:spcBef>
        <a:spcAft>
          <a:spcPct val="0"/>
        </a:spcAft>
        <a:defRPr sz="2600">
          <a:solidFill>
            <a:srgbClr val="000000"/>
          </a:solidFill>
          <a:latin typeface="Verdana" pitchFamily="34" charset="0"/>
        </a:defRPr>
      </a:lvl2pPr>
      <a:lvl3pPr algn="l" rtl="0" eaLnBrk="0" fontAlgn="base" hangingPunct="0">
        <a:spcBef>
          <a:spcPct val="0"/>
        </a:spcBef>
        <a:spcAft>
          <a:spcPct val="0"/>
        </a:spcAft>
        <a:defRPr sz="2600">
          <a:solidFill>
            <a:srgbClr val="000000"/>
          </a:solidFill>
          <a:latin typeface="Verdana" pitchFamily="34" charset="0"/>
        </a:defRPr>
      </a:lvl3pPr>
      <a:lvl4pPr algn="l" rtl="0" eaLnBrk="0" fontAlgn="base" hangingPunct="0">
        <a:spcBef>
          <a:spcPct val="0"/>
        </a:spcBef>
        <a:spcAft>
          <a:spcPct val="0"/>
        </a:spcAft>
        <a:defRPr sz="2600">
          <a:solidFill>
            <a:srgbClr val="000000"/>
          </a:solidFill>
          <a:latin typeface="Verdana" pitchFamily="34" charset="0"/>
        </a:defRPr>
      </a:lvl4pPr>
      <a:lvl5pPr algn="l" rtl="0" eaLnBrk="0" fontAlgn="base" hangingPunct="0">
        <a:spcBef>
          <a:spcPct val="0"/>
        </a:spcBef>
        <a:spcAft>
          <a:spcPct val="0"/>
        </a:spcAft>
        <a:defRPr sz="2600">
          <a:solidFill>
            <a:srgbClr val="000000"/>
          </a:solidFill>
          <a:latin typeface="Verdana" pitchFamily="34" charset="0"/>
        </a:defRPr>
      </a:lvl5pPr>
      <a:lvl6pPr marL="457200" algn="l" rtl="0" eaLnBrk="0" fontAlgn="base" hangingPunct="0">
        <a:spcBef>
          <a:spcPct val="0"/>
        </a:spcBef>
        <a:spcAft>
          <a:spcPct val="0"/>
        </a:spcAft>
        <a:defRPr sz="2600">
          <a:solidFill>
            <a:srgbClr val="000000"/>
          </a:solidFill>
          <a:latin typeface="Verdana" pitchFamily="34" charset="0"/>
        </a:defRPr>
      </a:lvl6pPr>
      <a:lvl7pPr marL="914400" algn="l" rtl="0" eaLnBrk="0" fontAlgn="base" hangingPunct="0">
        <a:spcBef>
          <a:spcPct val="0"/>
        </a:spcBef>
        <a:spcAft>
          <a:spcPct val="0"/>
        </a:spcAft>
        <a:defRPr sz="2600">
          <a:solidFill>
            <a:srgbClr val="000000"/>
          </a:solidFill>
          <a:latin typeface="Verdana" pitchFamily="34" charset="0"/>
        </a:defRPr>
      </a:lvl7pPr>
      <a:lvl8pPr marL="1371600" algn="l" rtl="0" eaLnBrk="0" fontAlgn="base" hangingPunct="0">
        <a:spcBef>
          <a:spcPct val="0"/>
        </a:spcBef>
        <a:spcAft>
          <a:spcPct val="0"/>
        </a:spcAft>
        <a:defRPr sz="2600">
          <a:solidFill>
            <a:srgbClr val="000000"/>
          </a:solidFill>
          <a:latin typeface="Verdana" pitchFamily="34" charset="0"/>
        </a:defRPr>
      </a:lvl8pPr>
      <a:lvl9pPr marL="1828800" algn="l" rtl="0" eaLnBrk="0" fontAlgn="base" hangingPunct="0">
        <a:spcBef>
          <a:spcPct val="0"/>
        </a:spcBef>
        <a:spcAft>
          <a:spcPct val="0"/>
        </a:spcAft>
        <a:defRPr sz="2600">
          <a:solidFill>
            <a:srgbClr val="000000"/>
          </a:solidFill>
          <a:latin typeface="Verdana" pitchFamily="34" charset="0"/>
        </a:defRPr>
      </a:lvl9pPr>
    </p:titleStyle>
    <p:bodyStyle>
      <a:lvl1pPr marL="266700" indent="-266700" algn="l" rtl="0" fontAlgn="base">
        <a:spcBef>
          <a:spcPct val="0"/>
        </a:spcBef>
        <a:spcAft>
          <a:spcPct val="0"/>
        </a:spcAft>
        <a:buFont typeface="Verdana" pitchFamily="34" charset="0"/>
        <a:buAutoNum type="alphaLcPeriod"/>
        <a:defRPr>
          <a:solidFill>
            <a:srgbClr val="000000"/>
          </a:solidFill>
          <a:latin typeface="+mn-lt"/>
          <a:ea typeface="+mn-ea"/>
          <a:cs typeface="+mn-cs"/>
        </a:defRPr>
      </a:lvl1pPr>
      <a:lvl2pPr marL="800100" indent="-342900" algn="l" rtl="0" eaLnBrk="0" fontAlgn="base" hangingPunct="0">
        <a:spcBef>
          <a:spcPct val="20000"/>
        </a:spcBef>
        <a:spcAft>
          <a:spcPct val="0"/>
        </a:spcAft>
        <a:buFont typeface="Arial" charset="0"/>
        <a:buBlip>
          <a:blip r:embed="rId15"/>
        </a:buBlip>
        <a:defRPr>
          <a:solidFill>
            <a:srgbClr val="000000"/>
          </a:solidFill>
          <a:latin typeface="+mn-lt"/>
        </a:defRPr>
      </a:lvl2pPr>
      <a:lvl3pPr marL="1311275" indent="-342900" algn="l" rtl="0" eaLnBrk="0" fontAlgn="base" hangingPunct="0">
        <a:spcBef>
          <a:spcPct val="20000"/>
        </a:spcBef>
        <a:spcAft>
          <a:spcPct val="0"/>
        </a:spcAft>
        <a:buFont typeface="Arial" charset="0"/>
        <a:buBlip>
          <a:blip r:embed="rId16"/>
        </a:buBlip>
        <a:defRPr>
          <a:solidFill>
            <a:srgbClr val="000000"/>
          </a:solidFill>
          <a:latin typeface="+mn-lt"/>
        </a:defRPr>
      </a:lvl3pPr>
      <a:lvl4pPr marL="1833563" indent="-342900" algn="l" rtl="0" eaLnBrk="0" fontAlgn="base" hangingPunct="0">
        <a:spcBef>
          <a:spcPct val="20000"/>
        </a:spcBef>
        <a:spcAft>
          <a:spcPct val="0"/>
        </a:spcAft>
        <a:buFont typeface="Arial" charset="0"/>
        <a:buBlip>
          <a:blip r:embed="rId17"/>
        </a:buBlip>
        <a:defRPr>
          <a:solidFill>
            <a:srgbClr val="000000"/>
          </a:solidFill>
          <a:latin typeface="+mn-lt"/>
        </a:defRPr>
      </a:lvl4pPr>
      <a:lvl5pPr marL="2355850" indent="-342900" algn="l" rtl="0" eaLnBrk="0" fontAlgn="base" hangingPunct="0">
        <a:spcBef>
          <a:spcPct val="20000"/>
        </a:spcBef>
        <a:spcAft>
          <a:spcPct val="0"/>
        </a:spcAft>
        <a:buFont typeface="Arial" charset="0"/>
        <a:buChar char="»"/>
        <a:defRPr>
          <a:solidFill>
            <a:srgbClr val="000000"/>
          </a:solidFill>
          <a:latin typeface="+mn-lt"/>
        </a:defRPr>
      </a:lvl5pPr>
      <a:lvl6pPr marL="2813050" indent="-342900" algn="l" rtl="0" eaLnBrk="0" fontAlgn="base" hangingPunct="0">
        <a:spcBef>
          <a:spcPct val="20000"/>
        </a:spcBef>
        <a:spcAft>
          <a:spcPct val="0"/>
        </a:spcAft>
        <a:buFont typeface="Arial" charset="0"/>
        <a:buChar char="»"/>
        <a:defRPr>
          <a:solidFill>
            <a:srgbClr val="000000"/>
          </a:solidFill>
          <a:latin typeface="+mn-lt"/>
        </a:defRPr>
      </a:lvl6pPr>
      <a:lvl7pPr marL="3270250" indent="-342900" algn="l" rtl="0" eaLnBrk="0" fontAlgn="base" hangingPunct="0">
        <a:spcBef>
          <a:spcPct val="20000"/>
        </a:spcBef>
        <a:spcAft>
          <a:spcPct val="0"/>
        </a:spcAft>
        <a:buFont typeface="Arial" charset="0"/>
        <a:buChar char="»"/>
        <a:defRPr>
          <a:solidFill>
            <a:srgbClr val="000000"/>
          </a:solidFill>
          <a:latin typeface="+mn-lt"/>
        </a:defRPr>
      </a:lvl7pPr>
      <a:lvl8pPr marL="3727450" indent="-342900" algn="l" rtl="0" eaLnBrk="0" fontAlgn="base" hangingPunct="0">
        <a:spcBef>
          <a:spcPct val="20000"/>
        </a:spcBef>
        <a:spcAft>
          <a:spcPct val="0"/>
        </a:spcAft>
        <a:buFont typeface="Arial" charset="0"/>
        <a:buChar char="»"/>
        <a:defRPr>
          <a:solidFill>
            <a:srgbClr val="000000"/>
          </a:solidFill>
          <a:latin typeface="+mn-lt"/>
        </a:defRPr>
      </a:lvl8pPr>
      <a:lvl9pPr marL="4184650" indent="-342900" algn="l" rtl="0" eaLnBrk="0" fontAlgn="base" hangingPunct="0">
        <a:spcBef>
          <a:spcPct val="20000"/>
        </a:spcBef>
        <a:spcAft>
          <a:spcPct val="0"/>
        </a:spcAft>
        <a:buFont typeface="Arial" charset="0"/>
        <a:buChar char="»"/>
        <a:defRPr>
          <a:solidFill>
            <a:srgbClr val="000000"/>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
          <p:cNvSpPr>
            <a:spLocks noChangeArrowheads="1"/>
          </p:cNvSpPr>
          <p:nvPr/>
        </p:nvSpPr>
        <p:spPr bwMode="auto">
          <a:xfrm>
            <a:off x="4572000" y="0"/>
            <a:ext cx="4572000" cy="51435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pic>
        <p:nvPicPr>
          <p:cNvPr id="181251" name="shpFoto"/>
          <p:cNvPicPr preferRelativeResize="0">
            <a:picLocks/>
          </p:cNvPicPr>
          <p:nvPr/>
        </p:nvPicPr>
        <p:blipFill>
          <a:blip r:embed="rId13">
            <a:extLst>
              <a:ext uri="{28A0092B-C50C-407E-A947-70E740481C1C}">
                <a14:useLocalDpi xmlns:a14="http://schemas.microsoft.com/office/drawing/2010/main" val="0"/>
              </a:ext>
            </a:extLst>
          </a:blip>
          <a:stretch>
            <a:fillRect/>
          </a:stretch>
        </p:blipFill>
        <p:spPr bwMode="auto">
          <a:xfrm>
            <a:off x="0" y="1"/>
            <a:ext cx="4571999" cy="5155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53" name="shpDatum"/>
          <p:cNvSpPr>
            <a:spLocks noGrp="1" noChangeArrowheads="1"/>
          </p:cNvSpPr>
          <p:nvPr>
            <p:ph type="dt" sz="half" idx="2"/>
          </p:nvPr>
        </p:nvSpPr>
        <p:spPr bwMode="auto">
          <a:xfrm>
            <a:off x="4929188" y="4785123"/>
            <a:ext cx="3714750" cy="272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nl-NL" altLang="nl-NL"/>
          </a:p>
        </p:txBody>
      </p:sp>
      <p:sp>
        <p:nvSpPr>
          <p:cNvPr id="181254" name="shpTitel"/>
          <p:cNvSpPr>
            <a:spLocks noGrp="1" noChangeArrowheads="1"/>
          </p:cNvSpPr>
          <p:nvPr>
            <p:ph type="title"/>
          </p:nvPr>
        </p:nvSpPr>
        <p:spPr bwMode="auto">
          <a:xfrm>
            <a:off x="4929189" y="1875235"/>
            <a:ext cx="3502025"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81255" name="shpTekst"/>
          <p:cNvSpPr>
            <a:spLocks noGrp="1" noChangeArrowheads="1"/>
          </p:cNvSpPr>
          <p:nvPr>
            <p:ph type="body" idx="1"/>
          </p:nvPr>
        </p:nvSpPr>
        <p:spPr bwMode="auto">
          <a:xfrm>
            <a:off x="4943475" y="2366963"/>
            <a:ext cx="3487738" cy="2294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p:txBody>
      </p:sp>
      <p:pic>
        <p:nvPicPr>
          <p:cNvPr id="181260" name="Picture 12" descr="Logo Powerpoint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150256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Lst>
  <p:hf hdr="0" dt="0"/>
  <p:txStyles>
    <p:titleStyle>
      <a:lvl1pPr algn="l" rtl="0" eaLnBrk="0" fontAlgn="base" hangingPunct="0">
        <a:spcBef>
          <a:spcPct val="0"/>
        </a:spcBef>
        <a:spcAft>
          <a:spcPct val="0"/>
        </a:spcAft>
        <a:defRPr sz="2600">
          <a:solidFill>
            <a:srgbClr val="000000"/>
          </a:solidFill>
          <a:latin typeface="+mj-lt"/>
          <a:ea typeface="+mj-ea"/>
          <a:cs typeface="+mj-cs"/>
        </a:defRPr>
      </a:lvl1pPr>
      <a:lvl2pPr algn="l" rtl="0" eaLnBrk="0" fontAlgn="base" hangingPunct="0">
        <a:spcBef>
          <a:spcPct val="0"/>
        </a:spcBef>
        <a:spcAft>
          <a:spcPct val="0"/>
        </a:spcAft>
        <a:defRPr sz="2600">
          <a:solidFill>
            <a:srgbClr val="000000"/>
          </a:solidFill>
          <a:latin typeface="Verdana" pitchFamily="34" charset="0"/>
        </a:defRPr>
      </a:lvl2pPr>
      <a:lvl3pPr algn="l" rtl="0" eaLnBrk="0" fontAlgn="base" hangingPunct="0">
        <a:spcBef>
          <a:spcPct val="0"/>
        </a:spcBef>
        <a:spcAft>
          <a:spcPct val="0"/>
        </a:spcAft>
        <a:defRPr sz="2600">
          <a:solidFill>
            <a:srgbClr val="000000"/>
          </a:solidFill>
          <a:latin typeface="Verdana" pitchFamily="34" charset="0"/>
        </a:defRPr>
      </a:lvl3pPr>
      <a:lvl4pPr algn="l" rtl="0" eaLnBrk="0" fontAlgn="base" hangingPunct="0">
        <a:spcBef>
          <a:spcPct val="0"/>
        </a:spcBef>
        <a:spcAft>
          <a:spcPct val="0"/>
        </a:spcAft>
        <a:defRPr sz="2600">
          <a:solidFill>
            <a:srgbClr val="000000"/>
          </a:solidFill>
          <a:latin typeface="Verdana" pitchFamily="34" charset="0"/>
        </a:defRPr>
      </a:lvl4pPr>
      <a:lvl5pPr algn="l" rtl="0" eaLnBrk="0" fontAlgn="base" hangingPunct="0">
        <a:spcBef>
          <a:spcPct val="0"/>
        </a:spcBef>
        <a:spcAft>
          <a:spcPct val="0"/>
        </a:spcAft>
        <a:defRPr sz="2600">
          <a:solidFill>
            <a:srgbClr val="000000"/>
          </a:solidFill>
          <a:latin typeface="Verdana" pitchFamily="34" charset="0"/>
        </a:defRPr>
      </a:lvl5pPr>
      <a:lvl6pPr marL="457200" algn="l" rtl="0" eaLnBrk="0" fontAlgn="base" hangingPunct="0">
        <a:spcBef>
          <a:spcPct val="0"/>
        </a:spcBef>
        <a:spcAft>
          <a:spcPct val="0"/>
        </a:spcAft>
        <a:defRPr sz="2600">
          <a:solidFill>
            <a:srgbClr val="000000"/>
          </a:solidFill>
          <a:latin typeface="Verdana" pitchFamily="34" charset="0"/>
        </a:defRPr>
      </a:lvl6pPr>
      <a:lvl7pPr marL="914400" algn="l" rtl="0" eaLnBrk="0" fontAlgn="base" hangingPunct="0">
        <a:spcBef>
          <a:spcPct val="0"/>
        </a:spcBef>
        <a:spcAft>
          <a:spcPct val="0"/>
        </a:spcAft>
        <a:defRPr sz="2600">
          <a:solidFill>
            <a:srgbClr val="000000"/>
          </a:solidFill>
          <a:latin typeface="Verdana" pitchFamily="34" charset="0"/>
        </a:defRPr>
      </a:lvl7pPr>
      <a:lvl8pPr marL="1371600" algn="l" rtl="0" eaLnBrk="0" fontAlgn="base" hangingPunct="0">
        <a:spcBef>
          <a:spcPct val="0"/>
        </a:spcBef>
        <a:spcAft>
          <a:spcPct val="0"/>
        </a:spcAft>
        <a:defRPr sz="2600">
          <a:solidFill>
            <a:srgbClr val="000000"/>
          </a:solidFill>
          <a:latin typeface="Verdana" pitchFamily="34" charset="0"/>
        </a:defRPr>
      </a:lvl8pPr>
      <a:lvl9pPr marL="1828800" algn="l" rtl="0" eaLnBrk="0" fontAlgn="base" hangingPunct="0">
        <a:spcBef>
          <a:spcPct val="0"/>
        </a:spcBef>
        <a:spcAft>
          <a:spcPct val="0"/>
        </a:spcAft>
        <a:defRPr sz="2600">
          <a:solidFill>
            <a:srgbClr val="000000"/>
          </a:solidFill>
          <a:latin typeface="Verdana" pitchFamily="34" charset="0"/>
        </a:defRPr>
      </a:lvl9pPr>
    </p:titleStyle>
    <p:bodyStyle>
      <a:lvl1pPr marL="266700" indent="-266700" algn="l" rtl="0" fontAlgn="base">
        <a:spcBef>
          <a:spcPct val="0"/>
        </a:spcBef>
        <a:spcAft>
          <a:spcPct val="0"/>
        </a:spcAft>
        <a:buSzPct val="80000"/>
        <a:buChar char="•"/>
        <a:defRPr>
          <a:solidFill>
            <a:srgbClr val="000000"/>
          </a:solidFill>
          <a:latin typeface="+mn-lt"/>
          <a:ea typeface="+mn-ea"/>
          <a:cs typeface="+mn-cs"/>
        </a:defRPr>
      </a:lvl1pPr>
      <a:lvl2pPr marL="884238" indent="-342900" algn="l" rtl="0" eaLnBrk="0" fontAlgn="base" hangingPunct="0">
        <a:spcBef>
          <a:spcPct val="20000"/>
        </a:spcBef>
        <a:spcAft>
          <a:spcPct val="0"/>
        </a:spcAft>
        <a:buFont typeface="Arial" charset="0"/>
        <a:buBlip>
          <a:blip r:embed="rId15"/>
        </a:buBlip>
        <a:defRPr>
          <a:solidFill>
            <a:srgbClr val="000000"/>
          </a:solidFill>
          <a:latin typeface="+mn-lt"/>
        </a:defRPr>
      </a:lvl2pPr>
      <a:lvl3pPr marL="1406525" indent="-342900" algn="l" rtl="0" eaLnBrk="0" fontAlgn="base" hangingPunct="0">
        <a:spcBef>
          <a:spcPct val="20000"/>
        </a:spcBef>
        <a:spcAft>
          <a:spcPct val="0"/>
        </a:spcAft>
        <a:buFont typeface="Arial" charset="0"/>
        <a:buBlip>
          <a:blip r:embed="rId16"/>
        </a:buBlip>
        <a:defRPr>
          <a:solidFill>
            <a:srgbClr val="000000"/>
          </a:solidFill>
          <a:latin typeface="+mn-lt"/>
        </a:defRPr>
      </a:lvl3pPr>
      <a:lvl4pPr marL="1928813" indent="-342900" algn="l" rtl="0" eaLnBrk="0" fontAlgn="base" hangingPunct="0">
        <a:spcBef>
          <a:spcPct val="20000"/>
        </a:spcBef>
        <a:spcAft>
          <a:spcPct val="0"/>
        </a:spcAft>
        <a:buFont typeface="Arial" charset="0"/>
        <a:buBlip>
          <a:blip r:embed="rId17"/>
        </a:buBlip>
        <a:defRPr>
          <a:solidFill>
            <a:srgbClr val="000000"/>
          </a:solidFill>
          <a:latin typeface="+mn-lt"/>
        </a:defRPr>
      </a:lvl4pPr>
      <a:lvl5pPr marL="2451100" indent="-342900" algn="l" rtl="0" eaLnBrk="0" fontAlgn="base" hangingPunct="0">
        <a:spcBef>
          <a:spcPct val="20000"/>
        </a:spcBef>
        <a:spcAft>
          <a:spcPct val="0"/>
        </a:spcAft>
        <a:buFont typeface="Arial" charset="0"/>
        <a:buChar char="»"/>
        <a:defRPr>
          <a:solidFill>
            <a:srgbClr val="000000"/>
          </a:solidFill>
          <a:latin typeface="+mn-lt"/>
        </a:defRPr>
      </a:lvl5pPr>
      <a:lvl6pPr marL="2908300" indent="-342900" algn="l" rtl="0" eaLnBrk="0" fontAlgn="base" hangingPunct="0">
        <a:spcBef>
          <a:spcPct val="20000"/>
        </a:spcBef>
        <a:spcAft>
          <a:spcPct val="0"/>
        </a:spcAft>
        <a:buFont typeface="Arial" charset="0"/>
        <a:buChar char="»"/>
        <a:defRPr>
          <a:solidFill>
            <a:srgbClr val="000000"/>
          </a:solidFill>
          <a:latin typeface="+mn-lt"/>
        </a:defRPr>
      </a:lvl6pPr>
      <a:lvl7pPr marL="3365500" indent="-342900" algn="l" rtl="0" eaLnBrk="0" fontAlgn="base" hangingPunct="0">
        <a:spcBef>
          <a:spcPct val="20000"/>
        </a:spcBef>
        <a:spcAft>
          <a:spcPct val="0"/>
        </a:spcAft>
        <a:buFont typeface="Arial" charset="0"/>
        <a:buChar char="»"/>
        <a:defRPr>
          <a:solidFill>
            <a:srgbClr val="000000"/>
          </a:solidFill>
          <a:latin typeface="+mn-lt"/>
        </a:defRPr>
      </a:lvl7pPr>
      <a:lvl8pPr marL="3822700" indent="-342900" algn="l" rtl="0" eaLnBrk="0" fontAlgn="base" hangingPunct="0">
        <a:spcBef>
          <a:spcPct val="20000"/>
        </a:spcBef>
        <a:spcAft>
          <a:spcPct val="0"/>
        </a:spcAft>
        <a:buFont typeface="Arial" charset="0"/>
        <a:buChar char="»"/>
        <a:defRPr>
          <a:solidFill>
            <a:srgbClr val="000000"/>
          </a:solidFill>
          <a:latin typeface="+mn-lt"/>
        </a:defRPr>
      </a:lvl8pPr>
      <a:lvl9pPr marL="4279900" indent="-342900" algn="l" rtl="0" eaLnBrk="0" fontAlgn="base" hangingPunct="0">
        <a:spcBef>
          <a:spcPct val="20000"/>
        </a:spcBef>
        <a:spcAft>
          <a:spcPct val="0"/>
        </a:spcAft>
        <a:buFont typeface="Arial" charset="0"/>
        <a:buChar char="»"/>
        <a:defRPr>
          <a:solidFill>
            <a:srgbClr val="000000"/>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5" name="shpVoettekst"/>
          <p:cNvSpPr>
            <a:spLocks noGrp="1" noChangeArrowheads="1"/>
          </p:cNvSpPr>
          <p:nvPr>
            <p:ph type="title"/>
          </p:nvPr>
        </p:nvSpPr>
        <p:spPr bwMode="auto">
          <a:xfrm>
            <a:off x="366714" y="925116"/>
            <a:ext cx="81692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46" name="shpPagina"/>
          <p:cNvSpPr>
            <a:spLocks noGrp="1" noChangeArrowheads="1"/>
          </p:cNvSpPr>
          <p:nvPr>
            <p:ph type="body" idx="1"/>
          </p:nvPr>
        </p:nvSpPr>
        <p:spPr bwMode="auto">
          <a:xfrm>
            <a:off x="366714" y="1348979"/>
            <a:ext cx="8169275"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p:txBody>
      </p:sp>
      <p:sp>
        <p:nvSpPr>
          <p:cNvPr id="11" name="shpTitel"/>
          <p:cNvSpPr>
            <a:spLocks noGrp="1" noChangeArrowheads="1"/>
          </p:cNvSpPr>
          <p:nvPr>
            <p:ph type="dt" sz="half" idx="2"/>
          </p:nvPr>
        </p:nvSpPr>
        <p:spPr bwMode="auto">
          <a:xfrm>
            <a:off x="4483101" y="4904185"/>
            <a:ext cx="4156075" cy="23693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lvl1pPr>
          </a:lstStyle>
          <a:p>
            <a:endParaRPr lang="nl-NL" altLang="nl-NL"/>
          </a:p>
        </p:txBody>
      </p:sp>
      <p:sp>
        <p:nvSpPr>
          <p:cNvPr id="12" name="shpKleurvlakBoven"/>
          <p:cNvSpPr>
            <a:spLocks noGrp="1" noChangeArrowheads="1"/>
          </p:cNvSpPr>
          <p:nvPr>
            <p:ph type="ftr" sz="quarter" idx="3"/>
          </p:nvPr>
        </p:nvSpPr>
        <p:spPr bwMode="auto">
          <a:xfrm>
            <a:off x="4476751" y="4776788"/>
            <a:ext cx="4164013" cy="21312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lvl1pPr>
          </a:lstStyle>
          <a:p>
            <a:endParaRPr lang="nl-NL" altLang="nl-NL"/>
          </a:p>
        </p:txBody>
      </p:sp>
      <p:sp>
        <p:nvSpPr>
          <p:cNvPr id="13" name="shpBeeldmerk"/>
          <p:cNvSpPr>
            <a:spLocks noGrp="1" noChangeArrowheads="1"/>
          </p:cNvSpPr>
          <p:nvPr>
            <p:ph type="sldNum" sz="quarter" idx="4"/>
          </p:nvPr>
        </p:nvSpPr>
        <p:spPr bwMode="auto">
          <a:xfrm>
            <a:off x="387350" y="4772025"/>
            <a:ext cx="712788" cy="27265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lvl1pPr>
          </a:lstStyle>
          <a:p>
            <a:fld id="{57486415-5795-4539-AFBC-D914A08BE4B6}" type="slidenum">
              <a:rPr lang="nl-NL" altLang="nl-NL"/>
              <a:pPr/>
              <a:t>‹nr.›</a:t>
            </a:fld>
            <a:endParaRPr lang="nl-NL" altLang="nl-NL"/>
          </a:p>
        </p:txBody>
      </p:sp>
    </p:spTree>
  </p:cSld>
  <p:clrMap bg1="lt1" tx1="dk1" bg2="lt2" tx2="dk2" accent1="accent1" accent2="accent2" accent3="accent3" accent4="accent4" accent5="accent5" accent6="accent6" hlink="hlink" folHlink="folHlink"/>
  <p:sldLayoutIdLst>
    <p:sldLayoutId id="2147484226" r:id="rId1"/>
    <p:sldLayoutId id="2147484227" r:id="rId2"/>
    <p:sldLayoutId id="2147484228" r:id="rId3"/>
    <p:sldLayoutId id="2147484229" r:id="rId4"/>
  </p:sldLayoutIdLst>
  <p:hf hdr="0" ftr="0" dt="0"/>
  <p:txStyles>
    <p:titleStyle>
      <a:lvl1pPr algn="l" rtl="0" eaLnBrk="0" fontAlgn="base" hangingPunct="0">
        <a:spcBef>
          <a:spcPct val="0"/>
        </a:spcBef>
        <a:spcAft>
          <a:spcPct val="0"/>
        </a:spcAft>
        <a:defRPr sz="2600" kern="1200">
          <a:solidFill>
            <a:srgbClr val="900079"/>
          </a:solidFill>
          <a:latin typeface="+mj-lt"/>
          <a:ea typeface="+mj-ea"/>
          <a:cs typeface="+mj-cs"/>
        </a:defRPr>
      </a:lvl1pPr>
      <a:lvl2pPr algn="l" rtl="0" eaLnBrk="0" fontAlgn="base" hangingPunct="0">
        <a:spcBef>
          <a:spcPct val="0"/>
        </a:spcBef>
        <a:spcAft>
          <a:spcPct val="0"/>
        </a:spcAft>
        <a:defRPr sz="2600">
          <a:solidFill>
            <a:srgbClr val="900079"/>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900079"/>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900079"/>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900079"/>
          </a:solidFill>
          <a:latin typeface="Verdana" pitchFamily="34" charset="0"/>
          <a:ea typeface="Verdana" pitchFamily="34" charset="0"/>
          <a:cs typeface="Verdana" pitchFamily="34" charset="0"/>
        </a:defRPr>
      </a:lvl5pPr>
      <a:lvl6pPr marL="4572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6pPr>
      <a:lvl7pPr marL="9144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7pPr>
      <a:lvl8pPr marL="13716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8pPr>
      <a:lvl9pPr marL="18288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9pPr>
    </p:titleStyle>
    <p:bodyStyle>
      <a:lvl1pPr algn="l" rtl="0" eaLnBrk="0" fontAlgn="base" hangingPunct="0">
        <a:spcBef>
          <a:spcPct val="20000"/>
        </a:spcBef>
        <a:spcAft>
          <a:spcPct val="0"/>
        </a:spcAft>
        <a:buFont typeface="Arial" charset="0"/>
        <a:defRPr kern="1200">
          <a:solidFill>
            <a:srgbClr val="000000"/>
          </a:solidFill>
          <a:latin typeface="+mn-lt"/>
          <a:ea typeface="+mn-ea"/>
          <a:cs typeface="+mn-cs"/>
        </a:defRPr>
      </a:lvl1pPr>
      <a:lvl2pPr marL="152400" indent="-150813" algn="l" rtl="0" eaLnBrk="0" fontAlgn="base" hangingPunct="0">
        <a:spcBef>
          <a:spcPct val="20000"/>
        </a:spcBef>
        <a:spcAft>
          <a:spcPct val="0"/>
        </a:spcAft>
        <a:buFont typeface="Arial" charset="0"/>
        <a:buBlip>
          <a:blip r:embed="rId6"/>
        </a:buBlip>
        <a:defRPr kern="1200">
          <a:solidFill>
            <a:srgbClr val="000000"/>
          </a:solidFill>
          <a:latin typeface="+mn-lt"/>
          <a:ea typeface="+mn-ea"/>
          <a:cs typeface="+mn-cs"/>
        </a:defRPr>
      </a:lvl2pPr>
      <a:lvl3pPr marL="406400" indent="-252413" algn="l" rtl="0" eaLnBrk="0" fontAlgn="base" hangingPunct="0">
        <a:spcBef>
          <a:spcPct val="20000"/>
        </a:spcBef>
        <a:spcAft>
          <a:spcPct val="0"/>
        </a:spcAft>
        <a:buFont typeface="Arial" charset="0"/>
        <a:buBlip>
          <a:blip r:embed="rId7"/>
        </a:buBlip>
        <a:defRPr kern="1200">
          <a:solidFill>
            <a:srgbClr val="000000"/>
          </a:solidFill>
          <a:latin typeface="+mn-lt"/>
          <a:ea typeface="+mn-ea"/>
          <a:cs typeface="+mn-cs"/>
        </a:defRPr>
      </a:lvl3pPr>
      <a:lvl4pPr marL="633413" indent="-225425" algn="l" rtl="0" eaLnBrk="0" fontAlgn="base" hangingPunct="0">
        <a:spcBef>
          <a:spcPct val="20000"/>
        </a:spcBef>
        <a:spcAft>
          <a:spcPct val="0"/>
        </a:spcAft>
        <a:buFont typeface="Arial" charset="0"/>
        <a:buBlip>
          <a:blip r:embed="rId8"/>
        </a:buBlip>
        <a:defRPr kern="1200">
          <a:solidFill>
            <a:srgbClr val="000000"/>
          </a:solidFill>
          <a:latin typeface="+mn-lt"/>
          <a:ea typeface="+mn-ea"/>
          <a:cs typeface="+mn-cs"/>
        </a:defRPr>
      </a:lvl4pPr>
      <a:lvl5pPr marL="811213" indent="-176213"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5" name="shpVoettekst"/>
          <p:cNvSpPr>
            <a:spLocks noGrp="1" noChangeArrowheads="1"/>
          </p:cNvSpPr>
          <p:nvPr>
            <p:ph type="title"/>
          </p:nvPr>
        </p:nvSpPr>
        <p:spPr bwMode="auto">
          <a:xfrm>
            <a:off x="366714" y="925116"/>
            <a:ext cx="81692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46" name="shpPagina"/>
          <p:cNvSpPr>
            <a:spLocks noGrp="1" noChangeArrowheads="1"/>
          </p:cNvSpPr>
          <p:nvPr>
            <p:ph type="body" idx="1"/>
          </p:nvPr>
        </p:nvSpPr>
        <p:spPr bwMode="auto">
          <a:xfrm>
            <a:off x="366714" y="1348979"/>
            <a:ext cx="8169275"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p:txBody>
      </p:sp>
      <p:sp>
        <p:nvSpPr>
          <p:cNvPr id="11" name="shpTitel"/>
          <p:cNvSpPr>
            <a:spLocks noGrp="1" noChangeArrowheads="1"/>
          </p:cNvSpPr>
          <p:nvPr>
            <p:ph type="dt" sz="half" idx="2"/>
          </p:nvPr>
        </p:nvSpPr>
        <p:spPr bwMode="auto">
          <a:xfrm>
            <a:off x="4483101" y="4904185"/>
            <a:ext cx="4156075" cy="23693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lvl1pPr>
          </a:lstStyle>
          <a:p>
            <a:endParaRPr lang="nl-NL" altLang="nl-NL"/>
          </a:p>
        </p:txBody>
      </p:sp>
      <p:sp>
        <p:nvSpPr>
          <p:cNvPr id="12" name="shpKleurvlakBoven"/>
          <p:cNvSpPr>
            <a:spLocks noGrp="1" noChangeArrowheads="1"/>
          </p:cNvSpPr>
          <p:nvPr>
            <p:ph type="ftr" sz="quarter" idx="3"/>
          </p:nvPr>
        </p:nvSpPr>
        <p:spPr bwMode="auto">
          <a:xfrm>
            <a:off x="4476751" y="4776788"/>
            <a:ext cx="4164013" cy="21312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lvl1pPr>
          </a:lstStyle>
          <a:p>
            <a:endParaRPr lang="nl-NL" altLang="nl-NL"/>
          </a:p>
        </p:txBody>
      </p:sp>
      <p:sp>
        <p:nvSpPr>
          <p:cNvPr id="13" name="shpBeeldmerk"/>
          <p:cNvSpPr>
            <a:spLocks noGrp="1" noChangeArrowheads="1"/>
          </p:cNvSpPr>
          <p:nvPr>
            <p:ph type="sldNum" sz="quarter" idx="4"/>
          </p:nvPr>
        </p:nvSpPr>
        <p:spPr bwMode="auto">
          <a:xfrm>
            <a:off x="387350" y="4772025"/>
            <a:ext cx="712788" cy="27265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lvl1pPr>
          </a:lstStyle>
          <a:p>
            <a:fld id="{D2AECBA6-A450-43A0-9DA7-947939EA9F91}" type="slidenum">
              <a:rPr lang="nl-NL" altLang="nl-NL"/>
              <a:pPr/>
              <a:t>‹nr.›</a:t>
            </a:fld>
            <a:endParaRPr lang="nl-NL" altLang="nl-NL"/>
          </a:p>
        </p:txBody>
      </p:sp>
    </p:spTree>
    <p:extLst>
      <p:ext uri="{BB962C8B-B14F-4D97-AF65-F5344CB8AC3E}">
        <p14:creationId xmlns:p14="http://schemas.microsoft.com/office/powerpoint/2010/main" val="3480823133"/>
      </p:ext>
    </p:extLst>
  </p:cSld>
  <p:clrMap bg1="lt1" tx1="dk1" bg2="lt2" tx2="dk2" accent1="accent1" accent2="accent2" accent3="accent3" accent4="accent4" accent5="accent5" accent6="accent6" hlink="hlink" folHlink="folHlink"/>
  <p:sldLayoutIdLst>
    <p:sldLayoutId id="2147484232" r:id="rId1"/>
    <p:sldLayoutId id="2147484233" r:id="rId2"/>
    <p:sldLayoutId id="2147484234" r:id="rId3"/>
    <p:sldLayoutId id="2147484235" r:id="rId4"/>
    <p:sldLayoutId id="2147484236" r:id="rId5"/>
  </p:sldLayoutIdLst>
  <p:hf hdr="0" ftr="0" dt="0"/>
  <p:txStyles>
    <p:titleStyle>
      <a:lvl1pPr algn="l" rtl="0" eaLnBrk="0" fontAlgn="base" hangingPunct="0">
        <a:spcBef>
          <a:spcPct val="0"/>
        </a:spcBef>
        <a:spcAft>
          <a:spcPct val="0"/>
        </a:spcAft>
        <a:defRPr sz="2600" kern="1200">
          <a:solidFill>
            <a:srgbClr val="900079"/>
          </a:solidFill>
          <a:latin typeface="+mj-lt"/>
          <a:ea typeface="+mj-ea"/>
          <a:cs typeface="+mj-cs"/>
        </a:defRPr>
      </a:lvl1pPr>
      <a:lvl2pPr algn="l" rtl="0" eaLnBrk="0" fontAlgn="base" hangingPunct="0">
        <a:spcBef>
          <a:spcPct val="0"/>
        </a:spcBef>
        <a:spcAft>
          <a:spcPct val="0"/>
        </a:spcAft>
        <a:defRPr sz="2600">
          <a:solidFill>
            <a:srgbClr val="900079"/>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900079"/>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900079"/>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900079"/>
          </a:solidFill>
          <a:latin typeface="Verdana" pitchFamily="34" charset="0"/>
          <a:ea typeface="Verdana" pitchFamily="34" charset="0"/>
          <a:cs typeface="Verdana" pitchFamily="34" charset="0"/>
        </a:defRPr>
      </a:lvl5pPr>
      <a:lvl6pPr marL="4572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6pPr>
      <a:lvl7pPr marL="9144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7pPr>
      <a:lvl8pPr marL="13716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8pPr>
      <a:lvl9pPr marL="18288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9pPr>
    </p:titleStyle>
    <p:bodyStyle>
      <a:lvl1pPr algn="l" rtl="0" eaLnBrk="0" fontAlgn="base" hangingPunct="0">
        <a:spcBef>
          <a:spcPct val="20000"/>
        </a:spcBef>
        <a:spcAft>
          <a:spcPct val="0"/>
        </a:spcAft>
        <a:buFont typeface="Arial" charset="0"/>
        <a:defRPr kern="1200">
          <a:solidFill>
            <a:srgbClr val="000000"/>
          </a:solidFill>
          <a:latin typeface="+mn-lt"/>
          <a:ea typeface="+mn-ea"/>
          <a:cs typeface="+mn-cs"/>
        </a:defRPr>
      </a:lvl1pPr>
      <a:lvl2pPr marL="152400" indent="-150813" algn="l" rtl="0" eaLnBrk="0" fontAlgn="base" hangingPunct="0">
        <a:spcBef>
          <a:spcPct val="20000"/>
        </a:spcBef>
        <a:spcAft>
          <a:spcPct val="0"/>
        </a:spcAft>
        <a:buFont typeface="Arial" charset="0"/>
        <a:buBlip>
          <a:blip r:embed="rId7"/>
        </a:buBlip>
        <a:defRPr kern="1200">
          <a:solidFill>
            <a:srgbClr val="000000"/>
          </a:solidFill>
          <a:latin typeface="+mn-lt"/>
          <a:ea typeface="+mn-ea"/>
          <a:cs typeface="+mn-cs"/>
        </a:defRPr>
      </a:lvl2pPr>
      <a:lvl3pPr marL="406400" indent="-252413" algn="l" rtl="0" eaLnBrk="0" fontAlgn="base" hangingPunct="0">
        <a:spcBef>
          <a:spcPct val="20000"/>
        </a:spcBef>
        <a:spcAft>
          <a:spcPct val="0"/>
        </a:spcAft>
        <a:buFont typeface="Arial" charset="0"/>
        <a:buBlip>
          <a:blip r:embed="rId8"/>
        </a:buBlip>
        <a:defRPr kern="1200">
          <a:solidFill>
            <a:srgbClr val="000000"/>
          </a:solidFill>
          <a:latin typeface="+mn-lt"/>
          <a:ea typeface="+mn-ea"/>
          <a:cs typeface="+mn-cs"/>
        </a:defRPr>
      </a:lvl3pPr>
      <a:lvl4pPr marL="633413" indent="-225425" algn="l" rtl="0" eaLnBrk="0" fontAlgn="base" hangingPunct="0">
        <a:spcBef>
          <a:spcPct val="20000"/>
        </a:spcBef>
        <a:spcAft>
          <a:spcPct val="0"/>
        </a:spcAft>
        <a:buFont typeface="Arial" charset="0"/>
        <a:buBlip>
          <a:blip r:embed="rId9"/>
        </a:buBlip>
        <a:defRPr kern="1200">
          <a:solidFill>
            <a:srgbClr val="000000"/>
          </a:solidFill>
          <a:latin typeface="+mn-lt"/>
          <a:ea typeface="+mn-ea"/>
          <a:cs typeface="+mn-cs"/>
        </a:defRPr>
      </a:lvl4pPr>
      <a:lvl5pPr marL="811213" indent="-176213"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B148DCD8-B66C-49A3-A4EA-9AC4930597BB}"/>
              </a:ext>
            </a:extLst>
          </p:cNvPr>
          <p:cNvSpPr txBox="1"/>
          <p:nvPr/>
        </p:nvSpPr>
        <p:spPr>
          <a:xfrm>
            <a:off x="4902413" y="1601817"/>
            <a:ext cx="3980329" cy="2585323"/>
          </a:xfrm>
          <a:prstGeom prst="rect">
            <a:avLst/>
          </a:prstGeom>
          <a:noFill/>
        </p:spPr>
        <p:txBody>
          <a:bodyPr wrap="square" rtlCol="0">
            <a:spAutoFit/>
          </a:bodyPr>
          <a:lstStyle/>
          <a:p>
            <a:pPr algn="ctr"/>
            <a:r>
              <a:rPr lang="nl-NL" sz="2800" b="1" dirty="0">
                <a:solidFill>
                  <a:schemeClr val="bg1"/>
                </a:solidFill>
              </a:rPr>
              <a:t>Klankbordgroep </a:t>
            </a:r>
          </a:p>
          <a:p>
            <a:pPr algn="ctr"/>
            <a:r>
              <a:rPr lang="nl-NL" sz="2800" b="1" dirty="0">
                <a:solidFill>
                  <a:schemeClr val="bg1"/>
                </a:solidFill>
              </a:rPr>
              <a:t>Vervanging &amp; vernietiging</a:t>
            </a:r>
            <a:endParaRPr lang="nl-NL" sz="2800" dirty="0">
              <a:solidFill>
                <a:schemeClr val="bg1"/>
              </a:solidFill>
            </a:endParaRPr>
          </a:p>
          <a:p>
            <a:pPr algn="ctr"/>
            <a:endParaRPr lang="nl-NL" dirty="0">
              <a:solidFill>
                <a:schemeClr val="bg1"/>
              </a:solidFill>
            </a:endParaRPr>
          </a:p>
          <a:p>
            <a:pPr algn="ctr"/>
            <a:endParaRPr lang="nl-NL" dirty="0">
              <a:solidFill>
                <a:schemeClr val="bg1"/>
              </a:solidFill>
            </a:endParaRPr>
          </a:p>
          <a:p>
            <a:pPr algn="ctr"/>
            <a:r>
              <a:rPr lang="nl-NL" dirty="0">
                <a:solidFill>
                  <a:schemeClr val="bg1"/>
                </a:solidFill>
              </a:rPr>
              <a:t>14 maart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D9B3E-B0CF-4042-8CA0-92D7FCE4D9F9}"/>
              </a:ext>
            </a:extLst>
          </p:cNvPr>
          <p:cNvSpPr>
            <a:spLocks noGrp="1"/>
          </p:cNvSpPr>
          <p:nvPr>
            <p:ph type="title"/>
          </p:nvPr>
        </p:nvSpPr>
        <p:spPr/>
        <p:txBody>
          <a:bodyPr>
            <a:normAutofit fontScale="90000"/>
          </a:bodyPr>
          <a:lstStyle/>
          <a:p>
            <a:r>
              <a:rPr lang="nl-NL" dirty="0"/>
              <a:t>Belangrijkste voorstellen voor Vervanging (6) </a:t>
            </a:r>
          </a:p>
        </p:txBody>
      </p:sp>
      <p:sp>
        <p:nvSpPr>
          <p:cNvPr id="3" name="Tijdelijke aanduiding voor inhoud 2">
            <a:extLst>
              <a:ext uri="{FF2B5EF4-FFF2-40B4-BE49-F238E27FC236}">
                <a16:creationId xmlns:a16="http://schemas.microsoft.com/office/drawing/2014/main" id="{2D1E14FE-5909-4B1E-B7AD-24A21399020B}"/>
              </a:ext>
            </a:extLst>
          </p:cNvPr>
          <p:cNvSpPr>
            <a:spLocks noGrp="1"/>
          </p:cNvSpPr>
          <p:nvPr>
            <p:ph idx="1"/>
          </p:nvPr>
        </p:nvSpPr>
        <p:spPr/>
        <p:txBody>
          <a:bodyPr>
            <a:normAutofit fontScale="85000" lnSpcReduction="20000"/>
          </a:bodyPr>
          <a:lstStyle/>
          <a:p>
            <a:pPr lvl="0"/>
            <a:r>
              <a:rPr lang="nl-NL" b="1" i="1" u="sng" dirty="0"/>
              <a:t>Conversie:</a:t>
            </a:r>
            <a:br>
              <a:rPr lang="nl-NL" i="1" u="sng" dirty="0"/>
            </a:br>
            <a:endParaRPr lang="nl-NL" i="1" u="sng" dirty="0"/>
          </a:p>
          <a:p>
            <a:pPr lvl="0"/>
            <a:r>
              <a:rPr lang="nl-NL" u="sng" dirty="0"/>
              <a:t>Voorste</a:t>
            </a:r>
            <a:r>
              <a:rPr lang="nl-NL" dirty="0"/>
              <a:t>l is om voor conversie géén specifieke procedurele waarborgen op te nemen in de nieuwe ABAR. Redenen:</a:t>
            </a:r>
          </a:p>
          <a:p>
            <a:pPr marL="285750" indent="-285750">
              <a:buFontTx/>
              <a:buChar char="-"/>
            </a:pPr>
            <a:r>
              <a:rPr lang="nl-NL" dirty="0"/>
              <a:t>Conversie is dagelijkse onderdeel van digitaal werken en beheren;</a:t>
            </a:r>
          </a:p>
          <a:p>
            <a:pPr marL="285750" lvl="0" indent="-285750">
              <a:buFontTx/>
              <a:buChar char="-"/>
            </a:pPr>
            <a:r>
              <a:rPr lang="nl-NL" dirty="0"/>
              <a:t>Verklaringen van conversie vormen een onevenredige administratieve belasting en worden nu al zelden opgesteld;</a:t>
            </a:r>
          </a:p>
          <a:p>
            <a:pPr marL="285750" lvl="0" indent="-285750">
              <a:buFontTx/>
              <a:buChar char="-"/>
            </a:pPr>
            <a:r>
              <a:rPr lang="nl-NL" dirty="0"/>
              <a:t>Gegevens worden vaak al in metadata vastgelegd. </a:t>
            </a:r>
          </a:p>
          <a:p>
            <a:pPr lvl="0"/>
            <a:endParaRPr lang="nl-NL" dirty="0"/>
          </a:p>
          <a:p>
            <a:pPr lvl="0"/>
            <a:r>
              <a:rPr lang="nl-NL" u="sng" dirty="0"/>
              <a:t>Voorstel</a:t>
            </a:r>
            <a:r>
              <a:rPr lang="nl-NL" dirty="0"/>
              <a:t> is om in de Ar het gebruik van duurzame bestandsformaten, voor zover beschikbaar, te bevorderen. Waarschijnlijk in de vorm van pluseisen voor documenten die langer dan 10 jaar worden bewaard (bij archiefvormers én archiefdiensten). </a:t>
            </a:r>
          </a:p>
          <a:p>
            <a:r>
              <a:rPr lang="nl-NL" dirty="0"/>
              <a:t> </a:t>
            </a:r>
          </a:p>
        </p:txBody>
      </p:sp>
      <p:sp>
        <p:nvSpPr>
          <p:cNvPr id="4" name="Tijdelijke aanduiding voor dianummer 3">
            <a:extLst>
              <a:ext uri="{FF2B5EF4-FFF2-40B4-BE49-F238E27FC236}">
                <a16:creationId xmlns:a16="http://schemas.microsoft.com/office/drawing/2014/main" id="{F9CEA0B7-10F6-4F17-972D-00CE7ADA265B}"/>
              </a:ext>
            </a:extLst>
          </p:cNvPr>
          <p:cNvSpPr>
            <a:spLocks noGrp="1"/>
          </p:cNvSpPr>
          <p:nvPr>
            <p:ph type="sldNum" sz="quarter" idx="12"/>
          </p:nvPr>
        </p:nvSpPr>
        <p:spPr/>
        <p:txBody>
          <a:bodyPr/>
          <a:lstStyle/>
          <a:p>
            <a:fld id="{1C234170-880F-4B54-891E-49E0A191EE43}" type="slidenum">
              <a:rPr lang="nl-NL" altLang="nl-NL" smtClean="0"/>
              <a:pPr/>
              <a:t>10</a:t>
            </a:fld>
            <a:endParaRPr lang="nl-NL" altLang="nl-NL"/>
          </a:p>
        </p:txBody>
      </p:sp>
    </p:spTree>
    <p:extLst>
      <p:ext uri="{BB962C8B-B14F-4D97-AF65-F5344CB8AC3E}">
        <p14:creationId xmlns:p14="http://schemas.microsoft.com/office/powerpoint/2010/main" val="206071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D9B3E-B0CF-4042-8CA0-92D7FCE4D9F9}"/>
              </a:ext>
            </a:extLst>
          </p:cNvPr>
          <p:cNvSpPr>
            <a:spLocks noGrp="1"/>
          </p:cNvSpPr>
          <p:nvPr>
            <p:ph type="title"/>
          </p:nvPr>
        </p:nvSpPr>
        <p:spPr/>
        <p:txBody>
          <a:bodyPr>
            <a:normAutofit fontScale="90000"/>
          </a:bodyPr>
          <a:lstStyle/>
          <a:p>
            <a:r>
              <a:rPr lang="nl-NL" dirty="0"/>
              <a:t>Belangrijkste voorstellen voor Vervanging (7)</a:t>
            </a:r>
          </a:p>
        </p:txBody>
      </p:sp>
      <p:sp>
        <p:nvSpPr>
          <p:cNvPr id="3" name="Tijdelijke aanduiding voor inhoud 2">
            <a:extLst>
              <a:ext uri="{FF2B5EF4-FFF2-40B4-BE49-F238E27FC236}">
                <a16:creationId xmlns:a16="http://schemas.microsoft.com/office/drawing/2014/main" id="{2D1E14FE-5909-4B1E-B7AD-24A21399020B}"/>
              </a:ext>
            </a:extLst>
          </p:cNvPr>
          <p:cNvSpPr>
            <a:spLocks noGrp="1"/>
          </p:cNvSpPr>
          <p:nvPr>
            <p:ph idx="1"/>
          </p:nvPr>
        </p:nvSpPr>
        <p:spPr/>
        <p:txBody>
          <a:bodyPr>
            <a:normAutofit lnSpcReduction="10000"/>
          </a:bodyPr>
          <a:lstStyle/>
          <a:p>
            <a:r>
              <a:rPr lang="nl-NL" i="1" u="sng" dirty="0"/>
              <a:t>Rol archivaris en toezicht hierin:</a:t>
            </a:r>
            <a:br>
              <a:rPr lang="nl-NL" i="1" u="sng" dirty="0"/>
            </a:br>
            <a:br>
              <a:rPr lang="nl-NL" i="1" u="sng" dirty="0"/>
            </a:br>
            <a:r>
              <a:rPr lang="nl-NL" dirty="0"/>
              <a:t>Voorstel:</a:t>
            </a:r>
          </a:p>
          <a:p>
            <a:pPr marL="285750" indent="-285750">
              <a:buFontTx/>
              <a:buChar char="-"/>
            </a:pPr>
            <a:r>
              <a:rPr lang="nl-NL" dirty="0"/>
              <a:t>de archivaris wordt geraadpleegd voorafgaand aan de vervanging van (alleen) blijvend te bewaren en nog niet overgebrachte </a:t>
            </a:r>
            <a:r>
              <a:rPr lang="nl-NL" u="sng" dirty="0"/>
              <a:t>analoge</a:t>
            </a:r>
            <a:r>
              <a:rPr lang="nl-NL" dirty="0"/>
              <a:t> documenten.</a:t>
            </a:r>
          </a:p>
          <a:p>
            <a:endParaRPr lang="nl-NL" dirty="0"/>
          </a:p>
          <a:p>
            <a:endParaRPr lang="nl-NL" dirty="0"/>
          </a:p>
          <a:p>
            <a:r>
              <a:rPr lang="nl-NL" dirty="0"/>
              <a:t>Vervanging, migratie en conversie onder het </a:t>
            </a:r>
            <a:r>
              <a:rPr lang="nl-NL" u="sng" dirty="0"/>
              <a:t>reguliere toezicht</a:t>
            </a:r>
            <a:r>
              <a:rPr lang="nl-NL" dirty="0"/>
              <a:t>. </a:t>
            </a:r>
          </a:p>
          <a:p>
            <a:br>
              <a:rPr lang="nl-NL" dirty="0"/>
            </a:br>
            <a:endParaRPr lang="nl-NL" dirty="0"/>
          </a:p>
          <a:p>
            <a:endParaRPr lang="nl-NL" i="1" u="sng" dirty="0"/>
          </a:p>
        </p:txBody>
      </p:sp>
      <p:sp>
        <p:nvSpPr>
          <p:cNvPr id="4" name="Tijdelijke aanduiding voor dianummer 3">
            <a:extLst>
              <a:ext uri="{FF2B5EF4-FFF2-40B4-BE49-F238E27FC236}">
                <a16:creationId xmlns:a16="http://schemas.microsoft.com/office/drawing/2014/main" id="{F9CEA0B7-10F6-4F17-972D-00CE7ADA265B}"/>
              </a:ext>
            </a:extLst>
          </p:cNvPr>
          <p:cNvSpPr>
            <a:spLocks noGrp="1"/>
          </p:cNvSpPr>
          <p:nvPr>
            <p:ph type="sldNum" sz="quarter" idx="12"/>
          </p:nvPr>
        </p:nvSpPr>
        <p:spPr/>
        <p:txBody>
          <a:bodyPr/>
          <a:lstStyle/>
          <a:p>
            <a:fld id="{1C234170-880F-4B54-891E-49E0A191EE43}" type="slidenum">
              <a:rPr lang="nl-NL" altLang="nl-NL" smtClean="0"/>
              <a:pPr/>
              <a:t>11</a:t>
            </a:fld>
            <a:endParaRPr lang="nl-NL" altLang="nl-NL"/>
          </a:p>
        </p:txBody>
      </p:sp>
    </p:spTree>
    <p:extLst>
      <p:ext uri="{BB962C8B-B14F-4D97-AF65-F5344CB8AC3E}">
        <p14:creationId xmlns:p14="http://schemas.microsoft.com/office/powerpoint/2010/main" val="152184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06E98FC3-B79D-4082-B26C-33ACA986D016}"/>
              </a:ext>
            </a:extLst>
          </p:cNvPr>
          <p:cNvSpPr>
            <a:spLocks noGrp="1"/>
          </p:cNvSpPr>
          <p:nvPr>
            <p:ph type="body" sz="quarter" idx="12"/>
          </p:nvPr>
        </p:nvSpPr>
        <p:spPr>
          <a:xfrm>
            <a:off x="4929212" y="1875229"/>
            <a:ext cx="3500441" cy="1106175"/>
          </a:xfrm>
        </p:spPr>
        <p:txBody>
          <a:bodyPr/>
          <a:lstStyle/>
          <a:p>
            <a:r>
              <a:rPr lang="nl-NL" dirty="0"/>
              <a:t>Vernietiging</a:t>
            </a:r>
          </a:p>
        </p:txBody>
      </p:sp>
      <p:sp>
        <p:nvSpPr>
          <p:cNvPr id="6" name="Tijdelijke aanduiding voor tekst 5">
            <a:extLst>
              <a:ext uri="{FF2B5EF4-FFF2-40B4-BE49-F238E27FC236}">
                <a16:creationId xmlns:a16="http://schemas.microsoft.com/office/drawing/2014/main" id="{94886064-69FE-4EAA-B828-5B2CE84F1263}"/>
              </a:ext>
            </a:extLst>
          </p:cNvPr>
          <p:cNvSpPr>
            <a:spLocks noGrp="1"/>
          </p:cNvSpPr>
          <p:nvPr>
            <p:ph type="body" sz="quarter" idx="13"/>
          </p:nvPr>
        </p:nvSpPr>
        <p:spPr>
          <a:xfrm>
            <a:off x="4943046" y="2367827"/>
            <a:ext cx="3486607" cy="2575647"/>
          </a:xfrm>
        </p:spPr>
        <p:txBody>
          <a:bodyPr/>
          <a:lstStyle/>
          <a:p>
            <a:endParaRPr lang="nl-NL" dirty="0"/>
          </a:p>
          <a:p>
            <a:endParaRPr lang="nl-NL" dirty="0"/>
          </a:p>
        </p:txBody>
      </p:sp>
      <p:sp>
        <p:nvSpPr>
          <p:cNvPr id="4" name="Tijdelijke aanduiding voor dianummer 3">
            <a:extLst>
              <a:ext uri="{FF2B5EF4-FFF2-40B4-BE49-F238E27FC236}">
                <a16:creationId xmlns:a16="http://schemas.microsoft.com/office/drawing/2014/main" id="{E798CA72-6938-478C-AD1C-5DD3B02F8489}"/>
              </a:ext>
            </a:extLst>
          </p:cNvPr>
          <p:cNvSpPr>
            <a:spLocks noGrp="1"/>
          </p:cNvSpPr>
          <p:nvPr>
            <p:ph type="sldNum" sz="quarter" idx="4294967295"/>
          </p:nvPr>
        </p:nvSpPr>
        <p:spPr>
          <a:xfrm>
            <a:off x="0" y="4772025"/>
            <a:ext cx="712788" cy="273050"/>
          </a:xfrm>
        </p:spPr>
        <p:txBody>
          <a:bodyPr/>
          <a:lstStyle/>
          <a:p>
            <a:fld id="{1C234170-880F-4B54-891E-49E0A191EE43}" type="slidenum">
              <a:rPr lang="nl-NL" altLang="nl-NL" smtClean="0"/>
              <a:pPr/>
              <a:t>12</a:t>
            </a:fld>
            <a:endParaRPr lang="nl-NL" altLang="nl-NL"/>
          </a:p>
        </p:txBody>
      </p:sp>
    </p:spTree>
    <p:extLst>
      <p:ext uri="{BB962C8B-B14F-4D97-AF65-F5344CB8AC3E}">
        <p14:creationId xmlns:p14="http://schemas.microsoft.com/office/powerpoint/2010/main" val="2112559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D9B3E-B0CF-4042-8CA0-92D7FCE4D9F9}"/>
              </a:ext>
            </a:extLst>
          </p:cNvPr>
          <p:cNvSpPr>
            <a:spLocks noGrp="1"/>
          </p:cNvSpPr>
          <p:nvPr>
            <p:ph type="title"/>
          </p:nvPr>
        </p:nvSpPr>
        <p:spPr/>
        <p:txBody>
          <a:bodyPr>
            <a:normAutofit fontScale="90000"/>
          </a:bodyPr>
          <a:lstStyle/>
          <a:p>
            <a:r>
              <a:rPr lang="nl-NL" dirty="0"/>
              <a:t>Belangrijkste voorstellen voor Vernietiging (1)</a:t>
            </a:r>
          </a:p>
        </p:txBody>
      </p:sp>
      <p:sp>
        <p:nvSpPr>
          <p:cNvPr id="3" name="Tijdelijke aanduiding voor inhoud 2">
            <a:extLst>
              <a:ext uri="{FF2B5EF4-FFF2-40B4-BE49-F238E27FC236}">
                <a16:creationId xmlns:a16="http://schemas.microsoft.com/office/drawing/2014/main" id="{2D1E14FE-5909-4B1E-B7AD-24A21399020B}"/>
              </a:ext>
            </a:extLst>
          </p:cNvPr>
          <p:cNvSpPr>
            <a:spLocks noGrp="1"/>
          </p:cNvSpPr>
          <p:nvPr>
            <p:ph idx="1"/>
          </p:nvPr>
        </p:nvSpPr>
        <p:spPr/>
        <p:txBody>
          <a:bodyPr>
            <a:normAutofit/>
          </a:bodyPr>
          <a:lstStyle/>
          <a:p>
            <a:br>
              <a:rPr lang="nl-NL" dirty="0"/>
            </a:br>
            <a:r>
              <a:rPr lang="nl-NL" u="sng" dirty="0"/>
              <a:t>Voorstel </a:t>
            </a:r>
            <a:r>
              <a:rPr lang="nl-NL" dirty="0"/>
              <a:t>is om in de nieuwe ABAR voor te schrijven dat vernietiging volgens een welbepaalde aanpak wordt uitgevoerd. Die aanpak moet het overheidsorgaan vastleggen.</a:t>
            </a:r>
          </a:p>
          <a:p>
            <a:r>
              <a:rPr lang="nl-NL" dirty="0"/>
              <a:t> </a:t>
            </a:r>
          </a:p>
          <a:p>
            <a:r>
              <a:rPr lang="nl-NL" dirty="0"/>
              <a:t>Met de uitvoering van deze procesbeschrijving wordt tevens invulling gegeven aan passende maatregelen voor vernietiging</a:t>
            </a:r>
          </a:p>
          <a:p>
            <a:endParaRPr lang="nl-NL" i="1" u="sng" dirty="0"/>
          </a:p>
        </p:txBody>
      </p:sp>
      <p:sp>
        <p:nvSpPr>
          <p:cNvPr id="4" name="Tijdelijke aanduiding voor dianummer 3">
            <a:extLst>
              <a:ext uri="{FF2B5EF4-FFF2-40B4-BE49-F238E27FC236}">
                <a16:creationId xmlns:a16="http://schemas.microsoft.com/office/drawing/2014/main" id="{F9CEA0B7-10F6-4F17-972D-00CE7ADA265B}"/>
              </a:ext>
            </a:extLst>
          </p:cNvPr>
          <p:cNvSpPr>
            <a:spLocks noGrp="1"/>
          </p:cNvSpPr>
          <p:nvPr>
            <p:ph type="sldNum" sz="quarter" idx="12"/>
          </p:nvPr>
        </p:nvSpPr>
        <p:spPr/>
        <p:txBody>
          <a:bodyPr/>
          <a:lstStyle/>
          <a:p>
            <a:fld id="{1C234170-880F-4B54-891E-49E0A191EE43}" type="slidenum">
              <a:rPr lang="nl-NL" altLang="nl-NL" smtClean="0"/>
              <a:pPr/>
              <a:t>13</a:t>
            </a:fld>
            <a:endParaRPr lang="nl-NL" altLang="nl-NL"/>
          </a:p>
        </p:txBody>
      </p:sp>
    </p:spTree>
    <p:extLst>
      <p:ext uri="{BB962C8B-B14F-4D97-AF65-F5344CB8AC3E}">
        <p14:creationId xmlns:p14="http://schemas.microsoft.com/office/powerpoint/2010/main" val="1446989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D9B3E-B0CF-4042-8CA0-92D7FCE4D9F9}"/>
              </a:ext>
            </a:extLst>
          </p:cNvPr>
          <p:cNvSpPr>
            <a:spLocks noGrp="1"/>
          </p:cNvSpPr>
          <p:nvPr>
            <p:ph type="title"/>
          </p:nvPr>
        </p:nvSpPr>
        <p:spPr/>
        <p:txBody>
          <a:bodyPr>
            <a:normAutofit fontScale="90000"/>
          </a:bodyPr>
          <a:lstStyle/>
          <a:p>
            <a:r>
              <a:rPr lang="nl-NL" dirty="0"/>
              <a:t>Belangrijkste voorstellen voor Vernietiging (2)</a:t>
            </a:r>
          </a:p>
        </p:txBody>
      </p:sp>
      <p:sp>
        <p:nvSpPr>
          <p:cNvPr id="3" name="Tijdelijke aanduiding voor inhoud 2">
            <a:extLst>
              <a:ext uri="{FF2B5EF4-FFF2-40B4-BE49-F238E27FC236}">
                <a16:creationId xmlns:a16="http://schemas.microsoft.com/office/drawing/2014/main" id="{2D1E14FE-5909-4B1E-B7AD-24A21399020B}"/>
              </a:ext>
            </a:extLst>
          </p:cNvPr>
          <p:cNvSpPr>
            <a:spLocks noGrp="1"/>
          </p:cNvSpPr>
          <p:nvPr>
            <p:ph idx="1"/>
          </p:nvPr>
        </p:nvSpPr>
        <p:spPr/>
        <p:txBody>
          <a:bodyPr>
            <a:normAutofit/>
          </a:bodyPr>
          <a:lstStyle/>
          <a:p>
            <a:pPr lvl="0"/>
            <a:br>
              <a:rPr lang="nl-NL" dirty="0"/>
            </a:br>
            <a:r>
              <a:rPr lang="nl-NL" u="sng" dirty="0"/>
              <a:t>Voorstel</a:t>
            </a:r>
            <a:r>
              <a:rPr lang="nl-NL" dirty="0"/>
              <a:t>: Voor de inhoud van een verklaring volgen we de huidige ABAR. Dat betekent dat een verklaring van vernietiging ten minste bevat: </a:t>
            </a:r>
          </a:p>
          <a:p>
            <a:pPr lvl="1"/>
            <a:r>
              <a:rPr lang="nl-NL" dirty="0"/>
              <a:t>Een omschrijving van de documenten die zijn vernietigd;</a:t>
            </a:r>
          </a:p>
          <a:p>
            <a:pPr lvl="1"/>
            <a:r>
              <a:rPr lang="nl-NL" dirty="0"/>
              <a:t>Op grond waarvan de documenten zijn vernietigd (categorie selectiebesluit);</a:t>
            </a:r>
          </a:p>
          <a:p>
            <a:pPr lvl="1"/>
            <a:r>
              <a:rPr lang="nl-NL" dirty="0"/>
              <a:t>Op welke wijze de documenten zijn vernietigd;</a:t>
            </a:r>
          </a:p>
          <a:p>
            <a:pPr lvl="1"/>
            <a:r>
              <a:rPr lang="nl-NL" dirty="0"/>
              <a:t>In welke systemen de documenten zijn vernietigd.</a:t>
            </a:r>
          </a:p>
          <a:p>
            <a:endParaRPr lang="nl-NL" i="1" u="sng" dirty="0"/>
          </a:p>
        </p:txBody>
      </p:sp>
      <p:sp>
        <p:nvSpPr>
          <p:cNvPr id="4" name="Tijdelijke aanduiding voor dianummer 3">
            <a:extLst>
              <a:ext uri="{FF2B5EF4-FFF2-40B4-BE49-F238E27FC236}">
                <a16:creationId xmlns:a16="http://schemas.microsoft.com/office/drawing/2014/main" id="{F9CEA0B7-10F6-4F17-972D-00CE7ADA265B}"/>
              </a:ext>
            </a:extLst>
          </p:cNvPr>
          <p:cNvSpPr>
            <a:spLocks noGrp="1"/>
          </p:cNvSpPr>
          <p:nvPr>
            <p:ph type="sldNum" sz="quarter" idx="12"/>
          </p:nvPr>
        </p:nvSpPr>
        <p:spPr/>
        <p:txBody>
          <a:bodyPr/>
          <a:lstStyle/>
          <a:p>
            <a:fld id="{1C234170-880F-4B54-891E-49E0A191EE43}" type="slidenum">
              <a:rPr lang="nl-NL" altLang="nl-NL" smtClean="0"/>
              <a:pPr/>
              <a:t>14</a:t>
            </a:fld>
            <a:endParaRPr lang="nl-NL" altLang="nl-NL"/>
          </a:p>
        </p:txBody>
      </p:sp>
    </p:spTree>
    <p:extLst>
      <p:ext uri="{BB962C8B-B14F-4D97-AF65-F5344CB8AC3E}">
        <p14:creationId xmlns:p14="http://schemas.microsoft.com/office/powerpoint/2010/main" val="2965522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F776AF92-7C55-4ED5-8056-4033DCDA0453}"/>
              </a:ext>
            </a:extLst>
          </p:cNvPr>
          <p:cNvSpPr>
            <a:spLocks noGrp="1"/>
          </p:cNvSpPr>
          <p:nvPr>
            <p:ph type="title"/>
          </p:nvPr>
        </p:nvSpPr>
        <p:spPr/>
        <p:txBody>
          <a:bodyPr/>
          <a:lstStyle/>
          <a:p>
            <a:r>
              <a:rPr lang="nl-NL" dirty="0"/>
              <a:t>Deelsessies</a:t>
            </a:r>
          </a:p>
        </p:txBody>
      </p:sp>
      <p:sp>
        <p:nvSpPr>
          <p:cNvPr id="4" name="Tijdelijke aanduiding voor dianummer 3">
            <a:extLst>
              <a:ext uri="{FF2B5EF4-FFF2-40B4-BE49-F238E27FC236}">
                <a16:creationId xmlns:a16="http://schemas.microsoft.com/office/drawing/2014/main" id="{FAF996D4-A719-4C27-9C17-0B3FF602FF20}"/>
              </a:ext>
            </a:extLst>
          </p:cNvPr>
          <p:cNvSpPr>
            <a:spLocks noGrp="1"/>
          </p:cNvSpPr>
          <p:nvPr>
            <p:ph type="sldNum" sz="quarter" idx="4294967295"/>
          </p:nvPr>
        </p:nvSpPr>
        <p:spPr>
          <a:xfrm>
            <a:off x="0" y="4772025"/>
            <a:ext cx="712788" cy="273050"/>
          </a:xfrm>
          <a:prstGeom prst="rect">
            <a:avLst/>
          </a:prstGeom>
        </p:spPr>
        <p:txBody>
          <a:bodyPr/>
          <a:lstStyle/>
          <a:p>
            <a:endParaRPr lang="nl-NL" altLang="nl-NL" dirty="0"/>
          </a:p>
        </p:txBody>
      </p:sp>
    </p:spTree>
    <p:extLst>
      <p:ext uri="{BB962C8B-B14F-4D97-AF65-F5344CB8AC3E}">
        <p14:creationId xmlns:p14="http://schemas.microsoft.com/office/powerpoint/2010/main" val="2214486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A05073-93EA-49B6-87F4-D6E1BE2B1F01}"/>
              </a:ext>
            </a:extLst>
          </p:cNvPr>
          <p:cNvSpPr>
            <a:spLocks noGrp="1"/>
          </p:cNvSpPr>
          <p:nvPr>
            <p:ph type="title"/>
          </p:nvPr>
        </p:nvSpPr>
        <p:spPr/>
        <p:txBody>
          <a:bodyPr>
            <a:normAutofit fontScale="90000"/>
          </a:bodyPr>
          <a:lstStyle/>
          <a:p>
            <a:r>
              <a:rPr lang="nl-NL" dirty="0"/>
              <a:t>Vragen voor de discussie  </a:t>
            </a:r>
          </a:p>
        </p:txBody>
      </p:sp>
      <p:sp>
        <p:nvSpPr>
          <p:cNvPr id="3" name="Tijdelijke aanduiding voor inhoud 2">
            <a:extLst>
              <a:ext uri="{FF2B5EF4-FFF2-40B4-BE49-F238E27FC236}">
                <a16:creationId xmlns:a16="http://schemas.microsoft.com/office/drawing/2014/main" id="{85D26EDB-A307-4202-AC65-955D33998D8D}"/>
              </a:ext>
            </a:extLst>
          </p:cNvPr>
          <p:cNvSpPr>
            <a:spLocks noGrp="1"/>
          </p:cNvSpPr>
          <p:nvPr>
            <p:ph idx="1"/>
          </p:nvPr>
        </p:nvSpPr>
        <p:spPr/>
        <p:txBody>
          <a:bodyPr>
            <a:normAutofit/>
          </a:bodyPr>
          <a:lstStyle/>
          <a:p>
            <a:pPr marL="285750" lvl="0" indent="-285750">
              <a:buFont typeface="Wingdings" panose="05000000000000000000" pitchFamily="2" charset="2"/>
              <a:buChar char="Ø"/>
            </a:pPr>
            <a:r>
              <a:rPr lang="nl-NL" dirty="0"/>
              <a:t>Vervanging/ migratie/conversie:</a:t>
            </a:r>
          </a:p>
          <a:p>
            <a:pPr lvl="0"/>
            <a:r>
              <a:rPr lang="nl-NL" dirty="0"/>
              <a:t> 	Wat vinden jullie van voorstellen i.h.b. gaat het werken en 	helpen in de praktijk?</a:t>
            </a:r>
            <a:br>
              <a:rPr lang="nl-NL" dirty="0"/>
            </a:br>
            <a:endParaRPr lang="nl-NL" dirty="0"/>
          </a:p>
          <a:p>
            <a:pPr marL="285750" indent="-285750">
              <a:buFont typeface="Wingdings" panose="05000000000000000000" pitchFamily="2" charset="2"/>
              <a:buChar char="Ø"/>
            </a:pPr>
            <a:r>
              <a:rPr lang="nl-NL" dirty="0"/>
              <a:t>Vernietiging: </a:t>
            </a:r>
            <a:br>
              <a:rPr lang="nl-NL" dirty="0"/>
            </a:br>
            <a:r>
              <a:rPr lang="nl-NL" dirty="0"/>
              <a:t>	Wat vinden jullie van voorstellen i.h.b. gaat het werken en 	helpen in de praktijk?</a:t>
            </a:r>
          </a:p>
          <a:p>
            <a:pPr marL="285750" lvl="0" indent="-285750">
              <a:buFont typeface="Wingdings" panose="05000000000000000000" pitchFamily="2" charset="2"/>
              <a:buChar char="Ø"/>
            </a:pPr>
            <a:endParaRPr lang="nl-NL" dirty="0"/>
          </a:p>
          <a:p>
            <a:endParaRPr lang="nl-NL" dirty="0"/>
          </a:p>
        </p:txBody>
      </p:sp>
      <p:sp>
        <p:nvSpPr>
          <p:cNvPr id="4" name="Tijdelijke aanduiding voor dianummer 3">
            <a:extLst>
              <a:ext uri="{FF2B5EF4-FFF2-40B4-BE49-F238E27FC236}">
                <a16:creationId xmlns:a16="http://schemas.microsoft.com/office/drawing/2014/main" id="{62D02955-DC07-467D-8971-930CF61709C4}"/>
              </a:ext>
            </a:extLst>
          </p:cNvPr>
          <p:cNvSpPr>
            <a:spLocks noGrp="1"/>
          </p:cNvSpPr>
          <p:nvPr>
            <p:ph type="sldNum" sz="quarter" idx="12"/>
          </p:nvPr>
        </p:nvSpPr>
        <p:spPr/>
        <p:txBody>
          <a:bodyPr/>
          <a:lstStyle/>
          <a:p>
            <a:fld id="{8A09511B-AD95-4882-B161-0583E4F92B04}" type="slidenum">
              <a:rPr lang="nl-NL" altLang="nl-NL" smtClean="0"/>
              <a:pPr/>
              <a:t>16</a:t>
            </a:fld>
            <a:endParaRPr lang="nl-NL" altLang="nl-NL"/>
          </a:p>
        </p:txBody>
      </p:sp>
    </p:spTree>
    <p:extLst>
      <p:ext uri="{BB962C8B-B14F-4D97-AF65-F5344CB8AC3E}">
        <p14:creationId xmlns:p14="http://schemas.microsoft.com/office/powerpoint/2010/main" val="287526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653DC38A-7F40-4C92-A180-A4B0CD02B120}"/>
              </a:ext>
            </a:extLst>
          </p:cNvPr>
          <p:cNvSpPr>
            <a:spLocks noGrp="1"/>
          </p:cNvSpPr>
          <p:nvPr>
            <p:ph type="body" sz="quarter" idx="12"/>
          </p:nvPr>
        </p:nvSpPr>
        <p:spPr>
          <a:xfrm>
            <a:off x="4929212" y="1875229"/>
            <a:ext cx="3500441" cy="889741"/>
          </a:xfrm>
        </p:spPr>
        <p:txBody>
          <a:bodyPr/>
          <a:lstStyle/>
          <a:p>
            <a:r>
              <a:rPr lang="nl-NL"/>
              <a:t>Hartelijk </a:t>
            </a:r>
            <a:r>
              <a:rPr lang="nl-NL" dirty="0"/>
              <a:t>d</a:t>
            </a:r>
            <a:r>
              <a:rPr lang="nl-NL"/>
              <a:t>ank </a:t>
            </a:r>
            <a:r>
              <a:rPr lang="nl-NL" dirty="0"/>
              <a:t>voor uw aandacht</a:t>
            </a:r>
          </a:p>
        </p:txBody>
      </p:sp>
      <p:sp>
        <p:nvSpPr>
          <p:cNvPr id="6" name="Tijdelijke aanduiding voor tekst 5">
            <a:extLst>
              <a:ext uri="{FF2B5EF4-FFF2-40B4-BE49-F238E27FC236}">
                <a16:creationId xmlns:a16="http://schemas.microsoft.com/office/drawing/2014/main" id="{AB45F21D-8B80-49D4-B905-FC93BAEFA0D1}"/>
              </a:ext>
            </a:extLst>
          </p:cNvPr>
          <p:cNvSpPr>
            <a:spLocks noGrp="1"/>
          </p:cNvSpPr>
          <p:nvPr>
            <p:ph type="body" sz="quarter" idx="13"/>
          </p:nvPr>
        </p:nvSpPr>
        <p:spPr>
          <a:xfrm>
            <a:off x="4943046" y="3537858"/>
            <a:ext cx="3486607" cy="1123454"/>
          </a:xfrm>
        </p:spPr>
        <p:txBody>
          <a:bodyPr/>
          <a:lstStyle/>
          <a:p>
            <a:pPr marL="0" indent="0">
              <a:buNone/>
            </a:pPr>
            <a:r>
              <a:rPr lang="nl-NL" dirty="0"/>
              <a:t>Vragen of opmerkingen?</a:t>
            </a:r>
          </a:p>
          <a:p>
            <a:pPr marL="0" indent="0">
              <a:buNone/>
            </a:pPr>
            <a:r>
              <a:rPr lang="nl-NL" dirty="0"/>
              <a:t>Mail naar archiefwet@minocw.nl</a:t>
            </a:r>
          </a:p>
        </p:txBody>
      </p:sp>
      <p:sp>
        <p:nvSpPr>
          <p:cNvPr id="4" name="Tijdelijke aanduiding voor dianummer 3">
            <a:extLst>
              <a:ext uri="{FF2B5EF4-FFF2-40B4-BE49-F238E27FC236}">
                <a16:creationId xmlns:a16="http://schemas.microsoft.com/office/drawing/2014/main" id="{7B935AC5-31D1-4320-9454-650EC8E2B6E8}"/>
              </a:ext>
            </a:extLst>
          </p:cNvPr>
          <p:cNvSpPr>
            <a:spLocks noGrp="1"/>
          </p:cNvSpPr>
          <p:nvPr>
            <p:ph type="sldNum" sz="quarter" idx="4294967295"/>
          </p:nvPr>
        </p:nvSpPr>
        <p:spPr>
          <a:xfrm>
            <a:off x="0" y="4772025"/>
            <a:ext cx="712788" cy="273050"/>
          </a:xfrm>
        </p:spPr>
        <p:txBody>
          <a:bodyPr/>
          <a:lstStyle/>
          <a:p>
            <a:fld id="{8A09511B-AD95-4882-B161-0583E4F92B04}" type="slidenum">
              <a:rPr lang="nl-NL" altLang="nl-NL" smtClean="0"/>
              <a:pPr/>
              <a:t>17</a:t>
            </a:fld>
            <a:endParaRPr lang="nl-NL" altLang="nl-NL"/>
          </a:p>
        </p:txBody>
      </p:sp>
    </p:spTree>
    <p:extLst>
      <p:ext uri="{BB962C8B-B14F-4D97-AF65-F5344CB8AC3E}">
        <p14:creationId xmlns:p14="http://schemas.microsoft.com/office/powerpoint/2010/main" val="2224037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pBeeldmerk"/>
          <p:cNvSpPr>
            <a:spLocks noGrp="1" noChangeArrowheads="1"/>
          </p:cNvSpPr>
          <p:nvPr>
            <p:ph type="sldNum" sz="quarter" idx="12"/>
          </p:nvPr>
        </p:nvSpPr>
        <p:spPr/>
        <p:txBody>
          <a:bodyPr/>
          <a:lstStyle/>
          <a:p>
            <a:fld id="{B09C631C-F9EE-41C6-9B27-C7CEFD2A5CE4}" type="slidenum">
              <a:rPr lang="nl-NL" altLang="nl-NL"/>
              <a:pPr/>
              <a:t>2</a:t>
            </a:fld>
            <a:endParaRPr lang="nl-NL" altLang="nl-NL"/>
          </a:p>
        </p:txBody>
      </p:sp>
      <p:sp>
        <p:nvSpPr>
          <p:cNvPr id="111618" name="Rectangle 2"/>
          <p:cNvSpPr>
            <a:spLocks noGrp="1" noChangeArrowheads="1"/>
          </p:cNvSpPr>
          <p:nvPr>
            <p:ph type="title" idx="4294967295"/>
          </p:nvPr>
        </p:nvSpPr>
        <p:spPr>
          <a:xfrm>
            <a:off x="366714" y="925116"/>
            <a:ext cx="8061325" cy="428625"/>
          </a:xfrm>
        </p:spPr>
        <p:txBody>
          <a:bodyPr/>
          <a:lstStyle/>
          <a:p>
            <a:r>
              <a:rPr lang="nl-NL" altLang="nl-NL" dirty="0">
                <a:latin typeface="Verdana" pitchFamily="34" charset="0"/>
              </a:rPr>
              <a:t>Programma vandaag</a:t>
            </a:r>
          </a:p>
        </p:txBody>
      </p:sp>
      <p:sp>
        <p:nvSpPr>
          <p:cNvPr id="111619" name="Rectangle 3"/>
          <p:cNvSpPr>
            <a:spLocks noGrp="1" noChangeArrowheads="1"/>
          </p:cNvSpPr>
          <p:nvPr>
            <p:ph type="body" idx="4294967295"/>
          </p:nvPr>
        </p:nvSpPr>
        <p:spPr>
          <a:xfrm>
            <a:off x="366714" y="1348979"/>
            <a:ext cx="8061325" cy="3267075"/>
          </a:xfrm>
        </p:spPr>
        <p:txBody>
          <a:bodyPr/>
          <a:lstStyle/>
          <a:p>
            <a:r>
              <a:rPr lang="nl-NL" dirty="0"/>
              <a:t>13.00u – 13.05 u 	Inloop en welkom door Carin Dankier</a:t>
            </a:r>
          </a:p>
          <a:p>
            <a:r>
              <a:rPr lang="nl-NL" dirty="0"/>
              <a:t>13.05u – 13.15 u  Inleiding door Alard Litjens</a:t>
            </a:r>
          </a:p>
          <a:p>
            <a:r>
              <a:rPr lang="nl-NL" dirty="0"/>
              <a:t>13.15u – 14.15 u	Discussie in twee groepen	</a:t>
            </a:r>
          </a:p>
          <a:p>
            <a:r>
              <a:rPr lang="nl-NL" dirty="0"/>
              <a:t>		Groep 1: Marit Vochteloo en Ilona von Stein</a:t>
            </a:r>
            <a:br>
              <a:rPr lang="nl-NL" dirty="0"/>
            </a:br>
            <a:r>
              <a:rPr lang="nl-NL" dirty="0"/>
              <a:t>		Groep 2: Alard Litjens en Carin Dankier</a:t>
            </a:r>
          </a:p>
          <a:p>
            <a:r>
              <a:rPr lang="nl-NL" dirty="0"/>
              <a:t>14.15u – 14.30 u  Afsluiting door Carin Dankier          </a:t>
            </a:r>
          </a:p>
          <a:p>
            <a:endParaRPr lang="nl-NL" altLang="nl-NL" dirty="0">
              <a:latin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06E98FC3-B79D-4082-B26C-33ACA986D016}"/>
              </a:ext>
            </a:extLst>
          </p:cNvPr>
          <p:cNvSpPr>
            <a:spLocks noGrp="1"/>
          </p:cNvSpPr>
          <p:nvPr>
            <p:ph type="body" sz="quarter" idx="12"/>
          </p:nvPr>
        </p:nvSpPr>
        <p:spPr/>
        <p:txBody>
          <a:bodyPr/>
          <a:lstStyle/>
          <a:p>
            <a:r>
              <a:rPr lang="nl-NL" dirty="0"/>
              <a:t>Algemene inleiding</a:t>
            </a:r>
          </a:p>
        </p:txBody>
      </p:sp>
      <p:sp>
        <p:nvSpPr>
          <p:cNvPr id="6" name="Tijdelijke aanduiding voor tekst 5">
            <a:extLst>
              <a:ext uri="{FF2B5EF4-FFF2-40B4-BE49-F238E27FC236}">
                <a16:creationId xmlns:a16="http://schemas.microsoft.com/office/drawing/2014/main" id="{94886064-69FE-4EAA-B828-5B2CE84F1263}"/>
              </a:ext>
            </a:extLst>
          </p:cNvPr>
          <p:cNvSpPr>
            <a:spLocks noGrp="1"/>
          </p:cNvSpPr>
          <p:nvPr>
            <p:ph type="body" sz="quarter" idx="13"/>
          </p:nvPr>
        </p:nvSpPr>
        <p:spPr>
          <a:xfrm>
            <a:off x="4943046" y="2367827"/>
            <a:ext cx="3486607" cy="2575647"/>
          </a:xfrm>
        </p:spPr>
        <p:txBody>
          <a:bodyPr/>
          <a:lstStyle/>
          <a:p>
            <a:endParaRPr lang="nl-NL" dirty="0"/>
          </a:p>
          <a:p>
            <a:endParaRPr lang="nl-NL" dirty="0"/>
          </a:p>
        </p:txBody>
      </p:sp>
      <p:sp>
        <p:nvSpPr>
          <p:cNvPr id="4" name="Tijdelijke aanduiding voor dianummer 3">
            <a:extLst>
              <a:ext uri="{FF2B5EF4-FFF2-40B4-BE49-F238E27FC236}">
                <a16:creationId xmlns:a16="http://schemas.microsoft.com/office/drawing/2014/main" id="{E798CA72-6938-478C-AD1C-5DD3B02F8489}"/>
              </a:ext>
            </a:extLst>
          </p:cNvPr>
          <p:cNvSpPr>
            <a:spLocks noGrp="1"/>
          </p:cNvSpPr>
          <p:nvPr>
            <p:ph type="sldNum" sz="quarter" idx="4294967295"/>
          </p:nvPr>
        </p:nvSpPr>
        <p:spPr>
          <a:xfrm>
            <a:off x="0" y="4772025"/>
            <a:ext cx="712788" cy="273050"/>
          </a:xfrm>
        </p:spPr>
        <p:txBody>
          <a:bodyPr/>
          <a:lstStyle/>
          <a:p>
            <a:fld id="{1C234170-880F-4B54-891E-49E0A191EE43}" type="slidenum">
              <a:rPr lang="nl-NL" altLang="nl-NL" smtClean="0"/>
              <a:pPr/>
              <a:t>3</a:t>
            </a:fld>
            <a:endParaRPr lang="nl-NL" altLang="nl-NL"/>
          </a:p>
        </p:txBody>
      </p:sp>
    </p:spTree>
    <p:extLst>
      <p:ext uri="{BB962C8B-B14F-4D97-AF65-F5344CB8AC3E}">
        <p14:creationId xmlns:p14="http://schemas.microsoft.com/office/powerpoint/2010/main" val="3332444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06E98FC3-B79D-4082-B26C-33ACA986D016}"/>
              </a:ext>
            </a:extLst>
          </p:cNvPr>
          <p:cNvSpPr>
            <a:spLocks noGrp="1"/>
          </p:cNvSpPr>
          <p:nvPr>
            <p:ph type="body" sz="quarter" idx="12"/>
          </p:nvPr>
        </p:nvSpPr>
        <p:spPr>
          <a:xfrm>
            <a:off x="4929212" y="1875229"/>
            <a:ext cx="3500441" cy="1106175"/>
          </a:xfrm>
        </p:spPr>
        <p:txBody>
          <a:bodyPr/>
          <a:lstStyle/>
          <a:p>
            <a:r>
              <a:rPr lang="nl-NL" dirty="0"/>
              <a:t>Vervanging, migratie en conversie</a:t>
            </a:r>
          </a:p>
        </p:txBody>
      </p:sp>
      <p:sp>
        <p:nvSpPr>
          <p:cNvPr id="6" name="Tijdelijke aanduiding voor tekst 5">
            <a:extLst>
              <a:ext uri="{FF2B5EF4-FFF2-40B4-BE49-F238E27FC236}">
                <a16:creationId xmlns:a16="http://schemas.microsoft.com/office/drawing/2014/main" id="{94886064-69FE-4EAA-B828-5B2CE84F1263}"/>
              </a:ext>
            </a:extLst>
          </p:cNvPr>
          <p:cNvSpPr>
            <a:spLocks noGrp="1"/>
          </p:cNvSpPr>
          <p:nvPr>
            <p:ph type="body" sz="quarter" idx="13"/>
          </p:nvPr>
        </p:nvSpPr>
        <p:spPr>
          <a:xfrm>
            <a:off x="4943046" y="2367827"/>
            <a:ext cx="3486607" cy="2575647"/>
          </a:xfrm>
        </p:spPr>
        <p:txBody>
          <a:bodyPr/>
          <a:lstStyle/>
          <a:p>
            <a:endParaRPr lang="nl-NL" dirty="0"/>
          </a:p>
          <a:p>
            <a:endParaRPr lang="nl-NL" dirty="0"/>
          </a:p>
        </p:txBody>
      </p:sp>
      <p:sp>
        <p:nvSpPr>
          <p:cNvPr id="4" name="Tijdelijke aanduiding voor dianummer 3">
            <a:extLst>
              <a:ext uri="{FF2B5EF4-FFF2-40B4-BE49-F238E27FC236}">
                <a16:creationId xmlns:a16="http://schemas.microsoft.com/office/drawing/2014/main" id="{E798CA72-6938-478C-AD1C-5DD3B02F8489}"/>
              </a:ext>
            </a:extLst>
          </p:cNvPr>
          <p:cNvSpPr>
            <a:spLocks noGrp="1"/>
          </p:cNvSpPr>
          <p:nvPr>
            <p:ph type="sldNum" sz="quarter" idx="4294967295"/>
          </p:nvPr>
        </p:nvSpPr>
        <p:spPr>
          <a:xfrm>
            <a:off x="0" y="4772025"/>
            <a:ext cx="712788" cy="273050"/>
          </a:xfrm>
        </p:spPr>
        <p:txBody>
          <a:bodyPr/>
          <a:lstStyle/>
          <a:p>
            <a:fld id="{1C234170-880F-4B54-891E-49E0A191EE43}" type="slidenum">
              <a:rPr lang="nl-NL" altLang="nl-NL" smtClean="0"/>
              <a:pPr/>
              <a:t>4</a:t>
            </a:fld>
            <a:endParaRPr lang="nl-NL" altLang="nl-NL"/>
          </a:p>
        </p:txBody>
      </p:sp>
    </p:spTree>
    <p:extLst>
      <p:ext uri="{BB962C8B-B14F-4D97-AF65-F5344CB8AC3E}">
        <p14:creationId xmlns:p14="http://schemas.microsoft.com/office/powerpoint/2010/main" val="393573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BA2CB3-4B02-4DAC-9DB4-2F22899E8934}"/>
              </a:ext>
            </a:extLst>
          </p:cNvPr>
          <p:cNvSpPr>
            <a:spLocks noGrp="1"/>
          </p:cNvSpPr>
          <p:nvPr>
            <p:ph type="title"/>
          </p:nvPr>
        </p:nvSpPr>
        <p:spPr/>
        <p:txBody>
          <a:bodyPr>
            <a:normAutofit fontScale="90000"/>
          </a:bodyPr>
          <a:lstStyle/>
          <a:p>
            <a:r>
              <a:rPr lang="nl-NL" dirty="0"/>
              <a:t>Belangrijkste voorstellen voor Vervanging (1) </a:t>
            </a:r>
          </a:p>
        </p:txBody>
      </p:sp>
      <p:graphicFrame>
        <p:nvGraphicFramePr>
          <p:cNvPr id="5" name="Tijdelijke aanduiding voor inhoud 4">
            <a:extLst>
              <a:ext uri="{FF2B5EF4-FFF2-40B4-BE49-F238E27FC236}">
                <a16:creationId xmlns:a16="http://schemas.microsoft.com/office/drawing/2014/main" id="{24F1EA13-75EA-482E-B311-AED85F8F3639}"/>
              </a:ext>
            </a:extLst>
          </p:cNvPr>
          <p:cNvGraphicFramePr>
            <a:graphicFrameLocks noGrp="1"/>
          </p:cNvGraphicFramePr>
          <p:nvPr>
            <p:ph idx="1"/>
            <p:extLst>
              <p:ext uri="{D42A27DB-BD31-4B8C-83A1-F6EECF244321}">
                <p14:modId xmlns:p14="http://schemas.microsoft.com/office/powerpoint/2010/main" val="465426252"/>
              </p:ext>
            </p:extLst>
          </p:nvPr>
        </p:nvGraphicFramePr>
        <p:xfrm>
          <a:off x="484094" y="1459967"/>
          <a:ext cx="8175813" cy="2767788"/>
        </p:xfrm>
        <a:graphic>
          <a:graphicData uri="http://schemas.openxmlformats.org/drawingml/2006/table">
            <a:tbl>
              <a:tblPr firstRow="1" firstCol="1" bandRow="1">
                <a:tableStyleId>{5C22544A-7EE6-4342-B048-85BDC9FD1C3A}</a:tableStyleId>
              </a:tblPr>
              <a:tblGrid>
                <a:gridCol w="2566225">
                  <a:extLst>
                    <a:ext uri="{9D8B030D-6E8A-4147-A177-3AD203B41FA5}">
                      <a16:colId xmlns:a16="http://schemas.microsoft.com/office/drawing/2014/main" val="1681127296"/>
                    </a:ext>
                  </a:extLst>
                </a:gridCol>
                <a:gridCol w="2804794">
                  <a:extLst>
                    <a:ext uri="{9D8B030D-6E8A-4147-A177-3AD203B41FA5}">
                      <a16:colId xmlns:a16="http://schemas.microsoft.com/office/drawing/2014/main" val="3246931579"/>
                    </a:ext>
                  </a:extLst>
                </a:gridCol>
                <a:gridCol w="2804794">
                  <a:extLst>
                    <a:ext uri="{9D8B030D-6E8A-4147-A177-3AD203B41FA5}">
                      <a16:colId xmlns:a16="http://schemas.microsoft.com/office/drawing/2014/main" val="683678209"/>
                    </a:ext>
                  </a:extLst>
                </a:gridCol>
              </a:tblGrid>
              <a:tr h="283708">
                <a:tc>
                  <a:txBody>
                    <a:bodyPr/>
                    <a:lstStyle/>
                    <a:p>
                      <a:pPr>
                        <a:lnSpc>
                          <a:spcPct val="115000"/>
                        </a:lnSpc>
                      </a:pPr>
                      <a:r>
                        <a:rPr lang="nl-NL" sz="800">
                          <a:solidFill>
                            <a:schemeClr val="tx1"/>
                          </a:solidFill>
                          <a:effectLst/>
                        </a:rPr>
                        <a:t> </a:t>
                      </a:r>
                      <a:endParaRPr lang="nl-NL" sz="90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pPr>
                      <a:r>
                        <a:rPr lang="nl-NL" sz="1100" dirty="0">
                          <a:solidFill>
                            <a:schemeClr val="tx1"/>
                          </a:solidFill>
                          <a:effectLst/>
                          <a:latin typeface="Verdana" panose="020B0604030504040204" pitchFamily="34" charset="0"/>
                          <a:ea typeface="Verdana" panose="020B0604030504040204" pitchFamily="34" charset="0"/>
                        </a:rPr>
                        <a:t>Tijdelijk te bewaren (V) </a:t>
                      </a:r>
                      <a:endParaRPr lang="nl-NL" sz="1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a:lnSpc>
                          <a:spcPct val="115000"/>
                        </a:lnSpc>
                      </a:pPr>
                      <a:r>
                        <a:rPr lang="nl-NL" sz="1200" dirty="0">
                          <a:solidFill>
                            <a:schemeClr val="tx1"/>
                          </a:solidFill>
                          <a:effectLst/>
                          <a:latin typeface="Verdana" panose="020B0604030504040204" pitchFamily="34" charset="0"/>
                          <a:ea typeface="Verdana" panose="020B0604030504040204" pitchFamily="34" charset="0"/>
                        </a:rPr>
                        <a:t>Blijvend te bewaren (B)</a:t>
                      </a:r>
                      <a:endParaRPr lang="nl-NL" sz="12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0831434"/>
                  </a:ext>
                </a:extLst>
              </a:tr>
              <a:tr h="699848">
                <a:tc>
                  <a:txBody>
                    <a:bodyPr/>
                    <a:lstStyle/>
                    <a:p>
                      <a:pPr>
                        <a:lnSpc>
                          <a:spcPct val="115000"/>
                        </a:lnSpc>
                      </a:pPr>
                      <a:r>
                        <a:rPr lang="nl-NL" sz="1000" dirty="0">
                          <a:effectLst/>
                          <a:latin typeface="Verdana" panose="020B0604030504040204" pitchFamily="34" charset="0"/>
                          <a:ea typeface="Verdana" panose="020B0604030504040204" pitchFamily="34" charset="0"/>
                        </a:rPr>
                        <a:t>Omzetten analoge in digitale documenten en/of naar andere fysieke dragers </a:t>
                      </a:r>
                      <a:endParaRPr lang="nl-NL"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a:lnSpc>
                          <a:spcPct val="115000"/>
                        </a:lnSpc>
                      </a:pPr>
                      <a:r>
                        <a:rPr lang="nl-NL" sz="1000" dirty="0">
                          <a:effectLst/>
                          <a:latin typeface="Verdana" panose="020B0604030504040204" pitchFamily="34" charset="0"/>
                          <a:ea typeface="Verdana" panose="020B0604030504040204" pitchFamily="34" charset="0"/>
                        </a:rPr>
                        <a:t>Kwaliteitsnorm Ab + Handboek vervanging  </a:t>
                      </a:r>
                      <a:endParaRPr lang="nl-NL"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a:lnSpc>
                          <a:spcPct val="115000"/>
                        </a:lnSpc>
                      </a:pPr>
                      <a:r>
                        <a:rPr lang="nl-NL" sz="1000" dirty="0">
                          <a:effectLst/>
                          <a:latin typeface="Verdana" panose="020B0604030504040204" pitchFamily="34" charset="0"/>
                          <a:ea typeface="Verdana" panose="020B0604030504040204" pitchFamily="34" charset="0"/>
                        </a:rPr>
                        <a:t>Kwaliteitsnorm Ab + Handboek vervanging + voorafgaand advies archivaris i.v.m. erfgoedwaarde </a:t>
                      </a:r>
                      <a:endParaRPr lang="nl-NL"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777537"/>
                  </a:ext>
                </a:extLst>
              </a:tr>
              <a:tr h="283708">
                <a:tc>
                  <a:txBody>
                    <a:bodyPr/>
                    <a:lstStyle/>
                    <a:p>
                      <a:pPr>
                        <a:lnSpc>
                          <a:spcPct val="115000"/>
                        </a:lnSpc>
                      </a:pPr>
                      <a:r>
                        <a:rPr lang="nl-NL" sz="800" dirty="0">
                          <a:effectLst/>
                        </a:rPr>
                        <a:t> </a:t>
                      </a:r>
                      <a:endParaRPr lang="nl-NL" sz="9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pPr>
                      <a:r>
                        <a:rPr lang="nl-NL" sz="1100" b="1" dirty="0">
                          <a:solidFill>
                            <a:schemeClr val="tx1"/>
                          </a:solidFill>
                          <a:effectLst/>
                          <a:latin typeface="Verdana" panose="020B0604030504040204" pitchFamily="34" charset="0"/>
                          <a:ea typeface="Verdana" panose="020B0604030504040204" pitchFamily="34" charset="0"/>
                        </a:rPr>
                        <a:t>Korter dan 10 jaar bewaren</a:t>
                      </a:r>
                      <a:endParaRPr lang="nl-NL" sz="11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a:lnSpc>
                          <a:spcPct val="115000"/>
                        </a:lnSpc>
                      </a:pPr>
                      <a:r>
                        <a:rPr lang="nl-NL" sz="1100" b="1" dirty="0">
                          <a:solidFill>
                            <a:schemeClr val="tx1"/>
                          </a:solidFill>
                          <a:effectLst/>
                          <a:latin typeface="Verdana" panose="020B0604030504040204" pitchFamily="34" charset="0"/>
                          <a:ea typeface="Verdana" panose="020B0604030504040204" pitchFamily="34" charset="0"/>
                        </a:rPr>
                        <a:t>Langer dan 10 jaar bewaren</a:t>
                      </a:r>
                      <a:endParaRPr lang="nl-NL" sz="11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8949629"/>
                  </a:ext>
                </a:extLst>
              </a:tr>
              <a:tr h="905781">
                <a:tc>
                  <a:txBody>
                    <a:bodyPr/>
                    <a:lstStyle/>
                    <a:p>
                      <a:pPr>
                        <a:lnSpc>
                          <a:spcPct val="115000"/>
                        </a:lnSpc>
                      </a:pPr>
                      <a:r>
                        <a:rPr lang="nl-NL" sz="1000" dirty="0">
                          <a:effectLst/>
                          <a:latin typeface="Verdana" panose="020B0604030504040204" pitchFamily="34" charset="0"/>
                          <a:ea typeface="Verdana" panose="020B0604030504040204" pitchFamily="34" charset="0"/>
                        </a:rPr>
                        <a:t>(Functionele) Migratie digitale documenten</a:t>
                      </a:r>
                      <a:endParaRPr lang="nl-NL"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a:lnSpc>
                          <a:spcPct val="115000"/>
                        </a:lnSpc>
                      </a:pPr>
                      <a:r>
                        <a:rPr lang="nl-NL" sz="1000" dirty="0">
                          <a:effectLst/>
                          <a:latin typeface="Verdana" panose="020B0604030504040204" pitchFamily="34" charset="0"/>
                          <a:ea typeface="Verdana" panose="020B0604030504040204" pitchFamily="34" charset="0"/>
                        </a:rPr>
                        <a:t>Kwaliteitsnorm Ab + Migratieplan en -verslag</a:t>
                      </a:r>
                    </a:p>
                    <a:p>
                      <a:pPr>
                        <a:lnSpc>
                          <a:spcPct val="115000"/>
                        </a:lnSpc>
                      </a:pPr>
                      <a:r>
                        <a:rPr lang="nl-NL" sz="1000" dirty="0">
                          <a:effectLst/>
                          <a:latin typeface="Verdana" panose="020B0604030504040204" pitchFamily="34" charset="0"/>
                          <a:ea typeface="Verdana" panose="020B0604030504040204" pitchFamily="34" charset="0"/>
                        </a:rPr>
                        <a:t> </a:t>
                      </a:r>
                      <a:endParaRPr lang="nl-NL"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a:lnSpc>
                          <a:spcPct val="115000"/>
                        </a:lnSpc>
                      </a:pPr>
                      <a:r>
                        <a:rPr lang="nl-NL" sz="1000" dirty="0">
                          <a:effectLst/>
                          <a:latin typeface="Verdana" panose="020B0604030504040204" pitchFamily="34" charset="0"/>
                          <a:ea typeface="Verdana" panose="020B0604030504040204" pitchFamily="34" charset="0"/>
                        </a:rPr>
                        <a:t>Kwaliteitsnorm Ab + Migratieplan en - verslag</a:t>
                      </a:r>
                      <a:endParaRPr lang="nl-NL"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9089444"/>
                  </a:ext>
                </a:extLst>
              </a:tr>
              <a:tr h="594743">
                <a:tc>
                  <a:txBody>
                    <a:bodyPr/>
                    <a:lstStyle/>
                    <a:p>
                      <a:pPr>
                        <a:lnSpc>
                          <a:spcPct val="115000"/>
                        </a:lnSpc>
                      </a:pPr>
                      <a:r>
                        <a:rPr lang="nl-NL" sz="1000" dirty="0">
                          <a:effectLst/>
                          <a:latin typeface="Verdana" panose="020B0604030504040204" pitchFamily="34" charset="0"/>
                          <a:ea typeface="Verdana" panose="020B0604030504040204" pitchFamily="34" charset="0"/>
                        </a:rPr>
                        <a:t>Conversie digitale documenten</a:t>
                      </a:r>
                      <a:endParaRPr lang="nl-NL"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a:lnSpc>
                          <a:spcPct val="115000"/>
                        </a:lnSpc>
                      </a:pPr>
                      <a:r>
                        <a:rPr lang="nl-NL" sz="1000">
                          <a:effectLst/>
                          <a:latin typeface="Verdana" panose="020B0604030504040204" pitchFamily="34" charset="0"/>
                          <a:ea typeface="Verdana" panose="020B0604030504040204" pitchFamily="34" charset="0"/>
                        </a:rPr>
                        <a:t>Kwaliteitsnorm Ab </a:t>
                      </a:r>
                      <a:endParaRPr lang="nl-NL" sz="100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a:lnSpc>
                          <a:spcPct val="115000"/>
                        </a:lnSpc>
                      </a:pPr>
                      <a:r>
                        <a:rPr lang="nl-NL" sz="1000" dirty="0">
                          <a:effectLst/>
                          <a:latin typeface="Verdana" panose="020B0604030504040204" pitchFamily="34" charset="0"/>
                          <a:ea typeface="Verdana" panose="020B0604030504040204" pitchFamily="34" charset="0"/>
                        </a:rPr>
                        <a:t>Kwaliteitsnorm Ab </a:t>
                      </a:r>
                      <a:endParaRPr lang="nl-NL"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4747658"/>
                  </a:ext>
                </a:extLst>
              </a:tr>
            </a:tbl>
          </a:graphicData>
        </a:graphic>
      </p:graphicFrame>
      <p:sp>
        <p:nvSpPr>
          <p:cNvPr id="4" name="Tijdelijke aanduiding voor dianummer 3">
            <a:extLst>
              <a:ext uri="{FF2B5EF4-FFF2-40B4-BE49-F238E27FC236}">
                <a16:creationId xmlns:a16="http://schemas.microsoft.com/office/drawing/2014/main" id="{6E125E03-C40C-4529-AC26-FB09F91D0EE5}"/>
              </a:ext>
            </a:extLst>
          </p:cNvPr>
          <p:cNvSpPr>
            <a:spLocks noGrp="1"/>
          </p:cNvSpPr>
          <p:nvPr>
            <p:ph type="sldNum" sz="quarter" idx="12"/>
          </p:nvPr>
        </p:nvSpPr>
        <p:spPr/>
        <p:txBody>
          <a:bodyPr/>
          <a:lstStyle/>
          <a:p>
            <a:fld id="{8A09511B-AD95-4882-B161-0583E4F92B04}" type="slidenum">
              <a:rPr lang="nl-NL" altLang="nl-NL" smtClean="0"/>
              <a:pPr/>
              <a:t>5</a:t>
            </a:fld>
            <a:endParaRPr lang="nl-NL" altLang="nl-NL"/>
          </a:p>
        </p:txBody>
      </p:sp>
    </p:spTree>
    <p:extLst>
      <p:ext uri="{BB962C8B-B14F-4D97-AF65-F5344CB8AC3E}">
        <p14:creationId xmlns:p14="http://schemas.microsoft.com/office/powerpoint/2010/main" val="205577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D9B3E-B0CF-4042-8CA0-92D7FCE4D9F9}"/>
              </a:ext>
            </a:extLst>
          </p:cNvPr>
          <p:cNvSpPr>
            <a:spLocks noGrp="1"/>
          </p:cNvSpPr>
          <p:nvPr>
            <p:ph type="title"/>
          </p:nvPr>
        </p:nvSpPr>
        <p:spPr/>
        <p:txBody>
          <a:bodyPr>
            <a:normAutofit fontScale="90000"/>
          </a:bodyPr>
          <a:lstStyle/>
          <a:p>
            <a:r>
              <a:rPr lang="nl-NL" dirty="0"/>
              <a:t>Belangrijkste voorstellen voor Vervanging (2)</a:t>
            </a:r>
          </a:p>
        </p:txBody>
      </p:sp>
      <p:sp>
        <p:nvSpPr>
          <p:cNvPr id="3" name="Tijdelijke aanduiding voor inhoud 2">
            <a:extLst>
              <a:ext uri="{FF2B5EF4-FFF2-40B4-BE49-F238E27FC236}">
                <a16:creationId xmlns:a16="http://schemas.microsoft.com/office/drawing/2014/main" id="{2D1E14FE-5909-4B1E-B7AD-24A21399020B}"/>
              </a:ext>
            </a:extLst>
          </p:cNvPr>
          <p:cNvSpPr>
            <a:spLocks noGrp="1"/>
          </p:cNvSpPr>
          <p:nvPr>
            <p:ph idx="1"/>
          </p:nvPr>
        </p:nvSpPr>
        <p:spPr/>
        <p:txBody>
          <a:bodyPr/>
          <a:lstStyle/>
          <a:p>
            <a:r>
              <a:rPr lang="nl-NL" i="1" u="sng" dirty="0"/>
              <a:t>Algemene kwaliteitsnorm:</a:t>
            </a:r>
            <a:br>
              <a:rPr lang="nl-NL" i="1" u="sng" dirty="0"/>
            </a:br>
            <a:br>
              <a:rPr lang="nl-NL" dirty="0"/>
            </a:br>
            <a:r>
              <a:rPr lang="nl-NL" dirty="0"/>
              <a:t>“het verantwoordelijk overheidsorgaan treft </a:t>
            </a:r>
            <a:r>
              <a:rPr lang="nl-NL" u="sng" dirty="0"/>
              <a:t>passende maatregelen</a:t>
            </a:r>
            <a:r>
              <a:rPr lang="nl-NL" dirty="0"/>
              <a:t> om ervoor te zorgen dat de vervanging van analoge documenten door reproducties, alsmede conversie en migratie van digitale documenten, geschiedt met juiste en volledige weergave van de inhoud en metagegevens.”</a:t>
            </a:r>
          </a:p>
          <a:p>
            <a:endParaRPr lang="nl-NL" dirty="0"/>
          </a:p>
        </p:txBody>
      </p:sp>
      <p:sp>
        <p:nvSpPr>
          <p:cNvPr id="4" name="Tijdelijke aanduiding voor dianummer 3">
            <a:extLst>
              <a:ext uri="{FF2B5EF4-FFF2-40B4-BE49-F238E27FC236}">
                <a16:creationId xmlns:a16="http://schemas.microsoft.com/office/drawing/2014/main" id="{F9CEA0B7-10F6-4F17-972D-00CE7ADA265B}"/>
              </a:ext>
            </a:extLst>
          </p:cNvPr>
          <p:cNvSpPr>
            <a:spLocks noGrp="1"/>
          </p:cNvSpPr>
          <p:nvPr>
            <p:ph type="sldNum" sz="quarter" idx="12"/>
          </p:nvPr>
        </p:nvSpPr>
        <p:spPr/>
        <p:txBody>
          <a:bodyPr/>
          <a:lstStyle/>
          <a:p>
            <a:fld id="{1C234170-880F-4B54-891E-49E0A191EE43}" type="slidenum">
              <a:rPr lang="nl-NL" altLang="nl-NL" smtClean="0"/>
              <a:pPr/>
              <a:t>6</a:t>
            </a:fld>
            <a:endParaRPr lang="nl-NL" altLang="nl-NL"/>
          </a:p>
        </p:txBody>
      </p:sp>
    </p:spTree>
    <p:extLst>
      <p:ext uri="{BB962C8B-B14F-4D97-AF65-F5344CB8AC3E}">
        <p14:creationId xmlns:p14="http://schemas.microsoft.com/office/powerpoint/2010/main" val="275979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D9B3E-B0CF-4042-8CA0-92D7FCE4D9F9}"/>
              </a:ext>
            </a:extLst>
          </p:cNvPr>
          <p:cNvSpPr>
            <a:spLocks noGrp="1"/>
          </p:cNvSpPr>
          <p:nvPr>
            <p:ph type="title"/>
          </p:nvPr>
        </p:nvSpPr>
        <p:spPr/>
        <p:txBody>
          <a:bodyPr>
            <a:normAutofit fontScale="90000"/>
          </a:bodyPr>
          <a:lstStyle/>
          <a:p>
            <a:r>
              <a:rPr lang="nl-NL" dirty="0"/>
              <a:t>Belangrijkste voorstellen voor Vervanging (3) </a:t>
            </a:r>
          </a:p>
        </p:txBody>
      </p:sp>
      <p:sp>
        <p:nvSpPr>
          <p:cNvPr id="3" name="Tijdelijke aanduiding voor inhoud 2">
            <a:extLst>
              <a:ext uri="{FF2B5EF4-FFF2-40B4-BE49-F238E27FC236}">
                <a16:creationId xmlns:a16="http://schemas.microsoft.com/office/drawing/2014/main" id="{2D1E14FE-5909-4B1E-B7AD-24A21399020B}"/>
              </a:ext>
            </a:extLst>
          </p:cNvPr>
          <p:cNvSpPr>
            <a:spLocks noGrp="1"/>
          </p:cNvSpPr>
          <p:nvPr>
            <p:ph idx="1"/>
          </p:nvPr>
        </p:nvSpPr>
        <p:spPr/>
        <p:txBody>
          <a:bodyPr>
            <a:normAutofit/>
          </a:bodyPr>
          <a:lstStyle/>
          <a:p>
            <a:pPr lvl="0"/>
            <a:r>
              <a:rPr lang="nl-NL" u="sng" dirty="0"/>
              <a:t>Voorstel</a:t>
            </a:r>
            <a:r>
              <a:rPr lang="nl-NL" dirty="0"/>
              <a:t> is het voorafgaande </a:t>
            </a:r>
            <a:r>
              <a:rPr lang="nl-NL" dirty="0" err="1"/>
              <a:t>Awb</a:t>
            </a:r>
            <a:r>
              <a:rPr lang="nl-NL" dirty="0"/>
              <a:t> besluit voor vervanging van analoge documenten te laten vervallen. </a:t>
            </a:r>
          </a:p>
          <a:p>
            <a:pPr lvl="0"/>
            <a:r>
              <a:rPr lang="nl-NL" u="sng" dirty="0"/>
              <a:t>In de plaats komt de eis</a:t>
            </a:r>
            <a:r>
              <a:rPr lang="nl-NL" dirty="0"/>
              <a:t> om volgens een welbepaalde aanpak te werken. Die aanpak moet het overheidsorgaan vastleggen in een procesbeschrijving; het gaat daarbij zowel om de gebruikte hard- en software als de te volgen procedures. Deze eis is geen lastenverzwaring. Veel overheidsorganen hebben immers al een handboek vervanging en modellen zijn ruim voorhanden en kunnen zo nodig geactualiseerd worden.</a:t>
            </a:r>
          </a:p>
          <a:p>
            <a:endParaRPr lang="nl-NL" dirty="0"/>
          </a:p>
        </p:txBody>
      </p:sp>
      <p:sp>
        <p:nvSpPr>
          <p:cNvPr id="4" name="Tijdelijke aanduiding voor dianummer 3">
            <a:extLst>
              <a:ext uri="{FF2B5EF4-FFF2-40B4-BE49-F238E27FC236}">
                <a16:creationId xmlns:a16="http://schemas.microsoft.com/office/drawing/2014/main" id="{F9CEA0B7-10F6-4F17-972D-00CE7ADA265B}"/>
              </a:ext>
            </a:extLst>
          </p:cNvPr>
          <p:cNvSpPr>
            <a:spLocks noGrp="1"/>
          </p:cNvSpPr>
          <p:nvPr>
            <p:ph type="sldNum" sz="quarter" idx="12"/>
          </p:nvPr>
        </p:nvSpPr>
        <p:spPr/>
        <p:txBody>
          <a:bodyPr/>
          <a:lstStyle/>
          <a:p>
            <a:fld id="{1C234170-880F-4B54-891E-49E0A191EE43}" type="slidenum">
              <a:rPr lang="nl-NL" altLang="nl-NL" smtClean="0"/>
              <a:pPr/>
              <a:t>7</a:t>
            </a:fld>
            <a:endParaRPr lang="nl-NL" altLang="nl-NL"/>
          </a:p>
        </p:txBody>
      </p:sp>
    </p:spTree>
    <p:extLst>
      <p:ext uri="{BB962C8B-B14F-4D97-AF65-F5344CB8AC3E}">
        <p14:creationId xmlns:p14="http://schemas.microsoft.com/office/powerpoint/2010/main" val="1184761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D9B3E-B0CF-4042-8CA0-92D7FCE4D9F9}"/>
              </a:ext>
            </a:extLst>
          </p:cNvPr>
          <p:cNvSpPr>
            <a:spLocks noGrp="1"/>
          </p:cNvSpPr>
          <p:nvPr>
            <p:ph type="title"/>
          </p:nvPr>
        </p:nvSpPr>
        <p:spPr/>
        <p:txBody>
          <a:bodyPr>
            <a:normAutofit fontScale="90000"/>
          </a:bodyPr>
          <a:lstStyle/>
          <a:p>
            <a:r>
              <a:rPr lang="nl-NL" dirty="0"/>
              <a:t>Belangrijkste voorstellen voor Vervanging (4) </a:t>
            </a:r>
          </a:p>
        </p:txBody>
      </p:sp>
      <p:sp>
        <p:nvSpPr>
          <p:cNvPr id="3" name="Tijdelijke aanduiding voor inhoud 2">
            <a:extLst>
              <a:ext uri="{FF2B5EF4-FFF2-40B4-BE49-F238E27FC236}">
                <a16:creationId xmlns:a16="http://schemas.microsoft.com/office/drawing/2014/main" id="{2D1E14FE-5909-4B1E-B7AD-24A21399020B}"/>
              </a:ext>
            </a:extLst>
          </p:cNvPr>
          <p:cNvSpPr>
            <a:spLocks noGrp="1"/>
          </p:cNvSpPr>
          <p:nvPr>
            <p:ph idx="1"/>
          </p:nvPr>
        </p:nvSpPr>
        <p:spPr/>
        <p:txBody>
          <a:bodyPr>
            <a:normAutofit/>
          </a:bodyPr>
          <a:lstStyle/>
          <a:p>
            <a:r>
              <a:rPr lang="nl-NL" u="sng" dirty="0"/>
              <a:t>Voorstel</a:t>
            </a:r>
            <a:r>
              <a:rPr lang="nl-NL" dirty="0"/>
              <a:t> is verder om de verklaring achteraf te schrappen. </a:t>
            </a:r>
          </a:p>
          <a:p>
            <a:endParaRPr lang="nl-NL" dirty="0"/>
          </a:p>
          <a:p>
            <a:r>
              <a:rPr lang="nl-NL" dirty="0"/>
              <a:t>Het projectteam kiest voor schrappen, omdat:</a:t>
            </a:r>
          </a:p>
          <a:p>
            <a:pPr marL="285750" indent="-285750">
              <a:buFontTx/>
              <a:buChar char="-"/>
            </a:pPr>
            <a:r>
              <a:rPr lang="nl-NL" dirty="0"/>
              <a:t>Verklaring draagt niet bij aan verbetering kwaliteit en voorkomen van incidenten;</a:t>
            </a:r>
          </a:p>
          <a:p>
            <a:pPr marL="285750" indent="-285750">
              <a:buFontTx/>
              <a:buChar char="-"/>
            </a:pPr>
            <a:r>
              <a:rPr lang="nl-NL" dirty="0"/>
              <a:t>Marginale functie in verantwoording, transparantie en toezicht;</a:t>
            </a:r>
          </a:p>
          <a:p>
            <a:pPr marL="285750" indent="-285750">
              <a:buFontTx/>
              <a:buChar char="-"/>
            </a:pPr>
            <a:r>
              <a:rPr lang="nl-NL" dirty="0"/>
              <a:t>Verklaringen voor migratie en conversie komen te vervallen;</a:t>
            </a:r>
          </a:p>
          <a:p>
            <a:pPr marL="285750" indent="-285750">
              <a:buFontTx/>
              <a:buChar char="-"/>
            </a:pPr>
            <a:r>
              <a:rPr lang="nl-NL" dirty="0"/>
              <a:t>Reduceren administratieve last.</a:t>
            </a:r>
          </a:p>
        </p:txBody>
      </p:sp>
      <p:sp>
        <p:nvSpPr>
          <p:cNvPr id="4" name="Tijdelijke aanduiding voor dianummer 3">
            <a:extLst>
              <a:ext uri="{FF2B5EF4-FFF2-40B4-BE49-F238E27FC236}">
                <a16:creationId xmlns:a16="http://schemas.microsoft.com/office/drawing/2014/main" id="{F9CEA0B7-10F6-4F17-972D-00CE7ADA265B}"/>
              </a:ext>
            </a:extLst>
          </p:cNvPr>
          <p:cNvSpPr>
            <a:spLocks noGrp="1"/>
          </p:cNvSpPr>
          <p:nvPr>
            <p:ph type="sldNum" sz="quarter" idx="12"/>
          </p:nvPr>
        </p:nvSpPr>
        <p:spPr/>
        <p:txBody>
          <a:bodyPr/>
          <a:lstStyle/>
          <a:p>
            <a:fld id="{1C234170-880F-4B54-891E-49E0A191EE43}" type="slidenum">
              <a:rPr lang="nl-NL" altLang="nl-NL" smtClean="0"/>
              <a:pPr/>
              <a:t>8</a:t>
            </a:fld>
            <a:endParaRPr lang="nl-NL" altLang="nl-NL"/>
          </a:p>
        </p:txBody>
      </p:sp>
    </p:spTree>
    <p:extLst>
      <p:ext uri="{BB962C8B-B14F-4D97-AF65-F5344CB8AC3E}">
        <p14:creationId xmlns:p14="http://schemas.microsoft.com/office/powerpoint/2010/main" val="2133454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D9B3E-B0CF-4042-8CA0-92D7FCE4D9F9}"/>
              </a:ext>
            </a:extLst>
          </p:cNvPr>
          <p:cNvSpPr>
            <a:spLocks noGrp="1"/>
          </p:cNvSpPr>
          <p:nvPr>
            <p:ph type="title"/>
          </p:nvPr>
        </p:nvSpPr>
        <p:spPr/>
        <p:txBody>
          <a:bodyPr>
            <a:normAutofit fontScale="90000"/>
          </a:bodyPr>
          <a:lstStyle/>
          <a:p>
            <a:r>
              <a:rPr lang="nl-NL" dirty="0"/>
              <a:t>Belangrijkste voorstellen voor Vervanging (5) </a:t>
            </a:r>
          </a:p>
        </p:txBody>
      </p:sp>
      <p:sp>
        <p:nvSpPr>
          <p:cNvPr id="3" name="Tijdelijke aanduiding voor inhoud 2">
            <a:extLst>
              <a:ext uri="{FF2B5EF4-FFF2-40B4-BE49-F238E27FC236}">
                <a16:creationId xmlns:a16="http://schemas.microsoft.com/office/drawing/2014/main" id="{2D1E14FE-5909-4B1E-B7AD-24A21399020B}"/>
              </a:ext>
            </a:extLst>
          </p:cNvPr>
          <p:cNvSpPr>
            <a:spLocks noGrp="1"/>
          </p:cNvSpPr>
          <p:nvPr>
            <p:ph idx="1"/>
          </p:nvPr>
        </p:nvSpPr>
        <p:spPr/>
        <p:txBody>
          <a:bodyPr>
            <a:normAutofit/>
          </a:bodyPr>
          <a:lstStyle/>
          <a:p>
            <a:r>
              <a:rPr lang="nl-NL" sz="1500" b="1" i="1" u="sng" dirty="0"/>
              <a:t>Migratie:</a:t>
            </a:r>
            <a:br>
              <a:rPr lang="nl-NL" sz="1500" dirty="0"/>
            </a:br>
            <a:br>
              <a:rPr lang="nl-NL" sz="1500" dirty="0"/>
            </a:br>
            <a:r>
              <a:rPr lang="nl-NL" sz="1500" u="sng" dirty="0"/>
              <a:t>Voorstel</a:t>
            </a:r>
            <a:r>
              <a:rPr lang="nl-NL" sz="1500" dirty="0"/>
              <a:t> is om in de nieuwe ABAR voor te schrijven dat bij functionele migratie in het migratieplan maatregelen zijn opgenomen t.b.v. duurzame toegankelijkheid en de naleving van bewaartermijnen. Dit krijgt zijn weerslag in archiefparagraaf in het migratieplan.</a:t>
            </a:r>
          </a:p>
          <a:p>
            <a:endParaRPr lang="nl-NL" sz="1500" dirty="0"/>
          </a:p>
          <a:p>
            <a:r>
              <a:rPr lang="nl-NL" sz="1500" u="sng" dirty="0"/>
              <a:t>Voorstel</a:t>
            </a:r>
            <a:r>
              <a:rPr lang="nl-NL" sz="1500" dirty="0"/>
              <a:t> is de verklaring achteraf die de Ar nu eist, maar die zelden worden opgesteld, te vervangen door het migratieverslag. </a:t>
            </a:r>
          </a:p>
        </p:txBody>
      </p:sp>
      <p:sp>
        <p:nvSpPr>
          <p:cNvPr id="4" name="Tijdelijke aanduiding voor dianummer 3">
            <a:extLst>
              <a:ext uri="{FF2B5EF4-FFF2-40B4-BE49-F238E27FC236}">
                <a16:creationId xmlns:a16="http://schemas.microsoft.com/office/drawing/2014/main" id="{F9CEA0B7-10F6-4F17-972D-00CE7ADA265B}"/>
              </a:ext>
            </a:extLst>
          </p:cNvPr>
          <p:cNvSpPr>
            <a:spLocks noGrp="1"/>
          </p:cNvSpPr>
          <p:nvPr>
            <p:ph type="sldNum" sz="quarter" idx="12"/>
          </p:nvPr>
        </p:nvSpPr>
        <p:spPr/>
        <p:txBody>
          <a:bodyPr/>
          <a:lstStyle/>
          <a:p>
            <a:fld id="{1C234170-880F-4B54-891E-49E0A191EE43}" type="slidenum">
              <a:rPr lang="nl-NL" altLang="nl-NL" smtClean="0"/>
              <a:pPr/>
              <a:t>9</a:t>
            </a:fld>
            <a:endParaRPr lang="nl-NL" altLang="nl-NL"/>
          </a:p>
        </p:txBody>
      </p:sp>
    </p:spTree>
    <p:extLst>
      <p:ext uri="{BB962C8B-B14F-4D97-AF65-F5344CB8AC3E}">
        <p14:creationId xmlns:p14="http://schemas.microsoft.com/office/powerpoint/2010/main" val="2789410370"/>
      </p:ext>
    </p:extLst>
  </p:cSld>
  <p:clrMapOvr>
    <a:masterClrMapping/>
  </p:clrMapOvr>
</p:sld>
</file>

<file path=ppt/theme/theme1.xml><?xml version="1.0" encoding="utf-8"?>
<a:theme xmlns:a="http://schemas.openxmlformats.org/drawingml/2006/main" name="Sjabloon Standaard (11 Lichtblauw)">
  <a:themeElements>
    <a:clrScheme name="">
      <a:dk1>
        <a:srgbClr val="000000"/>
      </a:dk1>
      <a:lt1>
        <a:srgbClr val="FFFFFF"/>
      </a:lt1>
      <a:dk2>
        <a:srgbClr val="9ACCD4"/>
      </a:dk2>
      <a:lt2>
        <a:srgbClr val="EEECE1"/>
      </a:lt2>
      <a:accent1>
        <a:srgbClr val="9ACCD4"/>
      </a:accent1>
      <a:accent2>
        <a:srgbClr val="6ED9AD"/>
      </a:accent2>
      <a:accent3>
        <a:srgbClr val="FFFFFF"/>
      </a:accent3>
      <a:accent4>
        <a:srgbClr val="000000"/>
      </a:accent4>
      <a:accent5>
        <a:srgbClr val="CAE2E6"/>
      </a:accent5>
      <a:accent6>
        <a:srgbClr val="63C49C"/>
      </a:accent6>
      <a:hlink>
        <a:srgbClr val="4E9625"/>
      </a:hlink>
      <a:folHlink>
        <a:srgbClr val="60652A"/>
      </a:folHlink>
    </a:clrScheme>
    <a:fontScheme name="Titelpagina zonder afbeelding">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elpagina zonder afbeelding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Titelpagina zonder afbeelding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Titelpagina zonder afbeelding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nhoud letter">
  <a:themeElements>
    <a:clrScheme name="">
      <a:dk1>
        <a:srgbClr val="000000"/>
      </a:dk1>
      <a:lt1>
        <a:srgbClr val="FFFFFF"/>
      </a:lt1>
      <a:dk2>
        <a:srgbClr val="9ACCD4"/>
      </a:dk2>
      <a:lt2>
        <a:srgbClr val="EEECE1"/>
      </a:lt2>
      <a:accent1>
        <a:srgbClr val="9ACCD4"/>
      </a:accent1>
      <a:accent2>
        <a:srgbClr val="6ED9AD"/>
      </a:accent2>
      <a:accent3>
        <a:srgbClr val="FFFFFF"/>
      </a:accent3>
      <a:accent4>
        <a:srgbClr val="000000"/>
      </a:accent4>
      <a:accent5>
        <a:srgbClr val="CAE2E6"/>
      </a:accent5>
      <a:accent6>
        <a:srgbClr val="63C49C"/>
      </a:accent6>
      <a:hlink>
        <a:srgbClr val="4E9625"/>
      </a:hlink>
      <a:folHlink>
        <a:srgbClr val="60652A"/>
      </a:folHlink>
    </a:clrScheme>
    <a:fontScheme name="Inhoud letter">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oud letter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Inhoud letter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Inhoud letter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nhoud bullet">
  <a:themeElements>
    <a:clrScheme name="">
      <a:dk1>
        <a:srgbClr val="000000"/>
      </a:dk1>
      <a:lt1>
        <a:srgbClr val="FFFFFF"/>
      </a:lt1>
      <a:dk2>
        <a:srgbClr val="9ACCD4"/>
      </a:dk2>
      <a:lt2>
        <a:srgbClr val="EEECE1"/>
      </a:lt2>
      <a:accent1>
        <a:srgbClr val="9ACCD4"/>
      </a:accent1>
      <a:accent2>
        <a:srgbClr val="6ED9AD"/>
      </a:accent2>
      <a:accent3>
        <a:srgbClr val="FFFFFF"/>
      </a:accent3>
      <a:accent4>
        <a:srgbClr val="000000"/>
      </a:accent4>
      <a:accent5>
        <a:srgbClr val="CAE2E6"/>
      </a:accent5>
      <a:accent6>
        <a:srgbClr val="63C49C"/>
      </a:accent6>
      <a:hlink>
        <a:srgbClr val="4E9625"/>
      </a:hlink>
      <a:folHlink>
        <a:srgbClr val="60652A"/>
      </a:folHlink>
    </a:clrScheme>
    <a:fontScheme name="Inhoud bulle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oud bullet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Inhoud bullet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Inhoud bullet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Standaardontwerp">
  <a:themeElements>
    <a:clrScheme name="">
      <a:dk1>
        <a:srgbClr val="000000"/>
      </a:dk1>
      <a:lt1>
        <a:srgbClr val="FFFFFF"/>
      </a:lt1>
      <a:dk2>
        <a:srgbClr val="9ACCD4"/>
      </a:dk2>
      <a:lt2>
        <a:srgbClr val="EEECE1"/>
      </a:lt2>
      <a:accent1>
        <a:srgbClr val="9ACCD4"/>
      </a:accent1>
      <a:accent2>
        <a:srgbClr val="6ED9AD"/>
      </a:accent2>
      <a:accent3>
        <a:srgbClr val="FFFFFF"/>
      </a:accent3>
      <a:accent4>
        <a:srgbClr val="000000"/>
      </a:accent4>
      <a:accent5>
        <a:srgbClr val="CAE2E6"/>
      </a:accent5>
      <a:accent6>
        <a:srgbClr val="63C49C"/>
      </a:accent6>
      <a:hlink>
        <a:srgbClr val="4E9625"/>
      </a:hlink>
      <a:folHlink>
        <a:srgbClr val="60652A"/>
      </a:folHlink>
    </a:clrScheme>
    <a:fontScheme name="1_Standaardontwerp">
      <a:majorFont>
        <a:latin typeface=""/>
        <a:ea typeface=""/>
        <a:cs typeface=""/>
      </a:majorFont>
      <a:minorFont>
        <a:latin typeface=""/>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 kolommen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2 kolommen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2 kolommen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Standaardontwerp">
  <a:themeElements>
    <a:clrScheme name="">
      <a:dk1>
        <a:srgbClr val="000000"/>
      </a:dk1>
      <a:lt1>
        <a:srgbClr val="FFFFFF"/>
      </a:lt1>
      <a:dk2>
        <a:srgbClr val="9ACCD4"/>
      </a:dk2>
      <a:lt2>
        <a:srgbClr val="EEECE1"/>
      </a:lt2>
      <a:accent1>
        <a:srgbClr val="9ACCD4"/>
      </a:accent1>
      <a:accent2>
        <a:srgbClr val="6ED9AD"/>
      </a:accent2>
      <a:accent3>
        <a:srgbClr val="FFFFFF"/>
      </a:accent3>
      <a:accent4>
        <a:srgbClr val="000000"/>
      </a:accent4>
      <a:accent5>
        <a:srgbClr val="CAE2E6"/>
      </a:accent5>
      <a:accent6>
        <a:srgbClr val="63C49C"/>
      </a:accent6>
      <a:hlink>
        <a:srgbClr val="4E9625"/>
      </a:hlink>
      <a:folHlink>
        <a:srgbClr val="60652A"/>
      </a:folHlink>
    </a:clrScheme>
    <a:fontScheme name="Kantoor - klassie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 kolommen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2 kolommen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2 kolommen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D7470B-8E54-4FEA-8525-10A64D630C27}"/>
</file>

<file path=customXml/itemProps2.xml><?xml version="1.0" encoding="utf-8"?>
<ds:datastoreItem xmlns:ds="http://schemas.openxmlformats.org/officeDocument/2006/customXml" ds:itemID="{177A22E4-72F5-49A5-868C-F57696EEC890}"/>
</file>

<file path=docProps/app.xml><?xml version="1.0" encoding="utf-8"?>
<Properties xmlns="http://schemas.openxmlformats.org/officeDocument/2006/extended-properties" xmlns:vt="http://schemas.openxmlformats.org/officeDocument/2006/docPropsVTypes">
  <Template>Sjabloon Standaard (11 Lichtblauw)</Template>
  <TotalTime>341</TotalTime>
  <Words>808</Words>
  <Application>Microsoft Office PowerPoint</Application>
  <PresentationFormat>Diavoorstelling (16:9)</PresentationFormat>
  <Paragraphs>97</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5</vt:i4>
      </vt:variant>
      <vt:variant>
        <vt:lpstr>Diatitels</vt:lpstr>
      </vt:variant>
      <vt:variant>
        <vt:i4>17</vt:i4>
      </vt:variant>
    </vt:vector>
  </HeadingPairs>
  <TitlesOfParts>
    <vt:vector size="26" baseType="lpstr">
      <vt:lpstr>Arial</vt:lpstr>
      <vt:lpstr>Calibri</vt:lpstr>
      <vt:lpstr>Verdana</vt:lpstr>
      <vt:lpstr>Wingdings</vt:lpstr>
      <vt:lpstr>Sjabloon Standaard (11 Lichtblauw)</vt:lpstr>
      <vt:lpstr>Inhoud letter</vt:lpstr>
      <vt:lpstr>Inhoud bullet</vt:lpstr>
      <vt:lpstr>1_Standaardontwerp</vt:lpstr>
      <vt:lpstr>2_Standaardontwerp</vt:lpstr>
      <vt:lpstr>PowerPoint-presentatie</vt:lpstr>
      <vt:lpstr>Programma vandaag</vt:lpstr>
      <vt:lpstr>PowerPoint-presentatie</vt:lpstr>
      <vt:lpstr>PowerPoint-presentatie</vt:lpstr>
      <vt:lpstr>Belangrijkste voorstellen voor Vervanging (1) </vt:lpstr>
      <vt:lpstr>Belangrijkste voorstellen voor Vervanging (2)</vt:lpstr>
      <vt:lpstr>Belangrijkste voorstellen voor Vervanging (3) </vt:lpstr>
      <vt:lpstr>Belangrijkste voorstellen voor Vervanging (4) </vt:lpstr>
      <vt:lpstr>Belangrijkste voorstellen voor Vervanging (5) </vt:lpstr>
      <vt:lpstr>Belangrijkste voorstellen voor Vervanging (6) </vt:lpstr>
      <vt:lpstr>Belangrijkste voorstellen voor Vervanging (7)</vt:lpstr>
      <vt:lpstr>PowerPoint-presentatie</vt:lpstr>
      <vt:lpstr>Belangrijkste voorstellen voor Vernietiging (1)</vt:lpstr>
      <vt:lpstr>Belangrijkste voorstellen voor Vernietiging (2)</vt:lpstr>
      <vt:lpstr>Deelsessies</vt:lpstr>
      <vt:lpstr>Vragen voor de discussie  </vt:lpstr>
      <vt:lpstr>PowerPoint-presentatie</vt:lpstr>
    </vt:vector>
  </TitlesOfParts>
  <Company>Ministerie van OCW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Vochteloo, Marit</dc:creator>
  <cp:lastModifiedBy>Litjens, Alard</cp:lastModifiedBy>
  <cp:revision>28</cp:revision>
  <cp:lastPrinted>2022-03-08T12:50:27Z</cp:lastPrinted>
  <dcterms:created xsi:type="dcterms:W3CDTF">2021-03-24T10:05:05Z</dcterms:created>
  <dcterms:modified xsi:type="dcterms:W3CDTF">2022-03-10T13:18:09Z</dcterms:modified>
</cp:coreProperties>
</file>