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9590D6-49C0-40F1-8D45-22955B3AA80C}"/>
</file>

<file path=customXml/itemProps2.xml><?xml version="1.0" encoding="utf-8"?>
<ds:datastoreItem xmlns:ds="http://schemas.openxmlformats.org/officeDocument/2006/customXml" ds:itemID="{F7388E70-CBB8-43C2-BFDD-9D196A0AF9F2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