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E713EC-784C-4E30-AEA0-8F3E27082602}"/>
</file>

<file path=customXml/itemProps2.xml><?xml version="1.0" encoding="utf-8"?>
<ds:datastoreItem xmlns:ds="http://schemas.openxmlformats.org/officeDocument/2006/customXml" ds:itemID="{787B2DB4-69B1-4FC1-B7CB-E91FE9EEB5AF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