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FD8290-1561-45D7-BE86-65290826B627}"/>
</file>

<file path=customXml/itemProps2.xml><?xml version="1.0" encoding="utf-8"?>
<ds:datastoreItem xmlns:ds="http://schemas.openxmlformats.org/officeDocument/2006/customXml" ds:itemID="{342FD746-A190-45B2-8513-28B021D77461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