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  <p:sldMasterId id="2147483768" r:id="rId5"/>
    <p:sldMasterId id="2147483770" r:id="rId6"/>
  </p:sldMasterIdLst>
  <p:notesMasterIdLst>
    <p:notesMasterId r:id="rId21"/>
  </p:notesMasterIdLst>
  <p:handoutMasterIdLst>
    <p:handoutMasterId r:id="rId22"/>
  </p:handoutMasterIdLst>
  <p:sldIdLst>
    <p:sldId id="1346" r:id="rId7"/>
    <p:sldId id="1348" r:id="rId8"/>
    <p:sldId id="1366" r:id="rId9"/>
    <p:sldId id="1367" r:id="rId10"/>
    <p:sldId id="1369" r:id="rId11"/>
    <p:sldId id="1371" r:id="rId12"/>
    <p:sldId id="1370" r:id="rId13"/>
    <p:sldId id="1372" r:id="rId14"/>
    <p:sldId id="1373" r:id="rId15"/>
    <p:sldId id="1368" r:id="rId16"/>
    <p:sldId id="1374" r:id="rId17"/>
    <p:sldId id="1375" r:id="rId18"/>
    <p:sldId id="1376" r:id="rId19"/>
    <p:sldId id="1377" r:id="rId20"/>
  </p:sldIdLst>
  <p:sldSz cx="12192000" cy="6858000"/>
  <p:notesSz cx="6865938" cy="9540875"/>
  <p:defaultTextStyle>
    <a:defPPr>
      <a:defRPr lang="nl-NL"/>
    </a:defPPr>
    <a:lvl1pPr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1pPr>
    <a:lvl2pPr marL="4556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28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00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72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2160" userDrawn="1">
          <p15:clr>
            <a:srgbClr val="A4A3A4"/>
          </p15:clr>
        </p15:guide>
        <p15:guide id="3" pos="7219">
          <p15:clr>
            <a:srgbClr val="A4A3A4"/>
          </p15:clr>
        </p15:guide>
        <p15:guide id="6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05" userDrawn="1">
          <p15:clr>
            <a:srgbClr val="A4A3A4"/>
          </p15:clr>
        </p15:guide>
        <p15:guide id="2" pos="216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ricia Palmen" initials="PP" lastIdx="12" clrIdx="0"/>
  <p:cmAuthor id="2" name="Vincent Damen" initials="VD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B1E2"/>
    <a:srgbClr val="F07E26"/>
    <a:srgbClr val="FFFFFF"/>
    <a:srgbClr val="000000"/>
    <a:srgbClr val="92D050"/>
    <a:srgbClr val="002F5F"/>
    <a:srgbClr val="00A9F3"/>
    <a:srgbClr val="2E75B6"/>
    <a:srgbClr val="1C93C2"/>
    <a:srgbClr val="8FD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62578E-4828-304C-AF92-79229FC9BFF8}" v="323" dt="2022-03-29T14:35:59.0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12" autoAdjust="0"/>
    <p:restoredTop sz="94249" autoAdjust="0"/>
  </p:normalViewPr>
  <p:slideViewPr>
    <p:cSldViewPr snapToGrid="0">
      <p:cViewPr varScale="1">
        <p:scale>
          <a:sx n="101" d="100"/>
          <a:sy n="101" d="100"/>
        </p:scale>
        <p:origin x="200" y="680"/>
      </p:cViewPr>
      <p:guideLst>
        <p:guide orient="horz" pos="2160"/>
        <p:guide pos="7219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30" y="102"/>
      </p:cViewPr>
      <p:guideLst>
        <p:guide orient="horz" pos="3005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en Zwiers" userId="dcef707a-cbc8-4acf-b7e7-cbfe98ec9212" providerId="ADAL" clId="{F462578E-4828-304C-AF92-79229FC9BFF8}"/>
    <pc:docChg chg="modSld">
      <pc:chgData name="Ellen Zwiers" userId="dcef707a-cbc8-4acf-b7e7-cbfe98ec9212" providerId="ADAL" clId="{F462578E-4828-304C-AF92-79229FC9BFF8}" dt="2022-03-29T14:40:02.714" v="206" actId="1076"/>
      <pc:docMkLst>
        <pc:docMk/>
      </pc:docMkLst>
      <pc:sldChg chg="modAnim">
        <pc:chgData name="Ellen Zwiers" userId="dcef707a-cbc8-4acf-b7e7-cbfe98ec9212" providerId="ADAL" clId="{F462578E-4828-304C-AF92-79229FC9BFF8}" dt="2022-03-29T14:33:39.924" v="185"/>
        <pc:sldMkLst>
          <pc:docMk/>
          <pc:sldMk cId="682530137" sldId="1348"/>
        </pc:sldMkLst>
      </pc:sldChg>
      <pc:sldChg chg="modAnim">
        <pc:chgData name="Ellen Zwiers" userId="dcef707a-cbc8-4acf-b7e7-cbfe98ec9212" providerId="ADAL" clId="{F462578E-4828-304C-AF92-79229FC9BFF8}" dt="2022-03-29T14:31:28.391" v="172"/>
        <pc:sldMkLst>
          <pc:docMk/>
          <pc:sldMk cId="1926583541" sldId="1366"/>
        </pc:sldMkLst>
      </pc:sldChg>
      <pc:sldChg chg="modAnim">
        <pc:chgData name="Ellen Zwiers" userId="dcef707a-cbc8-4acf-b7e7-cbfe98ec9212" providerId="ADAL" clId="{F462578E-4828-304C-AF92-79229FC9BFF8}" dt="2022-03-29T14:33:28.091" v="184"/>
        <pc:sldMkLst>
          <pc:docMk/>
          <pc:sldMk cId="3217571760" sldId="1369"/>
        </pc:sldMkLst>
      </pc:sldChg>
      <pc:sldChg chg="modSp mod modAnim">
        <pc:chgData name="Ellen Zwiers" userId="dcef707a-cbc8-4acf-b7e7-cbfe98ec9212" providerId="ADAL" clId="{F462578E-4828-304C-AF92-79229FC9BFF8}" dt="2022-03-29T14:39:08.762" v="200" actId="1076"/>
        <pc:sldMkLst>
          <pc:docMk/>
          <pc:sldMk cId="1260248387" sldId="1370"/>
        </pc:sldMkLst>
        <pc:spChg chg="mod">
          <ac:chgData name="Ellen Zwiers" userId="dcef707a-cbc8-4acf-b7e7-cbfe98ec9212" providerId="ADAL" clId="{F462578E-4828-304C-AF92-79229FC9BFF8}" dt="2022-03-29T14:39:08.762" v="200" actId="1076"/>
          <ac:spMkLst>
            <pc:docMk/>
            <pc:sldMk cId="1260248387" sldId="1370"/>
            <ac:spMk id="16" creationId="{676F7725-CF19-6648-998C-F85E68602EF3}"/>
          </ac:spMkLst>
        </pc:spChg>
      </pc:sldChg>
      <pc:sldChg chg="modSp mod modAnim">
        <pc:chgData name="Ellen Zwiers" userId="dcef707a-cbc8-4acf-b7e7-cbfe98ec9212" providerId="ADAL" clId="{F462578E-4828-304C-AF92-79229FC9BFF8}" dt="2022-03-29T14:39:00.914" v="199" actId="1076"/>
        <pc:sldMkLst>
          <pc:docMk/>
          <pc:sldMk cId="2948212808" sldId="1371"/>
        </pc:sldMkLst>
        <pc:spChg chg="mod">
          <ac:chgData name="Ellen Zwiers" userId="dcef707a-cbc8-4acf-b7e7-cbfe98ec9212" providerId="ADAL" clId="{F462578E-4828-304C-AF92-79229FC9BFF8}" dt="2022-03-29T14:38:55.016" v="198" actId="1076"/>
          <ac:spMkLst>
            <pc:docMk/>
            <pc:sldMk cId="2948212808" sldId="1371"/>
            <ac:spMk id="17" creationId="{A63D805F-06CD-9D42-8D5A-DF68C2603B25}"/>
          </ac:spMkLst>
        </pc:spChg>
        <pc:spChg chg="mod">
          <ac:chgData name="Ellen Zwiers" userId="dcef707a-cbc8-4acf-b7e7-cbfe98ec9212" providerId="ADAL" clId="{F462578E-4828-304C-AF92-79229FC9BFF8}" dt="2022-03-29T14:39:00.914" v="199" actId="1076"/>
          <ac:spMkLst>
            <pc:docMk/>
            <pc:sldMk cId="2948212808" sldId="1371"/>
            <ac:spMk id="18" creationId="{F9707AB2-F08B-B54C-BA1D-284CF81E24C0}"/>
          </ac:spMkLst>
        </pc:spChg>
      </pc:sldChg>
      <pc:sldChg chg="modAnim">
        <pc:chgData name="Ellen Zwiers" userId="dcef707a-cbc8-4acf-b7e7-cbfe98ec9212" providerId="ADAL" clId="{F462578E-4828-304C-AF92-79229FC9BFF8}" dt="2022-03-29T14:34:10.530" v="186"/>
        <pc:sldMkLst>
          <pc:docMk/>
          <pc:sldMk cId="714696785" sldId="1372"/>
        </pc:sldMkLst>
      </pc:sldChg>
      <pc:sldChg chg="modSp mod modAnim">
        <pc:chgData name="Ellen Zwiers" userId="dcef707a-cbc8-4acf-b7e7-cbfe98ec9212" providerId="ADAL" clId="{F462578E-4828-304C-AF92-79229FC9BFF8}" dt="2022-03-29T14:34:21.059" v="188"/>
        <pc:sldMkLst>
          <pc:docMk/>
          <pc:sldMk cId="2599418673" sldId="1373"/>
        </pc:sldMkLst>
        <pc:spChg chg="mod">
          <ac:chgData name="Ellen Zwiers" userId="dcef707a-cbc8-4acf-b7e7-cbfe98ec9212" providerId="ADAL" clId="{F462578E-4828-304C-AF92-79229FC9BFF8}" dt="2022-03-29T14:34:19.412" v="187" actId="1076"/>
          <ac:spMkLst>
            <pc:docMk/>
            <pc:sldMk cId="2599418673" sldId="1373"/>
            <ac:spMk id="29" creationId="{5BA37872-B641-FA46-BA08-7E7D7B6C5458}"/>
          </ac:spMkLst>
        </pc:spChg>
      </pc:sldChg>
      <pc:sldChg chg="modSp mod modAnim">
        <pc:chgData name="Ellen Zwiers" userId="dcef707a-cbc8-4acf-b7e7-cbfe98ec9212" providerId="ADAL" clId="{F462578E-4828-304C-AF92-79229FC9BFF8}" dt="2022-03-29T14:39:22.499" v="201" actId="1076"/>
        <pc:sldMkLst>
          <pc:docMk/>
          <pc:sldMk cId="1060978343" sldId="1374"/>
        </pc:sldMkLst>
        <pc:spChg chg="mod">
          <ac:chgData name="Ellen Zwiers" userId="dcef707a-cbc8-4acf-b7e7-cbfe98ec9212" providerId="ADAL" clId="{F462578E-4828-304C-AF92-79229FC9BFF8}" dt="2022-03-29T14:27:55.787" v="158" actId="1076"/>
          <ac:spMkLst>
            <pc:docMk/>
            <pc:sldMk cId="1060978343" sldId="1374"/>
            <ac:spMk id="17" creationId="{A63D805F-06CD-9D42-8D5A-DF68C2603B25}"/>
          </ac:spMkLst>
        </pc:spChg>
        <pc:spChg chg="mod">
          <ac:chgData name="Ellen Zwiers" userId="dcef707a-cbc8-4acf-b7e7-cbfe98ec9212" providerId="ADAL" clId="{F462578E-4828-304C-AF92-79229FC9BFF8}" dt="2022-03-29T14:39:22.499" v="201" actId="1076"/>
          <ac:spMkLst>
            <pc:docMk/>
            <pc:sldMk cId="1060978343" sldId="1374"/>
            <ac:spMk id="18" creationId="{F9707AB2-F08B-B54C-BA1D-284CF81E24C0}"/>
          </ac:spMkLst>
        </pc:spChg>
        <pc:spChg chg="mod">
          <ac:chgData name="Ellen Zwiers" userId="dcef707a-cbc8-4acf-b7e7-cbfe98ec9212" providerId="ADAL" clId="{F462578E-4828-304C-AF92-79229FC9BFF8}" dt="2022-03-29T14:28:05.155" v="161" actId="1076"/>
          <ac:spMkLst>
            <pc:docMk/>
            <pc:sldMk cId="1060978343" sldId="1374"/>
            <ac:spMk id="29" creationId="{5BA37872-B641-FA46-BA08-7E7D7B6C5458}"/>
          </ac:spMkLst>
        </pc:spChg>
      </pc:sldChg>
      <pc:sldChg chg="modSp mod modAnim">
        <pc:chgData name="Ellen Zwiers" userId="dcef707a-cbc8-4acf-b7e7-cbfe98ec9212" providerId="ADAL" clId="{F462578E-4828-304C-AF92-79229FC9BFF8}" dt="2022-03-29T14:39:32.196" v="202" actId="1076"/>
        <pc:sldMkLst>
          <pc:docMk/>
          <pc:sldMk cId="3411145145" sldId="1375"/>
        </pc:sldMkLst>
        <pc:spChg chg="mod">
          <ac:chgData name="Ellen Zwiers" userId="dcef707a-cbc8-4acf-b7e7-cbfe98ec9212" providerId="ADAL" clId="{F462578E-4828-304C-AF92-79229FC9BFF8}" dt="2022-03-29T14:39:32.196" v="202" actId="1076"/>
          <ac:spMkLst>
            <pc:docMk/>
            <pc:sldMk cId="3411145145" sldId="1375"/>
            <ac:spMk id="16" creationId="{676F7725-CF19-6648-998C-F85E68602EF3}"/>
          </ac:spMkLst>
        </pc:spChg>
      </pc:sldChg>
      <pc:sldChg chg="modSp mod modAnim">
        <pc:chgData name="Ellen Zwiers" userId="dcef707a-cbc8-4acf-b7e7-cbfe98ec9212" providerId="ADAL" clId="{F462578E-4828-304C-AF92-79229FC9BFF8}" dt="2022-03-29T14:39:47.114" v="205" actId="14100"/>
        <pc:sldMkLst>
          <pc:docMk/>
          <pc:sldMk cId="2496862263" sldId="1376"/>
        </pc:sldMkLst>
        <pc:spChg chg="mod">
          <ac:chgData name="Ellen Zwiers" userId="dcef707a-cbc8-4acf-b7e7-cbfe98ec9212" providerId="ADAL" clId="{F462578E-4828-304C-AF92-79229FC9BFF8}" dt="2022-03-29T14:39:47.114" v="205" actId="14100"/>
          <ac:spMkLst>
            <pc:docMk/>
            <pc:sldMk cId="2496862263" sldId="1376"/>
            <ac:spMk id="20" creationId="{7CACD572-6539-0E46-B7FA-8BCB11D981C9}"/>
          </ac:spMkLst>
        </pc:spChg>
      </pc:sldChg>
      <pc:sldChg chg="modSp mod modAnim">
        <pc:chgData name="Ellen Zwiers" userId="dcef707a-cbc8-4acf-b7e7-cbfe98ec9212" providerId="ADAL" clId="{F462578E-4828-304C-AF92-79229FC9BFF8}" dt="2022-03-29T14:40:02.714" v="206" actId="1076"/>
        <pc:sldMkLst>
          <pc:docMk/>
          <pc:sldMk cId="3433069791" sldId="1377"/>
        </pc:sldMkLst>
        <pc:spChg chg="mod">
          <ac:chgData name="Ellen Zwiers" userId="dcef707a-cbc8-4acf-b7e7-cbfe98ec9212" providerId="ADAL" clId="{F462578E-4828-304C-AF92-79229FC9BFF8}" dt="2022-03-29T14:40:02.714" v="206" actId="1076"/>
          <ac:spMkLst>
            <pc:docMk/>
            <pc:sldMk cId="3433069791" sldId="1377"/>
            <ac:spMk id="16" creationId="{676F7725-CF19-6648-998C-F85E68602EF3}"/>
          </ac:spMkLst>
        </pc:spChg>
        <pc:spChg chg="mod">
          <ac:chgData name="Ellen Zwiers" userId="dcef707a-cbc8-4acf-b7e7-cbfe98ec9212" providerId="ADAL" clId="{F462578E-4828-304C-AF92-79229FC9BFF8}" dt="2022-03-29T14:35:57.629" v="196" actId="1076"/>
          <ac:spMkLst>
            <pc:docMk/>
            <pc:sldMk cId="3433069791" sldId="1377"/>
            <ac:spMk id="29" creationId="{5BA37872-B641-FA46-BA08-7E7D7B6C545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78701"/>
          </a:xfrm>
          <a:prstGeom prst="rect">
            <a:avLst/>
          </a:prstGeom>
        </p:spPr>
        <p:txBody>
          <a:bodyPr vert="horz" wrap="square" lIns="93744" tIns="46872" rIns="93744" bIns="4687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9109" y="0"/>
            <a:ext cx="2975240" cy="478701"/>
          </a:xfrm>
          <a:prstGeom prst="rect">
            <a:avLst/>
          </a:prstGeom>
        </p:spPr>
        <p:txBody>
          <a:bodyPr vert="horz" wrap="square" lIns="93744" tIns="46872" rIns="93744" bIns="4687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C3D4CAB9-543B-124D-AC85-B38EEA6DAD72}" type="datetimeFigureOut">
              <a:rPr lang="nl-NL" altLang="en-US"/>
              <a:pPr/>
              <a:t>29-03-2022</a:t>
            </a:fld>
            <a:endParaRPr lang="nl-NL" alt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062176"/>
            <a:ext cx="2975240" cy="478700"/>
          </a:xfrm>
          <a:prstGeom prst="rect">
            <a:avLst/>
          </a:prstGeom>
        </p:spPr>
        <p:txBody>
          <a:bodyPr vert="horz" wrap="square" lIns="93744" tIns="46872" rIns="93744" bIns="4687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9109" y="9062176"/>
            <a:ext cx="2975240" cy="478700"/>
          </a:xfrm>
          <a:prstGeom prst="rect">
            <a:avLst/>
          </a:prstGeom>
        </p:spPr>
        <p:txBody>
          <a:bodyPr vert="horz" wrap="square" lIns="93744" tIns="46872" rIns="93744" bIns="4687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E10CD581-2C6F-F24C-A6EA-AEF3E4905845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4827330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78701"/>
          </a:xfrm>
          <a:prstGeom prst="rect">
            <a:avLst/>
          </a:prstGeom>
        </p:spPr>
        <p:txBody>
          <a:bodyPr vert="horz" wrap="square" lIns="93744" tIns="46872" rIns="93744" bIns="4687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478701"/>
          </a:xfrm>
          <a:prstGeom prst="rect">
            <a:avLst/>
          </a:prstGeom>
        </p:spPr>
        <p:txBody>
          <a:bodyPr vert="horz" wrap="square" lIns="93744" tIns="46872" rIns="93744" bIns="4687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520C45E-4B48-084A-A24B-FDF519F7717D}" type="datetimeFigureOut">
              <a:rPr lang="nl-NL" altLang="en-US"/>
              <a:pPr/>
              <a:t>29-03-2022</a:t>
            </a:fld>
            <a:endParaRPr lang="nl-NL" alt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1192213"/>
            <a:ext cx="5724525" cy="3221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744" tIns="46872" rIns="93744" bIns="46872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6594" y="4591546"/>
            <a:ext cx="5492750" cy="3756720"/>
          </a:xfrm>
          <a:prstGeom prst="rect">
            <a:avLst/>
          </a:prstGeom>
        </p:spPr>
        <p:txBody>
          <a:bodyPr vert="horz" lIns="93744" tIns="46872" rIns="93744" bIns="46872" rtlCol="0"/>
          <a:lstStyle/>
          <a:p>
            <a:pPr lvl="0"/>
            <a:r>
              <a:rPr lang="nl-NL" noProof="0"/>
              <a:t>Klik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062176"/>
            <a:ext cx="2975240" cy="478700"/>
          </a:xfrm>
          <a:prstGeom prst="rect">
            <a:avLst/>
          </a:prstGeom>
        </p:spPr>
        <p:txBody>
          <a:bodyPr vert="horz" wrap="square" lIns="93744" tIns="46872" rIns="93744" bIns="4687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9109" y="9062176"/>
            <a:ext cx="2975240" cy="478700"/>
          </a:xfrm>
          <a:prstGeom prst="rect">
            <a:avLst/>
          </a:prstGeom>
        </p:spPr>
        <p:txBody>
          <a:bodyPr vert="horz" wrap="square" lIns="93744" tIns="46872" rIns="93744" bIns="4687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3399720B-A57D-9C40-A75B-79A2C5AF5111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8289933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5pPr>
    <a:lvl6pPr marL="2285795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1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6258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7210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0626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96453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62976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291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789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018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28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2436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999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1539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1439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6611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7064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: V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>
            <a:grpSpLocks/>
          </p:cNvGrpSpPr>
          <p:nvPr userDrawn="1"/>
        </p:nvGrpSpPr>
        <p:grpSpPr bwMode="auto">
          <a:xfrm>
            <a:off x="7356475" y="1871663"/>
            <a:ext cx="4845040" cy="4319587"/>
            <a:chOff x="7222241" y="1800000"/>
            <a:chExt cx="4844271" cy="4320000"/>
          </a:xfrm>
          <a:solidFill>
            <a:schemeClr val="tx2"/>
          </a:solidFill>
        </p:grpSpPr>
        <p:sp>
          <p:nvSpPr>
            <p:cNvPr id="5" name="Uitstel 4"/>
            <p:cNvSpPr/>
            <p:nvPr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" name="Rechthoek 5"/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 userDrawn="1"/>
        </p:nvSpPr>
        <p:spPr bwMode="auto">
          <a:xfrm>
            <a:off x="0" y="5238750"/>
            <a:ext cx="9702800" cy="1619250"/>
          </a:xfrm>
          <a:custGeom>
            <a:avLst/>
            <a:gdLst>
              <a:gd name="T0" fmla="*/ 2147483647 w 12672"/>
              <a:gd name="T1" fmla="*/ 1239116523 h 2116"/>
              <a:gd name="T2" fmla="*/ 0 w 12672"/>
              <a:gd name="T3" fmla="*/ 1239116523 h 2116"/>
              <a:gd name="T4" fmla="*/ 0 w 12672"/>
              <a:gd name="T5" fmla="*/ 0 h 2116"/>
              <a:gd name="T6" fmla="*/ 2147483647 w 12672"/>
              <a:gd name="T7" fmla="*/ 0 h 2116"/>
              <a:gd name="T8" fmla="*/ 2147483647 w 12672"/>
              <a:gd name="T9" fmla="*/ 1756993 h 2116"/>
              <a:gd name="T10" fmla="*/ 2147483647 w 12672"/>
              <a:gd name="T11" fmla="*/ 6441799 h 2116"/>
              <a:gd name="T12" fmla="*/ 2147483647 w 12672"/>
              <a:gd name="T13" fmla="*/ 14639826 h 2116"/>
              <a:gd name="T14" fmla="*/ 2147483647 w 12672"/>
              <a:gd name="T15" fmla="*/ 25766430 h 2116"/>
              <a:gd name="T16" fmla="*/ 2147483647 w 12672"/>
              <a:gd name="T17" fmla="*/ 39234672 h 2116"/>
              <a:gd name="T18" fmla="*/ 2147483647 w 12672"/>
              <a:gd name="T19" fmla="*/ 55631492 h 2116"/>
              <a:gd name="T20" fmla="*/ 2147483647 w 12672"/>
              <a:gd name="T21" fmla="*/ 75541533 h 2116"/>
              <a:gd name="T22" fmla="*/ 2147483647 w 12672"/>
              <a:gd name="T23" fmla="*/ 97208567 h 2116"/>
              <a:gd name="T24" fmla="*/ 2147483647 w 12672"/>
              <a:gd name="T25" fmla="*/ 121803413 h 2116"/>
              <a:gd name="T26" fmla="*/ 2147483647 w 12672"/>
              <a:gd name="T27" fmla="*/ 149326072 h 2116"/>
              <a:gd name="T28" fmla="*/ 2147483647 w 12672"/>
              <a:gd name="T29" fmla="*/ 179777308 h 2116"/>
              <a:gd name="T30" fmla="*/ 2147483647 w 12672"/>
              <a:gd name="T31" fmla="*/ 211399362 h 2116"/>
              <a:gd name="T32" fmla="*/ 2147483647 w 12672"/>
              <a:gd name="T33" fmla="*/ 245949229 h 2116"/>
              <a:gd name="T34" fmla="*/ 2147483647 w 12672"/>
              <a:gd name="T35" fmla="*/ 283427674 h 2116"/>
              <a:gd name="T36" fmla="*/ 2147483647 w 12672"/>
              <a:gd name="T37" fmla="*/ 321490762 h 2116"/>
              <a:gd name="T38" fmla="*/ 2147483647 w 12672"/>
              <a:gd name="T39" fmla="*/ 362482428 h 2116"/>
              <a:gd name="T40" fmla="*/ 2147483647 w 12672"/>
              <a:gd name="T41" fmla="*/ 406401906 h 2116"/>
              <a:gd name="T42" fmla="*/ 2147483647 w 12672"/>
              <a:gd name="T43" fmla="*/ 450907558 h 2116"/>
              <a:gd name="T44" fmla="*/ 2147483647 w 12672"/>
              <a:gd name="T45" fmla="*/ 497754848 h 2116"/>
              <a:gd name="T46" fmla="*/ 2147483647 w 12672"/>
              <a:gd name="T47" fmla="*/ 546944541 h 2116"/>
              <a:gd name="T48" fmla="*/ 2147483647 w 12672"/>
              <a:gd name="T49" fmla="*/ 596720408 h 2116"/>
              <a:gd name="T50" fmla="*/ 2147483647 w 12672"/>
              <a:gd name="T51" fmla="*/ 648837913 h 2116"/>
              <a:gd name="T52" fmla="*/ 2147483647 w 12672"/>
              <a:gd name="T53" fmla="*/ 702712412 h 2116"/>
              <a:gd name="T54" fmla="*/ 2147483647 w 12672"/>
              <a:gd name="T55" fmla="*/ 757173085 h 2116"/>
              <a:gd name="T56" fmla="*/ 2147483647 w 12672"/>
              <a:gd name="T57" fmla="*/ 813389986 h 2116"/>
              <a:gd name="T58" fmla="*/ 2147483647 w 12672"/>
              <a:gd name="T59" fmla="*/ 870777706 h 2116"/>
              <a:gd name="T60" fmla="*/ 2147483647 w 12672"/>
              <a:gd name="T61" fmla="*/ 929337775 h 2116"/>
              <a:gd name="T62" fmla="*/ 2147483647 w 12672"/>
              <a:gd name="T63" fmla="*/ 989653307 h 2116"/>
              <a:gd name="T64" fmla="*/ 2147483647 w 12672"/>
              <a:gd name="T65" fmla="*/ 1050555013 h 2116"/>
              <a:gd name="T66" fmla="*/ 2147483647 w 12672"/>
              <a:gd name="T67" fmla="*/ 1112628304 h 2116"/>
              <a:gd name="T68" fmla="*/ 2147483647 w 12672"/>
              <a:gd name="T69" fmla="*/ 1175287004 h 2116"/>
              <a:gd name="T70" fmla="*/ 2147483647 w 12672"/>
              <a:gd name="T71" fmla="*/ 1239116523 h 211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2672" h="2116">
                <a:moveTo>
                  <a:pt x="12672" y="2116"/>
                </a:moveTo>
                <a:lnTo>
                  <a:pt x="12672" y="2116"/>
                </a:lnTo>
                <a:lnTo>
                  <a:pt x="0" y="2116"/>
                </a:lnTo>
                <a:lnTo>
                  <a:pt x="0" y="0"/>
                </a:lnTo>
                <a:lnTo>
                  <a:pt x="10556" y="0"/>
                </a:lnTo>
                <a:lnTo>
                  <a:pt x="10611" y="0"/>
                </a:lnTo>
                <a:lnTo>
                  <a:pt x="10665" y="3"/>
                </a:lnTo>
                <a:lnTo>
                  <a:pt x="10720" y="6"/>
                </a:lnTo>
                <a:lnTo>
                  <a:pt x="10773" y="11"/>
                </a:lnTo>
                <a:lnTo>
                  <a:pt x="10825" y="17"/>
                </a:lnTo>
                <a:lnTo>
                  <a:pt x="10878" y="25"/>
                </a:lnTo>
                <a:lnTo>
                  <a:pt x="10931" y="33"/>
                </a:lnTo>
                <a:lnTo>
                  <a:pt x="10983" y="44"/>
                </a:lnTo>
                <a:lnTo>
                  <a:pt x="11034" y="54"/>
                </a:lnTo>
                <a:lnTo>
                  <a:pt x="11085" y="67"/>
                </a:lnTo>
                <a:lnTo>
                  <a:pt x="11135" y="81"/>
                </a:lnTo>
                <a:lnTo>
                  <a:pt x="11185" y="95"/>
                </a:lnTo>
                <a:lnTo>
                  <a:pt x="11235" y="110"/>
                </a:lnTo>
                <a:lnTo>
                  <a:pt x="11284" y="129"/>
                </a:lnTo>
                <a:lnTo>
                  <a:pt x="11333" y="146"/>
                </a:lnTo>
                <a:lnTo>
                  <a:pt x="11379" y="166"/>
                </a:lnTo>
                <a:lnTo>
                  <a:pt x="11428" y="187"/>
                </a:lnTo>
                <a:lnTo>
                  <a:pt x="11474" y="208"/>
                </a:lnTo>
                <a:lnTo>
                  <a:pt x="11519" y="232"/>
                </a:lnTo>
                <a:lnTo>
                  <a:pt x="11564" y="255"/>
                </a:lnTo>
                <a:lnTo>
                  <a:pt x="11610" y="280"/>
                </a:lnTo>
                <a:lnTo>
                  <a:pt x="11653" y="307"/>
                </a:lnTo>
                <a:lnTo>
                  <a:pt x="11697" y="333"/>
                </a:lnTo>
                <a:lnTo>
                  <a:pt x="11739" y="361"/>
                </a:lnTo>
                <a:lnTo>
                  <a:pt x="11781" y="391"/>
                </a:lnTo>
                <a:lnTo>
                  <a:pt x="11823" y="420"/>
                </a:lnTo>
                <a:lnTo>
                  <a:pt x="11863" y="451"/>
                </a:lnTo>
                <a:lnTo>
                  <a:pt x="11902" y="484"/>
                </a:lnTo>
                <a:lnTo>
                  <a:pt x="11941" y="517"/>
                </a:lnTo>
                <a:lnTo>
                  <a:pt x="11980" y="549"/>
                </a:lnTo>
                <a:lnTo>
                  <a:pt x="12016" y="585"/>
                </a:lnTo>
                <a:lnTo>
                  <a:pt x="12053" y="619"/>
                </a:lnTo>
                <a:lnTo>
                  <a:pt x="12089" y="657"/>
                </a:lnTo>
                <a:lnTo>
                  <a:pt x="12123" y="694"/>
                </a:lnTo>
                <a:lnTo>
                  <a:pt x="12157" y="731"/>
                </a:lnTo>
                <a:lnTo>
                  <a:pt x="12190" y="770"/>
                </a:lnTo>
                <a:lnTo>
                  <a:pt x="12221" y="809"/>
                </a:lnTo>
                <a:lnTo>
                  <a:pt x="12252" y="850"/>
                </a:lnTo>
                <a:lnTo>
                  <a:pt x="12282" y="892"/>
                </a:lnTo>
                <a:lnTo>
                  <a:pt x="12311" y="934"/>
                </a:lnTo>
                <a:lnTo>
                  <a:pt x="12339" y="976"/>
                </a:lnTo>
                <a:lnTo>
                  <a:pt x="12366" y="1019"/>
                </a:lnTo>
                <a:lnTo>
                  <a:pt x="12392" y="1063"/>
                </a:lnTo>
                <a:lnTo>
                  <a:pt x="12417" y="1108"/>
                </a:lnTo>
                <a:lnTo>
                  <a:pt x="12440" y="1153"/>
                </a:lnTo>
                <a:lnTo>
                  <a:pt x="12464" y="1200"/>
                </a:lnTo>
                <a:lnTo>
                  <a:pt x="12485" y="1245"/>
                </a:lnTo>
                <a:lnTo>
                  <a:pt x="12506" y="1293"/>
                </a:lnTo>
                <a:lnTo>
                  <a:pt x="12526" y="1341"/>
                </a:lnTo>
                <a:lnTo>
                  <a:pt x="12544" y="1389"/>
                </a:lnTo>
                <a:lnTo>
                  <a:pt x="12562" y="1438"/>
                </a:lnTo>
                <a:lnTo>
                  <a:pt x="12577" y="1487"/>
                </a:lnTo>
                <a:lnTo>
                  <a:pt x="12593" y="1537"/>
                </a:lnTo>
                <a:lnTo>
                  <a:pt x="12605" y="1587"/>
                </a:lnTo>
                <a:lnTo>
                  <a:pt x="12618" y="1638"/>
                </a:lnTo>
                <a:lnTo>
                  <a:pt x="12630" y="1690"/>
                </a:lnTo>
                <a:lnTo>
                  <a:pt x="12639" y="1741"/>
                </a:lnTo>
                <a:lnTo>
                  <a:pt x="12649" y="1794"/>
                </a:lnTo>
                <a:lnTo>
                  <a:pt x="12655" y="1847"/>
                </a:lnTo>
                <a:lnTo>
                  <a:pt x="12661" y="1900"/>
                </a:lnTo>
                <a:lnTo>
                  <a:pt x="12666" y="1954"/>
                </a:lnTo>
                <a:lnTo>
                  <a:pt x="12669" y="2007"/>
                </a:lnTo>
                <a:lnTo>
                  <a:pt x="12672" y="2062"/>
                </a:lnTo>
                <a:lnTo>
                  <a:pt x="12672" y="21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0000" y="2160000"/>
            <a:ext cx="6120000" cy="1440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4800" b="1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0000" y="3959940"/>
            <a:ext cx="6120000" cy="108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ondertitelstijl van het model te bewerken</a:t>
            </a:r>
            <a:endParaRPr lang="en-US" dirty="0"/>
          </a:p>
        </p:txBody>
      </p:sp>
      <p:sp>
        <p:nvSpPr>
          <p:cNvPr id="9" name="Tijdelijke aanduiding voor datum 3"/>
          <p:cNvSpPr>
            <a:spLocks noGrp="1" noChangeAspect="1"/>
          </p:cNvSpPr>
          <p:nvPr>
            <p:ph type="dt" sz="half" idx="10"/>
          </p:nvPr>
        </p:nvSpPr>
        <p:spPr>
          <a:xfrm>
            <a:off x="1080000" y="6480000"/>
            <a:ext cx="407035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1000" dirty="0">
                <a:solidFill>
                  <a:schemeClr val="bg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r>
              <a:rPr lang="nl-NL"/>
              <a:t>30 maart 2022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78948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A81BE86-241E-4276-94AE-C739E9F6A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30 maart 2022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C600733-5ECD-4473-9405-470A7E6B6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846ACE3-FD96-45E7-954D-C9971C990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79B71-FC3D-4249-B316-8CAC950E20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846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: V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>
            <a:grpSpLocks/>
          </p:cNvGrpSpPr>
          <p:nvPr userDrawn="1"/>
        </p:nvGrpSpPr>
        <p:grpSpPr bwMode="auto">
          <a:xfrm>
            <a:off x="7356475" y="1871663"/>
            <a:ext cx="4845040" cy="4319587"/>
            <a:chOff x="7222241" y="1800000"/>
            <a:chExt cx="4844271" cy="4320000"/>
          </a:xfrm>
          <a:solidFill>
            <a:schemeClr val="tx2"/>
          </a:solidFill>
        </p:grpSpPr>
        <p:sp>
          <p:nvSpPr>
            <p:cNvPr id="5" name="Uitstel 4"/>
            <p:cNvSpPr/>
            <p:nvPr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" name="Rechthoek 5"/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 userDrawn="1"/>
        </p:nvSpPr>
        <p:spPr bwMode="auto">
          <a:xfrm>
            <a:off x="0" y="5238750"/>
            <a:ext cx="9702800" cy="1619250"/>
          </a:xfrm>
          <a:custGeom>
            <a:avLst/>
            <a:gdLst>
              <a:gd name="T0" fmla="*/ 2147483647 w 12672"/>
              <a:gd name="T1" fmla="*/ 1239116523 h 2116"/>
              <a:gd name="T2" fmla="*/ 0 w 12672"/>
              <a:gd name="T3" fmla="*/ 1239116523 h 2116"/>
              <a:gd name="T4" fmla="*/ 0 w 12672"/>
              <a:gd name="T5" fmla="*/ 0 h 2116"/>
              <a:gd name="T6" fmla="*/ 2147483647 w 12672"/>
              <a:gd name="T7" fmla="*/ 0 h 2116"/>
              <a:gd name="T8" fmla="*/ 2147483647 w 12672"/>
              <a:gd name="T9" fmla="*/ 1756993 h 2116"/>
              <a:gd name="T10" fmla="*/ 2147483647 w 12672"/>
              <a:gd name="T11" fmla="*/ 6441799 h 2116"/>
              <a:gd name="T12" fmla="*/ 2147483647 w 12672"/>
              <a:gd name="T13" fmla="*/ 14639826 h 2116"/>
              <a:gd name="T14" fmla="*/ 2147483647 w 12672"/>
              <a:gd name="T15" fmla="*/ 25766430 h 2116"/>
              <a:gd name="T16" fmla="*/ 2147483647 w 12672"/>
              <a:gd name="T17" fmla="*/ 39234672 h 2116"/>
              <a:gd name="T18" fmla="*/ 2147483647 w 12672"/>
              <a:gd name="T19" fmla="*/ 55631492 h 2116"/>
              <a:gd name="T20" fmla="*/ 2147483647 w 12672"/>
              <a:gd name="T21" fmla="*/ 75541533 h 2116"/>
              <a:gd name="T22" fmla="*/ 2147483647 w 12672"/>
              <a:gd name="T23" fmla="*/ 97208567 h 2116"/>
              <a:gd name="T24" fmla="*/ 2147483647 w 12672"/>
              <a:gd name="T25" fmla="*/ 121803413 h 2116"/>
              <a:gd name="T26" fmla="*/ 2147483647 w 12672"/>
              <a:gd name="T27" fmla="*/ 149326072 h 2116"/>
              <a:gd name="T28" fmla="*/ 2147483647 w 12672"/>
              <a:gd name="T29" fmla="*/ 179777308 h 2116"/>
              <a:gd name="T30" fmla="*/ 2147483647 w 12672"/>
              <a:gd name="T31" fmla="*/ 211399362 h 2116"/>
              <a:gd name="T32" fmla="*/ 2147483647 w 12672"/>
              <a:gd name="T33" fmla="*/ 245949229 h 2116"/>
              <a:gd name="T34" fmla="*/ 2147483647 w 12672"/>
              <a:gd name="T35" fmla="*/ 283427674 h 2116"/>
              <a:gd name="T36" fmla="*/ 2147483647 w 12672"/>
              <a:gd name="T37" fmla="*/ 321490762 h 2116"/>
              <a:gd name="T38" fmla="*/ 2147483647 w 12672"/>
              <a:gd name="T39" fmla="*/ 362482428 h 2116"/>
              <a:gd name="T40" fmla="*/ 2147483647 w 12672"/>
              <a:gd name="T41" fmla="*/ 406401906 h 2116"/>
              <a:gd name="T42" fmla="*/ 2147483647 w 12672"/>
              <a:gd name="T43" fmla="*/ 450907558 h 2116"/>
              <a:gd name="T44" fmla="*/ 2147483647 w 12672"/>
              <a:gd name="T45" fmla="*/ 497754848 h 2116"/>
              <a:gd name="T46" fmla="*/ 2147483647 w 12672"/>
              <a:gd name="T47" fmla="*/ 546944541 h 2116"/>
              <a:gd name="T48" fmla="*/ 2147483647 w 12672"/>
              <a:gd name="T49" fmla="*/ 596720408 h 2116"/>
              <a:gd name="T50" fmla="*/ 2147483647 w 12672"/>
              <a:gd name="T51" fmla="*/ 648837913 h 2116"/>
              <a:gd name="T52" fmla="*/ 2147483647 w 12672"/>
              <a:gd name="T53" fmla="*/ 702712412 h 2116"/>
              <a:gd name="T54" fmla="*/ 2147483647 w 12672"/>
              <a:gd name="T55" fmla="*/ 757173085 h 2116"/>
              <a:gd name="T56" fmla="*/ 2147483647 w 12672"/>
              <a:gd name="T57" fmla="*/ 813389986 h 2116"/>
              <a:gd name="T58" fmla="*/ 2147483647 w 12672"/>
              <a:gd name="T59" fmla="*/ 870777706 h 2116"/>
              <a:gd name="T60" fmla="*/ 2147483647 w 12672"/>
              <a:gd name="T61" fmla="*/ 929337775 h 2116"/>
              <a:gd name="T62" fmla="*/ 2147483647 w 12672"/>
              <a:gd name="T63" fmla="*/ 989653307 h 2116"/>
              <a:gd name="T64" fmla="*/ 2147483647 w 12672"/>
              <a:gd name="T65" fmla="*/ 1050555013 h 2116"/>
              <a:gd name="T66" fmla="*/ 2147483647 w 12672"/>
              <a:gd name="T67" fmla="*/ 1112628304 h 2116"/>
              <a:gd name="T68" fmla="*/ 2147483647 w 12672"/>
              <a:gd name="T69" fmla="*/ 1175287004 h 2116"/>
              <a:gd name="T70" fmla="*/ 2147483647 w 12672"/>
              <a:gd name="T71" fmla="*/ 1239116523 h 211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2672" h="2116">
                <a:moveTo>
                  <a:pt x="12672" y="2116"/>
                </a:moveTo>
                <a:lnTo>
                  <a:pt x="12672" y="2116"/>
                </a:lnTo>
                <a:lnTo>
                  <a:pt x="0" y="2116"/>
                </a:lnTo>
                <a:lnTo>
                  <a:pt x="0" y="0"/>
                </a:lnTo>
                <a:lnTo>
                  <a:pt x="10556" y="0"/>
                </a:lnTo>
                <a:lnTo>
                  <a:pt x="10611" y="0"/>
                </a:lnTo>
                <a:lnTo>
                  <a:pt x="10665" y="3"/>
                </a:lnTo>
                <a:lnTo>
                  <a:pt x="10720" y="6"/>
                </a:lnTo>
                <a:lnTo>
                  <a:pt x="10773" y="11"/>
                </a:lnTo>
                <a:lnTo>
                  <a:pt x="10825" y="17"/>
                </a:lnTo>
                <a:lnTo>
                  <a:pt x="10878" y="25"/>
                </a:lnTo>
                <a:lnTo>
                  <a:pt x="10931" y="33"/>
                </a:lnTo>
                <a:lnTo>
                  <a:pt x="10983" y="44"/>
                </a:lnTo>
                <a:lnTo>
                  <a:pt x="11034" y="54"/>
                </a:lnTo>
                <a:lnTo>
                  <a:pt x="11085" y="67"/>
                </a:lnTo>
                <a:lnTo>
                  <a:pt x="11135" y="81"/>
                </a:lnTo>
                <a:lnTo>
                  <a:pt x="11185" y="95"/>
                </a:lnTo>
                <a:lnTo>
                  <a:pt x="11235" y="110"/>
                </a:lnTo>
                <a:lnTo>
                  <a:pt x="11284" y="129"/>
                </a:lnTo>
                <a:lnTo>
                  <a:pt x="11333" y="146"/>
                </a:lnTo>
                <a:lnTo>
                  <a:pt x="11379" y="166"/>
                </a:lnTo>
                <a:lnTo>
                  <a:pt x="11428" y="187"/>
                </a:lnTo>
                <a:lnTo>
                  <a:pt x="11474" y="208"/>
                </a:lnTo>
                <a:lnTo>
                  <a:pt x="11519" y="232"/>
                </a:lnTo>
                <a:lnTo>
                  <a:pt x="11564" y="255"/>
                </a:lnTo>
                <a:lnTo>
                  <a:pt x="11610" y="280"/>
                </a:lnTo>
                <a:lnTo>
                  <a:pt x="11653" y="307"/>
                </a:lnTo>
                <a:lnTo>
                  <a:pt x="11697" y="333"/>
                </a:lnTo>
                <a:lnTo>
                  <a:pt x="11739" y="361"/>
                </a:lnTo>
                <a:lnTo>
                  <a:pt x="11781" y="391"/>
                </a:lnTo>
                <a:lnTo>
                  <a:pt x="11823" y="420"/>
                </a:lnTo>
                <a:lnTo>
                  <a:pt x="11863" y="451"/>
                </a:lnTo>
                <a:lnTo>
                  <a:pt x="11902" y="484"/>
                </a:lnTo>
                <a:lnTo>
                  <a:pt x="11941" y="517"/>
                </a:lnTo>
                <a:lnTo>
                  <a:pt x="11980" y="549"/>
                </a:lnTo>
                <a:lnTo>
                  <a:pt x="12016" y="585"/>
                </a:lnTo>
                <a:lnTo>
                  <a:pt x="12053" y="619"/>
                </a:lnTo>
                <a:lnTo>
                  <a:pt x="12089" y="657"/>
                </a:lnTo>
                <a:lnTo>
                  <a:pt x="12123" y="694"/>
                </a:lnTo>
                <a:lnTo>
                  <a:pt x="12157" y="731"/>
                </a:lnTo>
                <a:lnTo>
                  <a:pt x="12190" y="770"/>
                </a:lnTo>
                <a:lnTo>
                  <a:pt x="12221" y="809"/>
                </a:lnTo>
                <a:lnTo>
                  <a:pt x="12252" y="850"/>
                </a:lnTo>
                <a:lnTo>
                  <a:pt x="12282" y="892"/>
                </a:lnTo>
                <a:lnTo>
                  <a:pt x="12311" y="934"/>
                </a:lnTo>
                <a:lnTo>
                  <a:pt x="12339" y="976"/>
                </a:lnTo>
                <a:lnTo>
                  <a:pt x="12366" y="1019"/>
                </a:lnTo>
                <a:lnTo>
                  <a:pt x="12392" y="1063"/>
                </a:lnTo>
                <a:lnTo>
                  <a:pt x="12417" y="1108"/>
                </a:lnTo>
                <a:lnTo>
                  <a:pt x="12440" y="1153"/>
                </a:lnTo>
                <a:lnTo>
                  <a:pt x="12464" y="1200"/>
                </a:lnTo>
                <a:lnTo>
                  <a:pt x="12485" y="1245"/>
                </a:lnTo>
                <a:lnTo>
                  <a:pt x="12506" y="1293"/>
                </a:lnTo>
                <a:lnTo>
                  <a:pt x="12526" y="1341"/>
                </a:lnTo>
                <a:lnTo>
                  <a:pt x="12544" y="1389"/>
                </a:lnTo>
                <a:lnTo>
                  <a:pt x="12562" y="1438"/>
                </a:lnTo>
                <a:lnTo>
                  <a:pt x="12577" y="1487"/>
                </a:lnTo>
                <a:lnTo>
                  <a:pt x="12593" y="1537"/>
                </a:lnTo>
                <a:lnTo>
                  <a:pt x="12605" y="1587"/>
                </a:lnTo>
                <a:lnTo>
                  <a:pt x="12618" y="1638"/>
                </a:lnTo>
                <a:lnTo>
                  <a:pt x="12630" y="1690"/>
                </a:lnTo>
                <a:lnTo>
                  <a:pt x="12639" y="1741"/>
                </a:lnTo>
                <a:lnTo>
                  <a:pt x="12649" y="1794"/>
                </a:lnTo>
                <a:lnTo>
                  <a:pt x="12655" y="1847"/>
                </a:lnTo>
                <a:lnTo>
                  <a:pt x="12661" y="1900"/>
                </a:lnTo>
                <a:lnTo>
                  <a:pt x="12666" y="1954"/>
                </a:lnTo>
                <a:lnTo>
                  <a:pt x="12669" y="2007"/>
                </a:lnTo>
                <a:lnTo>
                  <a:pt x="12672" y="2062"/>
                </a:lnTo>
                <a:lnTo>
                  <a:pt x="12672" y="21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  <p:pic>
        <p:nvPicPr>
          <p:cNvPr id="8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-71438"/>
            <a:ext cx="3571875" cy="203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0000" y="2160000"/>
            <a:ext cx="6120000" cy="1440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4800" b="1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0000" y="3959940"/>
            <a:ext cx="6120000" cy="108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ondertitelstijl van het model te bewerken</a:t>
            </a:r>
            <a:endParaRPr lang="en-US" dirty="0"/>
          </a:p>
        </p:txBody>
      </p:sp>
      <p:sp>
        <p:nvSpPr>
          <p:cNvPr id="9" name="Tijdelijke aanduiding voor datum 3"/>
          <p:cNvSpPr>
            <a:spLocks noGrp="1" noChangeAspect="1"/>
          </p:cNvSpPr>
          <p:nvPr>
            <p:ph type="dt" sz="half" idx="10"/>
          </p:nvPr>
        </p:nvSpPr>
        <p:spPr>
          <a:xfrm>
            <a:off x="1080000" y="6480000"/>
            <a:ext cx="407035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1000" dirty="0">
                <a:solidFill>
                  <a:schemeClr val="bg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r>
              <a:rPr lang="nl-NL"/>
              <a:t>30 maart 2022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3664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080000"/>
            <a:ext cx="100332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052566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>
                <a:solidFill>
                  <a:srgbClr val="00A9F3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68288" indent="-268288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82775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096773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961484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080000"/>
            <a:ext cx="100332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057998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4228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5308A2-DECA-4A40-B29E-87A738FC6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DD0D23B-CBDF-4DF5-85EE-EABDC5B400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5E7DAF0-9722-402F-ADDC-6699E8A8D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30 maart 2022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7B16BDA-85E6-4969-8D31-47F8771E3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68085BB-A45F-4D9C-AB4F-1B4469385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79B71-FC3D-4249-B316-8CAC950E20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9804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9">
            <a:extLst>
              <a:ext uri="{FF2B5EF4-FFF2-40B4-BE49-F238E27FC236}">
                <a16:creationId xmlns:a16="http://schemas.microsoft.com/office/drawing/2014/main" id="{2EE01BB6-4194-4D52-A32C-F82A39D350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3851"/>
            <a:ext cx="2531841" cy="144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Gemeente Noordoostpolder - Onze vacatures">
            <a:extLst>
              <a:ext uri="{FF2B5EF4-FFF2-40B4-BE49-F238E27FC236}">
                <a16:creationId xmlns:a16="http://schemas.microsoft.com/office/drawing/2014/main" id="{4C720D8C-4300-4FA2-AC06-87A9A27EE0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585" y="105798"/>
            <a:ext cx="2544415" cy="66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31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</p:sldLayoutIdLst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2"/>
          </a:solidFill>
          <a:latin typeface="+mj-lt"/>
          <a:ea typeface="ＭＳ Ｐゴシック" charset="-128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9pPr>
    </p:titleStyle>
    <p:bodyStyle>
      <a:lvl1pPr marL="265113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538163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803275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76325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tabLst>
          <a:tab pos="1792288" algn="l"/>
        </a:tabLst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341438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377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93" r:id="rId2"/>
  </p:sldLayoutIdLst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2"/>
          </a:solidFill>
          <a:latin typeface="+mj-lt"/>
          <a:ea typeface="ＭＳ Ｐゴシック" charset="-128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9pPr>
    </p:titleStyle>
    <p:bodyStyle>
      <a:lvl1pPr marL="265113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538163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803275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76325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tabLst>
          <a:tab pos="1792288" algn="l"/>
        </a:tabLst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341438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33" y="-34885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ep 1"/>
          <p:cNvGrpSpPr/>
          <p:nvPr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3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2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1079500" y="1079500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1079500" y="1800225"/>
            <a:ext cx="100330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104909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</p:sldLayoutIdLst>
  <p:hf sldNum="0" hdr="0" ft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de-DE" sz="3200" b="1" kern="1200">
          <a:solidFill>
            <a:srgbClr val="00A9F3"/>
          </a:solidFill>
          <a:latin typeface="Arial" charset="0"/>
          <a:ea typeface="Arial" charset="0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defTabSz="912813" rtl="0" eaLnBrk="1" fontAlgn="base" hangingPunct="1">
        <a:lnSpc>
          <a:spcPct val="90000"/>
        </a:lnSpc>
        <a:spcBef>
          <a:spcPts val="47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9750" indent="-269875" algn="l" defTabSz="912813" rtl="0" eaLnBrk="1" fontAlgn="base" hangingPunct="1">
        <a:lnSpc>
          <a:spcPct val="90000"/>
        </a:lnSpc>
        <a:spcBef>
          <a:spcPts val="438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69875" algn="l" defTabSz="912813" rtl="0" eaLnBrk="1" fontAlgn="base" hangingPunct="1">
        <a:lnSpc>
          <a:spcPct val="90000"/>
        </a:lnSpc>
        <a:spcBef>
          <a:spcPts val="400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9500" indent="-269875" algn="l" defTabSz="912813" rtl="0" eaLnBrk="1" fontAlgn="base" hangingPunct="1">
        <a:lnSpc>
          <a:spcPct val="90000"/>
        </a:lnSpc>
        <a:spcBef>
          <a:spcPts val="363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349375" indent="-268288" algn="l" defTabSz="912813" rtl="0" eaLnBrk="1" fontAlgn="base" hangingPunct="1">
        <a:lnSpc>
          <a:spcPct val="90000"/>
        </a:lnSpc>
        <a:spcBef>
          <a:spcPts val="32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z="4400" dirty="0"/>
              <a:t>De werkende processen van de VNG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2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30 maart 2022</a:t>
            </a: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Ondertitel 6">
            <a:extLst>
              <a:ext uri="{FF2B5EF4-FFF2-40B4-BE49-F238E27FC236}">
                <a16:creationId xmlns:a16="http://schemas.microsoft.com/office/drawing/2014/main" id="{E1DB6D2A-EA79-8B4D-8C85-C79160E407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000" y="3960000"/>
            <a:ext cx="6120000" cy="1080000"/>
          </a:xfrm>
        </p:spPr>
        <p:txBody>
          <a:bodyPr/>
          <a:lstStyle/>
          <a:p>
            <a:r>
              <a:rPr lang="nl-NL" dirty="0"/>
              <a:t>Korte toelichting</a:t>
            </a:r>
          </a:p>
          <a:p>
            <a:r>
              <a:rPr lang="nl-NL" dirty="0"/>
              <a:t>DUTO Werkplaats 30 maart 2022</a:t>
            </a:r>
          </a:p>
        </p:txBody>
      </p:sp>
    </p:spTree>
    <p:extLst>
      <p:ext uri="{BB962C8B-B14F-4D97-AF65-F5344CB8AC3E}">
        <p14:creationId xmlns:p14="http://schemas.microsoft.com/office/powerpoint/2010/main" val="2320397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z="4400" dirty="0"/>
              <a:t>Behandelen vergunningaanvraag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2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30 maart 2022</a:t>
            </a: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6387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tekst&#10;&#10;Automatisch gegenereerde beschrijving">
            <a:extLst>
              <a:ext uri="{FF2B5EF4-FFF2-40B4-BE49-F238E27FC236}">
                <a16:creationId xmlns:a16="http://schemas.microsoft.com/office/drawing/2014/main" id="{88C305DC-157E-5945-B73F-E64A0342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041" y="2946861"/>
            <a:ext cx="4068801" cy="3457479"/>
          </a:xfrm>
          <a:prstGeom prst="rect">
            <a:avLst/>
          </a:prstGeom>
        </p:spPr>
      </p:pic>
      <p:pic>
        <p:nvPicPr>
          <p:cNvPr id="16" name="Afbeelding 15" descr="Afbeelding met tekst&#10;&#10;Automatisch gegenereerde beschrijving">
            <a:extLst>
              <a:ext uri="{FF2B5EF4-FFF2-40B4-BE49-F238E27FC236}">
                <a16:creationId xmlns:a16="http://schemas.microsoft.com/office/drawing/2014/main" id="{106B5842-6982-4B4A-AB05-E19C88F7B6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27" y="1055152"/>
            <a:ext cx="4619744" cy="5652659"/>
          </a:xfrm>
          <a:prstGeom prst="rect">
            <a:avLst/>
          </a:prstGeom>
        </p:spPr>
      </p:pic>
      <p:sp>
        <p:nvSpPr>
          <p:cNvPr id="3" name="Rectangle 2"/>
          <p:cNvSpPr txBox="1">
            <a:spLocks/>
          </p:cNvSpPr>
          <p:nvPr/>
        </p:nvSpPr>
        <p:spPr>
          <a:xfrm>
            <a:off x="1462881" y="63474"/>
            <a:ext cx="9266237" cy="714375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Intake vergunningaanvraag</a:t>
            </a:r>
          </a:p>
        </p:txBody>
      </p:sp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sp>
        <p:nvSpPr>
          <p:cNvPr id="17" name="Ovaal 8">
            <a:extLst>
              <a:ext uri="{FF2B5EF4-FFF2-40B4-BE49-F238E27FC236}">
                <a16:creationId xmlns:a16="http://schemas.microsoft.com/office/drawing/2014/main" id="{A63D805F-06CD-9D42-8D5A-DF68C2603B25}"/>
              </a:ext>
            </a:extLst>
          </p:cNvPr>
          <p:cNvSpPr/>
          <p:nvPr/>
        </p:nvSpPr>
        <p:spPr>
          <a:xfrm>
            <a:off x="6009856" y="791858"/>
            <a:ext cx="965123" cy="1008017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1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ekstvak 7">
            <a:extLst>
              <a:ext uri="{FF2B5EF4-FFF2-40B4-BE49-F238E27FC236}">
                <a16:creationId xmlns:a16="http://schemas.microsoft.com/office/drawing/2014/main" id="{F9707AB2-F08B-B54C-BA1D-284CF81E24C0}"/>
              </a:ext>
            </a:extLst>
          </p:cNvPr>
          <p:cNvSpPr txBox="1"/>
          <p:nvPr/>
        </p:nvSpPr>
        <p:spPr>
          <a:xfrm>
            <a:off x="6364806" y="937851"/>
            <a:ext cx="255221" cy="7160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53" b="1" i="0" u="none" strike="noStrike" kern="1200" cap="none" spc="0" normalizeH="0" baseline="0" noProof="0" dirty="0">
                <a:ln>
                  <a:noFill/>
                </a:ln>
                <a:solidFill>
                  <a:srgbClr val="00006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244C5162-3778-DA4D-B8D1-BEEE321B66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541" y="2907783"/>
            <a:ext cx="1029730" cy="3496557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29728A1-DC2A-2E4B-B4D9-44085FAC6A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5" y="1181528"/>
            <a:ext cx="1052519" cy="4577235"/>
          </a:xfrm>
          <a:prstGeom prst="rect">
            <a:avLst/>
          </a:prstGeom>
        </p:spPr>
      </p:pic>
      <p:sp>
        <p:nvSpPr>
          <p:cNvPr id="27" name="Afgeronde rechthoek 26">
            <a:extLst>
              <a:ext uri="{FF2B5EF4-FFF2-40B4-BE49-F238E27FC236}">
                <a16:creationId xmlns:a16="http://schemas.microsoft.com/office/drawing/2014/main" id="{DE7DAF62-DCE0-844E-80EF-1D2BCA47AA53}"/>
              </a:ext>
            </a:extLst>
          </p:cNvPr>
          <p:cNvSpPr/>
          <p:nvPr/>
        </p:nvSpPr>
        <p:spPr>
          <a:xfrm>
            <a:off x="7161543" y="5848278"/>
            <a:ext cx="3696172" cy="34703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28" name="Afgeronde rechthoek 27">
            <a:extLst>
              <a:ext uri="{FF2B5EF4-FFF2-40B4-BE49-F238E27FC236}">
                <a16:creationId xmlns:a16="http://schemas.microsoft.com/office/drawing/2014/main" id="{36AE69DE-B043-684E-9C47-B8B658BB455D}"/>
              </a:ext>
            </a:extLst>
          </p:cNvPr>
          <p:cNvSpPr/>
          <p:nvPr/>
        </p:nvSpPr>
        <p:spPr>
          <a:xfrm>
            <a:off x="1294134" y="4037745"/>
            <a:ext cx="4377201" cy="698642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BA37872-B641-FA46-BA08-7E7D7B6C5458}"/>
              </a:ext>
            </a:extLst>
          </p:cNvPr>
          <p:cNvSpPr txBox="1"/>
          <p:nvPr/>
        </p:nvSpPr>
        <p:spPr>
          <a:xfrm>
            <a:off x="7227050" y="221873"/>
            <a:ext cx="4930726" cy="24929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Registreren van de DSO aanvraag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Instellen behandeldienst </a:t>
            </a:r>
            <a:r>
              <a:rPr lang="nl-NL" sz="1600" dirty="0">
                <a:solidFill>
                  <a:srgbClr val="002060"/>
                </a:solidFill>
                <a:latin typeface="+mn-lt"/>
              </a:rPr>
              <a:t>(bv milieu meldingen direct door naar OD, met bericht naar BG): </a:t>
            </a:r>
            <a:r>
              <a:rPr lang="nl-NL" sz="2000" dirty="0">
                <a:solidFill>
                  <a:srgbClr val="002060"/>
                </a:solidFill>
                <a:latin typeface="+mn-lt"/>
              </a:rPr>
              <a:t>wie archiveert alle documenten?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Adviezen vragen: hoe en wie legt de adviezen vast in welk systeem?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Gebruik DSO SWF? (idem vorig proces)</a:t>
            </a:r>
          </a:p>
        </p:txBody>
      </p:sp>
    </p:spTree>
    <p:extLst>
      <p:ext uri="{BB962C8B-B14F-4D97-AF65-F5344CB8AC3E}">
        <p14:creationId xmlns:p14="http://schemas.microsoft.com/office/powerpoint/2010/main" val="106097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Afbeelding 18" descr="Afbeelding met tekst&#10;&#10;Automatisch gegenereerde beschrijving">
            <a:extLst>
              <a:ext uri="{FF2B5EF4-FFF2-40B4-BE49-F238E27FC236}">
                <a16:creationId xmlns:a16="http://schemas.microsoft.com/office/drawing/2014/main" id="{F568A716-970A-EB4F-9B44-902C93080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854" y="962073"/>
            <a:ext cx="4467763" cy="5816300"/>
          </a:xfrm>
          <a:prstGeom prst="rect">
            <a:avLst/>
          </a:prstGeom>
        </p:spPr>
      </p:pic>
      <p:sp>
        <p:nvSpPr>
          <p:cNvPr id="3" name="Rectangle 2"/>
          <p:cNvSpPr txBox="1">
            <a:spLocks/>
          </p:cNvSpPr>
          <p:nvPr/>
        </p:nvSpPr>
        <p:spPr>
          <a:xfrm>
            <a:off x="1293497" y="40139"/>
            <a:ext cx="9266237" cy="714375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Inhoudelijk behandelen</a:t>
            </a:r>
          </a:p>
        </p:txBody>
      </p:sp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sp>
        <p:nvSpPr>
          <p:cNvPr id="26" name="Afgeronde rechthoek 25">
            <a:extLst>
              <a:ext uri="{FF2B5EF4-FFF2-40B4-BE49-F238E27FC236}">
                <a16:creationId xmlns:a16="http://schemas.microsoft.com/office/drawing/2014/main" id="{4E01210B-D38C-4F4F-8ACC-D182B40A2BE9}"/>
              </a:ext>
            </a:extLst>
          </p:cNvPr>
          <p:cNvSpPr/>
          <p:nvPr/>
        </p:nvSpPr>
        <p:spPr>
          <a:xfrm>
            <a:off x="1175332" y="5256752"/>
            <a:ext cx="4253733" cy="42123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BA37872-B641-FA46-BA08-7E7D7B6C5458}"/>
              </a:ext>
            </a:extLst>
          </p:cNvPr>
          <p:cNvSpPr txBox="1"/>
          <p:nvPr/>
        </p:nvSpPr>
        <p:spPr>
          <a:xfrm>
            <a:off x="7350817" y="288252"/>
            <a:ext cx="4679696" cy="20313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Beoordeling </a:t>
            </a:r>
            <a:r>
              <a:rPr lang="nl-NL" sz="1800" dirty="0" err="1">
                <a:solidFill>
                  <a:srgbClr val="002060"/>
                </a:solidFill>
                <a:latin typeface="+mn-lt"/>
              </a:rPr>
              <a:t>buitenplanse</a:t>
            </a:r>
            <a:r>
              <a:rPr lang="nl-NL" sz="1800" dirty="0">
                <a:solidFill>
                  <a:srgbClr val="002060"/>
                </a:solidFill>
                <a:latin typeface="+mn-lt"/>
              </a:rPr>
              <a:t> aanvraag: afstemmen met RO en de Raad: hoe aansturen en waar documenten vastleggen?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Concept beschikking vastleggen en laten toetsen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Versiebeheer (concept) beschikking</a:t>
            </a:r>
          </a:p>
        </p:txBody>
      </p:sp>
      <p:sp>
        <p:nvSpPr>
          <p:cNvPr id="15" name="Ovaal 8">
            <a:extLst>
              <a:ext uri="{FF2B5EF4-FFF2-40B4-BE49-F238E27FC236}">
                <a16:creationId xmlns:a16="http://schemas.microsoft.com/office/drawing/2014/main" id="{BB77D1B8-ADE7-324E-A706-46FBD09F4275}"/>
              </a:ext>
            </a:extLst>
          </p:cNvPr>
          <p:cNvSpPr/>
          <p:nvPr/>
        </p:nvSpPr>
        <p:spPr>
          <a:xfrm>
            <a:off x="6143730" y="784234"/>
            <a:ext cx="965123" cy="1008017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1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kstvak 7">
            <a:extLst>
              <a:ext uri="{FF2B5EF4-FFF2-40B4-BE49-F238E27FC236}">
                <a16:creationId xmlns:a16="http://schemas.microsoft.com/office/drawing/2014/main" id="{676F7725-CF19-6648-998C-F85E68602EF3}"/>
              </a:ext>
            </a:extLst>
          </p:cNvPr>
          <p:cNvSpPr txBox="1"/>
          <p:nvPr/>
        </p:nvSpPr>
        <p:spPr>
          <a:xfrm>
            <a:off x="6488525" y="891161"/>
            <a:ext cx="255221" cy="7160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53" b="1" i="0" u="none" strike="noStrike" kern="1200" cap="none" spc="0" normalizeH="0" baseline="0" noProof="0" dirty="0">
                <a:ln>
                  <a:noFill/>
                </a:ln>
                <a:solidFill>
                  <a:srgbClr val="00006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5FB61026-EC25-9440-9916-C88D6B5E36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406" y="2781575"/>
            <a:ext cx="1029730" cy="349655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49FA06C9-7890-C64E-851C-1F6F434912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5" y="1248805"/>
            <a:ext cx="1052519" cy="4577235"/>
          </a:xfrm>
          <a:prstGeom prst="rect">
            <a:avLst/>
          </a:prstGeom>
        </p:spPr>
      </p:pic>
      <p:pic>
        <p:nvPicPr>
          <p:cNvPr id="18" name="Afbeelding 17" descr="Afbeelding met tekst&#10;&#10;Automatisch gegenereerde beschrijving">
            <a:extLst>
              <a:ext uri="{FF2B5EF4-FFF2-40B4-BE49-F238E27FC236}">
                <a16:creationId xmlns:a16="http://schemas.microsoft.com/office/drawing/2014/main" id="{993239E5-BBE9-A94B-90B2-524BD597FF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77" y="2539726"/>
            <a:ext cx="4533093" cy="4091713"/>
          </a:xfrm>
          <a:prstGeom prst="rect">
            <a:avLst/>
          </a:prstGeom>
        </p:spPr>
      </p:pic>
      <p:sp>
        <p:nvSpPr>
          <p:cNvPr id="20" name="Afgeronde rechthoek 19">
            <a:extLst>
              <a:ext uri="{FF2B5EF4-FFF2-40B4-BE49-F238E27FC236}">
                <a16:creationId xmlns:a16="http://schemas.microsoft.com/office/drawing/2014/main" id="{AD0F9AC7-D3E3-9146-857C-3C11D582F63D}"/>
              </a:ext>
            </a:extLst>
          </p:cNvPr>
          <p:cNvSpPr/>
          <p:nvPr/>
        </p:nvSpPr>
        <p:spPr>
          <a:xfrm>
            <a:off x="1175332" y="6307269"/>
            <a:ext cx="4253733" cy="42123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1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Afbeelding 18" descr="Afbeelding met tekst&#10;&#10;Automatisch gegenereerde beschrijving">
            <a:extLst>
              <a:ext uri="{FF2B5EF4-FFF2-40B4-BE49-F238E27FC236}">
                <a16:creationId xmlns:a16="http://schemas.microsoft.com/office/drawing/2014/main" id="{9918E34A-CEBC-6F42-AA04-A24658EFC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091" y="697761"/>
            <a:ext cx="3589333" cy="6160239"/>
          </a:xfrm>
          <a:prstGeom prst="rect">
            <a:avLst/>
          </a:prstGeom>
        </p:spPr>
      </p:pic>
      <p:sp>
        <p:nvSpPr>
          <p:cNvPr id="3" name="Rectangle 2"/>
          <p:cNvSpPr txBox="1">
            <a:spLocks/>
          </p:cNvSpPr>
          <p:nvPr/>
        </p:nvSpPr>
        <p:spPr>
          <a:xfrm>
            <a:off x="1293497" y="40139"/>
            <a:ext cx="9266237" cy="714375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Besluiten</a:t>
            </a:r>
          </a:p>
        </p:txBody>
      </p:sp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13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sp>
        <p:nvSpPr>
          <p:cNvPr id="28" name="Afgeronde rechthoek 27">
            <a:extLst>
              <a:ext uri="{FF2B5EF4-FFF2-40B4-BE49-F238E27FC236}">
                <a16:creationId xmlns:a16="http://schemas.microsoft.com/office/drawing/2014/main" id="{36AE69DE-B043-684E-9C47-B8B658BB455D}"/>
              </a:ext>
            </a:extLst>
          </p:cNvPr>
          <p:cNvSpPr/>
          <p:nvPr/>
        </p:nvSpPr>
        <p:spPr>
          <a:xfrm>
            <a:off x="1342164" y="3036013"/>
            <a:ext cx="3314149" cy="39298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BA37872-B641-FA46-BA08-7E7D7B6C5458}"/>
              </a:ext>
            </a:extLst>
          </p:cNvPr>
          <p:cNvSpPr txBox="1"/>
          <p:nvPr/>
        </p:nvSpPr>
        <p:spPr>
          <a:xfrm>
            <a:off x="6953991" y="185812"/>
            <a:ext cx="5131795" cy="20313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Definitieve (ondertekende) beschikking vastleggen (en archiveren)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Bijbehorende definitieve stukken waarmerken als definitief en archiveren: hoe?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Leges berekening vastleggen en eventueel aparte leges beschikking</a:t>
            </a:r>
          </a:p>
        </p:txBody>
      </p:sp>
      <p:sp>
        <p:nvSpPr>
          <p:cNvPr id="15" name="Ovaal 8">
            <a:extLst>
              <a:ext uri="{FF2B5EF4-FFF2-40B4-BE49-F238E27FC236}">
                <a16:creationId xmlns:a16="http://schemas.microsoft.com/office/drawing/2014/main" id="{BB77D1B8-ADE7-324E-A706-46FBD09F4275}"/>
              </a:ext>
            </a:extLst>
          </p:cNvPr>
          <p:cNvSpPr/>
          <p:nvPr/>
        </p:nvSpPr>
        <p:spPr>
          <a:xfrm>
            <a:off x="5613438" y="781201"/>
            <a:ext cx="965123" cy="1008017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1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kstvak 7">
            <a:extLst>
              <a:ext uri="{FF2B5EF4-FFF2-40B4-BE49-F238E27FC236}">
                <a16:creationId xmlns:a16="http://schemas.microsoft.com/office/drawing/2014/main" id="{676F7725-CF19-6648-998C-F85E68602EF3}"/>
              </a:ext>
            </a:extLst>
          </p:cNvPr>
          <p:cNvSpPr txBox="1"/>
          <p:nvPr/>
        </p:nvSpPr>
        <p:spPr>
          <a:xfrm>
            <a:off x="5975453" y="927194"/>
            <a:ext cx="255221" cy="7160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53" b="1" i="0" u="none" strike="noStrike" kern="1200" cap="none" spc="0" normalizeH="0" baseline="0" noProof="0" dirty="0">
                <a:ln>
                  <a:noFill/>
                </a:ln>
                <a:solidFill>
                  <a:srgbClr val="00006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5FB61026-EC25-9440-9916-C88D6B5E36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352" y="3032442"/>
            <a:ext cx="1029730" cy="349655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49FA06C9-7890-C64E-851C-1F6F434912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69" y="651828"/>
            <a:ext cx="1052519" cy="4577235"/>
          </a:xfrm>
          <a:prstGeom prst="rect">
            <a:avLst/>
          </a:prstGeom>
        </p:spPr>
      </p:pic>
      <p:pic>
        <p:nvPicPr>
          <p:cNvPr id="18" name="Afbeelding 17" descr="Afbeelding met tekst&#10;&#10;Automatisch gegenereerde beschrijving">
            <a:extLst>
              <a:ext uri="{FF2B5EF4-FFF2-40B4-BE49-F238E27FC236}">
                <a16:creationId xmlns:a16="http://schemas.microsoft.com/office/drawing/2014/main" id="{9A6EAE45-284E-834C-AAE7-AD90E82B24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121" y="2540000"/>
            <a:ext cx="3589333" cy="4262333"/>
          </a:xfrm>
          <a:prstGeom prst="rect">
            <a:avLst/>
          </a:prstGeom>
        </p:spPr>
      </p:pic>
      <p:sp>
        <p:nvSpPr>
          <p:cNvPr id="20" name="Afgeronde rechthoek 19">
            <a:extLst>
              <a:ext uri="{FF2B5EF4-FFF2-40B4-BE49-F238E27FC236}">
                <a16:creationId xmlns:a16="http://schemas.microsoft.com/office/drawing/2014/main" id="{7CACD572-6539-0E46-B7FA-8BCB11D981C9}"/>
              </a:ext>
            </a:extLst>
          </p:cNvPr>
          <p:cNvSpPr/>
          <p:nvPr/>
        </p:nvSpPr>
        <p:spPr>
          <a:xfrm>
            <a:off x="1357407" y="4178300"/>
            <a:ext cx="3461242" cy="71437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686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 descr="Afbeelding met tekst&#10;&#10;Automatisch gegenereerde beschrijving">
            <a:extLst>
              <a:ext uri="{FF2B5EF4-FFF2-40B4-BE49-F238E27FC236}">
                <a16:creationId xmlns:a16="http://schemas.microsoft.com/office/drawing/2014/main" id="{F9287E29-6D61-E74C-8FDB-A39D25F7D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068" y="1086874"/>
            <a:ext cx="3580437" cy="5763916"/>
          </a:xfrm>
          <a:prstGeom prst="rect">
            <a:avLst/>
          </a:prstGeom>
        </p:spPr>
      </p:pic>
      <p:sp>
        <p:nvSpPr>
          <p:cNvPr id="3" name="Rectangle 2"/>
          <p:cNvSpPr txBox="1">
            <a:spLocks/>
          </p:cNvSpPr>
          <p:nvPr/>
        </p:nvSpPr>
        <p:spPr>
          <a:xfrm>
            <a:off x="1334595" y="139822"/>
            <a:ext cx="5703203" cy="714375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Bekendmaken besluit</a:t>
            </a:r>
          </a:p>
        </p:txBody>
      </p:sp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14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sp>
        <p:nvSpPr>
          <p:cNvPr id="28" name="Afgeronde rechthoek 27">
            <a:extLst>
              <a:ext uri="{FF2B5EF4-FFF2-40B4-BE49-F238E27FC236}">
                <a16:creationId xmlns:a16="http://schemas.microsoft.com/office/drawing/2014/main" id="{36AE69DE-B043-684E-9C47-B8B658BB455D}"/>
              </a:ext>
            </a:extLst>
          </p:cNvPr>
          <p:cNvSpPr/>
          <p:nvPr/>
        </p:nvSpPr>
        <p:spPr>
          <a:xfrm>
            <a:off x="1264488" y="3254415"/>
            <a:ext cx="2685212" cy="42858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BA37872-B641-FA46-BA08-7E7D7B6C5458}"/>
              </a:ext>
            </a:extLst>
          </p:cNvPr>
          <p:cNvSpPr txBox="1"/>
          <p:nvPr/>
        </p:nvSpPr>
        <p:spPr>
          <a:xfrm>
            <a:off x="6658186" y="139822"/>
            <a:ext cx="5389828" cy="25853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Registreren besluit = definitieve beschikking met bijbehorende stukken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Bekendmaken: welke documenten, via welk kanaal, hoe vastleggen dat het is gebeurd?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Documenten/zaakgegevens overdragen naar vervolgprocessen: Toezicht en Handhaving en (eventueel) Wijzigen omgevingsplan: hoe borgen dat deze processen de juiste informatie krijgen?</a:t>
            </a:r>
          </a:p>
        </p:txBody>
      </p:sp>
      <p:sp>
        <p:nvSpPr>
          <p:cNvPr id="15" name="Ovaal 8">
            <a:extLst>
              <a:ext uri="{FF2B5EF4-FFF2-40B4-BE49-F238E27FC236}">
                <a16:creationId xmlns:a16="http://schemas.microsoft.com/office/drawing/2014/main" id="{BB77D1B8-ADE7-324E-A706-46FBD09F4275}"/>
              </a:ext>
            </a:extLst>
          </p:cNvPr>
          <p:cNvSpPr/>
          <p:nvPr/>
        </p:nvSpPr>
        <p:spPr>
          <a:xfrm>
            <a:off x="5473738" y="781201"/>
            <a:ext cx="965123" cy="1008017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1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kstvak 7">
            <a:extLst>
              <a:ext uri="{FF2B5EF4-FFF2-40B4-BE49-F238E27FC236}">
                <a16:creationId xmlns:a16="http://schemas.microsoft.com/office/drawing/2014/main" id="{676F7725-CF19-6648-998C-F85E68602EF3}"/>
              </a:ext>
            </a:extLst>
          </p:cNvPr>
          <p:cNvSpPr txBox="1"/>
          <p:nvPr/>
        </p:nvSpPr>
        <p:spPr>
          <a:xfrm>
            <a:off x="5828688" y="912998"/>
            <a:ext cx="255221" cy="7160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53" b="1" i="0" u="none" strike="noStrike" kern="1200" cap="none" spc="0" normalizeH="0" baseline="0" noProof="0" dirty="0">
                <a:ln>
                  <a:noFill/>
                </a:ln>
                <a:solidFill>
                  <a:srgbClr val="00006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5FB61026-EC25-9440-9916-C88D6B5E36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570" y="3145421"/>
            <a:ext cx="1029730" cy="349655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49FA06C9-7890-C64E-851C-1F6F434912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2" y="1407386"/>
            <a:ext cx="1052519" cy="4577235"/>
          </a:xfrm>
          <a:prstGeom prst="rect">
            <a:avLst/>
          </a:prstGeom>
        </p:spPr>
      </p:pic>
      <p:pic>
        <p:nvPicPr>
          <p:cNvPr id="14" name="Afbeelding 13" descr="Afbeelding met tekst&#10;&#10;Automatisch gegenereerde beschrijving">
            <a:extLst>
              <a:ext uri="{FF2B5EF4-FFF2-40B4-BE49-F238E27FC236}">
                <a16:creationId xmlns:a16="http://schemas.microsoft.com/office/drawing/2014/main" id="{9846DB0A-BED2-ED49-AF62-DB24F036CB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809" y="2869549"/>
            <a:ext cx="3652756" cy="4243100"/>
          </a:xfrm>
          <a:prstGeom prst="rect">
            <a:avLst/>
          </a:prstGeom>
        </p:spPr>
      </p:pic>
      <p:sp>
        <p:nvSpPr>
          <p:cNvPr id="19" name="Afgeronde rechthoek 18">
            <a:extLst>
              <a:ext uri="{FF2B5EF4-FFF2-40B4-BE49-F238E27FC236}">
                <a16:creationId xmlns:a16="http://schemas.microsoft.com/office/drawing/2014/main" id="{FCF835E9-EB22-C542-BB3F-AA99669B5A47}"/>
              </a:ext>
            </a:extLst>
          </p:cNvPr>
          <p:cNvSpPr/>
          <p:nvPr/>
        </p:nvSpPr>
        <p:spPr>
          <a:xfrm>
            <a:off x="1264488" y="4270414"/>
            <a:ext cx="3468852" cy="72068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06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/>
          </p:cNvSpPr>
          <p:nvPr/>
        </p:nvSpPr>
        <p:spPr>
          <a:xfrm>
            <a:off x="1838517" y="223139"/>
            <a:ext cx="9266237" cy="714375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De werkende processen</a:t>
            </a:r>
          </a:p>
        </p:txBody>
      </p:sp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pic>
        <p:nvPicPr>
          <p:cNvPr id="22" name="Afbeelding 21" descr="Afbeelding met schermafbeelding, parkeren, houten, groot&#10;&#10;Automatisch gegenereerde beschrijving">
            <a:extLst>
              <a:ext uri="{FF2B5EF4-FFF2-40B4-BE49-F238E27FC236}">
                <a16:creationId xmlns:a16="http://schemas.microsoft.com/office/drawing/2014/main" id="{7DA23573-7321-B447-9B3D-469A47CC3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84" y="937514"/>
            <a:ext cx="3754012" cy="275919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3" name="Afbeelding 22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443030EF-A75D-224B-BA87-2C97A823E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84" y="3791887"/>
            <a:ext cx="3754012" cy="276858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4" name="Afbeelding 23" descr="Afbeelding met schermafbeelding, metaal, geparkeerd&#10;&#10;Automatisch gegenereerde beschrijving">
            <a:extLst>
              <a:ext uri="{FF2B5EF4-FFF2-40B4-BE49-F238E27FC236}">
                <a16:creationId xmlns:a16="http://schemas.microsoft.com/office/drawing/2014/main" id="{A7403CE7-C5AD-DF47-B286-D39711BCD4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2915" y="937514"/>
            <a:ext cx="3822352" cy="275919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5" name="Afbeelding 24" descr="Afbeelding met schermafbeelding, parkeren, computer, staand&#10;&#10;Automatisch gegenereerde beschrijving">
            <a:extLst>
              <a:ext uri="{FF2B5EF4-FFF2-40B4-BE49-F238E27FC236}">
                <a16:creationId xmlns:a16="http://schemas.microsoft.com/office/drawing/2014/main" id="{493A4109-95C1-4849-97AE-BA285825D2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2915" y="3791887"/>
            <a:ext cx="3822352" cy="279987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7" name="Afbeelding 26" descr="Afbeelding met tekst&#10;&#10;Automatisch gegenereerde beschrijving">
            <a:extLst>
              <a:ext uri="{FF2B5EF4-FFF2-40B4-BE49-F238E27FC236}">
                <a16:creationId xmlns:a16="http://schemas.microsoft.com/office/drawing/2014/main" id="{7C7B3480-414D-EB44-8764-389AD6ECFE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67227" y="3861202"/>
            <a:ext cx="3822352" cy="28491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539630FE-F5C2-1241-8A0A-FF1DF33184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699" y="937514"/>
            <a:ext cx="3925330" cy="28993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0" name="Wolk 29">
            <a:extLst>
              <a:ext uri="{FF2B5EF4-FFF2-40B4-BE49-F238E27FC236}">
                <a16:creationId xmlns:a16="http://schemas.microsoft.com/office/drawing/2014/main" id="{401EDD77-4FC7-2D40-A4B5-03DB7C6F71FB}"/>
              </a:ext>
            </a:extLst>
          </p:cNvPr>
          <p:cNvSpPr/>
          <p:nvPr/>
        </p:nvSpPr>
        <p:spPr>
          <a:xfrm rot="19610682">
            <a:off x="2976750" y="3624808"/>
            <a:ext cx="5758056" cy="1332868"/>
          </a:xfrm>
          <a:prstGeom prst="cloud">
            <a:avLst/>
          </a:prstGeom>
          <a:solidFill>
            <a:srgbClr val="00B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Omgevingswet</a:t>
            </a:r>
          </a:p>
        </p:txBody>
      </p:sp>
      <p:sp>
        <p:nvSpPr>
          <p:cNvPr id="31" name="Wolk 30">
            <a:extLst>
              <a:ext uri="{FF2B5EF4-FFF2-40B4-BE49-F238E27FC236}">
                <a16:creationId xmlns:a16="http://schemas.microsoft.com/office/drawing/2014/main" id="{5794C881-83F9-F54D-A613-38390E2EA29F}"/>
              </a:ext>
            </a:extLst>
          </p:cNvPr>
          <p:cNvSpPr/>
          <p:nvPr/>
        </p:nvSpPr>
        <p:spPr>
          <a:xfrm rot="19332597">
            <a:off x="8682179" y="4718480"/>
            <a:ext cx="3327280" cy="1067243"/>
          </a:xfrm>
          <a:prstGeom prst="cloud">
            <a:avLst/>
          </a:prstGeom>
          <a:solidFill>
            <a:srgbClr val="E30512">
              <a:lumMod val="60000"/>
              <a:lumOff val="4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Nova"/>
                <a:ea typeface="+mn-ea"/>
                <a:cs typeface="+mn-cs"/>
              </a:rPr>
              <a:t>Wet kwaliteitsborging voor het bouwen</a:t>
            </a: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87F4085D-0E18-F341-A592-3411AB2D05F4}"/>
              </a:ext>
            </a:extLst>
          </p:cNvPr>
          <p:cNvSpPr/>
          <p:nvPr/>
        </p:nvSpPr>
        <p:spPr>
          <a:xfrm rot="19631352">
            <a:off x="1164005" y="3120138"/>
            <a:ext cx="5017464" cy="369332"/>
          </a:xfrm>
          <a:prstGeom prst="rect">
            <a:avLst/>
          </a:prstGeom>
          <a:solidFill>
            <a:sysClr val="window" lastClr="FFFFFF"/>
          </a:solidFill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Gill Sans Nova"/>
                <a:ea typeface="+mn-ea"/>
              </a:rPr>
              <a:t>https</a:t>
            </a:r>
            <a:r>
              <a:rPr kumimoji="0" lang="nl-NL" sz="1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Gill Sans Nova"/>
                <a:ea typeface="+mn-ea"/>
              </a:rPr>
              <a:t>://</a:t>
            </a:r>
            <a:r>
              <a:rPr kumimoji="0" lang="nl-NL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Gill Sans Nova"/>
                <a:ea typeface="+mn-ea"/>
              </a:rPr>
              <a:t>vng.nl</a:t>
            </a:r>
            <a:r>
              <a:rPr kumimoji="0" lang="nl-NL" sz="1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Gill Sans Nova"/>
                <a:ea typeface="+mn-ea"/>
              </a:rPr>
              <a:t>/artikelen/werkende-processen</a:t>
            </a:r>
          </a:p>
        </p:txBody>
      </p:sp>
    </p:spTree>
    <p:extLst>
      <p:ext uri="{BB962C8B-B14F-4D97-AF65-F5344CB8AC3E}">
        <p14:creationId xmlns:p14="http://schemas.microsoft.com/office/powerpoint/2010/main" val="68253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/>
          </p:cNvSpPr>
          <p:nvPr/>
        </p:nvSpPr>
        <p:spPr>
          <a:xfrm>
            <a:off x="1838517" y="223139"/>
            <a:ext cx="9266237" cy="714375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Focus</a:t>
            </a:r>
            <a:r>
              <a:rPr kumimoji="0" lang="nl-NL" sz="3200" b="1" i="0" u="none" strike="noStrike" kern="1200" cap="none" spc="0" normalizeH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 vandaag</a:t>
            </a:r>
            <a:endParaRPr kumimoji="0" lang="nl-NL" sz="3200" b="1" i="0" u="none" strike="noStrike" kern="1200" cap="none" spc="0" normalizeH="0" baseline="0" noProof="0" dirty="0">
              <a:ln>
                <a:noFill/>
              </a:ln>
              <a:solidFill>
                <a:srgbClr val="00A9F3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pic>
        <p:nvPicPr>
          <p:cNvPr id="22" name="Afbeelding 21" descr="Afbeelding met schermafbeelding, parkeren, houten, groot&#10;&#10;Automatisch gegenereerde beschrijving">
            <a:extLst>
              <a:ext uri="{FF2B5EF4-FFF2-40B4-BE49-F238E27FC236}">
                <a16:creationId xmlns:a16="http://schemas.microsoft.com/office/drawing/2014/main" id="{7DA23573-7321-B447-9B3D-469A47CC3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408" y="1327790"/>
            <a:ext cx="5717576" cy="4202419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3" name="Afbeelding 22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443030EF-A75D-224B-BA87-2C97A823E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9016" y="1313498"/>
            <a:ext cx="5717576" cy="4216711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</p:spTree>
    <p:extLst>
      <p:ext uri="{BB962C8B-B14F-4D97-AF65-F5344CB8AC3E}">
        <p14:creationId xmlns:p14="http://schemas.microsoft.com/office/powerpoint/2010/main" val="1926583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z="4400" dirty="0"/>
              <a:t>Verkennen en begeleiden initiatief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2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30 maart 2022</a:t>
            </a: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5750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pic>
        <p:nvPicPr>
          <p:cNvPr id="30" name="Afbeelding 29" descr="Afbeelding met tekst&#10;&#10;Automatisch gegenereerde beschrijving">
            <a:extLst>
              <a:ext uri="{FF2B5EF4-FFF2-40B4-BE49-F238E27FC236}">
                <a16:creationId xmlns:a16="http://schemas.microsoft.com/office/drawing/2014/main" id="{30F49237-E6A9-9C4E-96F5-771D721855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73" y="123600"/>
            <a:ext cx="10972800" cy="6610800"/>
          </a:xfrm>
          <a:prstGeom prst="rect">
            <a:avLst/>
          </a:prstGeom>
        </p:spPr>
      </p:pic>
      <p:sp>
        <p:nvSpPr>
          <p:cNvPr id="31" name="Rechthoek met één afgeschuinde hoek 30">
            <a:extLst>
              <a:ext uri="{FF2B5EF4-FFF2-40B4-BE49-F238E27FC236}">
                <a16:creationId xmlns:a16="http://schemas.microsoft.com/office/drawing/2014/main" id="{89B2E3FF-B4DD-C449-A361-8A7D0AC4F230}"/>
              </a:ext>
            </a:extLst>
          </p:cNvPr>
          <p:cNvSpPr/>
          <p:nvPr/>
        </p:nvSpPr>
        <p:spPr>
          <a:xfrm>
            <a:off x="6501588" y="4128783"/>
            <a:ext cx="2540340" cy="407305"/>
          </a:xfrm>
          <a:prstGeom prst="snip1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D2. Definitief, gedragen ontwerp, met overheidsbreed advies</a:t>
            </a:r>
          </a:p>
        </p:txBody>
      </p:sp>
      <p:sp>
        <p:nvSpPr>
          <p:cNvPr id="32" name="Rechthoek met één afgeschuinde hoek 31">
            <a:extLst>
              <a:ext uri="{FF2B5EF4-FFF2-40B4-BE49-F238E27FC236}">
                <a16:creationId xmlns:a16="http://schemas.microsoft.com/office/drawing/2014/main" id="{EF923ECA-9FD6-4645-BCD4-CED182F1B114}"/>
              </a:ext>
            </a:extLst>
          </p:cNvPr>
          <p:cNvSpPr/>
          <p:nvPr/>
        </p:nvSpPr>
        <p:spPr>
          <a:xfrm>
            <a:off x="6501588" y="3751326"/>
            <a:ext cx="2540341" cy="293553"/>
          </a:xfrm>
          <a:prstGeom prst="snip1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D1. Anterieure overeenkomst</a:t>
            </a:r>
          </a:p>
        </p:txBody>
      </p:sp>
      <p:sp>
        <p:nvSpPr>
          <p:cNvPr id="33" name="Rechthoek met één afgeronde hoek 32">
            <a:extLst>
              <a:ext uri="{FF2B5EF4-FFF2-40B4-BE49-F238E27FC236}">
                <a16:creationId xmlns:a16="http://schemas.microsoft.com/office/drawing/2014/main" id="{134543DD-751A-844F-BF6A-FA20C6E20FBD}"/>
              </a:ext>
            </a:extLst>
          </p:cNvPr>
          <p:cNvSpPr/>
          <p:nvPr/>
        </p:nvSpPr>
        <p:spPr>
          <a:xfrm>
            <a:off x="1543870" y="2711244"/>
            <a:ext cx="2016084" cy="875827"/>
          </a:xfrm>
          <a:prstGeom prst="round1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Bespreken aan een </a:t>
            </a: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multi- disciplinaire overlegtafel (intaketafel of anders)</a:t>
            </a: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 bepalen of deze ontwikkeling wenselijk is en wellicht al deels kaders stellen</a:t>
            </a:r>
          </a:p>
        </p:txBody>
      </p:sp>
      <p:sp>
        <p:nvSpPr>
          <p:cNvPr id="35" name="Rechthoek met één afgeronde hoek 34">
            <a:extLst>
              <a:ext uri="{FF2B5EF4-FFF2-40B4-BE49-F238E27FC236}">
                <a16:creationId xmlns:a16="http://schemas.microsoft.com/office/drawing/2014/main" id="{A503F9B5-371E-A940-81AA-0ED0BC54A728}"/>
              </a:ext>
            </a:extLst>
          </p:cNvPr>
          <p:cNvSpPr/>
          <p:nvPr/>
        </p:nvSpPr>
        <p:spPr>
          <a:xfrm>
            <a:off x="3675008" y="2671355"/>
            <a:ext cx="2650636" cy="1013515"/>
          </a:xfrm>
          <a:prstGeom prst="round1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Meerdere keren </a:t>
            </a: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bespreken aan een </a:t>
            </a: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bredere (</a:t>
            </a:r>
            <a:r>
              <a:rPr kumimoji="0" lang="nl-NL" sz="10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iig</a:t>
            </a: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incl. ketenpartners) multi- disciplinaire overlegtafel (omgevingstafel of anders): </a:t>
            </a: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haalbaarheid en mogelijkheden bepalen, kaders stellen en later beoordelen ontwerp </a:t>
            </a:r>
          </a:p>
        </p:txBody>
      </p:sp>
      <p:sp>
        <p:nvSpPr>
          <p:cNvPr id="36" name="Rechthoek met één afgeronde hoek 35">
            <a:extLst>
              <a:ext uri="{FF2B5EF4-FFF2-40B4-BE49-F238E27FC236}">
                <a16:creationId xmlns:a16="http://schemas.microsoft.com/office/drawing/2014/main" id="{B821EA09-4BC0-014E-BF16-3419B3837A36}"/>
              </a:ext>
            </a:extLst>
          </p:cNvPr>
          <p:cNvSpPr/>
          <p:nvPr/>
        </p:nvSpPr>
        <p:spPr>
          <a:xfrm>
            <a:off x="6346831" y="2488694"/>
            <a:ext cx="2849857" cy="1211137"/>
          </a:xfrm>
          <a:prstGeom prst="round1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Initiatiefnemer werkt het initiatief uit en gaat participeren</a:t>
            </a: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Er worden oplossingsrichtingen besproken en keuzes gemaakt. Gemeente kijkt mee en geeft advies. Ontwerp start bij globaal en gaat via concept detail ontwerp naar definitief ontwerp. </a:t>
            </a: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Ontwerpen worden voorgelegd aan het College en de Raad.</a:t>
            </a:r>
          </a:p>
        </p:txBody>
      </p:sp>
      <p:sp>
        <p:nvSpPr>
          <p:cNvPr id="37" name="Ingekeepte pijl rechts 36">
            <a:extLst>
              <a:ext uri="{FF2B5EF4-FFF2-40B4-BE49-F238E27FC236}">
                <a16:creationId xmlns:a16="http://schemas.microsoft.com/office/drawing/2014/main" id="{F66AAA1F-2945-944D-81B4-97408741F2A6}"/>
              </a:ext>
            </a:extLst>
          </p:cNvPr>
          <p:cNvSpPr/>
          <p:nvPr/>
        </p:nvSpPr>
        <p:spPr>
          <a:xfrm>
            <a:off x="9468418" y="2384785"/>
            <a:ext cx="2540342" cy="1513317"/>
          </a:xfrm>
          <a:prstGeom prst="notchedRightArrow">
            <a:avLst/>
          </a:prstGeom>
          <a:solidFill>
            <a:srgbClr val="FF9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F. </a:t>
            </a:r>
            <a:r>
              <a:rPr kumimoji="0" lang="nl-NL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Voorbereiden op indienen vergunningaanvraag </a:t>
            </a: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(gemeente begeleidt de initiatiefnemer)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Ingekeepte pijl rechts 37">
            <a:extLst>
              <a:ext uri="{FF2B5EF4-FFF2-40B4-BE49-F238E27FC236}">
                <a16:creationId xmlns:a16="http://schemas.microsoft.com/office/drawing/2014/main" id="{9255571A-CA52-AD42-8CA5-B9585521BD74}"/>
              </a:ext>
            </a:extLst>
          </p:cNvPr>
          <p:cNvSpPr/>
          <p:nvPr/>
        </p:nvSpPr>
        <p:spPr>
          <a:xfrm>
            <a:off x="7021945" y="4564863"/>
            <a:ext cx="2540340" cy="1594424"/>
          </a:xfrm>
          <a:prstGeom prst="notchedRightArrow">
            <a:avLst/>
          </a:prstGeom>
          <a:solidFill>
            <a:srgbClr val="FF9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 In gang zetten </a:t>
            </a:r>
            <a:r>
              <a:rPr kumimoji="0" lang="nl-NL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wijzigen omgevingsplan</a:t>
            </a:r>
            <a:r>
              <a:rPr kumimoji="0" lang="nl-NL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door gemeente (eventueel inhuur van bureau die dit doet)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36A5676F-604A-1443-B086-845947259F4F}"/>
              </a:ext>
            </a:extLst>
          </p:cNvPr>
          <p:cNvSpPr txBox="1"/>
          <p:nvPr/>
        </p:nvSpPr>
        <p:spPr>
          <a:xfrm>
            <a:off x="3303076" y="934431"/>
            <a:ext cx="5585847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800" dirty="0">
                <a:solidFill>
                  <a:srgbClr val="FF0000"/>
                </a:solidFill>
              </a:rPr>
              <a:t>De grote lijnen</a:t>
            </a:r>
          </a:p>
        </p:txBody>
      </p:sp>
    </p:spTree>
    <p:extLst>
      <p:ext uri="{BB962C8B-B14F-4D97-AF65-F5344CB8AC3E}">
        <p14:creationId xmlns:p14="http://schemas.microsoft.com/office/powerpoint/2010/main" val="321757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/>
          </p:cNvSpPr>
          <p:nvPr/>
        </p:nvSpPr>
        <p:spPr>
          <a:xfrm>
            <a:off x="1462881" y="63474"/>
            <a:ext cx="9266237" cy="714375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Intake verzoek verkennen initiatief</a:t>
            </a:r>
          </a:p>
        </p:txBody>
      </p:sp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6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sp>
        <p:nvSpPr>
          <p:cNvPr id="17" name="Ovaal 8">
            <a:extLst>
              <a:ext uri="{FF2B5EF4-FFF2-40B4-BE49-F238E27FC236}">
                <a16:creationId xmlns:a16="http://schemas.microsoft.com/office/drawing/2014/main" id="{A63D805F-06CD-9D42-8D5A-DF68C2603B25}"/>
              </a:ext>
            </a:extLst>
          </p:cNvPr>
          <p:cNvSpPr/>
          <p:nvPr/>
        </p:nvSpPr>
        <p:spPr>
          <a:xfrm>
            <a:off x="5903672" y="800229"/>
            <a:ext cx="965123" cy="1008017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1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ekstvak 7">
            <a:extLst>
              <a:ext uri="{FF2B5EF4-FFF2-40B4-BE49-F238E27FC236}">
                <a16:creationId xmlns:a16="http://schemas.microsoft.com/office/drawing/2014/main" id="{F9707AB2-F08B-B54C-BA1D-284CF81E24C0}"/>
              </a:ext>
            </a:extLst>
          </p:cNvPr>
          <p:cNvSpPr txBox="1"/>
          <p:nvPr/>
        </p:nvSpPr>
        <p:spPr>
          <a:xfrm>
            <a:off x="6258622" y="946222"/>
            <a:ext cx="255221" cy="7160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53" b="1" i="0" u="none" strike="noStrike" kern="1200" cap="none" spc="0" normalizeH="0" baseline="0" noProof="0" dirty="0">
                <a:ln>
                  <a:noFill/>
                </a:ln>
                <a:solidFill>
                  <a:srgbClr val="00006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244C5162-3778-DA4D-B8D1-BEEE321B66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247" y="2489508"/>
            <a:ext cx="1029730" cy="3496557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29728A1-DC2A-2E4B-B4D9-44085FAC6A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58" y="863729"/>
            <a:ext cx="1052519" cy="4577235"/>
          </a:xfrm>
          <a:prstGeom prst="rect">
            <a:avLst/>
          </a:prstGeom>
        </p:spPr>
      </p:pic>
      <p:pic>
        <p:nvPicPr>
          <p:cNvPr id="24" name="Afbeelding 23" descr="Afbeelding met tekst&#10;&#10;Automatisch gegenereerde beschrijving">
            <a:extLst>
              <a:ext uri="{FF2B5EF4-FFF2-40B4-BE49-F238E27FC236}">
                <a16:creationId xmlns:a16="http://schemas.microsoft.com/office/drawing/2014/main" id="{299A2601-15DF-A345-8100-FDB678671C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85" y="863729"/>
            <a:ext cx="3835400" cy="5969000"/>
          </a:xfrm>
          <a:prstGeom prst="rect">
            <a:avLst/>
          </a:prstGeom>
        </p:spPr>
      </p:pic>
      <p:pic>
        <p:nvPicPr>
          <p:cNvPr id="25" name="Afbeelding 24" descr="Afbeelding met tekst&#10;&#10;Automatisch gegenereerde beschrijving">
            <a:extLst>
              <a:ext uri="{FF2B5EF4-FFF2-40B4-BE49-F238E27FC236}">
                <a16:creationId xmlns:a16="http://schemas.microsoft.com/office/drawing/2014/main" id="{1FB678EC-1D3A-274B-BCAA-422480BDB6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447" y="2280526"/>
            <a:ext cx="3759200" cy="4470400"/>
          </a:xfrm>
          <a:prstGeom prst="rect">
            <a:avLst/>
          </a:prstGeom>
        </p:spPr>
      </p:pic>
      <p:sp>
        <p:nvSpPr>
          <p:cNvPr id="26" name="Afgeronde rechthoek 25">
            <a:extLst>
              <a:ext uri="{FF2B5EF4-FFF2-40B4-BE49-F238E27FC236}">
                <a16:creationId xmlns:a16="http://schemas.microsoft.com/office/drawing/2014/main" id="{4E01210B-D38C-4F4F-8ACC-D182B40A2BE9}"/>
              </a:ext>
            </a:extLst>
          </p:cNvPr>
          <p:cNvSpPr/>
          <p:nvPr/>
        </p:nvSpPr>
        <p:spPr>
          <a:xfrm>
            <a:off x="1399847" y="2623931"/>
            <a:ext cx="3490205" cy="33130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27" name="Afgeronde rechthoek 26">
            <a:extLst>
              <a:ext uri="{FF2B5EF4-FFF2-40B4-BE49-F238E27FC236}">
                <a16:creationId xmlns:a16="http://schemas.microsoft.com/office/drawing/2014/main" id="{DE7DAF62-DCE0-844E-80EF-1D2BCA47AA53}"/>
              </a:ext>
            </a:extLst>
          </p:cNvPr>
          <p:cNvSpPr/>
          <p:nvPr/>
        </p:nvSpPr>
        <p:spPr>
          <a:xfrm>
            <a:off x="6469119" y="5092197"/>
            <a:ext cx="3696172" cy="43069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28" name="Afgeronde rechthoek 27">
            <a:extLst>
              <a:ext uri="{FF2B5EF4-FFF2-40B4-BE49-F238E27FC236}">
                <a16:creationId xmlns:a16="http://schemas.microsoft.com/office/drawing/2014/main" id="{36AE69DE-B043-684E-9C47-B8B658BB455D}"/>
              </a:ext>
            </a:extLst>
          </p:cNvPr>
          <p:cNvSpPr/>
          <p:nvPr/>
        </p:nvSpPr>
        <p:spPr>
          <a:xfrm>
            <a:off x="1399847" y="3721929"/>
            <a:ext cx="3675587" cy="33130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BA37872-B641-FA46-BA08-7E7D7B6C5458}"/>
              </a:ext>
            </a:extLst>
          </p:cNvPr>
          <p:cNvSpPr txBox="1"/>
          <p:nvPr/>
        </p:nvSpPr>
        <p:spPr>
          <a:xfrm>
            <a:off x="8283785" y="875807"/>
            <a:ext cx="3530600" cy="10156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Hoe komt het binnen?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Waar leg je het vast?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2060"/>
                </a:solidFill>
                <a:latin typeface="+mn-lt"/>
              </a:rPr>
              <a:t>Wat leg je vast?</a:t>
            </a:r>
          </a:p>
        </p:txBody>
      </p:sp>
    </p:spTree>
    <p:extLst>
      <p:ext uri="{BB962C8B-B14F-4D97-AF65-F5344CB8AC3E}">
        <p14:creationId xmlns:p14="http://schemas.microsoft.com/office/powerpoint/2010/main" val="294821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Afbeelding 30" descr="Afbeelding met tekst&#10;&#10;Automatisch gegenereerde beschrijving">
            <a:extLst>
              <a:ext uri="{FF2B5EF4-FFF2-40B4-BE49-F238E27FC236}">
                <a16:creationId xmlns:a16="http://schemas.microsoft.com/office/drawing/2014/main" id="{3151B347-1BD8-2B4A-BA65-264C48F9F2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705" y="2338190"/>
            <a:ext cx="4566928" cy="4344151"/>
          </a:xfrm>
          <a:prstGeom prst="rect">
            <a:avLst/>
          </a:prstGeom>
        </p:spPr>
      </p:pic>
      <p:pic>
        <p:nvPicPr>
          <p:cNvPr id="30" name="Afbeelding 29" descr="Afbeelding met tekst&#10;&#10;Automatisch gegenereerde beschrijving">
            <a:extLst>
              <a:ext uri="{FF2B5EF4-FFF2-40B4-BE49-F238E27FC236}">
                <a16:creationId xmlns:a16="http://schemas.microsoft.com/office/drawing/2014/main" id="{6C2F07C0-0ADF-DE48-A28E-86C9B894FC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237" y="845132"/>
            <a:ext cx="4468932" cy="5559208"/>
          </a:xfrm>
          <a:prstGeom prst="rect">
            <a:avLst/>
          </a:prstGeom>
        </p:spPr>
      </p:pic>
      <p:sp>
        <p:nvSpPr>
          <p:cNvPr id="3" name="Rectangle 2"/>
          <p:cNvSpPr txBox="1">
            <a:spLocks/>
          </p:cNvSpPr>
          <p:nvPr/>
        </p:nvSpPr>
        <p:spPr>
          <a:xfrm>
            <a:off x="1293497" y="40139"/>
            <a:ext cx="9266237" cy="714375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Verkennen mogelijkheden</a:t>
            </a:r>
            <a:r>
              <a:rPr kumimoji="0" lang="nl-NL" sz="3200" b="1" i="0" u="none" strike="noStrike" kern="1200" cap="none" spc="0" normalizeH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initiatief</a:t>
            </a:r>
          </a:p>
        </p:txBody>
      </p:sp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7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sp>
        <p:nvSpPr>
          <p:cNvPr id="26" name="Afgeronde rechthoek 25">
            <a:extLst>
              <a:ext uri="{FF2B5EF4-FFF2-40B4-BE49-F238E27FC236}">
                <a16:creationId xmlns:a16="http://schemas.microsoft.com/office/drawing/2014/main" id="{4E01210B-D38C-4F4F-8ACC-D182B40A2BE9}"/>
              </a:ext>
            </a:extLst>
          </p:cNvPr>
          <p:cNvSpPr/>
          <p:nvPr/>
        </p:nvSpPr>
        <p:spPr>
          <a:xfrm>
            <a:off x="1174616" y="4413644"/>
            <a:ext cx="4253733" cy="42123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28" name="Afgeronde rechthoek 27">
            <a:extLst>
              <a:ext uri="{FF2B5EF4-FFF2-40B4-BE49-F238E27FC236}">
                <a16:creationId xmlns:a16="http://schemas.microsoft.com/office/drawing/2014/main" id="{36AE69DE-B043-684E-9C47-B8B658BB455D}"/>
              </a:ext>
            </a:extLst>
          </p:cNvPr>
          <p:cNvSpPr/>
          <p:nvPr/>
        </p:nvSpPr>
        <p:spPr>
          <a:xfrm>
            <a:off x="6773477" y="5017746"/>
            <a:ext cx="4029823" cy="90665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BA37872-B641-FA46-BA08-7E7D7B6C5458}"/>
              </a:ext>
            </a:extLst>
          </p:cNvPr>
          <p:cNvSpPr txBox="1"/>
          <p:nvPr/>
        </p:nvSpPr>
        <p:spPr>
          <a:xfrm>
            <a:off x="7109903" y="525588"/>
            <a:ext cx="5007085" cy="17543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Welke documenten ontstaan er?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Wordt er gebruik gemaakt van DSO SWF? (alleen uitwisseling documenten)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Wie legt de adviezen vast en in welk systeem?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Wie is verantwoordelijk voor de archivering?</a:t>
            </a:r>
          </a:p>
        </p:txBody>
      </p:sp>
      <p:sp>
        <p:nvSpPr>
          <p:cNvPr id="15" name="Ovaal 8">
            <a:extLst>
              <a:ext uri="{FF2B5EF4-FFF2-40B4-BE49-F238E27FC236}">
                <a16:creationId xmlns:a16="http://schemas.microsoft.com/office/drawing/2014/main" id="{BB77D1B8-ADE7-324E-A706-46FBD09F4275}"/>
              </a:ext>
            </a:extLst>
          </p:cNvPr>
          <p:cNvSpPr/>
          <p:nvPr/>
        </p:nvSpPr>
        <p:spPr>
          <a:xfrm>
            <a:off x="5940530" y="784234"/>
            <a:ext cx="965123" cy="1008017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1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kstvak 7">
            <a:extLst>
              <a:ext uri="{FF2B5EF4-FFF2-40B4-BE49-F238E27FC236}">
                <a16:creationId xmlns:a16="http://schemas.microsoft.com/office/drawing/2014/main" id="{676F7725-CF19-6648-998C-F85E68602EF3}"/>
              </a:ext>
            </a:extLst>
          </p:cNvPr>
          <p:cNvSpPr txBox="1"/>
          <p:nvPr/>
        </p:nvSpPr>
        <p:spPr>
          <a:xfrm>
            <a:off x="6295480" y="930227"/>
            <a:ext cx="255221" cy="7160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53" b="1" i="0" u="none" strike="noStrike" kern="1200" cap="none" spc="0" normalizeH="0" baseline="0" noProof="0" dirty="0">
                <a:ln>
                  <a:noFill/>
                </a:ln>
                <a:solidFill>
                  <a:srgbClr val="00006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5FB61026-EC25-9440-9916-C88D6B5E36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975" y="2730204"/>
            <a:ext cx="1029730" cy="349655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49FA06C9-7890-C64E-851C-1F6F434912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2" y="937514"/>
            <a:ext cx="1052519" cy="457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24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Afbeelding 16" descr="Afbeelding met tekst&#10;&#10;Automatisch gegenereerde beschrijving">
            <a:extLst>
              <a:ext uri="{FF2B5EF4-FFF2-40B4-BE49-F238E27FC236}">
                <a16:creationId xmlns:a16="http://schemas.microsoft.com/office/drawing/2014/main" id="{C5227688-C911-FC42-A03C-DE7A5F460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256" y="2641524"/>
            <a:ext cx="4219861" cy="4292827"/>
          </a:xfrm>
          <a:prstGeom prst="rect">
            <a:avLst/>
          </a:prstGeom>
        </p:spPr>
      </p:pic>
      <p:sp>
        <p:nvSpPr>
          <p:cNvPr id="3" name="Rectangle 2"/>
          <p:cNvSpPr txBox="1">
            <a:spLocks/>
          </p:cNvSpPr>
          <p:nvPr/>
        </p:nvSpPr>
        <p:spPr>
          <a:xfrm>
            <a:off x="1293497" y="40139"/>
            <a:ext cx="9266237" cy="714375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Afstemmen</a:t>
            </a:r>
            <a:r>
              <a:rPr kumimoji="0" lang="nl-NL" sz="3200" b="1" i="0" u="none" strike="noStrike" kern="1200" cap="none" spc="0" normalizeH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 ontwerp </a:t>
            </a: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initiatief</a:t>
            </a:r>
          </a:p>
        </p:txBody>
      </p:sp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8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sp>
        <p:nvSpPr>
          <p:cNvPr id="28" name="Afgeronde rechthoek 27">
            <a:extLst>
              <a:ext uri="{FF2B5EF4-FFF2-40B4-BE49-F238E27FC236}">
                <a16:creationId xmlns:a16="http://schemas.microsoft.com/office/drawing/2014/main" id="{36AE69DE-B043-684E-9C47-B8B658BB455D}"/>
              </a:ext>
            </a:extLst>
          </p:cNvPr>
          <p:cNvSpPr/>
          <p:nvPr/>
        </p:nvSpPr>
        <p:spPr>
          <a:xfrm>
            <a:off x="6546385" y="5247842"/>
            <a:ext cx="4191732" cy="157001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BA37872-B641-FA46-BA08-7E7D7B6C5458}"/>
              </a:ext>
            </a:extLst>
          </p:cNvPr>
          <p:cNvSpPr txBox="1"/>
          <p:nvPr/>
        </p:nvSpPr>
        <p:spPr>
          <a:xfrm>
            <a:off x="7023293" y="40139"/>
            <a:ext cx="5131795" cy="25853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Hier ontstaan veel documenten </a:t>
            </a:r>
            <a:r>
              <a:rPr lang="nl-NL" sz="1400" dirty="0">
                <a:solidFill>
                  <a:srgbClr val="002060"/>
                </a:solidFill>
                <a:latin typeface="+mn-lt"/>
              </a:rPr>
              <a:t>(o.a. diverse ontwerpen en participatiegegevens)</a:t>
            </a:r>
            <a:r>
              <a:rPr lang="nl-NL" sz="1800" dirty="0">
                <a:solidFill>
                  <a:srgbClr val="002060"/>
                </a:solidFill>
                <a:latin typeface="+mn-lt"/>
              </a:rPr>
              <a:t>: waar leg je deze vast en hoe zorg je voor versiebeheer?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Naast VTH systeem ook stukkenstroom proces: waar worden die documenten vastgelegd?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Voorgestelde wijzigen voor omgevingsplan: hoe en waar vastleggen (link naar dat proces)?</a:t>
            </a:r>
          </a:p>
        </p:txBody>
      </p:sp>
      <p:sp>
        <p:nvSpPr>
          <p:cNvPr id="15" name="Ovaal 8">
            <a:extLst>
              <a:ext uri="{FF2B5EF4-FFF2-40B4-BE49-F238E27FC236}">
                <a16:creationId xmlns:a16="http://schemas.microsoft.com/office/drawing/2014/main" id="{BB77D1B8-ADE7-324E-A706-46FBD09F4275}"/>
              </a:ext>
            </a:extLst>
          </p:cNvPr>
          <p:cNvSpPr/>
          <p:nvPr/>
        </p:nvSpPr>
        <p:spPr>
          <a:xfrm>
            <a:off x="5613438" y="781201"/>
            <a:ext cx="965123" cy="1008017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1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kstvak 7">
            <a:extLst>
              <a:ext uri="{FF2B5EF4-FFF2-40B4-BE49-F238E27FC236}">
                <a16:creationId xmlns:a16="http://schemas.microsoft.com/office/drawing/2014/main" id="{676F7725-CF19-6648-998C-F85E68602EF3}"/>
              </a:ext>
            </a:extLst>
          </p:cNvPr>
          <p:cNvSpPr txBox="1"/>
          <p:nvPr/>
        </p:nvSpPr>
        <p:spPr>
          <a:xfrm>
            <a:off x="5975453" y="927194"/>
            <a:ext cx="255221" cy="7160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53" b="1" i="0" u="none" strike="noStrike" kern="1200" cap="none" spc="0" normalizeH="0" baseline="0" noProof="0" dirty="0">
                <a:ln>
                  <a:noFill/>
                </a:ln>
                <a:solidFill>
                  <a:srgbClr val="00006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5FB61026-EC25-9440-9916-C88D6B5E36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762" y="3021332"/>
            <a:ext cx="1029730" cy="349655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49FA06C9-7890-C64E-851C-1F6F434912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2" y="937514"/>
            <a:ext cx="1052519" cy="4577235"/>
          </a:xfrm>
          <a:prstGeom prst="rect">
            <a:avLst/>
          </a:prstGeom>
        </p:spPr>
      </p:pic>
      <p:pic>
        <p:nvPicPr>
          <p:cNvPr id="14" name="Afbeelding 13" descr="Afbeelding met tekst&#10;&#10;Automatisch gegenereerde beschrijving">
            <a:extLst>
              <a:ext uri="{FF2B5EF4-FFF2-40B4-BE49-F238E27FC236}">
                <a16:creationId xmlns:a16="http://schemas.microsoft.com/office/drawing/2014/main" id="{25F57181-0DB6-434D-A5DA-6C43F3AD8A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94" y="831716"/>
            <a:ext cx="4179813" cy="562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9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Afbeelding 17" descr="Afbeelding met tekst&#10;&#10;Automatisch gegenereerde beschrijving">
            <a:extLst>
              <a:ext uri="{FF2B5EF4-FFF2-40B4-BE49-F238E27FC236}">
                <a16:creationId xmlns:a16="http://schemas.microsoft.com/office/drawing/2014/main" id="{6A48FC74-4104-E14A-9A5B-72F003EB83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105" y="2745545"/>
            <a:ext cx="4004629" cy="4196468"/>
          </a:xfrm>
          <a:prstGeom prst="rect">
            <a:avLst/>
          </a:prstGeom>
        </p:spPr>
      </p:pic>
      <p:sp>
        <p:nvSpPr>
          <p:cNvPr id="3" name="Rectangle 2"/>
          <p:cNvSpPr txBox="1">
            <a:spLocks/>
          </p:cNvSpPr>
          <p:nvPr/>
        </p:nvSpPr>
        <p:spPr>
          <a:xfrm>
            <a:off x="1334595" y="139822"/>
            <a:ext cx="5703203" cy="714375"/>
          </a:xfrm>
          <a:prstGeom prst="rect">
            <a:avLst/>
          </a:prstGeom>
        </p:spPr>
        <p:txBody>
          <a:bodyPr/>
          <a:lstStyle>
            <a:lvl1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rgbClr val="00A9F3"/>
                </a:solidFill>
                <a:latin typeface="Arial" charset="0"/>
                <a:ea typeface="Arial" charset="0"/>
                <a:cs typeface="Arial" charset="0"/>
              </a:defRPr>
            </a:lvl1pPr>
            <a:lvl2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4572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6pPr>
            <a:lvl7pPr marL="9144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7pPr>
            <a:lvl8pPr marL="13716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8pPr>
            <a:lvl9pPr marL="1828800" algn="l" defTabSz="91281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A9F3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2813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Afstemmen</a:t>
            </a:r>
            <a:r>
              <a:rPr kumimoji="0" lang="nl-NL" sz="3200" b="1" i="0" u="none" strike="noStrike" kern="1200" cap="none" spc="0" normalizeH="0" noProof="0" dirty="0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  <a:r>
              <a:rPr kumimoji="0" lang="nl-NL" sz="3200" b="1" i="0" u="none" strike="noStrike" kern="1200" cap="none" spc="0" normalizeH="0" noProof="0" dirty="0" err="1">
                <a:ln>
                  <a:noFill/>
                </a:ln>
                <a:solidFill>
                  <a:srgbClr val="00A9F3"/>
                </a:solidFill>
                <a:effectLst/>
                <a:uLnTx/>
                <a:uFillTx/>
                <a:latin typeface="Arial" charset="0"/>
                <a:cs typeface="Arial" charset="0"/>
              </a:rPr>
              <a:t>vergunning-aanvraag</a:t>
            </a:r>
            <a:endParaRPr kumimoji="0" lang="nl-NL" sz="3200" b="1" i="0" u="none" strike="noStrike" kern="1200" cap="none" spc="0" normalizeH="0" baseline="0" noProof="0" dirty="0">
              <a:ln>
                <a:noFill/>
              </a:ln>
              <a:solidFill>
                <a:srgbClr val="00A9F3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1" name="Tijdelijke aanduiding voor dianummer 4">
            <a:extLst>
              <a:ext uri="{FF2B5EF4-FFF2-40B4-BE49-F238E27FC236}">
                <a16:creationId xmlns:a16="http://schemas.microsoft.com/office/drawing/2014/main" id="{16BA4F7E-EB71-334A-959B-B61981F46AA1}"/>
              </a:ext>
            </a:extLst>
          </p:cNvPr>
          <p:cNvSpPr txBox="1">
            <a:spLocks/>
          </p:cNvSpPr>
          <p:nvPr/>
        </p:nvSpPr>
        <p:spPr>
          <a:xfrm>
            <a:off x="11587159" y="6404340"/>
            <a:ext cx="604841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FCF0ED7-22E8-445D-9CCC-F798BC83D269}" type="slidenum">
              <a:rPr lang="nl-NL" smtClean="0">
                <a:solidFill>
                  <a:prstClr val="white"/>
                </a:solidFill>
                <a:latin typeface="Podkov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9</a:t>
            </a:fld>
            <a:endParaRPr lang="nl-NL">
              <a:solidFill>
                <a:prstClr val="white"/>
              </a:solidFill>
              <a:latin typeface="Podkova"/>
            </a:endParaRPr>
          </a:p>
        </p:txBody>
      </p:sp>
      <p:sp>
        <p:nvSpPr>
          <p:cNvPr id="34" name="Tijdelijke aanduiding voor voettekst 13">
            <a:extLst>
              <a:ext uri="{FF2B5EF4-FFF2-40B4-BE49-F238E27FC236}">
                <a16:creationId xmlns:a16="http://schemas.microsoft.com/office/drawing/2014/main" id="{2A22B795-EDC6-4746-8A3F-760AE9CB97BE}"/>
              </a:ext>
            </a:extLst>
          </p:cNvPr>
          <p:cNvSpPr txBox="1">
            <a:spLocks/>
          </p:cNvSpPr>
          <p:nvPr/>
        </p:nvSpPr>
        <p:spPr>
          <a:xfrm>
            <a:off x="9353100" y="6409028"/>
            <a:ext cx="2195396" cy="2270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8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>
                <a:solidFill>
                  <a:prstClr val="white"/>
                </a:solidFill>
                <a:latin typeface="Podkova"/>
              </a:rPr>
              <a:t>Toezicht en handhaving</a:t>
            </a:r>
            <a:endParaRPr lang="nl-NL" dirty="0">
              <a:solidFill>
                <a:prstClr val="white"/>
              </a:solidFill>
              <a:latin typeface="Podkova"/>
            </a:endParaRPr>
          </a:p>
        </p:txBody>
      </p:sp>
      <p:sp>
        <p:nvSpPr>
          <p:cNvPr id="28" name="Afgeronde rechthoek 27">
            <a:extLst>
              <a:ext uri="{FF2B5EF4-FFF2-40B4-BE49-F238E27FC236}">
                <a16:creationId xmlns:a16="http://schemas.microsoft.com/office/drawing/2014/main" id="{36AE69DE-B043-684E-9C47-B8B658BB455D}"/>
              </a:ext>
            </a:extLst>
          </p:cNvPr>
          <p:cNvSpPr/>
          <p:nvPr/>
        </p:nvSpPr>
        <p:spPr>
          <a:xfrm>
            <a:off x="6578561" y="5910035"/>
            <a:ext cx="3664774" cy="659955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5BA37872-B641-FA46-BA08-7E7D7B6C5458}"/>
              </a:ext>
            </a:extLst>
          </p:cNvPr>
          <p:cNvSpPr txBox="1"/>
          <p:nvPr/>
        </p:nvSpPr>
        <p:spPr>
          <a:xfrm>
            <a:off x="6733673" y="221873"/>
            <a:ext cx="5389828" cy="23083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Vastleggen uitkomsten (documenten) van dit proces </a:t>
            </a:r>
            <a:r>
              <a:rPr lang="nl-NL" sz="1800" dirty="0" err="1">
                <a:solidFill>
                  <a:srgbClr val="002060"/>
                </a:solidFill>
                <a:latin typeface="+mn-lt"/>
              </a:rPr>
              <a:t>tbv</a:t>
            </a:r>
            <a:r>
              <a:rPr lang="nl-NL" sz="1800" dirty="0">
                <a:solidFill>
                  <a:srgbClr val="002060"/>
                </a:solidFill>
                <a:latin typeface="+mn-lt"/>
              </a:rPr>
              <a:t> het vergunningenproces: waar leg je dit vast: zelfde systeem al vergunningenproces of niet?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2060"/>
                </a:solidFill>
                <a:latin typeface="+mn-lt"/>
              </a:rPr>
              <a:t>Hoe zorg je ervoor dat er bij ontvangst van een vergunningaanvraag direct een link gelegd wordt naar de uitkomsten van dit initiatievenproces?</a:t>
            </a:r>
          </a:p>
        </p:txBody>
      </p:sp>
      <p:sp>
        <p:nvSpPr>
          <p:cNvPr id="15" name="Ovaal 8">
            <a:extLst>
              <a:ext uri="{FF2B5EF4-FFF2-40B4-BE49-F238E27FC236}">
                <a16:creationId xmlns:a16="http://schemas.microsoft.com/office/drawing/2014/main" id="{BB77D1B8-ADE7-324E-A706-46FBD09F4275}"/>
              </a:ext>
            </a:extLst>
          </p:cNvPr>
          <p:cNvSpPr/>
          <p:nvPr/>
        </p:nvSpPr>
        <p:spPr>
          <a:xfrm>
            <a:off x="5613438" y="781201"/>
            <a:ext cx="965123" cy="1008017"/>
          </a:xfrm>
          <a:prstGeom prst="ellipse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16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kstvak 7">
            <a:extLst>
              <a:ext uri="{FF2B5EF4-FFF2-40B4-BE49-F238E27FC236}">
                <a16:creationId xmlns:a16="http://schemas.microsoft.com/office/drawing/2014/main" id="{676F7725-CF19-6648-998C-F85E68602EF3}"/>
              </a:ext>
            </a:extLst>
          </p:cNvPr>
          <p:cNvSpPr txBox="1"/>
          <p:nvPr/>
        </p:nvSpPr>
        <p:spPr>
          <a:xfrm>
            <a:off x="5975453" y="927194"/>
            <a:ext cx="255221" cy="7160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0" marR="0" lvl="0" indent="0" algn="ctr" defTabSz="617677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53" b="1" i="0" u="none" strike="noStrike" kern="1200" cap="none" spc="0" normalizeH="0" baseline="0" noProof="0" dirty="0">
                <a:ln>
                  <a:noFill/>
                </a:ln>
                <a:solidFill>
                  <a:srgbClr val="00006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5FB61026-EC25-9440-9916-C88D6B5E36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708" y="3073433"/>
            <a:ext cx="1029730" cy="3496557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49FA06C9-7890-C64E-851C-1F6F434912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7" y="1332800"/>
            <a:ext cx="1052519" cy="4577235"/>
          </a:xfrm>
          <a:prstGeom prst="rect">
            <a:avLst/>
          </a:prstGeom>
        </p:spPr>
      </p:pic>
      <p:pic>
        <p:nvPicPr>
          <p:cNvPr id="13" name="Afbeelding 12" descr="Afbeelding met tekst&#10;&#10;Automatisch gegenereerde beschrijving">
            <a:extLst>
              <a:ext uri="{FF2B5EF4-FFF2-40B4-BE49-F238E27FC236}">
                <a16:creationId xmlns:a16="http://schemas.microsoft.com/office/drawing/2014/main" id="{E8D995B1-26C7-9942-BD5A-E710DD0132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589" y="1265390"/>
            <a:ext cx="3686048" cy="518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1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theme/theme1.xml><?xml version="1.0" encoding="utf-8"?>
<a:theme xmlns:a="http://schemas.openxmlformats.org/drawingml/2006/main" name="VNG Titels">
  <a:themeElements>
    <a:clrScheme name="Aangepast 23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41"/>
      </a:accent5>
      <a:accent6>
        <a:srgbClr val="C20016"/>
      </a:accent6>
      <a:hlink>
        <a:srgbClr val="999999"/>
      </a:hlink>
      <a:folHlink>
        <a:srgbClr val="CCCCCC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VNG Titels">
  <a:themeElements>
    <a:clrScheme name="Aangepast 23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41"/>
      </a:accent5>
      <a:accent6>
        <a:srgbClr val="C20016"/>
      </a:accent6>
      <a:hlink>
        <a:srgbClr val="999999"/>
      </a:hlink>
      <a:folHlink>
        <a:srgbClr val="CCCCCC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VNG_Basis - kopie">
  <a:themeElements>
    <a:clrScheme name="Aangepast 17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3C"/>
      </a:accent5>
      <a:accent6>
        <a:srgbClr val="C20015"/>
      </a:accent6>
      <a:hlink>
        <a:srgbClr val="999999"/>
      </a:hlink>
      <a:folHlink>
        <a:srgbClr val="CCCCCC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CE455056-2E07-40E3-A23C-F1856412D281}" vid="{436D15DC-6C1F-43E0-BA25-266AD42F8E4E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 xsi:nil="true"/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82C985-83BE-4630-9D5C-E00455B43163}"/>
</file>

<file path=customXml/itemProps2.xml><?xml version="1.0" encoding="utf-8"?>
<ds:datastoreItem xmlns:ds="http://schemas.openxmlformats.org/officeDocument/2006/customXml" ds:itemID="{5C92EBA8-39B2-425B-9048-C7D88C544438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232cd89-821c-410d-9462-6a02c6174faf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51cef0d7-7cce-4ff1-8a5b-24f7eb3b1e6c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E6B97E01-DCE8-4AB5-8D36-B4FDF9DEE1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2190</TotalTime>
  <Words>601</Words>
  <Application>Microsoft Macintosh PowerPoint</Application>
  <PresentationFormat>Breedbeeld</PresentationFormat>
  <Paragraphs>99</Paragraphs>
  <Slides>14</Slides>
  <Notes>14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3</vt:i4>
      </vt:variant>
      <vt:variant>
        <vt:lpstr>Diatitels</vt:lpstr>
      </vt:variant>
      <vt:variant>
        <vt:i4>14</vt:i4>
      </vt:variant>
    </vt:vector>
  </HeadingPairs>
  <TitlesOfParts>
    <vt:vector size="21" baseType="lpstr">
      <vt:lpstr>Arial</vt:lpstr>
      <vt:lpstr>Calibri</vt:lpstr>
      <vt:lpstr>Gill Sans Nova</vt:lpstr>
      <vt:lpstr>Podkova</vt:lpstr>
      <vt:lpstr>VNG Titels</vt:lpstr>
      <vt:lpstr>1_VNG Titels</vt:lpstr>
      <vt:lpstr>VNG_Basis - kopie</vt:lpstr>
      <vt:lpstr>De werkende processen van de VNG</vt:lpstr>
      <vt:lpstr>PowerPoint-presentatie</vt:lpstr>
      <vt:lpstr>PowerPoint-presentatie</vt:lpstr>
      <vt:lpstr>Verkennen en begeleiden initiatief</vt:lpstr>
      <vt:lpstr>PowerPoint-presentatie</vt:lpstr>
      <vt:lpstr>PowerPoint-presentatie</vt:lpstr>
      <vt:lpstr>PowerPoint-presentatie</vt:lpstr>
      <vt:lpstr>PowerPoint-presentatie</vt:lpstr>
      <vt:lpstr>PowerPoint-presentatie</vt:lpstr>
      <vt:lpstr>Behandelen vergunningaanvraag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Harry | Menat</dc:creator>
  <cp:lastModifiedBy>Ellen Zwiers</cp:lastModifiedBy>
  <cp:revision>136</cp:revision>
  <dcterms:created xsi:type="dcterms:W3CDTF">2020-09-23T19:02:01Z</dcterms:created>
  <dcterms:modified xsi:type="dcterms:W3CDTF">2022-03-29T14:40:07Z</dcterms:modified>
</cp:coreProperties>
</file>