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presentation.xml" ContentType="application/vnd.openxmlformats-officedocument.presentationml.presentation.main+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5.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2.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theme/theme1.xml" ContentType="application/vnd.openxmlformats-officedocument.theme+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theme/theme4.xml" ContentType="application/vnd.openxmlformats-officedocument.theme+xml"/>
  <Override PartName="/ppt/theme/theme3.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ppt/tags/tag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725" r:id="rId2"/>
  </p:sldMasterIdLst>
  <p:notesMasterIdLst>
    <p:notesMasterId r:id="rId13"/>
  </p:notesMasterIdLst>
  <p:handoutMasterIdLst>
    <p:handoutMasterId r:id="rId14"/>
  </p:handoutMasterIdLst>
  <p:sldIdLst>
    <p:sldId id="1224" r:id="rId3"/>
    <p:sldId id="1229" r:id="rId4"/>
    <p:sldId id="1244" r:id="rId5"/>
    <p:sldId id="1255" r:id="rId6"/>
    <p:sldId id="1210" r:id="rId7"/>
    <p:sldId id="1039" r:id="rId8"/>
    <p:sldId id="1257" r:id="rId9"/>
    <p:sldId id="1258" r:id="rId10"/>
    <p:sldId id="1260" r:id="rId11"/>
    <p:sldId id="1259" r:id="rId12"/>
  </p:sldIdLst>
  <p:sldSz cx="12192000" cy="6858000"/>
  <p:notesSz cx="6858000" cy="9144000"/>
  <p:defaultTextStyle>
    <a:defPPr>
      <a:defRPr lang="nl-NL"/>
    </a:defPPr>
    <a:lvl1pPr algn="l" defTabSz="912770" rtl="0" fontAlgn="base">
      <a:spcBef>
        <a:spcPct val="0"/>
      </a:spcBef>
      <a:spcAft>
        <a:spcPct val="0"/>
      </a:spcAft>
      <a:defRPr sz="2400" kern="1200">
        <a:solidFill>
          <a:schemeClr val="tx1"/>
        </a:solidFill>
        <a:latin typeface="Calibri" charset="0"/>
        <a:ea typeface="ＭＳ Ｐゴシック" charset="-128"/>
        <a:cs typeface="+mn-cs"/>
      </a:defRPr>
    </a:lvl1pPr>
    <a:lvl2pPr marL="455592" indent="1588" algn="l" defTabSz="912770" rtl="0" fontAlgn="base">
      <a:spcBef>
        <a:spcPct val="0"/>
      </a:spcBef>
      <a:spcAft>
        <a:spcPct val="0"/>
      </a:spcAft>
      <a:defRPr sz="2400" kern="1200">
        <a:solidFill>
          <a:schemeClr val="tx1"/>
        </a:solidFill>
        <a:latin typeface="Calibri" charset="0"/>
        <a:ea typeface="ＭＳ Ｐゴシック" charset="-128"/>
        <a:cs typeface="+mn-cs"/>
      </a:defRPr>
    </a:lvl2pPr>
    <a:lvl3pPr marL="912770" indent="1588" algn="l" defTabSz="912770" rtl="0" fontAlgn="base">
      <a:spcBef>
        <a:spcPct val="0"/>
      </a:spcBef>
      <a:spcAft>
        <a:spcPct val="0"/>
      </a:spcAft>
      <a:defRPr sz="2400" kern="1200">
        <a:solidFill>
          <a:schemeClr val="tx1"/>
        </a:solidFill>
        <a:latin typeface="Calibri" charset="0"/>
        <a:ea typeface="ＭＳ Ｐゴシック" charset="-128"/>
        <a:cs typeface="+mn-cs"/>
      </a:defRPr>
    </a:lvl3pPr>
    <a:lvl4pPr marL="1369948" indent="1588" algn="l" defTabSz="912770" rtl="0" fontAlgn="base">
      <a:spcBef>
        <a:spcPct val="0"/>
      </a:spcBef>
      <a:spcAft>
        <a:spcPct val="0"/>
      </a:spcAft>
      <a:defRPr sz="2400" kern="1200">
        <a:solidFill>
          <a:schemeClr val="tx1"/>
        </a:solidFill>
        <a:latin typeface="Calibri" charset="0"/>
        <a:ea typeface="ＭＳ Ｐゴシック" charset="-128"/>
        <a:cs typeface="+mn-cs"/>
      </a:defRPr>
    </a:lvl4pPr>
    <a:lvl5pPr marL="1827126" indent="1588" algn="l" defTabSz="912770" rtl="0" fontAlgn="base">
      <a:spcBef>
        <a:spcPct val="0"/>
      </a:spcBef>
      <a:spcAft>
        <a:spcPct val="0"/>
      </a:spcAft>
      <a:defRPr sz="2400" kern="1200">
        <a:solidFill>
          <a:schemeClr val="tx1"/>
        </a:solidFill>
        <a:latin typeface="Calibri" charset="0"/>
        <a:ea typeface="ＭＳ Ｐゴシック" charset="-128"/>
        <a:cs typeface="+mn-cs"/>
      </a:defRPr>
    </a:lvl5pPr>
    <a:lvl6pPr marL="2285892" algn="l" defTabSz="914357" rtl="0" eaLnBrk="1" latinLnBrk="0" hangingPunct="1">
      <a:defRPr sz="2400" kern="1200">
        <a:solidFill>
          <a:schemeClr val="tx1"/>
        </a:solidFill>
        <a:latin typeface="Calibri" charset="0"/>
        <a:ea typeface="ＭＳ Ｐゴシック" charset="-128"/>
        <a:cs typeface="+mn-cs"/>
      </a:defRPr>
    </a:lvl6pPr>
    <a:lvl7pPr marL="2743070" algn="l" defTabSz="914357" rtl="0" eaLnBrk="1" latinLnBrk="0" hangingPunct="1">
      <a:defRPr sz="2400" kern="1200">
        <a:solidFill>
          <a:schemeClr val="tx1"/>
        </a:solidFill>
        <a:latin typeface="Calibri" charset="0"/>
        <a:ea typeface="ＭＳ Ｐゴシック" charset="-128"/>
        <a:cs typeface="+mn-cs"/>
      </a:defRPr>
    </a:lvl7pPr>
    <a:lvl8pPr marL="3200249" algn="l" defTabSz="914357" rtl="0" eaLnBrk="1" latinLnBrk="0" hangingPunct="1">
      <a:defRPr sz="2400" kern="1200">
        <a:solidFill>
          <a:schemeClr val="tx1"/>
        </a:solidFill>
        <a:latin typeface="Calibri" charset="0"/>
        <a:ea typeface="ＭＳ Ｐゴシック" charset="-128"/>
        <a:cs typeface="+mn-cs"/>
      </a:defRPr>
    </a:lvl8pPr>
    <a:lvl9pPr marL="3657428" algn="l" defTabSz="914357" rtl="0" eaLnBrk="1" latinLnBrk="0" hangingPunct="1">
      <a:defRPr sz="2400" kern="1200">
        <a:solidFill>
          <a:schemeClr val="tx1"/>
        </a:solidFill>
        <a:latin typeface="Calibri" charset="0"/>
        <a:ea typeface="ＭＳ Ｐゴシック" charset="-128"/>
        <a:cs typeface="+mn-cs"/>
      </a:defRPr>
    </a:lvl9pPr>
  </p:defaultTextStyle>
  <p:extLst>
    <p:ext uri="{EFAFB233-063F-42B5-8137-9DF3F51BA10A}">
      <p15:sldGuideLst xmlns:p15="http://schemas.microsoft.com/office/powerpoint/2012/main">
        <p15:guide id="2" orient="horz" pos="1139" userDrawn="1">
          <p15:clr>
            <a:srgbClr val="A4A3A4"/>
          </p15:clr>
        </p15:guide>
        <p15:guide id="3" pos="7015" userDrawn="1">
          <p15:clr>
            <a:srgbClr val="A4A3A4"/>
          </p15:clr>
        </p15:guide>
        <p15:guide id="6" pos="665"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A9F3"/>
    <a:srgbClr val="008542"/>
    <a:srgbClr val="F0AB00"/>
    <a:srgbClr val="002C64"/>
    <a:srgbClr val="C20016"/>
    <a:srgbClr val="33AADC"/>
    <a:srgbClr val="002F5F"/>
    <a:srgbClr val="3DB7E4"/>
    <a:srgbClr val="8EBAE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64" autoAdjust="0"/>
    <p:restoredTop sz="94353"/>
  </p:normalViewPr>
  <p:slideViewPr>
    <p:cSldViewPr snapToGrid="0" snapToObjects="1" showGuides="1">
      <p:cViewPr varScale="1">
        <p:scale>
          <a:sx n="119" d="100"/>
          <a:sy n="119" d="100"/>
        </p:scale>
        <p:origin x="672" y="184"/>
      </p:cViewPr>
      <p:guideLst>
        <p:guide orient="horz" pos="1139"/>
        <p:guide pos="7015"/>
        <p:guide pos="665"/>
      </p:guideLst>
    </p:cSldViewPr>
  </p:slideViewPr>
  <p:outlineViewPr>
    <p:cViewPr>
      <p:scale>
        <a:sx n="33" d="100"/>
        <a:sy n="33" d="100"/>
      </p:scale>
      <p:origin x="0" y="0"/>
    </p:cViewPr>
  </p:outlineViewPr>
  <p:notesTextViewPr>
    <p:cViewPr>
      <p:scale>
        <a:sx n="90" d="100"/>
        <a:sy n="90" d="100"/>
      </p:scale>
      <p:origin x="0" y="0"/>
    </p:cViewPr>
  </p:notesTextViewPr>
  <p:sorterViewPr>
    <p:cViewPr>
      <p:scale>
        <a:sx n="100" d="100"/>
        <a:sy n="100" d="100"/>
      </p:scale>
      <p:origin x="0" y="0"/>
    </p:cViewPr>
  </p:sorterViewPr>
  <p:notesViewPr>
    <p:cSldViewPr snapToGrid="0" snapToObjects="1" showGuides="1">
      <p:cViewPr varScale="1">
        <p:scale>
          <a:sx n="78" d="100"/>
          <a:sy n="78" d="100"/>
        </p:scale>
        <p:origin x="3376" y="1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20"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customXml" Target="../customXml/item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wrap="square" lIns="91440" tIns="45720" rIns="91440" bIns="45720" numCol="1" anchor="t" anchorCtr="0" compatLnSpc="1">
            <a:prstTxWarp prst="textNoShape">
              <a:avLst/>
            </a:prstTxWarp>
          </a:bodyPr>
          <a:lstStyle>
            <a:lvl1pPr eaLnBrk="1" hangingPunct="1">
              <a:defRPr sz="1200" dirty="0">
                <a:latin typeface="Arial" panose="020B0604020202020204" pitchFamily="34" charset="0"/>
                <a:ea typeface="+mn-ea"/>
              </a:defRPr>
            </a:lvl1pPr>
          </a:lstStyle>
          <a:p>
            <a:pPr>
              <a:defRPr/>
            </a:pPr>
            <a:endParaRPr lang="en-US" altLang="en-US"/>
          </a:p>
        </p:txBody>
      </p:sp>
      <p:sp>
        <p:nvSpPr>
          <p:cNvPr id="3" name="Tijdelijke aanduiding voor datum 2"/>
          <p:cNvSpPr>
            <a:spLocks noGrp="1"/>
          </p:cNvSpPr>
          <p:nvPr>
            <p:ph type="dt" sz="quarter" idx="1"/>
          </p:nvPr>
        </p:nvSpPr>
        <p:spPr>
          <a:xfrm>
            <a:off x="3884613" y="0"/>
            <a:ext cx="2971800" cy="458788"/>
          </a:xfrm>
          <a:prstGeom prst="rect">
            <a:avLst/>
          </a:prstGeom>
        </p:spPr>
        <p:txBody>
          <a:bodyPr vert="horz" wrap="square" lIns="91440" tIns="45720" rIns="91440" bIns="45720" numCol="1" anchor="t" anchorCtr="0" compatLnSpc="1">
            <a:prstTxWarp prst="textNoShape">
              <a:avLst/>
            </a:prstTxWarp>
          </a:bodyPr>
          <a:lstStyle>
            <a:lvl1pPr algn="r">
              <a:defRPr sz="1200">
                <a:latin typeface="Arial" charset="0"/>
              </a:defRPr>
            </a:lvl1pPr>
          </a:lstStyle>
          <a:p>
            <a:fld id="{C3D4CAB9-543B-124D-AC85-B38EEA6DAD72}" type="datetimeFigureOut">
              <a:rPr lang="nl-NL" altLang="en-US"/>
              <a:pPr/>
              <a:t>13-04-2022</a:t>
            </a:fld>
            <a:endParaRPr lang="nl-NL" altLang="en-US"/>
          </a:p>
        </p:txBody>
      </p:sp>
      <p:sp>
        <p:nvSpPr>
          <p:cNvPr id="4" name="Tijdelijke aanduiding voor voettekst 3"/>
          <p:cNvSpPr>
            <a:spLocks noGrp="1"/>
          </p:cNvSpPr>
          <p:nvPr>
            <p:ph type="ftr" sz="quarter" idx="2"/>
          </p:nvPr>
        </p:nvSpPr>
        <p:spPr>
          <a:xfrm>
            <a:off x="0" y="8685213"/>
            <a:ext cx="2971800" cy="458787"/>
          </a:xfrm>
          <a:prstGeom prst="rect">
            <a:avLst/>
          </a:prstGeom>
        </p:spPr>
        <p:txBody>
          <a:bodyPr vert="horz" wrap="square" lIns="91440" tIns="45720" rIns="91440" bIns="45720" numCol="1" anchor="b" anchorCtr="0" compatLnSpc="1">
            <a:prstTxWarp prst="textNoShape">
              <a:avLst/>
            </a:prstTxWarp>
          </a:bodyPr>
          <a:lstStyle>
            <a:lvl1pPr eaLnBrk="1" hangingPunct="1">
              <a:defRPr sz="1200" dirty="0">
                <a:latin typeface="Arial" panose="020B0604020202020204" pitchFamily="34" charset="0"/>
                <a:ea typeface="+mn-ea"/>
              </a:defRPr>
            </a:lvl1pPr>
          </a:lstStyle>
          <a:p>
            <a:pPr>
              <a:defRPr/>
            </a:pPr>
            <a:endParaRPr lang="en-US" altLang="en-US"/>
          </a:p>
        </p:txBody>
      </p:sp>
      <p:sp>
        <p:nvSpPr>
          <p:cNvPr id="5" name="Tijdelijke aanduiding voor dianummer 4"/>
          <p:cNvSpPr>
            <a:spLocks noGrp="1"/>
          </p:cNvSpPr>
          <p:nvPr>
            <p:ph type="sldNum" sz="quarter" idx="3"/>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a:defRPr sz="1200">
                <a:latin typeface="Arial" charset="0"/>
              </a:defRPr>
            </a:lvl1pPr>
          </a:lstStyle>
          <a:p>
            <a:fld id="{E10CD581-2C6F-F24C-A6EA-AEF3E4905845}" type="slidenum">
              <a:rPr lang="nl-NL" altLang="en-US"/>
              <a:pPr/>
              <a:t>‹nr.›</a:t>
            </a:fld>
            <a:endParaRPr lang="nl-NL" altLang="en-US"/>
          </a:p>
        </p:txBody>
      </p:sp>
    </p:spTree>
    <p:extLst>
      <p:ext uri="{BB962C8B-B14F-4D97-AF65-F5344CB8AC3E}">
        <p14:creationId xmlns:p14="http://schemas.microsoft.com/office/powerpoint/2010/main" val="148273308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wrap="square" lIns="91440" tIns="45720" rIns="91440" bIns="45720" numCol="1" anchor="t" anchorCtr="0" compatLnSpc="1">
            <a:prstTxWarp prst="textNoShape">
              <a:avLst/>
            </a:prstTxWarp>
          </a:bodyPr>
          <a:lstStyle>
            <a:lvl1pPr eaLnBrk="1" hangingPunct="1">
              <a:defRPr sz="1200" dirty="0">
                <a:latin typeface="Arial" panose="020B0604020202020204" pitchFamily="34" charset="0"/>
                <a:ea typeface="+mn-ea"/>
              </a:defRPr>
            </a:lvl1pPr>
          </a:lstStyle>
          <a:p>
            <a:pPr>
              <a:defRPr/>
            </a:pPr>
            <a:endParaRPr lang="en-US" altLang="en-US"/>
          </a:p>
        </p:txBody>
      </p:sp>
      <p:sp>
        <p:nvSpPr>
          <p:cNvPr id="3" name="Tijdelijke aanduiding voor datum 2"/>
          <p:cNvSpPr>
            <a:spLocks noGrp="1"/>
          </p:cNvSpPr>
          <p:nvPr>
            <p:ph type="dt" idx="1"/>
          </p:nvPr>
        </p:nvSpPr>
        <p:spPr>
          <a:xfrm>
            <a:off x="3884613" y="0"/>
            <a:ext cx="2971800" cy="458788"/>
          </a:xfrm>
          <a:prstGeom prst="rect">
            <a:avLst/>
          </a:prstGeom>
        </p:spPr>
        <p:txBody>
          <a:bodyPr vert="horz" wrap="square" lIns="91440" tIns="45720" rIns="91440" bIns="45720" numCol="1" anchor="t" anchorCtr="0" compatLnSpc="1">
            <a:prstTxWarp prst="textNoShape">
              <a:avLst/>
            </a:prstTxWarp>
          </a:bodyPr>
          <a:lstStyle>
            <a:lvl1pPr algn="r">
              <a:defRPr sz="1200">
                <a:latin typeface="Arial" charset="0"/>
              </a:defRPr>
            </a:lvl1pPr>
          </a:lstStyle>
          <a:p>
            <a:fld id="{D520C45E-4B48-084A-A24B-FDF519F7717D}" type="datetimeFigureOut">
              <a:rPr lang="nl-NL" altLang="en-US"/>
              <a:pPr/>
              <a:t>13-04-2022</a:t>
            </a:fld>
            <a:endParaRPr lang="nl-NL" altLang="en-US"/>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nl-NL" noProof="0" dirty="0"/>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noProof="0" dirty="0"/>
              <a:t>Klik om de tekststijl van het model te bewerken</a:t>
            </a:r>
          </a:p>
          <a:p>
            <a:pPr lvl="1"/>
            <a:r>
              <a:rPr lang="nl-NL" noProof="0" dirty="0"/>
              <a:t>Tweede niveau</a:t>
            </a:r>
          </a:p>
          <a:p>
            <a:pPr lvl="2"/>
            <a:r>
              <a:rPr lang="nl-NL" noProof="0" dirty="0"/>
              <a:t>Derde niveau</a:t>
            </a:r>
          </a:p>
          <a:p>
            <a:pPr lvl="3"/>
            <a:r>
              <a:rPr lang="nl-NL" noProof="0" dirty="0"/>
              <a:t>Vierde niveau</a:t>
            </a:r>
          </a:p>
          <a:p>
            <a:pPr lvl="4"/>
            <a:r>
              <a:rPr lang="nl-NL" noProof="0" dirty="0"/>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wrap="square" lIns="91440" tIns="45720" rIns="91440" bIns="45720" numCol="1" anchor="b" anchorCtr="0" compatLnSpc="1">
            <a:prstTxWarp prst="textNoShape">
              <a:avLst/>
            </a:prstTxWarp>
          </a:bodyPr>
          <a:lstStyle>
            <a:lvl1pPr eaLnBrk="1" hangingPunct="1">
              <a:defRPr sz="1200" dirty="0">
                <a:latin typeface="Arial" panose="020B0604020202020204" pitchFamily="34" charset="0"/>
                <a:ea typeface="+mn-ea"/>
              </a:defRPr>
            </a:lvl1pPr>
          </a:lstStyle>
          <a:p>
            <a:pPr>
              <a:defRPr/>
            </a:pPr>
            <a:endParaRPr lang="en-US" altLang="en-US"/>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a:defRPr sz="1200">
                <a:latin typeface="Arial" charset="0"/>
              </a:defRPr>
            </a:lvl1pPr>
          </a:lstStyle>
          <a:p>
            <a:fld id="{3399720B-A57D-9C40-A75B-79A2C5AF5111}" type="slidenum">
              <a:rPr lang="nl-NL" altLang="en-US"/>
              <a:pPr/>
              <a:t>‹nr.›</a:t>
            </a:fld>
            <a:endParaRPr lang="nl-NL" altLang="en-US"/>
          </a:p>
        </p:txBody>
      </p:sp>
    </p:spTree>
    <p:extLst>
      <p:ext uri="{BB962C8B-B14F-4D97-AF65-F5344CB8AC3E}">
        <p14:creationId xmlns:p14="http://schemas.microsoft.com/office/powerpoint/2010/main" val="1828993343"/>
      </p:ext>
    </p:extLst>
  </p:cSld>
  <p:clrMap bg1="lt1" tx1="dk1" bg2="lt2" tx2="dk2" accent1="accent1" accent2="accent2" accent3="accent3" accent4="accent4" accent5="accent5" accent6="accent6" hlink="hlink" folHlink="folHlink"/>
  <p:hf hdr="0" ftr="0" dt="0"/>
  <p:notesStyle>
    <a:lvl1pPr algn="l" defTabSz="912770" rtl="0" eaLnBrk="0" fontAlgn="base" hangingPunct="0">
      <a:spcBef>
        <a:spcPct val="30000"/>
      </a:spcBef>
      <a:spcAft>
        <a:spcPct val="0"/>
      </a:spcAft>
      <a:defRPr sz="1200" kern="1200">
        <a:solidFill>
          <a:schemeClr val="tx1"/>
        </a:solidFill>
        <a:latin typeface="Arial" panose="020B0604020202020204" pitchFamily="34" charset="0"/>
        <a:ea typeface="ＭＳ Ｐゴシック" charset="-128"/>
        <a:cs typeface="+mn-cs"/>
      </a:defRPr>
    </a:lvl1pPr>
    <a:lvl2pPr marL="455592" algn="l" defTabSz="912770" rtl="0" eaLnBrk="0" fontAlgn="base" hangingPunct="0">
      <a:spcBef>
        <a:spcPct val="30000"/>
      </a:spcBef>
      <a:spcAft>
        <a:spcPct val="0"/>
      </a:spcAft>
      <a:defRPr sz="1200" kern="1200">
        <a:solidFill>
          <a:schemeClr val="tx1"/>
        </a:solidFill>
        <a:latin typeface="Arial" panose="020B0604020202020204" pitchFamily="34" charset="0"/>
        <a:ea typeface="ＭＳ Ｐゴシック" charset="-128"/>
        <a:cs typeface="+mn-cs"/>
      </a:defRPr>
    </a:lvl2pPr>
    <a:lvl3pPr marL="912770" algn="l" defTabSz="912770" rtl="0" eaLnBrk="0" fontAlgn="base" hangingPunct="0">
      <a:spcBef>
        <a:spcPct val="30000"/>
      </a:spcBef>
      <a:spcAft>
        <a:spcPct val="0"/>
      </a:spcAft>
      <a:defRPr sz="1200" kern="1200">
        <a:solidFill>
          <a:schemeClr val="tx1"/>
        </a:solidFill>
        <a:latin typeface="Arial" panose="020B0604020202020204" pitchFamily="34" charset="0"/>
        <a:ea typeface="ＭＳ Ｐゴシック" charset="-128"/>
        <a:cs typeface="+mn-cs"/>
      </a:defRPr>
    </a:lvl3pPr>
    <a:lvl4pPr marL="1369948" algn="l" defTabSz="912770" rtl="0" eaLnBrk="0" fontAlgn="base" hangingPunct="0">
      <a:spcBef>
        <a:spcPct val="30000"/>
      </a:spcBef>
      <a:spcAft>
        <a:spcPct val="0"/>
      </a:spcAft>
      <a:defRPr sz="1200" kern="1200">
        <a:solidFill>
          <a:schemeClr val="tx1"/>
        </a:solidFill>
        <a:latin typeface="Arial" panose="020B0604020202020204" pitchFamily="34" charset="0"/>
        <a:ea typeface="ＭＳ Ｐゴシック" charset="-128"/>
        <a:cs typeface="+mn-cs"/>
      </a:defRPr>
    </a:lvl4pPr>
    <a:lvl5pPr marL="1827126" algn="l" defTabSz="912770" rtl="0" eaLnBrk="0" fontAlgn="base" hangingPunct="0">
      <a:spcBef>
        <a:spcPct val="30000"/>
      </a:spcBef>
      <a:spcAft>
        <a:spcPct val="0"/>
      </a:spcAft>
      <a:defRPr sz="1200" kern="1200">
        <a:solidFill>
          <a:schemeClr val="tx1"/>
        </a:solidFill>
        <a:latin typeface="Arial" panose="020B0604020202020204" pitchFamily="34" charset="0"/>
        <a:ea typeface="ＭＳ Ｐゴシック" charset="-128"/>
        <a:cs typeface="+mn-cs"/>
      </a:defRPr>
    </a:lvl5pPr>
    <a:lvl6pPr marL="2285687" algn="l" defTabSz="914274" rtl="0" eaLnBrk="1" latinLnBrk="0" hangingPunct="1">
      <a:defRPr sz="1200" kern="1200">
        <a:solidFill>
          <a:schemeClr val="tx1"/>
        </a:solidFill>
        <a:latin typeface="+mn-lt"/>
        <a:ea typeface="+mn-ea"/>
        <a:cs typeface="+mn-cs"/>
      </a:defRPr>
    </a:lvl6pPr>
    <a:lvl7pPr marL="2742824" algn="l" defTabSz="914274" rtl="0" eaLnBrk="1" latinLnBrk="0" hangingPunct="1">
      <a:defRPr sz="1200" kern="1200">
        <a:solidFill>
          <a:schemeClr val="tx1"/>
        </a:solidFill>
        <a:latin typeface="+mn-lt"/>
        <a:ea typeface="+mn-ea"/>
        <a:cs typeface="+mn-cs"/>
      </a:defRPr>
    </a:lvl7pPr>
    <a:lvl8pPr marL="3199962" algn="l" defTabSz="914274" rtl="0" eaLnBrk="1" latinLnBrk="0" hangingPunct="1">
      <a:defRPr sz="1200" kern="1200">
        <a:solidFill>
          <a:schemeClr val="tx1"/>
        </a:solidFill>
        <a:latin typeface="+mn-lt"/>
        <a:ea typeface="+mn-ea"/>
        <a:cs typeface="+mn-cs"/>
      </a:defRPr>
    </a:lvl8pPr>
    <a:lvl9pPr marL="3657099" algn="l" defTabSz="914274"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RD: samenhang: data vanuit vergunningverlening moet aangeleverd aan het REV. Het REV zorgt dat de data beschikbaar komt voor besluitvorming.</a:t>
            </a:r>
          </a:p>
        </p:txBody>
      </p:sp>
      <p:sp>
        <p:nvSpPr>
          <p:cNvPr id="4" name="Tijdelijke aanduiding voor dianummer 3"/>
          <p:cNvSpPr>
            <a:spLocks noGrp="1"/>
          </p:cNvSpPr>
          <p:nvPr>
            <p:ph type="sldNum" sz="quarter" idx="5"/>
          </p:nvPr>
        </p:nvSpPr>
        <p:spPr/>
        <p:txBody>
          <a:bodyPr/>
          <a:lstStyle/>
          <a:p>
            <a:fld id="{3399720B-A57D-9C40-A75B-79A2C5AF5111}" type="slidenum">
              <a:rPr lang="nl-NL" altLang="en-US" smtClean="0"/>
              <a:pPr/>
              <a:t>4</a:t>
            </a:fld>
            <a:endParaRPr lang="nl-NL" altLang="en-US"/>
          </a:p>
        </p:txBody>
      </p:sp>
    </p:spTree>
    <p:extLst>
      <p:ext uri="{BB962C8B-B14F-4D97-AF65-F5344CB8AC3E}">
        <p14:creationId xmlns:p14="http://schemas.microsoft.com/office/powerpoint/2010/main" val="28195852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RD: samenhang: data vanuit vergunningverlening moet aangeleverd aan het REV. Het REV zorgt dat de data beschikbaar komt voor besluitvorming.</a:t>
            </a:r>
          </a:p>
        </p:txBody>
      </p:sp>
      <p:sp>
        <p:nvSpPr>
          <p:cNvPr id="4" name="Tijdelijke aanduiding voor dianummer 3"/>
          <p:cNvSpPr>
            <a:spLocks noGrp="1"/>
          </p:cNvSpPr>
          <p:nvPr>
            <p:ph type="sldNum" sz="quarter" idx="5"/>
          </p:nvPr>
        </p:nvSpPr>
        <p:spPr/>
        <p:txBody>
          <a:bodyPr/>
          <a:lstStyle/>
          <a:p>
            <a:fld id="{3399720B-A57D-9C40-A75B-79A2C5AF5111}" type="slidenum">
              <a:rPr lang="nl-NL" altLang="en-US" smtClean="0"/>
              <a:pPr/>
              <a:t>5</a:t>
            </a:fld>
            <a:endParaRPr lang="nl-NL" altLang="en-US"/>
          </a:p>
        </p:txBody>
      </p:sp>
    </p:spTree>
    <p:extLst>
      <p:ext uri="{BB962C8B-B14F-4D97-AF65-F5344CB8AC3E}">
        <p14:creationId xmlns:p14="http://schemas.microsoft.com/office/powerpoint/2010/main" val="32716230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pPr>
              <a:defRPr/>
            </a:pPr>
            <a:fld id="{B825320D-6020-4F81-9BB4-04CF111468BB}" type="slidenum">
              <a:rPr lang="nl-NL" altLang="nl-NL" smtClean="0"/>
              <a:pPr>
                <a:defRPr/>
              </a:pPr>
              <a:t>10</a:t>
            </a:fld>
            <a:endParaRPr lang="nl-NL" altLang="nl-NL"/>
          </a:p>
        </p:txBody>
      </p:sp>
    </p:spTree>
    <p:extLst>
      <p:ext uri="{BB962C8B-B14F-4D97-AF65-F5344CB8AC3E}">
        <p14:creationId xmlns:p14="http://schemas.microsoft.com/office/powerpoint/2010/main" val="1590164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ekstdia: titel met tekst">
    <p:spTree>
      <p:nvGrpSpPr>
        <p:cNvPr id="1" name=""/>
        <p:cNvGrpSpPr/>
        <p:nvPr/>
      </p:nvGrpSpPr>
      <p:grpSpPr>
        <a:xfrm>
          <a:off x="0" y="0"/>
          <a:ext cx="0" cy="0"/>
          <a:chOff x="0" y="0"/>
          <a:chExt cx="0" cy="0"/>
        </a:xfrm>
      </p:grpSpPr>
      <p:sp>
        <p:nvSpPr>
          <p:cNvPr id="2" name="Titel 1"/>
          <p:cNvSpPr>
            <a:spLocks noGrp="1"/>
          </p:cNvSpPr>
          <p:nvPr>
            <p:ph type="title"/>
          </p:nvPr>
        </p:nvSpPr>
        <p:spPr>
          <a:xfrm>
            <a:off x="1080000" y="1080000"/>
            <a:ext cx="10033200" cy="720000"/>
          </a:xfrm>
        </p:spPr>
        <p:txBody>
          <a:bodyPr>
            <a:noAutofit/>
          </a:bodyPr>
          <a:lstStyle>
            <a:lvl1pPr>
              <a:defRPr sz="3200">
                <a:solidFill>
                  <a:srgbClr val="00A9F3"/>
                </a:solidFill>
              </a:defRPr>
            </a:lvl1pPr>
          </a:lstStyle>
          <a:p>
            <a:r>
              <a:rPr lang="nl-NL"/>
              <a:t>Klik om stijl te bewerken</a:t>
            </a:r>
            <a:endParaRPr lang="nl-NL" dirty="0"/>
          </a:p>
        </p:txBody>
      </p:sp>
      <p:sp>
        <p:nvSpPr>
          <p:cNvPr id="3" name="Tijdelijke aanduiding voor inhoud 2"/>
          <p:cNvSpPr>
            <a:spLocks noGrp="1"/>
          </p:cNvSpPr>
          <p:nvPr>
            <p:ph idx="1"/>
          </p:nvPr>
        </p:nvSpPr>
        <p:spPr/>
        <p:txBody>
          <a:bodyPr>
            <a:noAutofit/>
          </a:bodyPr>
          <a:lstStyle>
            <a:lvl1pPr marL="268293" indent="-268293">
              <a:buClr>
                <a:srgbClr val="00A9F3"/>
              </a:buClr>
              <a:defRPr/>
            </a:lvl1pPr>
            <a:lvl2pPr>
              <a:buClr>
                <a:srgbClr val="00A9F3"/>
              </a:buClr>
              <a:defRPr/>
            </a:lvl2pPr>
            <a:lvl3pPr>
              <a:buClr>
                <a:srgbClr val="00A9F3"/>
              </a:buClr>
              <a:defRPr/>
            </a:lvl3pPr>
            <a:lvl4pPr>
              <a:buClr>
                <a:srgbClr val="00A9F3"/>
              </a:buClr>
              <a:defRPr/>
            </a:lvl4pPr>
            <a:lvl5pPr>
              <a:buClr>
                <a:srgbClr val="00A9F3"/>
              </a:buClr>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p:spTree>
    <p:extLst>
      <p:ext uri="{BB962C8B-B14F-4D97-AF65-F5344CB8AC3E}">
        <p14:creationId xmlns:p14="http://schemas.microsoft.com/office/powerpoint/2010/main" val="20903546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ekstdia: titel met tekst 2k">
    <p:spTree>
      <p:nvGrpSpPr>
        <p:cNvPr id="1" name=""/>
        <p:cNvGrpSpPr/>
        <p:nvPr/>
      </p:nvGrpSpPr>
      <p:grpSpPr>
        <a:xfrm>
          <a:off x="0" y="0"/>
          <a:ext cx="0" cy="0"/>
          <a:chOff x="0" y="0"/>
          <a:chExt cx="0" cy="0"/>
        </a:xfrm>
      </p:grpSpPr>
      <p:sp>
        <p:nvSpPr>
          <p:cNvPr id="2" name="Titel 1"/>
          <p:cNvSpPr>
            <a:spLocks noGrp="1"/>
          </p:cNvSpPr>
          <p:nvPr>
            <p:ph type="title"/>
          </p:nvPr>
        </p:nvSpPr>
        <p:spPr>
          <a:xfrm>
            <a:off x="1080000" y="1080000"/>
            <a:ext cx="10033200" cy="720000"/>
          </a:xfrm>
        </p:spPr>
        <p:txBody>
          <a:bodyPr>
            <a:noAutofit/>
          </a:bodyPr>
          <a:lstStyle>
            <a:lvl1pPr>
              <a:defRPr sz="3200"/>
            </a:lvl1pPr>
          </a:lstStyle>
          <a:p>
            <a:r>
              <a:rPr lang="nl-NL"/>
              <a:t>Klik om stijl te bewerken</a:t>
            </a:r>
            <a:endParaRPr lang="nl-NL" dirty="0"/>
          </a:p>
        </p:txBody>
      </p:sp>
      <p:sp>
        <p:nvSpPr>
          <p:cNvPr id="3" name="Tijdelijke aanduiding voor inhoud 2"/>
          <p:cNvSpPr>
            <a:spLocks noGrp="1"/>
          </p:cNvSpPr>
          <p:nvPr>
            <p:ph idx="1"/>
          </p:nvPr>
        </p:nvSpPr>
        <p:spPr>
          <a:xfrm>
            <a:off x="1080000" y="1800000"/>
            <a:ext cx="4860000" cy="4500000"/>
          </a:xfrm>
        </p:spPr>
        <p:txBody>
          <a:bodyPr>
            <a:noAutofit/>
          </a:bodyPr>
          <a:lstStyle>
            <a:lvl1pPr>
              <a:buClr>
                <a:srgbClr val="00A9F3"/>
              </a:buClr>
              <a:defRPr/>
            </a:lvl1pPr>
            <a:lvl2pPr>
              <a:buClr>
                <a:srgbClr val="00A9F3"/>
              </a:buClr>
              <a:defRPr/>
            </a:lvl2pPr>
            <a:lvl3pPr>
              <a:buClr>
                <a:srgbClr val="00A9F3"/>
              </a:buClr>
              <a:defRPr/>
            </a:lvl3pPr>
            <a:lvl4pPr>
              <a:buClr>
                <a:srgbClr val="00A9F3"/>
              </a:buClr>
              <a:defRPr/>
            </a:lvl4pPr>
            <a:lvl5pPr>
              <a:buClr>
                <a:srgbClr val="00A9F3"/>
              </a:buClr>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8" name="Tijdelijke aanduiding voor inhoud 2"/>
          <p:cNvSpPr>
            <a:spLocks noGrp="1"/>
          </p:cNvSpPr>
          <p:nvPr>
            <p:ph idx="10"/>
          </p:nvPr>
        </p:nvSpPr>
        <p:spPr>
          <a:xfrm>
            <a:off x="6252000" y="1800000"/>
            <a:ext cx="4860000" cy="4500000"/>
          </a:xfrm>
        </p:spPr>
        <p:txBody>
          <a:bodyPr>
            <a:noAutofit/>
          </a:bodyPr>
          <a:lstStyle>
            <a:lvl1pPr>
              <a:buClr>
                <a:srgbClr val="00A9F3"/>
              </a:buClr>
              <a:defRPr/>
            </a:lvl1pPr>
            <a:lvl2pPr>
              <a:buClr>
                <a:srgbClr val="00A9F3"/>
              </a:buClr>
              <a:defRPr/>
            </a:lvl2pPr>
            <a:lvl3pPr>
              <a:buClr>
                <a:srgbClr val="00A9F3"/>
              </a:buClr>
              <a:defRPr/>
            </a:lvl3pPr>
            <a:lvl4pPr>
              <a:buClr>
                <a:srgbClr val="00A9F3"/>
              </a:buClr>
              <a:defRPr/>
            </a:lvl4pPr>
            <a:lvl5pPr>
              <a:buClr>
                <a:srgbClr val="00A9F3"/>
              </a:buClr>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p:spTree>
    <p:extLst>
      <p:ext uri="{BB962C8B-B14F-4D97-AF65-F5344CB8AC3E}">
        <p14:creationId xmlns:p14="http://schemas.microsoft.com/office/powerpoint/2010/main" val="19054195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ekstdia: titel ">
    <p:spTree>
      <p:nvGrpSpPr>
        <p:cNvPr id="1" name=""/>
        <p:cNvGrpSpPr/>
        <p:nvPr/>
      </p:nvGrpSpPr>
      <p:grpSpPr>
        <a:xfrm>
          <a:off x="0" y="0"/>
          <a:ext cx="0" cy="0"/>
          <a:chOff x="0" y="0"/>
          <a:chExt cx="0" cy="0"/>
        </a:xfrm>
      </p:grpSpPr>
      <p:sp>
        <p:nvSpPr>
          <p:cNvPr id="2" name="Titel 1"/>
          <p:cNvSpPr>
            <a:spLocks noGrp="1"/>
          </p:cNvSpPr>
          <p:nvPr>
            <p:ph type="title"/>
          </p:nvPr>
        </p:nvSpPr>
        <p:spPr>
          <a:xfrm>
            <a:off x="1080000" y="1080000"/>
            <a:ext cx="10033200" cy="720000"/>
          </a:xfrm>
        </p:spPr>
        <p:txBody>
          <a:bodyPr>
            <a:noAutofit/>
          </a:bodyPr>
          <a:lstStyle>
            <a:lvl1pPr>
              <a:defRPr sz="3200"/>
            </a:lvl1pPr>
          </a:lstStyle>
          <a:p>
            <a:r>
              <a:rPr lang="nl-NL"/>
              <a:t>Klik om stijl te bewerken</a:t>
            </a:r>
            <a:endParaRPr lang="nl-NL" dirty="0"/>
          </a:p>
        </p:txBody>
      </p:sp>
    </p:spTree>
    <p:extLst>
      <p:ext uri="{BB962C8B-B14F-4D97-AF65-F5344CB8AC3E}">
        <p14:creationId xmlns:p14="http://schemas.microsoft.com/office/powerpoint/2010/main" val="11109554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kstdia: tekst">
    <p:spTree>
      <p:nvGrpSpPr>
        <p:cNvPr id="1" name=""/>
        <p:cNvGrpSpPr/>
        <p:nvPr/>
      </p:nvGrpSpPr>
      <p:grpSpPr>
        <a:xfrm>
          <a:off x="0" y="0"/>
          <a:ext cx="0" cy="0"/>
          <a:chOff x="0" y="0"/>
          <a:chExt cx="0" cy="0"/>
        </a:xfrm>
      </p:grpSpPr>
      <p:sp>
        <p:nvSpPr>
          <p:cNvPr id="3" name="Tijdelijke aanduiding voor inhoud 2"/>
          <p:cNvSpPr>
            <a:spLocks noGrp="1"/>
          </p:cNvSpPr>
          <p:nvPr>
            <p:ph idx="1"/>
          </p:nvPr>
        </p:nvSpPr>
        <p:spPr>
          <a:xfrm>
            <a:off x="1080000" y="1080000"/>
            <a:ext cx="10033200" cy="5220000"/>
          </a:xfrm>
        </p:spPr>
        <p:txBody>
          <a:bodyPr>
            <a:noAutofit/>
          </a:bodyPr>
          <a:lstStyle>
            <a:lvl1pPr>
              <a:buClr>
                <a:srgbClr val="00A9F3"/>
              </a:buClr>
              <a:defRPr/>
            </a:lvl1pPr>
            <a:lvl2pPr>
              <a:buClr>
                <a:srgbClr val="00A9F3"/>
              </a:buClr>
              <a:defRPr/>
            </a:lvl2pPr>
            <a:lvl3pPr>
              <a:buClr>
                <a:srgbClr val="00A9F3"/>
              </a:buClr>
              <a:defRPr/>
            </a:lvl3pPr>
            <a:lvl4pPr>
              <a:buClr>
                <a:srgbClr val="00A9F3"/>
              </a:buClr>
              <a:defRPr/>
            </a:lvl4pPr>
            <a:lvl5pPr>
              <a:buClr>
                <a:srgbClr val="00A9F3"/>
              </a:buClr>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p:spTree>
    <p:extLst>
      <p:ext uri="{BB962C8B-B14F-4D97-AF65-F5344CB8AC3E}">
        <p14:creationId xmlns:p14="http://schemas.microsoft.com/office/powerpoint/2010/main" val="16060429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kstdia: bee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0425905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kstdia: aflopend beeld">
    <p:spTree>
      <p:nvGrpSpPr>
        <p:cNvPr id="1" name=""/>
        <p:cNvGrpSpPr/>
        <p:nvPr/>
      </p:nvGrpSpPr>
      <p:grpSpPr>
        <a:xfrm>
          <a:off x="0" y="0"/>
          <a:ext cx="0" cy="0"/>
          <a:chOff x="0" y="0"/>
          <a:chExt cx="0" cy="0"/>
        </a:xfrm>
      </p:grpSpPr>
      <p:sp>
        <p:nvSpPr>
          <p:cNvPr id="8" name="Rechthoek 7"/>
          <p:cNvSpPr/>
          <p:nvPr userDrawn="1"/>
        </p:nvSpPr>
        <p:spPr>
          <a:xfrm>
            <a:off x="1"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2822"/>
          </a:p>
        </p:txBody>
      </p:sp>
      <p:grpSp>
        <p:nvGrpSpPr>
          <p:cNvPr id="9" name="Groep 1"/>
          <p:cNvGrpSpPr/>
          <p:nvPr userDrawn="1"/>
        </p:nvGrpSpPr>
        <p:grpSpPr>
          <a:xfrm>
            <a:off x="-7373" y="6415995"/>
            <a:ext cx="4949825" cy="449261"/>
            <a:chOff x="0" y="6408737"/>
            <a:chExt cx="4949825" cy="449261"/>
          </a:xfrm>
          <a:solidFill>
            <a:schemeClr val="bg2"/>
          </a:solidFill>
        </p:grpSpPr>
        <p:sp>
          <p:nvSpPr>
            <p:cNvPr id="10" name="Freeform 5"/>
            <p:cNvSpPr>
              <a:spLocks noChangeAspect="1"/>
            </p:cNvSpPr>
            <p:nvPr/>
          </p:nvSpPr>
          <p:spPr bwMode="auto">
            <a:xfrm>
              <a:off x="0" y="6408737"/>
              <a:ext cx="2692044" cy="449261"/>
            </a:xfrm>
            <a:custGeom>
              <a:avLst/>
              <a:gdLst>
                <a:gd name="T0" fmla="*/ 9702800 w 12672"/>
                <a:gd name="T1" fmla="*/ 1619250 h 2116"/>
                <a:gd name="T2" fmla="*/ 0 w 12672"/>
                <a:gd name="T3" fmla="*/ 1619250 h 2116"/>
                <a:gd name="T4" fmla="*/ 0 w 12672"/>
                <a:gd name="T5" fmla="*/ 0 h 2116"/>
                <a:gd name="T6" fmla="*/ 8082604 w 12672"/>
                <a:gd name="T7" fmla="*/ 0 h 2116"/>
                <a:gd name="T8" fmla="*/ 8166064 w 12672"/>
                <a:gd name="T9" fmla="*/ 2296 h 2116"/>
                <a:gd name="T10" fmla="*/ 8248758 w 12672"/>
                <a:gd name="T11" fmla="*/ 8418 h 2116"/>
                <a:gd name="T12" fmla="*/ 8329155 w 12672"/>
                <a:gd name="T13" fmla="*/ 19131 h 2116"/>
                <a:gd name="T14" fmla="*/ 8409553 w 12672"/>
                <a:gd name="T15" fmla="*/ 33671 h 2116"/>
                <a:gd name="T16" fmla="*/ 8487653 w 12672"/>
                <a:gd name="T17" fmla="*/ 51271 h 2116"/>
                <a:gd name="T18" fmla="*/ 8564222 w 12672"/>
                <a:gd name="T19" fmla="*/ 72698 h 2116"/>
                <a:gd name="T20" fmla="*/ 8640025 w 12672"/>
                <a:gd name="T21" fmla="*/ 98716 h 2116"/>
                <a:gd name="T22" fmla="*/ 8712765 w 12672"/>
                <a:gd name="T23" fmla="*/ 127030 h 2116"/>
                <a:gd name="T24" fmla="*/ 8785506 w 12672"/>
                <a:gd name="T25" fmla="*/ 159170 h 2116"/>
                <a:gd name="T26" fmla="*/ 8854418 w 12672"/>
                <a:gd name="T27" fmla="*/ 195136 h 2116"/>
                <a:gd name="T28" fmla="*/ 8922564 w 12672"/>
                <a:gd name="T29" fmla="*/ 234929 h 2116"/>
                <a:gd name="T30" fmla="*/ 8988413 w 12672"/>
                <a:gd name="T31" fmla="*/ 276252 h 2116"/>
                <a:gd name="T32" fmla="*/ 9052731 w 12672"/>
                <a:gd name="T33" fmla="*/ 321401 h 2116"/>
                <a:gd name="T34" fmla="*/ 9113220 w 12672"/>
                <a:gd name="T35" fmla="*/ 370377 h 2116"/>
                <a:gd name="T36" fmla="*/ 9172944 w 12672"/>
                <a:gd name="T37" fmla="*/ 420117 h 2116"/>
                <a:gd name="T38" fmla="*/ 9228839 w 12672"/>
                <a:gd name="T39" fmla="*/ 473684 h 2116"/>
                <a:gd name="T40" fmla="*/ 9282437 w 12672"/>
                <a:gd name="T41" fmla="*/ 531077 h 2116"/>
                <a:gd name="T42" fmla="*/ 9333738 w 12672"/>
                <a:gd name="T43" fmla="*/ 589236 h 2116"/>
                <a:gd name="T44" fmla="*/ 9381211 w 12672"/>
                <a:gd name="T45" fmla="*/ 650455 h 2116"/>
                <a:gd name="T46" fmla="*/ 9426387 w 12672"/>
                <a:gd name="T47" fmla="*/ 714735 h 2116"/>
                <a:gd name="T48" fmla="*/ 9468499 w 12672"/>
                <a:gd name="T49" fmla="*/ 779781 h 2116"/>
                <a:gd name="T50" fmla="*/ 9507550 w 12672"/>
                <a:gd name="T51" fmla="*/ 847887 h 2116"/>
                <a:gd name="T52" fmla="*/ 9543537 w 12672"/>
                <a:gd name="T53" fmla="*/ 918289 h 2116"/>
                <a:gd name="T54" fmla="*/ 9575696 w 12672"/>
                <a:gd name="T55" fmla="*/ 989457 h 2116"/>
                <a:gd name="T56" fmla="*/ 9604792 w 12672"/>
                <a:gd name="T57" fmla="*/ 1062920 h 2116"/>
                <a:gd name="T58" fmla="*/ 9630060 w 12672"/>
                <a:gd name="T59" fmla="*/ 1137913 h 2116"/>
                <a:gd name="T60" fmla="*/ 9651499 w 12672"/>
                <a:gd name="T61" fmla="*/ 1214438 h 2116"/>
                <a:gd name="T62" fmla="*/ 9670641 w 12672"/>
                <a:gd name="T63" fmla="*/ 1293257 h 2116"/>
                <a:gd name="T64" fmla="*/ 9685189 w 12672"/>
                <a:gd name="T65" fmla="*/ 1372842 h 2116"/>
                <a:gd name="T66" fmla="*/ 9694377 w 12672"/>
                <a:gd name="T67" fmla="*/ 1453958 h 2116"/>
                <a:gd name="T68" fmla="*/ 9700503 w 12672"/>
                <a:gd name="T69" fmla="*/ 1535839 h 2116"/>
                <a:gd name="T70" fmla="*/ 9702800 w 12672"/>
                <a:gd name="T71" fmla="*/ 1619250 h 211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12672" h="2116">
                  <a:moveTo>
                    <a:pt x="12672" y="2116"/>
                  </a:moveTo>
                  <a:lnTo>
                    <a:pt x="12672" y="2116"/>
                  </a:lnTo>
                  <a:lnTo>
                    <a:pt x="0" y="2116"/>
                  </a:lnTo>
                  <a:lnTo>
                    <a:pt x="0" y="0"/>
                  </a:lnTo>
                  <a:lnTo>
                    <a:pt x="10556" y="0"/>
                  </a:lnTo>
                  <a:lnTo>
                    <a:pt x="10611" y="0"/>
                  </a:lnTo>
                  <a:lnTo>
                    <a:pt x="10665" y="3"/>
                  </a:lnTo>
                  <a:lnTo>
                    <a:pt x="10720" y="6"/>
                  </a:lnTo>
                  <a:lnTo>
                    <a:pt x="10773" y="11"/>
                  </a:lnTo>
                  <a:lnTo>
                    <a:pt x="10825" y="17"/>
                  </a:lnTo>
                  <a:lnTo>
                    <a:pt x="10878" y="25"/>
                  </a:lnTo>
                  <a:lnTo>
                    <a:pt x="10931" y="33"/>
                  </a:lnTo>
                  <a:lnTo>
                    <a:pt x="10983" y="44"/>
                  </a:lnTo>
                  <a:lnTo>
                    <a:pt x="11034" y="54"/>
                  </a:lnTo>
                  <a:lnTo>
                    <a:pt x="11085" y="67"/>
                  </a:lnTo>
                  <a:lnTo>
                    <a:pt x="11135" y="81"/>
                  </a:lnTo>
                  <a:lnTo>
                    <a:pt x="11185" y="95"/>
                  </a:lnTo>
                  <a:lnTo>
                    <a:pt x="11235" y="110"/>
                  </a:lnTo>
                  <a:lnTo>
                    <a:pt x="11284" y="129"/>
                  </a:lnTo>
                  <a:lnTo>
                    <a:pt x="11333" y="146"/>
                  </a:lnTo>
                  <a:lnTo>
                    <a:pt x="11379" y="166"/>
                  </a:lnTo>
                  <a:lnTo>
                    <a:pt x="11428" y="187"/>
                  </a:lnTo>
                  <a:lnTo>
                    <a:pt x="11474" y="208"/>
                  </a:lnTo>
                  <a:lnTo>
                    <a:pt x="11519" y="232"/>
                  </a:lnTo>
                  <a:lnTo>
                    <a:pt x="11564" y="255"/>
                  </a:lnTo>
                  <a:lnTo>
                    <a:pt x="11610" y="280"/>
                  </a:lnTo>
                  <a:lnTo>
                    <a:pt x="11653" y="307"/>
                  </a:lnTo>
                  <a:lnTo>
                    <a:pt x="11697" y="333"/>
                  </a:lnTo>
                  <a:lnTo>
                    <a:pt x="11739" y="361"/>
                  </a:lnTo>
                  <a:lnTo>
                    <a:pt x="11781" y="391"/>
                  </a:lnTo>
                  <a:lnTo>
                    <a:pt x="11823" y="420"/>
                  </a:lnTo>
                  <a:lnTo>
                    <a:pt x="11863" y="451"/>
                  </a:lnTo>
                  <a:lnTo>
                    <a:pt x="11902" y="484"/>
                  </a:lnTo>
                  <a:lnTo>
                    <a:pt x="11941" y="517"/>
                  </a:lnTo>
                  <a:lnTo>
                    <a:pt x="11980" y="549"/>
                  </a:lnTo>
                  <a:lnTo>
                    <a:pt x="12016" y="585"/>
                  </a:lnTo>
                  <a:lnTo>
                    <a:pt x="12053" y="619"/>
                  </a:lnTo>
                  <a:lnTo>
                    <a:pt x="12089" y="657"/>
                  </a:lnTo>
                  <a:lnTo>
                    <a:pt x="12123" y="694"/>
                  </a:lnTo>
                  <a:lnTo>
                    <a:pt x="12157" y="731"/>
                  </a:lnTo>
                  <a:lnTo>
                    <a:pt x="12190" y="770"/>
                  </a:lnTo>
                  <a:lnTo>
                    <a:pt x="12221" y="809"/>
                  </a:lnTo>
                  <a:lnTo>
                    <a:pt x="12252" y="850"/>
                  </a:lnTo>
                  <a:lnTo>
                    <a:pt x="12282" y="892"/>
                  </a:lnTo>
                  <a:lnTo>
                    <a:pt x="12311" y="934"/>
                  </a:lnTo>
                  <a:lnTo>
                    <a:pt x="12339" y="976"/>
                  </a:lnTo>
                  <a:lnTo>
                    <a:pt x="12366" y="1019"/>
                  </a:lnTo>
                  <a:lnTo>
                    <a:pt x="12392" y="1063"/>
                  </a:lnTo>
                  <a:lnTo>
                    <a:pt x="12417" y="1108"/>
                  </a:lnTo>
                  <a:lnTo>
                    <a:pt x="12440" y="1153"/>
                  </a:lnTo>
                  <a:lnTo>
                    <a:pt x="12464" y="1200"/>
                  </a:lnTo>
                  <a:lnTo>
                    <a:pt x="12485" y="1245"/>
                  </a:lnTo>
                  <a:lnTo>
                    <a:pt x="12506" y="1293"/>
                  </a:lnTo>
                  <a:lnTo>
                    <a:pt x="12526" y="1341"/>
                  </a:lnTo>
                  <a:lnTo>
                    <a:pt x="12544" y="1389"/>
                  </a:lnTo>
                  <a:lnTo>
                    <a:pt x="12562" y="1438"/>
                  </a:lnTo>
                  <a:lnTo>
                    <a:pt x="12577" y="1487"/>
                  </a:lnTo>
                  <a:lnTo>
                    <a:pt x="12593" y="1537"/>
                  </a:lnTo>
                  <a:lnTo>
                    <a:pt x="12605" y="1587"/>
                  </a:lnTo>
                  <a:lnTo>
                    <a:pt x="12618" y="1638"/>
                  </a:lnTo>
                  <a:lnTo>
                    <a:pt x="12630" y="1690"/>
                  </a:lnTo>
                  <a:lnTo>
                    <a:pt x="12639" y="1741"/>
                  </a:lnTo>
                  <a:lnTo>
                    <a:pt x="12649" y="1794"/>
                  </a:lnTo>
                  <a:lnTo>
                    <a:pt x="12655" y="1847"/>
                  </a:lnTo>
                  <a:lnTo>
                    <a:pt x="12661" y="1900"/>
                  </a:lnTo>
                  <a:lnTo>
                    <a:pt x="12666" y="1954"/>
                  </a:lnTo>
                  <a:lnTo>
                    <a:pt x="12669" y="2007"/>
                  </a:lnTo>
                  <a:lnTo>
                    <a:pt x="12672" y="2062"/>
                  </a:lnTo>
                  <a:lnTo>
                    <a:pt x="12672" y="2116"/>
                  </a:lnTo>
                  <a:close/>
                </a:path>
              </a:pathLst>
            </a:custGeom>
            <a:grpFill/>
            <a:ln>
              <a:noFill/>
            </a:ln>
          </p:spPr>
          <p:txBody>
            <a:bodyPr/>
            <a:lstStyle/>
            <a:p>
              <a:pPr eaLnBrk="0" hangingPunct="0">
                <a:defRPr/>
              </a:pPr>
              <a:endParaRPr lang="en-US" sz="1800" dirty="0">
                <a:latin typeface="Arial" panose="020B0604020202020204" pitchFamily="34" charset="0"/>
                <a:ea typeface="+mn-ea"/>
              </a:endParaRPr>
            </a:p>
          </p:txBody>
        </p:sp>
        <p:sp>
          <p:nvSpPr>
            <p:cNvPr id="11" name="Freeform 5"/>
            <p:cNvSpPr>
              <a:spLocks noChangeAspect="1"/>
            </p:cNvSpPr>
            <p:nvPr/>
          </p:nvSpPr>
          <p:spPr bwMode="auto">
            <a:xfrm>
              <a:off x="2257781" y="6408737"/>
              <a:ext cx="2692044" cy="449261"/>
            </a:xfrm>
            <a:custGeom>
              <a:avLst/>
              <a:gdLst>
                <a:gd name="T0" fmla="*/ 9702800 w 12672"/>
                <a:gd name="T1" fmla="*/ 1619250 h 2116"/>
                <a:gd name="T2" fmla="*/ 0 w 12672"/>
                <a:gd name="T3" fmla="*/ 1619250 h 2116"/>
                <a:gd name="T4" fmla="*/ 0 w 12672"/>
                <a:gd name="T5" fmla="*/ 0 h 2116"/>
                <a:gd name="T6" fmla="*/ 8082604 w 12672"/>
                <a:gd name="T7" fmla="*/ 0 h 2116"/>
                <a:gd name="T8" fmla="*/ 8166064 w 12672"/>
                <a:gd name="T9" fmla="*/ 2296 h 2116"/>
                <a:gd name="T10" fmla="*/ 8248758 w 12672"/>
                <a:gd name="T11" fmla="*/ 8418 h 2116"/>
                <a:gd name="T12" fmla="*/ 8329155 w 12672"/>
                <a:gd name="T13" fmla="*/ 19131 h 2116"/>
                <a:gd name="T14" fmla="*/ 8409553 w 12672"/>
                <a:gd name="T15" fmla="*/ 33671 h 2116"/>
                <a:gd name="T16" fmla="*/ 8487653 w 12672"/>
                <a:gd name="T17" fmla="*/ 51271 h 2116"/>
                <a:gd name="T18" fmla="*/ 8564222 w 12672"/>
                <a:gd name="T19" fmla="*/ 72698 h 2116"/>
                <a:gd name="T20" fmla="*/ 8640025 w 12672"/>
                <a:gd name="T21" fmla="*/ 98716 h 2116"/>
                <a:gd name="T22" fmla="*/ 8712765 w 12672"/>
                <a:gd name="T23" fmla="*/ 127030 h 2116"/>
                <a:gd name="T24" fmla="*/ 8785506 w 12672"/>
                <a:gd name="T25" fmla="*/ 159170 h 2116"/>
                <a:gd name="T26" fmla="*/ 8854418 w 12672"/>
                <a:gd name="T27" fmla="*/ 195136 h 2116"/>
                <a:gd name="T28" fmla="*/ 8922564 w 12672"/>
                <a:gd name="T29" fmla="*/ 234929 h 2116"/>
                <a:gd name="T30" fmla="*/ 8988413 w 12672"/>
                <a:gd name="T31" fmla="*/ 276252 h 2116"/>
                <a:gd name="T32" fmla="*/ 9052731 w 12672"/>
                <a:gd name="T33" fmla="*/ 321401 h 2116"/>
                <a:gd name="T34" fmla="*/ 9113220 w 12672"/>
                <a:gd name="T35" fmla="*/ 370377 h 2116"/>
                <a:gd name="T36" fmla="*/ 9172944 w 12672"/>
                <a:gd name="T37" fmla="*/ 420117 h 2116"/>
                <a:gd name="T38" fmla="*/ 9228839 w 12672"/>
                <a:gd name="T39" fmla="*/ 473684 h 2116"/>
                <a:gd name="T40" fmla="*/ 9282437 w 12672"/>
                <a:gd name="T41" fmla="*/ 531077 h 2116"/>
                <a:gd name="T42" fmla="*/ 9333738 w 12672"/>
                <a:gd name="T43" fmla="*/ 589236 h 2116"/>
                <a:gd name="T44" fmla="*/ 9381211 w 12672"/>
                <a:gd name="T45" fmla="*/ 650455 h 2116"/>
                <a:gd name="T46" fmla="*/ 9426387 w 12672"/>
                <a:gd name="T47" fmla="*/ 714735 h 2116"/>
                <a:gd name="T48" fmla="*/ 9468499 w 12672"/>
                <a:gd name="T49" fmla="*/ 779781 h 2116"/>
                <a:gd name="T50" fmla="*/ 9507550 w 12672"/>
                <a:gd name="T51" fmla="*/ 847887 h 2116"/>
                <a:gd name="T52" fmla="*/ 9543537 w 12672"/>
                <a:gd name="T53" fmla="*/ 918289 h 2116"/>
                <a:gd name="T54" fmla="*/ 9575696 w 12672"/>
                <a:gd name="T55" fmla="*/ 989457 h 2116"/>
                <a:gd name="T56" fmla="*/ 9604792 w 12672"/>
                <a:gd name="T57" fmla="*/ 1062920 h 2116"/>
                <a:gd name="T58" fmla="*/ 9630060 w 12672"/>
                <a:gd name="T59" fmla="*/ 1137913 h 2116"/>
                <a:gd name="T60" fmla="*/ 9651499 w 12672"/>
                <a:gd name="T61" fmla="*/ 1214438 h 2116"/>
                <a:gd name="T62" fmla="*/ 9670641 w 12672"/>
                <a:gd name="T63" fmla="*/ 1293257 h 2116"/>
                <a:gd name="T64" fmla="*/ 9685189 w 12672"/>
                <a:gd name="T65" fmla="*/ 1372842 h 2116"/>
                <a:gd name="T66" fmla="*/ 9694377 w 12672"/>
                <a:gd name="T67" fmla="*/ 1453958 h 2116"/>
                <a:gd name="T68" fmla="*/ 9700503 w 12672"/>
                <a:gd name="T69" fmla="*/ 1535839 h 2116"/>
                <a:gd name="T70" fmla="*/ 9702800 w 12672"/>
                <a:gd name="T71" fmla="*/ 1619250 h 211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12672" h="2116">
                  <a:moveTo>
                    <a:pt x="12672" y="2116"/>
                  </a:moveTo>
                  <a:lnTo>
                    <a:pt x="12672" y="2116"/>
                  </a:lnTo>
                  <a:lnTo>
                    <a:pt x="0" y="2116"/>
                  </a:lnTo>
                  <a:lnTo>
                    <a:pt x="0" y="0"/>
                  </a:lnTo>
                  <a:lnTo>
                    <a:pt x="10556" y="0"/>
                  </a:lnTo>
                  <a:lnTo>
                    <a:pt x="10611" y="0"/>
                  </a:lnTo>
                  <a:lnTo>
                    <a:pt x="10665" y="3"/>
                  </a:lnTo>
                  <a:lnTo>
                    <a:pt x="10720" y="6"/>
                  </a:lnTo>
                  <a:lnTo>
                    <a:pt x="10773" y="11"/>
                  </a:lnTo>
                  <a:lnTo>
                    <a:pt x="10825" y="17"/>
                  </a:lnTo>
                  <a:lnTo>
                    <a:pt x="10878" y="25"/>
                  </a:lnTo>
                  <a:lnTo>
                    <a:pt x="10931" y="33"/>
                  </a:lnTo>
                  <a:lnTo>
                    <a:pt x="10983" y="44"/>
                  </a:lnTo>
                  <a:lnTo>
                    <a:pt x="11034" y="54"/>
                  </a:lnTo>
                  <a:lnTo>
                    <a:pt x="11085" y="67"/>
                  </a:lnTo>
                  <a:lnTo>
                    <a:pt x="11135" y="81"/>
                  </a:lnTo>
                  <a:lnTo>
                    <a:pt x="11185" y="95"/>
                  </a:lnTo>
                  <a:lnTo>
                    <a:pt x="11235" y="110"/>
                  </a:lnTo>
                  <a:lnTo>
                    <a:pt x="11284" y="129"/>
                  </a:lnTo>
                  <a:lnTo>
                    <a:pt x="11333" y="146"/>
                  </a:lnTo>
                  <a:lnTo>
                    <a:pt x="11379" y="166"/>
                  </a:lnTo>
                  <a:lnTo>
                    <a:pt x="11428" y="187"/>
                  </a:lnTo>
                  <a:lnTo>
                    <a:pt x="11474" y="208"/>
                  </a:lnTo>
                  <a:lnTo>
                    <a:pt x="11519" y="232"/>
                  </a:lnTo>
                  <a:lnTo>
                    <a:pt x="11564" y="255"/>
                  </a:lnTo>
                  <a:lnTo>
                    <a:pt x="11610" y="280"/>
                  </a:lnTo>
                  <a:lnTo>
                    <a:pt x="11653" y="307"/>
                  </a:lnTo>
                  <a:lnTo>
                    <a:pt x="11697" y="333"/>
                  </a:lnTo>
                  <a:lnTo>
                    <a:pt x="11739" y="361"/>
                  </a:lnTo>
                  <a:lnTo>
                    <a:pt x="11781" y="391"/>
                  </a:lnTo>
                  <a:lnTo>
                    <a:pt x="11823" y="420"/>
                  </a:lnTo>
                  <a:lnTo>
                    <a:pt x="11863" y="451"/>
                  </a:lnTo>
                  <a:lnTo>
                    <a:pt x="11902" y="484"/>
                  </a:lnTo>
                  <a:lnTo>
                    <a:pt x="11941" y="517"/>
                  </a:lnTo>
                  <a:lnTo>
                    <a:pt x="11980" y="549"/>
                  </a:lnTo>
                  <a:lnTo>
                    <a:pt x="12016" y="585"/>
                  </a:lnTo>
                  <a:lnTo>
                    <a:pt x="12053" y="619"/>
                  </a:lnTo>
                  <a:lnTo>
                    <a:pt x="12089" y="657"/>
                  </a:lnTo>
                  <a:lnTo>
                    <a:pt x="12123" y="694"/>
                  </a:lnTo>
                  <a:lnTo>
                    <a:pt x="12157" y="731"/>
                  </a:lnTo>
                  <a:lnTo>
                    <a:pt x="12190" y="770"/>
                  </a:lnTo>
                  <a:lnTo>
                    <a:pt x="12221" y="809"/>
                  </a:lnTo>
                  <a:lnTo>
                    <a:pt x="12252" y="850"/>
                  </a:lnTo>
                  <a:lnTo>
                    <a:pt x="12282" y="892"/>
                  </a:lnTo>
                  <a:lnTo>
                    <a:pt x="12311" y="934"/>
                  </a:lnTo>
                  <a:lnTo>
                    <a:pt x="12339" y="976"/>
                  </a:lnTo>
                  <a:lnTo>
                    <a:pt x="12366" y="1019"/>
                  </a:lnTo>
                  <a:lnTo>
                    <a:pt x="12392" y="1063"/>
                  </a:lnTo>
                  <a:lnTo>
                    <a:pt x="12417" y="1108"/>
                  </a:lnTo>
                  <a:lnTo>
                    <a:pt x="12440" y="1153"/>
                  </a:lnTo>
                  <a:lnTo>
                    <a:pt x="12464" y="1200"/>
                  </a:lnTo>
                  <a:lnTo>
                    <a:pt x="12485" y="1245"/>
                  </a:lnTo>
                  <a:lnTo>
                    <a:pt x="12506" y="1293"/>
                  </a:lnTo>
                  <a:lnTo>
                    <a:pt x="12526" y="1341"/>
                  </a:lnTo>
                  <a:lnTo>
                    <a:pt x="12544" y="1389"/>
                  </a:lnTo>
                  <a:lnTo>
                    <a:pt x="12562" y="1438"/>
                  </a:lnTo>
                  <a:lnTo>
                    <a:pt x="12577" y="1487"/>
                  </a:lnTo>
                  <a:lnTo>
                    <a:pt x="12593" y="1537"/>
                  </a:lnTo>
                  <a:lnTo>
                    <a:pt x="12605" y="1587"/>
                  </a:lnTo>
                  <a:lnTo>
                    <a:pt x="12618" y="1638"/>
                  </a:lnTo>
                  <a:lnTo>
                    <a:pt x="12630" y="1690"/>
                  </a:lnTo>
                  <a:lnTo>
                    <a:pt x="12639" y="1741"/>
                  </a:lnTo>
                  <a:lnTo>
                    <a:pt x="12649" y="1794"/>
                  </a:lnTo>
                  <a:lnTo>
                    <a:pt x="12655" y="1847"/>
                  </a:lnTo>
                  <a:lnTo>
                    <a:pt x="12661" y="1900"/>
                  </a:lnTo>
                  <a:lnTo>
                    <a:pt x="12666" y="1954"/>
                  </a:lnTo>
                  <a:lnTo>
                    <a:pt x="12669" y="2007"/>
                  </a:lnTo>
                  <a:lnTo>
                    <a:pt x="12672" y="2062"/>
                  </a:lnTo>
                  <a:lnTo>
                    <a:pt x="12672" y="2116"/>
                  </a:lnTo>
                  <a:close/>
                </a:path>
              </a:pathLst>
            </a:custGeom>
            <a:grpFill/>
            <a:ln>
              <a:noFill/>
            </a:ln>
          </p:spPr>
          <p:txBody>
            <a:bodyPr/>
            <a:lstStyle/>
            <a:p>
              <a:pPr eaLnBrk="0" hangingPunct="0">
                <a:defRPr/>
              </a:pPr>
              <a:endParaRPr lang="en-US" sz="1800" dirty="0">
                <a:latin typeface="Arial" panose="020B0604020202020204" pitchFamily="34" charset="0"/>
                <a:ea typeface="+mn-ea"/>
              </a:endParaRPr>
            </a:p>
          </p:txBody>
        </p:sp>
      </p:grpSp>
      <p:pic>
        <p:nvPicPr>
          <p:cNvPr id="7" name="Afbeelding 1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85776" y="1"/>
            <a:ext cx="2149475" cy="1228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010374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cSld name="Blank">
    <p:spTree>
      <p:nvGrpSpPr>
        <p:cNvPr id="1" name=""/>
        <p:cNvGrpSpPr/>
        <p:nvPr/>
      </p:nvGrpSpPr>
      <p:grpSpPr>
        <a:xfrm>
          <a:off x="0" y="0"/>
          <a:ext cx="0" cy="0"/>
          <a:chOff x="0" y="0"/>
          <a:chExt cx="0" cy="0"/>
        </a:xfrm>
      </p:grpSpPr>
      <p:graphicFrame>
        <p:nvGraphicFramePr>
          <p:cNvPr id="2" name="Rectangle 1" hidden="1">
            <a:extLst>
              <a:ext uri="{FF2B5EF4-FFF2-40B4-BE49-F238E27FC236}">
                <a16:creationId xmlns:a16="http://schemas.microsoft.com/office/drawing/2014/main" id="{4038ADD8-A4E3-456A-AD32-625D6E28E611}"/>
              </a:ext>
            </a:extLst>
          </p:cNvPr>
          <p:cNvGraphicFramePr>
            <a:graphicFrameLocks/>
          </p:cNvGraphicFramePr>
          <p:nvPr userDrawn="1">
            <p:custDataLst>
              <p:tags r:id="rId2"/>
            </p:custDataLst>
          </p:nvPr>
        </p:nvGraphicFramePr>
        <p:xfrm>
          <a:off x="0" y="0"/>
          <a:ext cx="151560" cy="113536"/>
        </p:xfrm>
        <a:graphic>
          <a:graphicData uri="http://schemas.openxmlformats.org/presentationml/2006/ole">
            <mc:AlternateContent xmlns:mc="http://schemas.openxmlformats.org/markup-compatibility/2006">
              <mc:Choice xmlns:v="urn:schemas-microsoft-com:vml" Requires="v">
                <p:oleObj spid="_x0000_s1035" name="think-cell Slide" r:id="rId4" imgW="0" imgH="0" progId="TCLayout.ActiveDocument.1">
                  <p:embed/>
                </p:oleObj>
              </mc:Choice>
              <mc:Fallback>
                <p:oleObj name="think-cell Slide" r:id="rId4" imgW="0" imgH="0" progId="TCLayout.ActiveDocument.1">
                  <p:embed/>
                  <p:pic>
                    <p:nvPicPr>
                      <p:cNvPr id="2" name="Rectangle 1" hidden="1">
                        <a:extLst>
                          <a:ext uri="{FF2B5EF4-FFF2-40B4-BE49-F238E27FC236}">
                            <a16:creationId xmlns:a16="http://schemas.microsoft.com/office/drawing/2014/main" id="{4038ADD8-A4E3-456A-AD32-625D6E28E611}"/>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1560" cy="113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 name="Rectangle 4">
            <a:extLst>
              <a:ext uri="{FF2B5EF4-FFF2-40B4-BE49-F238E27FC236}">
                <a16:creationId xmlns:a16="http://schemas.microsoft.com/office/drawing/2014/main" id="{ACCEAB24-77FE-46EB-A592-D94A766252BF}"/>
              </a:ext>
            </a:extLst>
          </p:cNvPr>
          <p:cNvSpPr>
            <a:spLocks noGrp="1" noChangeArrowheads="1"/>
          </p:cNvSpPr>
          <p:nvPr>
            <p:ph type="ftr" sz="quarter" idx="10"/>
          </p:nvPr>
        </p:nvSpPr>
        <p:spPr>
          <a:xfrm>
            <a:off x="1441250" y="6587261"/>
            <a:ext cx="4957156" cy="121178"/>
          </a:xfrm>
          <a:prstGeom prst="rect">
            <a:avLst/>
          </a:prstGeom>
        </p:spPr>
        <p:txBody>
          <a:bodyPr/>
          <a:lstStyle>
            <a:lvl1pPr eaLnBrk="1" hangingPunct="1">
              <a:defRPr>
                <a:latin typeface="Arial" charset="0"/>
                <a:cs typeface="Arial" charset="0"/>
              </a:defRPr>
            </a:lvl1pPr>
          </a:lstStyle>
          <a:p>
            <a:pPr>
              <a:defRPr/>
            </a:pPr>
            <a:endParaRPr lang="en-US"/>
          </a:p>
        </p:txBody>
      </p:sp>
      <p:sp>
        <p:nvSpPr>
          <p:cNvPr id="4" name="Rectangle 5">
            <a:extLst>
              <a:ext uri="{FF2B5EF4-FFF2-40B4-BE49-F238E27FC236}">
                <a16:creationId xmlns:a16="http://schemas.microsoft.com/office/drawing/2014/main" id="{1CE8F76C-E1B5-4843-9B40-FC710707484D}"/>
              </a:ext>
            </a:extLst>
          </p:cNvPr>
          <p:cNvSpPr>
            <a:spLocks noGrp="1" noChangeArrowheads="1"/>
          </p:cNvSpPr>
          <p:nvPr>
            <p:ph type="sldNum" sz="quarter" idx="11"/>
          </p:nvPr>
        </p:nvSpPr>
        <p:spPr>
          <a:xfrm>
            <a:off x="567635" y="6587261"/>
            <a:ext cx="541898" cy="121178"/>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5C207436-02AA-4A86-AC0A-C48154D680BB}" type="slidenum">
              <a:rPr lang="nl-NL" altLang="nl-NL"/>
              <a:pPr>
                <a:defRPr/>
              </a:pPr>
              <a:t>‹nr.›</a:t>
            </a:fld>
            <a:endParaRPr lang="nl-NL" altLang="nl-NL"/>
          </a:p>
        </p:txBody>
      </p:sp>
    </p:spTree>
    <p:extLst>
      <p:ext uri="{BB962C8B-B14F-4D97-AF65-F5344CB8AC3E}">
        <p14:creationId xmlns:p14="http://schemas.microsoft.com/office/powerpoint/2010/main" val="7122522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reserve="1">
  <p:cSld name="Titeldia: VNG">
    <p:spTree>
      <p:nvGrpSpPr>
        <p:cNvPr id="1" name=""/>
        <p:cNvGrpSpPr/>
        <p:nvPr/>
      </p:nvGrpSpPr>
      <p:grpSpPr>
        <a:xfrm>
          <a:off x="0" y="0"/>
          <a:ext cx="0" cy="0"/>
          <a:chOff x="0" y="0"/>
          <a:chExt cx="0" cy="0"/>
        </a:xfrm>
      </p:grpSpPr>
      <p:grpSp>
        <p:nvGrpSpPr>
          <p:cNvPr id="4" name="Groeperen 3"/>
          <p:cNvGrpSpPr>
            <a:grpSpLocks/>
          </p:cNvGrpSpPr>
          <p:nvPr userDrawn="1"/>
        </p:nvGrpSpPr>
        <p:grpSpPr bwMode="auto">
          <a:xfrm>
            <a:off x="7356475" y="1871664"/>
            <a:ext cx="4845040" cy="4319587"/>
            <a:chOff x="7222241" y="1800000"/>
            <a:chExt cx="4844271" cy="4320000"/>
          </a:xfrm>
          <a:solidFill>
            <a:schemeClr val="tx2"/>
          </a:solidFill>
        </p:grpSpPr>
        <p:sp>
          <p:nvSpPr>
            <p:cNvPr id="5" name="Uitstel 4"/>
            <p:cNvSpPr/>
            <p:nvPr/>
          </p:nvSpPr>
          <p:spPr>
            <a:xfrm rot="10800000">
              <a:off x="7222241" y="1800000"/>
              <a:ext cx="4320490" cy="4320000"/>
            </a:xfrm>
            <a:prstGeom prst="flowChartDelay">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912813" fontAlgn="base">
                <a:spcBef>
                  <a:spcPct val="0"/>
                </a:spcBef>
                <a:spcAft>
                  <a:spcPct val="0"/>
                </a:spcAft>
                <a:defRPr>
                  <a:solidFill>
                    <a:schemeClr val="tx1"/>
                  </a:solidFill>
                  <a:latin typeface="Calibri" pitchFamily="34" charset="0"/>
                </a:defRPr>
              </a:lvl6pPr>
              <a:lvl7pPr marL="2971800" indent="-228600" defTabSz="912813" fontAlgn="base">
                <a:spcBef>
                  <a:spcPct val="0"/>
                </a:spcBef>
                <a:spcAft>
                  <a:spcPct val="0"/>
                </a:spcAft>
                <a:defRPr>
                  <a:solidFill>
                    <a:schemeClr val="tx1"/>
                  </a:solidFill>
                  <a:latin typeface="Calibri" pitchFamily="34" charset="0"/>
                </a:defRPr>
              </a:lvl7pPr>
              <a:lvl8pPr marL="3429000" indent="-228600" defTabSz="912813" fontAlgn="base">
                <a:spcBef>
                  <a:spcPct val="0"/>
                </a:spcBef>
                <a:spcAft>
                  <a:spcPct val="0"/>
                </a:spcAft>
                <a:defRPr>
                  <a:solidFill>
                    <a:schemeClr val="tx1"/>
                  </a:solidFill>
                  <a:latin typeface="Calibri" pitchFamily="34" charset="0"/>
                </a:defRPr>
              </a:lvl8pPr>
              <a:lvl9pPr marL="3886200" indent="-228600" defTabSz="912813" fontAlgn="base">
                <a:spcBef>
                  <a:spcPct val="0"/>
                </a:spcBef>
                <a:spcAft>
                  <a:spcPct val="0"/>
                </a:spcAft>
                <a:defRPr>
                  <a:solidFill>
                    <a:schemeClr val="tx1"/>
                  </a:solidFill>
                  <a:latin typeface="Calibri" pitchFamily="34" charset="0"/>
                </a:defRPr>
              </a:lvl9pPr>
            </a:lstStyle>
            <a:p>
              <a:pPr algn="ctr">
                <a:defRPr/>
              </a:pPr>
              <a:endParaRPr lang="en-US" altLang="en-US" sz="1800" dirty="0">
                <a:solidFill>
                  <a:srgbClr val="FFFFFF"/>
                </a:solidFill>
                <a:latin typeface="Arial" panose="020B0604020202020204" pitchFamily="34" charset="0"/>
              </a:endParaRPr>
            </a:p>
          </p:txBody>
        </p:sp>
        <p:sp>
          <p:nvSpPr>
            <p:cNvPr id="6" name="Rechthoek 5"/>
            <p:cNvSpPr/>
            <p:nvPr/>
          </p:nvSpPr>
          <p:spPr>
            <a:xfrm>
              <a:off x="11490341" y="1800000"/>
              <a:ext cx="576171" cy="4320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912813" fontAlgn="base">
                <a:spcBef>
                  <a:spcPct val="0"/>
                </a:spcBef>
                <a:spcAft>
                  <a:spcPct val="0"/>
                </a:spcAft>
                <a:defRPr>
                  <a:solidFill>
                    <a:schemeClr val="tx1"/>
                  </a:solidFill>
                  <a:latin typeface="Calibri" pitchFamily="34" charset="0"/>
                </a:defRPr>
              </a:lvl6pPr>
              <a:lvl7pPr marL="2971800" indent="-228600" defTabSz="912813" fontAlgn="base">
                <a:spcBef>
                  <a:spcPct val="0"/>
                </a:spcBef>
                <a:spcAft>
                  <a:spcPct val="0"/>
                </a:spcAft>
                <a:defRPr>
                  <a:solidFill>
                    <a:schemeClr val="tx1"/>
                  </a:solidFill>
                  <a:latin typeface="Calibri" pitchFamily="34" charset="0"/>
                </a:defRPr>
              </a:lvl7pPr>
              <a:lvl8pPr marL="3429000" indent="-228600" defTabSz="912813" fontAlgn="base">
                <a:spcBef>
                  <a:spcPct val="0"/>
                </a:spcBef>
                <a:spcAft>
                  <a:spcPct val="0"/>
                </a:spcAft>
                <a:defRPr>
                  <a:solidFill>
                    <a:schemeClr val="tx1"/>
                  </a:solidFill>
                  <a:latin typeface="Calibri" pitchFamily="34" charset="0"/>
                </a:defRPr>
              </a:lvl8pPr>
              <a:lvl9pPr marL="3886200" indent="-228600" defTabSz="912813" fontAlgn="base">
                <a:spcBef>
                  <a:spcPct val="0"/>
                </a:spcBef>
                <a:spcAft>
                  <a:spcPct val="0"/>
                </a:spcAft>
                <a:defRPr>
                  <a:solidFill>
                    <a:schemeClr val="tx1"/>
                  </a:solidFill>
                  <a:latin typeface="Calibri" pitchFamily="34" charset="0"/>
                </a:defRPr>
              </a:lvl9pPr>
            </a:lstStyle>
            <a:p>
              <a:pPr algn="ctr">
                <a:defRPr/>
              </a:pPr>
              <a:endParaRPr lang="en-US" altLang="en-US" sz="1800" dirty="0">
                <a:solidFill>
                  <a:srgbClr val="FFFFFF"/>
                </a:solidFill>
                <a:latin typeface="Arial" panose="020B0604020202020204" pitchFamily="34" charset="0"/>
              </a:endParaRPr>
            </a:p>
          </p:txBody>
        </p:sp>
      </p:grpSp>
      <p:sp>
        <p:nvSpPr>
          <p:cNvPr id="7" name="Freeform 5"/>
          <p:cNvSpPr>
            <a:spLocks/>
          </p:cNvSpPr>
          <p:nvPr userDrawn="1"/>
        </p:nvSpPr>
        <p:spPr bwMode="auto">
          <a:xfrm>
            <a:off x="0" y="5238750"/>
            <a:ext cx="9702800" cy="1619250"/>
          </a:xfrm>
          <a:custGeom>
            <a:avLst/>
            <a:gdLst>
              <a:gd name="T0" fmla="*/ 2147483647 w 12672"/>
              <a:gd name="T1" fmla="*/ 1239116523 h 2116"/>
              <a:gd name="T2" fmla="*/ 0 w 12672"/>
              <a:gd name="T3" fmla="*/ 1239116523 h 2116"/>
              <a:gd name="T4" fmla="*/ 0 w 12672"/>
              <a:gd name="T5" fmla="*/ 0 h 2116"/>
              <a:gd name="T6" fmla="*/ 2147483647 w 12672"/>
              <a:gd name="T7" fmla="*/ 0 h 2116"/>
              <a:gd name="T8" fmla="*/ 2147483647 w 12672"/>
              <a:gd name="T9" fmla="*/ 1756993 h 2116"/>
              <a:gd name="T10" fmla="*/ 2147483647 w 12672"/>
              <a:gd name="T11" fmla="*/ 6441799 h 2116"/>
              <a:gd name="T12" fmla="*/ 2147483647 w 12672"/>
              <a:gd name="T13" fmla="*/ 14639826 h 2116"/>
              <a:gd name="T14" fmla="*/ 2147483647 w 12672"/>
              <a:gd name="T15" fmla="*/ 25766430 h 2116"/>
              <a:gd name="T16" fmla="*/ 2147483647 w 12672"/>
              <a:gd name="T17" fmla="*/ 39234672 h 2116"/>
              <a:gd name="T18" fmla="*/ 2147483647 w 12672"/>
              <a:gd name="T19" fmla="*/ 55631492 h 2116"/>
              <a:gd name="T20" fmla="*/ 2147483647 w 12672"/>
              <a:gd name="T21" fmla="*/ 75541533 h 2116"/>
              <a:gd name="T22" fmla="*/ 2147483647 w 12672"/>
              <a:gd name="T23" fmla="*/ 97208567 h 2116"/>
              <a:gd name="T24" fmla="*/ 2147483647 w 12672"/>
              <a:gd name="T25" fmla="*/ 121803413 h 2116"/>
              <a:gd name="T26" fmla="*/ 2147483647 w 12672"/>
              <a:gd name="T27" fmla="*/ 149326072 h 2116"/>
              <a:gd name="T28" fmla="*/ 2147483647 w 12672"/>
              <a:gd name="T29" fmla="*/ 179777308 h 2116"/>
              <a:gd name="T30" fmla="*/ 2147483647 w 12672"/>
              <a:gd name="T31" fmla="*/ 211399362 h 2116"/>
              <a:gd name="T32" fmla="*/ 2147483647 w 12672"/>
              <a:gd name="T33" fmla="*/ 245949229 h 2116"/>
              <a:gd name="T34" fmla="*/ 2147483647 w 12672"/>
              <a:gd name="T35" fmla="*/ 283427674 h 2116"/>
              <a:gd name="T36" fmla="*/ 2147483647 w 12672"/>
              <a:gd name="T37" fmla="*/ 321490762 h 2116"/>
              <a:gd name="T38" fmla="*/ 2147483647 w 12672"/>
              <a:gd name="T39" fmla="*/ 362482428 h 2116"/>
              <a:gd name="T40" fmla="*/ 2147483647 w 12672"/>
              <a:gd name="T41" fmla="*/ 406401906 h 2116"/>
              <a:gd name="T42" fmla="*/ 2147483647 w 12672"/>
              <a:gd name="T43" fmla="*/ 450907558 h 2116"/>
              <a:gd name="T44" fmla="*/ 2147483647 w 12672"/>
              <a:gd name="T45" fmla="*/ 497754848 h 2116"/>
              <a:gd name="T46" fmla="*/ 2147483647 w 12672"/>
              <a:gd name="T47" fmla="*/ 546944541 h 2116"/>
              <a:gd name="T48" fmla="*/ 2147483647 w 12672"/>
              <a:gd name="T49" fmla="*/ 596720408 h 2116"/>
              <a:gd name="T50" fmla="*/ 2147483647 w 12672"/>
              <a:gd name="T51" fmla="*/ 648837913 h 2116"/>
              <a:gd name="T52" fmla="*/ 2147483647 w 12672"/>
              <a:gd name="T53" fmla="*/ 702712412 h 2116"/>
              <a:gd name="T54" fmla="*/ 2147483647 w 12672"/>
              <a:gd name="T55" fmla="*/ 757173085 h 2116"/>
              <a:gd name="T56" fmla="*/ 2147483647 w 12672"/>
              <a:gd name="T57" fmla="*/ 813389986 h 2116"/>
              <a:gd name="T58" fmla="*/ 2147483647 w 12672"/>
              <a:gd name="T59" fmla="*/ 870777706 h 2116"/>
              <a:gd name="T60" fmla="*/ 2147483647 w 12672"/>
              <a:gd name="T61" fmla="*/ 929337775 h 2116"/>
              <a:gd name="T62" fmla="*/ 2147483647 w 12672"/>
              <a:gd name="T63" fmla="*/ 989653307 h 2116"/>
              <a:gd name="T64" fmla="*/ 2147483647 w 12672"/>
              <a:gd name="T65" fmla="*/ 1050555013 h 2116"/>
              <a:gd name="T66" fmla="*/ 2147483647 w 12672"/>
              <a:gd name="T67" fmla="*/ 1112628304 h 2116"/>
              <a:gd name="T68" fmla="*/ 2147483647 w 12672"/>
              <a:gd name="T69" fmla="*/ 1175287004 h 2116"/>
              <a:gd name="T70" fmla="*/ 2147483647 w 12672"/>
              <a:gd name="T71" fmla="*/ 1239116523 h 211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12672" h="2116">
                <a:moveTo>
                  <a:pt x="12672" y="2116"/>
                </a:moveTo>
                <a:lnTo>
                  <a:pt x="12672" y="2116"/>
                </a:lnTo>
                <a:lnTo>
                  <a:pt x="0" y="2116"/>
                </a:lnTo>
                <a:lnTo>
                  <a:pt x="0" y="0"/>
                </a:lnTo>
                <a:lnTo>
                  <a:pt x="10556" y="0"/>
                </a:lnTo>
                <a:lnTo>
                  <a:pt x="10611" y="0"/>
                </a:lnTo>
                <a:lnTo>
                  <a:pt x="10665" y="3"/>
                </a:lnTo>
                <a:lnTo>
                  <a:pt x="10720" y="6"/>
                </a:lnTo>
                <a:lnTo>
                  <a:pt x="10773" y="11"/>
                </a:lnTo>
                <a:lnTo>
                  <a:pt x="10825" y="17"/>
                </a:lnTo>
                <a:lnTo>
                  <a:pt x="10878" y="25"/>
                </a:lnTo>
                <a:lnTo>
                  <a:pt x="10931" y="33"/>
                </a:lnTo>
                <a:lnTo>
                  <a:pt x="10983" y="44"/>
                </a:lnTo>
                <a:lnTo>
                  <a:pt x="11034" y="54"/>
                </a:lnTo>
                <a:lnTo>
                  <a:pt x="11085" y="67"/>
                </a:lnTo>
                <a:lnTo>
                  <a:pt x="11135" y="81"/>
                </a:lnTo>
                <a:lnTo>
                  <a:pt x="11185" y="95"/>
                </a:lnTo>
                <a:lnTo>
                  <a:pt x="11235" y="110"/>
                </a:lnTo>
                <a:lnTo>
                  <a:pt x="11284" y="129"/>
                </a:lnTo>
                <a:lnTo>
                  <a:pt x="11333" y="146"/>
                </a:lnTo>
                <a:lnTo>
                  <a:pt x="11379" y="166"/>
                </a:lnTo>
                <a:lnTo>
                  <a:pt x="11428" y="187"/>
                </a:lnTo>
                <a:lnTo>
                  <a:pt x="11474" y="208"/>
                </a:lnTo>
                <a:lnTo>
                  <a:pt x="11519" y="232"/>
                </a:lnTo>
                <a:lnTo>
                  <a:pt x="11564" y="255"/>
                </a:lnTo>
                <a:lnTo>
                  <a:pt x="11610" y="280"/>
                </a:lnTo>
                <a:lnTo>
                  <a:pt x="11653" y="307"/>
                </a:lnTo>
                <a:lnTo>
                  <a:pt x="11697" y="333"/>
                </a:lnTo>
                <a:lnTo>
                  <a:pt x="11739" y="361"/>
                </a:lnTo>
                <a:lnTo>
                  <a:pt x="11781" y="391"/>
                </a:lnTo>
                <a:lnTo>
                  <a:pt x="11823" y="420"/>
                </a:lnTo>
                <a:lnTo>
                  <a:pt x="11863" y="451"/>
                </a:lnTo>
                <a:lnTo>
                  <a:pt x="11902" y="484"/>
                </a:lnTo>
                <a:lnTo>
                  <a:pt x="11941" y="517"/>
                </a:lnTo>
                <a:lnTo>
                  <a:pt x="11980" y="549"/>
                </a:lnTo>
                <a:lnTo>
                  <a:pt x="12016" y="585"/>
                </a:lnTo>
                <a:lnTo>
                  <a:pt x="12053" y="619"/>
                </a:lnTo>
                <a:lnTo>
                  <a:pt x="12089" y="657"/>
                </a:lnTo>
                <a:lnTo>
                  <a:pt x="12123" y="694"/>
                </a:lnTo>
                <a:lnTo>
                  <a:pt x="12157" y="731"/>
                </a:lnTo>
                <a:lnTo>
                  <a:pt x="12190" y="770"/>
                </a:lnTo>
                <a:lnTo>
                  <a:pt x="12221" y="809"/>
                </a:lnTo>
                <a:lnTo>
                  <a:pt x="12252" y="850"/>
                </a:lnTo>
                <a:lnTo>
                  <a:pt x="12282" y="892"/>
                </a:lnTo>
                <a:lnTo>
                  <a:pt x="12311" y="934"/>
                </a:lnTo>
                <a:lnTo>
                  <a:pt x="12339" y="976"/>
                </a:lnTo>
                <a:lnTo>
                  <a:pt x="12366" y="1019"/>
                </a:lnTo>
                <a:lnTo>
                  <a:pt x="12392" y="1063"/>
                </a:lnTo>
                <a:lnTo>
                  <a:pt x="12417" y="1108"/>
                </a:lnTo>
                <a:lnTo>
                  <a:pt x="12440" y="1153"/>
                </a:lnTo>
                <a:lnTo>
                  <a:pt x="12464" y="1200"/>
                </a:lnTo>
                <a:lnTo>
                  <a:pt x="12485" y="1245"/>
                </a:lnTo>
                <a:lnTo>
                  <a:pt x="12506" y="1293"/>
                </a:lnTo>
                <a:lnTo>
                  <a:pt x="12526" y="1341"/>
                </a:lnTo>
                <a:lnTo>
                  <a:pt x="12544" y="1389"/>
                </a:lnTo>
                <a:lnTo>
                  <a:pt x="12562" y="1438"/>
                </a:lnTo>
                <a:lnTo>
                  <a:pt x="12577" y="1487"/>
                </a:lnTo>
                <a:lnTo>
                  <a:pt x="12593" y="1537"/>
                </a:lnTo>
                <a:lnTo>
                  <a:pt x="12605" y="1587"/>
                </a:lnTo>
                <a:lnTo>
                  <a:pt x="12618" y="1638"/>
                </a:lnTo>
                <a:lnTo>
                  <a:pt x="12630" y="1690"/>
                </a:lnTo>
                <a:lnTo>
                  <a:pt x="12639" y="1741"/>
                </a:lnTo>
                <a:lnTo>
                  <a:pt x="12649" y="1794"/>
                </a:lnTo>
                <a:lnTo>
                  <a:pt x="12655" y="1847"/>
                </a:lnTo>
                <a:lnTo>
                  <a:pt x="12661" y="1900"/>
                </a:lnTo>
                <a:lnTo>
                  <a:pt x="12666" y="1954"/>
                </a:lnTo>
                <a:lnTo>
                  <a:pt x="12669" y="2007"/>
                </a:lnTo>
                <a:lnTo>
                  <a:pt x="12672" y="2062"/>
                </a:lnTo>
                <a:lnTo>
                  <a:pt x="12672" y="211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nl-NL" sz="2822"/>
          </a:p>
        </p:txBody>
      </p:sp>
      <p:pic>
        <p:nvPicPr>
          <p:cNvPr id="8" name="Afbeelding 9"/>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1439" y="-71438"/>
            <a:ext cx="3571875" cy="203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el 1"/>
          <p:cNvSpPr>
            <a:spLocks noGrp="1"/>
          </p:cNvSpPr>
          <p:nvPr>
            <p:ph type="ctrTitle"/>
          </p:nvPr>
        </p:nvSpPr>
        <p:spPr>
          <a:xfrm>
            <a:off x="1080000" y="2160000"/>
            <a:ext cx="6120000" cy="1440000"/>
          </a:xfrm>
          <a:prstGeom prst="rect">
            <a:avLst/>
          </a:prstGeom>
        </p:spPr>
        <p:txBody>
          <a:bodyPr lIns="0" tIns="0" rIns="0" bIns="0" anchor="b" anchorCtr="0">
            <a:noAutofit/>
          </a:bodyPr>
          <a:lstStyle>
            <a:lvl1pPr algn="l">
              <a:lnSpc>
                <a:spcPct val="90000"/>
              </a:lnSpc>
              <a:defRPr sz="4800" b="1">
                <a:solidFill>
                  <a:schemeClr val="bg2"/>
                </a:solidFill>
              </a:defRPr>
            </a:lvl1pPr>
          </a:lstStyle>
          <a:p>
            <a:r>
              <a:rPr lang="nl-NL" dirty="0"/>
              <a:t>Klik om de stijl te bewerken</a:t>
            </a:r>
            <a:endParaRPr lang="en-US" dirty="0"/>
          </a:p>
        </p:txBody>
      </p:sp>
      <p:sp>
        <p:nvSpPr>
          <p:cNvPr id="3" name="Ondertitel 2"/>
          <p:cNvSpPr>
            <a:spLocks noGrp="1"/>
          </p:cNvSpPr>
          <p:nvPr>
            <p:ph type="subTitle" idx="1"/>
          </p:nvPr>
        </p:nvSpPr>
        <p:spPr>
          <a:xfrm>
            <a:off x="1080000" y="3959940"/>
            <a:ext cx="6120000" cy="1080000"/>
          </a:xfrm>
          <a:prstGeom prst="rect">
            <a:avLst/>
          </a:prstGeom>
        </p:spPr>
        <p:txBody>
          <a:bodyPr lIns="0" tIns="0" rIns="0" bIns="0">
            <a:noAutofit/>
          </a:bodyPr>
          <a:lstStyle>
            <a:lvl1pPr marL="0" indent="0" algn="l">
              <a:buNone/>
              <a:defRPr sz="2400">
                <a:solidFill>
                  <a:schemeClr val="tx1"/>
                </a:solidFill>
              </a:defRPr>
            </a:lvl1pPr>
            <a:lvl2pPr marL="457209" indent="0" algn="ctr">
              <a:buNone/>
              <a:defRPr>
                <a:solidFill>
                  <a:schemeClr val="tx1">
                    <a:tint val="75000"/>
                  </a:schemeClr>
                </a:solidFill>
              </a:defRPr>
            </a:lvl2pPr>
            <a:lvl3pPr marL="914418" indent="0" algn="ctr">
              <a:buNone/>
              <a:defRPr>
                <a:solidFill>
                  <a:schemeClr val="tx1">
                    <a:tint val="75000"/>
                  </a:schemeClr>
                </a:solidFill>
              </a:defRPr>
            </a:lvl3pPr>
            <a:lvl4pPr marL="1371627" indent="0" algn="ctr">
              <a:buNone/>
              <a:defRPr>
                <a:solidFill>
                  <a:schemeClr val="tx1">
                    <a:tint val="75000"/>
                  </a:schemeClr>
                </a:solidFill>
              </a:defRPr>
            </a:lvl4pPr>
            <a:lvl5pPr marL="1828837" indent="0" algn="ctr">
              <a:buNone/>
              <a:defRPr>
                <a:solidFill>
                  <a:schemeClr val="tx1">
                    <a:tint val="75000"/>
                  </a:schemeClr>
                </a:solidFill>
              </a:defRPr>
            </a:lvl5pPr>
            <a:lvl6pPr marL="2286046" indent="0" algn="ctr">
              <a:buNone/>
              <a:defRPr>
                <a:solidFill>
                  <a:schemeClr val="tx1">
                    <a:tint val="75000"/>
                  </a:schemeClr>
                </a:solidFill>
              </a:defRPr>
            </a:lvl6pPr>
            <a:lvl7pPr marL="2743255" indent="0" algn="ctr">
              <a:buNone/>
              <a:defRPr>
                <a:solidFill>
                  <a:schemeClr val="tx1">
                    <a:tint val="75000"/>
                  </a:schemeClr>
                </a:solidFill>
              </a:defRPr>
            </a:lvl7pPr>
            <a:lvl8pPr marL="3200464" indent="0" algn="ctr">
              <a:buNone/>
              <a:defRPr>
                <a:solidFill>
                  <a:schemeClr val="tx1">
                    <a:tint val="75000"/>
                  </a:schemeClr>
                </a:solidFill>
              </a:defRPr>
            </a:lvl8pPr>
            <a:lvl9pPr marL="3657673" indent="0" algn="ctr">
              <a:buNone/>
              <a:defRPr>
                <a:solidFill>
                  <a:schemeClr val="tx1">
                    <a:tint val="75000"/>
                  </a:schemeClr>
                </a:solidFill>
              </a:defRPr>
            </a:lvl9pPr>
          </a:lstStyle>
          <a:p>
            <a:r>
              <a:rPr lang="nl-NL" dirty="0"/>
              <a:t>Klik om de ondertitelstijl van het model te bewerken</a:t>
            </a:r>
            <a:endParaRPr lang="en-US" dirty="0"/>
          </a:p>
        </p:txBody>
      </p:sp>
      <p:sp>
        <p:nvSpPr>
          <p:cNvPr id="9" name="Tijdelijke aanduiding voor datum 3"/>
          <p:cNvSpPr>
            <a:spLocks noGrp="1" noChangeAspect="1"/>
          </p:cNvSpPr>
          <p:nvPr>
            <p:ph type="dt" sz="half" idx="10"/>
          </p:nvPr>
        </p:nvSpPr>
        <p:spPr>
          <a:xfrm>
            <a:off x="1080000" y="6480001"/>
            <a:ext cx="4070350" cy="365125"/>
          </a:xfrm>
          <a:prstGeom prst="rect">
            <a:avLst/>
          </a:prstGeom>
        </p:spPr>
        <p:txBody>
          <a:bodyPr lIns="0" tIns="0" rIns="0" bIns="0" anchor="ctr" anchorCtr="0"/>
          <a:lstStyle>
            <a:lvl1pPr eaLnBrk="0" hangingPunct="0">
              <a:defRPr sz="1000" dirty="0">
                <a:solidFill>
                  <a:schemeClr val="bg1"/>
                </a:solidFill>
                <a:latin typeface="Arial" panose="020B0604020202020204" pitchFamily="34" charset="0"/>
                <a:ea typeface="+mn-ea"/>
              </a:defRPr>
            </a:lvl1pPr>
          </a:lstStyle>
          <a:p>
            <a:pPr>
              <a:defRPr/>
            </a:pPr>
            <a:endParaRPr lang="nl-NL" dirty="0"/>
          </a:p>
        </p:txBody>
      </p:sp>
    </p:spTree>
    <p:extLst>
      <p:ext uri="{BB962C8B-B14F-4D97-AF65-F5344CB8AC3E}">
        <p14:creationId xmlns:p14="http://schemas.microsoft.com/office/powerpoint/2010/main" val="14466090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1" name="Afbeelding 13"/>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a:off x="485776" y="1"/>
            <a:ext cx="2149475" cy="1228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 name="Groep 1"/>
          <p:cNvGrpSpPr/>
          <p:nvPr/>
        </p:nvGrpSpPr>
        <p:grpSpPr>
          <a:xfrm>
            <a:off x="-7373" y="6415995"/>
            <a:ext cx="4949825" cy="449261"/>
            <a:chOff x="0" y="6408737"/>
            <a:chExt cx="4949825" cy="449261"/>
          </a:xfrm>
          <a:solidFill>
            <a:schemeClr val="bg2"/>
          </a:solidFill>
        </p:grpSpPr>
        <p:sp>
          <p:nvSpPr>
            <p:cNvPr id="13" name="Freeform 5"/>
            <p:cNvSpPr>
              <a:spLocks noChangeAspect="1"/>
            </p:cNvSpPr>
            <p:nvPr/>
          </p:nvSpPr>
          <p:spPr bwMode="auto">
            <a:xfrm>
              <a:off x="0" y="6408737"/>
              <a:ext cx="2692044" cy="449261"/>
            </a:xfrm>
            <a:custGeom>
              <a:avLst/>
              <a:gdLst>
                <a:gd name="T0" fmla="*/ 9702800 w 12672"/>
                <a:gd name="T1" fmla="*/ 1619250 h 2116"/>
                <a:gd name="T2" fmla="*/ 0 w 12672"/>
                <a:gd name="T3" fmla="*/ 1619250 h 2116"/>
                <a:gd name="T4" fmla="*/ 0 w 12672"/>
                <a:gd name="T5" fmla="*/ 0 h 2116"/>
                <a:gd name="T6" fmla="*/ 8082604 w 12672"/>
                <a:gd name="T7" fmla="*/ 0 h 2116"/>
                <a:gd name="T8" fmla="*/ 8166064 w 12672"/>
                <a:gd name="T9" fmla="*/ 2296 h 2116"/>
                <a:gd name="T10" fmla="*/ 8248758 w 12672"/>
                <a:gd name="T11" fmla="*/ 8418 h 2116"/>
                <a:gd name="T12" fmla="*/ 8329155 w 12672"/>
                <a:gd name="T13" fmla="*/ 19131 h 2116"/>
                <a:gd name="T14" fmla="*/ 8409553 w 12672"/>
                <a:gd name="T15" fmla="*/ 33671 h 2116"/>
                <a:gd name="T16" fmla="*/ 8487653 w 12672"/>
                <a:gd name="T17" fmla="*/ 51271 h 2116"/>
                <a:gd name="T18" fmla="*/ 8564222 w 12672"/>
                <a:gd name="T19" fmla="*/ 72698 h 2116"/>
                <a:gd name="T20" fmla="*/ 8640025 w 12672"/>
                <a:gd name="T21" fmla="*/ 98716 h 2116"/>
                <a:gd name="T22" fmla="*/ 8712765 w 12672"/>
                <a:gd name="T23" fmla="*/ 127030 h 2116"/>
                <a:gd name="T24" fmla="*/ 8785506 w 12672"/>
                <a:gd name="T25" fmla="*/ 159170 h 2116"/>
                <a:gd name="T26" fmla="*/ 8854418 w 12672"/>
                <a:gd name="T27" fmla="*/ 195136 h 2116"/>
                <a:gd name="T28" fmla="*/ 8922564 w 12672"/>
                <a:gd name="T29" fmla="*/ 234929 h 2116"/>
                <a:gd name="T30" fmla="*/ 8988413 w 12672"/>
                <a:gd name="T31" fmla="*/ 276252 h 2116"/>
                <a:gd name="T32" fmla="*/ 9052731 w 12672"/>
                <a:gd name="T33" fmla="*/ 321401 h 2116"/>
                <a:gd name="T34" fmla="*/ 9113220 w 12672"/>
                <a:gd name="T35" fmla="*/ 370377 h 2116"/>
                <a:gd name="T36" fmla="*/ 9172944 w 12672"/>
                <a:gd name="T37" fmla="*/ 420117 h 2116"/>
                <a:gd name="T38" fmla="*/ 9228839 w 12672"/>
                <a:gd name="T39" fmla="*/ 473684 h 2116"/>
                <a:gd name="T40" fmla="*/ 9282437 w 12672"/>
                <a:gd name="T41" fmla="*/ 531077 h 2116"/>
                <a:gd name="T42" fmla="*/ 9333738 w 12672"/>
                <a:gd name="T43" fmla="*/ 589236 h 2116"/>
                <a:gd name="T44" fmla="*/ 9381211 w 12672"/>
                <a:gd name="T45" fmla="*/ 650455 h 2116"/>
                <a:gd name="T46" fmla="*/ 9426387 w 12672"/>
                <a:gd name="T47" fmla="*/ 714735 h 2116"/>
                <a:gd name="T48" fmla="*/ 9468499 w 12672"/>
                <a:gd name="T49" fmla="*/ 779781 h 2116"/>
                <a:gd name="T50" fmla="*/ 9507550 w 12672"/>
                <a:gd name="T51" fmla="*/ 847887 h 2116"/>
                <a:gd name="T52" fmla="*/ 9543537 w 12672"/>
                <a:gd name="T53" fmla="*/ 918289 h 2116"/>
                <a:gd name="T54" fmla="*/ 9575696 w 12672"/>
                <a:gd name="T55" fmla="*/ 989457 h 2116"/>
                <a:gd name="T56" fmla="*/ 9604792 w 12672"/>
                <a:gd name="T57" fmla="*/ 1062920 h 2116"/>
                <a:gd name="T58" fmla="*/ 9630060 w 12672"/>
                <a:gd name="T59" fmla="*/ 1137913 h 2116"/>
                <a:gd name="T60" fmla="*/ 9651499 w 12672"/>
                <a:gd name="T61" fmla="*/ 1214438 h 2116"/>
                <a:gd name="T62" fmla="*/ 9670641 w 12672"/>
                <a:gd name="T63" fmla="*/ 1293257 h 2116"/>
                <a:gd name="T64" fmla="*/ 9685189 w 12672"/>
                <a:gd name="T65" fmla="*/ 1372842 h 2116"/>
                <a:gd name="T66" fmla="*/ 9694377 w 12672"/>
                <a:gd name="T67" fmla="*/ 1453958 h 2116"/>
                <a:gd name="T68" fmla="*/ 9700503 w 12672"/>
                <a:gd name="T69" fmla="*/ 1535839 h 2116"/>
                <a:gd name="T70" fmla="*/ 9702800 w 12672"/>
                <a:gd name="T71" fmla="*/ 1619250 h 211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12672" h="2116">
                  <a:moveTo>
                    <a:pt x="12672" y="2116"/>
                  </a:moveTo>
                  <a:lnTo>
                    <a:pt x="12672" y="2116"/>
                  </a:lnTo>
                  <a:lnTo>
                    <a:pt x="0" y="2116"/>
                  </a:lnTo>
                  <a:lnTo>
                    <a:pt x="0" y="0"/>
                  </a:lnTo>
                  <a:lnTo>
                    <a:pt x="10556" y="0"/>
                  </a:lnTo>
                  <a:lnTo>
                    <a:pt x="10611" y="0"/>
                  </a:lnTo>
                  <a:lnTo>
                    <a:pt x="10665" y="3"/>
                  </a:lnTo>
                  <a:lnTo>
                    <a:pt x="10720" y="6"/>
                  </a:lnTo>
                  <a:lnTo>
                    <a:pt x="10773" y="11"/>
                  </a:lnTo>
                  <a:lnTo>
                    <a:pt x="10825" y="17"/>
                  </a:lnTo>
                  <a:lnTo>
                    <a:pt x="10878" y="25"/>
                  </a:lnTo>
                  <a:lnTo>
                    <a:pt x="10931" y="33"/>
                  </a:lnTo>
                  <a:lnTo>
                    <a:pt x="10983" y="44"/>
                  </a:lnTo>
                  <a:lnTo>
                    <a:pt x="11034" y="54"/>
                  </a:lnTo>
                  <a:lnTo>
                    <a:pt x="11085" y="67"/>
                  </a:lnTo>
                  <a:lnTo>
                    <a:pt x="11135" y="81"/>
                  </a:lnTo>
                  <a:lnTo>
                    <a:pt x="11185" y="95"/>
                  </a:lnTo>
                  <a:lnTo>
                    <a:pt x="11235" y="110"/>
                  </a:lnTo>
                  <a:lnTo>
                    <a:pt x="11284" y="129"/>
                  </a:lnTo>
                  <a:lnTo>
                    <a:pt x="11333" y="146"/>
                  </a:lnTo>
                  <a:lnTo>
                    <a:pt x="11379" y="166"/>
                  </a:lnTo>
                  <a:lnTo>
                    <a:pt x="11428" y="187"/>
                  </a:lnTo>
                  <a:lnTo>
                    <a:pt x="11474" y="208"/>
                  </a:lnTo>
                  <a:lnTo>
                    <a:pt x="11519" y="232"/>
                  </a:lnTo>
                  <a:lnTo>
                    <a:pt x="11564" y="255"/>
                  </a:lnTo>
                  <a:lnTo>
                    <a:pt x="11610" y="280"/>
                  </a:lnTo>
                  <a:lnTo>
                    <a:pt x="11653" y="307"/>
                  </a:lnTo>
                  <a:lnTo>
                    <a:pt x="11697" y="333"/>
                  </a:lnTo>
                  <a:lnTo>
                    <a:pt x="11739" y="361"/>
                  </a:lnTo>
                  <a:lnTo>
                    <a:pt x="11781" y="391"/>
                  </a:lnTo>
                  <a:lnTo>
                    <a:pt x="11823" y="420"/>
                  </a:lnTo>
                  <a:lnTo>
                    <a:pt x="11863" y="451"/>
                  </a:lnTo>
                  <a:lnTo>
                    <a:pt x="11902" y="484"/>
                  </a:lnTo>
                  <a:lnTo>
                    <a:pt x="11941" y="517"/>
                  </a:lnTo>
                  <a:lnTo>
                    <a:pt x="11980" y="549"/>
                  </a:lnTo>
                  <a:lnTo>
                    <a:pt x="12016" y="585"/>
                  </a:lnTo>
                  <a:lnTo>
                    <a:pt x="12053" y="619"/>
                  </a:lnTo>
                  <a:lnTo>
                    <a:pt x="12089" y="657"/>
                  </a:lnTo>
                  <a:lnTo>
                    <a:pt x="12123" y="694"/>
                  </a:lnTo>
                  <a:lnTo>
                    <a:pt x="12157" y="731"/>
                  </a:lnTo>
                  <a:lnTo>
                    <a:pt x="12190" y="770"/>
                  </a:lnTo>
                  <a:lnTo>
                    <a:pt x="12221" y="809"/>
                  </a:lnTo>
                  <a:lnTo>
                    <a:pt x="12252" y="850"/>
                  </a:lnTo>
                  <a:lnTo>
                    <a:pt x="12282" y="892"/>
                  </a:lnTo>
                  <a:lnTo>
                    <a:pt x="12311" y="934"/>
                  </a:lnTo>
                  <a:lnTo>
                    <a:pt x="12339" y="976"/>
                  </a:lnTo>
                  <a:lnTo>
                    <a:pt x="12366" y="1019"/>
                  </a:lnTo>
                  <a:lnTo>
                    <a:pt x="12392" y="1063"/>
                  </a:lnTo>
                  <a:lnTo>
                    <a:pt x="12417" y="1108"/>
                  </a:lnTo>
                  <a:lnTo>
                    <a:pt x="12440" y="1153"/>
                  </a:lnTo>
                  <a:lnTo>
                    <a:pt x="12464" y="1200"/>
                  </a:lnTo>
                  <a:lnTo>
                    <a:pt x="12485" y="1245"/>
                  </a:lnTo>
                  <a:lnTo>
                    <a:pt x="12506" y="1293"/>
                  </a:lnTo>
                  <a:lnTo>
                    <a:pt x="12526" y="1341"/>
                  </a:lnTo>
                  <a:lnTo>
                    <a:pt x="12544" y="1389"/>
                  </a:lnTo>
                  <a:lnTo>
                    <a:pt x="12562" y="1438"/>
                  </a:lnTo>
                  <a:lnTo>
                    <a:pt x="12577" y="1487"/>
                  </a:lnTo>
                  <a:lnTo>
                    <a:pt x="12593" y="1537"/>
                  </a:lnTo>
                  <a:lnTo>
                    <a:pt x="12605" y="1587"/>
                  </a:lnTo>
                  <a:lnTo>
                    <a:pt x="12618" y="1638"/>
                  </a:lnTo>
                  <a:lnTo>
                    <a:pt x="12630" y="1690"/>
                  </a:lnTo>
                  <a:lnTo>
                    <a:pt x="12639" y="1741"/>
                  </a:lnTo>
                  <a:lnTo>
                    <a:pt x="12649" y="1794"/>
                  </a:lnTo>
                  <a:lnTo>
                    <a:pt x="12655" y="1847"/>
                  </a:lnTo>
                  <a:lnTo>
                    <a:pt x="12661" y="1900"/>
                  </a:lnTo>
                  <a:lnTo>
                    <a:pt x="12666" y="1954"/>
                  </a:lnTo>
                  <a:lnTo>
                    <a:pt x="12669" y="2007"/>
                  </a:lnTo>
                  <a:lnTo>
                    <a:pt x="12672" y="2062"/>
                  </a:lnTo>
                  <a:lnTo>
                    <a:pt x="12672" y="2116"/>
                  </a:lnTo>
                  <a:close/>
                </a:path>
              </a:pathLst>
            </a:custGeom>
            <a:grpFill/>
            <a:ln>
              <a:noFill/>
            </a:ln>
          </p:spPr>
          <p:txBody>
            <a:bodyPr/>
            <a:lstStyle/>
            <a:p>
              <a:pPr eaLnBrk="0" hangingPunct="0">
                <a:defRPr/>
              </a:pPr>
              <a:endParaRPr lang="en-US" sz="1800" dirty="0">
                <a:latin typeface="Arial" panose="020B0604020202020204" pitchFamily="34" charset="0"/>
                <a:ea typeface="+mn-ea"/>
              </a:endParaRPr>
            </a:p>
          </p:txBody>
        </p:sp>
        <p:sp>
          <p:nvSpPr>
            <p:cNvPr id="12" name="Freeform 5"/>
            <p:cNvSpPr>
              <a:spLocks noChangeAspect="1"/>
            </p:cNvSpPr>
            <p:nvPr/>
          </p:nvSpPr>
          <p:spPr bwMode="auto">
            <a:xfrm>
              <a:off x="2257781" y="6408737"/>
              <a:ext cx="2692044" cy="449261"/>
            </a:xfrm>
            <a:custGeom>
              <a:avLst/>
              <a:gdLst>
                <a:gd name="T0" fmla="*/ 9702800 w 12672"/>
                <a:gd name="T1" fmla="*/ 1619250 h 2116"/>
                <a:gd name="T2" fmla="*/ 0 w 12672"/>
                <a:gd name="T3" fmla="*/ 1619250 h 2116"/>
                <a:gd name="T4" fmla="*/ 0 w 12672"/>
                <a:gd name="T5" fmla="*/ 0 h 2116"/>
                <a:gd name="T6" fmla="*/ 8082604 w 12672"/>
                <a:gd name="T7" fmla="*/ 0 h 2116"/>
                <a:gd name="T8" fmla="*/ 8166064 w 12672"/>
                <a:gd name="T9" fmla="*/ 2296 h 2116"/>
                <a:gd name="T10" fmla="*/ 8248758 w 12672"/>
                <a:gd name="T11" fmla="*/ 8418 h 2116"/>
                <a:gd name="T12" fmla="*/ 8329155 w 12672"/>
                <a:gd name="T13" fmla="*/ 19131 h 2116"/>
                <a:gd name="T14" fmla="*/ 8409553 w 12672"/>
                <a:gd name="T15" fmla="*/ 33671 h 2116"/>
                <a:gd name="T16" fmla="*/ 8487653 w 12672"/>
                <a:gd name="T17" fmla="*/ 51271 h 2116"/>
                <a:gd name="T18" fmla="*/ 8564222 w 12672"/>
                <a:gd name="T19" fmla="*/ 72698 h 2116"/>
                <a:gd name="T20" fmla="*/ 8640025 w 12672"/>
                <a:gd name="T21" fmla="*/ 98716 h 2116"/>
                <a:gd name="T22" fmla="*/ 8712765 w 12672"/>
                <a:gd name="T23" fmla="*/ 127030 h 2116"/>
                <a:gd name="T24" fmla="*/ 8785506 w 12672"/>
                <a:gd name="T25" fmla="*/ 159170 h 2116"/>
                <a:gd name="T26" fmla="*/ 8854418 w 12672"/>
                <a:gd name="T27" fmla="*/ 195136 h 2116"/>
                <a:gd name="T28" fmla="*/ 8922564 w 12672"/>
                <a:gd name="T29" fmla="*/ 234929 h 2116"/>
                <a:gd name="T30" fmla="*/ 8988413 w 12672"/>
                <a:gd name="T31" fmla="*/ 276252 h 2116"/>
                <a:gd name="T32" fmla="*/ 9052731 w 12672"/>
                <a:gd name="T33" fmla="*/ 321401 h 2116"/>
                <a:gd name="T34" fmla="*/ 9113220 w 12672"/>
                <a:gd name="T35" fmla="*/ 370377 h 2116"/>
                <a:gd name="T36" fmla="*/ 9172944 w 12672"/>
                <a:gd name="T37" fmla="*/ 420117 h 2116"/>
                <a:gd name="T38" fmla="*/ 9228839 w 12672"/>
                <a:gd name="T39" fmla="*/ 473684 h 2116"/>
                <a:gd name="T40" fmla="*/ 9282437 w 12672"/>
                <a:gd name="T41" fmla="*/ 531077 h 2116"/>
                <a:gd name="T42" fmla="*/ 9333738 w 12672"/>
                <a:gd name="T43" fmla="*/ 589236 h 2116"/>
                <a:gd name="T44" fmla="*/ 9381211 w 12672"/>
                <a:gd name="T45" fmla="*/ 650455 h 2116"/>
                <a:gd name="T46" fmla="*/ 9426387 w 12672"/>
                <a:gd name="T47" fmla="*/ 714735 h 2116"/>
                <a:gd name="T48" fmla="*/ 9468499 w 12672"/>
                <a:gd name="T49" fmla="*/ 779781 h 2116"/>
                <a:gd name="T50" fmla="*/ 9507550 w 12672"/>
                <a:gd name="T51" fmla="*/ 847887 h 2116"/>
                <a:gd name="T52" fmla="*/ 9543537 w 12672"/>
                <a:gd name="T53" fmla="*/ 918289 h 2116"/>
                <a:gd name="T54" fmla="*/ 9575696 w 12672"/>
                <a:gd name="T55" fmla="*/ 989457 h 2116"/>
                <a:gd name="T56" fmla="*/ 9604792 w 12672"/>
                <a:gd name="T57" fmla="*/ 1062920 h 2116"/>
                <a:gd name="T58" fmla="*/ 9630060 w 12672"/>
                <a:gd name="T59" fmla="*/ 1137913 h 2116"/>
                <a:gd name="T60" fmla="*/ 9651499 w 12672"/>
                <a:gd name="T61" fmla="*/ 1214438 h 2116"/>
                <a:gd name="T62" fmla="*/ 9670641 w 12672"/>
                <a:gd name="T63" fmla="*/ 1293257 h 2116"/>
                <a:gd name="T64" fmla="*/ 9685189 w 12672"/>
                <a:gd name="T65" fmla="*/ 1372842 h 2116"/>
                <a:gd name="T66" fmla="*/ 9694377 w 12672"/>
                <a:gd name="T67" fmla="*/ 1453958 h 2116"/>
                <a:gd name="T68" fmla="*/ 9700503 w 12672"/>
                <a:gd name="T69" fmla="*/ 1535839 h 2116"/>
                <a:gd name="T70" fmla="*/ 9702800 w 12672"/>
                <a:gd name="T71" fmla="*/ 1619250 h 211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12672" h="2116">
                  <a:moveTo>
                    <a:pt x="12672" y="2116"/>
                  </a:moveTo>
                  <a:lnTo>
                    <a:pt x="12672" y="2116"/>
                  </a:lnTo>
                  <a:lnTo>
                    <a:pt x="0" y="2116"/>
                  </a:lnTo>
                  <a:lnTo>
                    <a:pt x="0" y="0"/>
                  </a:lnTo>
                  <a:lnTo>
                    <a:pt x="10556" y="0"/>
                  </a:lnTo>
                  <a:lnTo>
                    <a:pt x="10611" y="0"/>
                  </a:lnTo>
                  <a:lnTo>
                    <a:pt x="10665" y="3"/>
                  </a:lnTo>
                  <a:lnTo>
                    <a:pt x="10720" y="6"/>
                  </a:lnTo>
                  <a:lnTo>
                    <a:pt x="10773" y="11"/>
                  </a:lnTo>
                  <a:lnTo>
                    <a:pt x="10825" y="17"/>
                  </a:lnTo>
                  <a:lnTo>
                    <a:pt x="10878" y="25"/>
                  </a:lnTo>
                  <a:lnTo>
                    <a:pt x="10931" y="33"/>
                  </a:lnTo>
                  <a:lnTo>
                    <a:pt x="10983" y="44"/>
                  </a:lnTo>
                  <a:lnTo>
                    <a:pt x="11034" y="54"/>
                  </a:lnTo>
                  <a:lnTo>
                    <a:pt x="11085" y="67"/>
                  </a:lnTo>
                  <a:lnTo>
                    <a:pt x="11135" y="81"/>
                  </a:lnTo>
                  <a:lnTo>
                    <a:pt x="11185" y="95"/>
                  </a:lnTo>
                  <a:lnTo>
                    <a:pt x="11235" y="110"/>
                  </a:lnTo>
                  <a:lnTo>
                    <a:pt x="11284" y="129"/>
                  </a:lnTo>
                  <a:lnTo>
                    <a:pt x="11333" y="146"/>
                  </a:lnTo>
                  <a:lnTo>
                    <a:pt x="11379" y="166"/>
                  </a:lnTo>
                  <a:lnTo>
                    <a:pt x="11428" y="187"/>
                  </a:lnTo>
                  <a:lnTo>
                    <a:pt x="11474" y="208"/>
                  </a:lnTo>
                  <a:lnTo>
                    <a:pt x="11519" y="232"/>
                  </a:lnTo>
                  <a:lnTo>
                    <a:pt x="11564" y="255"/>
                  </a:lnTo>
                  <a:lnTo>
                    <a:pt x="11610" y="280"/>
                  </a:lnTo>
                  <a:lnTo>
                    <a:pt x="11653" y="307"/>
                  </a:lnTo>
                  <a:lnTo>
                    <a:pt x="11697" y="333"/>
                  </a:lnTo>
                  <a:lnTo>
                    <a:pt x="11739" y="361"/>
                  </a:lnTo>
                  <a:lnTo>
                    <a:pt x="11781" y="391"/>
                  </a:lnTo>
                  <a:lnTo>
                    <a:pt x="11823" y="420"/>
                  </a:lnTo>
                  <a:lnTo>
                    <a:pt x="11863" y="451"/>
                  </a:lnTo>
                  <a:lnTo>
                    <a:pt x="11902" y="484"/>
                  </a:lnTo>
                  <a:lnTo>
                    <a:pt x="11941" y="517"/>
                  </a:lnTo>
                  <a:lnTo>
                    <a:pt x="11980" y="549"/>
                  </a:lnTo>
                  <a:lnTo>
                    <a:pt x="12016" y="585"/>
                  </a:lnTo>
                  <a:lnTo>
                    <a:pt x="12053" y="619"/>
                  </a:lnTo>
                  <a:lnTo>
                    <a:pt x="12089" y="657"/>
                  </a:lnTo>
                  <a:lnTo>
                    <a:pt x="12123" y="694"/>
                  </a:lnTo>
                  <a:lnTo>
                    <a:pt x="12157" y="731"/>
                  </a:lnTo>
                  <a:lnTo>
                    <a:pt x="12190" y="770"/>
                  </a:lnTo>
                  <a:lnTo>
                    <a:pt x="12221" y="809"/>
                  </a:lnTo>
                  <a:lnTo>
                    <a:pt x="12252" y="850"/>
                  </a:lnTo>
                  <a:lnTo>
                    <a:pt x="12282" y="892"/>
                  </a:lnTo>
                  <a:lnTo>
                    <a:pt x="12311" y="934"/>
                  </a:lnTo>
                  <a:lnTo>
                    <a:pt x="12339" y="976"/>
                  </a:lnTo>
                  <a:lnTo>
                    <a:pt x="12366" y="1019"/>
                  </a:lnTo>
                  <a:lnTo>
                    <a:pt x="12392" y="1063"/>
                  </a:lnTo>
                  <a:lnTo>
                    <a:pt x="12417" y="1108"/>
                  </a:lnTo>
                  <a:lnTo>
                    <a:pt x="12440" y="1153"/>
                  </a:lnTo>
                  <a:lnTo>
                    <a:pt x="12464" y="1200"/>
                  </a:lnTo>
                  <a:lnTo>
                    <a:pt x="12485" y="1245"/>
                  </a:lnTo>
                  <a:lnTo>
                    <a:pt x="12506" y="1293"/>
                  </a:lnTo>
                  <a:lnTo>
                    <a:pt x="12526" y="1341"/>
                  </a:lnTo>
                  <a:lnTo>
                    <a:pt x="12544" y="1389"/>
                  </a:lnTo>
                  <a:lnTo>
                    <a:pt x="12562" y="1438"/>
                  </a:lnTo>
                  <a:lnTo>
                    <a:pt x="12577" y="1487"/>
                  </a:lnTo>
                  <a:lnTo>
                    <a:pt x="12593" y="1537"/>
                  </a:lnTo>
                  <a:lnTo>
                    <a:pt x="12605" y="1587"/>
                  </a:lnTo>
                  <a:lnTo>
                    <a:pt x="12618" y="1638"/>
                  </a:lnTo>
                  <a:lnTo>
                    <a:pt x="12630" y="1690"/>
                  </a:lnTo>
                  <a:lnTo>
                    <a:pt x="12639" y="1741"/>
                  </a:lnTo>
                  <a:lnTo>
                    <a:pt x="12649" y="1794"/>
                  </a:lnTo>
                  <a:lnTo>
                    <a:pt x="12655" y="1847"/>
                  </a:lnTo>
                  <a:lnTo>
                    <a:pt x="12661" y="1900"/>
                  </a:lnTo>
                  <a:lnTo>
                    <a:pt x="12666" y="1954"/>
                  </a:lnTo>
                  <a:lnTo>
                    <a:pt x="12669" y="2007"/>
                  </a:lnTo>
                  <a:lnTo>
                    <a:pt x="12672" y="2062"/>
                  </a:lnTo>
                  <a:lnTo>
                    <a:pt x="12672" y="2116"/>
                  </a:lnTo>
                  <a:close/>
                </a:path>
              </a:pathLst>
            </a:custGeom>
            <a:grpFill/>
            <a:ln>
              <a:noFill/>
            </a:ln>
          </p:spPr>
          <p:txBody>
            <a:bodyPr/>
            <a:lstStyle/>
            <a:p>
              <a:pPr eaLnBrk="0" hangingPunct="0">
                <a:defRPr/>
              </a:pPr>
              <a:endParaRPr lang="en-US" sz="1800" dirty="0">
                <a:latin typeface="Arial" panose="020B0604020202020204" pitchFamily="34" charset="0"/>
                <a:ea typeface="+mn-ea"/>
              </a:endParaRPr>
            </a:p>
          </p:txBody>
        </p:sp>
      </p:grpSp>
      <p:sp>
        <p:nvSpPr>
          <p:cNvPr id="1027" name="Tijdelijke aanduiding voor titel 1"/>
          <p:cNvSpPr>
            <a:spLocks noGrp="1"/>
          </p:cNvSpPr>
          <p:nvPr>
            <p:ph type="title"/>
          </p:nvPr>
        </p:nvSpPr>
        <p:spPr bwMode="auto">
          <a:xfrm>
            <a:off x="1079500" y="1079501"/>
            <a:ext cx="10033000" cy="72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0" tIns="0" rIns="0" bIns="0" numCol="1" anchor="t" anchorCtr="0" compatLnSpc="1">
            <a:prstTxWarp prst="textNoShape">
              <a:avLst/>
            </a:prstTxWarp>
          </a:bodyPr>
          <a:lstStyle/>
          <a:p>
            <a:pPr lvl="0"/>
            <a:r>
              <a:rPr lang="nl-NL" altLang="en-US"/>
              <a:t>Titelstijl van model bewerken</a:t>
            </a:r>
          </a:p>
        </p:txBody>
      </p:sp>
      <p:sp>
        <p:nvSpPr>
          <p:cNvPr id="1028" name="Tijdelijke aanduiding voor tekst 2"/>
          <p:cNvSpPr>
            <a:spLocks noGrp="1"/>
          </p:cNvSpPr>
          <p:nvPr>
            <p:ph type="body" idx="1"/>
          </p:nvPr>
        </p:nvSpPr>
        <p:spPr bwMode="auto">
          <a:xfrm>
            <a:off x="1079500" y="1800226"/>
            <a:ext cx="10033000" cy="4500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0" tIns="0" rIns="0" bIns="0" numCol="1" anchor="t" anchorCtr="0" compatLnSpc="1">
            <a:prstTxWarp prst="textNoShape">
              <a:avLst/>
            </a:prstTxWarp>
          </a:bodyPr>
          <a:lstStyle/>
          <a:p>
            <a:pPr lvl="0"/>
            <a:r>
              <a:rPr lang="nl-NL" altLang="en-US"/>
              <a:t>Klik om de tekststijl van het model te bewerken</a:t>
            </a:r>
          </a:p>
          <a:p>
            <a:pPr lvl="1"/>
            <a:r>
              <a:rPr lang="nl-NL" altLang="en-US"/>
              <a:t>Tweede niveau</a:t>
            </a:r>
          </a:p>
          <a:p>
            <a:pPr lvl="2"/>
            <a:r>
              <a:rPr lang="nl-NL" altLang="en-US"/>
              <a:t>Derde niveau</a:t>
            </a:r>
          </a:p>
          <a:p>
            <a:pPr lvl="3"/>
            <a:r>
              <a:rPr lang="nl-NL" altLang="en-US"/>
              <a:t>Vierde niveau</a:t>
            </a:r>
          </a:p>
          <a:p>
            <a:pPr lvl="4"/>
            <a:r>
              <a:rPr lang="nl-NL" altLang="en-US"/>
              <a:t>Vijfde niveau</a:t>
            </a:r>
          </a:p>
        </p:txBody>
      </p:sp>
    </p:spTree>
  </p:cSld>
  <p:clrMap bg1="lt1" tx1="dk1" bg2="lt2" tx2="dk2" accent1="accent1" accent2="accent2" accent3="accent3" accent4="accent4" accent5="accent5" accent6="accent6" hlink="hlink" folHlink="folHlink"/>
  <p:sldLayoutIdLst>
    <p:sldLayoutId id="2147483746" r:id="rId1"/>
    <p:sldLayoutId id="2147483747" r:id="rId2"/>
    <p:sldLayoutId id="2147483748" r:id="rId3"/>
    <p:sldLayoutId id="2147483749" r:id="rId4"/>
    <p:sldLayoutId id="2147483750" r:id="rId5"/>
    <p:sldLayoutId id="2147483751" r:id="rId6"/>
    <p:sldLayoutId id="2147483753" r:id="rId7"/>
  </p:sldLayoutIdLst>
  <p:hf sldNum="0" hdr="0"/>
  <p:txStyles>
    <p:titleStyle>
      <a:lvl1pPr algn="l" defTabSz="912832" rtl="0" eaLnBrk="1" fontAlgn="base" hangingPunct="1">
        <a:lnSpc>
          <a:spcPct val="90000"/>
        </a:lnSpc>
        <a:spcBef>
          <a:spcPct val="0"/>
        </a:spcBef>
        <a:spcAft>
          <a:spcPct val="0"/>
        </a:spcAft>
        <a:defRPr lang="de-DE" sz="3200" b="1" kern="1200">
          <a:solidFill>
            <a:srgbClr val="00A9F3"/>
          </a:solidFill>
          <a:latin typeface="Arial" charset="0"/>
          <a:ea typeface="Arial" charset="0"/>
          <a:cs typeface="Arial" charset="0"/>
        </a:defRPr>
      </a:lvl1pPr>
      <a:lvl2pPr algn="l" defTabSz="912832" rtl="0" eaLnBrk="1" fontAlgn="base" hangingPunct="1">
        <a:lnSpc>
          <a:spcPct val="90000"/>
        </a:lnSpc>
        <a:spcBef>
          <a:spcPct val="0"/>
        </a:spcBef>
        <a:spcAft>
          <a:spcPct val="0"/>
        </a:spcAft>
        <a:defRPr sz="3200" b="1">
          <a:solidFill>
            <a:srgbClr val="00A9F3"/>
          </a:solidFill>
          <a:latin typeface="Arial" pitchFamily="34" charset="0"/>
          <a:ea typeface="Arial" charset="0"/>
          <a:cs typeface="Arial" pitchFamily="34" charset="0"/>
        </a:defRPr>
      </a:lvl2pPr>
      <a:lvl3pPr algn="l" defTabSz="912832" rtl="0" eaLnBrk="1" fontAlgn="base" hangingPunct="1">
        <a:lnSpc>
          <a:spcPct val="90000"/>
        </a:lnSpc>
        <a:spcBef>
          <a:spcPct val="0"/>
        </a:spcBef>
        <a:spcAft>
          <a:spcPct val="0"/>
        </a:spcAft>
        <a:defRPr sz="3200" b="1">
          <a:solidFill>
            <a:srgbClr val="00A9F3"/>
          </a:solidFill>
          <a:latin typeface="Arial" pitchFamily="34" charset="0"/>
          <a:ea typeface="Arial" charset="0"/>
          <a:cs typeface="Arial" pitchFamily="34" charset="0"/>
        </a:defRPr>
      </a:lvl3pPr>
      <a:lvl4pPr algn="l" defTabSz="912832" rtl="0" eaLnBrk="1" fontAlgn="base" hangingPunct="1">
        <a:lnSpc>
          <a:spcPct val="90000"/>
        </a:lnSpc>
        <a:spcBef>
          <a:spcPct val="0"/>
        </a:spcBef>
        <a:spcAft>
          <a:spcPct val="0"/>
        </a:spcAft>
        <a:defRPr sz="3200" b="1">
          <a:solidFill>
            <a:srgbClr val="00A9F3"/>
          </a:solidFill>
          <a:latin typeface="Arial" pitchFamily="34" charset="0"/>
          <a:ea typeface="Arial" charset="0"/>
          <a:cs typeface="Arial" pitchFamily="34" charset="0"/>
        </a:defRPr>
      </a:lvl4pPr>
      <a:lvl5pPr algn="l" defTabSz="912832" rtl="0" eaLnBrk="1" fontAlgn="base" hangingPunct="1">
        <a:lnSpc>
          <a:spcPct val="90000"/>
        </a:lnSpc>
        <a:spcBef>
          <a:spcPct val="0"/>
        </a:spcBef>
        <a:spcAft>
          <a:spcPct val="0"/>
        </a:spcAft>
        <a:defRPr sz="3200" b="1">
          <a:solidFill>
            <a:srgbClr val="00A9F3"/>
          </a:solidFill>
          <a:latin typeface="Arial" pitchFamily="34" charset="0"/>
          <a:ea typeface="Arial" charset="0"/>
          <a:cs typeface="Arial" pitchFamily="34" charset="0"/>
        </a:defRPr>
      </a:lvl5pPr>
      <a:lvl6pPr marL="457209" algn="l" defTabSz="912832" rtl="0" eaLnBrk="1" fontAlgn="base" hangingPunct="1">
        <a:lnSpc>
          <a:spcPct val="90000"/>
        </a:lnSpc>
        <a:spcBef>
          <a:spcPct val="0"/>
        </a:spcBef>
        <a:spcAft>
          <a:spcPct val="0"/>
        </a:spcAft>
        <a:defRPr sz="3200" b="1">
          <a:solidFill>
            <a:srgbClr val="00A9F3"/>
          </a:solidFill>
          <a:latin typeface="Arial" pitchFamily="34" charset="0"/>
          <a:cs typeface="Arial" pitchFamily="34" charset="0"/>
        </a:defRPr>
      </a:lvl6pPr>
      <a:lvl7pPr marL="914418" algn="l" defTabSz="912832" rtl="0" eaLnBrk="1" fontAlgn="base" hangingPunct="1">
        <a:lnSpc>
          <a:spcPct val="90000"/>
        </a:lnSpc>
        <a:spcBef>
          <a:spcPct val="0"/>
        </a:spcBef>
        <a:spcAft>
          <a:spcPct val="0"/>
        </a:spcAft>
        <a:defRPr sz="3200" b="1">
          <a:solidFill>
            <a:srgbClr val="00A9F3"/>
          </a:solidFill>
          <a:latin typeface="Arial" pitchFamily="34" charset="0"/>
          <a:cs typeface="Arial" pitchFamily="34" charset="0"/>
        </a:defRPr>
      </a:lvl7pPr>
      <a:lvl8pPr marL="1371627" algn="l" defTabSz="912832" rtl="0" eaLnBrk="1" fontAlgn="base" hangingPunct="1">
        <a:lnSpc>
          <a:spcPct val="90000"/>
        </a:lnSpc>
        <a:spcBef>
          <a:spcPct val="0"/>
        </a:spcBef>
        <a:spcAft>
          <a:spcPct val="0"/>
        </a:spcAft>
        <a:defRPr sz="3200" b="1">
          <a:solidFill>
            <a:srgbClr val="00A9F3"/>
          </a:solidFill>
          <a:latin typeface="Arial" pitchFamily="34" charset="0"/>
          <a:cs typeface="Arial" pitchFamily="34" charset="0"/>
        </a:defRPr>
      </a:lvl8pPr>
      <a:lvl9pPr marL="1828837" algn="l" defTabSz="912832" rtl="0" eaLnBrk="1" fontAlgn="base" hangingPunct="1">
        <a:lnSpc>
          <a:spcPct val="90000"/>
        </a:lnSpc>
        <a:spcBef>
          <a:spcPct val="0"/>
        </a:spcBef>
        <a:spcAft>
          <a:spcPct val="0"/>
        </a:spcAft>
        <a:defRPr sz="3200" b="1">
          <a:solidFill>
            <a:srgbClr val="00A9F3"/>
          </a:solidFill>
          <a:latin typeface="Arial" pitchFamily="34" charset="0"/>
          <a:cs typeface="Arial" pitchFamily="34" charset="0"/>
        </a:defRPr>
      </a:lvl9pPr>
    </p:titleStyle>
    <p:bodyStyle>
      <a:lvl1pPr marL="268293" indent="-268293" algn="l" defTabSz="912832" rtl="0" eaLnBrk="1" fontAlgn="base" hangingPunct="1">
        <a:lnSpc>
          <a:spcPct val="90000"/>
        </a:lnSpc>
        <a:spcBef>
          <a:spcPts val="475"/>
        </a:spcBef>
        <a:spcAft>
          <a:spcPct val="0"/>
        </a:spcAft>
        <a:buClr>
          <a:srgbClr val="00A9F3"/>
        </a:buClr>
        <a:buSzPct val="80000"/>
        <a:buFont typeface="Arial" charset="0"/>
        <a:buChar char="•"/>
        <a:defRPr sz="2400" kern="1200">
          <a:solidFill>
            <a:schemeClr val="tx1"/>
          </a:solidFill>
          <a:latin typeface="Arial" charset="0"/>
          <a:ea typeface="Arial" charset="0"/>
          <a:cs typeface="Arial" charset="0"/>
        </a:defRPr>
      </a:lvl1pPr>
      <a:lvl2pPr marL="539761" indent="-269881" algn="l" defTabSz="912832" rtl="0" eaLnBrk="1" fontAlgn="base" hangingPunct="1">
        <a:lnSpc>
          <a:spcPct val="90000"/>
        </a:lnSpc>
        <a:spcBef>
          <a:spcPts val="438"/>
        </a:spcBef>
        <a:spcAft>
          <a:spcPct val="0"/>
        </a:spcAft>
        <a:buClr>
          <a:srgbClr val="00A9F3"/>
        </a:buClr>
        <a:buSzPct val="80000"/>
        <a:buFont typeface="Arial" charset="0"/>
        <a:buChar char="•"/>
        <a:defRPr sz="2200" kern="1200">
          <a:solidFill>
            <a:schemeClr val="tx1"/>
          </a:solidFill>
          <a:latin typeface="Arial" charset="0"/>
          <a:ea typeface="Arial" charset="0"/>
          <a:cs typeface="Arial" charset="0"/>
        </a:defRPr>
      </a:lvl2pPr>
      <a:lvl3pPr marL="809641" indent="-269881" algn="l" defTabSz="912832" rtl="0" eaLnBrk="1" fontAlgn="base" hangingPunct="1">
        <a:lnSpc>
          <a:spcPct val="90000"/>
        </a:lnSpc>
        <a:spcBef>
          <a:spcPts val="400"/>
        </a:spcBef>
        <a:spcAft>
          <a:spcPct val="0"/>
        </a:spcAft>
        <a:buClr>
          <a:srgbClr val="00A9F3"/>
        </a:buClr>
        <a:buSzPct val="80000"/>
        <a:buFont typeface="Arial" charset="0"/>
        <a:buChar char="•"/>
        <a:defRPr sz="2000" kern="1200">
          <a:solidFill>
            <a:schemeClr val="tx1"/>
          </a:solidFill>
          <a:latin typeface="Arial" charset="0"/>
          <a:ea typeface="Arial" charset="0"/>
          <a:cs typeface="Arial" charset="0"/>
        </a:defRPr>
      </a:lvl3pPr>
      <a:lvl4pPr marL="1079522" indent="-269881" algn="l" defTabSz="912832" rtl="0" eaLnBrk="1" fontAlgn="base" hangingPunct="1">
        <a:lnSpc>
          <a:spcPct val="90000"/>
        </a:lnSpc>
        <a:spcBef>
          <a:spcPts val="363"/>
        </a:spcBef>
        <a:spcAft>
          <a:spcPct val="0"/>
        </a:spcAft>
        <a:buClr>
          <a:srgbClr val="00A9F3"/>
        </a:buClr>
        <a:buSzPct val="80000"/>
        <a:buFont typeface="Arial" charset="0"/>
        <a:buChar char="•"/>
        <a:defRPr kern="1200">
          <a:solidFill>
            <a:schemeClr val="tx1"/>
          </a:solidFill>
          <a:latin typeface="Arial" charset="0"/>
          <a:ea typeface="Arial" charset="0"/>
          <a:cs typeface="Arial" charset="0"/>
        </a:defRPr>
      </a:lvl4pPr>
      <a:lvl5pPr marL="1349402" indent="-268293" algn="l" defTabSz="912832" rtl="0" eaLnBrk="1" fontAlgn="base" hangingPunct="1">
        <a:lnSpc>
          <a:spcPct val="90000"/>
        </a:lnSpc>
        <a:spcBef>
          <a:spcPts val="325"/>
        </a:spcBef>
        <a:spcAft>
          <a:spcPct val="0"/>
        </a:spcAft>
        <a:buClr>
          <a:srgbClr val="00A9F3"/>
        </a:buClr>
        <a:buSzPct val="80000"/>
        <a:buFont typeface="Arial" charset="0"/>
        <a:buChar char="•"/>
        <a:defRPr sz="1600" kern="1200">
          <a:solidFill>
            <a:schemeClr val="tx1"/>
          </a:solidFill>
          <a:latin typeface="Arial" charset="0"/>
          <a:ea typeface="Arial" charset="0"/>
          <a:cs typeface="Arial" charset="0"/>
        </a:defRPr>
      </a:lvl5pPr>
      <a:lvl6pPr marL="2514525" indent="-228593" algn="l" defTabSz="914373"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712" indent="-228593" algn="l" defTabSz="914373"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8897" indent="-228593" algn="l" defTabSz="914373"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083" indent="-228593" algn="l" defTabSz="914373"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nl-NL"/>
      </a:defPPr>
      <a:lvl1pPr marL="0" algn="l" defTabSz="914373" rtl="0" eaLnBrk="1" latinLnBrk="0" hangingPunct="1">
        <a:defRPr sz="1800" kern="1200">
          <a:solidFill>
            <a:schemeClr val="tx1"/>
          </a:solidFill>
          <a:latin typeface="+mn-lt"/>
          <a:ea typeface="+mn-ea"/>
          <a:cs typeface="+mn-cs"/>
        </a:defRPr>
      </a:lvl1pPr>
      <a:lvl2pPr marL="457187" algn="l" defTabSz="914373" rtl="0" eaLnBrk="1" latinLnBrk="0" hangingPunct="1">
        <a:defRPr sz="1800" kern="1200">
          <a:solidFill>
            <a:schemeClr val="tx1"/>
          </a:solidFill>
          <a:latin typeface="+mn-lt"/>
          <a:ea typeface="+mn-ea"/>
          <a:cs typeface="+mn-cs"/>
        </a:defRPr>
      </a:lvl2pPr>
      <a:lvl3pPr marL="914373" algn="l" defTabSz="914373" rtl="0" eaLnBrk="1" latinLnBrk="0" hangingPunct="1">
        <a:defRPr sz="1800" kern="1200">
          <a:solidFill>
            <a:schemeClr val="tx1"/>
          </a:solidFill>
          <a:latin typeface="+mn-lt"/>
          <a:ea typeface="+mn-ea"/>
          <a:cs typeface="+mn-cs"/>
        </a:defRPr>
      </a:lvl3pPr>
      <a:lvl4pPr marL="1371560" algn="l" defTabSz="914373" rtl="0" eaLnBrk="1" latinLnBrk="0" hangingPunct="1">
        <a:defRPr sz="1800" kern="1200">
          <a:solidFill>
            <a:schemeClr val="tx1"/>
          </a:solidFill>
          <a:latin typeface="+mn-lt"/>
          <a:ea typeface="+mn-ea"/>
          <a:cs typeface="+mn-cs"/>
        </a:defRPr>
      </a:lvl4pPr>
      <a:lvl5pPr marL="1828745" algn="l" defTabSz="914373" rtl="0" eaLnBrk="1" latinLnBrk="0" hangingPunct="1">
        <a:defRPr sz="1800" kern="1200">
          <a:solidFill>
            <a:schemeClr val="tx1"/>
          </a:solidFill>
          <a:latin typeface="+mn-lt"/>
          <a:ea typeface="+mn-ea"/>
          <a:cs typeface="+mn-cs"/>
        </a:defRPr>
      </a:lvl5pPr>
      <a:lvl6pPr marL="2285931" algn="l" defTabSz="914373" rtl="0" eaLnBrk="1" latinLnBrk="0" hangingPunct="1">
        <a:defRPr sz="1800" kern="1200">
          <a:solidFill>
            <a:schemeClr val="tx1"/>
          </a:solidFill>
          <a:latin typeface="+mn-lt"/>
          <a:ea typeface="+mn-ea"/>
          <a:cs typeface="+mn-cs"/>
        </a:defRPr>
      </a:lvl6pPr>
      <a:lvl7pPr marL="2743117" algn="l" defTabSz="914373" rtl="0" eaLnBrk="1" latinLnBrk="0" hangingPunct="1">
        <a:defRPr sz="1800" kern="1200">
          <a:solidFill>
            <a:schemeClr val="tx1"/>
          </a:solidFill>
          <a:latin typeface="+mn-lt"/>
          <a:ea typeface="+mn-ea"/>
          <a:cs typeface="+mn-cs"/>
        </a:defRPr>
      </a:lvl7pPr>
      <a:lvl8pPr marL="3200304" algn="l" defTabSz="914373" rtl="0" eaLnBrk="1" latinLnBrk="0" hangingPunct="1">
        <a:defRPr sz="1800" kern="1200">
          <a:solidFill>
            <a:schemeClr val="tx1"/>
          </a:solidFill>
          <a:latin typeface="+mn-lt"/>
          <a:ea typeface="+mn-ea"/>
          <a:cs typeface="+mn-cs"/>
        </a:defRPr>
      </a:lvl8pPr>
      <a:lvl9pPr marL="3657491" algn="l" defTabSz="91437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52" r:id="rId1"/>
  </p:sldLayoutIdLst>
  <p:hf sldNum="0" hdr="0"/>
  <p:txStyles>
    <p:titleStyle>
      <a:lvl1pPr algn="l" rtl="0" fontAlgn="base">
        <a:spcBef>
          <a:spcPct val="0"/>
        </a:spcBef>
        <a:spcAft>
          <a:spcPct val="0"/>
        </a:spcAft>
        <a:defRPr sz="3200" b="1" kern="1200">
          <a:solidFill>
            <a:schemeClr val="bg2"/>
          </a:solidFill>
          <a:latin typeface="+mj-lt"/>
          <a:ea typeface="ＭＳ Ｐゴシック" charset="-128"/>
          <a:cs typeface="+mj-cs"/>
        </a:defRPr>
      </a:lvl1pPr>
      <a:lvl2pPr algn="l" rtl="0" fontAlgn="base">
        <a:spcBef>
          <a:spcPct val="0"/>
        </a:spcBef>
        <a:spcAft>
          <a:spcPct val="0"/>
        </a:spcAft>
        <a:defRPr sz="3200" b="1">
          <a:solidFill>
            <a:schemeClr val="bg2"/>
          </a:solidFill>
          <a:latin typeface="Arial" charset="0"/>
          <a:ea typeface="ＭＳ Ｐゴシック" charset="-128"/>
        </a:defRPr>
      </a:lvl2pPr>
      <a:lvl3pPr algn="l" rtl="0" fontAlgn="base">
        <a:spcBef>
          <a:spcPct val="0"/>
        </a:spcBef>
        <a:spcAft>
          <a:spcPct val="0"/>
        </a:spcAft>
        <a:defRPr sz="3200" b="1">
          <a:solidFill>
            <a:schemeClr val="bg2"/>
          </a:solidFill>
          <a:latin typeface="Arial" charset="0"/>
          <a:ea typeface="ＭＳ Ｐゴシック" charset="-128"/>
        </a:defRPr>
      </a:lvl3pPr>
      <a:lvl4pPr algn="l" rtl="0" fontAlgn="base">
        <a:spcBef>
          <a:spcPct val="0"/>
        </a:spcBef>
        <a:spcAft>
          <a:spcPct val="0"/>
        </a:spcAft>
        <a:defRPr sz="3200" b="1">
          <a:solidFill>
            <a:schemeClr val="bg2"/>
          </a:solidFill>
          <a:latin typeface="Arial" charset="0"/>
          <a:ea typeface="ＭＳ Ｐゴシック" charset="-128"/>
        </a:defRPr>
      </a:lvl4pPr>
      <a:lvl5pPr algn="l" rtl="0" fontAlgn="base">
        <a:spcBef>
          <a:spcPct val="0"/>
        </a:spcBef>
        <a:spcAft>
          <a:spcPct val="0"/>
        </a:spcAft>
        <a:defRPr sz="3200" b="1">
          <a:solidFill>
            <a:schemeClr val="bg2"/>
          </a:solidFill>
          <a:latin typeface="Arial" charset="0"/>
          <a:ea typeface="ＭＳ Ｐゴシック" charset="-128"/>
        </a:defRPr>
      </a:lvl5pPr>
      <a:lvl6pPr marL="457209" algn="l" rtl="0" fontAlgn="base">
        <a:spcBef>
          <a:spcPct val="0"/>
        </a:spcBef>
        <a:spcAft>
          <a:spcPct val="0"/>
        </a:spcAft>
        <a:defRPr sz="3200" b="1">
          <a:solidFill>
            <a:schemeClr val="bg2"/>
          </a:solidFill>
          <a:latin typeface="Arial" charset="0"/>
          <a:ea typeface="ＭＳ Ｐゴシック" charset="-128"/>
        </a:defRPr>
      </a:lvl6pPr>
      <a:lvl7pPr marL="914418" algn="l" rtl="0" fontAlgn="base">
        <a:spcBef>
          <a:spcPct val="0"/>
        </a:spcBef>
        <a:spcAft>
          <a:spcPct val="0"/>
        </a:spcAft>
        <a:defRPr sz="3200" b="1">
          <a:solidFill>
            <a:schemeClr val="bg2"/>
          </a:solidFill>
          <a:latin typeface="Arial" charset="0"/>
          <a:ea typeface="ＭＳ Ｐゴシック" charset="-128"/>
        </a:defRPr>
      </a:lvl7pPr>
      <a:lvl8pPr marL="1371627" algn="l" rtl="0" fontAlgn="base">
        <a:spcBef>
          <a:spcPct val="0"/>
        </a:spcBef>
        <a:spcAft>
          <a:spcPct val="0"/>
        </a:spcAft>
        <a:defRPr sz="3200" b="1">
          <a:solidFill>
            <a:schemeClr val="bg2"/>
          </a:solidFill>
          <a:latin typeface="Arial" charset="0"/>
          <a:ea typeface="ＭＳ Ｐゴシック" charset="-128"/>
        </a:defRPr>
      </a:lvl8pPr>
      <a:lvl9pPr marL="1828837" algn="l" rtl="0" fontAlgn="base">
        <a:spcBef>
          <a:spcPct val="0"/>
        </a:spcBef>
        <a:spcAft>
          <a:spcPct val="0"/>
        </a:spcAft>
        <a:defRPr sz="3200" b="1">
          <a:solidFill>
            <a:schemeClr val="bg2"/>
          </a:solidFill>
          <a:latin typeface="Arial" charset="0"/>
          <a:ea typeface="ＭＳ Ｐゴシック" charset="-128"/>
        </a:defRPr>
      </a:lvl9pPr>
    </p:titleStyle>
    <p:bodyStyle>
      <a:lvl1pPr marL="265119" indent="-265119" algn="l" rtl="0" fontAlgn="base">
        <a:lnSpc>
          <a:spcPct val="90000"/>
        </a:lnSpc>
        <a:spcBef>
          <a:spcPct val="20000"/>
        </a:spcBef>
        <a:spcAft>
          <a:spcPct val="0"/>
        </a:spcAft>
        <a:buClr>
          <a:schemeClr val="bg2"/>
        </a:buClr>
        <a:buSzPct val="80000"/>
        <a:buFont typeface="Arial" charset="0"/>
        <a:buChar char="•"/>
        <a:defRPr sz="2400" kern="1200">
          <a:solidFill>
            <a:schemeClr val="tx1"/>
          </a:solidFill>
          <a:latin typeface="+mn-lt"/>
          <a:ea typeface="ＭＳ Ｐゴシック" charset="-128"/>
          <a:cs typeface="+mn-cs"/>
        </a:defRPr>
      </a:lvl1pPr>
      <a:lvl2pPr marL="538174" indent="-273056" algn="l" rtl="0" fontAlgn="base">
        <a:lnSpc>
          <a:spcPct val="90000"/>
        </a:lnSpc>
        <a:spcBef>
          <a:spcPct val="20000"/>
        </a:spcBef>
        <a:spcAft>
          <a:spcPct val="0"/>
        </a:spcAft>
        <a:buClr>
          <a:schemeClr val="bg2"/>
        </a:buClr>
        <a:buSzPct val="80000"/>
        <a:buFont typeface="Arial" charset="0"/>
        <a:buChar char="•"/>
        <a:defRPr sz="2000" kern="1200">
          <a:solidFill>
            <a:schemeClr val="tx1"/>
          </a:solidFill>
          <a:latin typeface="+mn-lt"/>
          <a:ea typeface="ＭＳ Ｐゴシック" charset="-128"/>
          <a:cs typeface="+mn-cs"/>
        </a:defRPr>
      </a:lvl2pPr>
      <a:lvl3pPr marL="803291" indent="-265119" algn="l" rtl="0" fontAlgn="base">
        <a:lnSpc>
          <a:spcPct val="90000"/>
        </a:lnSpc>
        <a:spcBef>
          <a:spcPct val="20000"/>
        </a:spcBef>
        <a:spcAft>
          <a:spcPct val="0"/>
        </a:spcAft>
        <a:buClr>
          <a:schemeClr val="bg2"/>
        </a:buClr>
        <a:buSzPct val="80000"/>
        <a:buFont typeface="Arial" charset="0"/>
        <a:buChar char="•"/>
        <a:defRPr kern="1200">
          <a:solidFill>
            <a:schemeClr val="tx1"/>
          </a:solidFill>
          <a:latin typeface="+mn-lt"/>
          <a:ea typeface="ＭＳ Ｐゴシック" charset="-128"/>
          <a:cs typeface="+mn-cs"/>
        </a:defRPr>
      </a:lvl3pPr>
      <a:lvl4pPr marL="1076346" indent="-273056" algn="l" rtl="0" fontAlgn="base">
        <a:lnSpc>
          <a:spcPct val="90000"/>
        </a:lnSpc>
        <a:spcBef>
          <a:spcPct val="20000"/>
        </a:spcBef>
        <a:spcAft>
          <a:spcPct val="0"/>
        </a:spcAft>
        <a:buClr>
          <a:schemeClr val="bg2"/>
        </a:buClr>
        <a:buSzPct val="80000"/>
        <a:buFont typeface="Arial" charset="0"/>
        <a:buChar char="•"/>
        <a:tabLst>
          <a:tab pos="1792323" algn="l"/>
        </a:tabLst>
        <a:defRPr sz="1600" kern="1200">
          <a:solidFill>
            <a:schemeClr val="tx1"/>
          </a:solidFill>
          <a:latin typeface="+mn-lt"/>
          <a:ea typeface="ＭＳ Ｐゴシック" charset="-128"/>
          <a:cs typeface="+mn-cs"/>
        </a:defRPr>
      </a:lvl4pPr>
      <a:lvl5pPr marL="1341465" indent="-265119" algn="l" rtl="0" fontAlgn="base">
        <a:lnSpc>
          <a:spcPct val="90000"/>
        </a:lnSpc>
        <a:spcBef>
          <a:spcPct val="20000"/>
        </a:spcBef>
        <a:spcAft>
          <a:spcPct val="0"/>
        </a:spcAft>
        <a:buClr>
          <a:schemeClr val="bg2"/>
        </a:buClr>
        <a:buSzPct val="80000"/>
        <a:buFont typeface="Arial" charset="0"/>
        <a:buChar char="•"/>
        <a:defRPr sz="1600" kern="1200">
          <a:solidFill>
            <a:schemeClr val="tx1"/>
          </a:solidFill>
          <a:latin typeface="+mn-lt"/>
          <a:ea typeface="ＭＳ Ｐゴシック" charset="-128"/>
          <a:cs typeface="+mn-cs"/>
        </a:defRPr>
      </a:lvl5pPr>
      <a:lvl6pPr marL="2514650" indent="-228605" algn="l" defTabSz="91441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59" indent="-228605" algn="l" defTabSz="91441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69" indent="-228605" algn="l" defTabSz="91441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78" indent="-228605" algn="l" defTabSz="91441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18" rtl="0" eaLnBrk="1" latinLnBrk="0" hangingPunct="1">
        <a:defRPr sz="1800" kern="1200">
          <a:solidFill>
            <a:schemeClr val="tx1"/>
          </a:solidFill>
          <a:latin typeface="+mn-lt"/>
          <a:ea typeface="+mn-ea"/>
          <a:cs typeface="+mn-cs"/>
        </a:defRPr>
      </a:lvl1pPr>
      <a:lvl2pPr marL="457209" algn="l" defTabSz="914418" rtl="0" eaLnBrk="1" latinLnBrk="0" hangingPunct="1">
        <a:defRPr sz="1800" kern="1200">
          <a:solidFill>
            <a:schemeClr val="tx1"/>
          </a:solidFill>
          <a:latin typeface="+mn-lt"/>
          <a:ea typeface="+mn-ea"/>
          <a:cs typeface="+mn-cs"/>
        </a:defRPr>
      </a:lvl2pPr>
      <a:lvl3pPr marL="914418" algn="l" defTabSz="914418" rtl="0" eaLnBrk="1" latinLnBrk="0" hangingPunct="1">
        <a:defRPr sz="1800" kern="1200">
          <a:solidFill>
            <a:schemeClr val="tx1"/>
          </a:solidFill>
          <a:latin typeface="+mn-lt"/>
          <a:ea typeface="+mn-ea"/>
          <a:cs typeface="+mn-cs"/>
        </a:defRPr>
      </a:lvl3pPr>
      <a:lvl4pPr marL="1371627" algn="l" defTabSz="914418" rtl="0" eaLnBrk="1" latinLnBrk="0" hangingPunct="1">
        <a:defRPr sz="1800" kern="1200">
          <a:solidFill>
            <a:schemeClr val="tx1"/>
          </a:solidFill>
          <a:latin typeface="+mn-lt"/>
          <a:ea typeface="+mn-ea"/>
          <a:cs typeface="+mn-cs"/>
        </a:defRPr>
      </a:lvl4pPr>
      <a:lvl5pPr marL="1828837" algn="l" defTabSz="914418" rtl="0" eaLnBrk="1" latinLnBrk="0" hangingPunct="1">
        <a:defRPr sz="1800" kern="1200">
          <a:solidFill>
            <a:schemeClr val="tx1"/>
          </a:solidFill>
          <a:latin typeface="+mn-lt"/>
          <a:ea typeface="+mn-ea"/>
          <a:cs typeface="+mn-cs"/>
        </a:defRPr>
      </a:lvl5pPr>
      <a:lvl6pPr marL="2286046" algn="l" defTabSz="914418" rtl="0" eaLnBrk="1" latinLnBrk="0" hangingPunct="1">
        <a:defRPr sz="1800" kern="1200">
          <a:solidFill>
            <a:schemeClr val="tx1"/>
          </a:solidFill>
          <a:latin typeface="+mn-lt"/>
          <a:ea typeface="+mn-ea"/>
          <a:cs typeface="+mn-cs"/>
        </a:defRPr>
      </a:lvl6pPr>
      <a:lvl7pPr marL="2743255" algn="l" defTabSz="914418" rtl="0" eaLnBrk="1" latinLnBrk="0" hangingPunct="1">
        <a:defRPr sz="1800" kern="1200">
          <a:solidFill>
            <a:schemeClr val="tx1"/>
          </a:solidFill>
          <a:latin typeface="+mn-lt"/>
          <a:ea typeface="+mn-ea"/>
          <a:cs typeface="+mn-cs"/>
        </a:defRPr>
      </a:lvl7pPr>
      <a:lvl8pPr marL="3200464" algn="l" defTabSz="914418" rtl="0" eaLnBrk="1" latinLnBrk="0" hangingPunct="1">
        <a:defRPr sz="1800" kern="1200">
          <a:solidFill>
            <a:schemeClr val="tx1"/>
          </a:solidFill>
          <a:latin typeface="+mn-lt"/>
          <a:ea typeface="+mn-ea"/>
          <a:cs typeface="+mn-cs"/>
        </a:defRPr>
      </a:lvl8pPr>
      <a:lvl9pPr marL="3657673" algn="l" defTabSz="91441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8.xml"/><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hyperlink" Target="http://www.gemmaonline.nl/index.php/Bedrijfsprocessen_omgevingswet"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D0C225B-C02E-584A-8865-8B4B1C10265A}"/>
              </a:ext>
            </a:extLst>
          </p:cNvPr>
          <p:cNvSpPr>
            <a:spLocks noGrp="1"/>
          </p:cNvSpPr>
          <p:nvPr>
            <p:ph type="ctrTitle"/>
          </p:nvPr>
        </p:nvSpPr>
        <p:spPr>
          <a:xfrm>
            <a:off x="1079999" y="2178578"/>
            <a:ext cx="6774216" cy="1440000"/>
          </a:xfrm>
        </p:spPr>
        <p:txBody>
          <a:bodyPr/>
          <a:lstStyle/>
          <a:p>
            <a:r>
              <a:rPr lang="nl-NL" dirty="0"/>
              <a:t>REV en processen, archivering en …</a:t>
            </a:r>
          </a:p>
        </p:txBody>
      </p:sp>
      <p:sp>
        <p:nvSpPr>
          <p:cNvPr id="4" name="Tijdelijke aanduiding voor datum 3">
            <a:extLst>
              <a:ext uri="{FF2B5EF4-FFF2-40B4-BE49-F238E27FC236}">
                <a16:creationId xmlns:a16="http://schemas.microsoft.com/office/drawing/2014/main" id="{C0C0A8F4-4D4C-424C-9F80-7554AE51086B}"/>
              </a:ext>
            </a:extLst>
          </p:cNvPr>
          <p:cNvSpPr>
            <a:spLocks noGrp="1"/>
          </p:cNvSpPr>
          <p:nvPr>
            <p:ph type="dt" sz="half" idx="10"/>
          </p:nvPr>
        </p:nvSpPr>
        <p:spPr>
          <a:xfrm>
            <a:off x="1152044" y="5919815"/>
            <a:ext cx="4070350" cy="365125"/>
          </a:xfrm>
        </p:spPr>
        <p:txBody>
          <a:bodyPr/>
          <a:lstStyle/>
          <a:p>
            <a:pPr>
              <a:defRPr/>
            </a:pPr>
            <a:r>
              <a:rPr lang="nl-NL" sz="2800" dirty="0"/>
              <a:t>13 april 2022</a:t>
            </a:r>
            <a:endParaRPr lang="nl-NL" sz="2400" dirty="0"/>
          </a:p>
        </p:txBody>
      </p:sp>
      <p:pic>
        <p:nvPicPr>
          <p:cNvPr id="5" name="Afbeelding 4">
            <a:extLst>
              <a:ext uri="{FF2B5EF4-FFF2-40B4-BE49-F238E27FC236}">
                <a16:creationId xmlns:a16="http://schemas.microsoft.com/office/drawing/2014/main" id="{BD888369-FCFC-C744-9482-7F634B3CE102}"/>
              </a:ext>
            </a:extLst>
          </p:cNvPr>
          <p:cNvPicPr>
            <a:picLocks noChangeAspect="1"/>
          </p:cNvPicPr>
          <p:nvPr/>
        </p:nvPicPr>
        <p:blipFill>
          <a:blip r:embed="rId2"/>
          <a:stretch>
            <a:fillRect/>
          </a:stretch>
        </p:blipFill>
        <p:spPr>
          <a:xfrm>
            <a:off x="5150350" y="308815"/>
            <a:ext cx="1295867" cy="1295867"/>
          </a:xfrm>
          <a:prstGeom prst="rect">
            <a:avLst/>
          </a:prstGeom>
        </p:spPr>
      </p:pic>
      <p:pic>
        <p:nvPicPr>
          <p:cNvPr id="6" name="Afbeelding 5">
            <a:extLst>
              <a:ext uri="{FF2B5EF4-FFF2-40B4-BE49-F238E27FC236}">
                <a16:creationId xmlns:a16="http://schemas.microsoft.com/office/drawing/2014/main" id="{57F5B872-2E8E-374C-BA9A-8F964865616A}"/>
              </a:ext>
            </a:extLst>
          </p:cNvPr>
          <p:cNvPicPr>
            <a:picLocks noChangeAspect="1"/>
          </p:cNvPicPr>
          <p:nvPr/>
        </p:nvPicPr>
        <p:blipFill>
          <a:blip r:embed="rId3"/>
          <a:stretch>
            <a:fillRect/>
          </a:stretch>
        </p:blipFill>
        <p:spPr>
          <a:xfrm>
            <a:off x="2001635" y="368256"/>
            <a:ext cx="2912630" cy="1135844"/>
          </a:xfrm>
          <a:prstGeom prst="rect">
            <a:avLst/>
          </a:prstGeom>
        </p:spPr>
      </p:pic>
      <p:pic>
        <p:nvPicPr>
          <p:cNvPr id="7" name="Afbeelding 6">
            <a:extLst>
              <a:ext uri="{FF2B5EF4-FFF2-40B4-BE49-F238E27FC236}">
                <a16:creationId xmlns:a16="http://schemas.microsoft.com/office/drawing/2014/main" id="{B1C176AC-B70C-9B4E-BA36-2014E4BD185C}"/>
              </a:ext>
            </a:extLst>
          </p:cNvPr>
          <p:cNvPicPr>
            <a:picLocks noChangeAspect="1"/>
          </p:cNvPicPr>
          <p:nvPr/>
        </p:nvPicPr>
        <p:blipFill rotWithShape="1">
          <a:blip r:embed="rId4"/>
          <a:srcRect l="16101" t="34846" r="16833" b="34691"/>
          <a:stretch/>
        </p:blipFill>
        <p:spPr>
          <a:xfrm>
            <a:off x="6929718" y="368256"/>
            <a:ext cx="3925531" cy="940591"/>
          </a:xfrm>
          <a:prstGeom prst="rect">
            <a:avLst/>
          </a:prstGeom>
        </p:spPr>
      </p:pic>
      <p:sp>
        <p:nvSpPr>
          <p:cNvPr id="10" name="Rechthoek 9">
            <a:extLst>
              <a:ext uri="{FF2B5EF4-FFF2-40B4-BE49-F238E27FC236}">
                <a16:creationId xmlns:a16="http://schemas.microsoft.com/office/drawing/2014/main" id="{0058A68C-969B-0641-A255-990F90AE575C}"/>
              </a:ext>
            </a:extLst>
          </p:cNvPr>
          <p:cNvSpPr/>
          <p:nvPr/>
        </p:nvSpPr>
        <p:spPr>
          <a:xfrm>
            <a:off x="1055688" y="3755158"/>
            <a:ext cx="5237177" cy="10302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dirty="0">
                <a:solidFill>
                  <a:schemeClr val="tx1"/>
                </a:solidFill>
              </a:rPr>
              <a:t>Vincent Aalbers	VNG</a:t>
            </a:r>
          </a:p>
          <a:p>
            <a:r>
              <a:rPr lang="nl-NL" dirty="0">
                <a:solidFill>
                  <a:schemeClr val="tx1"/>
                </a:solidFill>
              </a:rPr>
              <a:t>Henry Hiltjesdam	OFGV</a:t>
            </a:r>
          </a:p>
        </p:txBody>
      </p:sp>
    </p:spTree>
    <p:extLst>
      <p:ext uri="{BB962C8B-B14F-4D97-AF65-F5344CB8AC3E}">
        <p14:creationId xmlns:p14="http://schemas.microsoft.com/office/powerpoint/2010/main" val="11894692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437" name="Groep 8">
            <a:extLst>
              <a:ext uri="{FF2B5EF4-FFF2-40B4-BE49-F238E27FC236}">
                <a16:creationId xmlns:a16="http://schemas.microsoft.com/office/drawing/2014/main" id="{3F5A0638-307F-4F61-BD07-6943A7907E7D}"/>
              </a:ext>
            </a:extLst>
          </p:cNvPr>
          <p:cNvGrpSpPr>
            <a:grpSpLocks/>
          </p:cNvGrpSpPr>
          <p:nvPr/>
        </p:nvGrpSpPr>
        <p:grpSpPr bwMode="auto">
          <a:xfrm>
            <a:off x="1441578" y="1155643"/>
            <a:ext cx="468389" cy="613454"/>
            <a:chOff x="-41447" y="2789448"/>
            <a:chExt cx="973546" cy="1366991"/>
          </a:xfrm>
        </p:grpSpPr>
        <p:sp>
          <p:nvSpPr>
            <p:cNvPr id="16454" name="Freeform 17">
              <a:extLst>
                <a:ext uri="{FF2B5EF4-FFF2-40B4-BE49-F238E27FC236}">
                  <a16:creationId xmlns:a16="http://schemas.microsoft.com/office/drawing/2014/main" id="{07105252-65DB-40FA-B08D-DC856F2A76C2}"/>
                </a:ext>
              </a:extLst>
            </p:cNvPr>
            <p:cNvSpPr>
              <a:spLocks noChangeAspect="1" noEditPoints="1"/>
            </p:cNvSpPr>
            <p:nvPr/>
          </p:nvSpPr>
          <p:spPr bwMode="gray">
            <a:xfrm>
              <a:off x="224724" y="2789448"/>
              <a:ext cx="519112" cy="468313"/>
            </a:xfrm>
            <a:custGeom>
              <a:avLst/>
              <a:gdLst>
                <a:gd name="T0" fmla="*/ 2147483646 w 82"/>
                <a:gd name="T1" fmla="*/ 2147483646 h 74"/>
                <a:gd name="T2" fmla="*/ 2147483646 w 82"/>
                <a:gd name="T3" fmla="*/ 2147483646 h 74"/>
                <a:gd name="T4" fmla="*/ 2147483646 w 82"/>
                <a:gd name="T5" fmla="*/ 2147483646 h 74"/>
                <a:gd name="T6" fmla="*/ 2147483646 w 82"/>
                <a:gd name="T7" fmla="*/ 2147483646 h 74"/>
                <a:gd name="T8" fmla="*/ 2147483646 w 82"/>
                <a:gd name="T9" fmla="*/ 2147483646 h 74"/>
                <a:gd name="T10" fmla="*/ 2147483646 w 82"/>
                <a:gd name="T11" fmla="*/ 2147483646 h 74"/>
                <a:gd name="T12" fmla="*/ 2147483646 w 82"/>
                <a:gd name="T13" fmla="*/ 0 h 74"/>
                <a:gd name="T14" fmla="*/ 2147483646 w 82"/>
                <a:gd name="T15" fmla="*/ 2147483646 h 74"/>
                <a:gd name="T16" fmla="*/ 2147483646 w 82"/>
                <a:gd name="T17" fmla="*/ 2147483646 h 74"/>
                <a:gd name="T18" fmla="*/ 2147483646 w 82"/>
                <a:gd name="T19" fmla="*/ 2147483646 h 74"/>
                <a:gd name="T20" fmla="*/ 2147483646 w 82"/>
                <a:gd name="T21" fmla="*/ 2147483646 h 74"/>
                <a:gd name="T22" fmla="*/ 2147483646 w 82"/>
                <a:gd name="T23" fmla="*/ 2147483646 h 74"/>
                <a:gd name="T24" fmla="*/ 2147483646 w 82"/>
                <a:gd name="T25" fmla="*/ 2147483646 h 74"/>
                <a:gd name="T26" fmla="*/ 0 w 82"/>
                <a:gd name="T27" fmla="*/ 2147483646 h 74"/>
                <a:gd name="T28" fmla="*/ 0 w 82"/>
                <a:gd name="T29" fmla="*/ 2147483646 h 74"/>
                <a:gd name="T30" fmla="*/ 2147483646 w 82"/>
                <a:gd name="T31" fmla="*/ 2147483646 h 74"/>
                <a:gd name="T32" fmla="*/ 2147483646 w 82"/>
                <a:gd name="T33" fmla="*/ 2147483646 h 74"/>
                <a:gd name="T34" fmla="*/ 2147483646 w 82"/>
                <a:gd name="T35" fmla="*/ 2147483646 h 74"/>
                <a:gd name="T36" fmla="*/ 2147483646 w 82"/>
                <a:gd name="T37" fmla="*/ 2147483646 h 74"/>
                <a:gd name="T38" fmla="*/ 2147483646 w 82"/>
                <a:gd name="T39" fmla="*/ 2147483646 h 74"/>
                <a:gd name="T40" fmla="*/ 2147483646 w 82"/>
                <a:gd name="T41" fmla="*/ 2147483646 h 74"/>
                <a:gd name="T42" fmla="*/ 2147483646 w 82"/>
                <a:gd name="T43" fmla="*/ 2147483646 h 74"/>
                <a:gd name="T44" fmla="*/ 2147483646 w 82"/>
                <a:gd name="T45" fmla="*/ 2147483646 h 74"/>
                <a:gd name="T46" fmla="*/ 2147483646 w 82"/>
                <a:gd name="T47" fmla="*/ 2147483646 h 74"/>
                <a:gd name="T48" fmla="*/ 2147483646 w 82"/>
                <a:gd name="T49" fmla="*/ 2147483646 h 74"/>
                <a:gd name="T50" fmla="*/ 2147483646 w 82"/>
                <a:gd name="T51" fmla="*/ 2147483646 h 74"/>
                <a:gd name="T52" fmla="*/ 2147483646 w 82"/>
                <a:gd name="T53" fmla="*/ 2147483646 h 74"/>
                <a:gd name="T54" fmla="*/ 2147483646 w 82"/>
                <a:gd name="T55" fmla="*/ 2147483646 h 74"/>
                <a:gd name="T56" fmla="*/ 2147483646 w 82"/>
                <a:gd name="T57" fmla="*/ 2147483646 h 74"/>
                <a:gd name="T58" fmla="*/ 2147483646 w 82"/>
                <a:gd name="T59" fmla="*/ 2147483646 h 74"/>
                <a:gd name="T60" fmla="*/ 2147483646 w 82"/>
                <a:gd name="T61" fmla="*/ 2147483646 h 7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82" h="74">
                  <a:moveTo>
                    <a:pt x="51" y="55"/>
                  </a:moveTo>
                  <a:cubicBezTo>
                    <a:pt x="40" y="51"/>
                    <a:pt x="37" y="48"/>
                    <a:pt x="37" y="42"/>
                  </a:cubicBezTo>
                  <a:cubicBezTo>
                    <a:pt x="37" y="38"/>
                    <a:pt x="40" y="39"/>
                    <a:pt x="42" y="32"/>
                  </a:cubicBezTo>
                  <a:cubicBezTo>
                    <a:pt x="42" y="29"/>
                    <a:pt x="45" y="31"/>
                    <a:pt x="46" y="25"/>
                  </a:cubicBezTo>
                  <a:cubicBezTo>
                    <a:pt x="46" y="22"/>
                    <a:pt x="44" y="21"/>
                    <a:pt x="44" y="21"/>
                  </a:cubicBezTo>
                  <a:cubicBezTo>
                    <a:pt x="44" y="21"/>
                    <a:pt x="45" y="17"/>
                    <a:pt x="45" y="14"/>
                  </a:cubicBezTo>
                  <a:cubicBezTo>
                    <a:pt x="45" y="10"/>
                    <a:pt x="43" y="0"/>
                    <a:pt x="29" y="0"/>
                  </a:cubicBezTo>
                  <a:cubicBezTo>
                    <a:pt x="15" y="0"/>
                    <a:pt x="12" y="10"/>
                    <a:pt x="12" y="14"/>
                  </a:cubicBezTo>
                  <a:cubicBezTo>
                    <a:pt x="13" y="17"/>
                    <a:pt x="13" y="21"/>
                    <a:pt x="13" y="21"/>
                  </a:cubicBezTo>
                  <a:cubicBezTo>
                    <a:pt x="13" y="21"/>
                    <a:pt x="12" y="22"/>
                    <a:pt x="12" y="25"/>
                  </a:cubicBezTo>
                  <a:cubicBezTo>
                    <a:pt x="12" y="31"/>
                    <a:pt x="15" y="29"/>
                    <a:pt x="16" y="32"/>
                  </a:cubicBezTo>
                  <a:cubicBezTo>
                    <a:pt x="17" y="39"/>
                    <a:pt x="20" y="38"/>
                    <a:pt x="20" y="42"/>
                  </a:cubicBezTo>
                  <a:cubicBezTo>
                    <a:pt x="20" y="48"/>
                    <a:pt x="17" y="51"/>
                    <a:pt x="7" y="55"/>
                  </a:cubicBezTo>
                  <a:cubicBezTo>
                    <a:pt x="5" y="55"/>
                    <a:pt x="3" y="56"/>
                    <a:pt x="0" y="57"/>
                  </a:cubicBezTo>
                  <a:cubicBezTo>
                    <a:pt x="0" y="74"/>
                    <a:pt x="0" y="74"/>
                    <a:pt x="0" y="74"/>
                  </a:cubicBezTo>
                  <a:cubicBezTo>
                    <a:pt x="66" y="74"/>
                    <a:pt x="66" y="74"/>
                    <a:pt x="66" y="74"/>
                  </a:cubicBezTo>
                  <a:cubicBezTo>
                    <a:pt x="66" y="74"/>
                    <a:pt x="66" y="68"/>
                    <a:pt x="66" y="65"/>
                  </a:cubicBezTo>
                  <a:cubicBezTo>
                    <a:pt x="66" y="62"/>
                    <a:pt x="61" y="59"/>
                    <a:pt x="51" y="55"/>
                  </a:cubicBezTo>
                  <a:close/>
                  <a:moveTo>
                    <a:pt x="70" y="33"/>
                  </a:moveTo>
                  <a:cubicBezTo>
                    <a:pt x="70" y="20"/>
                    <a:pt x="70" y="20"/>
                    <a:pt x="70" y="20"/>
                  </a:cubicBezTo>
                  <a:cubicBezTo>
                    <a:pt x="61" y="20"/>
                    <a:pt x="61" y="20"/>
                    <a:pt x="61" y="20"/>
                  </a:cubicBezTo>
                  <a:cubicBezTo>
                    <a:pt x="61" y="33"/>
                    <a:pt x="61" y="33"/>
                    <a:pt x="61" y="33"/>
                  </a:cubicBezTo>
                  <a:cubicBezTo>
                    <a:pt x="49" y="33"/>
                    <a:pt x="49" y="33"/>
                    <a:pt x="49" y="33"/>
                  </a:cubicBezTo>
                  <a:cubicBezTo>
                    <a:pt x="49" y="41"/>
                    <a:pt x="49" y="41"/>
                    <a:pt x="49" y="41"/>
                  </a:cubicBezTo>
                  <a:cubicBezTo>
                    <a:pt x="61" y="41"/>
                    <a:pt x="61" y="41"/>
                    <a:pt x="61" y="41"/>
                  </a:cubicBezTo>
                  <a:cubicBezTo>
                    <a:pt x="61" y="53"/>
                    <a:pt x="61" y="53"/>
                    <a:pt x="61" y="53"/>
                  </a:cubicBezTo>
                  <a:cubicBezTo>
                    <a:pt x="70" y="53"/>
                    <a:pt x="70" y="53"/>
                    <a:pt x="70" y="53"/>
                  </a:cubicBezTo>
                  <a:cubicBezTo>
                    <a:pt x="70" y="41"/>
                    <a:pt x="70" y="41"/>
                    <a:pt x="70" y="41"/>
                  </a:cubicBezTo>
                  <a:cubicBezTo>
                    <a:pt x="82" y="41"/>
                    <a:pt x="82" y="41"/>
                    <a:pt x="82" y="41"/>
                  </a:cubicBezTo>
                  <a:cubicBezTo>
                    <a:pt x="82" y="33"/>
                    <a:pt x="82" y="33"/>
                    <a:pt x="82" y="33"/>
                  </a:cubicBezTo>
                  <a:lnTo>
                    <a:pt x="70" y="33"/>
                  </a:lnTo>
                  <a:close/>
                </a:path>
              </a:pathLst>
            </a:custGeom>
            <a:solidFill>
              <a:srgbClr val="002C6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650"/>
            </a:p>
          </p:txBody>
        </p:sp>
        <p:sp>
          <p:nvSpPr>
            <p:cNvPr id="16455" name="TextBox 49">
              <a:extLst>
                <a:ext uri="{FF2B5EF4-FFF2-40B4-BE49-F238E27FC236}">
                  <a16:creationId xmlns:a16="http://schemas.microsoft.com/office/drawing/2014/main" id="{3D7E03F9-23C1-41DD-B93F-FFC024A1D184}"/>
                </a:ext>
              </a:extLst>
            </p:cNvPr>
            <p:cNvSpPr txBox="1">
              <a:spLocks noChangeArrowheads="1"/>
            </p:cNvSpPr>
            <p:nvPr/>
          </p:nvSpPr>
          <p:spPr bwMode="auto">
            <a:xfrm>
              <a:off x="-41447" y="3313721"/>
              <a:ext cx="973546" cy="84271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ctr" eaLnBrk="1" hangingPunct="1"/>
              <a:r>
                <a:rPr lang="nl-NL" altLang="nl-NL" sz="619" b="1" dirty="0"/>
                <a:t>Klantverwachting</a:t>
              </a:r>
            </a:p>
          </p:txBody>
        </p:sp>
      </p:grpSp>
      <p:grpSp>
        <p:nvGrpSpPr>
          <p:cNvPr id="16436" name="Groep 15">
            <a:extLst>
              <a:ext uri="{FF2B5EF4-FFF2-40B4-BE49-F238E27FC236}">
                <a16:creationId xmlns:a16="http://schemas.microsoft.com/office/drawing/2014/main" id="{35EF5473-D225-4156-95DF-BDE784C1F945}"/>
              </a:ext>
            </a:extLst>
          </p:cNvPr>
          <p:cNvGrpSpPr>
            <a:grpSpLocks/>
          </p:cNvGrpSpPr>
          <p:nvPr/>
        </p:nvGrpSpPr>
        <p:grpSpPr bwMode="auto">
          <a:xfrm>
            <a:off x="1396141" y="5502883"/>
            <a:ext cx="535498" cy="489275"/>
            <a:chOff x="31178" y="7556197"/>
            <a:chExt cx="1011390" cy="929546"/>
          </a:xfrm>
        </p:grpSpPr>
        <p:sp>
          <p:nvSpPr>
            <p:cNvPr id="39" name="Freeform 5">
              <a:extLst>
                <a:ext uri="{FF2B5EF4-FFF2-40B4-BE49-F238E27FC236}">
                  <a16:creationId xmlns:a16="http://schemas.microsoft.com/office/drawing/2014/main" id="{21A56558-4932-41DF-88A3-405B301BC9AB}"/>
                </a:ext>
              </a:extLst>
            </p:cNvPr>
            <p:cNvSpPr>
              <a:spLocks noChangeAspect="1" noEditPoints="1"/>
            </p:cNvSpPr>
            <p:nvPr/>
          </p:nvSpPr>
          <p:spPr bwMode="gray">
            <a:xfrm>
              <a:off x="345875" y="7556197"/>
              <a:ext cx="392937" cy="413212"/>
            </a:xfrm>
            <a:custGeom>
              <a:avLst/>
              <a:gdLst/>
              <a:ahLst/>
              <a:cxnLst>
                <a:cxn ang="0">
                  <a:pos x="84" y="0"/>
                </a:cxn>
                <a:cxn ang="0">
                  <a:pos x="1" y="95"/>
                </a:cxn>
                <a:cxn ang="0">
                  <a:pos x="84" y="80"/>
                </a:cxn>
                <a:cxn ang="0">
                  <a:pos x="80" y="76"/>
                </a:cxn>
                <a:cxn ang="0">
                  <a:pos x="82" y="74"/>
                </a:cxn>
                <a:cxn ang="0">
                  <a:pos x="82" y="69"/>
                </a:cxn>
                <a:cxn ang="0">
                  <a:pos x="78" y="80"/>
                </a:cxn>
                <a:cxn ang="0">
                  <a:pos x="73" y="76"/>
                </a:cxn>
                <a:cxn ang="0">
                  <a:pos x="75" y="69"/>
                </a:cxn>
                <a:cxn ang="0">
                  <a:pos x="13" y="7"/>
                </a:cxn>
                <a:cxn ang="0">
                  <a:pos x="80" y="55"/>
                </a:cxn>
                <a:cxn ang="0">
                  <a:pos x="69" y="74"/>
                </a:cxn>
                <a:cxn ang="0">
                  <a:pos x="68" y="69"/>
                </a:cxn>
                <a:cxn ang="0">
                  <a:pos x="64" y="77"/>
                </a:cxn>
                <a:cxn ang="0">
                  <a:pos x="59" y="77"/>
                </a:cxn>
                <a:cxn ang="0">
                  <a:pos x="58" y="69"/>
                </a:cxn>
                <a:cxn ang="0">
                  <a:pos x="59" y="74"/>
                </a:cxn>
                <a:cxn ang="0">
                  <a:pos x="57" y="81"/>
                </a:cxn>
                <a:cxn ang="0">
                  <a:pos x="52" y="74"/>
                </a:cxn>
                <a:cxn ang="0">
                  <a:pos x="56" y="70"/>
                </a:cxn>
                <a:cxn ang="0">
                  <a:pos x="46" y="76"/>
                </a:cxn>
                <a:cxn ang="0">
                  <a:pos x="46" y="81"/>
                </a:cxn>
                <a:cxn ang="0">
                  <a:pos x="45" y="70"/>
                </a:cxn>
                <a:cxn ang="0">
                  <a:pos x="49" y="74"/>
                </a:cxn>
                <a:cxn ang="0">
                  <a:pos x="44" y="77"/>
                </a:cxn>
                <a:cxn ang="0">
                  <a:pos x="39" y="77"/>
                </a:cxn>
                <a:cxn ang="0">
                  <a:pos x="43" y="70"/>
                </a:cxn>
                <a:cxn ang="0">
                  <a:pos x="32" y="77"/>
                </a:cxn>
                <a:cxn ang="0">
                  <a:pos x="36" y="81"/>
                </a:cxn>
                <a:cxn ang="0">
                  <a:pos x="31" y="70"/>
                </a:cxn>
                <a:cxn ang="0">
                  <a:pos x="36" y="74"/>
                </a:cxn>
                <a:cxn ang="0">
                  <a:pos x="30" y="76"/>
                </a:cxn>
                <a:cxn ang="0">
                  <a:pos x="25" y="80"/>
                </a:cxn>
                <a:cxn ang="0">
                  <a:pos x="29" y="69"/>
                </a:cxn>
                <a:cxn ang="0">
                  <a:pos x="25" y="73"/>
                </a:cxn>
                <a:cxn ang="0">
                  <a:pos x="18" y="73"/>
                </a:cxn>
                <a:cxn ang="0">
                  <a:pos x="12" y="70"/>
                </a:cxn>
                <a:cxn ang="0">
                  <a:pos x="16" y="74"/>
                </a:cxn>
                <a:cxn ang="0">
                  <a:pos x="12" y="76"/>
                </a:cxn>
                <a:cxn ang="0">
                  <a:pos x="11" y="81"/>
                </a:cxn>
                <a:cxn ang="0">
                  <a:pos x="11" y="87"/>
                </a:cxn>
                <a:cxn ang="0">
                  <a:pos x="14" y="83"/>
                </a:cxn>
                <a:cxn ang="0">
                  <a:pos x="16" y="87"/>
                </a:cxn>
                <a:cxn ang="0">
                  <a:pos x="22" y="87"/>
                </a:cxn>
                <a:cxn ang="0">
                  <a:pos x="19" y="76"/>
                </a:cxn>
                <a:cxn ang="0">
                  <a:pos x="65" y="87"/>
                </a:cxn>
                <a:cxn ang="0">
                  <a:pos x="65" y="82"/>
                </a:cxn>
                <a:cxn ang="0">
                  <a:pos x="65" y="77"/>
                </a:cxn>
                <a:cxn ang="0">
                  <a:pos x="70" y="81"/>
                </a:cxn>
                <a:cxn ang="0">
                  <a:pos x="68" y="87"/>
                </a:cxn>
                <a:cxn ang="0">
                  <a:pos x="74" y="87"/>
                </a:cxn>
                <a:cxn ang="0">
                  <a:pos x="75" y="83"/>
                </a:cxn>
                <a:cxn ang="0">
                  <a:pos x="84" y="87"/>
                </a:cxn>
              </a:cxnLst>
              <a:rect l="0" t="0" r="r" b="b"/>
              <a:pathLst>
                <a:path w="95" h="100">
                  <a:moveTo>
                    <a:pt x="94" y="95"/>
                  </a:moveTo>
                  <a:cubicBezTo>
                    <a:pt x="88" y="61"/>
                    <a:pt x="88" y="61"/>
                    <a:pt x="88" y="61"/>
                  </a:cubicBezTo>
                  <a:cubicBezTo>
                    <a:pt x="88" y="61"/>
                    <a:pt x="88" y="61"/>
                    <a:pt x="88" y="61"/>
                  </a:cubicBezTo>
                  <a:cubicBezTo>
                    <a:pt x="88" y="6"/>
                    <a:pt x="88" y="6"/>
                    <a:pt x="88" y="6"/>
                  </a:cubicBezTo>
                  <a:cubicBezTo>
                    <a:pt x="88" y="3"/>
                    <a:pt x="86" y="0"/>
                    <a:pt x="84" y="0"/>
                  </a:cubicBezTo>
                  <a:cubicBezTo>
                    <a:pt x="11" y="0"/>
                    <a:pt x="11" y="0"/>
                    <a:pt x="11" y="0"/>
                  </a:cubicBezTo>
                  <a:cubicBezTo>
                    <a:pt x="8" y="0"/>
                    <a:pt x="6" y="3"/>
                    <a:pt x="6" y="6"/>
                  </a:cubicBezTo>
                  <a:cubicBezTo>
                    <a:pt x="6" y="61"/>
                    <a:pt x="6" y="61"/>
                    <a:pt x="6" y="61"/>
                  </a:cubicBezTo>
                  <a:cubicBezTo>
                    <a:pt x="6" y="61"/>
                    <a:pt x="6" y="61"/>
                    <a:pt x="6" y="61"/>
                  </a:cubicBezTo>
                  <a:cubicBezTo>
                    <a:pt x="1" y="95"/>
                    <a:pt x="1" y="95"/>
                    <a:pt x="1" y="95"/>
                  </a:cubicBezTo>
                  <a:cubicBezTo>
                    <a:pt x="0" y="97"/>
                    <a:pt x="3" y="100"/>
                    <a:pt x="6" y="100"/>
                  </a:cubicBezTo>
                  <a:cubicBezTo>
                    <a:pt x="90" y="100"/>
                    <a:pt x="90" y="100"/>
                    <a:pt x="90" y="100"/>
                  </a:cubicBezTo>
                  <a:cubicBezTo>
                    <a:pt x="93" y="100"/>
                    <a:pt x="95" y="97"/>
                    <a:pt x="94" y="95"/>
                  </a:cubicBezTo>
                  <a:close/>
                  <a:moveTo>
                    <a:pt x="83" y="77"/>
                  </a:moveTo>
                  <a:cubicBezTo>
                    <a:pt x="84" y="80"/>
                    <a:pt x="84" y="80"/>
                    <a:pt x="84" y="80"/>
                  </a:cubicBezTo>
                  <a:cubicBezTo>
                    <a:pt x="84" y="80"/>
                    <a:pt x="84" y="81"/>
                    <a:pt x="83" y="81"/>
                  </a:cubicBezTo>
                  <a:cubicBezTo>
                    <a:pt x="80" y="81"/>
                    <a:pt x="80" y="81"/>
                    <a:pt x="80" y="81"/>
                  </a:cubicBezTo>
                  <a:cubicBezTo>
                    <a:pt x="80" y="81"/>
                    <a:pt x="79" y="80"/>
                    <a:pt x="79" y="80"/>
                  </a:cubicBezTo>
                  <a:cubicBezTo>
                    <a:pt x="79" y="77"/>
                    <a:pt x="79" y="77"/>
                    <a:pt x="79" y="77"/>
                  </a:cubicBezTo>
                  <a:cubicBezTo>
                    <a:pt x="79" y="76"/>
                    <a:pt x="79" y="76"/>
                    <a:pt x="80" y="76"/>
                  </a:cubicBezTo>
                  <a:cubicBezTo>
                    <a:pt x="83" y="76"/>
                    <a:pt x="83" y="76"/>
                    <a:pt x="83" y="76"/>
                  </a:cubicBezTo>
                  <a:cubicBezTo>
                    <a:pt x="83" y="76"/>
                    <a:pt x="83" y="76"/>
                    <a:pt x="83" y="77"/>
                  </a:cubicBezTo>
                  <a:close/>
                  <a:moveTo>
                    <a:pt x="83" y="70"/>
                  </a:moveTo>
                  <a:cubicBezTo>
                    <a:pt x="83" y="73"/>
                    <a:pt x="83" y="73"/>
                    <a:pt x="83" y="73"/>
                  </a:cubicBezTo>
                  <a:cubicBezTo>
                    <a:pt x="83" y="74"/>
                    <a:pt x="83" y="74"/>
                    <a:pt x="82" y="74"/>
                  </a:cubicBezTo>
                  <a:cubicBezTo>
                    <a:pt x="79" y="74"/>
                    <a:pt x="79" y="74"/>
                    <a:pt x="79" y="74"/>
                  </a:cubicBezTo>
                  <a:cubicBezTo>
                    <a:pt x="78" y="74"/>
                    <a:pt x="78" y="74"/>
                    <a:pt x="78" y="73"/>
                  </a:cubicBezTo>
                  <a:cubicBezTo>
                    <a:pt x="78" y="70"/>
                    <a:pt x="78" y="70"/>
                    <a:pt x="78" y="70"/>
                  </a:cubicBezTo>
                  <a:cubicBezTo>
                    <a:pt x="78" y="70"/>
                    <a:pt x="78" y="69"/>
                    <a:pt x="78" y="69"/>
                  </a:cubicBezTo>
                  <a:cubicBezTo>
                    <a:pt x="82" y="69"/>
                    <a:pt x="82" y="69"/>
                    <a:pt x="82" y="69"/>
                  </a:cubicBezTo>
                  <a:cubicBezTo>
                    <a:pt x="82" y="69"/>
                    <a:pt x="83" y="70"/>
                    <a:pt x="83" y="70"/>
                  </a:cubicBezTo>
                  <a:close/>
                  <a:moveTo>
                    <a:pt x="73" y="76"/>
                  </a:moveTo>
                  <a:cubicBezTo>
                    <a:pt x="77" y="76"/>
                    <a:pt x="77" y="76"/>
                    <a:pt x="77" y="76"/>
                  </a:cubicBezTo>
                  <a:cubicBezTo>
                    <a:pt x="77" y="76"/>
                    <a:pt x="77" y="76"/>
                    <a:pt x="77" y="77"/>
                  </a:cubicBezTo>
                  <a:cubicBezTo>
                    <a:pt x="78" y="80"/>
                    <a:pt x="78" y="80"/>
                    <a:pt x="78" y="80"/>
                  </a:cubicBezTo>
                  <a:cubicBezTo>
                    <a:pt x="78" y="80"/>
                    <a:pt x="77" y="81"/>
                    <a:pt x="77" y="81"/>
                  </a:cubicBezTo>
                  <a:cubicBezTo>
                    <a:pt x="73" y="81"/>
                    <a:pt x="73" y="81"/>
                    <a:pt x="73" y="81"/>
                  </a:cubicBezTo>
                  <a:cubicBezTo>
                    <a:pt x="73" y="81"/>
                    <a:pt x="72" y="80"/>
                    <a:pt x="72" y="80"/>
                  </a:cubicBezTo>
                  <a:cubicBezTo>
                    <a:pt x="72" y="77"/>
                    <a:pt x="72" y="77"/>
                    <a:pt x="72" y="77"/>
                  </a:cubicBezTo>
                  <a:cubicBezTo>
                    <a:pt x="72" y="76"/>
                    <a:pt x="72" y="76"/>
                    <a:pt x="73" y="76"/>
                  </a:cubicBezTo>
                  <a:close/>
                  <a:moveTo>
                    <a:pt x="72" y="74"/>
                  </a:moveTo>
                  <a:cubicBezTo>
                    <a:pt x="71" y="74"/>
                    <a:pt x="71" y="74"/>
                    <a:pt x="71" y="73"/>
                  </a:cubicBezTo>
                  <a:cubicBezTo>
                    <a:pt x="71" y="70"/>
                    <a:pt x="71" y="70"/>
                    <a:pt x="71" y="70"/>
                  </a:cubicBezTo>
                  <a:cubicBezTo>
                    <a:pt x="71" y="70"/>
                    <a:pt x="71" y="69"/>
                    <a:pt x="72" y="69"/>
                  </a:cubicBezTo>
                  <a:cubicBezTo>
                    <a:pt x="75" y="69"/>
                    <a:pt x="75" y="69"/>
                    <a:pt x="75" y="69"/>
                  </a:cubicBezTo>
                  <a:cubicBezTo>
                    <a:pt x="75" y="69"/>
                    <a:pt x="76" y="70"/>
                    <a:pt x="76" y="70"/>
                  </a:cubicBezTo>
                  <a:cubicBezTo>
                    <a:pt x="76" y="73"/>
                    <a:pt x="76" y="73"/>
                    <a:pt x="76" y="73"/>
                  </a:cubicBezTo>
                  <a:cubicBezTo>
                    <a:pt x="76" y="74"/>
                    <a:pt x="76" y="74"/>
                    <a:pt x="75" y="74"/>
                  </a:cubicBezTo>
                  <a:lnTo>
                    <a:pt x="72" y="74"/>
                  </a:lnTo>
                  <a:close/>
                  <a:moveTo>
                    <a:pt x="13" y="7"/>
                  </a:moveTo>
                  <a:cubicBezTo>
                    <a:pt x="13" y="7"/>
                    <a:pt x="13" y="6"/>
                    <a:pt x="14" y="6"/>
                  </a:cubicBezTo>
                  <a:cubicBezTo>
                    <a:pt x="80" y="6"/>
                    <a:pt x="80" y="6"/>
                    <a:pt x="80" y="6"/>
                  </a:cubicBezTo>
                  <a:cubicBezTo>
                    <a:pt x="81" y="6"/>
                    <a:pt x="81" y="7"/>
                    <a:pt x="81" y="7"/>
                  </a:cubicBezTo>
                  <a:cubicBezTo>
                    <a:pt x="81" y="54"/>
                    <a:pt x="81" y="54"/>
                    <a:pt x="81" y="54"/>
                  </a:cubicBezTo>
                  <a:cubicBezTo>
                    <a:pt x="81" y="55"/>
                    <a:pt x="81" y="55"/>
                    <a:pt x="80" y="55"/>
                  </a:cubicBezTo>
                  <a:cubicBezTo>
                    <a:pt x="14" y="55"/>
                    <a:pt x="14" y="55"/>
                    <a:pt x="14" y="55"/>
                  </a:cubicBezTo>
                  <a:cubicBezTo>
                    <a:pt x="13" y="55"/>
                    <a:pt x="13" y="55"/>
                    <a:pt x="13" y="54"/>
                  </a:cubicBezTo>
                  <a:lnTo>
                    <a:pt x="13" y="7"/>
                  </a:lnTo>
                  <a:close/>
                  <a:moveTo>
                    <a:pt x="70" y="73"/>
                  </a:moveTo>
                  <a:cubicBezTo>
                    <a:pt x="70" y="74"/>
                    <a:pt x="69" y="74"/>
                    <a:pt x="69" y="74"/>
                  </a:cubicBezTo>
                  <a:cubicBezTo>
                    <a:pt x="65" y="74"/>
                    <a:pt x="65" y="74"/>
                    <a:pt x="65" y="74"/>
                  </a:cubicBezTo>
                  <a:cubicBezTo>
                    <a:pt x="65" y="74"/>
                    <a:pt x="64" y="74"/>
                    <a:pt x="64" y="73"/>
                  </a:cubicBezTo>
                  <a:cubicBezTo>
                    <a:pt x="64" y="70"/>
                    <a:pt x="64" y="70"/>
                    <a:pt x="64" y="70"/>
                  </a:cubicBezTo>
                  <a:cubicBezTo>
                    <a:pt x="64" y="70"/>
                    <a:pt x="65" y="69"/>
                    <a:pt x="65" y="69"/>
                  </a:cubicBezTo>
                  <a:cubicBezTo>
                    <a:pt x="68" y="69"/>
                    <a:pt x="68" y="69"/>
                    <a:pt x="68" y="69"/>
                  </a:cubicBezTo>
                  <a:cubicBezTo>
                    <a:pt x="69" y="69"/>
                    <a:pt x="69" y="70"/>
                    <a:pt x="69" y="70"/>
                  </a:cubicBezTo>
                  <a:lnTo>
                    <a:pt x="70" y="73"/>
                  </a:lnTo>
                  <a:close/>
                  <a:moveTo>
                    <a:pt x="60" y="76"/>
                  </a:moveTo>
                  <a:cubicBezTo>
                    <a:pt x="63" y="76"/>
                    <a:pt x="63" y="76"/>
                    <a:pt x="63" y="76"/>
                  </a:cubicBezTo>
                  <a:cubicBezTo>
                    <a:pt x="64" y="76"/>
                    <a:pt x="64" y="76"/>
                    <a:pt x="64" y="77"/>
                  </a:cubicBezTo>
                  <a:cubicBezTo>
                    <a:pt x="64" y="80"/>
                    <a:pt x="64" y="80"/>
                    <a:pt x="64" y="80"/>
                  </a:cubicBezTo>
                  <a:cubicBezTo>
                    <a:pt x="64" y="80"/>
                    <a:pt x="64" y="81"/>
                    <a:pt x="63" y="81"/>
                  </a:cubicBezTo>
                  <a:cubicBezTo>
                    <a:pt x="60" y="81"/>
                    <a:pt x="60" y="81"/>
                    <a:pt x="60" y="81"/>
                  </a:cubicBezTo>
                  <a:cubicBezTo>
                    <a:pt x="59" y="81"/>
                    <a:pt x="59" y="80"/>
                    <a:pt x="59" y="80"/>
                  </a:cubicBezTo>
                  <a:cubicBezTo>
                    <a:pt x="59" y="77"/>
                    <a:pt x="59" y="77"/>
                    <a:pt x="59" y="77"/>
                  </a:cubicBezTo>
                  <a:cubicBezTo>
                    <a:pt x="59" y="76"/>
                    <a:pt x="59" y="76"/>
                    <a:pt x="60" y="76"/>
                  </a:cubicBezTo>
                  <a:close/>
                  <a:moveTo>
                    <a:pt x="59" y="74"/>
                  </a:moveTo>
                  <a:cubicBezTo>
                    <a:pt x="58" y="74"/>
                    <a:pt x="58" y="74"/>
                    <a:pt x="58" y="73"/>
                  </a:cubicBezTo>
                  <a:cubicBezTo>
                    <a:pt x="58" y="70"/>
                    <a:pt x="58" y="70"/>
                    <a:pt x="58" y="70"/>
                  </a:cubicBezTo>
                  <a:cubicBezTo>
                    <a:pt x="58" y="70"/>
                    <a:pt x="58" y="69"/>
                    <a:pt x="58" y="69"/>
                  </a:cubicBezTo>
                  <a:cubicBezTo>
                    <a:pt x="62" y="69"/>
                    <a:pt x="62" y="69"/>
                    <a:pt x="62" y="69"/>
                  </a:cubicBezTo>
                  <a:cubicBezTo>
                    <a:pt x="62" y="69"/>
                    <a:pt x="63" y="70"/>
                    <a:pt x="63" y="70"/>
                  </a:cubicBezTo>
                  <a:cubicBezTo>
                    <a:pt x="63" y="73"/>
                    <a:pt x="63" y="73"/>
                    <a:pt x="63" y="73"/>
                  </a:cubicBezTo>
                  <a:cubicBezTo>
                    <a:pt x="63" y="74"/>
                    <a:pt x="63" y="74"/>
                    <a:pt x="62" y="74"/>
                  </a:cubicBezTo>
                  <a:lnTo>
                    <a:pt x="59" y="74"/>
                  </a:lnTo>
                  <a:close/>
                  <a:moveTo>
                    <a:pt x="53" y="76"/>
                  </a:moveTo>
                  <a:cubicBezTo>
                    <a:pt x="56" y="76"/>
                    <a:pt x="56" y="76"/>
                    <a:pt x="56" y="76"/>
                  </a:cubicBezTo>
                  <a:cubicBezTo>
                    <a:pt x="57" y="76"/>
                    <a:pt x="57" y="76"/>
                    <a:pt x="57" y="77"/>
                  </a:cubicBezTo>
                  <a:cubicBezTo>
                    <a:pt x="57" y="80"/>
                    <a:pt x="57" y="80"/>
                    <a:pt x="57" y="80"/>
                  </a:cubicBezTo>
                  <a:cubicBezTo>
                    <a:pt x="57" y="80"/>
                    <a:pt x="57" y="81"/>
                    <a:pt x="57" y="81"/>
                  </a:cubicBezTo>
                  <a:cubicBezTo>
                    <a:pt x="53" y="81"/>
                    <a:pt x="53" y="81"/>
                    <a:pt x="53" y="81"/>
                  </a:cubicBezTo>
                  <a:cubicBezTo>
                    <a:pt x="52" y="81"/>
                    <a:pt x="52" y="80"/>
                    <a:pt x="52" y="80"/>
                  </a:cubicBezTo>
                  <a:cubicBezTo>
                    <a:pt x="52" y="77"/>
                    <a:pt x="52" y="77"/>
                    <a:pt x="52" y="77"/>
                  </a:cubicBezTo>
                  <a:cubicBezTo>
                    <a:pt x="52" y="76"/>
                    <a:pt x="52" y="76"/>
                    <a:pt x="53" y="76"/>
                  </a:cubicBezTo>
                  <a:close/>
                  <a:moveTo>
                    <a:pt x="52" y="74"/>
                  </a:moveTo>
                  <a:cubicBezTo>
                    <a:pt x="52" y="74"/>
                    <a:pt x="51" y="74"/>
                    <a:pt x="51" y="73"/>
                  </a:cubicBezTo>
                  <a:cubicBezTo>
                    <a:pt x="51" y="70"/>
                    <a:pt x="51" y="70"/>
                    <a:pt x="51" y="70"/>
                  </a:cubicBezTo>
                  <a:cubicBezTo>
                    <a:pt x="51" y="70"/>
                    <a:pt x="51" y="69"/>
                    <a:pt x="52" y="69"/>
                  </a:cubicBezTo>
                  <a:cubicBezTo>
                    <a:pt x="55" y="69"/>
                    <a:pt x="55" y="69"/>
                    <a:pt x="55" y="69"/>
                  </a:cubicBezTo>
                  <a:cubicBezTo>
                    <a:pt x="56" y="69"/>
                    <a:pt x="56" y="70"/>
                    <a:pt x="56" y="70"/>
                  </a:cubicBezTo>
                  <a:cubicBezTo>
                    <a:pt x="56" y="73"/>
                    <a:pt x="56" y="73"/>
                    <a:pt x="56" y="73"/>
                  </a:cubicBezTo>
                  <a:cubicBezTo>
                    <a:pt x="56" y="74"/>
                    <a:pt x="56" y="74"/>
                    <a:pt x="56" y="74"/>
                  </a:cubicBezTo>
                  <a:lnTo>
                    <a:pt x="52" y="74"/>
                  </a:lnTo>
                  <a:close/>
                  <a:moveTo>
                    <a:pt x="45" y="77"/>
                  </a:moveTo>
                  <a:cubicBezTo>
                    <a:pt x="45" y="76"/>
                    <a:pt x="46" y="76"/>
                    <a:pt x="46" y="76"/>
                  </a:cubicBezTo>
                  <a:cubicBezTo>
                    <a:pt x="50" y="76"/>
                    <a:pt x="50" y="76"/>
                    <a:pt x="50" y="76"/>
                  </a:cubicBezTo>
                  <a:cubicBezTo>
                    <a:pt x="50" y="76"/>
                    <a:pt x="51" y="76"/>
                    <a:pt x="51" y="77"/>
                  </a:cubicBezTo>
                  <a:cubicBezTo>
                    <a:pt x="51" y="80"/>
                    <a:pt x="51" y="80"/>
                    <a:pt x="51" y="80"/>
                  </a:cubicBezTo>
                  <a:cubicBezTo>
                    <a:pt x="51" y="80"/>
                    <a:pt x="50" y="81"/>
                    <a:pt x="50" y="81"/>
                  </a:cubicBezTo>
                  <a:cubicBezTo>
                    <a:pt x="46" y="81"/>
                    <a:pt x="46" y="81"/>
                    <a:pt x="46" y="81"/>
                  </a:cubicBezTo>
                  <a:cubicBezTo>
                    <a:pt x="46" y="81"/>
                    <a:pt x="45" y="80"/>
                    <a:pt x="45" y="80"/>
                  </a:cubicBezTo>
                  <a:lnTo>
                    <a:pt x="45" y="77"/>
                  </a:lnTo>
                  <a:close/>
                  <a:moveTo>
                    <a:pt x="45" y="74"/>
                  </a:moveTo>
                  <a:cubicBezTo>
                    <a:pt x="45" y="74"/>
                    <a:pt x="44" y="74"/>
                    <a:pt x="44" y="73"/>
                  </a:cubicBezTo>
                  <a:cubicBezTo>
                    <a:pt x="45" y="70"/>
                    <a:pt x="45" y="70"/>
                    <a:pt x="45" y="70"/>
                  </a:cubicBezTo>
                  <a:cubicBezTo>
                    <a:pt x="45" y="70"/>
                    <a:pt x="45" y="69"/>
                    <a:pt x="45" y="69"/>
                  </a:cubicBezTo>
                  <a:cubicBezTo>
                    <a:pt x="49" y="69"/>
                    <a:pt x="49" y="69"/>
                    <a:pt x="49" y="69"/>
                  </a:cubicBezTo>
                  <a:cubicBezTo>
                    <a:pt x="49" y="69"/>
                    <a:pt x="50" y="70"/>
                    <a:pt x="50" y="70"/>
                  </a:cubicBezTo>
                  <a:cubicBezTo>
                    <a:pt x="50" y="73"/>
                    <a:pt x="50" y="73"/>
                    <a:pt x="50" y="73"/>
                  </a:cubicBezTo>
                  <a:cubicBezTo>
                    <a:pt x="50" y="74"/>
                    <a:pt x="49" y="74"/>
                    <a:pt x="49" y="74"/>
                  </a:cubicBezTo>
                  <a:lnTo>
                    <a:pt x="45" y="74"/>
                  </a:lnTo>
                  <a:close/>
                  <a:moveTo>
                    <a:pt x="39" y="77"/>
                  </a:moveTo>
                  <a:cubicBezTo>
                    <a:pt x="39" y="76"/>
                    <a:pt x="39" y="76"/>
                    <a:pt x="39" y="76"/>
                  </a:cubicBezTo>
                  <a:cubicBezTo>
                    <a:pt x="43" y="76"/>
                    <a:pt x="43" y="76"/>
                    <a:pt x="43" y="76"/>
                  </a:cubicBezTo>
                  <a:cubicBezTo>
                    <a:pt x="43" y="76"/>
                    <a:pt x="44" y="76"/>
                    <a:pt x="44" y="77"/>
                  </a:cubicBezTo>
                  <a:cubicBezTo>
                    <a:pt x="44" y="80"/>
                    <a:pt x="44" y="80"/>
                    <a:pt x="44" y="80"/>
                  </a:cubicBezTo>
                  <a:cubicBezTo>
                    <a:pt x="44" y="80"/>
                    <a:pt x="43" y="81"/>
                    <a:pt x="43" y="81"/>
                  </a:cubicBezTo>
                  <a:cubicBezTo>
                    <a:pt x="39" y="81"/>
                    <a:pt x="39" y="81"/>
                    <a:pt x="39" y="81"/>
                  </a:cubicBezTo>
                  <a:cubicBezTo>
                    <a:pt x="39" y="81"/>
                    <a:pt x="39" y="80"/>
                    <a:pt x="39" y="80"/>
                  </a:cubicBezTo>
                  <a:lnTo>
                    <a:pt x="39" y="77"/>
                  </a:lnTo>
                  <a:close/>
                  <a:moveTo>
                    <a:pt x="38" y="73"/>
                  </a:moveTo>
                  <a:cubicBezTo>
                    <a:pt x="38" y="70"/>
                    <a:pt x="38" y="70"/>
                    <a:pt x="38" y="70"/>
                  </a:cubicBezTo>
                  <a:cubicBezTo>
                    <a:pt x="38" y="70"/>
                    <a:pt x="38" y="69"/>
                    <a:pt x="39" y="69"/>
                  </a:cubicBezTo>
                  <a:cubicBezTo>
                    <a:pt x="42" y="69"/>
                    <a:pt x="42" y="69"/>
                    <a:pt x="42" y="69"/>
                  </a:cubicBezTo>
                  <a:cubicBezTo>
                    <a:pt x="43" y="69"/>
                    <a:pt x="43" y="70"/>
                    <a:pt x="43" y="70"/>
                  </a:cubicBezTo>
                  <a:cubicBezTo>
                    <a:pt x="43" y="73"/>
                    <a:pt x="43" y="73"/>
                    <a:pt x="43" y="73"/>
                  </a:cubicBezTo>
                  <a:cubicBezTo>
                    <a:pt x="43" y="74"/>
                    <a:pt x="43" y="74"/>
                    <a:pt x="42" y="74"/>
                  </a:cubicBezTo>
                  <a:cubicBezTo>
                    <a:pt x="39" y="74"/>
                    <a:pt x="39" y="74"/>
                    <a:pt x="39" y="74"/>
                  </a:cubicBezTo>
                  <a:cubicBezTo>
                    <a:pt x="38" y="74"/>
                    <a:pt x="38" y="74"/>
                    <a:pt x="38" y="73"/>
                  </a:cubicBezTo>
                  <a:close/>
                  <a:moveTo>
                    <a:pt x="32" y="77"/>
                  </a:moveTo>
                  <a:cubicBezTo>
                    <a:pt x="32" y="76"/>
                    <a:pt x="32" y="76"/>
                    <a:pt x="33" y="76"/>
                  </a:cubicBezTo>
                  <a:cubicBezTo>
                    <a:pt x="36" y="76"/>
                    <a:pt x="36" y="76"/>
                    <a:pt x="36" y="76"/>
                  </a:cubicBezTo>
                  <a:cubicBezTo>
                    <a:pt x="37" y="76"/>
                    <a:pt x="37" y="76"/>
                    <a:pt x="37" y="77"/>
                  </a:cubicBezTo>
                  <a:cubicBezTo>
                    <a:pt x="37" y="80"/>
                    <a:pt x="37" y="80"/>
                    <a:pt x="37" y="80"/>
                  </a:cubicBezTo>
                  <a:cubicBezTo>
                    <a:pt x="37" y="80"/>
                    <a:pt x="37" y="81"/>
                    <a:pt x="36" y="81"/>
                  </a:cubicBezTo>
                  <a:cubicBezTo>
                    <a:pt x="33" y="81"/>
                    <a:pt x="33" y="81"/>
                    <a:pt x="33" y="81"/>
                  </a:cubicBezTo>
                  <a:cubicBezTo>
                    <a:pt x="32" y="81"/>
                    <a:pt x="32" y="80"/>
                    <a:pt x="32" y="80"/>
                  </a:cubicBezTo>
                  <a:lnTo>
                    <a:pt x="32" y="77"/>
                  </a:lnTo>
                  <a:close/>
                  <a:moveTo>
                    <a:pt x="31" y="73"/>
                  </a:moveTo>
                  <a:cubicBezTo>
                    <a:pt x="31" y="70"/>
                    <a:pt x="31" y="70"/>
                    <a:pt x="31" y="70"/>
                  </a:cubicBezTo>
                  <a:cubicBezTo>
                    <a:pt x="31" y="70"/>
                    <a:pt x="32" y="69"/>
                    <a:pt x="32" y="69"/>
                  </a:cubicBezTo>
                  <a:cubicBezTo>
                    <a:pt x="36" y="69"/>
                    <a:pt x="36" y="69"/>
                    <a:pt x="36" y="69"/>
                  </a:cubicBezTo>
                  <a:cubicBezTo>
                    <a:pt x="36" y="69"/>
                    <a:pt x="37" y="70"/>
                    <a:pt x="37" y="70"/>
                  </a:cubicBezTo>
                  <a:cubicBezTo>
                    <a:pt x="36" y="73"/>
                    <a:pt x="36" y="73"/>
                    <a:pt x="36" y="73"/>
                  </a:cubicBezTo>
                  <a:cubicBezTo>
                    <a:pt x="36" y="74"/>
                    <a:pt x="36" y="74"/>
                    <a:pt x="36" y="74"/>
                  </a:cubicBezTo>
                  <a:cubicBezTo>
                    <a:pt x="32" y="74"/>
                    <a:pt x="32" y="74"/>
                    <a:pt x="32" y="74"/>
                  </a:cubicBezTo>
                  <a:cubicBezTo>
                    <a:pt x="32" y="74"/>
                    <a:pt x="31" y="74"/>
                    <a:pt x="31" y="73"/>
                  </a:cubicBezTo>
                  <a:close/>
                  <a:moveTo>
                    <a:pt x="25" y="77"/>
                  </a:moveTo>
                  <a:cubicBezTo>
                    <a:pt x="25" y="76"/>
                    <a:pt x="26" y="76"/>
                    <a:pt x="26" y="76"/>
                  </a:cubicBezTo>
                  <a:cubicBezTo>
                    <a:pt x="30" y="76"/>
                    <a:pt x="30" y="76"/>
                    <a:pt x="30" y="76"/>
                  </a:cubicBezTo>
                  <a:cubicBezTo>
                    <a:pt x="30" y="76"/>
                    <a:pt x="30" y="76"/>
                    <a:pt x="30" y="77"/>
                  </a:cubicBezTo>
                  <a:cubicBezTo>
                    <a:pt x="30" y="80"/>
                    <a:pt x="30" y="80"/>
                    <a:pt x="30" y="80"/>
                  </a:cubicBezTo>
                  <a:cubicBezTo>
                    <a:pt x="30" y="80"/>
                    <a:pt x="30" y="81"/>
                    <a:pt x="29" y="81"/>
                  </a:cubicBezTo>
                  <a:cubicBezTo>
                    <a:pt x="26" y="81"/>
                    <a:pt x="26" y="81"/>
                    <a:pt x="26" y="81"/>
                  </a:cubicBezTo>
                  <a:cubicBezTo>
                    <a:pt x="25" y="81"/>
                    <a:pt x="25" y="80"/>
                    <a:pt x="25" y="80"/>
                  </a:cubicBezTo>
                  <a:lnTo>
                    <a:pt x="25" y="77"/>
                  </a:lnTo>
                  <a:close/>
                  <a:moveTo>
                    <a:pt x="25" y="73"/>
                  </a:moveTo>
                  <a:cubicBezTo>
                    <a:pt x="25" y="70"/>
                    <a:pt x="25" y="70"/>
                    <a:pt x="25" y="70"/>
                  </a:cubicBezTo>
                  <a:cubicBezTo>
                    <a:pt x="25" y="70"/>
                    <a:pt x="25" y="69"/>
                    <a:pt x="26" y="69"/>
                  </a:cubicBezTo>
                  <a:cubicBezTo>
                    <a:pt x="29" y="69"/>
                    <a:pt x="29" y="69"/>
                    <a:pt x="29" y="69"/>
                  </a:cubicBezTo>
                  <a:cubicBezTo>
                    <a:pt x="30" y="69"/>
                    <a:pt x="30" y="70"/>
                    <a:pt x="30" y="70"/>
                  </a:cubicBezTo>
                  <a:cubicBezTo>
                    <a:pt x="30" y="73"/>
                    <a:pt x="30" y="73"/>
                    <a:pt x="30" y="73"/>
                  </a:cubicBezTo>
                  <a:cubicBezTo>
                    <a:pt x="30" y="74"/>
                    <a:pt x="29" y="74"/>
                    <a:pt x="29" y="74"/>
                  </a:cubicBezTo>
                  <a:cubicBezTo>
                    <a:pt x="25" y="74"/>
                    <a:pt x="25" y="74"/>
                    <a:pt x="25" y="74"/>
                  </a:cubicBezTo>
                  <a:cubicBezTo>
                    <a:pt x="25" y="74"/>
                    <a:pt x="25" y="74"/>
                    <a:pt x="25" y="73"/>
                  </a:cubicBezTo>
                  <a:close/>
                  <a:moveTo>
                    <a:pt x="23" y="70"/>
                  </a:moveTo>
                  <a:cubicBezTo>
                    <a:pt x="23" y="73"/>
                    <a:pt x="23" y="73"/>
                    <a:pt x="23" y="73"/>
                  </a:cubicBezTo>
                  <a:cubicBezTo>
                    <a:pt x="23" y="74"/>
                    <a:pt x="23" y="74"/>
                    <a:pt x="22" y="74"/>
                  </a:cubicBezTo>
                  <a:cubicBezTo>
                    <a:pt x="19" y="74"/>
                    <a:pt x="19" y="74"/>
                    <a:pt x="19" y="74"/>
                  </a:cubicBezTo>
                  <a:cubicBezTo>
                    <a:pt x="18" y="74"/>
                    <a:pt x="18" y="74"/>
                    <a:pt x="18" y="73"/>
                  </a:cubicBezTo>
                  <a:cubicBezTo>
                    <a:pt x="18" y="70"/>
                    <a:pt x="18" y="70"/>
                    <a:pt x="18" y="70"/>
                  </a:cubicBezTo>
                  <a:cubicBezTo>
                    <a:pt x="18" y="70"/>
                    <a:pt x="19" y="69"/>
                    <a:pt x="19" y="69"/>
                  </a:cubicBezTo>
                  <a:cubicBezTo>
                    <a:pt x="23" y="69"/>
                    <a:pt x="23" y="69"/>
                    <a:pt x="23" y="69"/>
                  </a:cubicBezTo>
                  <a:cubicBezTo>
                    <a:pt x="23" y="69"/>
                    <a:pt x="23" y="70"/>
                    <a:pt x="23" y="70"/>
                  </a:cubicBezTo>
                  <a:close/>
                  <a:moveTo>
                    <a:pt x="12" y="70"/>
                  </a:moveTo>
                  <a:cubicBezTo>
                    <a:pt x="12" y="70"/>
                    <a:pt x="12" y="69"/>
                    <a:pt x="13" y="69"/>
                  </a:cubicBezTo>
                  <a:cubicBezTo>
                    <a:pt x="16" y="69"/>
                    <a:pt x="16" y="69"/>
                    <a:pt x="16" y="69"/>
                  </a:cubicBezTo>
                  <a:cubicBezTo>
                    <a:pt x="17" y="69"/>
                    <a:pt x="17" y="70"/>
                    <a:pt x="17" y="70"/>
                  </a:cubicBezTo>
                  <a:cubicBezTo>
                    <a:pt x="16" y="73"/>
                    <a:pt x="16" y="73"/>
                    <a:pt x="16" y="73"/>
                  </a:cubicBezTo>
                  <a:cubicBezTo>
                    <a:pt x="16" y="74"/>
                    <a:pt x="16" y="74"/>
                    <a:pt x="16" y="74"/>
                  </a:cubicBezTo>
                  <a:cubicBezTo>
                    <a:pt x="12" y="74"/>
                    <a:pt x="12" y="74"/>
                    <a:pt x="12" y="74"/>
                  </a:cubicBezTo>
                  <a:cubicBezTo>
                    <a:pt x="12" y="74"/>
                    <a:pt x="11" y="74"/>
                    <a:pt x="11" y="73"/>
                  </a:cubicBezTo>
                  <a:lnTo>
                    <a:pt x="12" y="70"/>
                  </a:lnTo>
                  <a:close/>
                  <a:moveTo>
                    <a:pt x="11" y="77"/>
                  </a:moveTo>
                  <a:cubicBezTo>
                    <a:pt x="11" y="76"/>
                    <a:pt x="11" y="76"/>
                    <a:pt x="12" y="76"/>
                  </a:cubicBezTo>
                  <a:cubicBezTo>
                    <a:pt x="16" y="76"/>
                    <a:pt x="16" y="76"/>
                    <a:pt x="16" y="76"/>
                  </a:cubicBezTo>
                  <a:cubicBezTo>
                    <a:pt x="17" y="76"/>
                    <a:pt x="17" y="76"/>
                    <a:pt x="17" y="77"/>
                  </a:cubicBezTo>
                  <a:cubicBezTo>
                    <a:pt x="17" y="80"/>
                    <a:pt x="17" y="80"/>
                    <a:pt x="17" y="80"/>
                  </a:cubicBezTo>
                  <a:cubicBezTo>
                    <a:pt x="17" y="80"/>
                    <a:pt x="16" y="81"/>
                    <a:pt x="16" y="81"/>
                  </a:cubicBezTo>
                  <a:cubicBezTo>
                    <a:pt x="11" y="81"/>
                    <a:pt x="11" y="81"/>
                    <a:pt x="11" y="81"/>
                  </a:cubicBezTo>
                  <a:cubicBezTo>
                    <a:pt x="11" y="81"/>
                    <a:pt x="11" y="80"/>
                    <a:pt x="11" y="80"/>
                  </a:cubicBezTo>
                  <a:lnTo>
                    <a:pt x="11" y="77"/>
                  </a:lnTo>
                  <a:close/>
                  <a:moveTo>
                    <a:pt x="14" y="87"/>
                  </a:moveTo>
                  <a:cubicBezTo>
                    <a:pt x="14" y="87"/>
                    <a:pt x="14" y="87"/>
                    <a:pt x="13" y="87"/>
                  </a:cubicBezTo>
                  <a:cubicBezTo>
                    <a:pt x="11" y="87"/>
                    <a:pt x="11" y="87"/>
                    <a:pt x="11" y="87"/>
                  </a:cubicBezTo>
                  <a:cubicBezTo>
                    <a:pt x="10" y="87"/>
                    <a:pt x="10" y="87"/>
                    <a:pt x="10" y="87"/>
                  </a:cubicBezTo>
                  <a:cubicBezTo>
                    <a:pt x="10" y="83"/>
                    <a:pt x="10" y="83"/>
                    <a:pt x="10" y="83"/>
                  </a:cubicBezTo>
                  <a:cubicBezTo>
                    <a:pt x="10" y="83"/>
                    <a:pt x="11" y="82"/>
                    <a:pt x="11" y="82"/>
                  </a:cubicBezTo>
                  <a:cubicBezTo>
                    <a:pt x="14" y="82"/>
                    <a:pt x="14" y="82"/>
                    <a:pt x="14" y="82"/>
                  </a:cubicBezTo>
                  <a:cubicBezTo>
                    <a:pt x="14" y="82"/>
                    <a:pt x="14" y="83"/>
                    <a:pt x="14" y="83"/>
                  </a:cubicBezTo>
                  <a:lnTo>
                    <a:pt x="14" y="87"/>
                  </a:lnTo>
                  <a:close/>
                  <a:moveTo>
                    <a:pt x="22" y="87"/>
                  </a:moveTo>
                  <a:cubicBezTo>
                    <a:pt x="22" y="87"/>
                    <a:pt x="21" y="87"/>
                    <a:pt x="21" y="87"/>
                  </a:cubicBezTo>
                  <a:cubicBezTo>
                    <a:pt x="16" y="87"/>
                    <a:pt x="16" y="87"/>
                    <a:pt x="16" y="87"/>
                  </a:cubicBezTo>
                  <a:cubicBezTo>
                    <a:pt x="16" y="87"/>
                    <a:pt x="16" y="87"/>
                    <a:pt x="16" y="87"/>
                  </a:cubicBezTo>
                  <a:cubicBezTo>
                    <a:pt x="16" y="83"/>
                    <a:pt x="16" y="83"/>
                    <a:pt x="16" y="83"/>
                  </a:cubicBezTo>
                  <a:cubicBezTo>
                    <a:pt x="16" y="83"/>
                    <a:pt x="16" y="82"/>
                    <a:pt x="17" y="82"/>
                  </a:cubicBezTo>
                  <a:cubicBezTo>
                    <a:pt x="21" y="82"/>
                    <a:pt x="21" y="82"/>
                    <a:pt x="21" y="82"/>
                  </a:cubicBezTo>
                  <a:cubicBezTo>
                    <a:pt x="22" y="82"/>
                    <a:pt x="22" y="83"/>
                    <a:pt x="22" y="83"/>
                  </a:cubicBezTo>
                  <a:lnTo>
                    <a:pt x="22" y="87"/>
                  </a:lnTo>
                  <a:close/>
                  <a:moveTo>
                    <a:pt x="23" y="81"/>
                  </a:moveTo>
                  <a:cubicBezTo>
                    <a:pt x="19" y="81"/>
                    <a:pt x="19" y="81"/>
                    <a:pt x="19" y="81"/>
                  </a:cubicBezTo>
                  <a:cubicBezTo>
                    <a:pt x="18" y="81"/>
                    <a:pt x="18" y="80"/>
                    <a:pt x="18" y="80"/>
                  </a:cubicBezTo>
                  <a:cubicBezTo>
                    <a:pt x="18" y="77"/>
                    <a:pt x="18" y="77"/>
                    <a:pt x="18" y="77"/>
                  </a:cubicBezTo>
                  <a:cubicBezTo>
                    <a:pt x="19" y="76"/>
                    <a:pt x="19" y="76"/>
                    <a:pt x="19" y="76"/>
                  </a:cubicBezTo>
                  <a:cubicBezTo>
                    <a:pt x="23" y="76"/>
                    <a:pt x="23" y="76"/>
                    <a:pt x="23" y="76"/>
                  </a:cubicBezTo>
                  <a:cubicBezTo>
                    <a:pt x="23" y="76"/>
                    <a:pt x="24" y="76"/>
                    <a:pt x="24" y="77"/>
                  </a:cubicBezTo>
                  <a:cubicBezTo>
                    <a:pt x="23" y="80"/>
                    <a:pt x="23" y="80"/>
                    <a:pt x="23" y="80"/>
                  </a:cubicBezTo>
                  <a:cubicBezTo>
                    <a:pt x="23" y="80"/>
                    <a:pt x="23" y="81"/>
                    <a:pt x="23" y="81"/>
                  </a:cubicBezTo>
                  <a:close/>
                  <a:moveTo>
                    <a:pt x="65" y="87"/>
                  </a:moveTo>
                  <a:cubicBezTo>
                    <a:pt x="24" y="87"/>
                    <a:pt x="24" y="87"/>
                    <a:pt x="24" y="87"/>
                  </a:cubicBezTo>
                  <a:cubicBezTo>
                    <a:pt x="24" y="87"/>
                    <a:pt x="23" y="87"/>
                    <a:pt x="23" y="87"/>
                  </a:cubicBezTo>
                  <a:cubicBezTo>
                    <a:pt x="23" y="83"/>
                    <a:pt x="23" y="83"/>
                    <a:pt x="23" y="83"/>
                  </a:cubicBezTo>
                  <a:cubicBezTo>
                    <a:pt x="24" y="83"/>
                    <a:pt x="24" y="82"/>
                    <a:pt x="24" y="82"/>
                  </a:cubicBezTo>
                  <a:cubicBezTo>
                    <a:pt x="65" y="82"/>
                    <a:pt x="65" y="82"/>
                    <a:pt x="65" y="82"/>
                  </a:cubicBezTo>
                  <a:cubicBezTo>
                    <a:pt x="66" y="82"/>
                    <a:pt x="66" y="83"/>
                    <a:pt x="66" y="83"/>
                  </a:cubicBezTo>
                  <a:cubicBezTo>
                    <a:pt x="66" y="87"/>
                    <a:pt x="66" y="87"/>
                    <a:pt x="66" y="87"/>
                  </a:cubicBezTo>
                  <a:cubicBezTo>
                    <a:pt x="66" y="87"/>
                    <a:pt x="66" y="87"/>
                    <a:pt x="65" y="87"/>
                  </a:cubicBezTo>
                  <a:close/>
                  <a:moveTo>
                    <a:pt x="66" y="80"/>
                  </a:moveTo>
                  <a:cubicBezTo>
                    <a:pt x="65" y="77"/>
                    <a:pt x="65" y="77"/>
                    <a:pt x="65" y="77"/>
                  </a:cubicBezTo>
                  <a:cubicBezTo>
                    <a:pt x="65" y="76"/>
                    <a:pt x="66" y="76"/>
                    <a:pt x="66" y="76"/>
                  </a:cubicBezTo>
                  <a:cubicBezTo>
                    <a:pt x="70" y="76"/>
                    <a:pt x="70" y="76"/>
                    <a:pt x="70" y="76"/>
                  </a:cubicBezTo>
                  <a:cubicBezTo>
                    <a:pt x="70" y="76"/>
                    <a:pt x="71" y="76"/>
                    <a:pt x="71" y="77"/>
                  </a:cubicBezTo>
                  <a:cubicBezTo>
                    <a:pt x="71" y="80"/>
                    <a:pt x="71" y="80"/>
                    <a:pt x="71" y="80"/>
                  </a:cubicBezTo>
                  <a:cubicBezTo>
                    <a:pt x="71" y="80"/>
                    <a:pt x="71" y="81"/>
                    <a:pt x="70" y="81"/>
                  </a:cubicBezTo>
                  <a:cubicBezTo>
                    <a:pt x="67" y="81"/>
                    <a:pt x="67" y="81"/>
                    <a:pt x="67" y="81"/>
                  </a:cubicBezTo>
                  <a:cubicBezTo>
                    <a:pt x="66" y="81"/>
                    <a:pt x="66" y="80"/>
                    <a:pt x="66" y="80"/>
                  </a:cubicBezTo>
                  <a:close/>
                  <a:moveTo>
                    <a:pt x="73" y="87"/>
                  </a:moveTo>
                  <a:cubicBezTo>
                    <a:pt x="69" y="87"/>
                    <a:pt x="69" y="87"/>
                    <a:pt x="69" y="87"/>
                  </a:cubicBezTo>
                  <a:cubicBezTo>
                    <a:pt x="68" y="87"/>
                    <a:pt x="68" y="87"/>
                    <a:pt x="68" y="87"/>
                  </a:cubicBezTo>
                  <a:cubicBezTo>
                    <a:pt x="68" y="83"/>
                    <a:pt x="68" y="83"/>
                    <a:pt x="68" y="83"/>
                  </a:cubicBezTo>
                  <a:cubicBezTo>
                    <a:pt x="68" y="83"/>
                    <a:pt x="68" y="82"/>
                    <a:pt x="68" y="82"/>
                  </a:cubicBezTo>
                  <a:cubicBezTo>
                    <a:pt x="73" y="82"/>
                    <a:pt x="73" y="82"/>
                    <a:pt x="73" y="82"/>
                  </a:cubicBezTo>
                  <a:cubicBezTo>
                    <a:pt x="73" y="82"/>
                    <a:pt x="74" y="83"/>
                    <a:pt x="74" y="83"/>
                  </a:cubicBezTo>
                  <a:cubicBezTo>
                    <a:pt x="74" y="87"/>
                    <a:pt x="74" y="87"/>
                    <a:pt x="74" y="87"/>
                  </a:cubicBezTo>
                  <a:cubicBezTo>
                    <a:pt x="74" y="87"/>
                    <a:pt x="74" y="87"/>
                    <a:pt x="73" y="87"/>
                  </a:cubicBezTo>
                  <a:close/>
                  <a:moveTo>
                    <a:pt x="84" y="87"/>
                  </a:moveTo>
                  <a:cubicBezTo>
                    <a:pt x="76" y="87"/>
                    <a:pt x="76" y="87"/>
                    <a:pt x="76" y="87"/>
                  </a:cubicBezTo>
                  <a:cubicBezTo>
                    <a:pt x="76" y="87"/>
                    <a:pt x="76" y="87"/>
                    <a:pt x="76" y="87"/>
                  </a:cubicBezTo>
                  <a:cubicBezTo>
                    <a:pt x="75" y="83"/>
                    <a:pt x="75" y="83"/>
                    <a:pt x="75" y="83"/>
                  </a:cubicBezTo>
                  <a:cubicBezTo>
                    <a:pt x="75" y="83"/>
                    <a:pt x="75" y="82"/>
                    <a:pt x="76" y="82"/>
                  </a:cubicBezTo>
                  <a:cubicBezTo>
                    <a:pt x="83" y="82"/>
                    <a:pt x="83" y="82"/>
                    <a:pt x="83" y="82"/>
                  </a:cubicBezTo>
                  <a:cubicBezTo>
                    <a:pt x="84" y="82"/>
                    <a:pt x="84" y="83"/>
                    <a:pt x="84" y="83"/>
                  </a:cubicBezTo>
                  <a:cubicBezTo>
                    <a:pt x="85" y="87"/>
                    <a:pt x="85" y="87"/>
                    <a:pt x="85" y="87"/>
                  </a:cubicBezTo>
                  <a:cubicBezTo>
                    <a:pt x="85" y="87"/>
                    <a:pt x="84" y="87"/>
                    <a:pt x="84" y="87"/>
                  </a:cubicBezTo>
                  <a:close/>
                </a:path>
              </a:pathLst>
            </a:custGeom>
            <a:solidFill>
              <a:srgbClr val="F07E26"/>
            </a:solidFill>
            <a:ln w="9525">
              <a:noFill/>
              <a:round/>
              <a:headEnd/>
              <a:tailEnd/>
            </a:ln>
          </p:spPr>
          <p:txBody>
            <a:bodyPr/>
            <a:lstStyle/>
            <a:p>
              <a:pPr defTabSz="627742">
                <a:defRPr/>
              </a:pPr>
              <a:endParaRPr lang="en-US" sz="1650">
                <a:solidFill>
                  <a:srgbClr val="000000"/>
                </a:solidFill>
              </a:endParaRPr>
            </a:p>
          </p:txBody>
        </p:sp>
        <p:sp>
          <p:nvSpPr>
            <p:cNvPr id="16457" name="TextBox 49">
              <a:extLst>
                <a:ext uri="{FF2B5EF4-FFF2-40B4-BE49-F238E27FC236}">
                  <a16:creationId xmlns:a16="http://schemas.microsoft.com/office/drawing/2014/main" id="{F19BB3FF-5914-4052-BA4E-AE358FC82D3C}"/>
                </a:ext>
              </a:extLst>
            </p:cNvPr>
            <p:cNvSpPr txBox="1">
              <a:spLocks noChangeArrowheads="1"/>
            </p:cNvSpPr>
            <p:nvPr/>
          </p:nvSpPr>
          <p:spPr bwMode="auto">
            <a:xfrm>
              <a:off x="31178" y="7988725"/>
              <a:ext cx="1011390" cy="49701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ctr" eaLnBrk="1" hangingPunct="1"/>
              <a:r>
                <a:rPr lang="nl-NL" altLang="nl-NL" sz="550" b="1" err="1">
                  <a:solidFill>
                    <a:srgbClr val="DD7E00"/>
                  </a:solidFill>
                </a:rPr>
                <a:t>Informatie-</a:t>
              </a:r>
              <a:r>
                <a:rPr lang="nl-NL" altLang="nl-NL" sz="550" b="1" err="1">
                  <a:solidFill>
                    <a:srgbClr val="F07E26"/>
                  </a:solidFill>
                </a:rPr>
                <a:t>voorziening</a:t>
              </a:r>
              <a:endParaRPr lang="nl-NL" altLang="nl-NL" sz="550" b="1">
                <a:solidFill>
                  <a:srgbClr val="F07E26"/>
                </a:solidFill>
              </a:endParaRPr>
            </a:p>
          </p:txBody>
        </p:sp>
      </p:grpSp>
      <p:grpSp>
        <p:nvGrpSpPr>
          <p:cNvPr id="16435" name="Groep 14">
            <a:extLst>
              <a:ext uri="{FF2B5EF4-FFF2-40B4-BE49-F238E27FC236}">
                <a16:creationId xmlns:a16="http://schemas.microsoft.com/office/drawing/2014/main" id="{6EB58F92-801E-435C-88E2-3D688C3C1838}"/>
              </a:ext>
            </a:extLst>
          </p:cNvPr>
          <p:cNvGrpSpPr>
            <a:grpSpLocks/>
          </p:cNvGrpSpPr>
          <p:nvPr/>
        </p:nvGrpSpPr>
        <p:grpSpPr bwMode="auto">
          <a:xfrm>
            <a:off x="1419276" y="4931829"/>
            <a:ext cx="489228" cy="420411"/>
            <a:chOff x="-36183" y="8312118"/>
            <a:chExt cx="936625" cy="772858"/>
          </a:xfrm>
        </p:grpSpPr>
        <p:sp>
          <p:nvSpPr>
            <p:cNvPr id="16458" name="Freeform 5">
              <a:extLst>
                <a:ext uri="{FF2B5EF4-FFF2-40B4-BE49-F238E27FC236}">
                  <a16:creationId xmlns:a16="http://schemas.microsoft.com/office/drawing/2014/main" id="{1A89CA73-C05E-43BC-B5A3-FEEC62186BF6}"/>
                </a:ext>
              </a:extLst>
            </p:cNvPr>
            <p:cNvSpPr>
              <a:spLocks noChangeAspect="1" noEditPoints="1"/>
            </p:cNvSpPr>
            <p:nvPr/>
          </p:nvSpPr>
          <p:spPr bwMode="gray">
            <a:xfrm>
              <a:off x="223609" y="8312118"/>
              <a:ext cx="393076" cy="365795"/>
            </a:xfrm>
            <a:custGeom>
              <a:avLst/>
              <a:gdLst>
                <a:gd name="T0" fmla="*/ 2147483646 w 102"/>
                <a:gd name="T1" fmla="*/ 2147483646 h 95"/>
                <a:gd name="T2" fmla="*/ 2147483646 w 102"/>
                <a:gd name="T3" fmla="*/ 2147483646 h 95"/>
                <a:gd name="T4" fmla="*/ 2147483646 w 102"/>
                <a:gd name="T5" fmla="*/ 2147483646 h 95"/>
                <a:gd name="T6" fmla="*/ 2147483646 w 102"/>
                <a:gd name="T7" fmla="*/ 2147483646 h 95"/>
                <a:gd name="T8" fmla="*/ 2147483646 w 102"/>
                <a:gd name="T9" fmla="*/ 2147483646 h 95"/>
                <a:gd name="T10" fmla="*/ 2147483646 w 102"/>
                <a:gd name="T11" fmla="*/ 2147483646 h 95"/>
                <a:gd name="T12" fmla="*/ 2147483646 w 102"/>
                <a:gd name="T13" fmla="*/ 2147483646 h 95"/>
                <a:gd name="T14" fmla="*/ 2147483646 w 102"/>
                <a:gd name="T15" fmla="*/ 2147483646 h 95"/>
                <a:gd name="T16" fmla="*/ 2147483646 w 102"/>
                <a:gd name="T17" fmla="*/ 2147483646 h 95"/>
                <a:gd name="T18" fmla="*/ 2147483646 w 102"/>
                <a:gd name="T19" fmla="*/ 2147483646 h 95"/>
                <a:gd name="T20" fmla="*/ 2147483646 w 102"/>
                <a:gd name="T21" fmla="*/ 2147483646 h 95"/>
                <a:gd name="T22" fmla="*/ 2147483646 w 102"/>
                <a:gd name="T23" fmla="*/ 2147483646 h 95"/>
                <a:gd name="T24" fmla="*/ 2147483646 w 102"/>
                <a:gd name="T25" fmla="*/ 2147483646 h 95"/>
                <a:gd name="T26" fmla="*/ 2147483646 w 102"/>
                <a:gd name="T27" fmla="*/ 2147483646 h 95"/>
                <a:gd name="T28" fmla="*/ 2147483646 w 102"/>
                <a:gd name="T29" fmla="*/ 2147483646 h 95"/>
                <a:gd name="T30" fmla="*/ 0 w 102"/>
                <a:gd name="T31" fmla="*/ 2147483646 h 95"/>
                <a:gd name="T32" fmla="*/ 2147483646 w 102"/>
                <a:gd name="T33" fmla="*/ 2147483646 h 95"/>
                <a:gd name="T34" fmla="*/ 2147483646 w 102"/>
                <a:gd name="T35" fmla="*/ 2147483646 h 95"/>
                <a:gd name="T36" fmla="*/ 2147483646 w 102"/>
                <a:gd name="T37" fmla="*/ 2147483646 h 95"/>
                <a:gd name="T38" fmla="*/ 2147483646 w 102"/>
                <a:gd name="T39" fmla="*/ 2147483646 h 95"/>
                <a:gd name="T40" fmla="*/ 2147483646 w 102"/>
                <a:gd name="T41" fmla="*/ 2147483646 h 95"/>
                <a:gd name="T42" fmla="*/ 2147483646 w 102"/>
                <a:gd name="T43" fmla="*/ 2147483646 h 95"/>
                <a:gd name="T44" fmla="*/ 2147483646 w 102"/>
                <a:gd name="T45" fmla="*/ 2147483646 h 95"/>
                <a:gd name="T46" fmla="*/ 2147483646 w 102"/>
                <a:gd name="T47" fmla="*/ 2147483646 h 95"/>
                <a:gd name="T48" fmla="*/ 2147483646 w 102"/>
                <a:gd name="T49" fmla="*/ 2147483646 h 95"/>
                <a:gd name="T50" fmla="*/ 2147483646 w 102"/>
                <a:gd name="T51" fmla="*/ 2147483646 h 95"/>
                <a:gd name="T52" fmla="*/ 2147483646 w 102"/>
                <a:gd name="T53" fmla="*/ 2147483646 h 95"/>
                <a:gd name="T54" fmla="*/ 2147483646 w 102"/>
                <a:gd name="T55" fmla="*/ 2147483646 h 95"/>
                <a:gd name="T56" fmla="*/ 2147483646 w 102"/>
                <a:gd name="T57" fmla="*/ 2147483646 h 95"/>
                <a:gd name="T58" fmla="*/ 2147483646 w 102"/>
                <a:gd name="T59" fmla="*/ 2147483646 h 95"/>
                <a:gd name="T60" fmla="*/ 2147483646 w 102"/>
                <a:gd name="T61" fmla="*/ 2147483646 h 95"/>
                <a:gd name="T62" fmla="*/ 2147483646 w 102"/>
                <a:gd name="T63" fmla="*/ 2147483646 h 95"/>
                <a:gd name="T64" fmla="*/ 2147483646 w 102"/>
                <a:gd name="T65" fmla="*/ 2147483646 h 95"/>
                <a:gd name="T66" fmla="*/ 2147483646 w 102"/>
                <a:gd name="T67" fmla="*/ 2147483646 h 95"/>
                <a:gd name="T68" fmla="*/ 2147483646 w 102"/>
                <a:gd name="T69" fmla="*/ 2147483646 h 95"/>
                <a:gd name="T70" fmla="*/ 2147483646 w 102"/>
                <a:gd name="T71" fmla="*/ 2147483646 h 95"/>
                <a:gd name="T72" fmla="*/ 2147483646 w 102"/>
                <a:gd name="T73" fmla="*/ 2147483646 h 95"/>
                <a:gd name="T74" fmla="*/ 2147483646 w 102"/>
                <a:gd name="T75" fmla="*/ 2147483646 h 95"/>
                <a:gd name="T76" fmla="*/ 2147483646 w 102"/>
                <a:gd name="T77" fmla="*/ 2147483646 h 95"/>
                <a:gd name="T78" fmla="*/ 2147483646 w 102"/>
                <a:gd name="T79" fmla="*/ 2147483646 h 95"/>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102" h="95">
                  <a:moveTo>
                    <a:pt x="37" y="16"/>
                  </a:moveTo>
                  <a:cubicBezTo>
                    <a:pt x="41" y="16"/>
                    <a:pt x="45" y="12"/>
                    <a:pt x="45" y="8"/>
                  </a:cubicBezTo>
                  <a:cubicBezTo>
                    <a:pt x="45" y="4"/>
                    <a:pt x="41" y="0"/>
                    <a:pt x="37" y="0"/>
                  </a:cubicBezTo>
                  <a:cubicBezTo>
                    <a:pt x="33" y="0"/>
                    <a:pt x="30" y="4"/>
                    <a:pt x="30" y="8"/>
                  </a:cubicBezTo>
                  <a:cubicBezTo>
                    <a:pt x="30" y="12"/>
                    <a:pt x="33" y="16"/>
                    <a:pt x="37" y="16"/>
                  </a:cubicBezTo>
                  <a:close/>
                  <a:moveTo>
                    <a:pt x="63" y="18"/>
                  </a:moveTo>
                  <a:cubicBezTo>
                    <a:pt x="68" y="18"/>
                    <a:pt x="71" y="14"/>
                    <a:pt x="71" y="10"/>
                  </a:cubicBezTo>
                  <a:cubicBezTo>
                    <a:pt x="71" y="6"/>
                    <a:pt x="68" y="3"/>
                    <a:pt x="63" y="3"/>
                  </a:cubicBezTo>
                  <a:cubicBezTo>
                    <a:pt x="59" y="3"/>
                    <a:pt x="56" y="6"/>
                    <a:pt x="56" y="10"/>
                  </a:cubicBezTo>
                  <a:cubicBezTo>
                    <a:pt x="56" y="14"/>
                    <a:pt x="59" y="18"/>
                    <a:pt x="63" y="18"/>
                  </a:cubicBezTo>
                  <a:close/>
                  <a:moveTo>
                    <a:pt x="13" y="23"/>
                  </a:moveTo>
                  <a:cubicBezTo>
                    <a:pt x="16" y="23"/>
                    <a:pt x="19" y="20"/>
                    <a:pt x="19" y="16"/>
                  </a:cubicBezTo>
                  <a:cubicBezTo>
                    <a:pt x="19" y="13"/>
                    <a:pt x="16" y="10"/>
                    <a:pt x="13" y="10"/>
                  </a:cubicBezTo>
                  <a:cubicBezTo>
                    <a:pt x="10" y="10"/>
                    <a:pt x="7" y="13"/>
                    <a:pt x="7" y="16"/>
                  </a:cubicBezTo>
                  <a:cubicBezTo>
                    <a:pt x="7" y="20"/>
                    <a:pt x="10" y="23"/>
                    <a:pt x="13" y="23"/>
                  </a:cubicBezTo>
                  <a:close/>
                  <a:moveTo>
                    <a:pt x="88" y="21"/>
                  </a:moveTo>
                  <a:cubicBezTo>
                    <a:pt x="91" y="21"/>
                    <a:pt x="94" y="18"/>
                    <a:pt x="94" y="15"/>
                  </a:cubicBezTo>
                  <a:cubicBezTo>
                    <a:pt x="94" y="11"/>
                    <a:pt x="91" y="8"/>
                    <a:pt x="88" y="8"/>
                  </a:cubicBezTo>
                  <a:cubicBezTo>
                    <a:pt x="84" y="8"/>
                    <a:pt x="81" y="11"/>
                    <a:pt x="81" y="15"/>
                  </a:cubicBezTo>
                  <a:cubicBezTo>
                    <a:pt x="81" y="18"/>
                    <a:pt x="84" y="21"/>
                    <a:pt x="88" y="21"/>
                  </a:cubicBezTo>
                  <a:close/>
                  <a:moveTo>
                    <a:pt x="95" y="24"/>
                  </a:moveTo>
                  <a:cubicBezTo>
                    <a:pt x="81" y="24"/>
                    <a:pt x="81" y="24"/>
                    <a:pt x="81" y="24"/>
                  </a:cubicBezTo>
                  <a:cubicBezTo>
                    <a:pt x="80" y="24"/>
                    <a:pt x="79" y="24"/>
                    <a:pt x="78" y="25"/>
                  </a:cubicBezTo>
                  <a:cubicBezTo>
                    <a:pt x="76" y="22"/>
                    <a:pt x="74" y="21"/>
                    <a:pt x="71" y="21"/>
                  </a:cubicBezTo>
                  <a:cubicBezTo>
                    <a:pt x="57" y="21"/>
                    <a:pt x="57" y="21"/>
                    <a:pt x="57" y="21"/>
                  </a:cubicBezTo>
                  <a:cubicBezTo>
                    <a:pt x="54" y="21"/>
                    <a:pt x="52" y="21"/>
                    <a:pt x="51" y="23"/>
                  </a:cubicBezTo>
                  <a:cubicBezTo>
                    <a:pt x="49" y="21"/>
                    <a:pt x="47" y="20"/>
                    <a:pt x="45" y="20"/>
                  </a:cubicBezTo>
                  <a:cubicBezTo>
                    <a:pt x="30" y="20"/>
                    <a:pt x="30" y="20"/>
                    <a:pt x="30" y="20"/>
                  </a:cubicBezTo>
                  <a:cubicBezTo>
                    <a:pt x="27" y="20"/>
                    <a:pt x="24" y="23"/>
                    <a:pt x="23" y="26"/>
                  </a:cubicBezTo>
                  <a:cubicBezTo>
                    <a:pt x="22" y="26"/>
                    <a:pt x="19" y="26"/>
                    <a:pt x="18" y="26"/>
                  </a:cubicBezTo>
                  <a:cubicBezTo>
                    <a:pt x="7" y="26"/>
                    <a:pt x="7" y="26"/>
                    <a:pt x="7" y="26"/>
                  </a:cubicBezTo>
                  <a:cubicBezTo>
                    <a:pt x="3" y="26"/>
                    <a:pt x="0" y="29"/>
                    <a:pt x="0" y="34"/>
                  </a:cubicBezTo>
                  <a:cubicBezTo>
                    <a:pt x="0" y="53"/>
                    <a:pt x="0" y="53"/>
                    <a:pt x="0" y="53"/>
                  </a:cubicBezTo>
                  <a:cubicBezTo>
                    <a:pt x="0" y="55"/>
                    <a:pt x="0" y="56"/>
                    <a:pt x="2" y="56"/>
                  </a:cubicBezTo>
                  <a:cubicBezTo>
                    <a:pt x="4" y="56"/>
                    <a:pt x="4" y="55"/>
                    <a:pt x="4" y="53"/>
                  </a:cubicBezTo>
                  <a:cubicBezTo>
                    <a:pt x="4" y="51"/>
                    <a:pt x="4" y="32"/>
                    <a:pt x="4" y="32"/>
                  </a:cubicBezTo>
                  <a:cubicBezTo>
                    <a:pt x="7" y="32"/>
                    <a:pt x="7" y="32"/>
                    <a:pt x="7" y="32"/>
                  </a:cubicBezTo>
                  <a:cubicBezTo>
                    <a:pt x="7" y="32"/>
                    <a:pt x="7" y="80"/>
                    <a:pt x="7" y="83"/>
                  </a:cubicBezTo>
                  <a:cubicBezTo>
                    <a:pt x="7" y="88"/>
                    <a:pt x="10" y="88"/>
                    <a:pt x="12" y="88"/>
                  </a:cubicBezTo>
                  <a:cubicBezTo>
                    <a:pt x="15" y="88"/>
                    <a:pt x="15" y="88"/>
                    <a:pt x="15" y="88"/>
                  </a:cubicBezTo>
                  <a:cubicBezTo>
                    <a:pt x="17" y="88"/>
                    <a:pt x="19" y="88"/>
                    <a:pt x="19" y="82"/>
                  </a:cubicBezTo>
                  <a:cubicBezTo>
                    <a:pt x="19" y="79"/>
                    <a:pt x="19" y="32"/>
                    <a:pt x="19" y="32"/>
                  </a:cubicBezTo>
                  <a:cubicBezTo>
                    <a:pt x="22" y="32"/>
                    <a:pt x="22" y="32"/>
                    <a:pt x="22" y="32"/>
                  </a:cubicBezTo>
                  <a:cubicBezTo>
                    <a:pt x="22" y="54"/>
                    <a:pt x="22" y="54"/>
                    <a:pt x="22" y="54"/>
                  </a:cubicBezTo>
                  <a:cubicBezTo>
                    <a:pt x="22" y="56"/>
                    <a:pt x="23" y="56"/>
                    <a:pt x="25" y="56"/>
                  </a:cubicBezTo>
                  <a:cubicBezTo>
                    <a:pt x="26" y="56"/>
                    <a:pt x="27" y="55"/>
                    <a:pt x="27" y="53"/>
                  </a:cubicBezTo>
                  <a:cubicBezTo>
                    <a:pt x="27" y="52"/>
                    <a:pt x="27" y="29"/>
                    <a:pt x="27" y="29"/>
                  </a:cubicBezTo>
                  <a:cubicBezTo>
                    <a:pt x="30" y="29"/>
                    <a:pt x="30" y="29"/>
                    <a:pt x="30" y="29"/>
                  </a:cubicBezTo>
                  <a:cubicBezTo>
                    <a:pt x="30" y="29"/>
                    <a:pt x="29" y="84"/>
                    <a:pt x="30" y="88"/>
                  </a:cubicBezTo>
                  <a:cubicBezTo>
                    <a:pt x="30" y="94"/>
                    <a:pt x="33" y="95"/>
                    <a:pt x="35" y="95"/>
                  </a:cubicBezTo>
                  <a:cubicBezTo>
                    <a:pt x="41" y="95"/>
                    <a:pt x="41" y="95"/>
                    <a:pt x="41" y="95"/>
                  </a:cubicBezTo>
                  <a:cubicBezTo>
                    <a:pt x="43" y="95"/>
                    <a:pt x="45" y="94"/>
                    <a:pt x="46" y="87"/>
                  </a:cubicBezTo>
                  <a:cubicBezTo>
                    <a:pt x="46" y="84"/>
                    <a:pt x="46" y="29"/>
                    <a:pt x="46" y="29"/>
                  </a:cubicBezTo>
                  <a:cubicBezTo>
                    <a:pt x="48" y="29"/>
                    <a:pt x="48" y="29"/>
                    <a:pt x="48" y="29"/>
                  </a:cubicBezTo>
                  <a:cubicBezTo>
                    <a:pt x="48" y="29"/>
                    <a:pt x="48" y="51"/>
                    <a:pt x="48" y="53"/>
                  </a:cubicBezTo>
                  <a:cubicBezTo>
                    <a:pt x="48" y="55"/>
                    <a:pt x="49" y="56"/>
                    <a:pt x="51" y="56"/>
                  </a:cubicBezTo>
                  <a:cubicBezTo>
                    <a:pt x="52" y="56"/>
                    <a:pt x="52" y="55"/>
                    <a:pt x="52" y="53"/>
                  </a:cubicBezTo>
                  <a:cubicBezTo>
                    <a:pt x="52" y="52"/>
                    <a:pt x="53" y="30"/>
                    <a:pt x="53" y="30"/>
                  </a:cubicBezTo>
                  <a:cubicBezTo>
                    <a:pt x="55" y="30"/>
                    <a:pt x="55" y="30"/>
                    <a:pt x="55" y="30"/>
                  </a:cubicBezTo>
                  <a:cubicBezTo>
                    <a:pt x="55" y="30"/>
                    <a:pt x="55" y="83"/>
                    <a:pt x="55" y="87"/>
                  </a:cubicBezTo>
                  <a:cubicBezTo>
                    <a:pt x="56" y="93"/>
                    <a:pt x="59" y="94"/>
                    <a:pt x="61" y="94"/>
                  </a:cubicBezTo>
                  <a:cubicBezTo>
                    <a:pt x="67" y="94"/>
                    <a:pt x="67" y="94"/>
                    <a:pt x="67" y="94"/>
                  </a:cubicBezTo>
                  <a:cubicBezTo>
                    <a:pt x="69" y="94"/>
                    <a:pt x="71" y="93"/>
                    <a:pt x="72" y="86"/>
                  </a:cubicBezTo>
                  <a:cubicBezTo>
                    <a:pt x="72" y="83"/>
                    <a:pt x="72" y="30"/>
                    <a:pt x="72" y="30"/>
                  </a:cubicBezTo>
                  <a:cubicBezTo>
                    <a:pt x="75" y="30"/>
                    <a:pt x="75" y="30"/>
                    <a:pt x="75" y="30"/>
                  </a:cubicBezTo>
                  <a:cubicBezTo>
                    <a:pt x="75" y="30"/>
                    <a:pt x="75" y="51"/>
                    <a:pt x="75" y="53"/>
                  </a:cubicBezTo>
                  <a:cubicBezTo>
                    <a:pt x="75" y="55"/>
                    <a:pt x="75" y="56"/>
                    <a:pt x="77" y="56"/>
                  </a:cubicBezTo>
                  <a:cubicBezTo>
                    <a:pt x="78" y="56"/>
                    <a:pt x="79" y="55"/>
                    <a:pt x="79" y="54"/>
                  </a:cubicBezTo>
                  <a:cubicBezTo>
                    <a:pt x="79" y="57"/>
                    <a:pt x="79" y="32"/>
                    <a:pt x="79" y="32"/>
                  </a:cubicBezTo>
                  <a:cubicBezTo>
                    <a:pt x="82" y="32"/>
                    <a:pt x="82" y="32"/>
                    <a:pt x="82" y="32"/>
                  </a:cubicBezTo>
                  <a:cubicBezTo>
                    <a:pt x="82" y="32"/>
                    <a:pt x="82" y="79"/>
                    <a:pt x="82" y="80"/>
                  </a:cubicBezTo>
                  <a:cubicBezTo>
                    <a:pt x="82" y="85"/>
                    <a:pt x="84" y="86"/>
                    <a:pt x="85" y="86"/>
                  </a:cubicBezTo>
                  <a:cubicBezTo>
                    <a:pt x="91" y="86"/>
                    <a:pt x="91" y="86"/>
                    <a:pt x="91" y="86"/>
                  </a:cubicBezTo>
                  <a:cubicBezTo>
                    <a:pt x="92" y="86"/>
                    <a:pt x="94" y="85"/>
                    <a:pt x="94" y="79"/>
                  </a:cubicBezTo>
                  <a:cubicBezTo>
                    <a:pt x="94" y="76"/>
                    <a:pt x="94" y="32"/>
                    <a:pt x="94" y="32"/>
                  </a:cubicBezTo>
                  <a:cubicBezTo>
                    <a:pt x="97" y="32"/>
                    <a:pt x="97" y="32"/>
                    <a:pt x="97" y="32"/>
                  </a:cubicBezTo>
                  <a:cubicBezTo>
                    <a:pt x="97" y="32"/>
                    <a:pt x="97" y="53"/>
                    <a:pt x="97" y="54"/>
                  </a:cubicBezTo>
                  <a:cubicBezTo>
                    <a:pt x="97" y="55"/>
                    <a:pt x="98" y="56"/>
                    <a:pt x="99" y="56"/>
                  </a:cubicBezTo>
                  <a:cubicBezTo>
                    <a:pt x="101" y="56"/>
                    <a:pt x="102" y="55"/>
                    <a:pt x="102" y="54"/>
                  </a:cubicBezTo>
                  <a:cubicBezTo>
                    <a:pt x="102" y="33"/>
                    <a:pt x="102" y="33"/>
                    <a:pt x="102" y="33"/>
                  </a:cubicBezTo>
                  <a:cubicBezTo>
                    <a:pt x="102" y="29"/>
                    <a:pt x="98" y="24"/>
                    <a:pt x="95" y="24"/>
                  </a:cubicBezTo>
                  <a:close/>
                </a:path>
              </a:pathLst>
            </a:custGeom>
            <a:solidFill>
              <a:srgbClr val="00B05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650"/>
            </a:p>
          </p:txBody>
        </p:sp>
        <p:sp>
          <p:nvSpPr>
            <p:cNvPr id="16459" name="TextBox 49">
              <a:extLst>
                <a:ext uri="{FF2B5EF4-FFF2-40B4-BE49-F238E27FC236}">
                  <a16:creationId xmlns:a16="http://schemas.microsoft.com/office/drawing/2014/main" id="{8C87D1D4-16C8-4F89-81B3-90DD4D1D4DCF}"/>
                </a:ext>
              </a:extLst>
            </p:cNvPr>
            <p:cNvSpPr txBox="1">
              <a:spLocks noChangeArrowheads="1"/>
            </p:cNvSpPr>
            <p:nvPr/>
          </p:nvSpPr>
          <p:spPr bwMode="auto">
            <a:xfrm>
              <a:off x="-36183" y="8740076"/>
              <a:ext cx="936625" cy="3449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eaLnBrk="1" hangingPunct="1"/>
              <a:r>
                <a:rPr lang="nl-NL" altLang="nl-NL" sz="619" b="1">
                  <a:solidFill>
                    <a:srgbClr val="00B050"/>
                  </a:solidFill>
                </a:rPr>
                <a:t>Rollen</a:t>
              </a:r>
            </a:p>
          </p:txBody>
        </p:sp>
      </p:grpSp>
      <p:grpSp>
        <p:nvGrpSpPr>
          <p:cNvPr id="16438" name="Groep 12">
            <a:extLst>
              <a:ext uri="{FF2B5EF4-FFF2-40B4-BE49-F238E27FC236}">
                <a16:creationId xmlns:a16="http://schemas.microsoft.com/office/drawing/2014/main" id="{E4A9B7DD-AA49-48CE-A76F-05739B3749E0}"/>
              </a:ext>
            </a:extLst>
          </p:cNvPr>
          <p:cNvGrpSpPr>
            <a:grpSpLocks/>
          </p:cNvGrpSpPr>
          <p:nvPr/>
        </p:nvGrpSpPr>
        <p:grpSpPr bwMode="auto">
          <a:xfrm>
            <a:off x="1444319" y="4421468"/>
            <a:ext cx="450332" cy="398644"/>
            <a:chOff x="1688703" y="7353300"/>
            <a:chExt cx="936625" cy="875667"/>
          </a:xfrm>
        </p:grpSpPr>
        <p:sp>
          <p:nvSpPr>
            <p:cNvPr id="16452" name="Freeform 33">
              <a:extLst>
                <a:ext uri="{FF2B5EF4-FFF2-40B4-BE49-F238E27FC236}">
                  <a16:creationId xmlns:a16="http://schemas.microsoft.com/office/drawing/2014/main" id="{B5780E1E-71CE-461D-8ECF-1F5C5482E0DC}"/>
                </a:ext>
              </a:extLst>
            </p:cNvPr>
            <p:cNvSpPr>
              <a:spLocks noChangeAspect="1" noEditPoints="1"/>
            </p:cNvSpPr>
            <p:nvPr/>
          </p:nvSpPr>
          <p:spPr bwMode="gray">
            <a:xfrm>
              <a:off x="1970088" y="7353300"/>
              <a:ext cx="468312" cy="468313"/>
            </a:xfrm>
            <a:custGeom>
              <a:avLst/>
              <a:gdLst>
                <a:gd name="T0" fmla="*/ 2147483646 w 878"/>
                <a:gd name="T1" fmla="*/ 2147483646 h 878"/>
                <a:gd name="T2" fmla="*/ 2147483646 w 878"/>
                <a:gd name="T3" fmla="*/ 2147483646 h 878"/>
                <a:gd name="T4" fmla="*/ 2147483646 w 878"/>
                <a:gd name="T5" fmla="*/ 2147483646 h 878"/>
                <a:gd name="T6" fmla="*/ 2147483646 w 878"/>
                <a:gd name="T7" fmla="*/ 2147483646 h 878"/>
                <a:gd name="T8" fmla="*/ 2147483646 w 878"/>
                <a:gd name="T9" fmla="*/ 2147483646 h 878"/>
                <a:gd name="T10" fmla="*/ 2147483646 w 878"/>
                <a:gd name="T11" fmla="*/ 2147483646 h 878"/>
                <a:gd name="T12" fmla="*/ 2147483646 w 878"/>
                <a:gd name="T13" fmla="*/ 2147483646 h 878"/>
                <a:gd name="T14" fmla="*/ 2147483646 w 878"/>
                <a:gd name="T15" fmla="*/ 2147483646 h 878"/>
                <a:gd name="T16" fmla="*/ 2147483646 w 878"/>
                <a:gd name="T17" fmla="*/ 2147483646 h 878"/>
                <a:gd name="T18" fmla="*/ 2147483646 w 878"/>
                <a:gd name="T19" fmla="*/ 2147483646 h 878"/>
                <a:gd name="T20" fmla="*/ 2147483646 w 878"/>
                <a:gd name="T21" fmla="*/ 2147483646 h 878"/>
                <a:gd name="T22" fmla="*/ 2147483646 w 878"/>
                <a:gd name="T23" fmla="*/ 2147483646 h 878"/>
                <a:gd name="T24" fmla="*/ 2147483646 w 878"/>
                <a:gd name="T25" fmla="*/ 2147483646 h 878"/>
                <a:gd name="T26" fmla="*/ 2147483646 w 878"/>
                <a:gd name="T27" fmla="*/ 2147483646 h 878"/>
                <a:gd name="T28" fmla="*/ 2147483646 w 878"/>
                <a:gd name="T29" fmla="*/ 2147483646 h 878"/>
                <a:gd name="T30" fmla="*/ 2147483646 w 878"/>
                <a:gd name="T31" fmla="*/ 0 h 878"/>
                <a:gd name="T32" fmla="*/ 2147483646 w 878"/>
                <a:gd name="T33" fmla="*/ 0 h 878"/>
                <a:gd name="T34" fmla="*/ 2147483646 w 878"/>
                <a:gd name="T35" fmla="*/ 0 h 878"/>
                <a:gd name="T36" fmla="*/ 2147483646 w 878"/>
                <a:gd name="T37" fmla="*/ 2147483646 h 878"/>
                <a:gd name="T38" fmla="*/ 2147483646 w 878"/>
                <a:gd name="T39" fmla="*/ 2147483646 h 878"/>
                <a:gd name="T40" fmla="*/ 2147483646 w 878"/>
                <a:gd name="T41" fmla="*/ 2147483646 h 878"/>
                <a:gd name="T42" fmla="*/ 2147483646 w 878"/>
                <a:gd name="T43" fmla="*/ 2147483646 h 878"/>
                <a:gd name="T44" fmla="*/ 2147483646 w 878"/>
                <a:gd name="T45" fmla="*/ 2147483646 h 878"/>
                <a:gd name="T46" fmla="*/ 2147483646 w 878"/>
                <a:gd name="T47" fmla="*/ 2147483646 h 878"/>
                <a:gd name="T48" fmla="*/ 2147483646 w 878"/>
                <a:gd name="T49" fmla="*/ 2147483646 h 878"/>
                <a:gd name="T50" fmla="*/ 0 w 878"/>
                <a:gd name="T51" fmla="*/ 2147483646 h 878"/>
                <a:gd name="T52" fmla="*/ 0 w 878"/>
                <a:gd name="T53" fmla="*/ 2147483646 h 878"/>
                <a:gd name="T54" fmla="*/ 0 w 878"/>
                <a:gd name="T55" fmla="*/ 2147483646 h 878"/>
                <a:gd name="T56" fmla="*/ 2147483646 w 878"/>
                <a:gd name="T57" fmla="*/ 2147483646 h 878"/>
                <a:gd name="T58" fmla="*/ 2147483646 w 878"/>
                <a:gd name="T59" fmla="*/ 2147483646 h 878"/>
                <a:gd name="T60" fmla="*/ 2147483646 w 878"/>
                <a:gd name="T61" fmla="*/ 2147483646 h 878"/>
                <a:gd name="T62" fmla="*/ 2147483646 w 878"/>
                <a:gd name="T63" fmla="*/ 2147483646 h 878"/>
                <a:gd name="T64" fmla="*/ 2147483646 w 878"/>
                <a:gd name="T65" fmla="*/ 2147483646 h 878"/>
                <a:gd name="T66" fmla="*/ 2147483646 w 878"/>
                <a:gd name="T67" fmla="*/ 2147483646 h 878"/>
                <a:gd name="T68" fmla="*/ 2147483646 w 878"/>
                <a:gd name="T69" fmla="*/ 2147483646 h 878"/>
                <a:gd name="T70" fmla="*/ 2147483646 w 878"/>
                <a:gd name="T71" fmla="*/ 2147483646 h 878"/>
                <a:gd name="T72" fmla="*/ 2147483646 w 878"/>
                <a:gd name="T73" fmla="*/ 2147483646 h 878"/>
                <a:gd name="T74" fmla="*/ 2147483646 w 878"/>
                <a:gd name="T75" fmla="*/ 2147483646 h 878"/>
                <a:gd name="T76" fmla="*/ 2147483646 w 878"/>
                <a:gd name="T77" fmla="*/ 2147483646 h 878"/>
                <a:gd name="T78" fmla="*/ 2147483646 w 878"/>
                <a:gd name="T79" fmla="*/ 2147483646 h 878"/>
                <a:gd name="T80" fmla="*/ 2147483646 w 878"/>
                <a:gd name="T81" fmla="*/ 2147483646 h 878"/>
                <a:gd name="T82" fmla="*/ 2147483646 w 878"/>
                <a:gd name="T83" fmla="*/ 2147483646 h 878"/>
                <a:gd name="T84" fmla="*/ 2147483646 w 878"/>
                <a:gd name="T85" fmla="*/ 2147483646 h 878"/>
                <a:gd name="T86" fmla="*/ 2147483646 w 878"/>
                <a:gd name="T87" fmla="*/ 2147483646 h 878"/>
                <a:gd name="T88" fmla="*/ 2147483646 w 878"/>
                <a:gd name="T89" fmla="*/ 2147483646 h 878"/>
                <a:gd name="T90" fmla="*/ 2147483646 w 878"/>
                <a:gd name="T91" fmla="*/ 2147483646 h 878"/>
                <a:gd name="T92" fmla="*/ 2147483646 w 878"/>
                <a:gd name="T93" fmla="*/ 2147483646 h 878"/>
                <a:gd name="T94" fmla="*/ 2147483646 w 878"/>
                <a:gd name="T95" fmla="*/ 2147483646 h 878"/>
                <a:gd name="T96" fmla="*/ 2147483646 w 878"/>
                <a:gd name="T97" fmla="*/ 2147483646 h 878"/>
                <a:gd name="T98" fmla="*/ 2147483646 w 878"/>
                <a:gd name="T99" fmla="*/ 2147483646 h 878"/>
                <a:gd name="T100" fmla="*/ 2147483646 w 878"/>
                <a:gd name="T101" fmla="*/ 2147483646 h 878"/>
                <a:gd name="T102" fmla="*/ 2147483646 w 878"/>
                <a:gd name="T103" fmla="*/ 2147483646 h 878"/>
                <a:gd name="T104" fmla="*/ 2147483646 w 878"/>
                <a:gd name="T105" fmla="*/ 2147483646 h 878"/>
                <a:gd name="T106" fmla="*/ 2147483646 w 878"/>
                <a:gd name="T107" fmla="*/ 2147483646 h 878"/>
                <a:gd name="T108" fmla="*/ 2147483646 w 878"/>
                <a:gd name="T109" fmla="*/ 2147483646 h 878"/>
                <a:gd name="T110" fmla="*/ 2147483646 w 878"/>
                <a:gd name="T111" fmla="*/ 2147483646 h 878"/>
                <a:gd name="T112" fmla="*/ 2147483646 w 878"/>
                <a:gd name="T113" fmla="*/ 2147483646 h 878"/>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878" h="878">
                  <a:moveTo>
                    <a:pt x="488" y="780"/>
                  </a:moveTo>
                  <a:lnTo>
                    <a:pt x="96" y="780"/>
                  </a:lnTo>
                  <a:lnTo>
                    <a:pt x="96" y="98"/>
                  </a:lnTo>
                  <a:lnTo>
                    <a:pt x="488" y="98"/>
                  </a:lnTo>
                  <a:lnTo>
                    <a:pt x="488" y="244"/>
                  </a:lnTo>
                  <a:lnTo>
                    <a:pt x="584" y="244"/>
                  </a:lnTo>
                  <a:lnTo>
                    <a:pt x="584" y="98"/>
                  </a:lnTo>
                  <a:lnTo>
                    <a:pt x="582" y="78"/>
                  </a:lnTo>
                  <a:lnTo>
                    <a:pt x="578" y="60"/>
                  </a:lnTo>
                  <a:lnTo>
                    <a:pt x="568" y="42"/>
                  </a:lnTo>
                  <a:lnTo>
                    <a:pt x="556" y="28"/>
                  </a:lnTo>
                  <a:lnTo>
                    <a:pt x="542" y="16"/>
                  </a:lnTo>
                  <a:lnTo>
                    <a:pt x="526" y="8"/>
                  </a:lnTo>
                  <a:lnTo>
                    <a:pt x="506" y="2"/>
                  </a:lnTo>
                  <a:lnTo>
                    <a:pt x="488" y="0"/>
                  </a:lnTo>
                  <a:lnTo>
                    <a:pt x="96" y="0"/>
                  </a:lnTo>
                  <a:lnTo>
                    <a:pt x="78" y="2"/>
                  </a:lnTo>
                  <a:lnTo>
                    <a:pt x="58" y="8"/>
                  </a:lnTo>
                  <a:lnTo>
                    <a:pt x="42" y="16"/>
                  </a:lnTo>
                  <a:lnTo>
                    <a:pt x="28" y="28"/>
                  </a:lnTo>
                  <a:lnTo>
                    <a:pt x="16" y="42"/>
                  </a:lnTo>
                  <a:lnTo>
                    <a:pt x="6" y="60"/>
                  </a:lnTo>
                  <a:lnTo>
                    <a:pt x="2" y="78"/>
                  </a:lnTo>
                  <a:lnTo>
                    <a:pt x="0" y="98"/>
                  </a:lnTo>
                  <a:lnTo>
                    <a:pt x="0" y="780"/>
                  </a:lnTo>
                  <a:lnTo>
                    <a:pt x="2" y="800"/>
                  </a:lnTo>
                  <a:lnTo>
                    <a:pt x="6" y="818"/>
                  </a:lnTo>
                  <a:lnTo>
                    <a:pt x="16" y="836"/>
                  </a:lnTo>
                  <a:lnTo>
                    <a:pt x="28" y="850"/>
                  </a:lnTo>
                  <a:lnTo>
                    <a:pt x="42" y="862"/>
                  </a:lnTo>
                  <a:lnTo>
                    <a:pt x="58" y="870"/>
                  </a:lnTo>
                  <a:lnTo>
                    <a:pt x="78" y="876"/>
                  </a:lnTo>
                  <a:lnTo>
                    <a:pt x="96" y="878"/>
                  </a:lnTo>
                  <a:lnTo>
                    <a:pt x="488" y="878"/>
                  </a:lnTo>
                  <a:lnTo>
                    <a:pt x="506" y="876"/>
                  </a:lnTo>
                  <a:lnTo>
                    <a:pt x="526" y="870"/>
                  </a:lnTo>
                  <a:lnTo>
                    <a:pt x="542" y="862"/>
                  </a:lnTo>
                  <a:lnTo>
                    <a:pt x="556" y="850"/>
                  </a:lnTo>
                  <a:lnTo>
                    <a:pt x="568" y="836"/>
                  </a:lnTo>
                  <a:lnTo>
                    <a:pt x="578" y="818"/>
                  </a:lnTo>
                  <a:lnTo>
                    <a:pt x="582" y="800"/>
                  </a:lnTo>
                  <a:lnTo>
                    <a:pt x="584" y="780"/>
                  </a:lnTo>
                  <a:lnTo>
                    <a:pt x="584" y="684"/>
                  </a:lnTo>
                  <a:lnTo>
                    <a:pt x="488" y="684"/>
                  </a:lnTo>
                  <a:lnTo>
                    <a:pt x="488" y="780"/>
                  </a:lnTo>
                  <a:close/>
                  <a:moveTo>
                    <a:pt x="878" y="464"/>
                  </a:moveTo>
                  <a:lnTo>
                    <a:pt x="684" y="274"/>
                  </a:lnTo>
                  <a:lnTo>
                    <a:pt x="684" y="390"/>
                  </a:lnTo>
                  <a:lnTo>
                    <a:pt x="244" y="390"/>
                  </a:lnTo>
                  <a:lnTo>
                    <a:pt x="244" y="536"/>
                  </a:lnTo>
                  <a:lnTo>
                    <a:pt x="684" y="536"/>
                  </a:lnTo>
                  <a:lnTo>
                    <a:pt x="684" y="654"/>
                  </a:lnTo>
                  <a:lnTo>
                    <a:pt x="878" y="464"/>
                  </a:lnTo>
                  <a:close/>
                </a:path>
              </a:pathLst>
            </a:custGeom>
            <a:solidFill>
              <a:srgbClr val="00277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650"/>
            </a:p>
          </p:txBody>
        </p:sp>
        <p:sp>
          <p:nvSpPr>
            <p:cNvPr id="16453" name="TextBox 49">
              <a:extLst>
                <a:ext uri="{FF2B5EF4-FFF2-40B4-BE49-F238E27FC236}">
                  <a16:creationId xmlns:a16="http://schemas.microsoft.com/office/drawing/2014/main" id="{7223DB4A-4248-4A8C-992E-3309EDE04F63}"/>
                </a:ext>
              </a:extLst>
            </p:cNvPr>
            <p:cNvSpPr txBox="1">
              <a:spLocks noChangeArrowheads="1"/>
            </p:cNvSpPr>
            <p:nvPr/>
          </p:nvSpPr>
          <p:spPr bwMode="auto">
            <a:xfrm>
              <a:off x="1688703" y="7816849"/>
              <a:ext cx="936625" cy="41211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eaLnBrk="1" hangingPunct="1"/>
              <a:r>
                <a:rPr lang="nl-NL" altLang="nl-NL" sz="619" b="1"/>
                <a:t>Output</a:t>
              </a:r>
            </a:p>
          </p:txBody>
        </p:sp>
      </p:grpSp>
      <p:grpSp>
        <p:nvGrpSpPr>
          <p:cNvPr id="16441" name="Groep 4">
            <a:extLst>
              <a:ext uri="{FF2B5EF4-FFF2-40B4-BE49-F238E27FC236}">
                <a16:creationId xmlns:a16="http://schemas.microsoft.com/office/drawing/2014/main" id="{2F0A90BD-3408-4745-BED3-0D32AF9B7A05}"/>
              </a:ext>
            </a:extLst>
          </p:cNvPr>
          <p:cNvGrpSpPr>
            <a:grpSpLocks/>
          </p:cNvGrpSpPr>
          <p:nvPr/>
        </p:nvGrpSpPr>
        <p:grpSpPr bwMode="auto">
          <a:xfrm>
            <a:off x="1394373" y="3319419"/>
            <a:ext cx="452494" cy="537698"/>
            <a:chOff x="77788" y="5572125"/>
            <a:chExt cx="936625" cy="1041870"/>
          </a:xfrm>
        </p:grpSpPr>
        <p:sp>
          <p:nvSpPr>
            <p:cNvPr id="16448" name="Freeform 45">
              <a:extLst>
                <a:ext uri="{FF2B5EF4-FFF2-40B4-BE49-F238E27FC236}">
                  <a16:creationId xmlns:a16="http://schemas.microsoft.com/office/drawing/2014/main" id="{CCDD54D9-EEAA-4E17-9FD2-6D27F524036E}"/>
                </a:ext>
              </a:extLst>
            </p:cNvPr>
            <p:cNvSpPr>
              <a:spLocks noChangeAspect="1" noEditPoints="1"/>
            </p:cNvSpPr>
            <p:nvPr/>
          </p:nvSpPr>
          <p:spPr bwMode="gray">
            <a:xfrm>
              <a:off x="280988" y="5572125"/>
              <a:ext cx="555625" cy="493713"/>
            </a:xfrm>
            <a:custGeom>
              <a:avLst/>
              <a:gdLst>
                <a:gd name="T0" fmla="*/ 2147483646 w 82"/>
                <a:gd name="T1" fmla="*/ 2147483646 h 73"/>
                <a:gd name="T2" fmla="*/ 2147483646 w 82"/>
                <a:gd name="T3" fmla="*/ 2147483646 h 73"/>
                <a:gd name="T4" fmla="*/ 2147483646 w 82"/>
                <a:gd name="T5" fmla="*/ 2147483646 h 73"/>
                <a:gd name="T6" fmla="*/ 2147483646 w 82"/>
                <a:gd name="T7" fmla="*/ 2147483646 h 73"/>
                <a:gd name="T8" fmla="*/ 2147483646 w 82"/>
                <a:gd name="T9" fmla="*/ 2147483646 h 73"/>
                <a:gd name="T10" fmla="*/ 2147483646 w 82"/>
                <a:gd name="T11" fmla="*/ 2147483646 h 73"/>
                <a:gd name="T12" fmla="*/ 2147483646 w 82"/>
                <a:gd name="T13" fmla="*/ 2147483646 h 73"/>
                <a:gd name="T14" fmla="*/ 2147483646 w 82"/>
                <a:gd name="T15" fmla="*/ 2147483646 h 73"/>
                <a:gd name="T16" fmla="*/ 2147483646 w 82"/>
                <a:gd name="T17" fmla="*/ 2147483646 h 73"/>
                <a:gd name="T18" fmla="*/ 2147483646 w 82"/>
                <a:gd name="T19" fmla="*/ 2147483646 h 73"/>
                <a:gd name="T20" fmla="*/ 2147483646 w 82"/>
                <a:gd name="T21" fmla="*/ 2147483646 h 73"/>
                <a:gd name="T22" fmla="*/ 2147483646 w 82"/>
                <a:gd name="T23" fmla="*/ 2147483646 h 73"/>
                <a:gd name="T24" fmla="*/ 0 w 82"/>
                <a:gd name="T25" fmla="*/ 2147483646 h 73"/>
                <a:gd name="T26" fmla="*/ 0 w 82"/>
                <a:gd name="T27" fmla="*/ 2147483646 h 73"/>
                <a:gd name="T28" fmla="*/ 2147483646 w 82"/>
                <a:gd name="T29" fmla="*/ 2147483646 h 73"/>
                <a:gd name="T30" fmla="*/ 2147483646 w 82"/>
                <a:gd name="T31" fmla="*/ 2147483646 h 73"/>
                <a:gd name="T32" fmla="*/ 2147483646 w 82"/>
                <a:gd name="T33" fmla="*/ 2147483646 h 73"/>
                <a:gd name="T34" fmla="*/ 2147483646 w 82"/>
                <a:gd name="T35" fmla="*/ 2147483646 h 73"/>
                <a:gd name="T36" fmla="*/ 2147483646 w 82"/>
                <a:gd name="T37" fmla="*/ 2147483646 h 73"/>
                <a:gd name="T38" fmla="*/ 2147483646 w 82"/>
                <a:gd name="T39" fmla="*/ 2147483646 h 73"/>
                <a:gd name="T40" fmla="*/ 2147483646 w 82"/>
                <a:gd name="T41" fmla="*/ 2147483646 h 73"/>
                <a:gd name="T42" fmla="*/ 2147483646 w 82"/>
                <a:gd name="T43" fmla="*/ 2147483646 h 73"/>
                <a:gd name="T44" fmla="*/ 2147483646 w 82"/>
                <a:gd name="T45" fmla="*/ 2147483646 h 73"/>
                <a:gd name="T46" fmla="*/ 2147483646 w 82"/>
                <a:gd name="T47" fmla="*/ 2147483646 h 73"/>
                <a:gd name="T48" fmla="*/ 2147483646 w 82"/>
                <a:gd name="T49" fmla="*/ 2147483646 h 73"/>
                <a:gd name="T50" fmla="*/ 2147483646 w 82"/>
                <a:gd name="T51" fmla="*/ 2147483646 h 73"/>
                <a:gd name="T52" fmla="*/ 2147483646 w 82"/>
                <a:gd name="T53" fmla="*/ 2147483646 h 73"/>
                <a:gd name="T54" fmla="*/ 2147483646 w 82"/>
                <a:gd name="T55" fmla="*/ 2147483646 h 73"/>
                <a:gd name="T56" fmla="*/ 2147483646 w 82"/>
                <a:gd name="T57" fmla="*/ 2147483646 h 73"/>
                <a:gd name="T58" fmla="*/ 2147483646 w 82"/>
                <a:gd name="T59" fmla="*/ 2147483646 h 73"/>
                <a:gd name="T60" fmla="*/ 2147483646 w 82"/>
                <a:gd name="T61" fmla="*/ 2147483646 h 73"/>
                <a:gd name="T62" fmla="*/ 2147483646 w 82"/>
                <a:gd name="T63" fmla="*/ 2147483646 h 73"/>
                <a:gd name="T64" fmla="*/ 2147483646 w 82"/>
                <a:gd name="T65" fmla="*/ 2147483646 h 73"/>
                <a:gd name="T66" fmla="*/ 2147483646 w 82"/>
                <a:gd name="T67" fmla="*/ 2147483646 h 73"/>
                <a:gd name="T68" fmla="*/ 2147483646 w 82"/>
                <a:gd name="T69" fmla="*/ 2147483646 h 73"/>
                <a:gd name="T70" fmla="*/ 2147483646 w 82"/>
                <a:gd name="T71" fmla="*/ 2147483646 h 73"/>
                <a:gd name="T72" fmla="*/ 2147483646 w 82"/>
                <a:gd name="T73" fmla="*/ 2147483646 h 73"/>
                <a:gd name="T74" fmla="*/ 2147483646 w 82"/>
                <a:gd name="T75" fmla="*/ 2147483646 h 73"/>
                <a:gd name="T76" fmla="*/ 2147483646 w 82"/>
                <a:gd name="T77" fmla="*/ 2147483646 h 73"/>
                <a:gd name="T78" fmla="*/ 2147483646 w 82"/>
                <a:gd name="T79" fmla="*/ 2147483646 h 73"/>
                <a:gd name="T80" fmla="*/ 2147483646 w 82"/>
                <a:gd name="T81" fmla="*/ 2147483646 h 73"/>
                <a:gd name="T82" fmla="*/ 2147483646 w 82"/>
                <a:gd name="T83" fmla="*/ 2147483646 h 73"/>
                <a:gd name="T84" fmla="*/ 2147483646 w 82"/>
                <a:gd name="T85" fmla="*/ 2147483646 h 73"/>
                <a:gd name="T86" fmla="*/ 2147483646 w 82"/>
                <a:gd name="T87" fmla="*/ 2147483646 h 73"/>
                <a:gd name="T88" fmla="*/ 2147483646 w 82"/>
                <a:gd name="T89" fmla="*/ 2147483646 h 73"/>
                <a:gd name="T90" fmla="*/ 2147483646 w 82"/>
                <a:gd name="T91" fmla="*/ 2147483646 h 73"/>
                <a:gd name="T92" fmla="*/ 2147483646 w 82"/>
                <a:gd name="T93" fmla="*/ 2147483646 h 73"/>
                <a:gd name="T94" fmla="*/ 2147483646 w 82"/>
                <a:gd name="T95" fmla="*/ 2147483646 h 73"/>
                <a:gd name="T96" fmla="*/ 2147483646 w 82"/>
                <a:gd name="T97" fmla="*/ 2147483646 h 73"/>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0" t="0" r="r" b="b"/>
              <a:pathLst>
                <a:path w="82" h="73">
                  <a:moveTo>
                    <a:pt x="13" y="24"/>
                  </a:moveTo>
                  <a:cubicBezTo>
                    <a:pt x="16" y="21"/>
                    <a:pt x="20" y="23"/>
                    <a:pt x="24" y="28"/>
                  </a:cubicBezTo>
                  <a:cubicBezTo>
                    <a:pt x="24" y="29"/>
                    <a:pt x="25" y="28"/>
                    <a:pt x="25" y="28"/>
                  </a:cubicBezTo>
                  <a:cubicBezTo>
                    <a:pt x="26" y="27"/>
                    <a:pt x="31" y="22"/>
                    <a:pt x="31" y="22"/>
                  </a:cubicBezTo>
                  <a:cubicBezTo>
                    <a:pt x="32" y="22"/>
                    <a:pt x="32" y="21"/>
                    <a:pt x="32" y="21"/>
                  </a:cubicBezTo>
                  <a:cubicBezTo>
                    <a:pt x="31" y="20"/>
                    <a:pt x="30" y="18"/>
                    <a:pt x="29" y="17"/>
                  </a:cubicBezTo>
                  <a:cubicBezTo>
                    <a:pt x="21" y="7"/>
                    <a:pt x="49" y="1"/>
                    <a:pt x="45" y="1"/>
                  </a:cubicBezTo>
                  <a:cubicBezTo>
                    <a:pt x="42" y="1"/>
                    <a:pt x="34" y="0"/>
                    <a:pt x="32" y="1"/>
                  </a:cubicBezTo>
                  <a:cubicBezTo>
                    <a:pt x="27" y="1"/>
                    <a:pt x="21" y="6"/>
                    <a:pt x="17" y="8"/>
                  </a:cubicBezTo>
                  <a:cubicBezTo>
                    <a:pt x="13" y="11"/>
                    <a:pt x="11" y="13"/>
                    <a:pt x="11" y="13"/>
                  </a:cubicBezTo>
                  <a:cubicBezTo>
                    <a:pt x="10" y="14"/>
                    <a:pt x="11" y="17"/>
                    <a:pt x="9" y="19"/>
                  </a:cubicBezTo>
                  <a:cubicBezTo>
                    <a:pt x="6" y="21"/>
                    <a:pt x="5" y="19"/>
                    <a:pt x="3" y="21"/>
                  </a:cubicBezTo>
                  <a:cubicBezTo>
                    <a:pt x="3" y="21"/>
                    <a:pt x="1" y="23"/>
                    <a:pt x="0" y="23"/>
                  </a:cubicBezTo>
                  <a:cubicBezTo>
                    <a:pt x="0" y="23"/>
                    <a:pt x="0" y="24"/>
                    <a:pt x="0" y="25"/>
                  </a:cubicBezTo>
                  <a:cubicBezTo>
                    <a:pt x="0" y="25"/>
                    <a:pt x="5" y="31"/>
                    <a:pt x="6" y="31"/>
                  </a:cubicBezTo>
                  <a:cubicBezTo>
                    <a:pt x="6" y="32"/>
                    <a:pt x="7" y="32"/>
                    <a:pt x="8" y="31"/>
                  </a:cubicBezTo>
                  <a:cubicBezTo>
                    <a:pt x="9" y="31"/>
                    <a:pt x="11" y="29"/>
                    <a:pt x="11" y="29"/>
                  </a:cubicBezTo>
                  <a:cubicBezTo>
                    <a:pt x="11" y="29"/>
                    <a:pt x="11" y="25"/>
                    <a:pt x="13" y="24"/>
                  </a:cubicBezTo>
                  <a:close/>
                  <a:moveTo>
                    <a:pt x="36" y="26"/>
                  </a:moveTo>
                  <a:cubicBezTo>
                    <a:pt x="35" y="26"/>
                    <a:pt x="35" y="26"/>
                    <a:pt x="34" y="26"/>
                  </a:cubicBezTo>
                  <a:cubicBezTo>
                    <a:pt x="28" y="31"/>
                    <a:pt x="28" y="31"/>
                    <a:pt x="28" y="31"/>
                  </a:cubicBezTo>
                  <a:cubicBezTo>
                    <a:pt x="28" y="32"/>
                    <a:pt x="28" y="32"/>
                    <a:pt x="28" y="33"/>
                  </a:cubicBezTo>
                  <a:cubicBezTo>
                    <a:pt x="62" y="71"/>
                    <a:pt x="62" y="71"/>
                    <a:pt x="62" y="71"/>
                  </a:cubicBezTo>
                  <a:cubicBezTo>
                    <a:pt x="63" y="72"/>
                    <a:pt x="64" y="72"/>
                    <a:pt x="65" y="72"/>
                  </a:cubicBezTo>
                  <a:cubicBezTo>
                    <a:pt x="69" y="68"/>
                    <a:pt x="69" y="68"/>
                    <a:pt x="69" y="68"/>
                  </a:cubicBezTo>
                  <a:cubicBezTo>
                    <a:pt x="70" y="68"/>
                    <a:pt x="70" y="66"/>
                    <a:pt x="70" y="65"/>
                  </a:cubicBezTo>
                  <a:lnTo>
                    <a:pt x="36" y="26"/>
                  </a:lnTo>
                  <a:close/>
                  <a:moveTo>
                    <a:pt x="81" y="10"/>
                  </a:moveTo>
                  <a:cubicBezTo>
                    <a:pt x="81" y="8"/>
                    <a:pt x="80" y="8"/>
                    <a:pt x="79" y="9"/>
                  </a:cubicBezTo>
                  <a:cubicBezTo>
                    <a:pt x="79" y="10"/>
                    <a:pt x="76" y="14"/>
                    <a:pt x="75" y="15"/>
                  </a:cubicBezTo>
                  <a:cubicBezTo>
                    <a:pt x="74" y="17"/>
                    <a:pt x="72" y="20"/>
                    <a:pt x="67" y="17"/>
                  </a:cubicBezTo>
                  <a:cubicBezTo>
                    <a:pt x="63" y="14"/>
                    <a:pt x="64" y="11"/>
                    <a:pt x="65" y="10"/>
                  </a:cubicBezTo>
                  <a:cubicBezTo>
                    <a:pt x="66" y="8"/>
                    <a:pt x="69" y="4"/>
                    <a:pt x="69" y="3"/>
                  </a:cubicBezTo>
                  <a:cubicBezTo>
                    <a:pt x="69" y="3"/>
                    <a:pt x="69" y="1"/>
                    <a:pt x="67" y="2"/>
                  </a:cubicBezTo>
                  <a:cubicBezTo>
                    <a:pt x="66" y="2"/>
                    <a:pt x="57" y="6"/>
                    <a:pt x="56" y="11"/>
                  </a:cubicBezTo>
                  <a:cubicBezTo>
                    <a:pt x="55" y="16"/>
                    <a:pt x="57" y="21"/>
                    <a:pt x="52" y="25"/>
                  </a:cubicBezTo>
                  <a:cubicBezTo>
                    <a:pt x="47" y="31"/>
                    <a:pt x="47" y="31"/>
                    <a:pt x="47" y="31"/>
                  </a:cubicBezTo>
                  <a:cubicBezTo>
                    <a:pt x="52" y="37"/>
                    <a:pt x="52" y="37"/>
                    <a:pt x="52" y="37"/>
                  </a:cubicBezTo>
                  <a:cubicBezTo>
                    <a:pt x="59" y="31"/>
                    <a:pt x="59" y="31"/>
                    <a:pt x="59" y="31"/>
                  </a:cubicBezTo>
                  <a:cubicBezTo>
                    <a:pt x="61" y="29"/>
                    <a:pt x="64" y="28"/>
                    <a:pt x="67" y="28"/>
                  </a:cubicBezTo>
                  <a:cubicBezTo>
                    <a:pt x="74" y="30"/>
                    <a:pt x="78" y="27"/>
                    <a:pt x="80" y="23"/>
                  </a:cubicBezTo>
                  <a:cubicBezTo>
                    <a:pt x="82" y="20"/>
                    <a:pt x="81" y="12"/>
                    <a:pt x="81" y="10"/>
                  </a:cubicBezTo>
                  <a:close/>
                  <a:moveTo>
                    <a:pt x="11" y="66"/>
                  </a:moveTo>
                  <a:cubicBezTo>
                    <a:pt x="10" y="67"/>
                    <a:pt x="10" y="68"/>
                    <a:pt x="11" y="69"/>
                  </a:cubicBezTo>
                  <a:cubicBezTo>
                    <a:pt x="15" y="73"/>
                    <a:pt x="15" y="73"/>
                    <a:pt x="15" y="73"/>
                  </a:cubicBezTo>
                  <a:cubicBezTo>
                    <a:pt x="16" y="73"/>
                    <a:pt x="17" y="73"/>
                    <a:pt x="18" y="72"/>
                  </a:cubicBezTo>
                  <a:cubicBezTo>
                    <a:pt x="38" y="52"/>
                    <a:pt x="38" y="52"/>
                    <a:pt x="38" y="52"/>
                  </a:cubicBezTo>
                  <a:cubicBezTo>
                    <a:pt x="32" y="45"/>
                    <a:pt x="32" y="45"/>
                    <a:pt x="32" y="45"/>
                  </a:cubicBezTo>
                  <a:lnTo>
                    <a:pt x="11" y="66"/>
                  </a:lnTo>
                  <a:close/>
                </a:path>
              </a:pathLst>
            </a:custGeom>
            <a:solidFill>
              <a:srgbClr val="F07E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650"/>
            </a:p>
          </p:txBody>
        </p:sp>
        <p:sp>
          <p:nvSpPr>
            <p:cNvPr id="16449" name="TextBox 49">
              <a:extLst>
                <a:ext uri="{FF2B5EF4-FFF2-40B4-BE49-F238E27FC236}">
                  <a16:creationId xmlns:a16="http://schemas.microsoft.com/office/drawing/2014/main" id="{DC1313DF-FAA6-4ABB-94FC-2DBF308EC899}"/>
                </a:ext>
              </a:extLst>
            </p:cNvPr>
            <p:cNvSpPr txBox="1">
              <a:spLocks noChangeArrowheads="1"/>
            </p:cNvSpPr>
            <p:nvPr/>
          </p:nvSpPr>
          <p:spPr bwMode="auto">
            <a:xfrm>
              <a:off x="77788" y="6065838"/>
              <a:ext cx="936625" cy="54815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eaLnBrk="1" hangingPunct="1"/>
              <a:r>
                <a:rPr lang="nl-NL" altLang="nl-NL" sz="619" b="1" dirty="0" err="1">
                  <a:solidFill>
                    <a:srgbClr val="F07E26"/>
                  </a:solidFill>
                </a:rPr>
                <a:t>Activi-teiten</a:t>
              </a:r>
              <a:endParaRPr lang="nl-NL" altLang="nl-NL" sz="619" b="1" dirty="0">
                <a:solidFill>
                  <a:srgbClr val="F07E26"/>
                </a:solidFill>
              </a:endParaRPr>
            </a:p>
          </p:txBody>
        </p:sp>
      </p:grpSp>
      <p:grpSp>
        <p:nvGrpSpPr>
          <p:cNvPr id="16442" name="Groep 3">
            <a:extLst>
              <a:ext uri="{FF2B5EF4-FFF2-40B4-BE49-F238E27FC236}">
                <a16:creationId xmlns:a16="http://schemas.microsoft.com/office/drawing/2014/main" id="{FEC3E721-4DA8-4051-AFE3-23A759CE5B4C}"/>
              </a:ext>
            </a:extLst>
          </p:cNvPr>
          <p:cNvGrpSpPr>
            <a:grpSpLocks/>
          </p:cNvGrpSpPr>
          <p:nvPr/>
        </p:nvGrpSpPr>
        <p:grpSpPr bwMode="auto">
          <a:xfrm>
            <a:off x="1419655" y="2472088"/>
            <a:ext cx="452494" cy="417837"/>
            <a:chOff x="116046" y="4502979"/>
            <a:chExt cx="936625" cy="832661"/>
          </a:xfrm>
        </p:grpSpPr>
        <p:sp>
          <p:nvSpPr>
            <p:cNvPr id="16446" name="Freeform 29">
              <a:extLst>
                <a:ext uri="{FF2B5EF4-FFF2-40B4-BE49-F238E27FC236}">
                  <a16:creationId xmlns:a16="http://schemas.microsoft.com/office/drawing/2014/main" id="{190E923E-6913-4A23-B210-664DFB158B3F}"/>
                </a:ext>
              </a:extLst>
            </p:cNvPr>
            <p:cNvSpPr>
              <a:spLocks noChangeAspect="1" noEditPoints="1"/>
            </p:cNvSpPr>
            <p:nvPr/>
          </p:nvSpPr>
          <p:spPr bwMode="gray">
            <a:xfrm>
              <a:off x="315913" y="4502979"/>
              <a:ext cx="460375" cy="458787"/>
            </a:xfrm>
            <a:custGeom>
              <a:avLst/>
              <a:gdLst>
                <a:gd name="T0" fmla="*/ 2147483646 w 880"/>
                <a:gd name="T1" fmla="*/ 0 h 878"/>
                <a:gd name="T2" fmla="*/ 2147483646 w 880"/>
                <a:gd name="T3" fmla="*/ 0 h 878"/>
                <a:gd name="T4" fmla="*/ 2147483646 w 880"/>
                <a:gd name="T5" fmla="*/ 0 h 878"/>
                <a:gd name="T6" fmla="*/ 2147483646 w 880"/>
                <a:gd name="T7" fmla="*/ 2147483646 h 878"/>
                <a:gd name="T8" fmla="*/ 2147483646 w 880"/>
                <a:gd name="T9" fmla="*/ 2147483646 h 878"/>
                <a:gd name="T10" fmla="*/ 2147483646 w 880"/>
                <a:gd name="T11" fmla="*/ 2147483646 h 878"/>
                <a:gd name="T12" fmla="*/ 2147483646 w 880"/>
                <a:gd name="T13" fmla="*/ 2147483646 h 878"/>
                <a:gd name="T14" fmla="*/ 2147483646 w 880"/>
                <a:gd name="T15" fmla="*/ 2147483646 h 878"/>
                <a:gd name="T16" fmla="*/ 2147483646 w 880"/>
                <a:gd name="T17" fmla="*/ 2147483646 h 878"/>
                <a:gd name="T18" fmla="*/ 2147483646 w 880"/>
                <a:gd name="T19" fmla="*/ 2147483646 h 878"/>
                <a:gd name="T20" fmla="*/ 2147483646 w 880"/>
                <a:gd name="T21" fmla="*/ 2147483646 h 878"/>
                <a:gd name="T22" fmla="*/ 2147483646 w 880"/>
                <a:gd name="T23" fmla="*/ 2147483646 h 878"/>
                <a:gd name="T24" fmla="*/ 2147483646 w 880"/>
                <a:gd name="T25" fmla="*/ 2147483646 h 878"/>
                <a:gd name="T26" fmla="*/ 2147483646 w 880"/>
                <a:gd name="T27" fmla="*/ 2147483646 h 878"/>
                <a:gd name="T28" fmla="*/ 2147483646 w 880"/>
                <a:gd name="T29" fmla="*/ 2147483646 h 878"/>
                <a:gd name="T30" fmla="*/ 2147483646 w 880"/>
                <a:gd name="T31" fmla="*/ 2147483646 h 878"/>
                <a:gd name="T32" fmla="*/ 2147483646 w 880"/>
                <a:gd name="T33" fmla="*/ 2147483646 h 878"/>
                <a:gd name="T34" fmla="*/ 2147483646 w 880"/>
                <a:gd name="T35" fmla="*/ 2147483646 h 878"/>
                <a:gd name="T36" fmla="*/ 2147483646 w 880"/>
                <a:gd name="T37" fmla="*/ 2147483646 h 878"/>
                <a:gd name="T38" fmla="*/ 2147483646 w 880"/>
                <a:gd name="T39" fmla="*/ 2147483646 h 878"/>
                <a:gd name="T40" fmla="*/ 2147483646 w 880"/>
                <a:gd name="T41" fmla="*/ 2147483646 h 878"/>
                <a:gd name="T42" fmla="*/ 2147483646 w 880"/>
                <a:gd name="T43" fmla="*/ 2147483646 h 878"/>
                <a:gd name="T44" fmla="*/ 2147483646 w 880"/>
                <a:gd name="T45" fmla="*/ 2147483646 h 878"/>
                <a:gd name="T46" fmla="*/ 2147483646 w 880"/>
                <a:gd name="T47" fmla="*/ 2147483646 h 878"/>
                <a:gd name="T48" fmla="*/ 2147483646 w 880"/>
                <a:gd name="T49" fmla="*/ 2147483646 h 878"/>
                <a:gd name="T50" fmla="*/ 2147483646 w 880"/>
                <a:gd name="T51" fmla="*/ 2147483646 h 878"/>
                <a:gd name="T52" fmla="*/ 2147483646 w 880"/>
                <a:gd name="T53" fmla="*/ 2147483646 h 878"/>
                <a:gd name="T54" fmla="*/ 2147483646 w 880"/>
                <a:gd name="T55" fmla="*/ 2147483646 h 878"/>
                <a:gd name="T56" fmla="*/ 2147483646 w 880"/>
                <a:gd name="T57" fmla="*/ 2147483646 h 878"/>
                <a:gd name="T58" fmla="*/ 2147483646 w 880"/>
                <a:gd name="T59" fmla="*/ 2147483646 h 878"/>
                <a:gd name="T60" fmla="*/ 2147483646 w 880"/>
                <a:gd name="T61" fmla="*/ 2147483646 h 878"/>
                <a:gd name="T62" fmla="*/ 2147483646 w 880"/>
                <a:gd name="T63" fmla="*/ 2147483646 h 878"/>
                <a:gd name="T64" fmla="*/ 2147483646 w 880"/>
                <a:gd name="T65" fmla="*/ 2147483646 h 878"/>
                <a:gd name="T66" fmla="*/ 2147483646 w 880"/>
                <a:gd name="T67" fmla="*/ 2147483646 h 878"/>
                <a:gd name="T68" fmla="*/ 2147483646 w 880"/>
                <a:gd name="T69" fmla="*/ 2147483646 h 878"/>
                <a:gd name="T70" fmla="*/ 2147483646 w 880"/>
                <a:gd name="T71" fmla="*/ 2147483646 h 878"/>
                <a:gd name="T72" fmla="*/ 2147483646 w 880"/>
                <a:gd name="T73" fmla="*/ 2147483646 h 878"/>
                <a:gd name="T74" fmla="*/ 2147483646 w 880"/>
                <a:gd name="T75" fmla="*/ 2147483646 h 878"/>
                <a:gd name="T76" fmla="*/ 2147483646 w 880"/>
                <a:gd name="T77" fmla="*/ 2147483646 h 878"/>
                <a:gd name="T78" fmla="*/ 2147483646 w 880"/>
                <a:gd name="T79" fmla="*/ 2147483646 h 878"/>
                <a:gd name="T80" fmla="*/ 2147483646 w 880"/>
                <a:gd name="T81" fmla="*/ 2147483646 h 878"/>
                <a:gd name="T82" fmla="*/ 2147483646 w 880"/>
                <a:gd name="T83" fmla="*/ 2147483646 h 878"/>
                <a:gd name="T84" fmla="*/ 2147483646 w 880"/>
                <a:gd name="T85" fmla="*/ 2147483646 h 878"/>
                <a:gd name="T86" fmla="*/ 2147483646 w 880"/>
                <a:gd name="T87" fmla="*/ 2147483646 h 878"/>
                <a:gd name="T88" fmla="*/ 2147483646 w 880"/>
                <a:gd name="T89" fmla="*/ 2147483646 h 878"/>
                <a:gd name="T90" fmla="*/ 2147483646 w 880"/>
                <a:gd name="T91" fmla="*/ 2147483646 h 878"/>
                <a:gd name="T92" fmla="*/ 2147483646 w 880"/>
                <a:gd name="T93" fmla="*/ 2147483646 h 878"/>
                <a:gd name="T94" fmla="*/ 2147483646 w 880"/>
                <a:gd name="T95" fmla="*/ 2147483646 h 878"/>
                <a:gd name="T96" fmla="*/ 2147483646 w 880"/>
                <a:gd name="T97" fmla="*/ 0 h 878"/>
                <a:gd name="T98" fmla="*/ 2147483646 w 880"/>
                <a:gd name="T99" fmla="*/ 0 h 878"/>
                <a:gd name="T100" fmla="*/ 2147483646 w 880"/>
                <a:gd name="T101" fmla="*/ 2147483646 h 878"/>
                <a:gd name="T102" fmla="*/ 2147483646 w 880"/>
                <a:gd name="T103" fmla="*/ 2147483646 h 878"/>
                <a:gd name="T104" fmla="*/ 2147483646 w 880"/>
                <a:gd name="T105" fmla="*/ 2147483646 h 878"/>
                <a:gd name="T106" fmla="*/ 2147483646 w 880"/>
                <a:gd name="T107" fmla="*/ 2147483646 h 878"/>
                <a:gd name="T108" fmla="*/ 0 w 880"/>
                <a:gd name="T109" fmla="*/ 2147483646 h 878"/>
                <a:gd name="T110" fmla="*/ 0 w 880"/>
                <a:gd name="T111" fmla="*/ 2147483646 h 878"/>
                <a:gd name="T112" fmla="*/ 2147483646 w 880"/>
                <a:gd name="T113" fmla="*/ 2147483646 h 878"/>
                <a:gd name="T114" fmla="*/ 2147483646 w 880"/>
                <a:gd name="T115" fmla="*/ 2147483646 h 878"/>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880" h="878">
                  <a:moveTo>
                    <a:pt x="782" y="0"/>
                  </a:moveTo>
                  <a:lnTo>
                    <a:pt x="342" y="0"/>
                  </a:lnTo>
                  <a:lnTo>
                    <a:pt x="324" y="2"/>
                  </a:lnTo>
                  <a:lnTo>
                    <a:pt x="304" y="8"/>
                  </a:lnTo>
                  <a:lnTo>
                    <a:pt x="288" y="16"/>
                  </a:lnTo>
                  <a:lnTo>
                    <a:pt x="274" y="28"/>
                  </a:lnTo>
                  <a:lnTo>
                    <a:pt x="262" y="42"/>
                  </a:lnTo>
                  <a:lnTo>
                    <a:pt x="254" y="60"/>
                  </a:lnTo>
                  <a:lnTo>
                    <a:pt x="248" y="78"/>
                  </a:lnTo>
                  <a:lnTo>
                    <a:pt x="246" y="98"/>
                  </a:lnTo>
                  <a:lnTo>
                    <a:pt x="246" y="244"/>
                  </a:lnTo>
                  <a:lnTo>
                    <a:pt x="342" y="244"/>
                  </a:lnTo>
                  <a:lnTo>
                    <a:pt x="342" y="98"/>
                  </a:lnTo>
                  <a:lnTo>
                    <a:pt x="782" y="98"/>
                  </a:lnTo>
                  <a:lnTo>
                    <a:pt x="782" y="780"/>
                  </a:lnTo>
                  <a:lnTo>
                    <a:pt x="342" y="780"/>
                  </a:lnTo>
                  <a:lnTo>
                    <a:pt x="342" y="684"/>
                  </a:lnTo>
                  <a:lnTo>
                    <a:pt x="246" y="684"/>
                  </a:lnTo>
                  <a:lnTo>
                    <a:pt x="246" y="780"/>
                  </a:lnTo>
                  <a:lnTo>
                    <a:pt x="248" y="800"/>
                  </a:lnTo>
                  <a:lnTo>
                    <a:pt x="254" y="818"/>
                  </a:lnTo>
                  <a:lnTo>
                    <a:pt x="262" y="836"/>
                  </a:lnTo>
                  <a:lnTo>
                    <a:pt x="274" y="850"/>
                  </a:lnTo>
                  <a:lnTo>
                    <a:pt x="288" y="862"/>
                  </a:lnTo>
                  <a:lnTo>
                    <a:pt x="304" y="870"/>
                  </a:lnTo>
                  <a:lnTo>
                    <a:pt x="324" y="876"/>
                  </a:lnTo>
                  <a:lnTo>
                    <a:pt x="342" y="878"/>
                  </a:lnTo>
                  <a:lnTo>
                    <a:pt x="782" y="878"/>
                  </a:lnTo>
                  <a:lnTo>
                    <a:pt x="802" y="876"/>
                  </a:lnTo>
                  <a:lnTo>
                    <a:pt x="820" y="870"/>
                  </a:lnTo>
                  <a:lnTo>
                    <a:pt x="836" y="862"/>
                  </a:lnTo>
                  <a:lnTo>
                    <a:pt x="850" y="850"/>
                  </a:lnTo>
                  <a:lnTo>
                    <a:pt x="862" y="836"/>
                  </a:lnTo>
                  <a:lnTo>
                    <a:pt x="872" y="818"/>
                  </a:lnTo>
                  <a:lnTo>
                    <a:pt x="878" y="800"/>
                  </a:lnTo>
                  <a:lnTo>
                    <a:pt x="880" y="780"/>
                  </a:lnTo>
                  <a:lnTo>
                    <a:pt x="880" y="98"/>
                  </a:lnTo>
                  <a:lnTo>
                    <a:pt x="878" y="78"/>
                  </a:lnTo>
                  <a:lnTo>
                    <a:pt x="872" y="60"/>
                  </a:lnTo>
                  <a:lnTo>
                    <a:pt x="862" y="42"/>
                  </a:lnTo>
                  <a:lnTo>
                    <a:pt x="850" y="28"/>
                  </a:lnTo>
                  <a:lnTo>
                    <a:pt x="836" y="16"/>
                  </a:lnTo>
                  <a:lnTo>
                    <a:pt x="820" y="8"/>
                  </a:lnTo>
                  <a:lnTo>
                    <a:pt x="802" y="2"/>
                  </a:lnTo>
                  <a:lnTo>
                    <a:pt x="782" y="0"/>
                  </a:lnTo>
                  <a:close/>
                  <a:moveTo>
                    <a:pt x="440" y="654"/>
                  </a:moveTo>
                  <a:lnTo>
                    <a:pt x="636" y="464"/>
                  </a:lnTo>
                  <a:lnTo>
                    <a:pt x="440" y="274"/>
                  </a:lnTo>
                  <a:lnTo>
                    <a:pt x="440" y="390"/>
                  </a:lnTo>
                  <a:lnTo>
                    <a:pt x="0" y="390"/>
                  </a:lnTo>
                  <a:lnTo>
                    <a:pt x="0" y="536"/>
                  </a:lnTo>
                  <a:lnTo>
                    <a:pt x="440" y="536"/>
                  </a:lnTo>
                  <a:lnTo>
                    <a:pt x="440" y="654"/>
                  </a:lnTo>
                  <a:close/>
                </a:path>
              </a:pathLst>
            </a:custGeom>
            <a:solidFill>
              <a:srgbClr val="00277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650"/>
            </a:p>
          </p:txBody>
        </p:sp>
        <p:sp>
          <p:nvSpPr>
            <p:cNvPr id="16447" name="TextBox 49">
              <a:extLst>
                <a:ext uri="{FF2B5EF4-FFF2-40B4-BE49-F238E27FC236}">
                  <a16:creationId xmlns:a16="http://schemas.microsoft.com/office/drawing/2014/main" id="{4F0647DC-7C0F-4B97-BFF8-9D16BF66A134}"/>
                </a:ext>
              </a:extLst>
            </p:cNvPr>
            <p:cNvSpPr txBox="1">
              <a:spLocks noChangeArrowheads="1"/>
            </p:cNvSpPr>
            <p:nvPr/>
          </p:nvSpPr>
          <p:spPr bwMode="auto">
            <a:xfrm>
              <a:off x="116046" y="4961763"/>
              <a:ext cx="936625" cy="37387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eaLnBrk="1" hangingPunct="1"/>
              <a:r>
                <a:rPr lang="nl-NL" altLang="nl-NL" sz="619" b="1"/>
                <a:t>Input</a:t>
              </a:r>
            </a:p>
          </p:txBody>
        </p:sp>
      </p:grpSp>
      <p:grpSp>
        <p:nvGrpSpPr>
          <p:cNvPr id="16439" name="Groep 7">
            <a:extLst>
              <a:ext uri="{FF2B5EF4-FFF2-40B4-BE49-F238E27FC236}">
                <a16:creationId xmlns:a16="http://schemas.microsoft.com/office/drawing/2014/main" id="{243F7171-E454-489D-A89C-F524C440758E}"/>
              </a:ext>
            </a:extLst>
          </p:cNvPr>
          <p:cNvGrpSpPr>
            <a:grpSpLocks/>
          </p:cNvGrpSpPr>
          <p:nvPr/>
        </p:nvGrpSpPr>
        <p:grpSpPr bwMode="auto">
          <a:xfrm>
            <a:off x="1308679" y="1962179"/>
            <a:ext cx="721612" cy="480446"/>
            <a:chOff x="150950" y="3473668"/>
            <a:chExt cx="926928" cy="838426"/>
          </a:xfrm>
        </p:grpSpPr>
        <p:sp>
          <p:nvSpPr>
            <p:cNvPr id="16451" name="Freeform 34">
              <a:extLst>
                <a:ext uri="{FF2B5EF4-FFF2-40B4-BE49-F238E27FC236}">
                  <a16:creationId xmlns:a16="http://schemas.microsoft.com/office/drawing/2014/main" id="{1B8040A8-0030-47BB-89C6-12779408FD54}"/>
                </a:ext>
              </a:extLst>
            </p:cNvPr>
            <p:cNvSpPr>
              <a:spLocks noChangeAspect="1" noEditPoints="1"/>
            </p:cNvSpPr>
            <p:nvPr/>
          </p:nvSpPr>
          <p:spPr bwMode="gray">
            <a:xfrm>
              <a:off x="351980" y="3473668"/>
              <a:ext cx="453444" cy="345649"/>
            </a:xfrm>
            <a:custGeom>
              <a:avLst/>
              <a:gdLst>
                <a:gd name="T0" fmla="*/ 2147483646 w 104"/>
                <a:gd name="T1" fmla="*/ 2147483646 h 79"/>
                <a:gd name="T2" fmla="*/ 2147483646 w 104"/>
                <a:gd name="T3" fmla="*/ 2147483646 h 79"/>
                <a:gd name="T4" fmla="*/ 2147483646 w 104"/>
                <a:gd name="T5" fmla="*/ 2147483646 h 79"/>
                <a:gd name="T6" fmla="*/ 2147483646 w 104"/>
                <a:gd name="T7" fmla="*/ 2147483646 h 79"/>
                <a:gd name="T8" fmla="*/ 2147483646 w 104"/>
                <a:gd name="T9" fmla="*/ 2147483646 h 79"/>
                <a:gd name="T10" fmla="*/ 2147483646 w 104"/>
                <a:gd name="T11" fmla="*/ 2147483646 h 79"/>
                <a:gd name="T12" fmla="*/ 2147483646 w 104"/>
                <a:gd name="T13" fmla="*/ 2147483646 h 79"/>
                <a:gd name="T14" fmla="*/ 2147483646 w 104"/>
                <a:gd name="T15" fmla="*/ 2147483646 h 79"/>
                <a:gd name="T16" fmla="*/ 2147483646 w 104"/>
                <a:gd name="T17" fmla="*/ 2147483646 h 79"/>
                <a:gd name="T18" fmla="*/ 2147483646 w 104"/>
                <a:gd name="T19" fmla="*/ 2147483646 h 79"/>
                <a:gd name="T20" fmla="*/ 2147483646 w 104"/>
                <a:gd name="T21" fmla="*/ 2147483646 h 79"/>
                <a:gd name="T22" fmla="*/ 2147483646 w 104"/>
                <a:gd name="T23" fmla="*/ 2147483646 h 79"/>
                <a:gd name="T24" fmla="*/ 2147483646 w 104"/>
                <a:gd name="T25" fmla="*/ 2147483646 h 79"/>
                <a:gd name="T26" fmla="*/ 2147483646 w 104"/>
                <a:gd name="T27" fmla="*/ 2147483646 h 79"/>
                <a:gd name="T28" fmla="*/ 2147483646 w 104"/>
                <a:gd name="T29" fmla="*/ 2147483646 h 79"/>
                <a:gd name="T30" fmla="*/ 0 w 104"/>
                <a:gd name="T31" fmla="*/ 2147483646 h 79"/>
                <a:gd name="T32" fmla="*/ 2147483646 w 104"/>
                <a:gd name="T33" fmla="*/ 2147483646 h 79"/>
                <a:gd name="T34" fmla="*/ 2147483646 w 104"/>
                <a:gd name="T35" fmla="*/ 2147483646 h 79"/>
                <a:gd name="T36" fmla="*/ 2147483646 w 104"/>
                <a:gd name="T37" fmla="*/ 2147483646 h 79"/>
                <a:gd name="T38" fmla="*/ 2147483646 w 104"/>
                <a:gd name="T39" fmla="*/ 2147483646 h 79"/>
                <a:gd name="T40" fmla="*/ 2147483646 w 104"/>
                <a:gd name="T41" fmla="*/ 2147483646 h 79"/>
                <a:gd name="T42" fmla="*/ 2147483646 w 104"/>
                <a:gd name="T43" fmla="*/ 2147483646 h 79"/>
                <a:gd name="T44" fmla="*/ 2147483646 w 104"/>
                <a:gd name="T45" fmla="*/ 2147483646 h 79"/>
                <a:gd name="T46" fmla="*/ 2147483646 w 104"/>
                <a:gd name="T47" fmla="*/ 2147483646 h 79"/>
                <a:gd name="T48" fmla="*/ 2147483646 w 104"/>
                <a:gd name="T49" fmla="*/ 2147483646 h 79"/>
                <a:gd name="T50" fmla="*/ 2147483646 w 104"/>
                <a:gd name="T51" fmla="*/ 2147483646 h 79"/>
                <a:gd name="T52" fmla="*/ 2147483646 w 104"/>
                <a:gd name="T53" fmla="*/ 2147483646 h 79"/>
                <a:gd name="T54" fmla="*/ 2147483646 w 104"/>
                <a:gd name="T55" fmla="*/ 2147483646 h 79"/>
                <a:gd name="T56" fmla="*/ 2147483646 w 104"/>
                <a:gd name="T57" fmla="*/ 2147483646 h 79"/>
                <a:gd name="T58" fmla="*/ 2147483646 w 104"/>
                <a:gd name="T59" fmla="*/ 2147483646 h 79"/>
                <a:gd name="T60" fmla="*/ 2147483646 w 104"/>
                <a:gd name="T61" fmla="*/ 2147483646 h 79"/>
                <a:gd name="T62" fmla="*/ 2147483646 w 104"/>
                <a:gd name="T63" fmla="*/ 2147483646 h 79"/>
                <a:gd name="T64" fmla="*/ 2147483646 w 104"/>
                <a:gd name="T65" fmla="*/ 2147483646 h 79"/>
                <a:gd name="T66" fmla="*/ 2147483646 w 104"/>
                <a:gd name="T67" fmla="*/ 2147483646 h 79"/>
                <a:gd name="T68" fmla="*/ 2147483646 w 104"/>
                <a:gd name="T69" fmla="*/ 2147483646 h 79"/>
                <a:gd name="T70" fmla="*/ 2147483646 w 104"/>
                <a:gd name="T71" fmla="*/ 2147483646 h 79"/>
                <a:gd name="T72" fmla="*/ 2147483646 w 104"/>
                <a:gd name="T73" fmla="*/ 2147483646 h 79"/>
                <a:gd name="T74" fmla="*/ 2147483646 w 104"/>
                <a:gd name="T75" fmla="*/ 2147483646 h 79"/>
                <a:gd name="T76" fmla="*/ 2147483646 w 104"/>
                <a:gd name="T77" fmla="*/ 2147483646 h 79"/>
                <a:gd name="T78" fmla="*/ 2147483646 w 104"/>
                <a:gd name="T79" fmla="*/ 2147483646 h 79"/>
                <a:gd name="T80" fmla="*/ 2147483646 w 104"/>
                <a:gd name="T81" fmla="*/ 2147483646 h 79"/>
                <a:gd name="T82" fmla="*/ 2147483646 w 104"/>
                <a:gd name="T83" fmla="*/ 2147483646 h 79"/>
                <a:gd name="T84" fmla="*/ 2147483646 w 104"/>
                <a:gd name="T85" fmla="*/ 2147483646 h 79"/>
                <a:gd name="T86" fmla="*/ 2147483646 w 104"/>
                <a:gd name="T87" fmla="*/ 2147483646 h 79"/>
                <a:gd name="T88" fmla="*/ 2147483646 w 104"/>
                <a:gd name="T89" fmla="*/ 2147483646 h 79"/>
                <a:gd name="T90" fmla="*/ 2147483646 w 104"/>
                <a:gd name="T91" fmla="*/ 2147483646 h 79"/>
                <a:gd name="T92" fmla="*/ 2147483646 w 104"/>
                <a:gd name="T93" fmla="*/ 2147483646 h 79"/>
                <a:gd name="T94" fmla="*/ 2147483646 w 104"/>
                <a:gd name="T95" fmla="*/ 2147483646 h 79"/>
                <a:gd name="T96" fmla="*/ 2147483646 w 104"/>
                <a:gd name="T97" fmla="*/ 2147483646 h 79"/>
                <a:gd name="T98" fmla="*/ 2147483646 w 104"/>
                <a:gd name="T99" fmla="*/ 2147483646 h 79"/>
                <a:gd name="T100" fmla="*/ 2147483646 w 104"/>
                <a:gd name="T101" fmla="*/ 2147483646 h 79"/>
                <a:gd name="T102" fmla="*/ 2147483646 w 104"/>
                <a:gd name="T103" fmla="*/ 2147483646 h 79"/>
                <a:gd name="T104" fmla="*/ 2147483646 w 104"/>
                <a:gd name="T105" fmla="*/ 2147483646 h 79"/>
                <a:gd name="T106" fmla="*/ 2147483646 w 104"/>
                <a:gd name="T107" fmla="*/ 2147483646 h 79"/>
                <a:gd name="T108" fmla="*/ 2147483646 w 104"/>
                <a:gd name="T109" fmla="*/ 2147483646 h 79"/>
                <a:gd name="T110" fmla="*/ 2147483646 w 104"/>
                <a:gd name="T111" fmla="*/ 2147483646 h 79"/>
                <a:gd name="T112" fmla="*/ 2147483646 w 104"/>
                <a:gd name="T113" fmla="*/ 2147483646 h 79"/>
                <a:gd name="T114" fmla="*/ 2147483646 w 104"/>
                <a:gd name="T115" fmla="*/ 2147483646 h 79"/>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104" h="79">
                  <a:moveTo>
                    <a:pt x="43" y="62"/>
                  </a:moveTo>
                  <a:cubicBezTo>
                    <a:pt x="38" y="62"/>
                    <a:pt x="35" y="66"/>
                    <a:pt x="35" y="70"/>
                  </a:cubicBezTo>
                  <a:cubicBezTo>
                    <a:pt x="35" y="75"/>
                    <a:pt x="38" y="79"/>
                    <a:pt x="43" y="79"/>
                  </a:cubicBezTo>
                  <a:cubicBezTo>
                    <a:pt x="47" y="79"/>
                    <a:pt x="51" y="75"/>
                    <a:pt x="51" y="70"/>
                  </a:cubicBezTo>
                  <a:cubicBezTo>
                    <a:pt x="51" y="66"/>
                    <a:pt x="47" y="62"/>
                    <a:pt x="43" y="62"/>
                  </a:cubicBezTo>
                  <a:close/>
                  <a:moveTo>
                    <a:pt x="80" y="62"/>
                  </a:moveTo>
                  <a:cubicBezTo>
                    <a:pt x="75" y="62"/>
                    <a:pt x="72" y="66"/>
                    <a:pt x="72" y="70"/>
                  </a:cubicBezTo>
                  <a:cubicBezTo>
                    <a:pt x="72" y="75"/>
                    <a:pt x="75" y="79"/>
                    <a:pt x="80" y="79"/>
                  </a:cubicBezTo>
                  <a:cubicBezTo>
                    <a:pt x="84" y="79"/>
                    <a:pt x="88" y="75"/>
                    <a:pt x="88" y="70"/>
                  </a:cubicBezTo>
                  <a:cubicBezTo>
                    <a:pt x="88" y="66"/>
                    <a:pt x="84" y="62"/>
                    <a:pt x="80" y="62"/>
                  </a:cubicBezTo>
                  <a:close/>
                  <a:moveTo>
                    <a:pt x="92" y="49"/>
                  </a:moveTo>
                  <a:cubicBezTo>
                    <a:pt x="34" y="49"/>
                    <a:pt x="34" y="49"/>
                    <a:pt x="34" y="49"/>
                  </a:cubicBezTo>
                  <a:cubicBezTo>
                    <a:pt x="22" y="3"/>
                    <a:pt x="22" y="3"/>
                    <a:pt x="22" y="3"/>
                  </a:cubicBezTo>
                  <a:cubicBezTo>
                    <a:pt x="22" y="1"/>
                    <a:pt x="20" y="1"/>
                    <a:pt x="20" y="1"/>
                  </a:cubicBezTo>
                  <a:cubicBezTo>
                    <a:pt x="2" y="1"/>
                    <a:pt x="2" y="1"/>
                    <a:pt x="2" y="1"/>
                  </a:cubicBezTo>
                  <a:cubicBezTo>
                    <a:pt x="0" y="1"/>
                    <a:pt x="0" y="2"/>
                    <a:pt x="0" y="3"/>
                  </a:cubicBezTo>
                  <a:cubicBezTo>
                    <a:pt x="0" y="5"/>
                    <a:pt x="1" y="5"/>
                    <a:pt x="1" y="5"/>
                  </a:cubicBezTo>
                  <a:cubicBezTo>
                    <a:pt x="13" y="5"/>
                    <a:pt x="13" y="5"/>
                    <a:pt x="13" y="5"/>
                  </a:cubicBezTo>
                  <a:cubicBezTo>
                    <a:pt x="14" y="5"/>
                    <a:pt x="15" y="5"/>
                    <a:pt x="15" y="7"/>
                  </a:cubicBezTo>
                  <a:cubicBezTo>
                    <a:pt x="28" y="58"/>
                    <a:pt x="28" y="58"/>
                    <a:pt x="28" y="58"/>
                  </a:cubicBezTo>
                  <a:cubicBezTo>
                    <a:pt x="92" y="58"/>
                    <a:pt x="92" y="58"/>
                    <a:pt x="92" y="58"/>
                  </a:cubicBezTo>
                  <a:cubicBezTo>
                    <a:pt x="92" y="58"/>
                    <a:pt x="94" y="58"/>
                    <a:pt x="94" y="56"/>
                  </a:cubicBezTo>
                  <a:cubicBezTo>
                    <a:pt x="94" y="51"/>
                    <a:pt x="94" y="51"/>
                    <a:pt x="94" y="51"/>
                  </a:cubicBezTo>
                  <a:cubicBezTo>
                    <a:pt x="94" y="49"/>
                    <a:pt x="92" y="49"/>
                    <a:pt x="92" y="49"/>
                  </a:cubicBezTo>
                  <a:close/>
                  <a:moveTo>
                    <a:pt x="99" y="1"/>
                  </a:moveTo>
                  <a:cubicBezTo>
                    <a:pt x="31" y="1"/>
                    <a:pt x="31" y="1"/>
                    <a:pt x="31" y="1"/>
                  </a:cubicBezTo>
                  <a:cubicBezTo>
                    <a:pt x="31" y="1"/>
                    <a:pt x="25" y="0"/>
                    <a:pt x="28" y="8"/>
                  </a:cubicBezTo>
                  <a:cubicBezTo>
                    <a:pt x="37" y="42"/>
                    <a:pt x="37" y="42"/>
                    <a:pt x="37" y="42"/>
                  </a:cubicBezTo>
                  <a:cubicBezTo>
                    <a:pt x="37" y="42"/>
                    <a:pt x="38" y="45"/>
                    <a:pt x="41" y="45"/>
                  </a:cubicBezTo>
                  <a:cubicBezTo>
                    <a:pt x="91" y="45"/>
                    <a:pt x="91" y="45"/>
                    <a:pt x="91" y="45"/>
                  </a:cubicBezTo>
                  <a:cubicBezTo>
                    <a:pt x="91" y="45"/>
                    <a:pt x="94" y="46"/>
                    <a:pt x="95" y="40"/>
                  </a:cubicBezTo>
                  <a:cubicBezTo>
                    <a:pt x="103" y="5"/>
                    <a:pt x="103" y="5"/>
                    <a:pt x="103" y="5"/>
                  </a:cubicBezTo>
                  <a:cubicBezTo>
                    <a:pt x="103" y="5"/>
                    <a:pt x="104" y="1"/>
                    <a:pt x="99" y="1"/>
                  </a:cubicBezTo>
                  <a:close/>
                  <a:moveTo>
                    <a:pt x="38" y="14"/>
                  </a:moveTo>
                  <a:cubicBezTo>
                    <a:pt x="38" y="10"/>
                    <a:pt x="42" y="7"/>
                    <a:pt x="46" y="7"/>
                  </a:cubicBezTo>
                  <a:cubicBezTo>
                    <a:pt x="49" y="7"/>
                    <a:pt x="53" y="10"/>
                    <a:pt x="53" y="14"/>
                  </a:cubicBezTo>
                  <a:cubicBezTo>
                    <a:pt x="53" y="18"/>
                    <a:pt x="49" y="21"/>
                    <a:pt x="46" y="21"/>
                  </a:cubicBezTo>
                  <a:cubicBezTo>
                    <a:pt x="42" y="21"/>
                    <a:pt x="38" y="18"/>
                    <a:pt x="38" y="14"/>
                  </a:cubicBezTo>
                  <a:close/>
                  <a:moveTo>
                    <a:pt x="55" y="39"/>
                  </a:moveTo>
                  <a:cubicBezTo>
                    <a:pt x="52" y="39"/>
                    <a:pt x="48" y="36"/>
                    <a:pt x="48" y="32"/>
                  </a:cubicBezTo>
                  <a:cubicBezTo>
                    <a:pt x="48" y="28"/>
                    <a:pt x="52" y="25"/>
                    <a:pt x="55" y="25"/>
                  </a:cubicBezTo>
                  <a:cubicBezTo>
                    <a:pt x="59" y="25"/>
                    <a:pt x="63" y="28"/>
                    <a:pt x="63" y="32"/>
                  </a:cubicBezTo>
                  <a:cubicBezTo>
                    <a:pt x="63" y="36"/>
                    <a:pt x="59" y="39"/>
                    <a:pt x="55" y="39"/>
                  </a:cubicBezTo>
                  <a:close/>
                  <a:moveTo>
                    <a:pt x="57" y="14"/>
                  </a:moveTo>
                  <a:cubicBezTo>
                    <a:pt x="57" y="10"/>
                    <a:pt x="60" y="7"/>
                    <a:pt x="64" y="7"/>
                  </a:cubicBezTo>
                  <a:cubicBezTo>
                    <a:pt x="68" y="7"/>
                    <a:pt x="71" y="10"/>
                    <a:pt x="71" y="14"/>
                  </a:cubicBezTo>
                  <a:cubicBezTo>
                    <a:pt x="71" y="18"/>
                    <a:pt x="68" y="21"/>
                    <a:pt x="64" y="21"/>
                  </a:cubicBezTo>
                  <a:cubicBezTo>
                    <a:pt x="60" y="21"/>
                    <a:pt x="57" y="18"/>
                    <a:pt x="57" y="14"/>
                  </a:cubicBezTo>
                  <a:close/>
                  <a:moveTo>
                    <a:pt x="74" y="39"/>
                  </a:moveTo>
                  <a:cubicBezTo>
                    <a:pt x="70" y="39"/>
                    <a:pt x="67" y="36"/>
                    <a:pt x="67" y="32"/>
                  </a:cubicBezTo>
                  <a:cubicBezTo>
                    <a:pt x="67" y="28"/>
                    <a:pt x="70" y="25"/>
                    <a:pt x="74" y="25"/>
                  </a:cubicBezTo>
                  <a:cubicBezTo>
                    <a:pt x="78" y="25"/>
                    <a:pt x="81" y="28"/>
                    <a:pt x="81" y="32"/>
                  </a:cubicBezTo>
                  <a:cubicBezTo>
                    <a:pt x="81" y="36"/>
                    <a:pt x="78" y="39"/>
                    <a:pt x="74" y="39"/>
                  </a:cubicBezTo>
                  <a:close/>
                  <a:moveTo>
                    <a:pt x="83" y="21"/>
                  </a:moveTo>
                  <a:cubicBezTo>
                    <a:pt x="79" y="21"/>
                    <a:pt x="76" y="18"/>
                    <a:pt x="76" y="14"/>
                  </a:cubicBezTo>
                  <a:cubicBezTo>
                    <a:pt x="76" y="10"/>
                    <a:pt x="79" y="7"/>
                    <a:pt x="83" y="7"/>
                  </a:cubicBezTo>
                  <a:cubicBezTo>
                    <a:pt x="87" y="7"/>
                    <a:pt x="90" y="10"/>
                    <a:pt x="90" y="14"/>
                  </a:cubicBezTo>
                  <a:cubicBezTo>
                    <a:pt x="90" y="18"/>
                    <a:pt x="87" y="21"/>
                    <a:pt x="83" y="21"/>
                  </a:cubicBezTo>
                  <a:close/>
                </a:path>
              </a:pathLst>
            </a:custGeom>
            <a:solidFill>
              <a:srgbClr val="00B0F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650" dirty="0"/>
            </a:p>
          </p:txBody>
        </p:sp>
        <p:sp>
          <p:nvSpPr>
            <p:cNvPr id="16450" name="TextBox 49">
              <a:extLst>
                <a:ext uri="{FF2B5EF4-FFF2-40B4-BE49-F238E27FC236}">
                  <a16:creationId xmlns:a16="http://schemas.microsoft.com/office/drawing/2014/main" id="{AB0AA320-BAED-49AA-973F-EAAA2D6CDE1F}"/>
                </a:ext>
              </a:extLst>
            </p:cNvPr>
            <p:cNvSpPr txBox="1">
              <a:spLocks noChangeArrowheads="1"/>
            </p:cNvSpPr>
            <p:nvPr/>
          </p:nvSpPr>
          <p:spPr bwMode="auto">
            <a:xfrm>
              <a:off x="150950" y="3818409"/>
              <a:ext cx="926928" cy="49368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ctr" eaLnBrk="1" hangingPunct="1"/>
              <a:r>
                <a:rPr lang="nl-NL" altLang="nl-NL" sz="619" b="1" dirty="0">
                  <a:solidFill>
                    <a:srgbClr val="00B0F0"/>
                  </a:solidFill>
                </a:rPr>
                <a:t>Proces-</a:t>
              </a:r>
            </a:p>
            <a:p>
              <a:pPr algn="ctr" eaLnBrk="1" hangingPunct="1"/>
              <a:r>
                <a:rPr lang="nl-NL" altLang="nl-NL" sz="619" b="1" dirty="0">
                  <a:solidFill>
                    <a:srgbClr val="00B0F0"/>
                  </a:solidFill>
                </a:rPr>
                <a:t>stappen</a:t>
              </a:r>
            </a:p>
          </p:txBody>
        </p:sp>
      </p:grpSp>
      <p:sp>
        <p:nvSpPr>
          <p:cNvPr id="2" name="Title 3">
            <a:extLst>
              <a:ext uri="{FF2B5EF4-FFF2-40B4-BE49-F238E27FC236}">
                <a16:creationId xmlns:a16="http://schemas.microsoft.com/office/drawing/2014/main" id="{C23FA57C-D99A-40A6-A0F6-41E179712195}"/>
              </a:ext>
            </a:extLst>
          </p:cNvPr>
          <p:cNvSpPr txBox="1">
            <a:spLocks/>
          </p:cNvSpPr>
          <p:nvPr/>
        </p:nvSpPr>
        <p:spPr bwMode="auto">
          <a:xfrm>
            <a:off x="1323627" y="104430"/>
            <a:ext cx="9327446" cy="278583"/>
          </a:xfrm>
          <a:prstGeom prst="rect">
            <a:avLst/>
          </a:prstGeom>
          <a:noFill/>
          <a:ln>
            <a:noFill/>
          </a:ln>
        </p:spPr>
        <p:txBody>
          <a:bodyPr/>
          <a:lstStyle>
            <a:lvl1pPr>
              <a:spcBef>
                <a:spcPct val="60000"/>
              </a:spcBef>
              <a:buChar char="•"/>
              <a:defRPr sz="4500">
                <a:solidFill>
                  <a:schemeClr val="tx1"/>
                </a:solidFill>
                <a:latin typeface="Arial" panose="020B0604020202020204" pitchFamily="34" charset="0"/>
              </a:defRPr>
            </a:lvl1pPr>
            <a:lvl2pPr marL="742950" indent="-285750">
              <a:spcBef>
                <a:spcPct val="4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10000"/>
              </a:spcBef>
              <a:buChar char="–"/>
              <a:defRPr sz="2000">
                <a:solidFill>
                  <a:schemeClr val="tx1"/>
                </a:solidFill>
                <a:latin typeface="Arial" panose="020B0604020202020204" pitchFamily="34" charset="0"/>
              </a:defRPr>
            </a:lvl4pPr>
            <a:lvl5pPr marL="2057400" indent="-228600">
              <a:buChar char="–"/>
              <a:defRPr sz="2000">
                <a:solidFill>
                  <a:schemeClr val="tx1"/>
                </a:solidFill>
                <a:latin typeface="Arial" panose="020B0604020202020204" pitchFamily="34" charset="0"/>
              </a:defRPr>
            </a:lvl5pPr>
            <a:lvl6pPr marL="2514600" indent="-228600" eaLnBrk="0" fontAlgn="base" hangingPunct="0">
              <a:spcBef>
                <a:spcPct val="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0"/>
              </a:spcBef>
              <a:spcAft>
                <a:spcPct val="0"/>
              </a:spcAft>
              <a:buChar char="–"/>
              <a:defRPr sz="2000">
                <a:solidFill>
                  <a:schemeClr val="tx1"/>
                </a:solidFill>
                <a:latin typeface="Arial" panose="020B0604020202020204" pitchFamily="34" charset="0"/>
              </a:defRPr>
            </a:lvl9pPr>
          </a:lstStyle>
          <a:p>
            <a:pPr algn="ctr" eaLnBrk="1" hangingPunct="1">
              <a:lnSpc>
                <a:spcPct val="80000"/>
              </a:lnSpc>
              <a:spcBef>
                <a:spcPct val="0"/>
              </a:spcBef>
              <a:buFontTx/>
              <a:buNone/>
              <a:defRPr/>
            </a:pPr>
            <a:r>
              <a:rPr lang="nl-NL" altLang="nl-NL" sz="1926" b="1" dirty="0">
                <a:latin typeface="Garamond" panose="02020404030301010803" pitchFamily="18" charset="0"/>
              </a:rPr>
              <a:t>Bedrijfsprocessen: Toezicht en handhaving</a:t>
            </a:r>
          </a:p>
        </p:txBody>
      </p:sp>
      <p:sp>
        <p:nvSpPr>
          <p:cNvPr id="3" name="Rectangle 25">
            <a:extLst>
              <a:ext uri="{FF2B5EF4-FFF2-40B4-BE49-F238E27FC236}">
                <a16:creationId xmlns:a16="http://schemas.microsoft.com/office/drawing/2014/main" id="{E6E2338D-3500-44AA-BC35-BA944C63705C}"/>
              </a:ext>
            </a:extLst>
          </p:cNvPr>
          <p:cNvSpPr/>
          <p:nvPr/>
        </p:nvSpPr>
        <p:spPr>
          <a:xfrm>
            <a:off x="1560572" y="372747"/>
            <a:ext cx="9006116" cy="131389"/>
          </a:xfrm>
          <a:prstGeom prst="rect">
            <a:avLst/>
          </a:prstGeom>
          <a:solidFill>
            <a:srgbClr val="F07E26"/>
          </a:solidFill>
          <a:ln>
            <a:noFill/>
          </a:ln>
        </p:spPr>
        <p:style>
          <a:lnRef idx="2">
            <a:schemeClr val="accent1">
              <a:shade val="50000"/>
            </a:schemeClr>
          </a:lnRef>
          <a:fillRef idx="1">
            <a:schemeClr val="accent1"/>
          </a:fillRef>
          <a:effectRef idx="0">
            <a:schemeClr val="accent1"/>
          </a:effectRef>
          <a:fontRef idx="minor">
            <a:schemeClr val="lt1"/>
          </a:fontRef>
        </p:style>
        <p:txBody>
          <a:bodyPr lIns="77582" tIns="38791" rIns="77582" bIns="38791" anchor="ctr"/>
          <a:lstStyle/>
          <a:p>
            <a:pPr algn="ctr" defTabSz="774494"/>
            <a:r>
              <a:rPr lang="nl-NL" sz="688" dirty="0">
                <a:solidFill>
                  <a:srgbClr val="FFFFFF"/>
                </a:solidFill>
              </a:rPr>
              <a:t>Een concept proces ter ondersteuning van </a:t>
            </a:r>
            <a:r>
              <a:rPr lang="nl-NL" sz="688" dirty="0">
                <a:solidFill>
                  <a:schemeClr val="bg1"/>
                </a:solidFill>
              </a:rPr>
              <a:t>gemeentes om te komen tot een procesinrichting die </a:t>
            </a:r>
            <a:r>
              <a:rPr lang="nl-NL" sz="688" dirty="0" err="1">
                <a:solidFill>
                  <a:schemeClr val="bg1"/>
                </a:solidFill>
              </a:rPr>
              <a:t>Omgevingswetproof</a:t>
            </a:r>
            <a:r>
              <a:rPr lang="nl-NL" sz="688" dirty="0">
                <a:solidFill>
                  <a:schemeClr val="bg1"/>
                </a:solidFill>
              </a:rPr>
              <a:t> </a:t>
            </a:r>
            <a:r>
              <a:rPr lang="nl-NL" sz="688" dirty="0">
                <a:solidFill>
                  <a:srgbClr val="0070C0"/>
                </a:solidFill>
              </a:rPr>
              <a:t>en </a:t>
            </a:r>
            <a:r>
              <a:rPr lang="nl-NL" sz="688" dirty="0" err="1">
                <a:solidFill>
                  <a:srgbClr val="0070C0"/>
                </a:solidFill>
              </a:rPr>
              <a:t>Wkb</a:t>
            </a:r>
            <a:r>
              <a:rPr lang="nl-NL" sz="688" dirty="0">
                <a:solidFill>
                  <a:srgbClr val="0070C0"/>
                </a:solidFill>
              </a:rPr>
              <a:t> </a:t>
            </a:r>
            <a:r>
              <a:rPr lang="nl-NL" sz="688" dirty="0" err="1">
                <a:solidFill>
                  <a:srgbClr val="0070C0"/>
                </a:solidFill>
              </a:rPr>
              <a:t>proof</a:t>
            </a:r>
            <a:r>
              <a:rPr lang="nl-NL" sz="688" dirty="0">
                <a:solidFill>
                  <a:srgbClr val="0070C0"/>
                </a:solidFill>
              </a:rPr>
              <a:t> </a:t>
            </a:r>
            <a:r>
              <a:rPr lang="nl-NL" sz="688" dirty="0">
                <a:solidFill>
                  <a:schemeClr val="bg1"/>
                </a:solidFill>
              </a:rPr>
              <a:t>is</a:t>
            </a:r>
          </a:p>
        </p:txBody>
      </p:sp>
      <p:sp>
        <p:nvSpPr>
          <p:cNvPr id="16388" name="AutoShape 113" descr="Afbeeldingsresultaat voor logo vng">
            <a:extLst>
              <a:ext uri="{FF2B5EF4-FFF2-40B4-BE49-F238E27FC236}">
                <a16:creationId xmlns:a16="http://schemas.microsoft.com/office/drawing/2014/main" id="{9368EE85-8E39-49ED-A4D4-CD1BCED596E5}"/>
              </a:ext>
            </a:extLst>
          </p:cNvPr>
          <p:cNvSpPr>
            <a:spLocks noChangeAspect="1" noChangeArrowheads="1"/>
          </p:cNvSpPr>
          <p:nvPr/>
        </p:nvSpPr>
        <p:spPr bwMode="auto">
          <a:xfrm>
            <a:off x="1590047" y="-19820"/>
            <a:ext cx="1624436" cy="805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nl-NL" sz="1650"/>
          </a:p>
        </p:txBody>
      </p:sp>
      <p:pic>
        <p:nvPicPr>
          <p:cNvPr id="16389" name="Picture 118">
            <a:extLst>
              <a:ext uri="{FF2B5EF4-FFF2-40B4-BE49-F238E27FC236}">
                <a16:creationId xmlns:a16="http://schemas.microsoft.com/office/drawing/2014/main" id="{FB6D1547-EE3B-4CF5-8B37-4068443D5F44}"/>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90048" y="87753"/>
            <a:ext cx="455191" cy="25453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7" name="Rechthoek 16">
            <a:extLst>
              <a:ext uri="{FF2B5EF4-FFF2-40B4-BE49-F238E27FC236}">
                <a16:creationId xmlns:a16="http://schemas.microsoft.com/office/drawing/2014/main" id="{AE4DD412-701C-4D53-913F-6609B6930558}"/>
              </a:ext>
            </a:extLst>
          </p:cNvPr>
          <p:cNvSpPr/>
          <p:nvPr/>
        </p:nvSpPr>
        <p:spPr>
          <a:xfrm>
            <a:off x="1560572" y="524192"/>
            <a:ext cx="9006116" cy="323649"/>
          </a:xfrm>
          <a:prstGeom prst="rect">
            <a:avLst/>
          </a:prstGeom>
          <a:noFill/>
          <a:ln w="15875">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nl-NL" sz="722" dirty="0">
              <a:solidFill>
                <a:schemeClr val="tx1"/>
              </a:solidFill>
              <a:cs typeface="Arial" panose="020B0604020202020204" pitchFamily="34" charset="0"/>
            </a:endParaRPr>
          </a:p>
          <a:p>
            <a:pPr>
              <a:defRPr/>
            </a:pPr>
            <a:r>
              <a:rPr lang="nl-NL" sz="619" b="1" dirty="0">
                <a:solidFill>
                  <a:schemeClr val="tx1"/>
                </a:solidFill>
                <a:cs typeface="Arial" panose="020B0604020202020204" pitchFamily="34" charset="0"/>
              </a:rPr>
              <a:t>Toezicht</a:t>
            </a:r>
            <a:r>
              <a:rPr lang="nl-NL" sz="619" dirty="0">
                <a:solidFill>
                  <a:schemeClr val="tx1"/>
                </a:solidFill>
                <a:cs typeface="Arial" panose="020B0604020202020204" pitchFamily="34" charset="0"/>
              </a:rPr>
              <a:t>: Vanuit bestuursrechtelijke bevoegdheid eenmalig of herhaaldelijk beoordelen of de uitvoering van een activiteit of een situatie in overeenstemming is met geldende wet- en regelgeving, verstrekte vergunningen en meldingen van activiteiten. Het gaat om regulier, gepland toezicht. </a:t>
            </a:r>
            <a:r>
              <a:rPr lang="nl-NL" sz="619" b="1" dirty="0">
                <a:solidFill>
                  <a:schemeClr val="tx1"/>
                </a:solidFill>
                <a:cs typeface="Arial" panose="020B0604020202020204" pitchFamily="34" charset="0"/>
              </a:rPr>
              <a:t>Handhaving</a:t>
            </a:r>
            <a:r>
              <a:rPr lang="nl-NL" sz="619" dirty="0">
                <a:solidFill>
                  <a:schemeClr val="tx1"/>
                </a:solidFill>
                <a:cs typeface="Arial" panose="020B0604020202020204" pitchFamily="34" charset="0"/>
              </a:rPr>
              <a:t>: Het nemen van een besluit over het opleggen, wijzigen of intrekken van een passende bestuursrechtelijke sanctie naar aanleiding van een geconstateerde of klaarblijkelijk dreigende overtreding en het toepassen van opgelegde sancties. Het gaat om behandelen en beoordelen van klachten, handhavingsverzoeken en informatie over incidenten (incl. controles om na te gaan of er sprake is van een overtreding). </a:t>
            </a:r>
          </a:p>
          <a:p>
            <a:pPr>
              <a:defRPr/>
            </a:pPr>
            <a:endParaRPr lang="nl-NL" sz="722" dirty="0">
              <a:solidFill>
                <a:schemeClr val="tx1"/>
              </a:solidFill>
              <a:cs typeface="Arial" panose="020B0604020202020204" pitchFamily="34" charset="0"/>
            </a:endParaRPr>
          </a:p>
        </p:txBody>
      </p:sp>
      <p:graphicFrame>
        <p:nvGraphicFramePr>
          <p:cNvPr id="29" name="Group 3">
            <a:extLst>
              <a:ext uri="{FF2B5EF4-FFF2-40B4-BE49-F238E27FC236}">
                <a16:creationId xmlns:a16="http://schemas.microsoft.com/office/drawing/2014/main" id="{EF94FBBD-306E-400A-A488-3125C34ECA04}"/>
              </a:ext>
            </a:extLst>
          </p:cNvPr>
          <p:cNvGraphicFramePr>
            <a:graphicFrameLocks noGrp="1"/>
          </p:cNvGraphicFramePr>
          <p:nvPr>
            <p:extLst>
              <p:ext uri="{D42A27DB-BD31-4B8C-83A1-F6EECF244321}">
                <p14:modId xmlns:p14="http://schemas.microsoft.com/office/powerpoint/2010/main" val="2446140224"/>
              </p:ext>
            </p:extLst>
          </p:nvPr>
        </p:nvGraphicFramePr>
        <p:xfrm>
          <a:off x="1888959" y="870565"/>
          <a:ext cx="8672036" cy="5759230"/>
        </p:xfrm>
        <a:graphic>
          <a:graphicData uri="http://schemas.openxmlformats.org/drawingml/2006/table">
            <a:tbl>
              <a:tblPr/>
              <a:tblGrid>
                <a:gridCol w="961716">
                  <a:extLst>
                    <a:ext uri="{9D8B030D-6E8A-4147-A177-3AD203B41FA5}">
                      <a16:colId xmlns:a16="http://schemas.microsoft.com/office/drawing/2014/main" val="20000"/>
                    </a:ext>
                  </a:extLst>
                </a:gridCol>
                <a:gridCol w="961716">
                  <a:extLst>
                    <a:ext uri="{9D8B030D-6E8A-4147-A177-3AD203B41FA5}">
                      <a16:colId xmlns:a16="http://schemas.microsoft.com/office/drawing/2014/main" val="680925661"/>
                    </a:ext>
                  </a:extLst>
                </a:gridCol>
                <a:gridCol w="1212138">
                  <a:extLst>
                    <a:ext uri="{9D8B030D-6E8A-4147-A177-3AD203B41FA5}">
                      <a16:colId xmlns:a16="http://schemas.microsoft.com/office/drawing/2014/main" val="20001"/>
                    </a:ext>
                  </a:extLst>
                </a:gridCol>
                <a:gridCol w="1212138">
                  <a:extLst>
                    <a:ext uri="{9D8B030D-6E8A-4147-A177-3AD203B41FA5}">
                      <a16:colId xmlns:a16="http://schemas.microsoft.com/office/drawing/2014/main" val="733192319"/>
                    </a:ext>
                  </a:extLst>
                </a:gridCol>
                <a:gridCol w="1090925">
                  <a:extLst>
                    <a:ext uri="{9D8B030D-6E8A-4147-A177-3AD203B41FA5}">
                      <a16:colId xmlns:a16="http://schemas.microsoft.com/office/drawing/2014/main" val="20002"/>
                    </a:ext>
                  </a:extLst>
                </a:gridCol>
                <a:gridCol w="1286507">
                  <a:extLst>
                    <a:ext uri="{9D8B030D-6E8A-4147-A177-3AD203B41FA5}">
                      <a16:colId xmlns:a16="http://schemas.microsoft.com/office/drawing/2014/main" val="1524310915"/>
                    </a:ext>
                  </a:extLst>
                </a:gridCol>
                <a:gridCol w="875656">
                  <a:extLst>
                    <a:ext uri="{9D8B030D-6E8A-4147-A177-3AD203B41FA5}">
                      <a16:colId xmlns:a16="http://schemas.microsoft.com/office/drawing/2014/main" val="20003"/>
                    </a:ext>
                  </a:extLst>
                </a:gridCol>
                <a:gridCol w="1071240">
                  <a:extLst>
                    <a:ext uri="{9D8B030D-6E8A-4147-A177-3AD203B41FA5}">
                      <a16:colId xmlns:a16="http://schemas.microsoft.com/office/drawing/2014/main" val="1368533136"/>
                    </a:ext>
                  </a:extLst>
                </a:gridCol>
              </a:tblGrid>
              <a:tr h="1217544">
                <a:tc gridSpan="2">
                  <a:txBody>
                    <a:bodyPr/>
                    <a:lstStyle>
                      <a:lvl1pPr marL="171450" indent="-171450" defTabSz="957263">
                        <a:spcBef>
                          <a:spcPct val="60000"/>
                        </a:spcBef>
                        <a:defRPr sz="4200">
                          <a:solidFill>
                            <a:schemeClr val="tx1"/>
                          </a:solidFill>
                          <a:latin typeface="Arial" panose="020B0604020202020204" pitchFamily="34" charset="0"/>
                        </a:defRPr>
                      </a:lvl1pPr>
                      <a:lvl2pPr marL="663575" defTabSz="957263">
                        <a:spcBef>
                          <a:spcPct val="40000"/>
                        </a:spcBef>
                        <a:defRPr sz="2000">
                          <a:solidFill>
                            <a:schemeClr val="tx1"/>
                          </a:solidFill>
                          <a:latin typeface="Arial" panose="020B0604020202020204" pitchFamily="34" charset="0"/>
                        </a:defRPr>
                      </a:lvl2pPr>
                      <a:lvl3pPr marL="1328738" defTabSz="957263">
                        <a:spcBef>
                          <a:spcPct val="20000"/>
                        </a:spcBef>
                        <a:defRPr>
                          <a:solidFill>
                            <a:schemeClr val="tx1"/>
                          </a:solidFill>
                          <a:latin typeface="Arial" panose="020B0604020202020204" pitchFamily="34" charset="0"/>
                        </a:defRPr>
                      </a:lvl3pPr>
                      <a:lvl4pPr marL="1993900" defTabSz="957263">
                        <a:spcBef>
                          <a:spcPct val="10000"/>
                        </a:spcBef>
                        <a:defRPr>
                          <a:solidFill>
                            <a:schemeClr val="tx1"/>
                          </a:solidFill>
                          <a:latin typeface="Arial" panose="020B0604020202020204" pitchFamily="34" charset="0"/>
                        </a:defRPr>
                      </a:lvl4pPr>
                      <a:lvl5pPr marL="2659063" defTabSz="957263">
                        <a:defRPr>
                          <a:solidFill>
                            <a:schemeClr val="tx1"/>
                          </a:solidFill>
                          <a:latin typeface="Arial" panose="020B0604020202020204" pitchFamily="34" charset="0"/>
                        </a:defRPr>
                      </a:lvl5pPr>
                      <a:lvl6pPr marL="3116263" indent="-765175" defTabSz="957263" eaLnBrk="0" fontAlgn="base" hangingPunct="0">
                        <a:spcBef>
                          <a:spcPct val="0"/>
                        </a:spcBef>
                        <a:spcAft>
                          <a:spcPct val="0"/>
                        </a:spcAft>
                        <a:defRPr>
                          <a:solidFill>
                            <a:schemeClr val="tx1"/>
                          </a:solidFill>
                          <a:latin typeface="Arial" panose="020B0604020202020204" pitchFamily="34" charset="0"/>
                        </a:defRPr>
                      </a:lvl6pPr>
                      <a:lvl7pPr marL="3573463" indent="-765175" defTabSz="957263" eaLnBrk="0" fontAlgn="base" hangingPunct="0">
                        <a:spcBef>
                          <a:spcPct val="0"/>
                        </a:spcBef>
                        <a:spcAft>
                          <a:spcPct val="0"/>
                        </a:spcAft>
                        <a:defRPr>
                          <a:solidFill>
                            <a:schemeClr val="tx1"/>
                          </a:solidFill>
                          <a:latin typeface="Arial" panose="020B0604020202020204" pitchFamily="34" charset="0"/>
                        </a:defRPr>
                      </a:lvl7pPr>
                      <a:lvl8pPr marL="4030663" indent="-765175" defTabSz="957263" eaLnBrk="0" fontAlgn="base" hangingPunct="0">
                        <a:spcBef>
                          <a:spcPct val="0"/>
                        </a:spcBef>
                        <a:spcAft>
                          <a:spcPct val="0"/>
                        </a:spcAft>
                        <a:defRPr>
                          <a:solidFill>
                            <a:schemeClr val="tx1"/>
                          </a:solidFill>
                          <a:latin typeface="Arial" panose="020B0604020202020204" pitchFamily="34" charset="0"/>
                        </a:defRPr>
                      </a:lvl8pPr>
                      <a:lvl9pPr marL="4487863" indent="-765175" defTabSz="957263"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57263" rtl="0" eaLnBrk="1" fontAlgn="base" latinLnBrk="0" hangingPunct="1">
                        <a:lnSpc>
                          <a:spcPct val="100000"/>
                        </a:lnSpc>
                        <a:spcBef>
                          <a:spcPts val="200"/>
                        </a:spcBef>
                        <a:spcAft>
                          <a:spcPct val="0"/>
                        </a:spcAft>
                        <a:buClrTx/>
                        <a:buSzTx/>
                        <a:buFont typeface="Arial" panose="020B0604020202020204" pitchFamily="34" charset="0"/>
                        <a:buNone/>
                        <a:tabLst/>
                      </a:pPr>
                      <a:r>
                        <a:rPr kumimoji="0" lang="nl-NL" altLang="nl-NL" sz="600" b="1" i="0" u="none" strike="noStrike" cap="none" normalizeH="0" baseline="0" dirty="0">
                          <a:ln>
                            <a:noFill/>
                          </a:ln>
                          <a:solidFill>
                            <a:schemeClr val="tx2"/>
                          </a:solidFill>
                          <a:effectLst/>
                          <a:latin typeface="Arial" panose="020B0604020202020204" pitchFamily="34" charset="0"/>
                          <a:cs typeface="Arial" panose="020B0604020202020204" pitchFamily="34" charset="0"/>
                        </a:rPr>
                        <a:t>Betrokkene</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600" b="0" i="0" u="none" strike="noStrike" cap="none" normalizeH="0" baseline="0" dirty="0">
                          <a:ln>
                            <a:noFill/>
                          </a:ln>
                          <a:solidFill>
                            <a:schemeClr val="tx2"/>
                          </a:solidFill>
                          <a:effectLst/>
                          <a:latin typeface="Arial" panose="020B0604020202020204" pitchFamily="34" charset="0"/>
                          <a:cs typeface="Arial" panose="020B0604020202020204" pitchFamily="34" charset="0"/>
                        </a:rPr>
                        <a:t>Ik word serieus genomen en ik word goed geïnformeerd </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endParaRPr kumimoji="0" lang="nl-NL" altLang="nl-NL" sz="600" b="0" i="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txBody>
                  <a:tcPr marL="36001" marR="36001" marT="35853" marB="3585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tc hMerge="1">
                  <a:txBody>
                    <a:bodyPr/>
                    <a:lstStyle/>
                    <a:p>
                      <a:endParaRPr lang="nl-NL"/>
                    </a:p>
                  </a:txBody>
                  <a:tcPr/>
                </a:tc>
                <a:tc gridSpan="2">
                  <a:txBody>
                    <a:bodyPr/>
                    <a:lstStyle>
                      <a:lvl1pPr marL="171450" indent="-171450" defTabSz="957263">
                        <a:spcBef>
                          <a:spcPct val="60000"/>
                        </a:spcBef>
                        <a:defRPr sz="4200">
                          <a:solidFill>
                            <a:schemeClr val="tx1"/>
                          </a:solidFill>
                          <a:latin typeface="Arial" panose="020B0604020202020204" pitchFamily="34" charset="0"/>
                        </a:defRPr>
                      </a:lvl1pPr>
                      <a:lvl2pPr marL="663575" defTabSz="957263">
                        <a:spcBef>
                          <a:spcPct val="40000"/>
                        </a:spcBef>
                        <a:defRPr sz="2000">
                          <a:solidFill>
                            <a:schemeClr val="tx1"/>
                          </a:solidFill>
                          <a:latin typeface="Arial" panose="020B0604020202020204" pitchFamily="34" charset="0"/>
                        </a:defRPr>
                      </a:lvl2pPr>
                      <a:lvl3pPr marL="1328738" defTabSz="957263">
                        <a:spcBef>
                          <a:spcPct val="20000"/>
                        </a:spcBef>
                        <a:defRPr>
                          <a:solidFill>
                            <a:schemeClr val="tx1"/>
                          </a:solidFill>
                          <a:latin typeface="Arial" panose="020B0604020202020204" pitchFamily="34" charset="0"/>
                        </a:defRPr>
                      </a:lvl3pPr>
                      <a:lvl4pPr marL="1993900" defTabSz="957263">
                        <a:spcBef>
                          <a:spcPct val="10000"/>
                        </a:spcBef>
                        <a:defRPr>
                          <a:solidFill>
                            <a:schemeClr val="tx1"/>
                          </a:solidFill>
                          <a:latin typeface="Arial" panose="020B0604020202020204" pitchFamily="34" charset="0"/>
                        </a:defRPr>
                      </a:lvl4pPr>
                      <a:lvl5pPr marL="2659063" defTabSz="957263">
                        <a:defRPr>
                          <a:solidFill>
                            <a:schemeClr val="tx1"/>
                          </a:solidFill>
                          <a:latin typeface="Arial" panose="020B0604020202020204" pitchFamily="34" charset="0"/>
                        </a:defRPr>
                      </a:lvl5pPr>
                      <a:lvl6pPr marL="3116263" indent="-765175" defTabSz="957263" eaLnBrk="0" fontAlgn="base" hangingPunct="0">
                        <a:spcBef>
                          <a:spcPct val="0"/>
                        </a:spcBef>
                        <a:spcAft>
                          <a:spcPct val="0"/>
                        </a:spcAft>
                        <a:defRPr>
                          <a:solidFill>
                            <a:schemeClr val="tx1"/>
                          </a:solidFill>
                          <a:latin typeface="Arial" panose="020B0604020202020204" pitchFamily="34" charset="0"/>
                        </a:defRPr>
                      </a:lvl6pPr>
                      <a:lvl7pPr marL="3573463" indent="-765175" defTabSz="957263" eaLnBrk="0" fontAlgn="base" hangingPunct="0">
                        <a:spcBef>
                          <a:spcPct val="0"/>
                        </a:spcBef>
                        <a:spcAft>
                          <a:spcPct val="0"/>
                        </a:spcAft>
                        <a:defRPr>
                          <a:solidFill>
                            <a:schemeClr val="tx1"/>
                          </a:solidFill>
                          <a:latin typeface="Arial" panose="020B0604020202020204" pitchFamily="34" charset="0"/>
                        </a:defRPr>
                      </a:lvl7pPr>
                      <a:lvl8pPr marL="4030663" indent="-765175" defTabSz="957263" eaLnBrk="0" fontAlgn="base" hangingPunct="0">
                        <a:spcBef>
                          <a:spcPct val="0"/>
                        </a:spcBef>
                        <a:spcAft>
                          <a:spcPct val="0"/>
                        </a:spcAft>
                        <a:defRPr>
                          <a:solidFill>
                            <a:schemeClr val="tx1"/>
                          </a:solidFill>
                          <a:latin typeface="Arial" panose="020B0604020202020204" pitchFamily="34" charset="0"/>
                        </a:defRPr>
                      </a:lvl8pPr>
                      <a:lvl9pPr marL="4487863" indent="-765175" defTabSz="957263"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57263" rtl="0" eaLnBrk="1" fontAlgn="base" latinLnBrk="0" hangingPunct="1">
                        <a:lnSpc>
                          <a:spcPct val="100000"/>
                        </a:lnSpc>
                        <a:spcBef>
                          <a:spcPts val="200"/>
                        </a:spcBef>
                        <a:spcAft>
                          <a:spcPct val="0"/>
                        </a:spcAft>
                        <a:buClrTx/>
                        <a:buSzTx/>
                        <a:buFont typeface="Arial" panose="020B0604020202020204" pitchFamily="34" charset="0"/>
                        <a:buNone/>
                        <a:tabLst/>
                      </a:pPr>
                      <a:r>
                        <a:rPr kumimoji="0" lang="nl-NL" altLang="nl-NL" sz="600" b="1" i="0" u="none" strike="noStrike" cap="none" normalizeH="0" baseline="0" dirty="0">
                          <a:ln>
                            <a:noFill/>
                          </a:ln>
                          <a:solidFill>
                            <a:schemeClr val="tx2"/>
                          </a:solidFill>
                          <a:effectLst/>
                          <a:latin typeface="Arial" panose="020B0604020202020204" pitchFamily="34" charset="0"/>
                          <a:cs typeface="Arial" panose="020B0604020202020204" pitchFamily="34" charset="0"/>
                        </a:rPr>
                        <a:t>Betrokkene</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600" b="0" i="0" u="none" strike="noStrike" cap="none" normalizeH="0" baseline="0" dirty="0">
                          <a:ln>
                            <a:noFill/>
                          </a:ln>
                          <a:solidFill>
                            <a:schemeClr val="tx2"/>
                          </a:solidFill>
                          <a:effectLst/>
                          <a:latin typeface="Arial" panose="020B0604020202020204" pitchFamily="34" charset="0"/>
                          <a:cs typeface="Arial" panose="020B0604020202020204" pitchFamily="34" charset="0"/>
                        </a:rPr>
                        <a:t>Ik verwacht integraal/gebundeld toezicht</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600" b="0" i="0" u="none" strike="noStrike" cap="none" normalizeH="0" baseline="0" dirty="0">
                          <a:ln>
                            <a:noFill/>
                          </a:ln>
                          <a:solidFill>
                            <a:schemeClr val="tx2"/>
                          </a:solidFill>
                          <a:effectLst/>
                          <a:latin typeface="Arial" panose="020B0604020202020204" pitchFamily="34" charset="0"/>
                          <a:cs typeface="Arial" panose="020B0604020202020204" pitchFamily="34" charset="0"/>
                        </a:rPr>
                        <a:t>Ik krijg duidelijk uitgelegd wat de (potentiële) overtreding inhoudt en wat de processtappen zijn</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600" b="0" i="0" u="none" strike="noStrike" kern="1200" cap="none" normalizeH="0" baseline="0" dirty="0">
                          <a:ln>
                            <a:noFill/>
                          </a:ln>
                          <a:solidFill>
                            <a:schemeClr val="tx2"/>
                          </a:solidFill>
                          <a:effectLst/>
                          <a:latin typeface="Arial" panose="020B0604020202020204" pitchFamily="34" charset="0"/>
                          <a:ea typeface="+mn-ea"/>
                          <a:cs typeface="Arial" panose="020B0604020202020204" pitchFamily="34" charset="0"/>
                        </a:rPr>
                        <a:t>Ik word op de hoogte gehouden </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600" b="0" i="0" u="none" strike="noStrike" cap="none" normalizeH="0" baseline="0" dirty="0">
                          <a:ln>
                            <a:noFill/>
                          </a:ln>
                          <a:solidFill>
                            <a:schemeClr val="tx2"/>
                          </a:solidFill>
                          <a:effectLst/>
                          <a:latin typeface="Arial" panose="020B0604020202020204" pitchFamily="34" charset="0"/>
                          <a:cs typeface="Arial" panose="020B0604020202020204" pitchFamily="34" charset="0"/>
                        </a:rPr>
                        <a:t>Ik heb 1 contactpersoon vanuit de gemeente</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600" b="0" i="0" u="none" strike="noStrike" cap="none" normalizeH="0" baseline="0" dirty="0">
                          <a:ln>
                            <a:noFill/>
                          </a:ln>
                          <a:solidFill>
                            <a:schemeClr val="tx2"/>
                          </a:solidFill>
                          <a:effectLst/>
                          <a:latin typeface="Arial" panose="020B0604020202020204" pitchFamily="34" charset="0"/>
                          <a:cs typeface="Arial" panose="020B0604020202020204" pitchFamily="34" charset="0"/>
                        </a:rPr>
                        <a:t>Ik </a:t>
                      </a:r>
                      <a:r>
                        <a:rPr kumimoji="0" lang="nl-NL" altLang="nl-NL" sz="600" b="0" i="0" u="none" strike="noStrike" kern="1200" cap="none" normalizeH="0" baseline="0" dirty="0">
                          <a:ln>
                            <a:noFill/>
                          </a:ln>
                          <a:solidFill>
                            <a:schemeClr val="tx2"/>
                          </a:solidFill>
                          <a:effectLst/>
                          <a:latin typeface="Arial" panose="020B0604020202020204" pitchFamily="34" charset="0"/>
                          <a:ea typeface="+mn-ea"/>
                          <a:cs typeface="Arial" panose="020B0604020202020204" pitchFamily="34" charset="0"/>
                        </a:rPr>
                        <a:t>krijg</a:t>
                      </a:r>
                      <a:r>
                        <a:rPr kumimoji="0" lang="nl-NL" altLang="nl-NL" sz="600" b="0" i="0" u="none" strike="noStrike" cap="none" normalizeH="0" baseline="0" dirty="0">
                          <a:ln>
                            <a:noFill/>
                          </a:ln>
                          <a:solidFill>
                            <a:schemeClr val="tx2"/>
                          </a:solidFill>
                          <a:effectLst/>
                          <a:latin typeface="Arial" panose="020B0604020202020204" pitchFamily="34" charset="0"/>
                          <a:cs typeface="Arial" panose="020B0604020202020204" pitchFamily="34" charset="0"/>
                        </a:rPr>
                        <a:t> een </a:t>
                      </a:r>
                      <a:r>
                        <a:rPr kumimoji="0" lang="nl-NL" altLang="nl-NL" sz="600" b="0" i="0" u="none" strike="noStrike" kern="1200" cap="none" normalizeH="0" baseline="0" dirty="0">
                          <a:ln>
                            <a:noFill/>
                          </a:ln>
                          <a:solidFill>
                            <a:schemeClr val="tx2"/>
                          </a:solidFill>
                          <a:effectLst/>
                          <a:latin typeface="Arial" panose="020B0604020202020204" pitchFamily="34" charset="0"/>
                          <a:ea typeface="+mn-ea"/>
                          <a:cs typeface="Arial" panose="020B0604020202020204" pitchFamily="34" charset="0"/>
                        </a:rPr>
                        <a:t>duidelijke</a:t>
                      </a:r>
                      <a:r>
                        <a:rPr kumimoji="0" lang="nl-NL" altLang="nl-NL" sz="600" b="0" i="0" u="none" strike="noStrike" cap="none" normalizeH="0" baseline="0" dirty="0">
                          <a:ln>
                            <a:noFill/>
                          </a:ln>
                          <a:solidFill>
                            <a:schemeClr val="tx2"/>
                          </a:solidFill>
                          <a:effectLst/>
                          <a:latin typeface="Arial" panose="020B0604020202020204" pitchFamily="34" charset="0"/>
                          <a:cs typeface="Arial" panose="020B0604020202020204" pitchFamily="34" charset="0"/>
                        </a:rPr>
                        <a:t> </a:t>
                      </a:r>
                      <a:r>
                        <a:rPr kumimoji="0" lang="nl-NL" altLang="nl-NL" sz="600" b="0" i="0" u="none" strike="noStrike" kern="1200" cap="none" normalizeH="0" baseline="0" dirty="0">
                          <a:ln>
                            <a:noFill/>
                          </a:ln>
                          <a:solidFill>
                            <a:schemeClr val="tx2"/>
                          </a:solidFill>
                          <a:effectLst/>
                          <a:latin typeface="Arial" panose="020B0604020202020204" pitchFamily="34" charset="0"/>
                          <a:ea typeface="+mn-ea"/>
                          <a:cs typeface="Arial" panose="020B0604020202020204" pitchFamily="34" charset="0"/>
                        </a:rPr>
                        <a:t>reactie</a:t>
                      </a:r>
                      <a:r>
                        <a:rPr kumimoji="0" lang="nl-NL" altLang="nl-NL" sz="600" b="0" i="0" u="none" strike="noStrike" cap="none" normalizeH="0" baseline="0" dirty="0">
                          <a:ln>
                            <a:noFill/>
                          </a:ln>
                          <a:solidFill>
                            <a:schemeClr val="tx2"/>
                          </a:solidFill>
                          <a:effectLst/>
                          <a:latin typeface="Arial" panose="020B0604020202020204" pitchFamily="34" charset="0"/>
                          <a:cs typeface="Arial" panose="020B0604020202020204" pitchFamily="34" charset="0"/>
                        </a:rPr>
                        <a:t> en evt. actie v.d. gemeente teruggekoppeld</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600" b="0" i="0" u="none" strike="noStrike" cap="none" normalizeH="0" baseline="0" dirty="0">
                          <a:ln>
                            <a:noFill/>
                          </a:ln>
                          <a:solidFill>
                            <a:srgbClr val="00B050"/>
                          </a:solidFill>
                          <a:effectLst/>
                          <a:latin typeface="Arial" panose="020B0604020202020204" pitchFamily="34" charset="0"/>
                          <a:cs typeface="Arial" panose="020B0604020202020204" pitchFamily="34" charset="0"/>
                        </a:rPr>
                        <a:t>De informatie over wet- en regelgeving is in begrijpelijke taal en snel te vinden</a:t>
                      </a:r>
                      <a:endParaRPr kumimoji="0" lang="nl-NL" altLang="nl-NL" sz="600" b="0" i="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marL="0" marR="0" lvl="0" indent="0" algn="l" defTabSz="957263" rtl="0" eaLnBrk="1" fontAlgn="base" latinLnBrk="0" hangingPunct="1">
                        <a:lnSpc>
                          <a:spcPct val="100000"/>
                        </a:lnSpc>
                        <a:spcBef>
                          <a:spcPts val="200"/>
                        </a:spcBef>
                        <a:spcAft>
                          <a:spcPct val="0"/>
                        </a:spcAft>
                        <a:buClrTx/>
                        <a:buSzTx/>
                        <a:buFont typeface="Arial" panose="020B0604020202020204" pitchFamily="34" charset="0"/>
                        <a:buNone/>
                        <a:tabLst/>
                      </a:pPr>
                      <a:r>
                        <a:rPr kumimoji="0" lang="nl-NL" altLang="nl-NL" sz="600" b="1" i="0" u="none" strike="noStrike" cap="none" normalizeH="0" baseline="0" dirty="0">
                          <a:ln>
                            <a:noFill/>
                          </a:ln>
                          <a:solidFill>
                            <a:schemeClr val="tx2"/>
                          </a:solidFill>
                          <a:effectLst/>
                          <a:latin typeface="Arial" panose="020B0604020202020204" pitchFamily="34" charset="0"/>
                          <a:cs typeface="Arial" panose="020B0604020202020204" pitchFamily="34" charset="0"/>
                        </a:rPr>
                        <a:t>Omgeving</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600" b="0" i="0" u="none" strike="noStrike" kern="1200" cap="none" normalizeH="0" baseline="0" dirty="0">
                          <a:ln>
                            <a:noFill/>
                          </a:ln>
                          <a:solidFill>
                            <a:srgbClr val="00B050"/>
                          </a:solidFill>
                          <a:effectLst/>
                          <a:latin typeface="Arial" panose="020B0604020202020204" pitchFamily="34" charset="0"/>
                          <a:ea typeface="+mn-ea"/>
                          <a:cs typeface="Arial" panose="020B0604020202020204" pitchFamily="34" charset="0"/>
                        </a:rPr>
                        <a:t>Ik verwacht toezicht op basis van de regelgeving</a:t>
                      </a:r>
                    </a:p>
                  </a:txBody>
                  <a:tcPr marL="36001" marR="36001" marT="35853" marB="35853"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tc hMerge="1">
                  <a:txBody>
                    <a:bodyPr/>
                    <a:lstStyle/>
                    <a:p>
                      <a:endParaRPr lang="nl-NL"/>
                    </a:p>
                  </a:txBody>
                  <a:tcPr/>
                </a:tc>
                <a:tc gridSpan="2">
                  <a:txBody>
                    <a:bodyPr/>
                    <a:lstStyle>
                      <a:lvl1pPr marL="171450" indent="-171450" defTabSz="957263">
                        <a:spcBef>
                          <a:spcPct val="60000"/>
                        </a:spcBef>
                        <a:defRPr sz="4200">
                          <a:solidFill>
                            <a:schemeClr val="tx1"/>
                          </a:solidFill>
                          <a:latin typeface="Arial" panose="020B0604020202020204" pitchFamily="34" charset="0"/>
                        </a:defRPr>
                      </a:lvl1pPr>
                      <a:lvl2pPr marL="663575" defTabSz="957263">
                        <a:spcBef>
                          <a:spcPct val="40000"/>
                        </a:spcBef>
                        <a:defRPr sz="2000">
                          <a:solidFill>
                            <a:schemeClr val="tx1"/>
                          </a:solidFill>
                          <a:latin typeface="Arial" panose="020B0604020202020204" pitchFamily="34" charset="0"/>
                        </a:defRPr>
                      </a:lvl2pPr>
                      <a:lvl3pPr marL="1328738" defTabSz="957263">
                        <a:spcBef>
                          <a:spcPct val="20000"/>
                        </a:spcBef>
                        <a:defRPr>
                          <a:solidFill>
                            <a:schemeClr val="tx1"/>
                          </a:solidFill>
                          <a:latin typeface="Arial" panose="020B0604020202020204" pitchFamily="34" charset="0"/>
                        </a:defRPr>
                      </a:lvl3pPr>
                      <a:lvl4pPr marL="1993900" defTabSz="957263">
                        <a:spcBef>
                          <a:spcPct val="10000"/>
                        </a:spcBef>
                        <a:defRPr>
                          <a:solidFill>
                            <a:schemeClr val="tx1"/>
                          </a:solidFill>
                          <a:latin typeface="Arial" panose="020B0604020202020204" pitchFamily="34" charset="0"/>
                        </a:defRPr>
                      </a:lvl4pPr>
                      <a:lvl5pPr marL="2659063" defTabSz="957263">
                        <a:defRPr>
                          <a:solidFill>
                            <a:schemeClr val="tx1"/>
                          </a:solidFill>
                          <a:latin typeface="Arial" panose="020B0604020202020204" pitchFamily="34" charset="0"/>
                        </a:defRPr>
                      </a:lvl5pPr>
                      <a:lvl6pPr marL="3116263" indent="-765175" defTabSz="957263" eaLnBrk="0" fontAlgn="base" hangingPunct="0">
                        <a:spcBef>
                          <a:spcPct val="0"/>
                        </a:spcBef>
                        <a:spcAft>
                          <a:spcPct val="0"/>
                        </a:spcAft>
                        <a:defRPr>
                          <a:solidFill>
                            <a:schemeClr val="tx1"/>
                          </a:solidFill>
                          <a:latin typeface="Arial" panose="020B0604020202020204" pitchFamily="34" charset="0"/>
                        </a:defRPr>
                      </a:lvl6pPr>
                      <a:lvl7pPr marL="3573463" indent="-765175" defTabSz="957263" eaLnBrk="0" fontAlgn="base" hangingPunct="0">
                        <a:spcBef>
                          <a:spcPct val="0"/>
                        </a:spcBef>
                        <a:spcAft>
                          <a:spcPct val="0"/>
                        </a:spcAft>
                        <a:defRPr>
                          <a:solidFill>
                            <a:schemeClr val="tx1"/>
                          </a:solidFill>
                          <a:latin typeface="Arial" panose="020B0604020202020204" pitchFamily="34" charset="0"/>
                        </a:defRPr>
                      </a:lvl7pPr>
                      <a:lvl8pPr marL="4030663" indent="-765175" defTabSz="957263" eaLnBrk="0" fontAlgn="base" hangingPunct="0">
                        <a:spcBef>
                          <a:spcPct val="0"/>
                        </a:spcBef>
                        <a:spcAft>
                          <a:spcPct val="0"/>
                        </a:spcAft>
                        <a:defRPr>
                          <a:solidFill>
                            <a:schemeClr val="tx1"/>
                          </a:solidFill>
                          <a:latin typeface="Arial" panose="020B0604020202020204" pitchFamily="34" charset="0"/>
                        </a:defRPr>
                      </a:lvl8pPr>
                      <a:lvl9pPr marL="4487863" indent="-765175" defTabSz="957263"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57263" rtl="0" eaLnBrk="1" fontAlgn="base" latinLnBrk="0" hangingPunct="1">
                        <a:lnSpc>
                          <a:spcPct val="100000"/>
                        </a:lnSpc>
                        <a:spcBef>
                          <a:spcPts val="200"/>
                        </a:spcBef>
                        <a:spcAft>
                          <a:spcPct val="0"/>
                        </a:spcAft>
                        <a:buClrTx/>
                        <a:buSzTx/>
                        <a:buFont typeface="Arial" panose="020B0604020202020204" pitchFamily="34" charset="0"/>
                        <a:buNone/>
                        <a:tabLst/>
                      </a:pPr>
                      <a:r>
                        <a:rPr kumimoji="0" lang="nl-NL" altLang="nl-NL" sz="600" b="1" i="0" u="none" strike="noStrike" cap="none" normalizeH="0" baseline="0" dirty="0">
                          <a:ln>
                            <a:noFill/>
                          </a:ln>
                          <a:solidFill>
                            <a:schemeClr val="tx2"/>
                          </a:solidFill>
                          <a:effectLst/>
                          <a:latin typeface="Arial" panose="020B0604020202020204" pitchFamily="34" charset="0"/>
                          <a:cs typeface="Arial" panose="020B0604020202020204" pitchFamily="34" charset="0"/>
                        </a:rPr>
                        <a:t>Overtreder</a:t>
                      </a:r>
                      <a:r>
                        <a:rPr kumimoji="0" lang="nl-NL" altLang="nl-NL" sz="600" b="0" i="0" u="none" strike="noStrike" cap="none" normalizeH="0" baseline="0" dirty="0">
                          <a:ln>
                            <a:noFill/>
                          </a:ln>
                          <a:solidFill>
                            <a:schemeClr val="tx2"/>
                          </a:solidFill>
                          <a:effectLst/>
                          <a:latin typeface="Arial" panose="020B0604020202020204" pitchFamily="34" charset="0"/>
                          <a:cs typeface="Arial" panose="020B0604020202020204" pitchFamily="34" charset="0"/>
                        </a:rPr>
                        <a:t>: </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600" b="0" i="0" u="none" strike="noStrike" cap="none" normalizeH="0" baseline="0" dirty="0">
                          <a:ln>
                            <a:noFill/>
                          </a:ln>
                          <a:solidFill>
                            <a:schemeClr val="tx2"/>
                          </a:solidFill>
                          <a:effectLst/>
                          <a:latin typeface="Arial" panose="020B0604020202020204" pitchFamily="34" charset="0"/>
                          <a:cs typeface="Arial" panose="020B0604020202020204" pitchFamily="34" charset="0"/>
                        </a:rPr>
                        <a:t>Het is voor mij duidelijk </a:t>
                      </a:r>
                      <a:r>
                        <a:rPr kumimoji="0" lang="nl-NL" altLang="nl-NL" sz="600" b="0" i="0" u="none" strike="noStrike" kern="1200" cap="none" normalizeH="0" baseline="0" dirty="0">
                          <a:ln>
                            <a:noFill/>
                          </a:ln>
                          <a:solidFill>
                            <a:schemeClr val="tx2"/>
                          </a:solidFill>
                          <a:effectLst/>
                          <a:latin typeface="Arial" panose="020B0604020202020204" pitchFamily="34" charset="0"/>
                          <a:ea typeface="+mn-ea"/>
                          <a:cs typeface="Arial" panose="020B0604020202020204" pitchFamily="34" charset="0"/>
                        </a:rPr>
                        <a:t>wat de geconstateerde overtreding inhoudt, wat ik moet doen om de overtreding ongedaan te maken en wat de </a:t>
                      </a:r>
                      <a:r>
                        <a:rPr kumimoji="0" lang="nl-NL" altLang="nl-NL" sz="600" b="0" i="0" u="none" strike="noStrike" cap="none" normalizeH="0" baseline="0" dirty="0">
                          <a:ln>
                            <a:noFill/>
                          </a:ln>
                          <a:solidFill>
                            <a:schemeClr val="tx2"/>
                          </a:solidFill>
                          <a:effectLst/>
                          <a:latin typeface="Arial" panose="020B0604020202020204" pitchFamily="34" charset="0"/>
                          <a:cs typeface="Arial" panose="020B0604020202020204" pitchFamily="34" charset="0"/>
                        </a:rPr>
                        <a:t>sanctie is wanneer ik dat niet doe</a:t>
                      </a:r>
                    </a:p>
                    <a:p>
                      <a:pPr marL="0" marR="0" lvl="0" indent="0" algn="l" defTabSz="957263" rtl="0" eaLnBrk="1" fontAlgn="base" latinLnBrk="0" hangingPunct="1">
                        <a:lnSpc>
                          <a:spcPct val="100000"/>
                        </a:lnSpc>
                        <a:spcBef>
                          <a:spcPts val="200"/>
                        </a:spcBef>
                        <a:spcAft>
                          <a:spcPct val="0"/>
                        </a:spcAft>
                        <a:buClrTx/>
                        <a:buSzTx/>
                        <a:buFont typeface="Arial" panose="020B0604020202020204" pitchFamily="34" charset="0"/>
                        <a:buNone/>
                        <a:tabLst/>
                      </a:pPr>
                      <a:r>
                        <a:rPr kumimoji="0" lang="nl-NL" altLang="nl-NL" sz="600" b="1" i="0" u="none" strike="noStrike" cap="none" normalizeH="0" baseline="0" dirty="0">
                          <a:ln>
                            <a:noFill/>
                          </a:ln>
                          <a:solidFill>
                            <a:schemeClr val="tx2"/>
                          </a:solidFill>
                          <a:effectLst/>
                          <a:latin typeface="Arial" panose="020B0604020202020204" pitchFamily="34" charset="0"/>
                          <a:cs typeface="Arial" panose="020B0604020202020204" pitchFamily="34" charset="0"/>
                        </a:rPr>
                        <a:t>Verzoeker/indiener:</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600" b="0" i="0" u="none" strike="noStrike" kern="1200" cap="none" normalizeH="0" baseline="0" dirty="0">
                          <a:ln>
                            <a:noFill/>
                          </a:ln>
                          <a:solidFill>
                            <a:schemeClr val="tx2"/>
                          </a:solidFill>
                          <a:effectLst/>
                          <a:latin typeface="Arial" panose="020B0604020202020204" pitchFamily="34" charset="0"/>
                          <a:ea typeface="+mn-ea"/>
                          <a:cs typeface="Arial" panose="020B0604020202020204" pitchFamily="34" charset="0"/>
                        </a:rPr>
                        <a:t>Ik weet waar ik mijn klacht/handhavingsverzoek kan indienen</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600" b="0" i="0" u="none" strike="noStrike" cap="none" normalizeH="0" baseline="0" dirty="0">
                          <a:ln>
                            <a:noFill/>
                          </a:ln>
                          <a:solidFill>
                            <a:schemeClr val="tx2"/>
                          </a:solidFill>
                          <a:effectLst/>
                          <a:latin typeface="Arial" panose="020B0604020202020204" pitchFamily="34" charset="0"/>
                          <a:cs typeface="Arial" panose="020B0604020202020204" pitchFamily="34" charset="0"/>
                        </a:rPr>
                        <a:t>Mijn klacht/handhavingsverzoek wordt snel opgepakt en ik weet de processtappen en heb 1 contactpersoon</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600" b="0" i="0" u="none" strike="noStrike" kern="1200" cap="none" normalizeH="0" baseline="0" dirty="0">
                          <a:ln>
                            <a:noFill/>
                          </a:ln>
                          <a:solidFill>
                            <a:schemeClr val="tx2"/>
                          </a:solidFill>
                          <a:effectLst/>
                          <a:latin typeface="Arial" panose="020B0604020202020204" pitchFamily="34" charset="0"/>
                          <a:ea typeface="+mn-ea"/>
                          <a:cs typeface="Arial" panose="020B0604020202020204" pitchFamily="34" charset="0"/>
                        </a:rPr>
                        <a:t>Ik word geïnformeerd of er sprake is van een overtreding en zo ja, over de opgelegde sanctie en/of gemaakte afspraken </a:t>
                      </a:r>
                    </a:p>
                  </a:txBody>
                  <a:tcPr marL="36001" marR="36001" marT="35853" marB="35853"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tc hMerge="1">
                  <a:txBody>
                    <a:bodyPr/>
                    <a:lstStyle/>
                    <a:p>
                      <a:endParaRPr lang="nl-NL"/>
                    </a:p>
                  </a:txBody>
                  <a:tcPr/>
                </a:tc>
                <a:tc gridSpan="2">
                  <a:txBody>
                    <a:bodyPr/>
                    <a:lstStyle>
                      <a:lvl1pPr marL="171450" indent="-171450" defTabSz="957263">
                        <a:spcBef>
                          <a:spcPct val="60000"/>
                        </a:spcBef>
                        <a:defRPr sz="4200">
                          <a:solidFill>
                            <a:schemeClr val="tx1"/>
                          </a:solidFill>
                          <a:latin typeface="Arial" panose="020B0604020202020204" pitchFamily="34" charset="0"/>
                        </a:defRPr>
                      </a:lvl1pPr>
                      <a:lvl2pPr marL="663575" defTabSz="957263">
                        <a:spcBef>
                          <a:spcPct val="40000"/>
                        </a:spcBef>
                        <a:defRPr sz="2000">
                          <a:solidFill>
                            <a:schemeClr val="tx1"/>
                          </a:solidFill>
                          <a:latin typeface="Arial" panose="020B0604020202020204" pitchFamily="34" charset="0"/>
                        </a:defRPr>
                      </a:lvl2pPr>
                      <a:lvl3pPr marL="1328738" defTabSz="957263">
                        <a:spcBef>
                          <a:spcPct val="20000"/>
                        </a:spcBef>
                        <a:defRPr>
                          <a:solidFill>
                            <a:schemeClr val="tx1"/>
                          </a:solidFill>
                          <a:latin typeface="Arial" panose="020B0604020202020204" pitchFamily="34" charset="0"/>
                        </a:defRPr>
                      </a:lvl3pPr>
                      <a:lvl4pPr marL="1993900" defTabSz="957263">
                        <a:spcBef>
                          <a:spcPct val="10000"/>
                        </a:spcBef>
                        <a:defRPr>
                          <a:solidFill>
                            <a:schemeClr val="tx1"/>
                          </a:solidFill>
                          <a:latin typeface="Arial" panose="020B0604020202020204" pitchFamily="34" charset="0"/>
                        </a:defRPr>
                      </a:lvl4pPr>
                      <a:lvl5pPr marL="2659063" defTabSz="957263">
                        <a:defRPr>
                          <a:solidFill>
                            <a:schemeClr val="tx1"/>
                          </a:solidFill>
                          <a:latin typeface="Arial" panose="020B0604020202020204" pitchFamily="34" charset="0"/>
                        </a:defRPr>
                      </a:lvl5pPr>
                      <a:lvl6pPr marL="3116263" indent="-765175" defTabSz="957263" eaLnBrk="0" fontAlgn="base" hangingPunct="0">
                        <a:spcBef>
                          <a:spcPct val="0"/>
                        </a:spcBef>
                        <a:spcAft>
                          <a:spcPct val="0"/>
                        </a:spcAft>
                        <a:defRPr>
                          <a:solidFill>
                            <a:schemeClr val="tx1"/>
                          </a:solidFill>
                          <a:latin typeface="Arial" panose="020B0604020202020204" pitchFamily="34" charset="0"/>
                        </a:defRPr>
                      </a:lvl6pPr>
                      <a:lvl7pPr marL="3573463" indent="-765175" defTabSz="957263" eaLnBrk="0" fontAlgn="base" hangingPunct="0">
                        <a:spcBef>
                          <a:spcPct val="0"/>
                        </a:spcBef>
                        <a:spcAft>
                          <a:spcPct val="0"/>
                        </a:spcAft>
                        <a:defRPr>
                          <a:solidFill>
                            <a:schemeClr val="tx1"/>
                          </a:solidFill>
                          <a:latin typeface="Arial" panose="020B0604020202020204" pitchFamily="34" charset="0"/>
                        </a:defRPr>
                      </a:lvl7pPr>
                      <a:lvl8pPr marL="4030663" indent="-765175" defTabSz="957263" eaLnBrk="0" fontAlgn="base" hangingPunct="0">
                        <a:spcBef>
                          <a:spcPct val="0"/>
                        </a:spcBef>
                        <a:spcAft>
                          <a:spcPct val="0"/>
                        </a:spcAft>
                        <a:defRPr>
                          <a:solidFill>
                            <a:schemeClr val="tx1"/>
                          </a:solidFill>
                          <a:latin typeface="Arial" panose="020B0604020202020204" pitchFamily="34" charset="0"/>
                        </a:defRPr>
                      </a:lvl8pPr>
                      <a:lvl9pPr marL="4487863" indent="-765175" defTabSz="957263"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57263" rtl="0" eaLnBrk="1" fontAlgn="base" latinLnBrk="0" hangingPunct="1">
                        <a:lnSpc>
                          <a:spcPct val="100000"/>
                        </a:lnSpc>
                        <a:spcBef>
                          <a:spcPts val="200"/>
                        </a:spcBef>
                        <a:spcAft>
                          <a:spcPct val="0"/>
                        </a:spcAft>
                        <a:buClrTx/>
                        <a:buSzTx/>
                        <a:buFont typeface="Arial" panose="020B0604020202020204" pitchFamily="34" charset="0"/>
                        <a:buNone/>
                        <a:tabLst/>
                        <a:defRPr/>
                      </a:pPr>
                      <a:r>
                        <a:rPr kumimoji="0" lang="nl-NL" altLang="nl-NL" sz="600" b="1" i="0" u="none" strike="noStrike" cap="none" normalizeH="0" baseline="0" dirty="0">
                          <a:ln>
                            <a:noFill/>
                          </a:ln>
                          <a:solidFill>
                            <a:schemeClr val="tx2"/>
                          </a:solidFill>
                          <a:effectLst/>
                          <a:latin typeface="Arial" panose="020B0604020202020204" pitchFamily="34" charset="0"/>
                          <a:cs typeface="Arial" panose="020B0604020202020204" pitchFamily="34" charset="0"/>
                        </a:rPr>
                        <a:t>Overtreder:</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600" b="0" i="0" u="none" strike="noStrike" cap="none" normalizeH="0" baseline="0" dirty="0">
                          <a:ln>
                            <a:noFill/>
                          </a:ln>
                          <a:solidFill>
                            <a:schemeClr val="tx2"/>
                          </a:solidFill>
                          <a:effectLst/>
                          <a:latin typeface="Arial" panose="020B0604020202020204" pitchFamily="34" charset="0"/>
                          <a:cs typeface="Arial" panose="020B0604020202020204" pitchFamily="34" charset="0"/>
                        </a:rPr>
                        <a:t>Ik verwacht dat de gemeente duidelijk communiceert over de uitvoering van de handhaving</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600" b="0" i="0" u="none" strike="noStrike" cap="none" normalizeH="0" baseline="0" dirty="0">
                          <a:ln>
                            <a:noFill/>
                          </a:ln>
                          <a:solidFill>
                            <a:schemeClr val="tx2"/>
                          </a:solidFill>
                          <a:effectLst/>
                          <a:latin typeface="Arial" panose="020B0604020202020204" pitchFamily="34" charset="0"/>
                          <a:cs typeface="Arial" panose="020B0604020202020204" pitchFamily="34" charset="0"/>
                        </a:rPr>
                        <a:t>Ik verwacht een redelijk en transparant opererende overheid conform de regels</a:t>
                      </a:r>
                    </a:p>
                    <a:p>
                      <a:pPr marL="0" marR="0" lvl="0" indent="0" algn="l" defTabSz="957263" rtl="0" eaLnBrk="1" fontAlgn="base" latinLnBrk="0" hangingPunct="1">
                        <a:lnSpc>
                          <a:spcPct val="100000"/>
                        </a:lnSpc>
                        <a:spcBef>
                          <a:spcPts val="200"/>
                        </a:spcBef>
                        <a:spcAft>
                          <a:spcPct val="0"/>
                        </a:spcAft>
                        <a:buClrTx/>
                        <a:buSzTx/>
                        <a:buFont typeface="Arial" panose="020B0604020202020204" pitchFamily="34" charset="0"/>
                        <a:buNone/>
                        <a:tabLst/>
                      </a:pPr>
                      <a:r>
                        <a:rPr kumimoji="0" lang="nl-NL" altLang="nl-NL" sz="600" b="1" i="0" u="none" strike="noStrike" cap="none" normalizeH="0" baseline="0" dirty="0">
                          <a:ln>
                            <a:noFill/>
                          </a:ln>
                          <a:solidFill>
                            <a:schemeClr val="tx2"/>
                          </a:solidFill>
                          <a:effectLst/>
                          <a:latin typeface="Arial" panose="020B0604020202020204" pitchFamily="34" charset="0"/>
                          <a:cs typeface="Arial" panose="020B0604020202020204" pitchFamily="34" charset="0"/>
                        </a:rPr>
                        <a:t>Omgeving:</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600" b="0" i="0" u="none" strike="noStrike" kern="1200" cap="none" normalizeH="0" baseline="0" dirty="0">
                          <a:ln>
                            <a:noFill/>
                          </a:ln>
                          <a:solidFill>
                            <a:srgbClr val="00B050"/>
                          </a:solidFill>
                          <a:effectLst/>
                          <a:latin typeface="Arial" panose="020B0604020202020204" pitchFamily="34" charset="0"/>
                          <a:ea typeface="+mn-ea"/>
                          <a:cs typeface="Arial" panose="020B0604020202020204" pitchFamily="34" charset="0"/>
                        </a:rPr>
                        <a:t>Ik verwacht dat er gehandhaafd wordt op basis van de regelgeving</a:t>
                      </a:r>
                    </a:p>
                    <a:p>
                      <a:pPr marL="0" marR="0" lvl="0" indent="0" algn="l" defTabSz="957263" rtl="0" eaLnBrk="1" fontAlgn="base" latinLnBrk="0" hangingPunct="1">
                        <a:lnSpc>
                          <a:spcPct val="100000"/>
                        </a:lnSpc>
                        <a:spcBef>
                          <a:spcPts val="200"/>
                        </a:spcBef>
                        <a:spcAft>
                          <a:spcPct val="0"/>
                        </a:spcAft>
                        <a:buClrTx/>
                        <a:buSzTx/>
                        <a:buFont typeface="Arial" panose="020B0604020202020204" pitchFamily="34" charset="0"/>
                        <a:buNone/>
                        <a:tabLst/>
                      </a:pPr>
                      <a:endParaRPr kumimoji="0" lang="nl-NL" altLang="nl-NL" sz="600" b="0" i="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txBody>
                  <a:tcPr marL="36001" marR="36001" marT="35853" marB="35853"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tc hMerge="1">
                  <a:txBody>
                    <a:bodyPr/>
                    <a:lstStyle/>
                    <a:p>
                      <a:endParaRPr lang="nl-NL"/>
                    </a:p>
                  </a:txBody>
                  <a:tcPr/>
                </a:tc>
                <a:extLst>
                  <a:ext uri="{0D108BD9-81ED-4DB2-BD59-A6C34878D82A}">
                    <a16:rowId xmlns:a16="http://schemas.microsoft.com/office/drawing/2014/main" val="10000"/>
                  </a:ext>
                </a:extLst>
              </a:tr>
              <a:tr h="243914">
                <a:tc gridSpan="2">
                  <a:txBody>
                    <a:bodyPr/>
                    <a:lstStyle>
                      <a:lvl1pPr defTabSz="957263">
                        <a:spcBef>
                          <a:spcPct val="60000"/>
                        </a:spcBef>
                        <a:defRPr sz="4200">
                          <a:solidFill>
                            <a:schemeClr val="tx1"/>
                          </a:solidFill>
                          <a:latin typeface="Arial" panose="020B0604020202020204" pitchFamily="34" charset="0"/>
                        </a:defRPr>
                      </a:lvl1pPr>
                      <a:lvl2pPr marL="663575" defTabSz="957263">
                        <a:spcBef>
                          <a:spcPct val="40000"/>
                        </a:spcBef>
                        <a:defRPr sz="2000">
                          <a:solidFill>
                            <a:schemeClr val="tx1"/>
                          </a:solidFill>
                          <a:latin typeface="Arial" panose="020B0604020202020204" pitchFamily="34" charset="0"/>
                        </a:defRPr>
                      </a:lvl2pPr>
                      <a:lvl3pPr marL="1328738" defTabSz="957263">
                        <a:spcBef>
                          <a:spcPct val="20000"/>
                        </a:spcBef>
                        <a:defRPr>
                          <a:solidFill>
                            <a:schemeClr val="tx1"/>
                          </a:solidFill>
                          <a:latin typeface="Arial" panose="020B0604020202020204" pitchFamily="34" charset="0"/>
                        </a:defRPr>
                      </a:lvl3pPr>
                      <a:lvl4pPr marL="1993900" defTabSz="957263">
                        <a:spcBef>
                          <a:spcPct val="10000"/>
                        </a:spcBef>
                        <a:defRPr>
                          <a:solidFill>
                            <a:schemeClr val="tx1"/>
                          </a:solidFill>
                          <a:latin typeface="Arial" panose="020B0604020202020204" pitchFamily="34" charset="0"/>
                        </a:defRPr>
                      </a:lvl4pPr>
                      <a:lvl5pPr marL="2659063" defTabSz="957263">
                        <a:defRPr>
                          <a:solidFill>
                            <a:schemeClr val="tx1"/>
                          </a:solidFill>
                          <a:latin typeface="Arial" panose="020B0604020202020204" pitchFamily="34" charset="0"/>
                        </a:defRPr>
                      </a:lvl5pPr>
                      <a:lvl6pPr marL="3116263" indent="-765175" defTabSz="957263" eaLnBrk="0" fontAlgn="base" hangingPunct="0">
                        <a:spcBef>
                          <a:spcPct val="0"/>
                        </a:spcBef>
                        <a:spcAft>
                          <a:spcPct val="0"/>
                        </a:spcAft>
                        <a:defRPr>
                          <a:solidFill>
                            <a:schemeClr val="tx1"/>
                          </a:solidFill>
                          <a:latin typeface="Arial" panose="020B0604020202020204" pitchFamily="34" charset="0"/>
                        </a:defRPr>
                      </a:lvl6pPr>
                      <a:lvl7pPr marL="3573463" indent="-765175" defTabSz="957263" eaLnBrk="0" fontAlgn="base" hangingPunct="0">
                        <a:spcBef>
                          <a:spcPct val="0"/>
                        </a:spcBef>
                        <a:spcAft>
                          <a:spcPct val="0"/>
                        </a:spcAft>
                        <a:defRPr>
                          <a:solidFill>
                            <a:schemeClr val="tx1"/>
                          </a:solidFill>
                          <a:latin typeface="Arial" panose="020B0604020202020204" pitchFamily="34" charset="0"/>
                        </a:defRPr>
                      </a:lvl7pPr>
                      <a:lvl8pPr marL="4030663" indent="-765175" defTabSz="957263" eaLnBrk="0" fontAlgn="base" hangingPunct="0">
                        <a:spcBef>
                          <a:spcPct val="0"/>
                        </a:spcBef>
                        <a:spcAft>
                          <a:spcPct val="0"/>
                        </a:spcAft>
                        <a:defRPr>
                          <a:solidFill>
                            <a:schemeClr val="tx1"/>
                          </a:solidFill>
                          <a:latin typeface="Arial" panose="020B0604020202020204" pitchFamily="34" charset="0"/>
                        </a:defRPr>
                      </a:lvl8pPr>
                      <a:lvl9pPr marL="4487863" indent="-765175" defTabSz="957263"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57263" rtl="0" eaLnBrk="1" fontAlgn="base" latinLnBrk="0" hangingPunct="1">
                        <a:lnSpc>
                          <a:spcPct val="100000"/>
                        </a:lnSpc>
                        <a:spcBef>
                          <a:spcPts val="200"/>
                        </a:spcBef>
                        <a:spcAft>
                          <a:spcPct val="0"/>
                        </a:spcAft>
                        <a:buClrTx/>
                        <a:buSzTx/>
                        <a:buFont typeface="Arial" panose="020B0604020202020204" pitchFamily="34" charset="0"/>
                        <a:buNone/>
                        <a:tabLst/>
                      </a:pPr>
                      <a:endParaRPr kumimoji="0" lang="nl-NL" altLang="nl-NL" sz="600" b="0" i="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txBody>
                  <a:tcPr marL="36001" marR="36001" marT="35853" marB="3585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tc hMerge="1">
                  <a:txBody>
                    <a:bodyPr/>
                    <a:lstStyle/>
                    <a:p>
                      <a:endParaRPr lang="nl-NL"/>
                    </a:p>
                  </a:txBody>
                  <a:tcPr/>
                </a:tc>
                <a:tc gridSpan="2">
                  <a:txBody>
                    <a:bodyPr/>
                    <a:lstStyle>
                      <a:lvl1pPr defTabSz="957263">
                        <a:spcBef>
                          <a:spcPct val="60000"/>
                        </a:spcBef>
                        <a:defRPr sz="4200">
                          <a:solidFill>
                            <a:schemeClr val="tx1"/>
                          </a:solidFill>
                          <a:latin typeface="Arial" panose="020B0604020202020204" pitchFamily="34" charset="0"/>
                        </a:defRPr>
                      </a:lvl1pPr>
                      <a:lvl2pPr marL="663575" defTabSz="957263">
                        <a:spcBef>
                          <a:spcPct val="40000"/>
                        </a:spcBef>
                        <a:defRPr sz="2000">
                          <a:solidFill>
                            <a:schemeClr val="tx1"/>
                          </a:solidFill>
                          <a:latin typeface="Arial" panose="020B0604020202020204" pitchFamily="34" charset="0"/>
                        </a:defRPr>
                      </a:lvl2pPr>
                      <a:lvl3pPr marL="1328738" defTabSz="957263">
                        <a:spcBef>
                          <a:spcPct val="20000"/>
                        </a:spcBef>
                        <a:defRPr>
                          <a:solidFill>
                            <a:schemeClr val="tx1"/>
                          </a:solidFill>
                          <a:latin typeface="Arial" panose="020B0604020202020204" pitchFamily="34" charset="0"/>
                        </a:defRPr>
                      </a:lvl3pPr>
                      <a:lvl4pPr marL="1993900" defTabSz="957263">
                        <a:spcBef>
                          <a:spcPct val="10000"/>
                        </a:spcBef>
                        <a:defRPr>
                          <a:solidFill>
                            <a:schemeClr val="tx1"/>
                          </a:solidFill>
                          <a:latin typeface="Arial" panose="020B0604020202020204" pitchFamily="34" charset="0"/>
                        </a:defRPr>
                      </a:lvl4pPr>
                      <a:lvl5pPr marL="2659063" defTabSz="957263">
                        <a:defRPr>
                          <a:solidFill>
                            <a:schemeClr val="tx1"/>
                          </a:solidFill>
                          <a:latin typeface="Arial" panose="020B0604020202020204" pitchFamily="34" charset="0"/>
                        </a:defRPr>
                      </a:lvl5pPr>
                      <a:lvl6pPr marL="3116263" indent="-765175" defTabSz="957263" eaLnBrk="0" fontAlgn="base" hangingPunct="0">
                        <a:spcBef>
                          <a:spcPct val="0"/>
                        </a:spcBef>
                        <a:spcAft>
                          <a:spcPct val="0"/>
                        </a:spcAft>
                        <a:defRPr>
                          <a:solidFill>
                            <a:schemeClr val="tx1"/>
                          </a:solidFill>
                          <a:latin typeface="Arial" panose="020B0604020202020204" pitchFamily="34" charset="0"/>
                        </a:defRPr>
                      </a:lvl6pPr>
                      <a:lvl7pPr marL="3573463" indent="-765175" defTabSz="957263" eaLnBrk="0" fontAlgn="base" hangingPunct="0">
                        <a:spcBef>
                          <a:spcPct val="0"/>
                        </a:spcBef>
                        <a:spcAft>
                          <a:spcPct val="0"/>
                        </a:spcAft>
                        <a:defRPr>
                          <a:solidFill>
                            <a:schemeClr val="tx1"/>
                          </a:solidFill>
                          <a:latin typeface="Arial" panose="020B0604020202020204" pitchFamily="34" charset="0"/>
                        </a:defRPr>
                      </a:lvl7pPr>
                      <a:lvl8pPr marL="4030663" indent="-765175" defTabSz="957263" eaLnBrk="0" fontAlgn="base" hangingPunct="0">
                        <a:spcBef>
                          <a:spcPct val="0"/>
                        </a:spcBef>
                        <a:spcAft>
                          <a:spcPct val="0"/>
                        </a:spcAft>
                        <a:defRPr>
                          <a:solidFill>
                            <a:schemeClr val="tx1"/>
                          </a:solidFill>
                          <a:latin typeface="Arial" panose="020B0604020202020204" pitchFamily="34" charset="0"/>
                        </a:defRPr>
                      </a:lvl8pPr>
                      <a:lvl9pPr marL="4487863" indent="-765175" defTabSz="957263"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57263" rtl="0" eaLnBrk="1" fontAlgn="base" latinLnBrk="0" hangingPunct="1">
                        <a:lnSpc>
                          <a:spcPct val="100000"/>
                        </a:lnSpc>
                        <a:spcBef>
                          <a:spcPts val="200"/>
                        </a:spcBef>
                        <a:spcAft>
                          <a:spcPct val="0"/>
                        </a:spcAft>
                        <a:buClrTx/>
                        <a:buSzTx/>
                        <a:buFont typeface="Arial" panose="020B0604020202020204" pitchFamily="34" charset="0"/>
                        <a:buNone/>
                        <a:tabLst/>
                      </a:pPr>
                      <a:endParaRPr kumimoji="0" lang="nl-NL" altLang="nl-NL" sz="600" b="0" i="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txBody>
                  <a:tcPr marL="36001" marR="36001" marT="35853" marB="35853"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tc hMerge="1">
                  <a:txBody>
                    <a:bodyPr/>
                    <a:lstStyle/>
                    <a:p>
                      <a:endParaRPr lang="nl-NL"/>
                    </a:p>
                  </a:txBody>
                  <a:tcPr/>
                </a:tc>
                <a:tc gridSpan="2">
                  <a:txBody>
                    <a:bodyPr/>
                    <a:lstStyle>
                      <a:lvl1pPr defTabSz="957263">
                        <a:spcBef>
                          <a:spcPct val="60000"/>
                        </a:spcBef>
                        <a:defRPr sz="4200">
                          <a:solidFill>
                            <a:schemeClr val="tx1"/>
                          </a:solidFill>
                          <a:latin typeface="Arial" panose="020B0604020202020204" pitchFamily="34" charset="0"/>
                        </a:defRPr>
                      </a:lvl1pPr>
                      <a:lvl2pPr marL="663575" defTabSz="957263">
                        <a:spcBef>
                          <a:spcPct val="40000"/>
                        </a:spcBef>
                        <a:defRPr sz="2000">
                          <a:solidFill>
                            <a:schemeClr val="tx1"/>
                          </a:solidFill>
                          <a:latin typeface="Arial" panose="020B0604020202020204" pitchFamily="34" charset="0"/>
                        </a:defRPr>
                      </a:lvl2pPr>
                      <a:lvl3pPr marL="1328738" defTabSz="957263">
                        <a:spcBef>
                          <a:spcPct val="20000"/>
                        </a:spcBef>
                        <a:defRPr>
                          <a:solidFill>
                            <a:schemeClr val="tx1"/>
                          </a:solidFill>
                          <a:latin typeface="Arial" panose="020B0604020202020204" pitchFamily="34" charset="0"/>
                        </a:defRPr>
                      </a:lvl3pPr>
                      <a:lvl4pPr marL="1993900" defTabSz="957263">
                        <a:spcBef>
                          <a:spcPct val="10000"/>
                        </a:spcBef>
                        <a:defRPr>
                          <a:solidFill>
                            <a:schemeClr val="tx1"/>
                          </a:solidFill>
                          <a:latin typeface="Arial" panose="020B0604020202020204" pitchFamily="34" charset="0"/>
                        </a:defRPr>
                      </a:lvl4pPr>
                      <a:lvl5pPr marL="2659063" defTabSz="957263">
                        <a:defRPr>
                          <a:solidFill>
                            <a:schemeClr val="tx1"/>
                          </a:solidFill>
                          <a:latin typeface="Arial" panose="020B0604020202020204" pitchFamily="34" charset="0"/>
                        </a:defRPr>
                      </a:lvl5pPr>
                      <a:lvl6pPr marL="3116263" indent="-765175" defTabSz="957263" eaLnBrk="0" fontAlgn="base" hangingPunct="0">
                        <a:spcBef>
                          <a:spcPct val="0"/>
                        </a:spcBef>
                        <a:spcAft>
                          <a:spcPct val="0"/>
                        </a:spcAft>
                        <a:defRPr>
                          <a:solidFill>
                            <a:schemeClr val="tx1"/>
                          </a:solidFill>
                          <a:latin typeface="Arial" panose="020B0604020202020204" pitchFamily="34" charset="0"/>
                        </a:defRPr>
                      </a:lvl6pPr>
                      <a:lvl7pPr marL="3573463" indent="-765175" defTabSz="957263" eaLnBrk="0" fontAlgn="base" hangingPunct="0">
                        <a:spcBef>
                          <a:spcPct val="0"/>
                        </a:spcBef>
                        <a:spcAft>
                          <a:spcPct val="0"/>
                        </a:spcAft>
                        <a:defRPr>
                          <a:solidFill>
                            <a:schemeClr val="tx1"/>
                          </a:solidFill>
                          <a:latin typeface="Arial" panose="020B0604020202020204" pitchFamily="34" charset="0"/>
                        </a:defRPr>
                      </a:lvl7pPr>
                      <a:lvl8pPr marL="4030663" indent="-765175" defTabSz="957263" eaLnBrk="0" fontAlgn="base" hangingPunct="0">
                        <a:spcBef>
                          <a:spcPct val="0"/>
                        </a:spcBef>
                        <a:spcAft>
                          <a:spcPct val="0"/>
                        </a:spcAft>
                        <a:defRPr>
                          <a:solidFill>
                            <a:schemeClr val="tx1"/>
                          </a:solidFill>
                          <a:latin typeface="Arial" panose="020B0604020202020204" pitchFamily="34" charset="0"/>
                        </a:defRPr>
                      </a:lvl8pPr>
                      <a:lvl9pPr marL="4487863" indent="-765175" defTabSz="957263"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57263" rtl="0" eaLnBrk="1" fontAlgn="base" latinLnBrk="0" hangingPunct="1">
                        <a:lnSpc>
                          <a:spcPct val="100000"/>
                        </a:lnSpc>
                        <a:spcBef>
                          <a:spcPts val="200"/>
                        </a:spcBef>
                        <a:spcAft>
                          <a:spcPct val="0"/>
                        </a:spcAft>
                        <a:buClrTx/>
                        <a:buSzTx/>
                        <a:buFont typeface="Arial" panose="020B0604020202020204" pitchFamily="34" charset="0"/>
                        <a:buNone/>
                        <a:tabLst/>
                      </a:pPr>
                      <a:endParaRPr kumimoji="0" lang="nl-NL" altLang="nl-NL" sz="600" b="0" i="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txBody>
                  <a:tcPr marL="36001" marR="36001" marT="35853" marB="35853"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tc hMerge="1">
                  <a:txBody>
                    <a:bodyPr/>
                    <a:lstStyle/>
                    <a:p>
                      <a:endParaRPr lang="nl-NL"/>
                    </a:p>
                  </a:txBody>
                  <a:tcPr/>
                </a:tc>
                <a:tc gridSpan="2">
                  <a:txBody>
                    <a:bodyPr/>
                    <a:lstStyle>
                      <a:lvl1pPr defTabSz="957263">
                        <a:spcBef>
                          <a:spcPct val="60000"/>
                        </a:spcBef>
                        <a:defRPr sz="4200">
                          <a:solidFill>
                            <a:schemeClr val="tx1"/>
                          </a:solidFill>
                          <a:latin typeface="Arial" panose="020B0604020202020204" pitchFamily="34" charset="0"/>
                        </a:defRPr>
                      </a:lvl1pPr>
                      <a:lvl2pPr marL="663575" defTabSz="957263">
                        <a:spcBef>
                          <a:spcPct val="40000"/>
                        </a:spcBef>
                        <a:defRPr sz="2000">
                          <a:solidFill>
                            <a:schemeClr val="tx1"/>
                          </a:solidFill>
                          <a:latin typeface="Arial" panose="020B0604020202020204" pitchFamily="34" charset="0"/>
                        </a:defRPr>
                      </a:lvl2pPr>
                      <a:lvl3pPr marL="1328738" defTabSz="957263">
                        <a:spcBef>
                          <a:spcPct val="20000"/>
                        </a:spcBef>
                        <a:defRPr>
                          <a:solidFill>
                            <a:schemeClr val="tx1"/>
                          </a:solidFill>
                          <a:latin typeface="Arial" panose="020B0604020202020204" pitchFamily="34" charset="0"/>
                        </a:defRPr>
                      </a:lvl3pPr>
                      <a:lvl4pPr marL="1993900" defTabSz="957263">
                        <a:spcBef>
                          <a:spcPct val="10000"/>
                        </a:spcBef>
                        <a:defRPr>
                          <a:solidFill>
                            <a:schemeClr val="tx1"/>
                          </a:solidFill>
                          <a:latin typeface="Arial" panose="020B0604020202020204" pitchFamily="34" charset="0"/>
                        </a:defRPr>
                      </a:lvl4pPr>
                      <a:lvl5pPr marL="2659063" defTabSz="957263">
                        <a:defRPr>
                          <a:solidFill>
                            <a:schemeClr val="tx1"/>
                          </a:solidFill>
                          <a:latin typeface="Arial" panose="020B0604020202020204" pitchFamily="34" charset="0"/>
                        </a:defRPr>
                      </a:lvl5pPr>
                      <a:lvl6pPr marL="3116263" indent="-765175" defTabSz="957263" eaLnBrk="0" fontAlgn="base" hangingPunct="0">
                        <a:spcBef>
                          <a:spcPct val="0"/>
                        </a:spcBef>
                        <a:spcAft>
                          <a:spcPct val="0"/>
                        </a:spcAft>
                        <a:defRPr>
                          <a:solidFill>
                            <a:schemeClr val="tx1"/>
                          </a:solidFill>
                          <a:latin typeface="Arial" panose="020B0604020202020204" pitchFamily="34" charset="0"/>
                        </a:defRPr>
                      </a:lvl6pPr>
                      <a:lvl7pPr marL="3573463" indent="-765175" defTabSz="957263" eaLnBrk="0" fontAlgn="base" hangingPunct="0">
                        <a:spcBef>
                          <a:spcPct val="0"/>
                        </a:spcBef>
                        <a:spcAft>
                          <a:spcPct val="0"/>
                        </a:spcAft>
                        <a:defRPr>
                          <a:solidFill>
                            <a:schemeClr val="tx1"/>
                          </a:solidFill>
                          <a:latin typeface="Arial" panose="020B0604020202020204" pitchFamily="34" charset="0"/>
                        </a:defRPr>
                      </a:lvl7pPr>
                      <a:lvl8pPr marL="4030663" indent="-765175" defTabSz="957263" eaLnBrk="0" fontAlgn="base" hangingPunct="0">
                        <a:spcBef>
                          <a:spcPct val="0"/>
                        </a:spcBef>
                        <a:spcAft>
                          <a:spcPct val="0"/>
                        </a:spcAft>
                        <a:defRPr>
                          <a:solidFill>
                            <a:schemeClr val="tx1"/>
                          </a:solidFill>
                          <a:latin typeface="Arial" panose="020B0604020202020204" pitchFamily="34" charset="0"/>
                        </a:defRPr>
                      </a:lvl8pPr>
                      <a:lvl9pPr marL="4487863" indent="-765175" defTabSz="957263"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57263" rtl="0" eaLnBrk="1" fontAlgn="base" latinLnBrk="0" hangingPunct="1">
                        <a:lnSpc>
                          <a:spcPct val="100000"/>
                        </a:lnSpc>
                        <a:spcBef>
                          <a:spcPts val="200"/>
                        </a:spcBef>
                        <a:spcAft>
                          <a:spcPct val="0"/>
                        </a:spcAft>
                        <a:buClrTx/>
                        <a:buSzTx/>
                        <a:buFont typeface="Arial" panose="020B0604020202020204" pitchFamily="34" charset="0"/>
                        <a:buNone/>
                        <a:tabLst/>
                      </a:pPr>
                      <a:endParaRPr kumimoji="0" lang="nl-NL" altLang="nl-NL" sz="600" b="0" i="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txBody>
                  <a:tcPr marL="36001" marR="36001" marT="35853" marB="35853"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tc hMerge="1">
                  <a:txBody>
                    <a:bodyPr/>
                    <a:lstStyle/>
                    <a:p>
                      <a:endParaRPr lang="nl-NL"/>
                    </a:p>
                  </a:txBody>
                  <a:tcPr/>
                </a:tc>
                <a:extLst>
                  <a:ext uri="{0D108BD9-81ED-4DB2-BD59-A6C34878D82A}">
                    <a16:rowId xmlns:a16="http://schemas.microsoft.com/office/drawing/2014/main" val="10001"/>
                  </a:ext>
                </a:extLst>
              </a:tr>
              <a:tr h="627158">
                <a:tc gridSpan="2">
                  <a:txBody>
                    <a:bodyPr/>
                    <a:lstStyle>
                      <a:lvl1pPr marL="171450" indent="-171450" defTabSz="957263">
                        <a:spcBef>
                          <a:spcPct val="60000"/>
                        </a:spcBef>
                        <a:defRPr sz="4200">
                          <a:solidFill>
                            <a:schemeClr val="tx1"/>
                          </a:solidFill>
                          <a:latin typeface="Arial" panose="020B0604020202020204" pitchFamily="34" charset="0"/>
                        </a:defRPr>
                      </a:lvl1pPr>
                      <a:lvl2pPr marL="663575" defTabSz="957263">
                        <a:spcBef>
                          <a:spcPct val="40000"/>
                        </a:spcBef>
                        <a:defRPr sz="2000">
                          <a:solidFill>
                            <a:schemeClr val="tx1"/>
                          </a:solidFill>
                          <a:latin typeface="Arial" panose="020B0604020202020204" pitchFamily="34" charset="0"/>
                        </a:defRPr>
                      </a:lvl2pPr>
                      <a:lvl3pPr marL="1328738" defTabSz="957263">
                        <a:spcBef>
                          <a:spcPct val="20000"/>
                        </a:spcBef>
                        <a:defRPr>
                          <a:solidFill>
                            <a:schemeClr val="tx1"/>
                          </a:solidFill>
                          <a:latin typeface="Arial" panose="020B0604020202020204" pitchFamily="34" charset="0"/>
                        </a:defRPr>
                      </a:lvl3pPr>
                      <a:lvl4pPr marL="1993900" defTabSz="957263">
                        <a:spcBef>
                          <a:spcPct val="10000"/>
                        </a:spcBef>
                        <a:defRPr>
                          <a:solidFill>
                            <a:schemeClr val="tx1"/>
                          </a:solidFill>
                          <a:latin typeface="Arial" panose="020B0604020202020204" pitchFamily="34" charset="0"/>
                        </a:defRPr>
                      </a:lvl4pPr>
                      <a:lvl5pPr marL="2659063" defTabSz="957263">
                        <a:defRPr>
                          <a:solidFill>
                            <a:schemeClr val="tx1"/>
                          </a:solidFill>
                          <a:latin typeface="Arial" panose="020B0604020202020204" pitchFamily="34" charset="0"/>
                        </a:defRPr>
                      </a:lvl5pPr>
                      <a:lvl6pPr marL="3116263" indent="-765175" defTabSz="957263" eaLnBrk="0" fontAlgn="base" hangingPunct="0">
                        <a:spcBef>
                          <a:spcPct val="0"/>
                        </a:spcBef>
                        <a:spcAft>
                          <a:spcPct val="0"/>
                        </a:spcAft>
                        <a:defRPr>
                          <a:solidFill>
                            <a:schemeClr val="tx1"/>
                          </a:solidFill>
                          <a:latin typeface="Arial" panose="020B0604020202020204" pitchFamily="34" charset="0"/>
                        </a:defRPr>
                      </a:lvl6pPr>
                      <a:lvl7pPr marL="3573463" indent="-765175" defTabSz="957263" eaLnBrk="0" fontAlgn="base" hangingPunct="0">
                        <a:spcBef>
                          <a:spcPct val="0"/>
                        </a:spcBef>
                        <a:spcAft>
                          <a:spcPct val="0"/>
                        </a:spcAft>
                        <a:defRPr>
                          <a:solidFill>
                            <a:schemeClr val="tx1"/>
                          </a:solidFill>
                          <a:latin typeface="Arial" panose="020B0604020202020204" pitchFamily="34" charset="0"/>
                        </a:defRPr>
                      </a:lvl7pPr>
                      <a:lvl8pPr marL="4030663" indent="-765175" defTabSz="957263" eaLnBrk="0" fontAlgn="base" hangingPunct="0">
                        <a:spcBef>
                          <a:spcPct val="0"/>
                        </a:spcBef>
                        <a:spcAft>
                          <a:spcPct val="0"/>
                        </a:spcAft>
                        <a:defRPr>
                          <a:solidFill>
                            <a:schemeClr val="tx1"/>
                          </a:solidFill>
                          <a:latin typeface="Arial" panose="020B0604020202020204" pitchFamily="34" charset="0"/>
                        </a:defRPr>
                      </a:lvl8pPr>
                      <a:lvl9pPr marL="4487863" indent="-765175" defTabSz="957263" eaLnBrk="0" fontAlgn="base" hangingPunct="0">
                        <a:spcBef>
                          <a:spcPct val="0"/>
                        </a:spcBef>
                        <a:spcAft>
                          <a:spcPct val="0"/>
                        </a:spcAft>
                        <a:defRPr>
                          <a:solidFill>
                            <a:schemeClr val="tx1"/>
                          </a:solidFill>
                          <a:latin typeface="Arial" panose="020B0604020202020204" pitchFamily="34" charset="0"/>
                        </a:defRPr>
                      </a:lvl9pPr>
                    </a:lstStyle>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600" b="0" i="0" u="none" strike="noStrike" cap="none" normalizeH="0" baseline="0" dirty="0">
                          <a:ln>
                            <a:noFill/>
                          </a:ln>
                          <a:solidFill>
                            <a:schemeClr val="tx2"/>
                          </a:solidFill>
                          <a:effectLst/>
                          <a:latin typeface="Arial" panose="020B0604020202020204" pitchFamily="34" charset="0"/>
                          <a:cs typeface="Arial" panose="020B0604020202020204" pitchFamily="34" charset="0"/>
                        </a:rPr>
                        <a:t>Verleende vergunning/</a:t>
                      </a:r>
                      <a:r>
                        <a:rPr kumimoji="0" lang="nl-NL" altLang="nl-NL" sz="600" b="0" i="0" u="none" strike="noStrike" kern="1200" cap="none" normalizeH="0" baseline="0" dirty="0">
                          <a:ln>
                            <a:noFill/>
                          </a:ln>
                          <a:solidFill>
                            <a:srgbClr val="00B050"/>
                          </a:solidFill>
                          <a:effectLst/>
                          <a:latin typeface="Arial" panose="020B0604020202020204" pitchFamily="34" charset="0"/>
                          <a:ea typeface="+mn-ea"/>
                          <a:cs typeface="Arial" panose="020B0604020202020204" pitchFamily="34" charset="0"/>
                        </a:rPr>
                        <a:t>verwerkte melding/informatieplicht</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600" b="0" i="0" u="none" strike="noStrike" cap="none" normalizeH="0" baseline="0" dirty="0">
                          <a:ln>
                            <a:noFill/>
                          </a:ln>
                          <a:solidFill>
                            <a:schemeClr val="tx2"/>
                          </a:solidFill>
                          <a:effectLst/>
                          <a:latin typeface="Arial" panose="020B0604020202020204" pitchFamily="34" charset="0"/>
                          <a:cs typeface="Arial" panose="020B0604020202020204" pitchFamily="34" charset="0"/>
                        </a:rPr>
                        <a:t>Regulier gepland toezicht (toetsingsprotocollen)</a:t>
                      </a:r>
                    </a:p>
                  </a:txBody>
                  <a:tcPr marL="36001" marR="36001" marT="35853" marB="3585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tc hMerge="1">
                  <a:txBody>
                    <a:bodyPr/>
                    <a:lstStyle/>
                    <a:p>
                      <a:endParaRPr lang="nl-NL"/>
                    </a:p>
                  </a:txBody>
                  <a:tcPr/>
                </a:tc>
                <a:tc gridSpan="2">
                  <a:txBody>
                    <a:bodyPr/>
                    <a:lstStyle>
                      <a:lvl1pPr marL="171450" indent="-171450" defTabSz="957263">
                        <a:spcBef>
                          <a:spcPct val="60000"/>
                        </a:spcBef>
                        <a:defRPr sz="4200">
                          <a:solidFill>
                            <a:schemeClr val="tx1"/>
                          </a:solidFill>
                          <a:latin typeface="Arial" panose="020B0604020202020204" pitchFamily="34" charset="0"/>
                        </a:defRPr>
                      </a:lvl1pPr>
                      <a:lvl2pPr marL="663575" defTabSz="957263">
                        <a:spcBef>
                          <a:spcPct val="40000"/>
                        </a:spcBef>
                        <a:defRPr sz="2000">
                          <a:solidFill>
                            <a:schemeClr val="tx1"/>
                          </a:solidFill>
                          <a:latin typeface="Arial" panose="020B0604020202020204" pitchFamily="34" charset="0"/>
                        </a:defRPr>
                      </a:lvl2pPr>
                      <a:lvl3pPr marL="1328738" defTabSz="957263">
                        <a:spcBef>
                          <a:spcPct val="20000"/>
                        </a:spcBef>
                        <a:defRPr>
                          <a:solidFill>
                            <a:schemeClr val="tx1"/>
                          </a:solidFill>
                          <a:latin typeface="Arial" panose="020B0604020202020204" pitchFamily="34" charset="0"/>
                        </a:defRPr>
                      </a:lvl3pPr>
                      <a:lvl4pPr marL="1993900" defTabSz="957263">
                        <a:spcBef>
                          <a:spcPct val="10000"/>
                        </a:spcBef>
                        <a:defRPr>
                          <a:solidFill>
                            <a:schemeClr val="tx1"/>
                          </a:solidFill>
                          <a:latin typeface="Arial" panose="020B0604020202020204" pitchFamily="34" charset="0"/>
                        </a:defRPr>
                      </a:lvl4pPr>
                      <a:lvl5pPr marL="2659063" defTabSz="957263">
                        <a:defRPr>
                          <a:solidFill>
                            <a:schemeClr val="tx1"/>
                          </a:solidFill>
                          <a:latin typeface="Arial" panose="020B0604020202020204" pitchFamily="34" charset="0"/>
                        </a:defRPr>
                      </a:lvl5pPr>
                      <a:lvl6pPr marL="3116263" indent="-765175" defTabSz="957263" eaLnBrk="0" fontAlgn="base" hangingPunct="0">
                        <a:spcBef>
                          <a:spcPct val="0"/>
                        </a:spcBef>
                        <a:spcAft>
                          <a:spcPct val="0"/>
                        </a:spcAft>
                        <a:defRPr>
                          <a:solidFill>
                            <a:schemeClr val="tx1"/>
                          </a:solidFill>
                          <a:latin typeface="Arial" panose="020B0604020202020204" pitchFamily="34" charset="0"/>
                        </a:defRPr>
                      </a:lvl6pPr>
                      <a:lvl7pPr marL="3573463" indent="-765175" defTabSz="957263" eaLnBrk="0" fontAlgn="base" hangingPunct="0">
                        <a:spcBef>
                          <a:spcPct val="0"/>
                        </a:spcBef>
                        <a:spcAft>
                          <a:spcPct val="0"/>
                        </a:spcAft>
                        <a:defRPr>
                          <a:solidFill>
                            <a:schemeClr val="tx1"/>
                          </a:solidFill>
                          <a:latin typeface="Arial" panose="020B0604020202020204" pitchFamily="34" charset="0"/>
                        </a:defRPr>
                      </a:lvl7pPr>
                      <a:lvl8pPr marL="4030663" indent="-765175" defTabSz="957263" eaLnBrk="0" fontAlgn="base" hangingPunct="0">
                        <a:spcBef>
                          <a:spcPct val="0"/>
                        </a:spcBef>
                        <a:spcAft>
                          <a:spcPct val="0"/>
                        </a:spcAft>
                        <a:defRPr>
                          <a:solidFill>
                            <a:schemeClr val="tx1"/>
                          </a:solidFill>
                          <a:latin typeface="Arial" panose="020B0604020202020204" pitchFamily="34" charset="0"/>
                        </a:defRPr>
                      </a:lvl8pPr>
                      <a:lvl9pPr marL="4487863" indent="-765175" defTabSz="957263" eaLnBrk="0" fontAlgn="base" hangingPunct="0">
                        <a:spcBef>
                          <a:spcPct val="0"/>
                        </a:spcBef>
                        <a:spcAft>
                          <a:spcPct val="0"/>
                        </a:spcAft>
                        <a:defRPr>
                          <a:solidFill>
                            <a:schemeClr val="tx1"/>
                          </a:solidFill>
                          <a:latin typeface="Arial" panose="020B0604020202020204" pitchFamily="34" charset="0"/>
                        </a:defRPr>
                      </a:lvl9pPr>
                    </a:lstStyle>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600" b="0" i="0" u="none" strike="noStrike" cap="none" normalizeH="0" baseline="0" dirty="0">
                          <a:ln>
                            <a:noFill/>
                          </a:ln>
                          <a:solidFill>
                            <a:schemeClr val="tx2"/>
                          </a:solidFill>
                          <a:effectLst/>
                          <a:latin typeface="Arial" panose="020B0604020202020204" pitchFamily="34" charset="0"/>
                          <a:cs typeface="Arial" panose="020B0604020202020204" pitchFamily="34" charset="0"/>
                        </a:rPr>
                        <a:t>Toezic</a:t>
                      </a:r>
                      <a:r>
                        <a:rPr kumimoji="0" lang="nl-NL" altLang="nl-NL" sz="600" b="0" i="0" u="none" strike="noStrike" kern="1200" cap="none" normalizeH="0" baseline="0" dirty="0">
                          <a:ln>
                            <a:noFill/>
                          </a:ln>
                          <a:solidFill>
                            <a:schemeClr val="tx2"/>
                          </a:solidFill>
                          <a:effectLst/>
                          <a:latin typeface="Arial" panose="020B0604020202020204" pitchFamily="34" charset="0"/>
                          <a:ea typeface="+mn-ea"/>
                          <a:cs typeface="Arial" panose="020B0604020202020204" pitchFamily="34" charset="0"/>
                        </a:rPr>
                        <a:t>htdos</a:t>
                      </a:r>
                      <a:r>
                        <a:rPr kumimoji="0" lang="nl-NL" altLang="nl-NL" sz="600" b="0" i="0" u="none" strike="noStrike" cap="none" normalizeH="0" baseline="0" dirty="0">
                          <a:ln>
                            <a:noFill/>
                          </a:ln>
                          <a:solidFill>
                            <a:schemeClr val="tx2"/>
                          </a:solidFill>
                          <a:effectLst/>
                          <a:latin typeface="Arial" panose="020B0604020202020204" pitchFamily="34" charset="0"/>
                          <a:cs typeface="Arial" panose="020B0604020202020204" pitchFamily="34" charset="0"/>
                        </a:rPr>
                        <a:t>sier</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600" b="0" i="0" u="none" strike="noStrike" cap="none" normalizeH="0" baseline="0" dirty="0">
                          <a:ln>
                            <a:noFill/>
                          </a:ln>
                          <a:solidFill>
                            <a:schemeClr val="tx2"/>
                          </a:solidFill>
                          <a:effectLst/>
                          <a:latin typeface="Arial" panose="020B0604020202020204" pitchFamily="34" charset="0"/>
                          <a:cs typeface="Arial" panose="020B0604020202020204" pitchFamily="34" charset="0"/>
                        </a:rPr>
                        <a:t>Toezichtplan </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600" b="0" i="0" u="none" strike="noStrike" kern="1200" cap="none" normalizeH="0" baseline="0" dirty="0">
                          <a:ln>
                            <a:noFill/>
                          </a:ln>
                          <a:solidFill>
                            <a:srgbClr val="0070C0"/>
                          </a:solidFill>
                          <a:effectLst/>
                          <a:latin typeface="Arial" panose="020B0604020202020204" pitchFamily="34" charset="0"/>
                          <a:ea typeface="+mn-ea"/>
                          <a:cs typeface="Arial" panose="020B0604020202020204" pitchFamily="34" charset="0"/>
                        </a:rPr>
                        <a:t>T.a.v. bouw: Kennisgeving start bouw/informatie van de kwaliteitsborger/ eigen constateringen/ extra informatie die je ontvangen hebt</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600" b="0" i="0" u="none" strike="noStrike" cap="none" normalizeH="0" baseline="0" dirty="0">
                          <a:ln>
                            <a:noFill/>
                          </a:ln>
                          <a:solidFill>
                            <a:schemeClr val="tx2"/>
                          </a:solidFill>
                          <a:effectLst/>
                          <a:latin typeface="Arial" panose="020B0604020202020204" pitchFamily="34" charset="0"/>
                          <a:cs typeface="Arial" panose="020B0604020202020204" pitchFamily="34" charset="0"/>
                        </a:rPr>
                        <a:t>Gemaakte afspraak controlebezoek</a:t>
                      </a:r>
                    </a:p>
                  </a:txBody>
                  <a:tcPr marL="36001" marR="36001" marT="35853" marB="35853"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tc hMerge="1">
                  <a:txBody>
                    <a:bodyPr/>
                    <a:lstStyle/>
                    <a:p>
                      <a:endParaRPr lang="nl-NL"/>
                    </a:p>
                  </a:txBody>
                  <a:tcPr/>
                </a:tc>
                <a:tc gridSpan="2">
                  <a:txBody>
                    <a:bodyPr/>
                    <a:lstStyle>
                      <a:lvl1pPr marL="171450" indent="-171450" defTabSz="957263">
                        <a:spcBef>
                          <a:spcPct val="60000"/>
                        </a:spcBef>
                        <a:defRPr sz="4200">
                          <a:solidFill>
                            <a:schemeClr val="tx1"/>
                          </a:solidFill>
                          <a:latin typeface="Arial" panose="020B0604020202020204" pitchFamily="34" charset="0"/>
                        </a:defRPr>
                      </a:lvl1pPr>
                      <a:lvl2pPr marL="663575" defTabSz="957263">
                        <a:spcBef>
                          <a:spcPct val="40000"/>
                        </a:spcBef>
                        <a:defRPr sz="2000">
                          <a:solidFill>
                            <a:schemeClr val="tx1"/>
                          </a:solidFill>
                          <a:latin typeface="Arial" panose="020B0604020202020204" pitchFamily="34" charset="0"/>
                        </a:defRPr>
                      </a:lvl2pPr>
                      <a:lvl3pPr marL="1328738" defTabSz="957263">
                        <a:spcBef>
                          <a:spcPct val="20000"/>
                        </a:spcBef>
                        <a:defRPr>
                          <a:solidFill>
                            <a:schemeClr val="tx1"/>
                          </a:solidFill>
                          <a:latin typeface="Arial" panose="020B0604020202020204" pitchFamily="34" charset="0"/>
                        </a:defRPr>
                      </a:lvl3pPr>
                      <a:lvl4pPr marL="1993900" defTabSz="957263">
                        <a:spcBef>
                          <a:spcPct val="10000"/>
                        </a:spcBef>
                        <a:defRPr>
                          <a:solidFill>
                            <a:schemeClr val="tx1"/>
                          </a:solidFill>
                          <a:latin typeface="Arial" panose="020B0604020202020204" pitchFamily="34" charset="0"/>
                        </a:defRPr>
                      </a:lvl4pPr>
                      <a:lvl5pPr marL="2659063" defTabSz="957263">
                        <a:defRPr>
                          <a:solidFill>
                            <a:schemeClr val="tx1"/>
                          </a:solidFill>
                          <a:latin typeface="Arial" panose="020B0604020202020204" pitchFamily="34" charset="0"/>
                        </a:defRPr>
                      </a:lvl5pPr>
                      <a:lvl6pPr marL="3116263" indent="-765175" defTabSz="957263" eaLnBrk="0" fontAlgn="base" hangingPunct="0">
                        <a:spcBef>
                          <a:spcPct val="0"/>
                        </a:spcBef>
                        <a:spcAft>
                          <a:spcPct val="0"/>
                        </a:spcAft>
                        <a:defRPr>
                          <a:solidFill>
                            <a:schemeClr val="tx1"/>
                          </a:solidFill>
                          <a:latin typeface="Arial" panose="020B0604020202020204" pitchFamily="34" charset="0"/>
                        </a:defRPr>
                      </a:lvl6pPr>
                      <a:lvl7pPr marL="3573463" indent="-765175" defTabSz="957263" eaLnBrk="0" fontAlgn="base" hangingPunct="0">
                        <a:spcBef>
                          <a:spcPct val="0"/>
                        </a:spcBef>
                        <a:spcAft>
                          <a:spcPct val="0"/>
                        </a:spcAft>
                        <a:defRPr>
                          <a:solidFill>
                            <a:schemeClr val="tx1"/>
                          </a:solidFill>
                          <a:latin typeface="Arial" panose="020B0604020202020204" pitchFamily="34" charset="0"/>
                        </a:defRPr>
                      </a:lvl7pPr>
                      <a:lvl8pPr marL="4030663" indent="-765175" defTabSz="957263" eaLnBrk="0" fontAlgn="base" hangingPunct="0">
                        <a:spcBef>
                          <a:spcPct val="0"/>
                        </a:spcBef>
                        <a:spcAft>
                          <a:spcPct val="0"/>
                        </a:spcAft>
                        <a:defRPr>
                          <a:solidFill>
                            <a:schemeClr val="tx1"/>
                          </a:solidFill>
                          <a:latin typeface="Arial" panose="020B0604020202020204" pitchFamily="34" charset="0"/>
                        </a:defRPr>
                      </a:lvl8pPr>
                      <a:lvl9pPr marL="4487863" indent="-765175" defTabSz="957263" eaLnBrk="0" fontAlgn="base" hangingPunct="0">
                        <a:spcBef>
                          <a:spcPct val="0"/>
                        </a:spcBef>
                        <a:spcAft>
                          <a:spcPct val="0"/>
                        </a:spcAft>
                        <a:defRPr>
                          <a:solidFill>
                            <a:schemeClr val="tx1"/>
                          </a:solidFill>
                          <a:latin typeface="Arial" panose="020B0604020202020204" pitchFamily="34" charset="0"/>
                        </a:defRPr>
                      </a:lvl9pPr>
                    </a:lstStyle>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600" b="0" i="0" u="none" strike="noStrike" cap="none" normalizeH="0" baseline="0" dirty="0">
                          <a:ln>
                            <a:noFill/>
                          </a:ln>
                          <a:solidFill>
                            <a:schemeClr val="tx2"/>
                          </a:solidFill>
                          <a:effectLst/>
                          <a:latin typeface="Arial" panose="020B0604020202020204" pitchFamily="34" charset="0"/>
                          <a:cs typeface="Arial" panose="020B0604020202020204" pitchFamily="34" charset="0"/>
                        </a:rPr>
                        <a:t>Toezic</a:t>
                      </a:r>
                      <a:r>
                        <a:rPr kumimoji="0" lang="nl-NL" altLang="nl-NL" sz="600" b="0" i="0" u="none" strike="noStrike" kern="1200" cap="none" normalizeH="0" baseline="0" dirty="0">
                          <a:ln>
                            <a:noFill/>
                          </a:ln>
                          <a:solidFill>
                            <a:schemeClr val="tx2"/>
                          </a:solidFill>
                          <a:effectLst/>
                          <a:latin typeface="Arial" panose="020B0604020202020204" pitchFamily="34" charset="0"/>
                          <a:ea typeface="+mn-ea"/>
                          <a:cs typeface="Arial" panose="020B0604020202020204" pitchFamily="34" charset="0"/>
                        </a:rPr>
                        <a:t>htrapp</a:t>
                      </a:r>
                      <a:r>
                        <a:rPr kumimoji="0" lang="nl-NL" altLang="nl-NL" sz="600" b="0" i="0" u="none" strike="noStrike" cap="none" normalizeH="0" baseline="0" dirty="0">
                          <a:ln>
                            <a:noFill/>
                          </a:ln>
                          <a:solidFill>
                            <a:schemeClr val="tx2"/>
                          </a:solidFill>
                          <a:effectLst/>
                          <a:latin typeface="Arial" panose="020B0604020202020204" pitchFamily="34" charset="0"/>
                          <a:cs typeface="Arial" panose="020B0604020202020204" pitchFamily="34" charset="0"/>
                        </a:rPr>
                        <a:t>ort, incl. verstuurde brieven</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600" b="0" i="0" u="none" strike="noStrike" kern="1200" cap="none" normalizeH="0" baseline="0" dirty="0">
                          <a:ln>
                            <a:noFill/>
                          </a:ln>
                          <a:solidFill>
                            <a:schemeClr val="tx2"/>
                          </a:solidFill>
                          <a:effectLst/>
                          <a:latin typeface="Arial" panose="020B0604020202020204" pitchFamily="34" charset="0"/>
                          <a:ea typeface="+mn-ea"/>
                          <a:cs typeface="Arial" panose="020B0604020202020204" pitchFamily="34" charset="0"/>
                        </a:rPr>
                        <a:t>Klacht/handhavingsverzoek</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600" b="0" i="0" u="none" strike="noStrike" kern="1200" cap="none" normalizeH="0" baseline="0" dirty="0">
                          <a:ln>
                            <a:noFill/>
                          </a:ln>
                          <a:solidFill>
                            <a:srgbClr val="0070C0"/>
                          </a:solidFill>
                          <a:effectLst/>
                          <a:latin typeface="Arial" panose="020B0604020202020204" pitchFamily="34" charset="0"/>
                          <a:ea typeface="+mn-ea"/>
                          <a:cs typeface="Arial" panose="020B0604020202020204" pitchFamily="34" charset="0"/>
                        </a:rPr>
                        <a:t>T.a.v. bouw: informatie van de kwaliteitsborger </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600" b="0" i="0" u="none" strike="noStrike" kern="1200" cap="none" normalizeH="0" baseline="0" dirty="0">
                          <a:ln>
                            <a:noFill/>
                          </a:ln>
                          <a:solidFill>
                            <a:srgbClr val="0070C0"/>
                          </a:solidFill>
                          <a:effectLst/>
                          <a:latin typeface="Arial" panose="020B0604020202020204" pitchFamily="34" charset="0"/>
                          <a:ea typeface="+mn-ea"/>
                          <a:cs typeface="Arial" panose="020B0604020202020204" pitchFamily="34" charset="0"/>
                        </a:rPr>
                        <a:t>T.a.v. bouw: input vanuit processtap “uitvoeren controle tijdens de bouw” en vanuit processtap “controleren gereedmelding bouw” in het proces </a:t>
                      </a:r>
                      <a:r>
                        <a:rPr kumimoji="0" lang="nl-NL" altLang="nl-NL" sz="600" b="0" i="0" u="none" strike="noStrike" cap="none" normalizeH="0" baseline="0" dirty="0">
                          <a:ln>
                            <a:noFill/>
                          </a:ln>
                          <a:solidFill>
                            <a:srgbClr val="0070C0"/>
                          </a:solidFill>
                          <a:effectLst/>
                          <a:latin typeface="Arial" panose="020B0604020202020204" pitchFamily="34" charset="0"/>
                          <a:cs typeface="Arial" panose="020B0604020202020204" pitchFamily="34" charset="0"/>
                        </a:rPr>
                        <a:t>“behandelen melding bouwactiviteit” </a:t>
                      </a:r>
                    </a:p>
                  </a:txBody>
                  <a:tcPr marL="36001" marR="36001" marT="35853" marB="35853"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tc hMerge="1">
                  <a:txBody>
                    <a:bodyPr/>
                    <a:lstStyle/>
                    <a:p>
                      <a:endParaRPr lang="nl-NL"/>
                    </a:p>
                  </a:txBody>
                  <a:tcPr/>
                </a:tc>
                <a:tc gridSpan="2">
                  <a:txBody>
                    <a:bodyPr/>
                    <a:lstStyle>
                      <a:lvl1pPr marL="171450" indent="-171450" defTabSz="957263">
                        <a:spcBef>
                          <a:spcPct val="60000"/>
                        </a:spcBef>
                        <a:defRPr sz="4200">
                          <a:solidFill>
                            <a:schemeClr val="tx1"/>
                          </a:solidFill>
                          <a:latin typeface="Arial" panose="020B0604020202020204" pitchFamily="34" charset="0"/>
                        </a:defRPr>
                      </a:lvl1pPr>
                      <a:lvl2pPr marL="663575" defTabSz="957263">
                        <a:spcBef>
                          <a:spcPct val="40000"/>
                        </a:spcBef>
                        <a:defRPr sz="2000">
                          <a:solidFill>
                            <a:schemeClr val="tx1"/>
                          </a:solidFill>
                          <a:latin typeface="Arial" panose="020B0604020202020204" pitchFamily="34" charset="0"/>
                        </a:defRPr>
                      </a:lvl2pPr>
                      <a:lvl3pPr marL="1328738" defTabSz="957263">
                        <a:spcBef>
                          <a:spcPct val="20000"/>
                        </a:spcBef>
                        <a:defRPr>
                          <a:solidFill>
                            <a:schemeClr val="tx1"/>
                          </a:solidFill>
                          <a:latin typeface="Arial" panose="020B0604020202020204" pitchFamily="34" charset="0"/>
                        </a:defRPr>
                      </a:lvl3pPr>
                      <a:lvl4pPr marL="1993900" defTabSz="957263">
                        <a:spcBef>
                          <a:spcPct val="10000"/>
                        </a:spcBef>
                        <a:defRPr>
                          <a:solidFill>
                            <a:schemeClr val="tx1"/>
                          </a:solidFill>
                          <a:latin typeface="Arial" panose="020B0604020202020204" pitchFamily="34" charset="0"/>
                        </a:defRPr>
                      </a:lvl4pPr>
                      <a:lvl5pPr marL="2659063" defTabSz="957263">
                        <a:defRPr>
                          <a:solidFill>
                            <a:schemeClr val="tx1"/>
                          </a:solidFill>
                          <a:latin typeface="Arial" panose="020B0604020202020204" pitchFamily="34" charset="0"/>
                        </a:defRPr>
                      </a:lvl5pPr>
                      <a:lvl6pPr marL="3116263" indent="-765175" defTabSz="957263" eaLnBrk="0" fontAlgn="base" hangingPunct="0">
                        <a:spcBef>
                          <a:spcPct val="0"/>
                        </a:spcBef>
                        <a:spcAft>
                          <a:spcPct val="0"/>
                        </a:spcAft>
                        <a:defRPr>
                          <a:solidFill>
                            <a:schemeClr val="tx1"/>
                          </a:solidFill>
                          <a:latin typeface="Arial" panose="020B0604020202020204" pitchFamily="34" charset="0"/>
                        </a:defRPr>
                      </a:lvl6pPr>
                      <a:lvl7pPr marL="3573463" indent="-765175" defTabSz="957263" eaLnBrk="0" fontAlgn="base" hangingPunct="0">
                        <a:spcBef>
                          <a:spcPct val="0"/>
                        </a:spcBef>
                        <a:spcAft>
                          <a:spcPct val="0"/>
                        </a:spcAft>
                        <a:defRPr>
                          <a:solidFill>
                            <a:schemeClr val="tx1"/>
                          </a:solidFill>
                          <a:latin typeface="Arial" panose="020B0604020202020204" pitchFamily="34" charset="0"/>
                        </a:defRPr>
                      </a:lvl7pPr>
                      <a:lvl8pPr marL="4030663" indent="-765175" defTabSz="957263" eaLnBrk="0" fontAlgn="base" hangingPunct="0">
                        <a:spcBef>
                          <a:spcPct val="0"/>
                        </a:spcBef>
                        <a:spcAft>
                          <a:spcPct val="0"/>
                        </a:spcAft>
                        <a:defRPr>
                          <a:solidFill>
                            <a:schemeClr val="tx1"/>
                          </a:solidFill>
                          <a:latin typeface="Arial" panose="020B0604020202020204" pitchFamily="34" charset="0"/>
                        </a:defRPr>
                      </a:lvl8pPr>
                      <a:lvl9pPr marL="4487863" indent="-765175" defTabSz="957263" eaLnBrk="0" fontAlgn="base" hangingPunct="0">
                        <a:spcBef>
                          <a:spcPct val="0"/>
                        </a:spcBef>
                        <a:spcAft>
                          <a:spcPct val="0"/>
                        </a:spcAft>
                        <a:defRPr>
                          <a:solidFill>
                            <a:schemeClr val="tx1"/>
                          </a:solidFill>
                          <a:latin typeface="Arial" panose="020B0604020202020204" pitchFamily="34" charset="0"/>
                        </a:defRPr>
                      </a:lvl9pPr>
                    </a:lstStyle>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600" b="0" i="0" u="none" strike="noStrike" kern="1200" cap="none" normalizeH="0" baseline="0" dirty="0">
                          <a:ln>
                            <a:noFill/>
                          </a:ln>
                          <a:solidFill>
                            <a:schemeClr val="tx2"/>
                          </a:solidFill>
                          <a:effectLst/>
                          <a:latin typeface="Arial" panose="020B0604020202020204" pitchFamily="34" charset="0"/>
                          <a:ea typeface="+mn-ea"/>
                          <a:cs typeface="Arial" panose="020B0604020202020204" pitchFamily="34" charset="0"/>
                        </a:rPr>
                        <a:t>Sanctiebeschikking/ handhavingsbesluit</a:t>
                      </a:r>
                    </a:p>
                  </a:txBody>
                  <a:tcPr marL="36001" marR="36001" marT="35853" marB="35853"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tc hMerge="1">
                  <a:txBody>
                    <a:bodyPr/>
                    <a:lstStyle/>
                    <a:p>
                      <a:endParaRPr lang="nl-NL"/>
                    </a:p>
                  </a:txBody>
                  <a:tcPr/>
                </a:tc>
                <a:extLst>
                  <a:ext uri="{0D108BD9-81ED-4DB2-BD59-A6C34878D82A}">
                    <a16:rowId xmlns:a16="http://schemas.microsoft.com/office/drawing/2014/main" val="10002"/>
                  </a:ext>
                </a:extLst>
              </a:tr>
              <a:tr h="1437629">
                <a:tc gridSpan="2">
                  <a:txBody>
                    <a:bodyPr/>
                    <a:lstStyle>
                      <a:lvl1pPr marL="171450" indent="-171450" defTabSz="957263">
                        <a:spcBef>
                          <a:spcPct val="60000"/>
                        </a:spcBef>
                        <a:defRPr sz="4200">
                          <a:solidFill>
                            <a:schemeClr val="tx1"/>
                          </a:solidFill>
                          <a:latin typeface="Arial" panose="020B0604020202020204" pitchFamily="34" charset="0"/>
                        </a:defRPr>
                      </a:lvl1pPr>
                      <a:lvl2pPr marL="639763" defTabSz="957263">
                        <a:spcBef>
                          <a:spcPct val="40000"/>
                        </a:spcBef>
                        <a:defRPr sz="2000">
                          <a:solidFill>
                            <a:schemeClr val="tx1"/>
                          </a:solidFill>
                          <a:latin typeface="Arial" panose="020B0604020202020204" pitchFamily="34" charset="0"/>
                        </a:defRPr>
                      </a:lvl2pPr>
                      <a:lvl3pPr marL="1279525" defTabSz="957263">
                        <a:spcBef>
                          <a:spcPct val="20000"/>
                        </a:spcBef>
                        <a:defRPr>
                          <a:solidFill>
                            <a:schemeClr val="tx1"/>
                          </a:solidFill>
                          <a:latin typeface="Arial" panose="020B0604020202020204" pitchFamily="34" charset="0"/>
                        </a:defRPr>
                      </a:lvl3pPr>
                      <a:lvl4pPr marL="1919288" defTabSz="957263">
                        <a:spcBef>
                          <a:spcPct val="10000"/>
                        </a:spcBef>
                        <a:defRPr>
                          <a:solidFill>
                            <a:schemeClr val="tx1"/>
                          </a:solidFill>
                          <a:latin typeface="Arial" panose="020B0604020202020204" pitchFamily="34" charset="0"/>
                        </a:defRPr>
                      </a:lvl4pPr>
                      <a:lvl5pPr marL="2559050" defTabSz="957263">
                        <a:defRPr>
                          <a:solidFill>
                            <a:schemeClr val="tx1"/>
                          </a:solidFill>
                          <a:latin typeface="Arial" panose="020B0604020202020204" pitchFamily="34" charset="0"/>
                        </a:defRPr>
                      </a:lvl5pPr>
                      <a:lvl6pPr marL="3016250" indent="-765175" defTabSz="957263" eaLnBrk="0" fontAlgn="base" hangingPunct="0">
                        <a:spcBef>
                          <a:spcPct val="0"/>
                        </a:spcBef>
                        <a:spcAft>
                          <a:spcPct val="0"/>
                        </a:spcAft>
                        <a:defRPr>
                          <a:solidFill>
                            <a:schemeClr val="tx1"/>
                          </a:solidFill>
                          <a:latin typeface="Arial" panose="020B0604020202020204" pitchFamily="34" charset="0"/>
                        </a:defRPr>
                      </a:lvl6pPr>
                      <a:lvl7pPr marL="3473450" indent="-765175" defTabSz="957263" eaLnBrk="0" fontAlgn="base" hangingPunct="0">
                        <a:spcBef>
                          <a:spcPct val="0"/>
                        </a:spcBef>
                        <a:spcAft>
                          <a:spcPct val="0"/>
                        </a:spcAft>
                        <a:defRPr>
                          <a:solidFill>
                            <a:schemeClr val="tx1"/>
                          </a:solidFill>
                          <a:latin typeface="Arial" panose="020B0604020202020204" pitchFamily="34" charset="0"/>
                        </a:defRPr>
                      </a:lvl7pPr>
                      <a:lvl8pPr marL="3930650" indent="-765175" defTabSz="957263" eaLnBrk="0" fontAlgn="base" hangingPunct="0">
                        <a:spcBef>
                          <a:spcPct val="0"/>
                        </a:spcBef>
                        <a:spcAft>
                          <a:spcPct val="0"/>
                        </a:spcAft>
                        <a:defRPr>
                          <a:solidFill>
                            <a:schemeClr val="tx1"/>
                          </a:solidFill>
                          <a:latin typeface="Arial" panose="020B0604020202020204" pitchFamily="34" charset="0"/>
                        </a:defRPr>
                      </a:lvl8pPr>
                      <a:lvl9pPr marL="4387850" indent="-765175" defTabSz="957263" eaLnBrk="0" fontAlgn="base" hangingPunct="0">
                        <a:spcBef>
                          <a:spcPct val="0"/>
                        </a:spcBef>
                        <a:spcAft>
                          <a:spcPct val="0"/>
                        </a:spcAft>
                        <a:defRPr>
                          <a:solidFill>
                            <a:schemeClr val="tx1"/>
                          </a:solidFill>
                          <a:latin typeface="Arial" panose="020B0604020202020204" pitchFamily="34" charset="0"/>
                        </a:defRPr>
                      </a:lvl9pPr>
                    </a:lstStyle>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6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Beoordelen onderwerp van toezicht </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6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Bepalen noodzaak direct naar handhaven</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600" b="0" i="0" u="none" strike="noStrike" kern="1200" cap="none" normalizeH="0" baseline="0" dirty="0">
                          <a:ln>
                            <a:noFill/>
                          </a:ln>
                          <a:solidFill>
                            <a:srgbClr val="00B050"/>
                          </a:solidFill>
                          <a:effectLst/>
                          <a:latin typeface="Arial" panose="020B0604020202020204" pitchFamily="34" charset="0"/>
                          <a:ea typeface="+mn-ea"/>
                          <a:cs typeface="Arial" panose="020B0604020202020204" pitchFamily="34" charset="0"/>
                        </a:rPr>
                        <a:t>Bepalen en betrekken ketenpartners </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6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Dossieronderzoek </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600" b="0" i="0" u="none" strike="noStrike" kern="1200" cap="none" normalizeH="0" baseline="0" dirty="0">
                          <a:ln>
                            <a:noFill/>
                          </a:ln>
                          <a:solidFill>
                            <a:srgbClr val="00B050"/>
                          </a:solidFill>
                          <a:effectLst/>
                          <a:latin typeface="Arial" panose="020B0604020202020204" pitchFamily="34" charset="0"/>
                          <a:ea typeface="+mn-ea"/>
                          <a:cs typeface="Arial" panose="020B0604020202020204" pitchFamily="34" charset="0"/>
                        </a:rPr>
                        <a:t>Bepalen wettelijk kader en afwegingskader</a:t>
                      </a:r>
                      <a:endParaRPr kumimoji="0" lang="nl-NL" altLang="nl-NL" sz="6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171450" marR="0" lvl="0" indent="-171450" algn="l" defTabSz="957263"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nl-NL" altLang="nl-NL" sz="6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Eventueel vragen om advies (in- en extern)</a:t>
                      </a:r>
                      <a:endParaRPr lang="nl-NL" altLang="nl-NL" sz="600" kern="1200" dirty="0">
                        <a:solidFill>
                          <a:srgbClr val="FF6A1B"/>
                        </a:solidFill>
                        <a:latin typeface="Arial" panose="020B0604020202020204" pitchFamily="34" charset="0"/>
                        <a:ea typeface="+mn-ea"/>
                        <a:cs typeface="Arial" panose="020B0604020202020204" pitchFamily="34" charset="0"/>
                      </a:endParaRPr>
                    </a:p>
                    <a:p>
                      <a:pPr marL="171450" marR="0" lvl="0" indent="-171450" algn="l" defTabSz="957263"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nl-NL" altLang="nl-NL" sz="6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Opstellen toezichtplan (incl. risicoanalyse) en </a:t>
                      </a:r>
                      <a:r>
                        <a:rPr kumimoji="0" lang="nl-NL" altLang="nl-NL" sz="600" b="0" i="0" u="none" strike="noStrike" kern="1200" cap="none" normalizeH="0" baseline="0" dirty="0">
                          <a:ln>
                            <a:noFill/>
                          </a:ln>
                          <a:solidFill>
                            <a:srgbClr val="00B050"/>
                          </a:solidFill>
                          <a:effectLst/>
                          <a:latin typeface="Arial" panose="020B0604020202020204" pitchFamily="34" charset="0"/>
                          <a:ea typeface="+mn-ea"/>
                          <a:cs typeface="Arial" panose="020B0604020202020204" pitchFamily="34" charset="0"/>
                        </a:rPr>
                        <a:t>surveillance planning (gebiedsgericht)</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rPr>
                        <a:t>Aanmaken</a:t>
                      </a:r>
                      <a:r>
                        <a:rPr kumimoji="0" lang="nl-NL" altLang="nl-NL" sz="6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/bijstellen </a:t>
                      </a:r>
                      <a:r>
                        <a:rPr kumimoji="0" lang="nl-NL" altLang="nl-NL" sz="600" b="0" i="0" u="none" strike="noStrike" kern="1200" cap="none" normalizeH="0" baseline="0" dirty="0">
                          <a:ln>
                            <a:noFill/>
                          </a:ln>
                          <a:solidFill>
                            <a:srgbClr val="00B050"/>
                          </a:solidFill>
                          <a:effectLst/>
                          <a:latin typeface="Arial" panose="020B0604020202020204" pitchFamily="34" charset="0"/>
                          <a:ea typeface="+mn-ea"/>
                          <a:cs typeface="Arial" panose="020B0604020202020204" pitchFamily="34" charset="0"/>
                        </a:rPr>
                        <a:t>(integrale) </a:t>
                      </a:r>
                      <a:r>
                        <a:rPr kumimoji="0" lang="nl-NL" altLang="nl-NL" sz="6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checklist op </a:t>
                      </a:r>
                      <a:r>
                        <a:rPr kumimoji="0" lang="nl-NL" altLang="nl-NL" sz="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rPr>
                        <a:t>basis van integraal toezichtprotocol en bepalen controle-items</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6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Maken afspraak controlebezoek (situatie afhankelijk)</a:t>
                      </a:r>
                    </a:p>
                  </a:txBody>
                  <a:tcPr marL="36001" marR="36001" marT="35853" marB="3585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tc hMerge="1">
                  <a:txBody>
                    <a:bodyPr/>
                    <a:lstStyle/>
                    <a:p>
                      <a:endParaRPr lang="nl-NL"/>
                    </a:p>
                  </a:txBody>
                  <a:tcPr/>
                </a:tc>
                <a:tc gridSpan="2">
                  <a:txBody>
                    <a:bodyPr/>
                    <a:lstStyle>
                      <a:lvl1pPr marL="171450" indent="-171450" defTabSz="1279525">
                        <a:spcBef>
                          <a:spcPct val="60000"/>
                        </a:spcBef>
                        <a:defRPr sz="4200">
                          <a:solidFill>
                            <a:schemeClr val="tx1"/>
                          </a:solidFill>
                          <a:latin typeface="Arial" panose="020B0604020202020204" pitchFamily="34" charset="0"/>
                        </a:defRPr>
                      </a:lvl1pPr>
                      <a:lvl2pPr marL="639763" defTabSz="1279525">
                        <a:spcBef>
                          <a:spcPct val="40000"/>
                        </a:spcBef>
                        <a:defRPr sz="2000">
                          <a:solidFill>
                            <a:schemeClr val="tx1"/>
                          </a:solidFill>
                          <a:latin typeface="Arial" panose="020B0604020202020204" pitchFamily="34" charset="0"/>
                        </a:defRPr>
                      </a:lvl2pPr>
                      <a:lvl3pPr marL="1279525" defTabSz="1279525">
                        <a:spcBef>
                          <a:spcPct val="20000"/>
                        </a:spcBef>
                        <a:defRPr>
                          <a:solidFill>
                            <a:schemeClr val="tx1"/>
                          </a:solidFill>
                          <a:latin typeface="Arial" panose="020B0604020202020204" pitchFamily="34" charset="0"/>
                        </a:defRPr>
                      </a:lvl3pPr>
                      <a:lvl4pPr marL="1919288" defTabSz="1279525">
                        <a:spcBef>
                          <a:spcPct val="10000"/>
                        </a:spcBef>
                        <a:defRPr>
                          <a:solidFill>
                            <a:schemeClr val="tx1"/>
                          </a:solidFill>
                          <a:latin typeface="Arial" panose="020B0604020202020204" pitchFamily="34" charset="0"/>
                        </a:defRPr>
                      </a:lvl4pPr>
                      <a:lvl5pPr marL="2559050" defTabSz="1279525">
                        <a:defRPr>
                          <a:solidFill>
                            <a:schemeClr val="tx1"/>
                          </a:solidFill>
                          <a:latin typeface="Arial" panose="020B0604020202020204" pitchFamily="34" charset="0"/>
                        </a:defRPr>
                      </a:lvl5pPr>
                      <a:lvl6pPr marL="3016250" indent="-765175" defTabSz="1279525" eaLnBrk="0" fontAlgn="base" hangingPunct="0">
                        <a:spcBef>
                          <a:spcPct val="0"/>
                        </a:spcBef>
                        <a:spcAft>
                          <a:spcPct val="0"/>
                        </a:spcAft>
                        <a:defRPr>
                          <a:solidFill>
                            <a:schemeClr val="tx1"/>
                          </a:solidFill>
                          <a:latin typeface="Arial" panose="020B0604020202020204" pitchFamily="34" charset="0"/>
                        </a:defRPr>
                      </a:lvl6pPr>
                      <a:lvl7pPr marL="3473450" indent="-765175" defTabSz="1279525" eaLnBrk="0" fontAlgn="base" hangingPunct="0">
                        <a:spcBef>
                          <a:spcPct val="0"/>
                        </a:spcBef>
                        <a:spcAft>
                          <a:spcPct val="0"/>
                        </a:spcAft>
                        <a:defRPr>
                          <a:solidFill>
                            <a:schemeClr val="tx1"/>
                          </a:solidFill>
                          <a:latin typeface="Arial" panose="020B0604020202020204" pitchFamily="34" charset="0"/>
                        </a:defRPr>
                      </a:lvl7pPr>
                      <a:lvl8pPr marL="3930650" indent="-765175" defTabSz="1279525" eaLnBrk="0" fontAlgn="base" hangingPunct="0">
                        <a:spcBef>
                          <a:spcPct val="0"/>
                        </a:spcBef>
                        <a:spcAft>
                          <a:spcPct val="0"/>
                        </a:spcAft>
                        <a:defRPr>
                          <a:solidFill>
                            <a:schemeClr val="tx1"/>
                          </a:solidFill>
                          <a:latin typeface="Arial" panose="020B0604020202020204" pitchFamily="34" charset="0"/>
                        </a:defRPr>
                      </a:lvl8pPr>
                      <a:lvl9pPr marL="4387850" indent="-765175" defTabSz="1279525" eaLnBrk="0" fontAlgn="base" hangingPunct="0">
                        <a:spcBef>
                          <a:spcPct val="0"/>
                        </a:spcBef>
                        <a:spcAft>
                          <a:spcPct val="0"/>
                        </a:spcAft>
                        <a:defRPr>
                          <a:solidFill>
                            <a:schemeClr val="tx1"/>
                          </a:solidFill>
                          <a:latin typeface="Arial" panose="020B0604020202020204" pitchFamily="34" charset="0"/>
                        </a:defRPr>
                      </a:lvl9pPr>
                    </a:lstStyle>
                    <a:p>
                      <a:pPr marL="171450" marR="0" lvl="0" indent="-171450" algn="l" defTabSz="1279525"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nl-NL" altLang="nl-NL" sz="600" b="0" i="0" u="none" strike="noStrike" cap="none" normalizeH="0" baseline="0" dirty="0">
                          <a:ln>
                            <a:noFill/>
                          </a:ln>
                          <a:solidFill>
                            <a:srgbClr val="0070C0"/>
                          </a:solidFill>
                          <a:effectLst/>
                          <a:latin typeface="Arial" panose="020B0604020202020204" pitchFamily="34" charset="0"/>
                          <a:cs typeface="Arial" panose="020B0604020202020204" pitchFamily="34" charset="0"/>
                        </a:rPr>
                        <a:t>T.a.v. bouw: zie processtap “uitvoeren controle tijdens de bouw” in het proces “behandelen melding bouwactiviteit” </a:t>
                      </a:r>
                    </a:p>
                    <a:p>
                      <a:pPr marL="171450" marR="0" lvl="0" indent="-171450" algn="l" defTabSz="1279525"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nl-NL" altLang="nl-NL" sz="6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Inspecteren feitelijke situatie (controle ter plekke of soms “bureau”/administratieve-controle), </a:t>
                      </a:r>
                      <a:r>
                        <a:rPr kumimoji="0" lang="nl-NL" altLang="nl-NL" sz="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rPr>
                        <a:t>eventueel </a:t>
                      </a:r>
                      <a:r>
                        <a:rPr kumimoji="0" lang="nl-NL" altLang="nl-NL" sz="600" b="0" i="0" u="none" strike="noStrike" kern="1200" cap="none" normalizeH="0" baseline="0" dirty="0">
                          <a:ln>
                            <a:noFill/>
                          </a:ln>
                          <a:solidFill>
                            <a:srgbClr val="00B050"/>
                          </a:solidFill>
                          <a:effectLst/>
                          <a:latin typeface="Arial" panose="020B0604020202020204" pitchFamily="34" charset="0"/>
                          <a:ea typeface="+mn-ea"/>
                          <a:cs typeface="Arial" panose="020B0604020202020204" pitchFamily="34" charset="0"/>
                        </a:rPr>
                        <a:t>samen met ketenpartners en surveilleren</a:t>
                      </a:r>
                    </a:p>
                    <a:p>
                      <a:pPr marL="171450" marR="0" lvl="0" indent="-171450" algn="l" defTabSz="1279525"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nl-NL" altLang="nl-NL" sz="6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Situatie toetsen aan regelgeving en vullen checklist</a:t>
                      </a:r>
                    </a:p>
                    <a:p>
                      <a:pPr marL="171450" marR="0" lvl="0" indent="-171450" algn="l" defTabSz="1279525"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nl-NL" altLang="nl-NL" sz="6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Eventueel vragen om advies (in- en extern)</a:t>
                      </a:r>
                    </a:p>
                    <a:p>
                      <a:pPr marL="171450" marR="0" lvl="0" indent="-171450" algn="l" defTabSz="1279525"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0" lang="nl-NL" altLang="nl-NL" sz="6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Opstellen rapportage, </a:t>
                      </a:r>
                      <a:r>
                        <a:rPr kumimoji="0" lang="nl-NL" altLang="nl-NL" sz="600" b="0" i="0" u="none" strike="noStrike" kern="1200" cap="none" normalizeH="0" baseline="0" dirty="0">
                          <a:ln>
                            <a:noFill/>
                          </a:ln>
                          <a:solidFill>
                            <a:srgbClr val="00B050"/>
                          </a:solidFill>
                          <a:effectLst/>
                          <a:latin typeface="Arial" panose="020B0604020202020204" pitchFamily="34" charset="0"/>
                          <a:ea typeface="+mn-ea"/>
                          <a:cs typeface="Arial" panose="020B0604020202020204" pitchFamily="34" charset="0"/>
                        </a:rPr>
                        <a:t>afstemmen conclusie met ketenpartners </a:t>
                      </a:r>
                      <a:r>
                        <a:rPr kumimoji="0" lang="nl-NL" altLang="nl-NL" sz="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rPr>
                        <a:t>en trekken conclusie </a:t>
                      </a:r>
                    </a:p>
                    <a:p>
                      <a:pPr marL="171450" marR="0" lvl="0" indent="-171450" algn="l" defTabSz="1279525"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nl-NL" altLang="nl-NL" sz="6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Bekendmaken toezichtbevindingen naar betrokkene</a:t>
                      </a:r>
                    </a:p>
                    <a:p>
                      <a:pPr marL="171450" marR="0" lvl="0" indent="-171450" algn="l" defTabSz="1279525"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0" lang="nl-NL" altLang="nl-NL" sz="600" b="0" i="0" u="none" strike="noStrike" cap="none" normalizeH="0" baseline="0" dirty="0" err="1">
                          <a:ln>
                            <a:noFill/>
                          </a:ln>
                          <a:solidFill>
                            <a:schemeClr val="tx1"/>
                          </a:solidFill>
                          <a:effectLst/>
                          <a:latin typeface="Arial" panose="020B0604020202020204" pitchFamily="34" charset="0"/>
                          <a:cs typeface="Arial" panose="020B0604020202020204" pitchFamily="34" charset="0"/>
                        </a:rPr>
                        <a:t>Igv</a:t>
                      </a:r>
                      <a:r>
                        <a:rPr kumimoji="0" lang="nl-NL" altLang="nl-NL" sz="6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overtreding: </a:t>
                      </a:r>
                      <a:r>
                        <a:rPr kumimoji="0" lang="nl-NL" altLang="nl-NL" sz="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rPr>
                        <a:t>Opstellen waarschuwingsbrief</a:t>
                      </a:r>
                    </a:p>
                    <a:p>
                      <a:pPr marL="171450" marR="0" lvl="0" indent="-171450" algn="l" defTabSz="1279525" rtl="0" eaLnBrk="1" fontAlgn="base" latinLnBrk="0" hangingPunct="1">
                        <a:lnSpc>
                          <a:spcPct val="100000"/>
                        </a:lnSpc>
                        <a:spcBef>
                          <a:spcPct val="0"/>
                        </a:spcBef>
                        <a:spcAft>
                          <a:spcPct val="0"/>
                        </a:spcAft>
                        <a:buClrTx/>
                        <a:buSzTx/>
                        <a:buFont typeface="Arial" panose="020B0604020202020204" pitchFamily="34" charset="0"/>
                        <a:buChar char="•"/>
                        <a:tabLst/>
                      </a:pPr>
                      <a:endParaRPr kumimoji="0" lang="nl-NL" altLang="nl-NL" sz="6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36001" marR="36001" marT="35853" marB="35853"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tc hMerge="1">
                  <a:txBody>
                    <a:bodyPr/>
                    <a:lstStyle/>
                    <a:p>
                      <a:endParaRPr lang="nl-NL"/>
                    </a:p>
                  </a:txBody>
                  <a:tcPr/>
                </a:tc>
                <a:tc gridSpan="2">
                  <a:txBody>
                    <a:bodyPr/>
                    <a:lstStyle>
                      <a:lvl1pPr marL="171450" indent="-171450" defTabSz="957263">
                        <a:spcBef>
                          <a:spcPct val="60000"/>
                        </a:spcBef>
                        <a:defRPr sz="4200">
                          <a:solidFill>
                            <a:schemeClr val="tx1"/>
                          </a:solidFill>
                          <a:latin typeface="Arial" panose="020B0604020202020204" pitchFamily="34" charset="0"/>
                        </a:defRPr>
                      </a:lvl1pPr>
                      <a:lvl2pPr marL="663575" defTabSz="957263">
                        <a:spcBef>
                          <a:spcPct val="40000"/>
                        </a:spcBef>
                        <a:defRPr sz="2000">
                          <a:solidFill>
                            <a:schemeClr val="tx1"/>
                          </a:solidFill>
                          <a:latin typeface="Arial" panose="020B0604020202020204" pitchFamily="34" charset="0"/>
                        </a:defRPr>
                      </a:lvl2pPr>
                      <a:lvl3pPr marL="1328738" defTabSz="957263">
                        <a:spcBef>
                          <a:spcPct val="20000"/>
                        </a:spcBef>
                        <a:defRPr>
                          <a:solidFill>
                            <a:schemeClr val="tx1"/>
                          </a:solidFill>
                          <a:latin typeface="Arial" panose="020B0604020202020204" pitchFamily="34" charset="0"/>
                        </a:defRPr>
                      </a:lvl3pPr>
                      <a:lvl4pPr marL="1993900" defTabSz="957263">
                        <a:spcBef>
                          <a:spcPct val="10000"/>
                        </a:spcBef>
                        <a:defRPr>
                          <a:solidFill>
                            <a:schemeClr val="tx1"/>
                          </a:solidFill>
                          <a:latin typeface="Arial" panose="020B0604020202020204" pitchFamily="34" charset="0"/>
                        </a:defRPr>
                      </a:lvl4pPr>
                      <a:lvl5pPr marL="2659063" defTabSz="957263">
                        <a:defRPr>
                          <a:solidFill>
                            <a:schemeClr val="tx1"/>
                          </a:solidFill>
                          <a:latin typeface="Arial" panose="020B0604020202020204" pitchFamily="34" charset="0"/>
                        </a:defRPr>
                      </a:lvl5pPr>
                      <a:lvl6pPr marL="3116263" indent="-765175" defTabSz="957263" eaLnBrk="0" fontAlgn="base" hangingPunct="0">
                        <a:spcBef>
                          <a:spcPct val="0"/>
                        </a:spcBef>
                        <a:spcAft>
                          <a:spcPct val="0"/>
                        </a:spcAft>
                        <a:defRPr>
                          <a:solidFill>
                            <a:schemeClr val="tx1"/>
                          </a:solidFill>
                          <a:latin typeface="Arial" panose="020B0604020202020204" pitchFamily="34" charset="0"/>
                        </a:defRPr>
                      </a:lvl6pPr>
                      <a:lvl7pPr marL="3573463" indent="-765175" defTabSz="957263" eaLnBrk="0" fontAlgn="base" hangingPunct="0">
                        <a:spcBef>
                          <a:spcPct val="0"/>
                        </a:spcBef>
                        <a:spcAft>
                          <a:spcPct val="0"/>
                        </a:spcAft>
                        <a:defRPr>
                          <a:solidFill>
                            <a:schemeClr val="tx1"/>
                          </a:solidFill>
                          <a:latin typeface="Arial" panose="020B0604020202020204" pitchFamily="34" charset="0"/>
                        </a:defRPr>
                      </a:lvl7pPr>
                      <a:lvl8pPr marL="4030663" indent="-765175" defTabSz="957263" eaLnBrk="0" fontAlgn="base" hangingPunct="0">
                        <a:spcBef>
                          <a:spcPct val="0"/>
                        </a:spcBef>
                        <a:spcAft>
                          <a:spcPct val="0"/>
                        </a:spcAft>
                        <a:defRPr>
                          <a:solidFill>
                            <a:schemeClr val="tx1"/>
                          </a:solidFill>
                          <a:latin typeface="Arial" panose="020B0604020202020204" pitchFamily="34" charset="0"/>
                        </a:defRPr>
                      </a:lvl8pPr>
                      <a:lvl9pPr marL="4487863" indent="-765175" defTabSz="957263" eaLnBrk="0" fontAlgn="base" hangingPunct="0">
                        <a:spcBef>
                          <a:spcPct val="0"/>
                        </a:spcBef>
                        <a:spcAft>
                          <a:spcPct val="0"/>
                        </a:spcAft>
                        <a:defRPr>
                          <a:solidFill>
                            <a:schemeClr val="tx1"/>
                          </a:solidFill>
                          <a:latin typeface="Arial" panose="020B0604020202020204" pitchFamily="34" charset="0"/>
                        </a:defRPr>
                      </a:lvl9pPr>
                    </a:lstStyle>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rPr>
                        <a:t>Opstellen en verzenden ontvangstbevestiging (igv handhavingsverzoek)</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600" b="0" i="0" u="none" strike="noStrike" kern="1200" cap="none" normalizeH="0" baseline="0" dirty="0">
                          <a:ln>
                            <a:noFill/>
                          </a:ln>
                          <a:solidFill>
                            <a:srgbClr val="00B050"/>
                          </a:solidFill>
                          <a:effectLst/>
                          <a:latin typeface="Arial" panose="020B0604020202020204" pitchFamily="34" charset="0"/>
                          <a:ea typeface="+mn-ea"/>
                          <a:cs typeface="Arial" panose="020B0604020202020204" pitchFamily="34" charset="0"/>
                        </a:rPr>
                        <a:t>Beoordelen aan de omgevingstafel (</a:t>
                      </a:r>
                      <a:r>
                        <a:rPr kumimoji="0" lang="nl-NL" altLang="nl-NL" sz="600" b="0" i="0" u="none" strike="noStrike" kern="1200" cap="none" normalizeH="0" baseline="0" dirty="0" err="1">
                          <a:ln>
                            <a:noFill/>
                          </a:ln>
                          <a:solidFill>
                            <a:srgbClr val="00B050"/>
                          </a:solidFill>
                          <a:effectLst/>
                          <a:latin typeface="Arial" panose="020B0604020202020204" pitchFamily="34" charset="0"/>
                          <a:ea typeface="+mn-ea"/>
                          <a:cs typeface="Arial" panose="020B0604020202020204" pitchFamily="34" charset="0"/>
                        </a:rPr>
                        <a:t>igv</a:t>
                      </a:r>
                      <a:r>
                        <a:rPr kumimoji="0" lang="nl-NL" altLang="nl-NL" sz="600" b="0" i="0" u="none" strike="noStrike" kern="1200" cap="none" normalizeH="0" baseline="0" dirty="0">
                          <a:ln>
                            <a:noFill/>
                          </a:ln>
                          <a:solidFill>
                            <a:srgbClr val="00B050"/>
                          </a:solidFill>
                          <a:effectLst/>
                          <a:latin typeface="Arial" panose="020B0604020202020204" pitchFamily="34" charset="0"/>
                          <a:ea typeface="+mn-ea"/>
                          <a:cs typeface="Arial" panose="020B0604020202020204" pitchFamily="34" charset="0"/>
                        </a:rPr>
                        <a:t> handhavingsverzoek)</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rPr>
                        <a:t>Inspecteren feitelijke situatie &amp; onderzoeken</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rPr>
                        <a:t>Bij geen handhaving; horen verzoeker/indiener</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rPr>
                        <a:t>Nemen handhavingsbesluit (</a:t>
                      </a:r>
                      <a:r>
                        <a:rPr kumimoji="0" lang="nl-NL" altLang="nl-NL" sz="600" b="0" i="0" u="none" strike="noStrike" kern="1200" cap="none" normalizeH="0" baseline="0" dirty="0" err="1">
                          <a:ln>
                            <a:noFill/>
                          </a:ln>
                          <a:solidFill>
                            <a:schemeClr val="tx1"/>
                          </a:solidFill>
                          <a:effectLst/>
                          <a:latin typeface="Arial" panose="020B0604020202020204" pitchFamily="34" charset="0"/>
                          <a:ea typeface="+mn-ea"/>
                          <a:cs typeface="Arial" panose="020B0604020202020204" pitchFamily="34" charset="0"/>
                        </a:rPr>
                        <a:t>iig</a:t>
                      </a:r>
                      <a:r>
                        <a:rPr kumimoji="0" lang="nl-NL" altLang="nl-NL" sz="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rPr>
                        <a:t> handhavingsverzoek)</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rPr>
                        <a:t>Bepalen mogelijkheid legaliseren </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rPr>
                        <a:t>Bepalen voorgenomen sanctie uit sanctiematrix (LHS) en dit voornemen bekendmaken aan overtreder</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rPr>
                        <a:t>Opstellen waarschuwingsbrief of voornemen tot handhaven</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rPr>
                        <a:t>Horen overtreder en verwerken reactie overtreder</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rPr>
                        <a:t>Besluiten en opstellen sanctiebeschikking/ handhavingsbesluit</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rPr>
                        <a:t>Informeren ketenpartners</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rPr>
                        <a:t>Informeren indiener met kopie beschikking</a:t>
                      </a:r>
                    </a:p>
                  </a:txBody>
                  <a:tcPr marL="36001" marR="36001" marT="35853" marB="35853"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tc hMerge="1">
                  <a:txBody>
                    <a:bodyPr/>
                    <a:lstStyle/>
                    <a:p>
                      <a:endParaRPr lang="nl-NL"/>
                    </a:p>
                  </a:txBody>
                  <a:tcPr/>
                </a:tc>
                <a:tc gridSpan="2">
                  <a:txBody>
                    <a:bodyPr/>
                    <a:lstStyle>
                      <a:lvl1pPr marL="171450" indent="-171450" defTabSz="1279525">
                        <a:spcBef>
                          <a:spcPct val="60000"/>
                        </a:spcBef>
                        <a:defRPr sz="4200">
                          <a:solidFill>
                            <a:schemeClr val="tx1"/>
                          </a:solidFill>
                          <a:latin typeface="Arial" panose="020B0604020202020204" pitchFamily="34" charset="0"/>
                        </a:defRPr>
                      </a:lvl1pPr>
                      <a:lvl2pPr marL="639763" defTabSz="1279525">
                        <a:spcBef>
                          <a:spcPct val="40000"/>
                        </a:spcBef>
                        <a:defRPr sz="2000">
                          <a:solidFill>
                            <a:schemeClr val="tx1"/>
                          </a:solidFill>
                          <a:latin typeface="Arial" panose="020B0604020202020204" pitchFamily="34" charset="0"/>
                        </a:defRPr>
                      </a:lvl2pPr>
                      <a:lvl3pPr marL="1279525" defTabSz="1279525">
                        <a:spcBef>
                          <a:spcPct val="20000"/>
                        </a:spcBef>
                        <a:defRPr>
                          <a:solidFill>
                            <a:schemeClr val="tx1"/>
                          </a:solidFill>
                          <a:latin typeface="Arial" panose="020B0604020202020204" pitchFamily="34" charset="0"/>
                        </a:defRPr>
                      </a:lvl3pPr>
                      <a:lvl4pPr marL="1919288" defTabSz="1279525">
                        <a:spcBef>
                          <a:spcPct val="10000"/>
                        </a:spcBef>
                        <a:defRPr>
                          <a:solidFill>
                            <a:schemeClr val="tx1"/>
                          </a:solidFill>
                          <a:latin typeface="Arial" panose="020B0604020202020204" pitchFamily="34" charset="0"/>
                        </a:defRPr>
                      </a:lvl4pPr>
                      <a:lvl5pPr marL="2559050" defTabSz="1279525">
                        <a:defRPr>
                          <a:solidFill>
                            <a:schemeClr val="tx1"/>
                          </a:solidFill>
                          <a:latin typeface="Arial" panose="020B0604020202020204" pitchFamily="34" charset="0"/>
                        </a:defRPr>
                      </a:lvl5pPr>
                      <a:lvl6pPr marL="3016250" indent="-765175" defTabSz="1279525" eaLnBrk="0" fontAlgn="base" hangingPunct="0">
                        <a:spcBef>
                          <a:spcPct val="0"/>
                        </a:spcBef>
                        <a:spcAft>
                          <a:spcPct val="0"/>
                        </a:spcAft>
                        <a:defRPr>
                          <a:solidFill>
                            <a:schemeClr val="tx1"/>
                          </a:solidFill>
                          <a:latin typeface="Arial" panose="020B0604020202020204" pitchFamily="34" charset="0"/>
                        </a:defRPr>
                      </a:lvl6pPr>
                      <a:lvl7pPr marL="3473450" indent="-765175" defTabSz="1279525" eaLnBrk="0" fontAlgn="base" hangingPunct="0">
                        <a:spcBef>
                          <a:spcPct val="0"/>
                        </a:spcBef>
                        <a:spcAft>
                          <a:spcPct val="0"/>
                        </a:spcAft>
                        <a:defRPr>
                          <a:solidFill>
                            <a:schemeClr val="tx1"/>
                          </a:solidFill>
                          <a:latin typeface="Arial" panose="020B0604020202020204" pitchFamily="34" charset="0"/>
                        </a:defRPr>
                      </a:lvl7pPr>
                      <a:lvl8pPr marL="3930650" indent="-765175" defTabSz="1279525" eaLnBrk="0" fontAlgn="base" hangingPunct="0">
                        <a:spcBef>
                          <a:spcPct val="0"/>
                        </a:spcBef>
                        <a:spcAft>
                          <a:spcPct val="0"/>
                        </a:spcAft>
                        <a:defRPr>
                          <a:solidFill>
                            <a:schemeClr val="tx1"/>
                          </a:solidFill>
                          <a:latin typeface="Arial" panose="020B0604020202020204" pitchFamily="34" charset="0"/>
                        </a:defRPr>
                      </a:lvl8pPr>
                      <a:lvl9pPr marL="4387850" indent="-765175" defTabSz="1279525" eaLnBrk="0" fontAlgn="base" hangingPunct="0">
                        <a:spcBef>
                          <a:spcPct val="0"/>
                        </a:spcBef>
                        <a:spcAft>
                          <a:spcPct val="0"/>
                        </a:spcAft>
                        <a:defRPr>
                          <a:solidFill>
                            <a:schemeClr val="tx1"/>
                          </a:solidFill>
                          <a:latin typeface="Arial" panose="020B0604020202020204" pitchFamily="34" charset="0"/>
                        </a:defRPr>
                      </a:lvl9pPr>
                    </a:lstStyle>
                    <a:p>
                      <a:pPr marL="171450" marR="0" lvl="0" indent="-171450" algn="l" defTabSz="1279525"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0" lang="nl-NL" altLang="nl-NL" sz="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rPr>
                        <a:t>Uitvoeren gekozen sanctie (zoals </a:t>
                      </a:r>
                      <a:r>
                        <a:rPr kumimoji="0" lang="nl-NL" sz="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rPr>
                        <a:t>Kennisgeving toepassing bestuursdwang,</a:t>
                      </a:r>
                      <a:r>
                        <a:rPr kumimoji="0" lang="nl-NL" altLang="nl-NL" sz="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rPr>
                        <a:t> starten proces innen dwangsom)</a:t>
                      </a:r>
                    </a:p>
                    <a:p>
                      <a:pPr marL="171450" marR="0" lvl="0" indent="-171450" algn="l" defTabSz="1279525"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nl-NL" altLang="nl-NL" sz="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rPr>
                        <a:t>Bepalen en uitvoeren vervolg (nog een keer controleren) </a:t>
                      </a:r>
                    </a:p>
                    <a:p>
                      <a:pPr marL="171450" marR="0" lvl="0" indent="-171450" algn="l" defTabSz="1279525"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nl-NL" altLang="nl-NL" sz="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rPr>
                        <a:t>Heroverweging van de regels op basis van praktijkgegevens </a:t>
                      </a:r>
                      <a:r>
                        <a:rPr kumimoji="0" lang="nl-NL" altLang="nl-NL" sz="600" b="0" i="0" u="none" strike="noStrike" kern="1200" cap="none" normalizeH="0" baseline="0" dirty="0">
                          <a:ln>
                            <a:noFill/>
                          </a:ln>
                          <a:solidFill>
                            <a:srgbClr val="00B050"/>
                          </a:solidFill>
                          <a:effectLst/>
                          <a:latin typeface="Arial" panose="020B0604020202020204" pitchFamily="34" charset="0"/>
                          <a:ea typeface="+mn-ea"/>
                          <a:cs typeface="Arial" panose="020B0604020202020204" pitchFamily="34" charset="0"/>
                        </a:rPr>
                        <a:t>(sluiten van de cyclus)</a:t>
                      </a:r>
                    </a:p>
                    <a:p>
                      <a:pPr marL="0" marR="0" lvl="0" indent="0" algn="l" defTabSz="1279525" rtl="0" eaLnBrk="1" fontAlgn="base" latinLnBrk="0" hangingPunct="1">
                        <a:lnSpc>
                          <a:spcPct val="100000"/>
                        </a:lnSpc>
                        <a:spcBef>
                          <a:spcPct val="0"/>
                        </a:spcBef>
                        <a:spcAft>
                          <a:spcPct val="0"/>
                        </a:spcAft>
                        <a:buClrTx/>
                        <a:buSzTx/>
                        <a:buFont typeface="Arial" panose="020B0604020202020204" pitchFamily="34" charset="0"/>
                        <a:buNone/>
                        <a:tabLst/>
                      </a:pPr>
                      <a:endParaRPr kumimoji="0" lang="nl-NL" altLang="nl-NL" sz="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36001" marR="36001" marT="35853" marB="35853"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tc hMerge="1">
                  <a:txBody>
                    <a:bodyPr/>
                    <a:lstStyle/>
                    <a:p>
                      <a:endParaRPr lang="nl-NL"/>
                    </a:p>
                  </a:txBody>
                  <a:tcPr/>
                </a:tc>
                <a:extLst>
                  <a:ext uri="{0D108BD9-81ED-4DB2-BD59-A6C34878D82A}">
                    <a16:rowId xmlns:a16="http://schemas.microsoft.com/office/drawing/2014/main" val="10003"/>
                  </a:ext>
                </a:extLst>
              </a:tr>
              <a:tr h="459474">
                <a:tc gridSpan="2">
                  <a:txBody>
                    <a:bodyPr/>
                    <a:lstStyle>
                      <a:lvl1pPr marL="171450" indent="-171450" defTabSz="957263">
                        <a:spcBef>
                          <a:spcPct val="60000"/>
                        </a:spcBef>
                        <a:defRPr sz="4200">
                          <a:solidFill>
                            <a:schemeClr val="tx1"/>
                          </a:solidFill>
                          <a:latin typeface="Arial" panose="020B0604020202020204" pitchFamily="34" charset="0"/>
                        </a:defRPr>
                      </a:lvl1pPr>
                      <a:lvl2pPr marL="663575" defTabSz="957263">
                        <a:spcBef>
                          <a:spcPct val="40000"/>
                        </a:spcBef>
                        <a:defRPr sz="2000">
                          <a:solidFill>
                            <a:schemeClr val="tx1"/>
                          </a:solidFill>
                          <a:latin typeface="Arial" panose="020B0604020202020204" pitchFamily="34" charset="0"/>
                        </a:defRPr>
                      </a:lvl2pPr>
                      <a:lvl3pPr marL="1328738" defTabSz="957263">
                        <a:spcBef>
                          <a:spcPct val="20000"/>
                        </a:spcBef>
                        <a:defRPr>
                          <a:solidFill>
                            <a:schemeClr val="tx1"/>
                          </a:solidFill>
                          <a:latin typeface="Arial" panose="020B0604020202020204" pitchFamily="34" charset="0"/>
                        </a:defRPr>
                      </a:lvl3pPr>
                      <a:lvl4pPr marL="1993900" defTabSz="957263">
                        <a:spcBef>
                          <a:spcPct val="10000"/>
                        </a:spcBef>
                        <a:defRPr>
                          <a:solidFill>
                            <a:schemeClr val="tx1"/>
                          </a:solidFill>
                          <a:latin typeface="Arial" panose="020B0604020202020204" pitchFamily="34" charset="0"/>
                        </a:defRPr>
                      </a:lvl4pPr>
                      <a:lvl5pPr marL="2659063" defTabSz="957263">
                        <a:defRPr>
                          <a:solidFill>
                            <a:schemeClr val="tx1"/>
                          </a:solidFill>
                          <a:latin typeface="Arial" panose="020B0604020202020204" pitchFamily="34" charset="0"/>
                        </a:defRPr>
                      </a:lvl5pPr>
                      <a:lvl6pPr marL="3116263" indent="-765175" defTabSz="957263" eaLnBrk="0" fontAlgn="base" hangingPunct="0">
                        <a:spcBef>
                          <a:spcPct val="0"/>
                        </a:spcBef>
                        <a:spcAft>
                          <a:spcPct val="0"/>
                        </a:spcAft>
                        <a:defRPr>
                          <a:solidFill>
                            <a:schemeClr val="tx1"/>
                          </a:solidFill>
                          <a:latin typeface="Arial" panose="020B0604020202020204" pitchFamily="34" charset="0"/>
                        </a:defRPr>
                      </a:lvl6pPr>
                      <a:lvl7pPr marL="3573463" indent="-765175" defTabSz="957263" eaLnBrk="0" fontAlgn="base" hangingPunct="0">
                        <a:spcBef>
                          <a:spcPct val="0"/>
                        </a:spcBef>
                        <a:spcAft>
                          <a:spcPct val="0"/>
                        </a:spcAft>
                        <a:defRPr>
                          <a:solidFill>
                            <a:schemeClr val="tx1"/>
                          </a:solidFill>
                          <a:latin typeface="Arial" panose="020B0604020202020204" pitchFamily="34" charset="0"/>
                        </a:defRPr>
                      </a:lvl7pPr>
                      <a:lvl8pPr marL="4030663" indent="-765175" defTabSz="957263" eaLnBrk="0" fontAlgn="base" hangingPunct="0">
                        <a:spcBef>
                          <a:spcPct val="0"/>
                        </a:spcBef>
                        <a:spcAft>
                          <a:spcPct val="0"/>
                        </a:spcAft>
                        <a:defRPr>
                          <a:solidFill>
                            <a:schemeClr val="tx1"/>
                          </a:solidFill>
                          <a:latin typeface="Arial" panose="020B0604020202020204" pitchFamily="34" charset="0"/>
                        </a:defRPr>
                      </a:lvl8pPr>
                      <a:lvl9pPr marL="4487863" indent="-765175" defTabSz="957263" eaLnBrk="0" fontAlgn="base" hangingPunct="0">
                        <a:spcBef>
                          <a:spcPct val="0"/>
                        </a:spcBef>
                        <a:spcAft>
                          <a:spcPct val="0"/>
                        </a:spcAft>
                        <a:defRPr>
                          <a:solidFill>
                            <a:schemeClr val="tx1"/>
                          </a:solidFill>
                          <a:latin typeface="Arial" panose="020B0604020202020204" pitchFamily="34" charset="0"/>
                        </a:defRPr>
                      </a:lvl9pPr>
                    </a:lstStyle>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6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Toezich</a:t>
                      </a:r>
                      <a:r>
                        <a:rPr kumimoji="0" lang="nl-NL" altLang="nl-NL" sz="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rPr>
                        <a:t>tdossi</a:t>
                      </a:r>
                      <a:r>
                        <a:rPr kumimoji="0" lang="nl-NL" altLang="nl-NL" sz="6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er, met o.a. informatie over aanleiding toezicht, resultaat dossieronderzoek</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rPr>
                        <a:t>Toezichtplan (incl. </a:t>
                      </a:r>
                      <a:r>
                        <a:rPr kumimoji="0" lang="nl-NL" altLang="nl-NL" sz="600" b="0" i="0" u="none" strike="noStrike" kern="1200" cap="none" normalizeH="0" baseline="0" dirty="0">
                          <a:ln>
                            <a:noFill/>
                          </a:ln>
                          <a:solidFill>
                            <a:srgbClr val="00B050"/>
                          </a:solidFill>
                          <a:effectLst/>
                          <a:latin typeface="Arial" panose="020B0604020202020204" pitchFamily="34" charset="0"/>
                          <a:ea typeface="+mn-ea"/>
                          <a:cs typeface="Arial" panose="020B0604020202020204" pitchFamily="34" charset="0"/>
                        </a:rPr>
                        <a:t>afspraken ketenpartners</a:t>
                      </a:r>
                      <a:r>
                        <a:rPr kumimoji="0" lang="nl-NL" altLang="nl-NL" sz="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rPr>
                        <a:t>)</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6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Gemaakte afspraak controlebezoek </a:t>
                      </a:r>
                      <a:endParaRPr kumimoji="0" lang="nl-NL" altLang="nl-NL" sz="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36001" marR="36001" marT="35853" marB="3585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tc hMerge="1">
                  <a:txBody>
                    <a:bodyPr/>
                    <a:lstStyle/>
                    <a:p>
                      <a:endParaRPr lang="nl-NL"/>
                    </a:p>
                  </a:txBody>
                  <a:tcPr/>
                </a:tc>
                <a:tc gridSpan="2">
                  <a:txBody>
                    <a:bodyPr/>
                    <a:lstStyle>
                      <a:lvl1pPr marL="171450" indent="-171450" defTabSz="957263">
                        <a:spcBef>
                          <a:spcPct val="60000"/>
                        </a:spcBef>
                        <a:defRPr sz="4200">
                          <a:solidFill>
                            <a:schemeClr val="tx1"/>
                          </a:solidFill>
                          <a:latin typeface="Arial" panose="020B0604020202020204" pitchFamily="34" charset="0"/>
                        </a:defRPr>
                      </a:lvl1pPr>
                      <a:lvl2pPr marL="663575" defTabSz="957263">
                        <a:spcBef>
                          <a:spcPct val="40000"/>
                        </a:spcBef>
                        <a:defRPr sz="2000">
                          <a:solidFill>
                            <a:schemeClr val="tx1"/>
                          </a:solidFill>
                          <a:latin typeface="Arial" panose="020B0604020202020204" pitchFamily="34" charset="0"/>
                        </a:defRPr>
                      </a:lvl2pPr>
                      <a:lvl3pPr marL="1328738" defTabSz="957263">
                        <a:spcBef>
                          <a:spcPct val="20000"/>
                        </a:spcBef>
                        <a:defRPr>
                          <a:solidFill>
                            <a:schemeClr val="tx1"/>
                          </a:solidFill>
                          <a:latin typeface="Arial" panose="020B0604020202020204" pitchFamily="34" charset="0"/>
                        </a:defRPr>
                      </a:lvl3pPr>
                      <a:lvl4pPr marL="1993900" defTabSz="957263">
                        <a:spcBef>
                          <a:spcPct val="10000"/>
                        </a:spcBef>
                        <a:defRPr>
                          <a:solidFill>
                            <a:schemeClr val="tx1"/>
                          </a:solidFill>
                          <a:latin typeface="Arial" panose="020B0604020202020204" pitchFamily="34" charset="0"/>
                        </a:defRPr>
                      </a:lvl4pPr>
                      <a:lvl5pPr marL="2659063" defTabSz="957263">
                        <a:defRPr>
                          <a:solidFill>
                            <a:schemeClr val="tx1"/>
                          </a:solidFill>
                          <a:latin typeface="Arial" panose="020B0604020202020204" pitchFamily="34" charset="0"/>
                        </a:defRPr>
                      </a:lvl5pPr>
                      <a:lvl6pPr marL="3116263" indent="-765175" defTabSz="957263" eaLnBrk="0" fontAlgn="base" hangingPunct="0">
                        <a:spcBef>
                          <a:spcPct val="0"/>
                        </a:spcBef>
                        <a:spcAft>
                          <a:spcPct val="0"/>
                        </a:spcAft>
                        <a:defRPr>
                          <a:solidFill>
                            <a:schemeClr val="tx1"/>
                          </a:solidFill>
                          <a:latin typeface="Arial" panose="020B0604020202020204" pitchFamily="34" charset="0"/>
                        </a:defRPr>
                      </a:lvl6pPr>
                      <a:lvl7pPr marL="3573463" indent="-765175" defTabSz="957263" eaLnBrk="0" fontAlgn="base" hangingPunct="0">
                        <a:spcBef>
                          <a:spcPct val="0"/>
                        </a:spcBef>
                        <a:spcAft>
                          <a:spcPct val="0"/>
                        </a:spcAft>
                        <a:defRPr>
                          <a:solidFill>
                            <a:schemeClr val="tx1"/>
                          </a:solidFill>
                          <a:latin typeface="Arial" panose="020B0604020202020204" pitchFamily="34" charset="0"/>
                        </a:defRPr>
                      </a:lvl7pPr>
                      <a:lvl8pPr marL="4030663" indent="-765175" defTabSz="957263" eaLnBrk="0" fontAlgn="base" hangingPunct="0">
                        <a:spcBef>
                          <a:spcPct val="0"/>
                        </a:spcBef>
                        <a:spcAft>
                          <a:spcPct val="0"/>
                        </a:spcAft>
                        <a:defRPr>
                          <a:solidFill>
                            <a:schemeClr val="tx1"/>
                          </a:solidFill>
                          <a:latin typeface="Arial" panose="020B0604020202020204" pitchFamily="34" charset="0"/>
                        </a:defRPr>
                      </a:lvl8pPr>
                      <a:lvl9pPr marL="4487863" indent="-765175" defTabSz="957263" eaLnBrk="0" fontAlgn="base" hangingPunct="0">
                        <a:spcBef>
                          <a:spcPct val="0"/>
                        </a:spcBef>
                        <a:spcAft>
                          <a:spcPct val="0"/>
                        </a:spcAft>
                        <a:defRPr>
                          <a:solidFill>
                            <a:schemeClr val="tx1"/>
                          </a:solidFill>
                          <a:latin typeface="Arial" panose="020B0604020202020204" pitchFamily="34" charset="0"/>
                        </a:defRPr>
                      </a:lvl9pPr>
                    </a:lstStyle>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600" b="0" i="0" u="none" strike="noStrike" cap="none" normalizeH="0" baseline="0" dirty="0" err="1">
                          <a:ln>
                            <a:noFill/>
                          </a:ln>
                          <a:solidFill>
                            <a:schemeClr val="tx1"/>
                          </a:solidFill>
                          <a:effectLst/>
                          <a:latin typeface="Arial" panose="020B0604020202020204" pitchFamily="34" charset="0"/>
                          <a:cs typeface="Arial" panose="020B0604020202020204" pitchFamily="34" charset="0"/>
                        </a:rPr>
                        <a:t>Toezi</a:t>
                      </a:r>
                      <a:r>
                        <a:rPr kumimoji="0" lang="nl-NL" altLang="nl-NL" sz="600" b="0" i="0" u="none" strike="noStrike" kern="1200" cap="none" normalizeH="0" baseline="0" dirty="0" err="1">
                          <a:ln>
                            <a:noFill/>
                          </a:ln>
                          <a:solidFill>
                            <a:schemeClr val="tx1"/>
                          </a:solidFill>
                          <a:effectLst/>
                          <a:latin typeface="Arial" panose="020B0604020202020204" pitchFamily="34" charset="0"/>
                          <a:ea typeface="+mn-ea"/>
                          <a:cs typeface="Arial" panose="020B0604020202020204" pitchFamily="34" charset="0"/>
                        </a:rPr>
                        <a:t>chtra</a:t>
                      </a:r>
                      <a:r>
                        <a:rPr kumimoji="0" lang="nl-NL" altLang="nl-NL" sz="600" b="0" i="0" u="none" strike="noStrike" cap="none" normalizeH="0" baseline="0" dirty="0" err="1">
                          <a:ln>
                            <a:noFill/>
                          </a:ln>
                          <a:solidFill>
                            <a:schemeClr val="tx1"/>
                          </a:solidFill>
                          <a:effectLst/>
                          <a:latin typeface="Arial" panose="020B0604020202020204" pitchFamily="34" charset="0"/>
                          <a:cs typeface="Arial" panose="020B0604020202020204" pitchFamily="34" charset="0"/>
                        </a:rPr>
                        <a:t>pprt</a:t>
                      </a:r>
                      <a:r>
                        <a:rPr kumimoji="0" lang="nl-NL" altLang="nl-NL" sz="6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met o.a. ingevulde checklist</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6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Bij geen overtreding: verstuurde brieven met resultaat toezicht</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6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Bij overtreding: verstuurde waarschuwingsbrief</a:t>
                      </a:r>
                    </a:p>
                  </a:txBody>
                  <a:tcPr marL="36001" marR="36001" marT="35853" marB="35853"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tc hMerge="1">
                  <a:txBody>
                    <a:bodyPr/>
                    <a:lstStyle/>
                    <a:p>
                      <a:endParaRPr lang="nl-NL"/>
                    </a:p>
                  </a:txBody>
                  <a:tcPr/>
                </a:tc>
                <a:tc gridSpan="2">
                  <a:txBody>
                    <a:bodyPr/>
                    <a:lstStyle>
                      <a:lvl1pPr marL="171450" indent="-171450" defTabSz="957263">
                        <a:spcBef>
                          <a:spcPct val="60000"/>
                        </a:spcBef>
                        <a:defRPr sz="4200">
                          <a:solidFill>
                            <a:schemeClr val="tx1"/>
                          </a:solidFill>
                          <a:latin typeface="Arial" panose="020B0604020202020204" pitchFamily="34" charset="0"/>
                        </a:defRPr>
                      </a:lvl1pPr>
                      <a:lvl2pPr marL="663575" defTabSz="957263">
                        <a:spcBef>
                          <a:spcPct val="40000"/>
                        </a:spcBef>
                        <a:defRPr sz="2000">
                          <a:solidFill>
                            <a:schemeClr val="tx1"/>
                          </a:solidFill>
                          <a:latin typeface="Arial" panose="020B0604020202020204" pitchFamily="34" charset="0"/>
                        </a:defRPr>
                      </a:lvl2pPr>
                      <a:lvl3pPr marL="1328738" defTabSz="957263">
                        <a:spcBef>
                          <a:spcPct val="20000"/>
                        </a:spcBef>
                        <a:defRPr>
                          <a:solidFill>
                            <a:schemeClr val="tx1"/>
                          </a:solidFill>
                          <a:latin typeface="Arial" panose="020B0604020202020204" pitchFamily="34" charset="0"/>
                        </a:defRPr>
                      </a:lvl3pPr>
                      <a:lvl4pPr marL="1993900" defTabSz="957263">
                        <a:spcBef>
                          <a:spcPct val="10000"/>
                        </a:spcBef>
                        <a:defRPr>
                          <a:solidFill>
                            <a:schemeClr val="tx1"/>
                          </a:solidFill>
                          <a:latin typeface="Arial" panose="020B0604020202020204" pitchFamily="34" charset="0"/>
                        </a:defRPr>
                      </a:lvl4pPr>
                      <a:lvl5pPr marL="2659063" defTabSz="957263">
                        <a:defRPr>
                          <a:solidFill>
                            <a:schemeClr val="tx1"/>
                          </a:solidFill>
                          <a:latin typeface="Arial" panose="020B0604020202020204" pitchFamily="34" charset="0"/>
                        </a:defRPr>
                      </a:lvl5pPr>
                      <a:lvl6pPr marL="3116263" indent="-765175" defTabSz="957263" eaLnBrk="0" fontAlgn="base" hangingPunct="0">
                        <a:spcBef>
                          <a:spcPct val="0"/>
                        </a:spcBef>
                        <a:spcAft>
                          <a:spcPct val="0"/>
                        </a:spcAft>
                        <a:defRPr>
                          <a:solidFill>
                            <a:schemeClr val="tx1"/>
                          </a:solidFill>
                          <a:latin typeface="Arial" panose="020B0604020202020204" pitchFamily="34" charset="0"/>
                        </a:defRPr>
                      </a:lvl6pPr>
                      <a:lvl7pPr marL="3573463" indent="-765175" defTabSz="957263" eaLnBrk="0" fontAlgn="base" hangingPunct="0">
                        <a:spcBef>
                          <a:spcPct val="0"/>
                        </a:spcBef>
                        <a:spcAft>
                          <a:spcPct val="0"/>
                        </a:spcAft>
                        <a:defRPr>
                          <a:solidFill>
                            <a:schemeClr val="tx1"/>
                          </a:solidFill>
                          <a:latin typeface="Arial" panose="020B0604020202020204" pitchFamily="34" charset="0"/>
                        </a:defRPr>
                      </a:lvl7pPr>
                      <a:lvl8pPr marL="4030663" indent="-765175" defTabSz="957263" eaLnBrk="0" fontAlgn="base" hangingPunct="0">
                        <a:spcBef>
                          <a:spcPct val="0"/>
                        </a:spcBef>
                        <a:spcAft>
                          <a:spcPct val="0"/>
                        </a:spcAft>
                        <a:defRPr>
                          <a:solidFill>
                            <a:schemeClr val="tx1"/>
                          </a:solidFill>
                          <a:latin typeface="Arial" panose="020B0604020202020204" pitchFamily="34" charset="0"/>
                        </a:defRPr>
                      </a:lvl8pPr>
                      <a:lvl9pPr marL="4487863" indent="-765175" defTabSz="957263" eaLnBrk="0" fontAlgn="base" hangingPunct="0">
                        <a:spcBef>
                          <a:spcPct val="0"/>
                        </a:spcBef>
                        <a:spcAft>
                          <a:spcPct val="0"/>
                        </a:spcAft>
                        <a:defRPr>
                          <a:solidFill>
                            <a:schemeClr val="tx1"/>
                          </a:solidFill>
                          <a:latin typeface="Arial" panose="020B0604020202020204" pitchFamily="34" charset="0"/>
                        </a:defRPr>
                      </a:lvl9pPr>
                    </a:lstStyle>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rPr>
                        <a:t>Waarschuwingsbrief of voornemen tot handhaven</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rPr>
                        <a:t>Een afwijzend besluit op handhavingsverzoek</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rPr>
                        <a:t>Sanctiebeschikking/ handhavingsbesluit</a:t>
                      </a:r>
                    </a:p>
                    <a:p>
                      <a:pPr marL="0" marR="0" lvl="0" indent="0" algn="l" defTabSz="957263" rtl="0" eaLnBrk="1" fontAlgn="base" latinLnBrk="0" hangingPunct="1">
                        <a:lnSpc>
                          <a:spcPct val="100000"/>
                        </a:lnSpc>
                        <a:spcBef>
                          <a:spcPts val="200"/>
                        </a:spcBef>
                        <a:spcAft>
                          <a:spcPct val="0"/>
                        </a:spcAft>
                        <a:buClrTx/>
                        <a:buSzTx/>
                        <a:buFont typeface="Arial" panose="020B0604020202020204" pitchFamily="34" charset="0"/>
                        <a:buNone/>
                        <a:tabLst/>
                      </a:pPr>
                      <a:endParaRPr kumimoji="0" lang="nl-NL" altLang="nl-NL" sz="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36001" marR="36001" marT="35853" marB="35853"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tc hMerge="1">
                  <a:txBody>
                    <a:bodyPr/>
                    <a:lstStyle/>
                    <a:p>
                      <a:endParaRPr lang="nl-NL"/>
                    </a:p>
                  </a:txBody>
                  <a:tcPr/>
                </a:tc>
                <a:tc gridSpan="2">
                  <a:txBody>
                    <a:bodyPr/>
                    <a:lstStyle>
                      <a:lvl1pPr marL="171450" indent="-171450" defTabSz="957263">
                        <a:spcBef>
                          <a:spcPct val="60000"/>
                        </a:spcBef>
                        <a:defRPr sz="4200">
                          <a:solidFill>
                            <a:schemeClr val="tx1"/>
                          </a:solidFill>
                          <a:latin typeface="Arial" panose="020B0604020202020204" pitchFamily="34" charset="0"/>
                        </a:defRPr>
                      </a:lvl1pPr>
                      <a:lvl2pPr marL="663575" defTabSz="957263">
                        <a:spcBef>
                          <a:spcPct val="40000"/>
                        </a:spcBef>
                        <a:defRPr sz="2000">
                          <a:solidFill>
                            <a:schemeClr val="tx1"/>
                          </a:solidFill>
                          <a:latin typeface="Arial" panose="020B0604020202020204" pitchFamily="34" charset="0"/>
                        </a:defRPr>
                      </a:lvl2pPr>
                      <a:lvl3pPr marL="1328738" defTabSz="957263">
                        <a:spcBef>
                          <a:spcPct val="20000"/>
                        </a:spcBef>
                        <a:defRPr>
                          <a:solidFill>
                            <a:schemeClr val="tx1"/>
                          </a:solidFill>
                          <a:latin typeface="Arial" panose="020B0604020202020204" pitchFamily="34" charset="0"/>
                        </a:defRPr>
                      </a:lvl3pPr>
                      <a:lvl4pPr marL="1993900" defTabSz="957263">
                        <a:spcBef>
                          <a:spcPct val="10000"/>
                        </a:spcBef>
                        <a:defRPr>
                          <a:solidFill>
                            <a:schemeClr val="tx1"/>
                          </a:solidFill>
                          <a:latin typeface="Arial" panose="020B0604020202020204" pitchFamily="34" charset="0"/>
                        </a:defRPr>
                      </a:lvl4pPr>
                      <a:lvl5pPr marL="2659063" defTabSz="957263">
                        <a:defRPr>
                          <a:solidFill>
                            <a:schemeClr val="tx1"/>
                          </a:solidFill>
                          <a:latin typeface="Arial" panose="020B0604020202020204" pitchFamily="34" charset="0"/>
                        </a:defRPr>
                      </a:lvl5pPr>
                      <a:lvl6pPr marL="3116263" indent="-765175" defTabSz="957263" eaLnBrk="0" fontAlgn="base" hangingPunct="0">
                        <a:spcBef>
                          <a:spcPct val="0"/>
                        </a:spcBef>
                        <a:spcAft>
                          <a:spcPct val="0"/>
                        </a:spcAft>
                        <a:defRPr>
                          <a:solidFill>
                            <a:schemeClr val="tx1"/>
                          </a:solidFill>
                          <a:latin typeface="Arial" panose="020B0604020202020204" pitchFamily="34" charset="0"/>
                        </a:defRPr>
                      </a:lvl6pPr>
                      <a:lvl7pPr marL="3573463" indent="-765175" defTabSz="957263" eaLnBrk="0" fontAlgn="base" hangingPunct="0">
                        <a:spcBef>
                          <a:spcPct val="0"/>
                        </a:spcBef>
                        <a:spcAft>
                          <a:spcPct val="0"/>
                        </a:spcAft>
                        <a:defRPr>
                          <a:solidFill>
                            <a:schemeClr val="tx1"/>
                          </a:solidFill>
                          <a:latin typeface="Arial" panose="020B0604020202020204" pitchFamily="34" charset="0"/>
                        </a:defRPr>
                      </a:lvl7pPr>
                      <a:lvl8pPr marL="4030663" indent="-765175" defTabSz="957263" eaLnBrk="0" fontAlgn="base" hangingPunct="0">
                        <a:spcBef>
                          <a:spcPct val="0"/>
                        </a:spcBef>
                        <a:spcAft>
                          <a:spcPct val="0"/>
                        </a:spcAft>
                        <a:defRPr>
                          <a:solidFill>
                            <a:schemeClr val="tx1"/>
                          </a:solidFill>
                          <a:latin typeface="Arial" panose="020B0604020202020204" pitchFamily="34" charset="0"/>
                        </a:defRPr>
                      </a:lvl8pPr>
                      <a:lvl9pPr marL="4487863" indent="-765175" defTabSz="957263" eaLnBrk="0" fontAlgn="base" hangingPunct="0">
                        <a:spcBef>
                          <a:spcPct val="0"/>
                        </a:spcBef>
                        <a:spcAft>
                          <a:spcPct val="0"/>
                        </a:spcAft>
                        <a:defRPr>
                          <a:solidFill>
                            <a:schemeClr val="tx1"/>
                          </a:solidFill>
                          <a:latin typeface="Arial" panose="020B0604020202020204" pitchFamily="34" charset="0"/>
                        </a:defRPr>
                      </a:lvl9pPr>
                    </a:lstStyle>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600" b="0" i="0" u="none" strike="noStrike" cap="none" normalizeH="0" baseline="0" dirty="0">
                          <a:ln>
                            <a:noFill/>
                          </a:ln>
                          <a:solidFill>
                            <a:schemeClr val="tx2"/>
                          </a:solidFill>
                          <a:effectLst/>
                          <a:latin typeface="Arial" panose="020B0604020202020204" pitchFamily="34" charset="0"/>
                          <a:cs typeface="Arial" panose="020B0604020202020204" pitchFamily="34" charset="0"/>
                        </a:rPr>
                        <a:t>Besluiten en uitgevoerde activiteiten afhankelijk van de gekozen sanctie</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600" b="0" i="0" u="none" strike="noStrike" cap="none" normalizeH="0" baseline="0" dirty="0">
                          <a:ln>
                            <a:noFill/>
                          </a:ln>
                          <a:solidFill>
                            <a:schemeClr val="tx2"/>
                          </a:solidFill>
                          <a:effectLst/>
                          <a:latin typeface="Arial" panose="020B0604020202020204" pitchFamily="34" charset="0"/>
                          <a:cs typeface="Arial" panose="020B0604020202020204" pitchFamily="34" charset="0"/>
                        </a:rPr>
                        <a:t>Opgeheven overtreding</a:t>
                      </a:r>
                    </a:p>
                    <a:p>
                      <a:pPr marL="0" marR="0" lvl="0" indent="0" algn="l" defTabSz="957263" rtl="0" eaLnBrk="1" fontAlgn="base" latinLnBrk="0" hangingPunct="1">
                        <a:lnSpc>
                          <a:spcPct val="100000"/>
                        </a:lnSpc>
                        <a:spcBef>
                          <a:spcPts val="200"/>
                        </a:spcBef>
                        <a:spcAft>
                          <a:spcPct val="0"/>
                        </a:spcAft>
                        <a:buClrTx/>
                        <a:buSzTx/>
                        <a:buFont typeface="Arial" panose="020B0604020202020204" pitchFamily="34" charset="0"/>
                        <a:buNone/>
                        <a:tabLst/>
                      </a:pPr>
                      <a:endParaRPr kumimoji="0" lang="nl-NL" altLang="nl-NL" sz="600" b="0" i="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txBody>
                  <a:tcPr marL="36001" marR="36001" marT="35853" marB="35853"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tc hMerge="1">
                  <a:txBody>
                    <a:bodyPr/>
                    <a:lstStyle/>
                    <a:p>
                      <a:endParaRPr lang="nl-NL"/>
                    </a:p>
                  </a:txBody>
                  <a:tcPr/>
                </a:tc>
                <a:extLst>
                  <a:ext uri="{0D108BD9-81ED-4DB2-BD59-A6C34878D82A}">
                    <a16:rowId xmlns:a16="http://schemas.microsoft.com/office/drawing/2014/main" val="10004"/>
                  </a:ext>
                </a:extLst>
              </a:tr>
              <a:tr h="662092">
                <a:tc>
                  <a:txBody>
                    <a:bodyPr/>
                    <a:lstStyle>
                      <a:lvl1pPr marL="171450" indent="-171450" defTabSz="957263">
                        <a:spcBef>
                          <a:spcPct val="60000"/>
                        </a:spcBef>
                        <a:defRPr sz="4200">
                          <a:solidFill>
                            <a:schemeClr val="tx1"/>
                          </a:solidFill>
                          <a:latin typeface="Arial" panose="020B0604020202020204" pitchFamily="34" charset="0"/>
                        </a:defRPr>
                      </a:lvl1pPr>
                      <a:lvl2pPr marL="663575" defTabSz="957263">
                        <a:spcBef>
                          <a:spcPct val="40000"/>
                        </a:spcBef>
                        <a:defRPr sz="2000">
                          <a:solidFill>
                            <a:schemeClr val="tx1"/>
                          </a:solidFill>
                          <a:latin typeface="Arial" panose="020B0604020202020204" pitchFamily="34" charset="0"/>
                        </a:defRPr>
                      </a:lvl2pPr>
                      <a:lvl3pPr marL="1328738" defTabSz="957263">
                        <a:spcBef>
                          <a:spcPct val="20000"/>
                        </a:spcBef>
                        <a:defRPr>
                          <a:solidFill>
                            <a:schemeClr val="tx1"/>
                          </a:solidFill>
                          <a:latin typeface="Arial" panose="020B0604020202020204" pitchFamily="34" charset="0"/>
                        </a:defRPr>
                      </a:lvl3pPr>
                      <a:lvl4pPr marL="1993900" defTabSz="957263">
                        <a:spcBef>
                          <a:spcPct val="10000"/>
                        </a:spcBef>
                        <a:defRPr>
                          <a:solidFill>
                            <a:schemeClr val="tx1"/>
                          </a:solidFill>
                          <a:latin typeface="Arial" panose="020B0604020202020204" pitchFamily="34" charset="0"/>
                        </a:defRPr>
                      </a:lvl4pPr>
                      <a:lvl5pPr marL="2659063" defTabSz="957263">
                        <a:defRPr>
                          <a:solidFill>
                            <a:schemeClr val="tx1"/>
                          </a:solidFill>
                          <a:latin typeface="Arial" panose="020B0604020202020204" pitchFamily="34" charset="0"/>
                        </a:defRPr>
                      </a:lvl5pPr>
                      <a:lvl6pPr marL="3116263" indent="-765175" defTabSz="957263" eaLnBrk="0" fontAlgn="base" hangingPunct="0">
                        <a:spcBef>
                          <a:spcPct val="0"/>
                        </a:spcBef>
                        <a:spcAft>
                          <a:spcPct val="0"/>
                        </a:spcAft>
                        <a:defRPr>
                          <a:solidFill>
                            <a:schemeClr val="tx1"/>
                          </a:solidFill>
                          <a:latin typeface="Arial" panose="020B0604020202020204" pitchFamily="34" charset="0"/>
                        </a:defRPr>
                      </a:lvl6pPr>
                      <a:lvl7pPr marL="3573463" indent="-765175" defTabSz="957263" eaLnBrk="0" fontAlgn="base" hangingPunct="0">
                        <a:spcBef>
                          <a:spcPct val="0"/>
                        </a:spcBef>
                        <a:spcAft>
                          <a:spcPct val="0"/>
                        </a:spcAft>
                        <a:defRPr>
                          <a:solidFill>
                            <a:schemeClr val="tx1"/>
                          </a:solidFill>
                          <a:latin typeface="Arial" panose="020B0604020202020204" pitchFamily="34" charset="0"/>
                        </a:defRPr>
                      </a:lvl7pPr>
                      <a:lvl8pPr marL="4030663" indent="-765175" defTabSz="957263" eaLnBrk="0" fontAlgn="base" hangingPunct="0">
                        <a:spcBef>
                          <a:spcPct val="0"/>
                        </a:spcBef>
                        <a:spcAft>
                          <a:spcPct val="0"/>
                        </a:spcAft>
                        <a:defRPr>
                          <a:solidFill>
                            <a:schemeClr val="tx1"/>
                          </a:solidFill>
                          <a:latin typeface="Arial" panose="020B0604020202020204" pitchFamily="34" charset="0"/>
                        </a:defRPr>
                      </a:lvl8pPr>
                      <a:lvl9pPr marL="4487863" indent="-765175" defTabSz="957263" eaLnBrk="0" fontAlgn="base" hangingPunct="0">
                        <a:spcBef>
                          <a:spcPct val="0"/>
                        </a:spcBef>
                        <a:spcAft>
                          <a:spcPct val="0"/>
                        </a:spcAft>
                        <a:defRPr>
                          <a:solidFill>
                            <a:schemeClr val="tx1"/>
                          </a:solidFill>
                          <a:latin typeface="Arial" panose="020B0604020202020204" pitchFamily="34" charset="0"/>
                        </a:defRPr>
                      </a:lvl9pPr>
                    </a:lstStyle>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600" b="0" i="0" u="none" strike="noStrike" kern="1200" cap="none" normalizeH="0" baseline="0" dirty="0">
                          <a:ln>
                            <a:noFill/>
                          </a:ln>
                          <a:solidFill>
                            <a:srgbClr val="00B050"/>
                          </a:solidFill>
                          <a:effectLst/>
                          <a:latin typeface="Arial" panose="020B0604020202020204" pitchFamily="34" charset="0"/>
                          <a:ea typeface="+mn-ea"/>
                          <a:cs typeface="Arial" panose="020B0604020202020204" pitchFamily="34" charset="0"/>
                        </a:rPr>
                        <a:t>Toezichthouder</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600" b="0" i="0" u="none" strike="noStrike" kern="1200" cap="none" normalizeH="0" baseline="0" dirty="0">
                          <a:ln>
                            <a:noFill/>
                          </a:ln>
                          <a:solidFill>
                            <a:srgbClr val="00B050"/>
                          </a:solidFill>
                          <a:effectLst/>
                          <a:latin typeface="Arial" panose="020B0604020202020204" pitchFamily="34" charset="0"/>
                          <a:ea typeface="+mn-ea"/>
                          <a:cs typeface="Arial" panose="020B0604020202020204" pitchFamily="34" charset="0"/>
                        </a:rPr>
                        <a:t>T&amp;H-coördinator</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600" b="0" i="0" u="none" strike="noStrike" cap="none" normalizeH="0" baseline="0" dirty="0">
                          <a:ln>
                            <a:noFill/>
                          </a:ln>
                          <a:solidFill>
                            <a:schemeClr val="tx2"/>
                          </a:solidFill>
                          <a:effectLst/>
                          <a:latin typeface="Arial" panose="020B0604020202020204" pitchFamily="34" charset="0"/>
                          <a:cs typeface="Arial" panose="020B0604020202020204" pitchFamily="34" charset="0"/>
                        </a:rPr>
                        <a:t>Betrokkene</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600" b="0" i="0" u="none" strike="noStrike" cap="none" normalizeH="0" baseline="0" dirty="0">
                          <a:ln>
                            <a:noFill/>
                          </a:ln>
                          <a:solidFill>
                            <a:schemeClr val="tx2"/>
                          </a:solidFill>
                          <a:effectLst/>
                          <a:latin typeface="Arial" panose="020B0604020202020204" pitchFamily="34" charset="0"/>
                          <a:cs typeface="Arial" panose="020B0604020202020204" pitchFamily="34" charset="0"/>
                        </a:rPr>
                        <a:t>Administratief ondersteuner</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endParaRPr kumimoji="0" lang="nl-NL" altLang="nl-NL" sz="600" b="0" i="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txBody>
                  <a:tcPr marL="36001" marR="36001" marT="35853" marB="35853" horzOverflow="overflow">
                    <a:lnL w="12700" cap="flat" cmpd="sng" algn="ctr">
                      <a:solidFill>
                        <a:schemeClr val="tx1"/>
                      </a:solidFill>
                      <a:prstDash val="solid"/>
                      <a:round/>
                      <a:headEnd type="none" w="med" len="med"/>
                      <a:tailEnd type="none" w="med" len="med"/>
                    </a:lnL>
                    <a:lnR w="12700" cap="flat" cmpd="sng" algn="ctr">
                      <a:no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tc>
                  <a:txBody>
                    <a:bodyPr/>
                    <a:lstStyle/>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600" b="0" i="0" u="none" strike="noStrike" kern="1200" cap="none" normalizeH="0" baseline="0" dirty="0">
                          <a:ln>
                            <a:noFill/>
                          </a:ln>
                          <a:solidFill>
                            <a:srgbClr val="00B050"/>
                          </a:solidFill>
                          <a:effectLst/>
                          <a:latin typeface="Arial" panose="020B0604020202020204" pitchFamily="34" charset="0"/>
                          <a:ea typeface="+mn-ea"/>
                          <a:cs typeface="Arial" panose="020B0604020202020204" pitchFamily="34" charset="0"/>
                        </a:rPr>
                        <a:t>Externe kwaliteitsborger</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600" b="0" i="0" u="none" strike="noStrike" cap="none" normalizeH="0" baseline="0" dirty="0">
                          <a:ln>
                            <a:noFill/>
                          </a:ln>
                          <a:solidFill>
                            <a:schemeClr val="tx2"/>
                          </a:solidFill>
                          <a:effectLst/>
                          <a:latin typeface="Arial" panose="020B0604020202020204" pitchFamily="34" charset="0"/>
                          <a:cs typeface="Arial" panose="020B0604020202020204" pitchFamily="34" charset="0"/>
                        </a:rPr>
                        <a:t>Eventueel: Interne adviseurs &amp; </a:t>
                      </a:r>
                      <a:r>
                        <a:rPr kumimoji="0" lang="nl-NL" altLang="nl-NL" sz="600" b="0" i="0" u="none" strike="noStrike" kern="1200" cap="none" normalizeH="0" baseline="0" dirty="0">
                          <a:ln>
                            <a:noFill/>
                          </a:ln>
                          <a:solidFill>
                            <a:srgbClr val="00B050"/>
                          </a:solidFill>
                          <a:effectLst/>
                          <a:latin typeface="Arial" panose="020B0604020202020204" pitchFamily="34" charset="0"/>
                          <a:ea typeface="+mn-ea"/>
                          <a:cs typeface="Arial" panose="020B0604020202020204" pitchFamily="34" charset="0"/>
                        </a:rPr>
                        <a:t>Ketenpartners </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600" b="0" i="0" u="none" strike="noStrike" cap="none" normalizeH="0" baseline="0" dirty="0">
                          <a:ln>
                            <a:noFill/>
                          </a:ln>
                          <a:solidFill>
                            <a:schemeClr val="tx2"/>
                          </a:solidFill>
                          <a:effectLst/>
                          <a:latin typeface="Arial" panose="020B0604020202020204" pitchFamily="34" charset="0"/>
                          <a:cs typeface="Arial" panose="020B0604020202020204" pitchFamily="34" charset="0"/>
                        </a:rPr>
                        <a:t>Jurist</a:t>
                      </a:r>
                    </a:p>
                    <a:p>
                      <a:pPr marL="0" marR="0" lvl="0" indent="0" algn="l" defTabSz="957263" rtl="0" eaLnBrk="1" fontAlgn="base" latinLnBrk="0" hangingPunct="1">
                        <a:lnSpc>
                          <a:spcPct val="100000"/>
                        </a:lnSpc>
                        <a:spcBef>
                          <a:spcPts val="200"/>
                        </a:spcBef>
                        <a:spcAft>
                          <a:spcPct val="0"/>
                        </a:spcAft>
                        <a:buClrTx/>
                        <a:buSzTx/>
                        <a:buFont typeface="Arial" panose="020B0604020202020204" pitchFamily="34" charset="0"/>
                        <a:buNone/>
                        <a:tabLst/>
                      </a:pPr>
                      <a:endParaRPr kumimoji="0" lang="nl-NL" altLang="nl-NL" sz="600" b="0" i="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txBody>
                  <a:tcPr marL="36001" marR="36001" marT="35853" marB="35853" horzOverflow="overflow">
                    <a:lnL w="12700" cap="flat" cmpd="sng" algn="ctr">
                      <a:no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tc>
                  <a:txBody>
                    <a:bodyPr/>
                    <a:lstStyle>
                      <a:lvl1pPr marL="171450" indent="-171450" defTabSz="957263">
                        <a:spcBef>
                          <a:spcPct val="60000"/>
                        </a:spcBef>
                        <a:defRPr sz="4200">
                          <a:solidFill>
                            <a:schemeClr val="tx1"/>
                          </a:solidFill>
                          <a:latin typeface="Arial" panose="020B0604020202020204" pitchFamily="34" charset="0"/>
                        </a:defRPr>
                      </a:lvl1pPr>
                      <a:lvl2pPr marL="663575" defTabSz="957263">
                        <a:spcBef>
                          <a:spcPct val="40000"/>
                        </a:spcBef>
                        <a:defRPr sz="2000">
                          <a:solidFill>
                            <a:schemeClr val="tx1"/>
                          </a:solidFill>
                          <a:latin typeface="Arial" panose="020B0604020202020204" pitchFamily="34" charset="0"/>
                        </a:defRPr>
                      </a:lvl2pPr>
                      <a:lvl3pPr marL="1328738" defTabSz="957263">
                        <a:spcBef>
                          <a:spcPct val="20000"/>
                        </a:spcBef>
                        <a:defRPr>
                          <a:solidFill>
                            <a:schemeClr val="tx1"/>
                          </a:solidFill>
                          <a:latin typeface="Arial" panose="020B0604020202020204" pitchFamily="34" charset="0"/>
                        </a:defRPr>
                      </a:lvl3pPr>
                      <a:lvl4pPr marL="1993900" defTabSz="957263">
                        <a:spcBef>
                          <a:spcPct val="10000"/>
                        </a:spcBef>
                        <a:defRPr>
                          <a:solidFill>
                            <a:schemeClr val="tx1"/>
                          </a:solidFill>
                          <a:latin typeface="Arial" panose="020B0604020202020204" pitchFamily="34" charset="0"/>
                        </a:defRPr>
                      </a:lvl4pPr>
                      <a:lvl5pPr marL="2659063" defTabSz="957263">
                        <a:defRPr>
                          <a:solidFill>
                            <a:schemeClr val="tx1"/>
                          </a:solidFill>
                          <a:latin typeface="Arial" panose="020B0604020202020204" pitchFamily="34" charset="0"/>
                        </a:defRPr>
                      </a:lvl5pPr>
                      <a:lvl6pPr marL="3116263" indent="-765175" defTabSz="957263" eaLnBrk="0" fontAlgn="base" hangingPunct="0">
                        <a:spcBef>
                          <a:spcPct val="0"/>
                        </a:spcBef>
                        <a:spcAft>
                          <a:spcPct val="0"/>
                        </a:spcAft>
                        <a:defRPr>
                          <a:solidFill>
                            <a:schemeClr val="tx1"/>
                          </a:solidFill>
                          <a:latin typeface="Arial" panose="020B0604020202020204" pitchFamily="34" charset="0"/>
                        </a:defRPr>
                      </a:lvl6pPr>
                      <a:lvl7pPr marL="3573463" indent="-765175" defTabSz="957263" eaLnBrk="0" fontAlgn="base" hangingPunct="0">
                        <a:spcBef>
                          <a:spcPct val="0"/>
                        </a:spcBef>
                        <a:spcAft>
                          <a:spcPct val="0"/>
                        </a:spcAft>
                        <a:defRPr>
                          <a:solidFill>
                            <a:schemeClr val="tx1"/>
                          </a:solidFill>
                          <a:latin typeface="Arial" panose="020B0604020202020204" pitchFamily="34" charset="0"/>
                        </a:defRPr>
                      </a:lvl7pPr>
                      <a:lvl8pPr marL="4030663" indent="-765175" defTabSz="957263" eaLnBrk="0" fontAlgn="base" hangingPunct="0">
                        <a:spcBef>
                          <a:spcPct val="0"/>
                        </a:spcBef>
                        <a:spcAft>
                          <a:spcPct val="0"/>
                        </a:spcAft>
                        <a:defRPr>
                          <a:solidFill>
                            <a:schemeClr val="tx1"/>
                          </a:solidFill>
                          <a:latin typeface="Arial" panose="020B0604020202020204" pitchFamily="34" charset="0"/>
                        </a:defRPr>
                      </a:lvl8pPr>
                      <a:lvl9pPr marL="4487863" indent="-765175" defTabSz="957263" eaLnBrk="0" fontAlgn="base" hangingPunct="0">
                        <a:spcBef>
                          <a:spcPct val="0"/>
                        </a:spcBef>
                        <a:spcAft>
                          <a:spcPct val="0"/>
                        </a:spcAft>
                        <a:defRPr>
                          <a:solidFill>
                            <a:schemeClr val="tx1"/>
                          </a:solidFill>
                          <a:latin typeface="Arial" panose="020B0604020202020204" pitchFamily="34" charset="0"/>
                        </a:defRPr>
                      </a:lvl9pPr>
                    </a:lstStyle>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600" b="0" i="0" u="none" strike="noStrike" kern="1200" cap="none" normalizeH="0" baseline="0" dirty="0">
                          <a:ln>
                            <a:noFill/>
                          </a:ln>
                          <a:solidFill>
                            <a:srgbClr val="00B050"/>
                          </a:solidFill>
                          <a:effectLst/>
                          <a:latin typeface="Arial" panose="020B0604020202020204" pitchFamily="34" charset="0"/>
                          <a:ea typeface="+mn-ea"/>
                          <a:cs typeface="Arial" panose="020B0604020202020204" pitchFamily="34" charset="0"/>
                        </a:rPr>
                        <a:t>Toezichthouder</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600" b="0" i="0" u="none" strike="noStrike" kern="1200" cap="none" normalizeH="0" baseline="0" dirty="0">
                          <a:ln>
                            <a:noFill/>
                          </a:ln>
                          <a:solidFill>
                            <a:srgbClr val="00B050"/>
                          </a:solidFill>
                          <a:effectLst/>
                          <a:latin typeface="Arial" panose="020B0604020202020204" pitchFamily="34" charset="0"/>
                          <a:ea typeface="+mn-ea"/>
                          <a:cs typeface="Arial" panose="020B0604020202020204" pitchFamily="34" charset="0"/>
                        </a:rPr>
                        <a:t>T&amp;H-coördinator</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600" b="0" i="0" u="none" strike="noStrike" cap="none" normalizeH="0" baseline="0" dirty="0">
                          <a:ln>
                            <a:noFill/>
                          </a:ln>
                          <a:solidFill>
                            <a:schemeClr val="tx2"/>
                          </a:solidFill>
                          <a:effectLst/>
                          <a:latin typeface="Arial" panose="020B0604020202020204" pitchFamily="34" charset="0"/>
                          <a:cs typeface="Arial" panose="020B0604020202020204" pitchFamily="34" charset="0"/>
                        </a:rPr>
                        <a:t>Betrokkene</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600" b="0" i="0" u="none" strike="noStrike" cap="none" normalizeH="0" baseline="0" dirty="0">
                          <a:ln>
                            <a:noFill/>
                          </a:ln>
                          <a:solidFill>
                            <a:schemeClr val="tx2"/>
                          </a:solidFill>
                          <a:effectLst/>
                          <a:latin typeface="Arial" panose="020B0604020202020204" pitchFamily="34" charset="0"/>
                          <a:cs typeface="Arial" panose="020B0604020202020204" pitchFamily="34" charset="0"/>
                        </a:rPr>
                        <a:t>Omgeving</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600" b="0" i="0" u="none" strike="noStrike" cap="none" normalizeH="0" baseline="0" dirty="0">
                          <a:ln>
                            <a:noFill/>
                          </a:ln>
                          <a:solidFill>
                            <a:schemeClr val="tx2"/>
                          </a:solidFill>
                          <a:effectLst/>
                          <a:latin typeface="Arial" panose="020B0604020202020204" pitchFamily="34" charset="0"/>
                          <a:cs typeface="Arial" panose="020B0604020202020204" pitchFamily="34" charset="0"/>
                        </a:rPr>
                        <a:t>Administratief ondersteuner</a:t>
                      </a:r>
                    </a:p>
                    <a:p>
                      <a:pPr marL="0" marR="0" lvl="0" indent="0" algn="l" defTabSz="957263" rtl="0" eaLnBrk="1" fontAlgn="base" latinLnBrk="0" hangingPunct="1">
                        <a:lnSpc>
                          <a:spcPct val="100000"/>
                        </a:lnSpc>
                        <a:spcBef>
                          <a:spcPts val="200"/>
                        </a:spcBef>
                        <a:spcAft>
                          <a:spcPct val="0"/>
                        </a:spcAft>
                        <a:buClrTx/>
                        <a:buSzTx/>
                        <a:buFont typeface="Arial" panose="020B0604020202020204" pitchFamily="34" charset="0"/>
                        <a:buNone/>
                        <a:tabLst/>
                      </a:pPr>
                      <a:endParaRPr kumimoji="0" lang="nl-NL" altLang="nl-NL" sz="600" b="0" i="0" u="none" strike="noStrike" kern="1200" cap="none" normalizeH="0" baseline="0" dirty="0">
                        <a:ln>
                          <a:noFill/>
                        </a:ln>
                        <a:solidFill>
                          <a:srgbClr val="00B050"/>
                        </a:solidFill>
                        <a:effectLst/>
                        <a:latin typeface="Arial" panose="020B0604020202020204" pitchFamily="34" charset="0"/>
                        <a:ea typeface="+mn-ea"/>
                        <a:cs typeface="Arial" panose="020B0604020202020204" pitchFamily="34" charset="0"/>
                      </a:endParaRPr>
                    </a:p>
                  </a:txBody>
                  <a:tcPr marL="36001" marR="36001" marT="35853" marB="35853" horzOverflow="overflow">
                    <a:lnL w="12700" cap="flat" cmpd="sng" algn="ctr">
                      <a:solidFill>
                        <a:schemeClr val="tx1"/>
                      </a:solidFill>
                      <a:prstDash val="sysDot"/>
                      <a:round/>
                      <a:headEnd type="none" w="med" len="med"/>
                      <a:tailEnd type="none" w="med" len="med"/>
                    </a:lnL>
                    <a:lnR w="12700" cap="flat" cmpd="sng" algn="ctr">
                      <a:no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tc>
                  <a:txBody>
                    <a:bodyPr/>
                    <a:lstStyle/>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600" b="0" i="0" u="none" strike="noStrike" kern="1200" cap="none" normalizeH="0" baseline="0" dirty="0">
                          <a:ln>
                            <a:noFill/>
                          </a:ln>
                          <a:solidFill>
                            <a:srgbClr val="00B050"/>
                          </a:solidFill>
                          <a:effectLst/>
                          <a:latin typeface="Arial" panose="020B0604020202020204" pitchFamily="34" charset="0"/>
                          <a:ea typeface="+mn-ea"/>
                          <a:cs typeface="Arial" panose="020B0604020202020204" pitchFamily="34" charset="0"/>
                        </a:rPr>
                        <a:t>Externe kwaliteitsborger</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600" b="0" i="0" u="none" strike="noStrike" cap="none" normalizeH="0" baseline="0" dirty="0">
                          <a:ln>
                            <a:noFill/>
                          </a:ln>
                          <a:solidFill>
                            <a:schemeClr val="tx2"/>
                          </a:solidFill>
                          <a:effectLst/>
                          <a:latin typeface="Arial" panose="020B0604020202020204" pitchFamily="34" charset="0"/>
                          <a:cs typeface="Arial" panose="020B0604020202020204" pitchFamily="34" charset="0"/>
                        </a:rPr>
                        <a:t>Eventueel: Interne adviseurs &amp; </a:t>
                      </a:r>
                      <a:r>
                        <a:rPr kumimoji="0" lang="nl-NL" altLang="nl-NL" sz="600" b="0" i="0" u="none" strike="noStrike" kern="1200" cap="none" normalizeH="0" baseline="0" dirty="0">
                          <a:ln>
                            <a:noFill/>
                          </a:ln>
                          <a:solidFill>
                            <a:srgbClr val="00B050"/>
                          </a:solidFill>
                          <a:effectLst/>
                          <a:latin typeface="Arial" panose="020B0604020202020204" pitchFamily="34" charset="0"/>
                          <a:ea typeface="+mn-ea"/>
                          <a:cs typeface="Arial" panose="020B0604020202020204" pitchFamily="34" charset="0"/>
                        </a:rPr>
                        <a:t>Ketenpartners</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600" b="0" i="0" u="none" strike="noStrike" kern="1200" cap="none" normalizeH="0" baseline="0" dirty="0">
                          <a:ln>
                            <a:noFill/>
                          </a:ln>
                          <a:solidFill>
                            <a:srgbClr val="00B050"/>
                          </a:solidFill>
                          <a:effectLst/>
                          <a:latin typeface="Arial" panose="020B0604020202020204" pitchFamily="34" charset="0"/>
                          <a:ea typeface="+mn-ea"/>
                          <a:cs typeface="Arial" panose="020B0604020202020204" pitchFamily="34" charset="0"/>
                        </a:rPr>
                        <a:t>Planjurist </a:t>
                      </a:r>
                      <a:endParaRPr kumimoji="0" lang="nl-NL" altLang="nl-NL" sz="600" b="0" i="0" u="none" strike="noStrike" kern="1200" cap="none" normalizeH="0" baseline="0" dirty="0">
                        <a:ln>
                          <a:noFill/>
                        </a:ln>
                        <a:solidFill>
                          <a:schemeClr val="tx2"/>
                        </a:solidFill>
                        <a:effectLst/>
                        <a:latin typeface="Arial" panose="020B0604020202020204" pitchFamily="34" charset="0"/>
                        <a:ea typeface="+mn-ea"/>
                        <a:cs typeface="Arial" panose="020B0604020202020204" pitchFamily="34" charset="0"/>
                      </a:endParaRP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600" b="0" i="0" u="none" strike="noStrike" kern="1200" cap="none" normalizeH="0" baseline="0" dirty="0">
                          <a:ln>
                            <a:noFill/>
                          </a:ln>
                          <a:solidFill>
                            <a:schemeClr val="tx2"/>
                          </a:solidFill>
                          <a:effectLst/>
                          <a:latin typeface="Arial" panose="020B0604020202020204" pitchFamily="34" charset="0"/>
                          <a:ea typeface="+mn-ea"/>
                          <a:cs typeface="Arial" panose="020B0604020202020204" pitchFamily="34" charset="0"/>
                        </a:rPr>
                        <a:t>Jurist</a:t>
                      </a:r>
                    </a:p>
                    <a:p>
                      <a:pPr marL="0" marR="0" lvl="0" indent="0" algn="l" defTabSz="957263" rtl="0" eaLnBrk="1" fontAlgn="base" latinLnBrk="0" hangingPunct="1">
                        <a:lnSpc>
                          <a:spcPct val="100000"/>
                        </a:lnSpc>
                        <a:spcBef>
                          <a:spcPts val="200"/>
                        </a:spcBef>
                        <a:spcAft>
                          <a:spcPct val="0"/>
                        </a:spcAft>
                        <a:buClrTx/>
                        <a:buSzTx/>
                        <a:buFont typeface="Arial" panose="020B0604020202020204" pitchFamily="34" charset="0"/>
                        <a:buNone/>
                        <a:tabLst/>
                      </a:pPr>
                      <a:endParaRPr kumimoji="0" lang="nl-NL" altLang="nl-NL" sz="600" b="0" i="0" u="none" strike="noStrike" kern="1200" cap="none" normalizeH="0" baseline="0" dirty="0">
                        <a:ln>
                          <a:noFill/>
                        </a:ln>
                        <a:solidFill>
                          <a:srgbClr val="00B050"/>
                        </a:solidFill>
                        <a:effectLst/>
                        <a:latin typeface="Arial" panose="020B0604020202020204" pitchFamily="34" charset="0"/>
                        <a:ea typeface="+mn-ea"/>
                        <a:cs typeface="Arial" panose="020B0604020202020204" pitchFamily="34" charset="0"/>
                      </a:endParaRPr>
                    </a:p>
                  </a:txBody>
                  <a:tcPr marL="36001" marR="36001" marT="35853" marB="35853" horzOverflow="overflow">
                    <a:lnL w="12700" cap="flat" cmpd="sng" algn="ctr">
                      <a:no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tc>
                  <a:txBody>
                    <a:bodyPr/>
                    <a:lstStyle>
                      <a:lvl1pPr marL="171450" indent="-171450" defTabSz="957263">
                        <a:spcBef>
                          <a:spcPct val="60000"/>
                        </a:spcBef>
                        <a:defRPr sz="4200">
                          <a:solidFill>
                            <a:schemeClr val="tx1"/>
                          </a:solidFill>
                          <a:latin typeface="Arial" panose="020B0604020202020204" pitchFamily="34" charset="0"/>
                        </a:defRPr>
                      </a:lvl1pPr>
                      <a:lvl2pPr marL="663575" defTabSz="957263">
                        <a:spcBef>
                          <a:spcPct val="40000"/>
                        </a:spcBef>
                        <a:defRPr sz="2000">
                          <a:solidFill>
                            <a:schemeClr val="tx1"/>
                          </a:solidFill>
                          <a:latin typeface="Arial" panose="020B0604020202020204" pitchFamily="34" charset="0"/>
                        </a:defRPr>
                      </a:lvl2pPr>
                      <a:lvl3pPr marL="1328738" defTabSz="957263">
                        <a:spcBef>
                          <a:spcPct val="20000"/>
                        </a:spcBef>
                        <a:defRPr>
                          <a:solidFill>
                            <a:schemeClr val="tx1"/>
                          </a:solidFill>
                          <a:latin typeface="Arial" panose="020B0604020202020204" pitchFamily="34" charset="0"/>
                        </a:defRPr>
                      </a:lvl3pPr>
                      <a:lvl4pPr marL="1993900" defTabSz="957263">
                        <a:spcBef>
                          <a:spcPct val="10000"/>
                        </a:spcBef>
                        <a:defRPr>
                          <a:solidFill>
                            <a:schemeClr val="tx1"/>
                          </a:solidFill>
                          <a:latin typeface="Arial" panose="020B0604020202020204" pitchFamily="34" charset="0"/>
                        </a:defRPr>
                      </a:lvl4pPr>
                      <a:lvl5pPr marL="2659063" defTabSz="957263">
                        <a:defRPr>
                          <a:solidFill>
                            <a:schemeClr val="tx1"/>
                          </a:solidFill>
                          <a:latin typeface="Arial" panose="020B0604020202020204" pitchFamily="34" charset="0"/>
                        </a:defRPr>
                      </a:lvl5pPr>
                      <a:lvl6pPr marL="3116263" indent="-765175" defTabSz="957263" eaLnBrk="0" fontAlgn="base" hangingPunct="0">
                        <a:spcBef>
                          <a:spcPct val="0"/>
                        </a:spcBef>
                        <a:spcAft>
                          <a:spcPct val="0"/>
                        </a:spcAft>
                        <a:defRPr>
                          <a:solidFill>
                            <a:schemeClr val="tx1"/>
                          </a:solidFill>
                          <a:latin typeface="Arial" panose="020B0604020202020204" pitchFamily="34" charset="0"/>
                        </a:defRPr>
                      </a:lvl6pPr>
                      <a:lvl7pPr marL="3573463" indent="-765175" defTabSz="957263" eaLnBrk="0" fontAlgn="base" hangingPunct="0">
                        <a:spcBef>
                          <a:spcPct val="0"/>
                        </a:spcBef>
                        <a:spcAft>
                          <a:spcPct val="0"/>
                        </a:spcAft>
                        <a:defRPr>
                          <a:solidFill>
                            <a:schemeClr val="tx1"/>
                          </a:solidFill>
                          <a:latin typeface="Arial" panose="020B0604020202020204" pitchFamily="34" charset="0"/>
                        </a:defRPr>
                      </a:lvl7pPr>
                      <a:lvl8pPr marL="4030663" indent="-765175" defTabSz="957263" eaLnBrk="0" fontAlgn="base" hangingPunct="0">
                        <a:spcBef>
                          <a:spcPct val="0"/>
                        </a:spcBef>
                        <a:spcAft>
                          <a:spcPct val="0"/>
                        </a:spcAft>
                        <a:defRPr>
                          <a:solidFill>
                            <a:schemeClr val="tx1"/>
                          </a:solidFill>
                          <a:latin typeface="Arial" panose="020B0604020202020204" pitchFamily="34" charset="0"/>
                        </a:defRPr>
                      </a:lvl8pPr>
                      <a:lvl9pPr marL="4487863" indent="-765175" defTabSz="957263" eaLnBrk="0" fontAlgn="base" hangingPunct="0">
                        <a:spcBef>
                          <a:spcPct val="0"/>
                        </a:spcBef>
                        <a:spcAft>
                          <a:spcPct val="0"/>
                        </a:spcAft>
                        <a:defRPr>
                          <a:solidFill>
                            <a:schemeClr val="tx1"/>
                          </a:solidFill>
                          <a:latin typeface="Arial" panose="020B0604020202020204" pitchFamily="34" charset="0"/>
                        </a:defRPr>
                      </a:lvl9pPr>
                    </a:lstStyle>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600" b="0" i="0" u="none" strike="noStrike" cap="none" normalizeH="0" baseline="0" dirty="0">
                          <a:ln>
                            <a:noFill/>
                          </a:ln>
                          <a:solidFill>
                            <a:schemeClr val="tx2"/>
                          </a:solidFill>
                          <a:effectLst/>
                          <a:latin typeface="Arial" panose="020B0604020202020204" pitchFamily="34" charset="0"/>
                          <a:cs typeface="Arial" panose="020B0604020202020204" pitchFamily="34" charset="0"/>
                        </a:rPr>
                        <a:t>Toezichthouder</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600" b="0" i="0" u="none" strike="noStrike" kern="1200" cap="none" normalizeH="0" baseline="0" dirty="0">
                          <a:ln>
                            <a:noFill/>
                          </a:ln>
                          <a:solidFill>
                            <a:srgbClr val="00B050"/>
                          </a:solidFill>
                          <a:effectLst/>
                          <a:latin typeface="Arial" panose="020B0604020202020204" pitchFamily="34" charset="0"/>
                          <a:ea typeface="+mn-ea"/>
                          <a:cs typeface="Arial" panose="020B0604020202020204" pitchFamily="34" charset="0"/>
                        </a:rPr>
                        <a:t>Handhavingsjurist</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600" b="0" i="0" u="none" strike="noStrike" kern="1200" cap="none" normalizeH="0" baseline="0" dirty="0">
                          <a:ln>
                            <a:noFill/>
                          </a:ln>
                          <a:solidFill>
                            <a:srgbClr val="00B050"/>
                          </a:solidFill>
                          <a:effectLst/>
                          <a:latin typeface="Arial" panose="020B0604020202020204" pitchFamily="34" charset="0"/>
                          <a:ea typeface="+mn-ea"/>
                          <a:cs typeface="Arial" panose="020B0604020202020204" pitchFamily="34" charset="0"/>
                        </a:rPr>
                        <a:t>T&amp;H-coördinator</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600" b="0" i="0" u="none" strike="noStrike" kern="1200" cap="none" normalizeH="0" baseline="0" dirty="0">
                          <a:ln>
                            <a:noFill/>
                          </a:ln>
                          <a:solidFill>
                            <a:schemeClr val="tx2"/>
                          </a:solidFill>
                          <a:effectLst/>
                          <a:latin typeface="Arial" panose="020B0604020202020204" pitchFamily="34" charset="0"/>
                          <a:ea typeface="+mn-ea"/>
                          <a:cs typeface="Arial" panose="020B0604020202020204" pitchFamily="34" charset="0"/>
                        </a:rPr>
                        <a:t>Overtreder</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600" b="0" i="0" u="none" strike="noStrike" cap="none" normalizeH="0" baseline="0" dirty="0">
                          <a:ln>
                            <a:noFill/>
                          </a:ln>
                          <a:solidFill>
                            <a:schemeClr val="tx2"/>
                          </a:solidFill>
                          <a:effectLst/>
                          <a:latin typeface="Arial" panose="020B0604020202020204" pitchFamily="34" charset="0"/>
                          <a:cs typeface="Arial" panose="020B0604020202020204" pitchFamily="34" charset="0"/>
                        </a:rPr>
                        <a:t>Verzoeker/indiener</a:t>
                      </a:r>
                      <a:endParaRPr kumimoji="0" lang="nl-NL" altLang="nl-NL" sz="600" b="0" i="0" u="none" strike="noStrike" kern="1200" cap="none" normalizeH="0" baseline="0" dirty="0">
                        <a:ln>
                          <a:noFill/>
                        </a:ln>
                        <a:solidFill>
                          <a:schemeClr val="tx2"/>
                        </a:solidFill>
                        <a:effectLst/>
                        <a:latin typeface="Arial" panose="020B0604020202020204" pitchFamily="34" charset="0"/>
                        <a:ea typeface="+mn-ea"/>
                        <a:cs typeface="Arial" panose="020B0604020202020204" pitchFamily="34" charset="0"/>
                      </a:endParaRP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600" b="0" i="0" u="none" strike="noStrike" kern="1200" cap="none" normalizeH="0" baseline="0" dirty="0">
                          <a:ln>
                            <a:noFill/>
                          </a:ln>
                          <a:solidFill>
                            <a:schemeClr val="tx2"/>
                          </a:solidFill>
                          <a:effectLst/>
                          <a:latin typeface="Arial" panose="020B0604020202020204" pitchFamily="34" charset="0"/>
                          <a:ea typeface="+mn-ea"/>
                          <a:cs typeface="Arial" panose="020B0604020202020204" pitchFamily="34" charset="0"/>
                        </a:rPr>
                        <a:t>Omgeving</a:t>
                      </a:r>
                    </a:p>
                  </a:txBody>
                  <a:tcPr marL="36001" marR="36001" marT="35853" marB="35853" horzOverflow="overflow">
                    <a:lnL w="12700" cap="flat" cmpd="sng" algn="ctr">
                      <a:solidFill>
                        <a:schemeClr val="tx1"/>
                      </a:solidFill>
                      <a:prstDash val="sysDot"/>
                      <a:round/>
                      <a:headEnd type="none" w="med" len="med"/>
                      <a:tailEnd type="none" w="med" len="med"/>
                    </a:lnL>
                    <a:lnR w="12700" cap="flat" cmpd="sng" algn="ctr">
                      <a:no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tc>
                  <a:txBody>
                    <a:bodyPr/>
                    <a:lstStyle/>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600" b="0" i="0" u="none" strike="noStrike" kern="1200" cap="none" normalizeH="0" baseline="0" dirty="0">
                          <a:ln>
                            <a:noFill/>
                          </a:ln>
                          <a:solidFill>
                            <a:schemeClr val="tx2"/>
                          </a:solidFill>
                          <a:effectLst/>
                          <a:latin typeface="Arial" panose="020B0604020202020204" pitchFamily="34" charset="0"/>
                          <a:ea typeface="+mn-ea"/>
                          <a:cs typeface="Arial" panose="020B0604020202020204" pitchFamily="34" charset="0"/>
                        </a:rPr>
                        <a:t>Administratief </a:t>
                      </a:r>
                      <a:r>
                        <a:rPr kumimoji="0" lang="nl-NL" altLang="nl-NL" sz="600" b="0" i="0" u="none" strike="noStrike" cap="none" normalizeH="0" baseline="0" dirty="0">
                          <a:ln>
                            <a:noFill/>
                          </a:ln>
                          <a:solidFill>
                            <a:schemeClr val="tx2"/>
                          </a:solidFill>
                          <a:effectLst/>
                          <a:latin typeface="Arial" panose="020B0604020202020204" pitchFamily="34" charset="0"/>
                          <a:cs typeface="Arial" panose="020B0604020202020204" pitchFamily="34" charset="0"/>
                        </a:rPr>
                        <a:t>ondersteuner</a:t>
                      </a:r>
                      <a:endParaRPr kumimoji="0" lang="nl-NL" altLang="nl-NL" sz="600" b="0" i="0" u="none" strike="noStrike" kern="1200" cap="none" normalizeH="0" baseline="0" dirty="0">
                        <a:ln>
                          <a:noFill/>
                        </a:ln>
                        <a:solidFill>
                          <a:schemeClr val="tx2"/>
                        </a:solidFill>
                        <a:effectLst/>
                        <a:latin typeface="Arial" panose="020B0604020202020204" pitchFamily="34" charset="0"/>
                        <a:ea typeface="+mn-ea"/>
                        <a:cs typeface="Arial" panose="020B0604020202020204" pitchFamily="34" charset="0"/>
                      </a:endParaRP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600" b="0" i="0" u="none" strike="noStrike" kern="1200" cap="none" normalizeH="0" baseline="0" dirty="0">
                          <a:ln>
                            <a:noFill/>
                          </a:ln>
                          <a:solidFill>
                            <a:schemeClr val="tx2"/>
                          </a:solidFill>
                          <a:effectLst/>
                          <a:latin typeface="Arial" panose="020B0604020202020204" pitchFamily="34" charset="0"/>
                          <a:ea typeface="+mn-ea"/>
                          <a:cs typeface="Arial" panose="020B0604020202020204" pitchFamily="34" charset="0"/>
                        </a:rPr>
                        <a:t>College (afhankelijk van zwaarte)</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600" b="0" i="0" u="none" strike="noStrike" kern="1200" cap="none" normalizeH="0" baseline="0" dirty="0">
                          <a:ln>
                            <a:noFill/>
                          </a:ln>
                          <a:solidFill>
                            <a:srgbClr val="00B050"/>
                          </a:solidFill>
                          <a:effectLst/>
                          <a:latin typeface="Arial" panose="020B0604020202020204" pitchFamily="34" charset="0"/>
                          <a:ea typeface="+mn-ea"/>
                          <a:cs typeface="Arial" panose="020B0604020202020204" pitchFamily="34" charset="0"/>
                        </a:rPr>
                        <a:t>Planjurist </a:t>
                      </a:r>
                      <a:endParaRPr kumimoji="0" lang="nl-NL" altLang="nl-NL" sz="600" b="0" i="0" u="none" strike="noStrike" kern="1200" cap="none" normalizeH="0" baseline="0" dirty="0">
                        <a:ln>
                          <a:noFill/>
                        </a:ln>
                        <a:solidFill>
                          <a:schemeClr val="tx2"/>
                        </a:solidFill>
                        <a:effectLst/>
                        <a:latin typeface="Arial" panose="020B0604020202020204" pitchFamily="34" charset="0"/>
                        <a:ea typeface="+mn-ea"/>
                        <a:cs typeface="Arial" panose="020B0604020202020204" pitchFamily="34" charset="0"/>
                      </a:endParaRP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600" b="0" i="0" u="none" strike="noStrike" kern="1200" cap="none" normalizeH="0" baseline="0" dirty="0">
                          <a:ln>
                            <a:noFill/>
                          </a:ln>
                          <a:solidFill>
                            <a:schemeClr val="tx2"/>
                          </a:solidFill>
                          <a:effectLst/>
                          <a:latin typeface="Arial" panose="020B0604020202020204" pitchFamily="34" charset="0"/>
                          <a:ea typeface="+mn-ea"/>
                          <a:cs typeface="Arial" panose="020B0604020202020204" pitchFamily="34" charset="0"/>
                        </a:rPr>
                        <a:t>Jurist</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600" b="0" i="0" u="none" strike="noStrike" kern="1200" cap="none" normalizeH="0" baseline="0" dirty="0">
                          <a:ln>
                            <a:noFill/>
                          </a:ln>
                          <a:solidFill>
                            <a:srgbClr val="00B050"/>
                          </a:solidFill>
                          <a:effectLst/>
                          <a:latin typeface="Arial" panose="020B0604020202020204" pitchFamily="34" charset="0"/>
                          <a:ea typeface="+mn-ea"/>
                          <a:cs typeface="Arial" panose="020B0604020202020204" pitchFamily="34" charset="0"/>
                        </a:rPr>
                        <a:t>Omgevingstafel </a:t>
                      </a:r>
                    </a:p>
                  </a:txBody>
                  <a:tcPr marL="36001" marR="36001" marT="35853" marB="35853" horzOverflow="overflow">
                    <a:lnL w="12700" cap="flat" cmpd="sng" algn="ctr">
                      <a:no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tc>
                  <a:txBody>
                    <a:bodyPr/>
                    <a:lstStyle>
                      <a:lvl1pPr marL="171450" indent="-171450" defTabSz="957263">
                        <a:spcBef>
                          <a:spcPct val="60000"/>
                        </a:spcBef>
                        <a:defRPr sz="4200">
                          <a:solidFill>
                            <a:schemeClr val="tx1"/>
                          </a:solidFill>
                          <a:latin typeface="Arial" panose="020B0604020202020204" pitchFamily="34" charset="0"/>
                        </a:defRPr>
                      </a:lvl1pPr>
                      <a:lvl2pPr marL="663575" defTabSz="957263">
                        <a:spcBef>
                          <a:spcPct val="40000"/>
                        </a:spcBef>
                        <a:defRPr sz="2000">
                          <a:solidFill>
                            <a:schemeClr val="tx1"/>
                          </a:solidFill>
                          <a:latin typeface="Arial" panose="020B0604020202020204" pitchFamily="34" charset="0"/>
                        </a:defRPr>
                      </a:lvl2pPr>
                      <a:lvl3pPr marL="1328738" defTabSz="957263">
                        <a:spcBef>
                          <a:spcPct val="20000"/>
                        </a:spcBef>
                        <a:defRPr>
                          <a:solidFill>
                            <a:schemeClr val="tx1"/>
                          </a:solidFill>
                          <a:latin typeface="Arial" panose="020B0604020202020204" pitchFamily="34" charset="0"/>
                        </a:defRPr>
                      </a:lvl3pPr>
                      <a:lvl4pPr marL="1993900" defTabSz="957263">
                        <a:spcBef>
                          <a:spcPct val="10000"/>
                        </a:spcBef>
                        <a:defRPr>
                          <a:solidFill>
                            <a:schemeClr val="tx1"/>
                          </a:solidFill>
                          <a:latin typeface="Arial" panose="020B0604020202020204" pitchFamily="34" charset="0"/>
                        </a:defRPr>
                      </a:lvl4pPr>
                      <a:lvl5pPr marL="2659063" defTabSz="957263">
                        <a:defRPr>
                          <a:solidFill>
                            <a:schemeClr val="tx1"/>
                          </a:solidFill>
                          <a:latin typeface="Arial" panose="020B0604020202020204" pitchFamily="34" charset="0"/>
                        </a:defRPr>
                      </a:lvl5pPr>
                      <a:lvl6pPr marL="3116263" indent="-765175" defTabSz="957263" eaLnBrk="0" fontAlgn="base" hangingPunct="0">
                        <a:spcBef>
                          <a:spcPct val="0"/>
                        </a:spcBef>
                        <a:spcAft>
                          <a:spcPct val="0"/>
                        </a:spcAft>
                        <a:defRPr>
                          <a:solidFill>
                            <a:schemeClr val="tx1"/>
                          </a:solidFill>
                          <a:latin typeface="Arial" panose="020B0604020202020204" pitchFamily="34" charset="0"/>
                        </a:defRPr>
                      </a:lvl6pPr>
                      <a:lvl7pPr marL="3573463" indent="-765175" defTabSz="957263" eaLnBrk="0" fontAlgn="base" hangingPunct="0">
                        <a:spcBef>
                          <a:spcPct val="0"/>
                        </a:spcBef>
                        <a:spcAft>
                          <a:spcPct val="0"/>
                        </a:spcAft>
                        <a:defRPr>
                          <a:solidFill>
                            <a:schemeClr val="tx1"/>
                          </a:solidFill>
                          <a:latin typeface="Arial" panose="020B0604020202020204" pitchFamily="34" charset="0"/>
                        </a:defRPr>
                      </a:lvl7pPr>
                      <a:lvl8pPr marL="4030663" indent="-765175" defTabSz="957263" eaLnBrk="0" fontAlgn="base" hangingPunct="0">
                        <a:spcBef>
                          <a:spcPct val="0"/>
                        </a:spcBef>
                        <a:spcAft>
                          <a:spcPct val="0"/>
                        </a:spcAft>
                        <a:defRPr>
                          <a:solidFill>
                            <a:schemeClr val="tx1"/>
                          </a:solidFill>
                          <a:latin typeface="Arial" panose="020B0604020202020204" pitchFamily="34" charset="0"/>
                        </a:defRPr>
                      </a:lvl8pPr>
                      <a:lvl9pPr marL="4487863" indent="-765175" defTabSz="957263" eaLnBrk="0" fontAlgn="base" hangingPunct="0">
                        <a:spcBef>
                          <a:spcPct val="0"/>
                        </a:spcBef>
                        <a:spcAft>
                          <a:spcPct val="0"/>
                        </a:spcAft>
                        <a:defRPr>
                          <a:solidFill>
                            <a:schemeClr val="tx1"/>
                          </a:solidFill>
                          <a:latin typeface="Arial" panose="020B0604020202020204" pitchFamily="34" charset="0"/>
                        </a:defRPr>
                      </a:lvl9pPr>
                    </a:lstStyle>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600" b="0" i="0" u="none" strike="noStrike" cap="none" normalizeH="0" baseline="0" dirty="0">
                          <a:ln>
                            <a:noFill/>
                          </a:ln>
                          <a:solidFill>
                            <a:schemeClr val="tx2"/>
                          </a:solidFill>
                          <a:effectLst/>
                          <a:latin typeface="Arial" panose="020B0604020202020204" pitchFamily="34" charset="0"/>
                          <a:cs typeface="Arial" panose="020B0604020202020204" pitchFamily="34" charset="0"/>
                        </a:rPr>
                        <a:t>Toezichthouder</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600" b="0" i="0" u="none" strike="noStrike" kern="1200" cap="none" normalizeH="0" baseline="0" dirty="0">
                          <a:ln>
                            <a:noFill/>
                          </a:ln>
                          <a:solidFill>
                            <a:srgbClr val="00B050"/>
                          </a:solidFill>
                          <a:effectLst/>
                          <a:latin typeface="Arial" panose="020B0604020202020204" pitchFamily="34" charset="0"/>
                          <a:ea typeface="+mn-ea"/>
                          <a:cs typeface="Arial" panose="020B0604020202020204" pitchFamily="34" charset="0"/>
                        </a:rPr>
                        <a:t>Handhavingsjurist</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600" b="0" i="0" u="none" strike="noStrike" kern="1200" cap="none" normalizeH="0" baseline="0" dirty="0">
                          <a:ln>
                            <a:noFill/>
                          </a:ln>
                          <a:solidFill>
                            <a:srgbClr val="00B050"/>
                          </a:solidFill>
                          <a:effectLst/>
                          <a:latin typeface="Arial" panose="020B0604020202020204" pitchFamily="34" charset="0"/>
                          <a:ea typeface="+mn-ea"/>
                          <a:cs typeface="Arial" panose="020B0604020202020204" pitchFamily="34" charset="0"/>
                        </a:rPr>
                        <a:t>T&amp;H-coördinator</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600" b="0" i="0" u="none" strike="noStrike" cap="none" normalizeH="0" baseline="0" dirty="0">
                          <a:ln>
                            <a:noFill/>
                          </a:ln>
                          <a:solidFill>
                            <a:schemeClr val="tx2"/>
                          </a:solidFill>
                          <a:effectLst/>
                          <a:latin typeface="Arial" panose="020B0604020202020204" pitchFamily="34" charset="0"/>
                          <a:cs typeface="Arial" panose="020B0604020202020204" pitchFamily="34" charset="0"/>
                        </a:rPr>
                        <a:t>Overtreder</a:t>
                      </a:r>
                    </a:p>
                  </a:txBody>
                  <a:tcPr marL="36001" marR="36001" marT="35853" marB="35853" horzOverflow="overflow">
                    <a:lnL w="12700" cap="flat" cmpd="sng" algn="ctr">
                      <a:solidFill>
                        <a:schemeClr val="tx1"/>
                      </a:solidFill>
                      <a:prstDash val="sysDot"/>
                      <a:round/>
                      <a:headEnd type="none" w="med" len="med"/>
                      <a:tailEnd type="none" w="med" len="med"/>
                    </a:lnL>
                    <a:lnR w="12700" cap="flat" cmpd="sng" algn="ctr">
                      <a:no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tc>
                  <a:txBody>
                    <a:bodyPr/>
                    <a:lstStyle/>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600" b="0" i="0" u="none" strike="noStrike" cap="none" normalizeH="0" baseline="0" dirty="0">
                          <a:ln>
                            <a:noFill/>
                          </a:ln>
                          <a:solidFill>
                            <a:schemeClr val="tx2"/>
                          </a:solidFill>
                          <a:effectLst/>
                          <a:latin typeface="Arial" panose="020B0604020202020204" pitchFamily="34" charset="0"/>
                          <a:cs typeface="Arial" panose="020B0604020202020204" pitchFamily="34" charset="0"/>
                        </a:rPr>
                        <a:t>Verzoeker/indiener</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600" b="0" i="0" u="none" strike="noStrike" cap="none" normalizeH="0" baseline="0" dirty="0">
                          <a:ln>
                            <a:noFill/>
                          </a:ln>
                          <a:solidFill>
                            <a:schemeClr val="tx2"/>
                          </a:solidFill>
                          <a:effectLst/>
                          <a:latin typeface="Arial" panose="020B0604020202020204" pitchFamily="34" charset="0"/>
                          <a:cs typeface="Arial" panose="020B0604020202020204" pitchFamily="34" charset="0"/>
                        </a:rPr>
                        <a:t>Omgeving</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600" b="0" i="0" u="none" strike="noStrike" cap="none" normalizeH="0" baseline="0" dirty="0">
                          <a:ln>
                            <a:noFill/>
                          </a:ln>
                          <a:solidFill>
                            <a:schemeClr val="tx2"/>
                          </a:solidFill>
                          <a:effectLst/>
                          <a:latin typeface="Arial" panose="020B0604020202020204" pitchFamily="34" charset="0"/>
                          <a:cs typeface="Arial" panose="020B0604020202020204" pitchFamily="34" charset="0"/>
                        </a:rPr>
                        <a:t>Administratief ondersteuner</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600" b="0" i="0" u="none" strike="noStrike" cap="none" normalizeH="0" baseline="0" dirty="0">
                          <a:ln>
                            <a:noFill/>
                          </a:ln>
                          <a:solidFill>
                            <a:schemeClr val="tx2"/>
                          </a:solidFill>
                          <a:effectLst/>
                          <a:latin typeface="Arial" panose="020B0604020202020204" pitchFamily="34" charset="0"/>
                          <a:cs typeface="Arial" panose="020B0604020202020204" pitchFamily="34" charset="0"/>
                        </a:rPr>
                        <a:t>Jurist</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endParaRPr kumimoji="0" lang="nl-NL" altLang="nl-NL" sz="600" b="0" i="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txBody>
                  <a:tcPr marL="36001" marR="36001" marT="35853" marB="35853" horzOverflow="overflow">
                    <a:lnL w="12700" cap="flat" cmpd="sng" algn="ctr">
                      <a:no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487569">
                <a:tc gridSpan="2">
                  <a:txBody>
                    <a:bodyPr/>
                    <a:lstStyle>
                      <a:lvl1pPr marL="171450" indent="-171450" defTabSz="957263">
                        <a:spcBef>
                          <a:spcPct val="60000"/>
                        </a:spcBef>
                        <a:defRPr sz="4200">
                          <a:solidFill>
                            <a:schemeClr val="tx1"/>
                          </a:solidFill>
                          <a:latin typeface="Arial" panose="020B0604020202020204" pitchFamily="34" charset="0"/>
                        </a:defRPr>
                      </a:lvl1pPr>
                      <a:lvl2pPr marL="663575" defTabSz="957263">
                        <a:spcBef>
                          <a:spcPct val="40000"/>
                        </a:spcBef>
                        <a:defRPr sz="2000">
                          <a:solidFill>
                            <a:schemeClr val="tx1"/>
                          </a:solidFill>
                          <a:latin typeface="Arial" panose="020B0604020202020204" pitchFamily="34" charset="0"/>
                        </a:defRPr>
                      </a:lvl2pPr>
                      <a:lvl3pPr marL="1328738" defTabSz="957263">
                        <a:spcBef>
                          <a:spcPct val="20000"/>
                        </a:spcBef>
                        <a:defRPr>
                          <a:solidFill>
                            <a:schemeClr val="tx1"/>
                          </a:solidFill>
                          <a:latin typeface="Arial" panose="020B0604020202020204" pitchFamily="34" charset="0"/>
                        </a:defRPr>
                      </a:lvl3pPr>
                      <a:lvl4pPr marL="1993900" defTabSz="957263">
                        <a:spcBef>
                          <a:spcPct val="10000"/>
                        </a:spcBef>
                        <a:defRPr>
                          <a:solidFill>
                            <a:schemeClr val="tx1"/>
                          </a:solidFill>
                          <a:latin typeface="Arial" panose="020B0604020202020204" pitchFamily="34" charset="0"/>
                        </a:defRPr>
                      </a:lvl4pPr>
                      <a:lvl5pPr marL="2659063" defTabSz="957263">
                        <a:defRPr>
                          <a:solidFill>
                            <a:schemeClr val="tx1"/>
                          </a:solidFill>
                          <a:latin typeface="Arial" panose="020B0604020202020204" pitchFamily="34" charset="0"/>
                        </a:defRPr>
                      </a:lvl5pPr>
                      <a:lvl6pPr marL="3116263" indent="-765175" defTabSz="957263" eaLnBrk="0" fontAlgn="base" hangingPunct="0">
                        <a:spcBef>
                          <a:spcPct val="0"/>
                        </a:spcBef>
                        <a:spcAft>
                          <a:spcPct val="0"/>
                        </a:spcAft>
                        <a:defRPr>
                          <a:solidFill>
                            <a:schemeClr val="tx1"/>
                          </a:solidFill>
                          <a:latin typeface="Arial" panose="020B0604020202020204" pitchFamily="34" charset="0"/>
                        </a:defRPr>
                      </a:lvl6pPr>
                      <a:lvl7pPr marL="3573463" indent="-765175" defTabSz="957263" eaLnBrk="0" fontAlgn="base" hangingPunct="0">
                        <a:spcBef>
                          <a:spcPct val="0"/>
                        </a:spcBef>
                        <a:spcAft>
                          <a:spcPct val="0"/>
                        </a:spcAft>
                        <a:defRPr>
                          <a:solidFill>
                            <a:schemeClr val="tx1"/>
                          </a:solidFill>
                          <a:latin typeface="Arial" panose="020B0604020202020204" pitchFamily="34" charset="0"/>
                        </a:defRPr>
                      </a:lvl7pPr>
                      <a:lvl8pPr marL="4030663" indent="-765175" defTabSz="957263" eaLnBrk="0" fontAlgn="base" hangingPunct="0">
                        <a:spcBef>
                          <a:spcPct val="0"/>
                        </a:spcBef>
                        <a:spcAft>
                          <a:spcPct val="0"/>
                        </a:spcAft>
                        <a:defRPr>
                          <a:solidFill>
                            <a:schemeClr val="tx1"/>
                          </a:solidFill>
                          <a:latin typeface="Arial" panose="020B0604020202020204" pitchFamily="34" charset="0"/>
                        </a:defRPr>
                      </a:lvl8pPr>
                      <a:lvl9pPr marL="4487863" indent="-765175" defTabSz="957263" eaLnBrk="0" fontAlgn="base" hangingPunct="0">
                        <a:spcBef>
                          <a:spcPct val="0"/>
                        </a:spcBef>
                        <a:spcAft>
                          <a:spcPct val="0"/>
                        </a:spcAft>
                        <a:defRPr>
                          <a:solidFill>
                            <a:schemeClr val="tx1"/>
                          </a:solidFill>
                          <a:latin typeface="Arial" panose="020B0604020202020204" pitchFamily="34" charset="0"/>
                        </a:defRPr>
                      </a:lvl9pPr>
                    </a:lstStyle>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600" b="0" i="0" u="none" strike="noStrike" cap="none" normalizeH="0" baseline="0" dirty="0">
                          <a:ln>
                            <a:noFill/>
                          </a:ln>
                          <a:solidFill>
                            <a:schemeClr val="tx2"/>
                          </a:solidFill>
                          <a:effectLst/>
                          <a:latin typeface="Arial" panose="020B0604020202020204" pitchFamily="34" charset="0"/>
                          <a:cs typeface="Arial" panose="020B0604020202020204" pitchFamily="34" charset="0"/>
                        </a:rPr>
                        <a:t>Opstarten Toezicht-zaak in VTH-systeem</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600" b="0" i="0" u="none" strike="noStrike" cap="none" normalizeH="0" baseline="0" dirty="0">
                          <a:ln>
                            <a:noFill/>
                          </a:ln>
                          <a:solidFill>
                            <a:schemeClr val="tx2"/>
                          </a:solidFill>
                          <a:effectLst/>
                          <a:latin typeface="Arial" panose="020B0604020202020204" pitchFamily="34" charset="0"/>
                          <a:cs typeface="Arial" panose="020B0604020202020204" pitchFamily="34" charset="0"/>
                        </a:rPr>
                        <a:t>Opbouwen dossier in VTH-systeem</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600" b="0" i="0" u="none" strike="noStrike" cap="none" normalizeH="0" baseline="0" dirty="0">
                          <a:ln>
                            <a:noFill/>
                          </a:ln>
                          <a:solidFill>
                            <a:schemeClr val="tx2"/>
                          </a:solidFill>
                          <a:effectLst/>
                          <a:latin typeface="Arial" panose="020B0604020202020204" pitchFamily="34" charset="0"/>
                          <a:cs typeface="Arial" panose="020B0604020202020204" pitchFamily="34" charset="0"/>
                        </a:rPr>
                        <a:t>Raadplegen basisregistraties</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600" b="0" i="0" u="none" strike="noStrike" cap="none" normalizeH="0" baseline="0" dirty="0">
                          <a:ln>
                            <a:noFill/>
                          </a:ln>
                          <a:solidFill>
                            <a:srgbClr val="00B050"/>
                          </a:solidFill>
                          <a:effectLst/>
                          <a:latin typeface="Arial" panose="020B0604020202020204" pitchFamily="34" charset="0"/>
                          <a:cs typeface="Arial" panose="020B0604020202020204" pitchFamily="34" charset="0"/>
                        </a:rPr>
                        <a:t>Raadplegen DSO</a:t>
                      </a:r>
                    </a:p>
                  </a:txBody>
                  <a:tcPr marL="36001" marR="36001" marT="35853" marB="3585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nl-NL"/>
                    </a:p>
                  </a:txBody>
                  <a:tcPr/>
                </a:tc>
                <a:tc gridSpan="2">
                  <a:txBody>
                    <a:bodyPr/>
                    <a:lstStyle>
                      <a:lvl1pPr marL="171450" indent="-171450" defTabSz="957263">
                        <a:spcBef>
                          <a:spcPct val="60000"/>
                        </a:spcBef>
                        <a:defRPr sz="4200">
                          <a:solidFill>
                            <a:schemeClr val="tx1"/>
                          </a:solidFill>
                          <a:latin typeface="Arial" panose="020B0604020202020204" pitchFamily="34" charset="0"/>
                        </a:defRPr>
                      </a:lvl1pPr>
                      <a:lvl2pPr marL="663575" defTabSz="957263">
                        <a:spcBef>
                          <a:spcPct val="40000"/>
                        </a:spcBef>
                        <a:defRPr sz="2000">
                          <a:solidFill>
                            <a:schemeClr val="tx1"/>
                          </a:solidFill>
                          <a:latin typeface="Arial" panose="020B0604020202020204" pitchFamily="34" charset="0"/>
                        </a:defRPr>
                      </a:lvl2pPr>
                      <a:lvl3pPr marL="1328738" defTabSz="957263">
                        <a:spcBef>
                          <a:spcPct val="20000"/>
                        </a:spcBef>
                        <a:defRPr>
                          <a:solidFill>
                            <a:schemeClr val="tx1"/>
                          </a:solidFill>
                          <a:latin typeface="Arial" panose="020B0604020202020204" pitchFamily="34" charset="0"/>
                        </a:defRPr>
                      </a:lvl3pPr>
                      <a:lvl4pPr marL="1993900" defTabSz="957263">
                        <a:spcBef>
                          <a:spcPct val="10000"/>
                        </a:spcBef>
                        <a:defRPr>
                          <a:solidFill>
                            <a:schemeClr val="tx1"/>
                          </a:solidFill>
                          <a:latin typeface="Arial" panose="020B0604020202020204" pitchFamily="34" charset="0"/>
                        </a:defRPr>
                      </a:lvl4pPr>
                      <a:lvl5pPr marL="2659063" defTabSz="957263">
                        <a:defRPr>
                          <a:solidFill>
                            <a:schemeClr val="tx1"/>
                          </a:solidFill>
                          <a:latin typeface="Arial" panose="020B0604020202020204" pitchFamily="34" charset="0"/>
                        </a:defRPr>
                      </a:lvl5pPr>
                      <a:lvl6pPr marL="3116263" indent="-765175" defTabSz="957263" eaLnBrk="0" fontAlgn="base" hangingPunct="0">
                        <a:spcBef>
                          <a:spcPct val="0"/>
                        </a:spcBef>
                        <a:spcAft>
                          <a:spcPct val="0"/>
                        </a:spcAft>
                        <a:defRPr>
                          <a:solidFill>
                            <a:schemeClr val="tx1"/>
                          </a:solidFill>
                          <a:latin typeface="Arial" panose="020B0604020202020204" pitchFamily="34" charset="0"/>
                        </a:defRPr>
                      </a:lvl6pPr>
                      <a:lvl7pPr marL="3573463" indent="-765175" defTabSz="957263" eaLnBrk="0" fontAlgn="base" hangingPunct="0">
                        <a:spcBef>
                          <a:spcPct val="0"/>
                        </a:spcBef>
                        <a:spcAft>
                          <a:spcPct val="0"/>
                        </a:spcAft>
                        <a:defRPr>
                          <a:solidFill>
                            <a:schemeClr val="tx1"/>
                          </a:solidFill>
                          <a:latin typeface="Arial" panose="020B0604020202020204" pitchFamily="34" charset="0"/>
                        </a:defRPr>
                      </a:lvl7pPr>
                      <a:lvl8pPr marL="4030663" indent="-765175" defTabSz="957263" eaLnBrk="0" fontAlgn="base" hangingPunct="0">
                        <a:spcBef>
                          <a:spcPct val="0"/>
                        </a:spcBef>
                        <a:spcAft>
                          <a:spcPct val="0"/>
                        </a:spcAft>
                        <a:defRPr>
                          <a:solidFill>
                            <a:schemeClr val="tx1"/>
                          </a:solidFill>
                          <a:latin typeface="Arial" panose="020B0604020202020204" pitchFamily="34" charset="0"/>
                        </a:defRPr>
                      </a:lvl8pPr>
                      <a:lvl9pPr marL="4487863" indent="-765175" defTabSz="957263" eaLnBrk="0" fontAlgn="base" hangingPunct="0">
                        <a:spcBef>
                          <a:spcPct val="0"/>
                        </a:spcBef>
                        <a:spcAft>
                          <a:spcPct val="0"/>
                        </a:spcAft>
                        <a:defRPr>
                          <a:solidFill>
                            <a:schemeClr val="tx1"/>
                          </a:solidFill>
                          <a:latin typeface="Arial" panose="020B0604020202020204" pitchFamily="34" charset="0"/>
                        </a:defRPr>
                      </a:lvl9pPr>
                    </a:lstStyle>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600" b="0" i="0" u="none" strike="noStrike" cap="none" normalizeH="0" baseline="0" dirty="0">
                          <a:ln>
                            <a:noFill/>
                          </a:ln>
                          <a:solidFill>
                            <a:schemeClr val="tx2"/>
                          </a:solidFill>
                          <a:effectLst/>
                          <a:latin typeface="Arial" panose="020B0604020202020204" pitchFamily="34" charset="0"/>
                          <a:cs typeface="Arial" panose="020B0604020202020204" pitchFamily="34" charset="0"/>
                        </a:rPr>
                        <a:t>Vastleggen rapportage, checklist en brieven in VTH-systeem</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600" b="0" i="0" u="none" strike="noStrike" kern="1200" cap="none" normalizeH="0" baseline="0" dirty="0">
                          <a:ln>
                            <a:noFill/>
                          </a:ln>
                          <a:solidFill>
                            <a:srgbClr val="00B050"/>
                          </a:solidFill>
                          <a:effectLst/>
                          <a:latin typeface="Arial" panose="020B0604020202020204" pitchFamily="34" charset="0"/>
                          <a:ea typeface="+mn-ea"/>
                          <a:cs typeface="Arial" panose="020B0604020202020204" pitchFamily="34" charset="0"/>
                        </a:rPr>
                        <a:t>Raadplegen mobile device met volledige dossier, checklist en regelgeving </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600" b="0" i="0" u="none" strike="noStrike" kern="1200" cap="none" normalizeH="0" baseline="0" dirty="0">
                          <a:ln>
                            <a:noFill/>
                          </a:ln>
                          <a:solidFill>
                            <a:srgbClr val="00B050"/>
                          </a:solidFill>
                          <a:effectLst/>
                          <a:latin typeface="Arial" panose="020B0604020202020204" pitchFamily="34" charset="0"/>
                          <a:ea typeface="+mn-ea"/>
                          <a:cs typeface="Arial" panose="020B0604020202020204" pitchFamily="34" charset="0"/>
                        </a:rPr>
                        <a:t>Raadplegen DSO</a:t>
                      </a:r>
                    </a:p>
                  </a:txBody>
                  <a:tcPr marL="36001" marR="36001" marT="35853" marB="35853"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nl-NL"/>
                    </a:p>
                  </a:txBody>
                  <a:tcPr/>
                </a:tc>
                <a:tc gridSpan="2">
                  <a:txBody>
                    <a:bodyPr/>
                    <a:lstStyle>
                      <a:lvl1pPr marL="171450" indent="-171450" defTabSz="957263">
                        <a:spcBef>
                          <a:spcPct val="60000"/>
                        </a:spcBef>
                        <a:defRPr sz="4200">
                          <a:solidFill>
                            <a:schemeClr val="tx1"/>
                          </a:solidFill>
                          <a:latin typeface="Arial" panose="020B0604020202020204" pitchFamily="34" charset="0"/>
                        </a:defRPr>
                      </a:lvl1pPr>
                      <a:lvl2pPr marL="663575" defTabSz="957263">
                        <a:spcBef>
                          <a:spcPct val="40000"/>
                        </a:spcBef>
                        <a:defRPr sz="2000">
                          <a:solidFill>
                            <a:schemeClr val="tx1"/>
                          </a:solidFill>
                          <a:latin typeface="Arial" panose="020B0604020202020204" pitchFamily="34" charset="0"/>
                        </a:defRPr>
                      </a:lvl2pPr>
                      <a:lvl3pPr marL="1328738" defTabSz="957263">
                        <a:spcBef>
                          <a:spcPct val="20000"/>
                        </a:spcBef>
                        <a:defRPr>
                          <a:solidFill>
                            <a:schemeClr val="tx1"/>
                          </a:solidFill>
                          <a:latin typeface="Arial" panose="020B0604020202020204" pitchFamily="34" charset="0"/>
                        </a:defRPr>
                      </a:lvl3pPr>
                      <a:lvl4pPr marL="1993900" defTabSz="957263">
                        <a:spcBef>
                          <a:spcPct val="10000"/>
                        </a:spcBef>
                        <a:defRPr>
                          <a:solidFill>
                            <a:schemeClr val="tx1"/>
                          </a:solidFill>
                          <a:latin typeface="Arial" panose="020B0604020202020204" pitchFamily="34" charset="0"/>
                        </a:defRPr>
                      </a:lvl4pPr>
                      <a:lvl5pPr marL="2659063" defTabSz="957263">
                        <a:defRPr>
                          <a:solidFill>
                            <a:schemeClr val="tx1"/>
                          </a:solidFill>
                          <a:latin typeface="Arial" panose="020B0604020202020204" pitchFamily="34" charset="0"/>
                        </a:defRPr>
                      </a:lvl5pPr>
                      <a:lvl6pPr marL="3116263" indent="-765175" defTabSz="957263" eaLnBrk="0" fontAlgn="base" hangingPunct="0">
                        <a:spcBef>
                          <a:spcPct val="0"/>
                        </a:spcBef>
                        <a:spcAft>
                          <a:spcPct val="0"/>
                        </a:spcAft>
                        <a:defRPr>
                          <a:solidFill>
                            <a:schemeClr val="tx1"/>
                          </a:solidFill>
                          <a:latin typeface="Arial" panose="020B0604020202020204" pitchFamily="34" charset="0"/>
                        </a:defRPr>
                      </a:lvl6pPr>
                      <a:lvl7pPr marL="3573463" indent="-765175" defTabSz="957263" eaLnBrk="0" fontAlgn="base" hangingPunct="0">
                        <a:spcBef>
                          <a:spcPct val="0"/>
                        </a:spcBef>
                        <a:spcAft>
                          <a:spcPct val="0"/>
                        </a:spcAft>
                        <a:defRPr>
                          <a:solidFill>
                            <a:schemeClr val="tx1"/>
                          </a:solidFill>
                          <a:latin typeface="Arial" panose="020B0604020202020204" pitchFamily="34" charset="0"/>
                        </a:defRPr>
                      </a:lvl7pPr>
                      <a:lvl8pPr marL="4030663" indent="-765175" defTabSz="957263" eaLnBrk="0" fontAlgn="base" hangingPunct="0">
                        <a:spcBef>
                          <a:spcPct val="0"/>
                        </a:spcBef>
                        <a:spcAft>
                          <a:spcPct val="0"/>
                        </a:spcAft>
                        <a:defRPr>
                          <a:solidFill>
                            <a:schemeClr val="tx1"/>
                          </a:solidFill>
                          <a:latin typeface="Arial" panose="020B0604020202020204" pitchFamily="34" charset="0"/>
                        </a:defRPr>
                      </a:lvl8pPr>
                      <a:lvl9pPr marL="4487863" indent="-765175" defTabSz="957263" eaLnBrk="0" fontAlgn="base" hangingPunct="0">
                        <a:spcBef>
                          <a:spcPct val="0"/>
                        </a:spcBef>
                        <a:spcAft>
                          <a:spcPct val="0"/>
                        </a:spcAft>
                        <a:defRPr>
                          <a:solidFill>
                            <a:schemeClr val="tx1"/>
                          </a:solidFill>
                          <a:latin typeface="Arial" panose="020B0604020202020204" pitchFamily="34" charset="0"/>
                        </a:defRPr>
                      </a:lvl9pPr>
                    </a:lstStyle>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600" b="0" i="0" u="none" strike="noStrike" cap="none" normalizeH="0" baseline="0" dirty="0">
                          <a:ln>
                            <a:noFill/>
                          </a:ln>
                          <a:solidFill>
                            <a:schemeClr val="tx2"/>
                          </a:solidFill>
                          <a:effectLst/>
                          <a:latin typeface="Arial" panose="020B0604020202020204" pitchFamily="34" charset="0"/>
                          <a:cs typeface="Arial" panose="020B0604020202020204" pitchFamily="34" charset="0"/>
                        </a:rPr>
                        <a:t>Opstarten Handhaving-zaak in VTH-systeem</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600" b="0" i="0" u="none" strike="noStrike" cap="none" normalizeH="0" baseline="0" dirty="0">
                          <a:ln>
                            <a:noFill/>
                          </a:ln>
                          <a:solidFill>
                            <a:schemeClr val="tx2"/>
                          </a:solidFill>
                          <a:effectLst/>
                          <a:latin typeface="Arial" panose="020B0604020202020204" pitchFamily="34" charset="0"/>
                          <a:cs typeface="Arial" panose="020B0604020202020204" pitchFamily="34" charset="0"/>
                        </a:rPr>
                        <a:t>Vastleggen brieven/besluiten</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600" b="0" i="0" u="none" strike="noStrike" kern="1200" cap="none" normalizeH="0" baseline="0" dirty="0">
                          <a:ln>
                            <a:noFill/>
                          </a:ln>
                          <a:solidFill>
                            <a:srgbClr val="00B050"/>
                          </a:solidFill>
                          <a:effectLst/>
                          <a:latin typeface="Arial" panose="020B0604020202020204" pitchFamily="34" charset="0"/>
                          <a:ea typeface="+mn-ea"/>
                          <a:cs typeface="Arial" panose="020B0604020202020204" pitchFamily="34" charset="0"/>
                        </a:rPr>
                        <a:t>Raadplegen DSO</a:t>
                      </a:r>
                    </a:p>
                    <a:p>
                      <a:pPr marL="0" marR="0" lvl="0" indent="0" algn="l" defTabSz="957263" rtl="0" eaLnBrk="1" fontAlgn="base" latinLnBrk="0" hangingPunct="1">
                        <a:lnSpc>
                          <a:spcPct val="100000"/>
                        </a:lnSpc>
                        <a:spcBef>
                          <a:spcPts val="200"/>
                        </a:spcBef>
                        <a:spcAft>
                          <a:spcPct val="0"/>
                        </a:spcAft>
                        <a:buClrTx/>
                        <a:buSzTx/>
                        <a:buFont typeface="Arial" panose="020B0604020202020204" pitchFamily="34" charset="0"/>
                        <a:buNone/>
                        <a:tabLst/>
                      </a:pPr>
                      <a:endParaRPr kumimoji="0" lang="nl-NL" altLang="nl-NL" sz="600" b="0" i="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txBody>
                  <a:tcPr marL="36001" marR="36001" marT="35853" marB="35853"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nl-NL"/>
                    </a:p>
                  </a:txBody>
                  <a:tcPr/>
                </a:tc>
                <a:tc gridSpan="2">
                  <a:txBody>
                    <a:bodyPr/>
                    <a:lstStyle>
                      <a:lvl1pPr marL="171450" indent="-171450" defTabSz="957263">
                        <a:spcBef>
                          <a:spcPct val="60000"/>
                        </a:spcBef>
                        <a:defRPr sz="4200">
                          <a:solidFill>
                            <a:schemeClr val="tx1"/>
                          </a:solidFill>
                          <a:latin typeface="Arial" panose="020B0604020202020204" pitchFamily="34" charset="0"/>
                        </a:defRPr>
                      </a:lvl1pPr>
                      <a:lvl2pPr marL="663575" defTabSz="957263">
                        <a:spcBef>
                          <a:spcPct val="40000"/>
                        </a:spcBef>
                        <a:defRPr sz="2000">
                          <a:solidFill>
                            <a:schemeClr val="tx1"/>
                          </a:solidFill>
                          <a:latin typeface="Arial" panose="020B0604020202020204" pitchFamily="34" charset="0"/>
                        </a:defRPr>
                      </a:lvl2pPr>
                      <a:lvl3pPr marL="1328738" defTabSz="957263">
                        <a:spcBef>
                          <a:spcPct val="20000"/>
                        </a:spcBef>
                        <a:defRPr>
                          <a:solidFill>
                            <a:schemeClr val="tx1"/>
                          </a:solidFill>
                          <a:latin typeface="Arial" panose="020B0604020202020204" pitchFamily="34" charset="0"/>
                        </a:defRPr>
                      </a:lvl3pPr>
                      <a:lvl4pPr marL="1993900" defTabSz="957263">
                        <a:spcBef>
                          <a:spcPct val="10000"/>
                        </a:spcBef>
                        <a:defRPr>
                          <a:solidFill>
                            <a:schemeClr val="tx1"/>
                          </a:solidFill>
                          <a:latin typeface="Arial" panose="020B0604020202020204" pitchFamily="34" charset="0"/>
                        </a:defRPr>
                      </a:lvl4pPr>
                      <a:lvl5pPr marL="2659063" defTabSz="957263">
                        <a:defRPr>
                          <a:solidFill>
                            <a:schemeClr val="tx1"/>
                          </a:solidFill>
                          <a:latin typeface="Arial" panose="020B0604020202020204" pitchFamily="34" charset="0"/>
                        </a:defRPr>
                      </a:lvl5pPr>
                      <a:lvl6pPr marL="3116263" indent="-765175" defTabSz="957263" eaLnBrk="0" fontAlgn="base" hangingPunct="0">
                        <a:spcBef>
                          <a:spcPct val="0"/>
                        </a:spcBef>
                        <a:spcAft>
                          <a:spcPct val="0"/>
                        </a:spcAft>
                        <a:defRPr>
                          <a:solidFill>
                            <a:schemeClr val="tx1"/>
                          </a:solidFill>
                          <a:latin typeface="Arial" panose="020B0604020202020204" pitchFamily="34" charset="0"/>
                        </a:defRPr>
                      </a:lvl6pPr>
                      <a:lvl7pPr marL="3573463" indent="-765175" defTabSz="957263" eaLnBrk="0" fontAlgn="base" hangingPunct="0">
                        <a:spcBef>
                          <a:spcPct val="0"/>
                        </a:spcBef>
                        <a:spcAft>
                          <a:spcPct val="0"/>
                        </a:spcAft>
                        <a:defRPr>
                          <a:solidFill>
                            <a:schemeClr val="tx1"/>
                          </a:solidFill>
                          <a:latin typeface="Arial" panose="020B0604020202020204" pitchFamily="34" charset="0"/>
                        </a:defRPr>
                      </a:lvl7pPr>
                      <a:lvl8pPr marL="4030663" indent="-765175" defTabSz="957263" eaLnBrk="0" fontAlgn="base" hangingPunct="0">
                        <a:spcBef>
                          <a:spcPct val="0"/>
                        </a:spcBef>
                        <a:spcAft>
                          <a:spcPct val="0"/>
                        </a:spcAft>
                        <a:defRPr>
                          <a:solidFill>
                            <a:schemeClr val="tx1"/>
                          </a:solidFill>
                          <a:latin typeface="Arial" panose="020B0604020202020204" pitchFamily="34" charset="0"/>
                        </a:defRPr>
                      </a:lvl8pPr>
                      <a:lvl9pPr marL="4487863" indent="-765175" defTabSz="957263" eaLnBrk="0" fontAlgn="base" hangingPunct="0">
                        <a:spcBef>
                          <a:spcPct val="0"/>
                        </a:spcBef>
                        <a:spcAft>
                          <a:spcPct val="0"/>
                        </a:spcAft>
                        <a:defRPr>
                          <a:solidFill>
                            <a:schemeClr val="tx1"/>
                          </a:solidFill>
                          <a:latin typeface="Arial" panose="020B0604020202020204" pitchFamily="34" charset="0"/>
                        </a:defRPr>
                      </a:lvl9pPr>
                    </a:lstStyle>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600" b="0" i="0" u="none" strike="noStrike" cap="none" normalizeH="0" baseline="0" dirty="0">
                          <a:ln>
                            <a:noFill/>
                          </a:ln>
                          <a:solidFill>
                            <a:schemeClr val="tx2"/>
                          </a:solidFill>
                          <a:effectLst/>
                          <a:latin typeface="Arial" panose="020B0604020202020204" pitchFamily="34" charset="0"/>
                          <a:cs typeface="Arial" panose="020B0604020202020204" pitchFamily="34" charset="0"/>
                        </a:rPr>
                        <a:t>Vastleggen resultaten en brieven in VTH-systeem</a:t>
                      </a:r>
                      <a:endParaRPr kumimoji="0" lang="nl-NL" altLang="nl-NL" sz="600" b="0" i="0" u="none" strike="noStrike" cap="none" normalizeH="0" baseline="0" dirty="0">
                        <a:ln>
                          <a:noFill/>
                        </a:ln>
                        <a:solidFill>
                          <a:srgbClr val="00B050"/>
                        </a:solidFill>
                        <a:effectLst/>
                        <a:latin typeface="Arial" panose="020B0604020202020204" pitchFamily="34" charset="0"/>
                        <a:cs typeface="Arial" panose="020B0604020202020204" pitchFamily="34" charset="0"/>
                      </a:endParaRP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600" b="0" i="0" u="none" strike="noStrike" kern="1200" cap="none" normalizeH="0" baseline="0" dirty="0">
                          <a:ln>
                            <a:noFill/>
                          </a:ln>
                          <a:solidFill>
                            <a:srgbClr val="00B050"/>
                          </a:solidFill>
                          <a:effectLst/>
                          <a:latin typeface="Arial" panose="020B0604020202020204" pitchFamily="34" charset="0"/>
                          <a:ea typeface="+mn-ea"/>
                          <a:cs typeface="Arial" panose="020B0604020202020204" pitchFamily="34" charset="0"/>
                        </a:rPr>
                        <a:t>Raadplegen mobile device met volledige dossier, checklist en regelgeving</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600" b="0" i="0" u="none" strike="noStrike" kern="1200" cap="none" normalizeH="0" baseline="0" dirty="0">
                          <a:ln>
                            <a:noFill/>
                          </a:ln>
                          <a:solidFill>
                            <a:srgbClr val="00B050"/>
                          </a:solidFill>
                          <a:effectLst/>
                          <a:latin typeface="Arial" panose="020B0604020202020204" pitchFamily="34" charset="0"/>
                          <a:ea typeface="+mn-ea"/>
                          <a:cs typeface="Arial" panose="020B0604020202020204" pitchFamily="34" charset="0"/>
                        </a:rPr>
                        <a:t>Raadplegen DSO</a:t>
                      </a:r>
                    </a:p>
                  </a:txBody>
                  <a:tcPr marL="36001" marR="36001" marT="35853" marB="35853"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nl-NL"/>
                    </a:p>
                  </a:txBody>
                  <a:tcPr/>
                </a:tc>
                <a:extLst>
                  <a:ext uri="{0D108BD9-81ED-4DB2-BD59-A6C34878D82A}">
                    <a16:rowId xmlns:a16="http://schemas.microsoft.com/office/drawing/2014/main" val="10006"/>
                  </a:ext>
                </a:extLst>
              </a:tr>
            </a:tbl>
          </a:graphicData>
        </a:graphic>
      </p:graphicFrame>
      <p:sp>
        <p:nvSpPr>
          <p:cNvPr id="30" name="AutoShape 33">
            <a:extLst>
              <a:ext uri="{FF2B5EF4-FFF2-40B4-BE49-F238E27FC236}">
                <a16:creationId xmlns:a16="http://schemas.microsoft.com/office/drawing/2014/main" id="{A3EDF838-136A-4558-93DB-CC6263FE9C60}"/>
              </a:ext>
            </a:extLst>
          </p:cNvPr>
          <p:cNvSpPr>
            <a:spLocks noChangeArrowheads="1"/>
          </p:cNvSpPr>
          <p:nvPr/>
        </p:nvSpPr>
        <p:spPr bwMode="gray">
          <a:xfrm>
            <a:off x="6561641" y="2112025"/>
            <a:ext cx="1733605" cy="179936"/>
          </a:xfrm>
          <a:prstGeom prst="chevron">
            <a:avLst>
              <a:gd name="adj" fmla="val 34975"/>
            </a:avLst>
          </a:prstGeom>
          <a:solidFill>
            <a:srgbClr val="F07E26"/>
          </a:solidFill>
          <a:ln>
            <a:noFill/>
          </a:ln>
        </p:spPr>
        <p:style>
          <a:lnRef idx="2">
            <a:schemeClr val="accent1">
              <a:shade val="50000"/>
            </a:schemeClr>
          </a:lnRef>
          <a:fillRef idx="1">
            <a:schemeClr val="accent1"/>
          </a:fillRef>
          <a:effectRef idx="0">
            <a:schemeClr val="accent1"/>
          </a:effectRef>
          <a:fontRef idx="minor">
            <a:schemeClr val="lt1"/>
          </a:fontRef>
        </p:style>
        <p:txBody>
          <a:bodyPr lIns="77582" tIns="38791" rIns="77582" bIns="38791" anchor="ctr"/>
          <a:lstStyle/>
          <a:p>
            <a:pPr algn="ctr" defTabSz="774494"/>
            <a:r>
              <a:rPr lang="en-US" sz="688" b="1" err="1">
                <a:solidFill>
                  <a:srgbClr val="FFFFFF"/>
                </a:solidFill>
              </a:rPr>
              <a:t>Voorbereiden</a:t>
            </a:r>
            <a:r>
              <a:rPr lang="en-US" sz="688" b="1">
                <a:solidFill>
                  <a:srgbClr val="FFFFFF"/>
                </a:solidFill>
              </a:rPr>
              <a:t> </a:t>
            </a:r>
            <a:r>
              <a:rPr lang="en-US" sz="688" b="1" err="1">
                <a:solidFill>
                  <a:srgbClr val="FFFFFF"/>
                </a:solidFill>
              </a:rPr>
              <a:t>handhaven</a:t>
            </a:r>
            <a:endParaRPr lang="en-US" sz="688" b="1">
              <a:solidFill>
                <a:srgbClr val="FFFFFF"/>
              </a:solidFill>
            </a:endParaRPr>
          </a:p>
        </p:txBody>
      </p:sp>
      <p:sp>
        <p:nvSpPr>
          <p:cNvPr id="31" name="AutoShape 32">
            <a:extLst>
              <a:ext uri="{FF2B5EF4-FFF2-40B4-BE49-F238E27FC236}">
                <a16:creationId xmlns:a16="http://schemas.microsoft.com/office/drawing/2014/main" id="{9903CD3A-1333-4AD0-8132-AE419682796C}"/>
              </a:ext>
            </a:extLst>
          </p:cNvPr>
          <p:cNvSpPr>
            <a:spLocks noChangeArrowheads="1"/>
          </p:cNvSpPr>
          <p:nvPr/>
        </p:nvSpPr>
        <p:spPr bwMode="gray">
          <a:xfrm>
            <a:off x="1972504" y="2111263"/>
            <a:ext cx="1732513" cy="179144"/>
          </a:xfrm>
          <a:prstGeom prst="chevron">
            <a:avLst>
              <a:gd name="adj" fmla="val 34952"/>
            </a:avLst>
          </a:prstGeom>
          <a:solidFill>
            <a:srgbClr val="F07E26"/>
          </a:solidFill>
          <a:ln>
            <a:noFill/>
          </a:ln>
        </p:spPr>
        <p:style>
          <a:lnRef idx="2">
            <a:schemeClr val="accent1">
              <a:shade val="50000"/>
            </a:schemeClr>
          </a:lnRef>
          <a:fillRef idx="1">
            <a:schemeClr val="accent1"/>
          </a:fillRef>
          <a:effectRef idx="0">
            <a:schemeClr val="accent1"/>
          </a:effectRef>
          <a:fontRef idx="minor">
            <a:schemeClr val="lt1"/>
          </a:fontRef>
        </p:style>
        <p:txBody>
          <a:bodyPr lIns="77582" tIns="38791" rIns="77582" bIns="38791" anchor="ctr"/>
          <a:lstStyle/>
          <a:p>
            <a:pPr algn="ctr" defTabSz="774494"/>
            <a:r>
              <a:rPr lang="nl-NL" sz="688" b="1">
                <a:solidFill>
                  <a:srgbClr val="FFFFFF"/>
                </a:solidFill>
              </a:rPr>
              <a:t>Voorbereiden toezichthouden</a:t>
            </a:r>
          </a:p>
        </p:txBody>
      </p:sp>
      <p:sp>
        <p:nvSpPr>
          <p:cNvPr id="32" name="AutoShape 33">
            <a:extLst>
              <a:ext uri="{FF2B5EF4-FFF2-40B4-BE49-F238E27FC236}">
                <a16:creationId xmlns:a16="http://schemas.microsoft.com/office/drawing/2014/main" id="{A0319357-C1D5-4F2E-BFF3-D95E60285F39}"/>
              </a:ext>
            </a:extLst>
          </p:cNvPr>
          <p:cNvSpPr>
            <a:spLocks noChangeArrowheads="1"/>
          </p:cNvSpPr>
          <p:nvPr/>
        </p:nvSpPr>
        <p:spPr bwMode="gray">
          <a:xfrm>
            <a:off x="4171848" y="2111263"/>
            <a:ext cx="1733605" cy="179144"/>
          </a:xfrm>
          <a:prstGeom prst="chevron">
            <a:avLst>
              <a:gd name="adj" fmla="val 34975"/>
            </a:avLst>
          </a:prstGeom>
          <a:solidFill>
            <a:srgbClr val="F07E26"/>
          </a:solidFill>
          <a:ln>
            <a:noFill/>
          </a:ln>
        </p:spPr>
        <p:style>
          <a:lnRef idx="2">
            <a:schemeClr val="accent1">
              <a:shade val="50000"/>
            </a:schemeClr>
          </a:lnRef>
          <a:fillRef idx="1">
            <a:schemeClr val="accent1"/>
          </a:fillRef>
          <a:effectRef idx="0">
            <a:schemeClr val="accent1"/>
          </a:effectRef>
          <a:fontRef idx="minor">
            <a:schemeClr val="lt1"/>
          </a:fontRef>
        </p:style>
        <p:txBody>
          <a:bodyPr lIns="77582" tIns="38791" rIns="77582" bIns="38791" anchor="ctr"/>
          <a:lstStyle/>
          <a:p>
            <a:pPr algn="ctr" defTabSz="774494"/>
            <a:r>
              <a:rPr lang="nl-NL" sz="688" b="1">
                <a:solidFill>
                  <a:srgbClr val="FFFFFF"/>
                </a:solidFill>
              </a:rPr>
              <a:t>Uitvoeren toezichthouden</a:t>
            </a:r>
            <a:endParaRPr lang="en-US" sz="688" b="1">
              <a:solidFill>
                <a:srgbClr val="FFFFFF"/>
              </a:solidFill>
            </a:endParaRPr>
          </a:p>
        </p:txBody>
      </p:sp>
      <p:sp>
        <p:nvSpPr>
          <p:cNvPr id="34" name="AutoShape 34">
            <a:extLst>
              <a:ext uri="{FF2B5EF4-FFF2-40B4-BE49-F238E27FC236}">
                <a16:creationId xmlns:a16="http://schemas.microsoft.com/office/drawing/2014/main" id="{CFA0AB6D-E3A8-4CFB-80F0-EBE970F2D717}"/>
              </a:ext>
            </a:extLst>
          </p:cNvPr>
          <p:cNvSpPr>
            <a:spLocks noChangeArrowheads="1"/>
          </p:cNvSpPr>
          <p:nvPr/>
        </p:nvSpPr>
        <p:spPr bwMode="gray">
          <a:xfrm>
            <a:off x="8771023" y="2118575"/>
            <a:ext cx="1732513" cy="180729"/>
          </a:xfrm>
          <a:prstGeom prst="chevron">
            <a:avLst>
              <a:gd name="adj" fmla="val 34975"/>
            </a:avLst>
          </a:prstGeom>
          <a:solidFill>
            <a:srgbClr val="F07E26"/>
          </a:solidFill>
          <a:ln>
            <a:noFill/>
          </a:ln>
        </p:spPr>
        <p:style>
          <a:lnRef idx="2">
            <a:schemeClr val="accent1">
              <a:shade val="50000"/>
            </a:schemeClr>
          </a:lnRef>
          <a:fillRef idx="1">
            <a:schemeClr val="accent1"/>
          </a:fillRef>
          <a:effectRef idx="0">
            <a:schemeClr val="accent1"/>
          </a:effectRef>
          <a:fontRef idx="minor">
            <a:schemeClr val="lt1"/>
          </a:fontRef>
        </p:style>
        <p:txBody>
          <a:bodyPr lIns="77582" tIns="38791" rIns="77582" bIns="38791" anchor="ctr"/>
          <a:lstStyle/>
          <a:p>
            <a:pPr algn="ctr" defTabSz="774494"/>
            <a:r>
              <a:rPr lang="nl-NL" sz="688" b="1">
                <a:solidFill>
                  <a:srgbClr val="FFFFFF"/>
                </a:solidFill>
              </a:rPr>
              <a:t>Uitvoeren handhaven</a:t>
            </a:r>
          </a:p>
        </p:txBody>
      </p:sp>
      <p:sp>
        <p:nvSpPr>
          <p:cNvPr id="16440" name="TextBox 49">
            <a:extLst>
              <a:ext uri="{FF2B5EF4-FFF2-40B4-BE49-F238E27FC236}">
                <a16:creationId xmlns:a16="http://schemas.microsoft.com/office/drawing/2014/main" id="{6702DCE3-7D7E-427E-9D1D-667296DF8E89}"/>
              </a:ext>
            </a:extLst>
          </p:cNvPr>
          <p:cNvSpPr txBox="1">
            <a:spLocks noChangeArrowheads="1"/>
          </p:cNvSpPr>
          <p:nvPr/>
        </p:nvSpPr>
        <p:spPr bwMode="auto">
          <a:xfrm>
            <a:off x="9494275" y="399909"/>
            <a:ext cx="986395" cy="18761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r" eaLnBrk="1" hangingPunct="1"/>
            <a:r>
              <a:rPr lang="nl-NL" altLang="nl-NL" sz="619" b="1" dirty="0"/>
              <a:t>Omschrijving en doel</a:t>
            </a:r>
          </a:p>
        </p:txBody>
      </p:sp>
      <p:sp>
        <p:nvSpPr>
          <p:cNvPr id="16443" name="Freeform 63">
            <a:extLst>
              <a:ext uri="{FF2B5EF4-FFF2-40B4-BE49-F238E27FC236}">
                <a16:creationId xmlns:a16="http://schemas.microsoft.com/office/drawing/2014/main" id="{90AEAC7F-EF50-448F-A5AC-E20C1857CBF6}"/>
              </a:ext>
            </a:extLst>
          </p:cNvPr>
          <p:cNvSpPr>
            <a:spLocks noChangeAspect="1" noEditPoints="1"/>
          </p:cNvSpPr>
          <p:nvPr/>
        </p:nvSpPr>
        <p:spPr bwMode="gray">
          <a:xfrm>
            <a:off x="8898869" y="119055"/>
            <a:ext cx="233587" cy="234525"/>
          </a:xfrm>
          <a:custGeom>
            <a:avLst/>
            <a:gdLst>
              <a:gd name="T0" fmla="*/ 0 w 100"/>
              <a:gd name="T1" fmla="*/ 2147483646 h 100"/>
              <a:gd name="T2" fmla="*/ 2147483646 w 100"/>
              <a:gd name="T3" fmla="*/ 2147483646 h 100"/>
              <a:gd name="T4" fmla="*/ 2147483646 w 100"/>
              <a:gd name="T5" fmla="*/ 2147483646 h 100"/>
              <a:gd name="T6" fmla="*/ 2147483646 w 100"/>
              <a:gd name="T7" fmla="*/ 2147483646 h 100"/>
              <a:gd name="T8" fmla="*/ 2147483646 w 100"/>
              <a:gd name="T9" fmla="*/ 2147483646 h 100"/>
              <a:gd name="T10" fmla="*/ 2147483646 w 100"/>
              <a:gd name="T11" fmla="*/ 2147483646 h 100"/>
              <a:gd name="T12" fmla="*/ 2147483646 w 100"/>
              <a:gd name="T13" fmla="*/ 2147483646 h 100"/>
              <a:gd name="T14" fmla="*/ 2147483646 w 100"/>
              <a:gd name="T15" fmla="*/ 2147483646 h 100"/>
              <a:gd name="T16" fmla="*/ 2147483646 w 100"/>
              <a:gd name="T17" fmla="*/ 2147483646 h 100"/>
              <a:gd name="T18" fmla="*/ 2147483646 w 100"/>
              <a:gd name="T19" fmla="*/ 2147483646 h 100"/>
              <a:gd name="T20" fmla="*/ 2147483646 w 100"/>
              <a:gd name="T21" fmla="*/ 2147483646 h 100"/>
              <a:gd name="T22" fmla="*/ 2147483646 w 100"/>
              <a:gd name="T23" fmla="*/ 2147483646 h 100"/>
              <a:gd name="T24" fmla="*/ 2147483646 w 100"/>
              <a:gd name="T25" fmla="*/ 2147483646 h 100"/>
              <a:gd name="T26" fmla="*/ 2147483646 w 100"/>
              <a:gd name="T27" fmla="*/ 2147483646 h 100"/>
              <a:gd name="T28" fmla="*/ 2147483646 w 100"/>
              <a:gd name="T29" fmla="*/ 2147483646 h 100"/>
              <a:gd name="T30" fmla="*/ 2147483646 w 100"/>
              <a:gd name="T31" fmla="*/ 2147483646 h 100"/>
              <a:gd name="T32" fmla="*/ 2147483646 w 100"/>
              <a:gd name="T33" fmla="*/ 2147483646 h 100"/>
              <a:gd name="T34" fmla="*/ 2147483646 w 100"/>
              <a:gd name="T35" fmla="*/ 2147483646 h 100"/>
              <a:gd name="T36" fmla="*/ 2147483646 w 100"/>
              <a:gd name="T37" fmla="*/ 2147483646 h 100"/>
              <a:gd name="T38" fmla="*/ 2147483646 w 100"/>
              <a:gd name="T39" fmla="*/ 2147483646 h 100"/>
              <a:gd name="T40" fmla="*/ 2147483646 w 100"/>
              <a:gd name="T41" fmla="*/ 2147483646 h 100"/>
              <a:gd name="T42" fmla="*/ 2147483646 w 100"/>
              <a:gd name="T43" fmla="*/ 2147483646 h 100"/>
              <a:gd name="T44" fmla="*/ 2147483646 w 100"/>
              <a:gd name="T45" fmla="*/ 2147483646 h 100"/>
              <a:gd name="T46" fmla="*/ 2147483646 w 100"/>
              <a:gd name="T47" fmla="*/ 2147483646 h 100"/>
              <a:gd name="T48" fmla="*/ 2147483646 w 100"/>
              <a:gd name="T49" fmla="*/ 2147483646 h 100"/>
              <a:gd name="T50" fmla="*/ 2147483646 w 100"/>
              <a:gd name="T51" fmla="*/ 2147483646 h 100"/>
              <a:gd name="T52" fmla="*/ 2147483646 w 100"/>
              <a:gd name="T53" fmla="*/ 2147483646 h 100"/>
              <a:gd name="T54" fmla="*/ 2147483646 w 100"/>
              <a:gd name="T55" fmla="*/ 2147483646 h 100"/>
              <a:gd name="T56" fmla="*/ 2147483646 w 100"/>
              <a:gd name="T57" fmla="*/ 2147483646 h 100"/>
              <a:gd name="T58" fmla="*/ 2147483646 w 100"/>
              <a:gd name="T59" fmla="*/ 2147483646 h 100"/>
              <a:gd name="T60" fmla="*/ 2147483646 w 100"/>
              <a:gd name="T61" fmla="*/ 2147483646 h 100"/>
              <a:gd name="T62" fmla="*/ 2147483646 w 100"/>
              <a:gd name="T63" fmla="*/ 2147483646 h 100"/>
              <a:gd name="T64" fmla="*/ 2147483646 w 100"/>
              <a:gd name="T65" fmla="*/ 2147483646 h 100"/>
              <a:gd name="T66" fmla="*/ 2147483646 w 100"/>
              <a:gd name="T67" fmla="*/ 2147483646 h 100"/>
              <a:gd name="T68" fmla="*/ 2147483646 w 100"/>
              <a:gd name="T69" fmla="*/ 2147483646 h 100"/>
              <a:gd name="T70" fmla="*/ 2147483646 w 100"/>
              <a:gd name="T71" fmla="*/ 2147483646 h 100"/>
              <a:gd name="T72" fmla="*/ 2147483646 w 100"/>
              <a:gd name="T73" fmla="*/ 2147483646 h 100"/>
              <a:gd name="T74" fmla="*/ 2147483646 w 100"/>
              <a:gd name="T75" fmla="*/ 2147483646 h 100"/>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100" h="100">
                <a:moveTo>
                  <a:pt x="50" y="0"/>
                </a:moveTo>
                <a:cubicBezTo>
                  <a:pt x="22" y="0"/>
                  <a:pt x="0" y="23"/>
                  <a:pt x="0" y="50"/>
                </a:cubicBezTo>
                <a:cubicBezTo>
                  <a:pt x="0" y="77"/>
                  <a:pt x="22" y="100"/>
                  <a:pt x="50" y="100"/>
                </a:cubicBezTo>
                <a:cubicBezTo>
                  <a:pt x="77" y="100"/>
                  <a:pt x="100" y="77"/>
                  <a:pt x="100" y="50"/>
                </a:cubicBezTo>
                <a:cubicBezTo>
                  <a:pt x="100" y="23"/>
                  <a:pt x="77" y="0"/>
                  <a:pt x="50" y="0"/>
                </a:cubicBezTo>
                <a:close/>
                <a:moveTo>
                  <a:pt x="95" y="55"/>
                </a:moveTo>
                <a:cubicBezTo>
                  <a:pt x="87" y="55"/>
                  <a:pt x="87" y="55"/>
                  <a:pt x="87" y="55"/>
                </a:cubicBezTo>
                <a:cubicBezTo>
                  <a:pt x="87" y="45"/>
                  <a:pt x="87" y="45"/>
                  <a:pt x="87" y="45"/>
                </a:cubicBezTo>
                <a:cubicBezTo>
                  <a:pt x="95" y="45"/>
                  <a:pt x="95" y="45"/>
                  <a:pt x="95" y="45"/>
                </a:cubicBezTo>
                <a:lnTo>
                  <a:pt x="95" y="55"/>
                </a:lnTo>
                <a:close/>
                <a:moveTo>
                  <a:pt x="88" y="25"/>
                </a:moveTo>
                <a:cubicBezTo>
                  <a:pt x="90" y="29"/>
                  <a:pt x="90" y="29"/>
                  <a:pt x="90" y="29"/>
                </a:cubicBezTo>
                <a:cubicBezTo>
                  <a:pt x="83" y="34"/>
                  <a:pt x="83" y="34"/>
                  <a:pt x="83" y="34"/>
                </a:cubicBezTo>
                <a:cubicBezTo>
                  <a:pt x="81" y="30"/>
                  <a:pt x="81" y="30"/>
                  <a:pt x="81" y="30"/>
                </a:cubicBezTo>
                <a:lnTo>
                  <a:pt x="88" y="25"/>
                </a:lnTo>
                <a:close/>
                <a:moveTo>
                  <a:pt x="45" y="5"/>
                </a:moveTo>
                <a:cubicBezTo>
                  <a:pt x="54" y="5"/>
                  <a:pt x="54" y="5"/>
                  <a:pt x="54" y="5"/>
                </a:cubicBezTo>
                <a:cubicBezTo>
                  <a:pt x="54" y="13"/>
                  <a:pt x="54" y="13"/>
                  <a:pt x="54" y="13"/>
                </a:cubicBezTo>
                <a:cubicBezTo>
                  <a:pt x="45" y="13"/>
                  <a:pt x="45" y="13"/>
                  <a:pt x="45" y="13"/>
                </a:cubicBezTo>
                <a:lnTo>
                  <a:pt x="45" y="5"/>
                </a:lnTo>
                <a:close/>
                <a:moveTo>
                  <a:pt x="5" y="45"/>
                </a:moveTo>
                <a:cubicBezTo>
                  <a:pt x="13" y="45"/>
                  <a:pt x="13" y="45"/>
                  <a:pt x="13" y="45"/>
                </a:cubicBezTo>
                <a:cubicBezTo>
                  <a:pt x="13" y="54"/>
                  <a:pt x="13" y="54"/>
                  <a:pt x="13" y="54"/>
                </a:cubicBezTo>
                <a:cubicBezTo>
                  <a:pt x="5" y="54"/>
                  <a:pt x="5" y="54"/>
                  <a:pt x="5" y="54"/>
                </a:cubicBezTo>
                <a:lnTo>
                  <a:pt x="5" y="45"/>
                </a:lnTo>
                <a:close/>
                <a:moveTo>
                  <a:pt x="12" y="74"/>
                </a:moveTo>
                <a:cubicBezTo>
                  <a:pt x="9" y="70"/>
                  <a:pt x="9" y="70"/>
                  <a:pt x="9" y="70"/>
                </a:cubicBezTo>
                <a:cubicBezTo>
                  <a:pt x="17" y="66"/>
                  <a:pt x="17" y="66"/>
                  <a:pt x="17" y="66"/>
                </a:cubicBezTo>
                <a:cubicBezTo>
                  <a:pt x="19" y="70"/>
                  <a:pt x="19" y="70"/>
                  <a:pt x="19" y="70"/>
                </a:cubicBezTo>
                <a:lnTo>
                  <a:pt x="12" y="74"/>
                </a:lnTo>
                <a:close/>
                <a:moveTo>
                  <a:pt x="17" y="33"/>
                </a:moveTo>
                <a:cubicBezTo>
                  <a:pt x="10" y="29"/>
                  <a:pt x="10" y="29"/>
                  <a:pt x="10" y="29"/>
                </a:cubicBezTo>
                <a:cubicBezTo>
                  <a:pt x="12" y="25"/>
                  <a:pt x="12" y="25"/>
                  <a:pt x="12" y="25"/>
                </a:cubicBezTo>
                <a:cubicBezTo>
                  <a:pt x="19" y="29"/>
                  <a:pt x="19" y="29"/>
                  <a:pt x="19" y="29"/>
                </a:cubicBezTo>
                <a:lnTo>
                  <a:pt x="17" y="33"/>
                </a:lnTo>
                <a:close/>
                <a:moveTo>
                  <a:pt x="29" y="90"/>
                </a:moveTo>
                <a:cubicBezTo>
                  <a:pt x="25" y="88"/>
                  <a:pt x="25" y="88"/>
                  <a:pt x="25" y="88"/>
                </a:cubicBezTo>
                <a:cubicBezTo>
                  <a:pt x="29" y="81"/>
                  <a:pt x="29" y="81"/>
                  <a:pt x="29" y="81"/>
                </a:cubicBezTo>
                <a:cubicBezTo>
                  <a:pt x="33" y="83"/>
                  <a:pt x="33" y="83"/>
                  <a:pt x="33" y="83"/>
                </a:cubicBezTo>
                <a:lnTo>
                  <a:pt x="29" y="90"/>
                </a:lnTo>
                <a:close/>
                <a:moveTo>
                  <a:pt x="29" y="19"/>
                </a:moveTo>
                <a:cubicBezTo>
                  <a:pt x="25" y="12"/>
                  <a:pt x="25" y="12"/>
                  <a:pt x="25" y="12"/>
                </a:cubicBezTo>
                <a:cubicBezTo>
                  <a:pt x="29" y="10"/>
                  <a:pt x="29" y="10"/>
                  <a:pt x="29" y="10"/>
                </a:cubicBezTo>
                <a:cubicBezTo>
                  <a:pt x="33" y="17"/>
                  <a:pt x="33" y="17"/>
                  <a:pt x="33" y="17"/>
                </a:cubicBezTo>
                <a:lnTo>
                  <a:pt x="29" y="19"/>
                </a:lnTo>
                <a:close/>
                <a:moveTo>
                  <a:pt x="50" y="45"/>
                </a:moveTo>
                <a:cubicBezTo>
                  <a:pt x="50" y="45"/>
                  <a:pt x="50" y="45"/>
                  <a:pt x="50" y="45"/>
                </a:cubicBezTo>
                <a:cubicBezTo>
                  <a:pt x="73" y="18"/>
                  <a:pt x="73" y="18"/>
                  <a:pt x="73" y="18"/>
                </a:cubicBezTo>
                <a:cubicBezTo>
                  <a:pt x="54" y="47"/>
                  <a:pt x="54" y="47"/>
                  <a:pt x="54" y="47"/>
                </a:cubicBezTo>
                <a:cubicBezTo>
                  <a:pt x="55" y="48"/>
                  <a:pt x="55" y="49"/>
                  <a:pt x="55" y="50"/>
                </a:cubicBezTo>
                <a:cubicBezTo>
                  <a:pt x="55" y="51"/>
                  <a:pt x="55" y="51"/>
                  <a:pt x="55" y="51"/>
                </a:cubicBezTo>
                <a:cubicBezTo>
                  <a:pt x="74" y="69"/>
                  <a:pt x="74" y="69"/>
                  <a:pt x="74" y="69"/>
                </a:cubicBezTo>
                <a:cubicBezTo>
                  <a:pt x="52" y="55"/>
                  <a:pt x="52" y="55"/>
                  <a:pt x="52" y="55"/>
                </a:cubicBezTo>
                <a:cubicBezTo>
                  <a:pt x="52" y="55"/>
                  <a:pt x="51" y="55"/>
                  <a:pt x="50" y="55"/>
                </a:cubicBezTo>
                <a:cubicBezTo>
                  <a:pt x="47" y="55"/>
                  <a:pt x="44" y="53"/>
                  <a:pt x="44" y="50"/>
                </a:cubicBezTo>
                <a:cubicBezTo>
                  <a:pt x="44" y="47"/>
                  <a:pt x="47" y="45"/>
                  <a:pt x="50" y="45"/>
                </a:cubicBezTo>
                <a:close/>
                <a:moveTo>
                  <a:pt x="45" y="95"/>
                </a:moveTo>
                <a:cubicBezTo>
                  <a:pt x="45" y="87"/>
                  <a:pt x="45" y="87"/>
                  <a:pt x="45" y="87"/>
                </a:cubicBezTo>
                <a:cubicBezTo>
                  <a:pt x="54" y="87"/>
                  <a:pt x="54" y="87"/>
                  <a:pt x="54" y="87"/>
                </a:cubicBezTo>
                <a:cubicBezTo>
                  <a:pt x="54" y="95"/>
                  <a:pt x="54" y="95"/>
                  <a:pt x="54" y="95"/>
                </a:cubicBezTo>
                <a:lnTo>
                  <a:pt x="45" y="95"/>
                </a:lnTo>
                <a:close/>
                <a:moveTo>
                  <a:pt x="70" y="90"/>
                </a:moveTo>
                <a:cubicBezTo>
                  <a:pt x="66" y="83"/>
                  <a:pt x="66" y="83"/>
                  <a:pt x="66" y="83"/>
                </a:cubicBezTo>
                <a:cubicBezTo>
                  <a:pt x="70" y="81"/>
                  <a:pt x="70" y="81"/>
                  <a:pt x="70" y="81"/>
                </a:cubicBezTo>
                <a:cubicBezTo>
                  <a:pt x="74" y="88"/>
                  <a:pt x="74" y="88"/>
                  <a:pt x="74" y="88"/>
                </a:cubicBezTo>
                <a:lnTo>
                  <a:pt x="70" y="90"/>
                </a:lnTo>
                <a:close/>
                <a:moveTo>
                  <a:pt x="70" y="19"/>
                </a:moveTo>
                <a:cubicBezTo>
                  <a:pt x="66" y="17"/>
                  <a:pt x="66" y="17"/>
                  <a:pt x="66" y="17"/>
                </a:cubicBezTo>
                <a:cubicBezTo>
                  <a:pt x="70" y="10"/>
                  <a:pt x="70" y="10"/>
                  <a:pt x="70" y="10"/>
                </a:cubicBezTo>
                <a:cubicBezTo>
                  <a:pt x="74" y="12"/>
                  <a:pt x="74" y="12"/>
                  <a:pt x="74" y="12"/>
                </a:cubicBezTo>
                <a:lnTo>
                  <a:pt x="70" y="19"/>
                </a:lnTo>
                <a:close/>
                <a:moveTo>
                  <a:pt x="88" y="75"/>
                </a:moveTo>
                <a:cubicBezTo>
                  <a:pt x="81" y="71"/>
                  <a:pt x="81" y="71"/>
                  <a:pt x="81" y="71"/>
                </a:cubicBezTo>
                <a:cubicBezTo>
                  <a:pt x="83" y="67"/>
                  <a:pt x="83" y="67"/>
                  <a:pt x="83" y="67"/>
                </a:cubicBezTo>
                <a:cubicBezTo>
                  <a:pt x="90" y="71"/>
                  <a:pt x="90" y="71"/>
                  <a:pt x="90" y="71"/>
                </a:cubicBezTo>
                <a:lnTo>
                  <a:pt x="88" y="75"/>
                </a:lnTo>
                <a:close/>
              </a:path>
            </a:pathLst>
          </a:custGeom>
          <a:solidFill>
            <a:srgbClr val="00206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650"/>
          </a:p>
        </p:txBody>
      </p:sp>
      <p:sp>
        <p:nvSpPr>
          <p:cNvPr id="40" name="Tekstvak 39">
            <a:extLst>
              <a:ext uri="{FF2B5EF4-FFF2-40B4-BE49-F238E27FC236}">
                <a16:creationId xmlns:a16="http://schemas.microsoft.com/office/drawing/2014/main" id="{E9718DB0-4ACE-4003-AD78-BCC92DFE06F3}"/>
              </a:ext>
            </a:extLst>
          </p:cNvPr>
          <p:cNvSpPr txBox="1"/>
          <p:nvPr/>
        </p:nvSpPr>
        <p:spPr>
          <a:xfrm>
            <a:off x="9132456" y="137024"/>
            <a:ext cx="1624435" cy="261610"/>
          </a:xfrm>
          <a:prstGeom prst="rect">
            <a:avLst/>
          </a:prstGeom>
          <a:noFill/>
        </p:spPr>
        <p:txBody>
          <a:bodyPr wrap="square">
            <a:spAutoFit/>
          </a:bodyPr>
          <a:lstStyle/>
          <a:p>
            <a:pPr>
              <a:defRPr/>
            </a:pPr>
            <a:r>
              <a:rPr lang="nl-NL" sz="550" dirty="0"/>
              <a:t>Doorlooptijd situatieafhankelijk behalve bij</a:t>
            </a:r>
          </a:p>
          <a:p>
            <a:pPr>
              <a:defRPr/>
            </a:pPr>
            <a:r>
              <a:rPr lang="nl-NL" sz="550" dirty="0"/>
              <a:t>een handhavingsverzoek 8 weken tot besluit</a:t>
            </a:r>
          </a:p>
        </p:txBody>
      </p:sp>
      <p:sp>
        <p:nvSpPr>
          <p:cNvPr id="43" name="Tekstvak 42">
            <a:extLst>
              <a:ext uri="{FF2B5EF4-FFF2-40B4-BE49-F238E27FC236}">
                <a16:creationId xmlns:a16="http://schemas.microsoft.com/office/drawing/2014/main" id="{F1C2C6FB-1C93-4061-A0E3-360DBAAEFAD3}"/>
              </a:ext>
            </a:extLst>
          </p:cNvPr>
          <p:cNvSpPr txBox="1"/>
          <p:nvPr/>
        </p:nvSpPr>
        <p:spPr>
          <a:xfrm>
            <a:off x="1511468" y="6032559"/>
            <a:ext cx="4349967" cy="854593"/>
          </a:xfrm>
          <a:prstGeom prst="rect">
            <a:avLst/>
          </a:prstGeom>
          <a:noFill/>
        </p:spPr>
        <p:txBody>
          <a:bodyPr wrap="square" rtlCol="0">
            <a:spAutoFit/>
          </a:bodyPr>
          <a:lstStyle/>
          <a:p>
            <a:pPr marL="117906" indent="-117906">
              <a:buFont typeface="Wingdings" panose="05000000000000000000" pitchFamily="2" charset="2"/>
              <a:buChar char="§"/>
            </a:pPr>
            <a:r>
              <a:rPr lang="nl-NL" altLang="nl-NL" sz="619" dirty="0">
                <a:solidFill>
                  <a:srgbClr val="00B050"/>
                </a:solidFill>
              </a:rPr>
              <a:t>Vertrouwen als basisprincipe voor Omgevingswet, naleving als basisprincipe voor Toezicht en Handhaving</a:t>
            </a:r>
          </a:p>
          <a:p>
            <a:pPr marL="117906" indent="-117906">
              <a:buFont typeface="Wingdings" panose="05000000000000000000" pitchFamily="2" charset="2"/>
              <a:buChar char="§"/>
            </a:pPr>
            <a:r>
              <a:rPr lang="nl-NL" altLang="nl-NL" sz="619" dirty="0">
                <a:solidFill>
                  <a:srgbClr val="00B050"/>
                </a:solidFill>
              </a:rPr>
              <a:t>Heroverweging van de omgevingsvisie en integraal werken</a:t>
            </a:r>
          </a:p>
          <a:p>
            <a:pPr marL="117906" indent="-117906">
              <a:buFont typeface="Wingdings" panose="05000000000000000000" pitchFamily="2" charset="2"/>
              <a:buChar char="§"/>
            </a:pPr>
            <a:r>
              <a:rPr lang="nl-NL" altLang="nl-NL" sz="619" dirty="0">
                <a:solidFill>
                  <a:srgbClr val="00B050"/>
                </a:solidFill>
              </a:rPr>
              <a:t>Meer vergunningvrij: toezicht op basis van algemene regels</a:t>
            </a:r>
          </a:p>
          <a:p>
            <a:pPr marL="117906" indent="-117906">
              <a:buFont typeface="Wingdings" panose="05000000000000000000" pitchFamily="2" charset="2"/>
              <a:buChar char="§"/>
            </a:pPr>
            <a:r>
              <a:rPr lang="nl-NL" altLang="nl-NL" sz="619" dirty="0">
                <a:solidFill>
                  <a:srgbClr val="00B050"/>
                </a:solidFill>
              </a:rPr>
              <a:t>Meer open normen, dus andere manier van uitvoeren controle (meer oplossingsgericht)</a:t>
            </a:r>
          </a:p>
          <a:p>
            <a:pPr marL="117906" indent="-117906">
              <a:buFont typeface="Wingdings" panose="05000000000000000000" pitchFamily="2" charset="2"/>
              <a:buChar char="§"/>
            </a:pPr>
            <a:r>
              <a:rPr lang="nl-NL" altLang="nl-NL" sz="619" dirty="0">
                <a:solidFill>
                  <a:srgbClr val="00B050"/>
                </a:solidFill>
              </a:rPr>
              <a:t>Normen per voorliggend gebied; elke gemeenten maakt zijn regels op, incl. milieuregels</a:t>
            </a:r>
          </a:p>
          <a:p>
            <a:pPr marL="117906" indent="-117906">
              <a:buFont typeface="Wingdings" panose="05000000000000000000" pitchFamily="2" charset="2"/>
              <a:buChar char="§"/>
            </a:pPr>
            <a:r>
              <a:rPr lang="nl-NL" sz="619" dirty="0">
                <a:solidFill>
                  <a:srgbClr val="00B050"/>
                </a:solidFill>
              </a:rPr>
              <a:t>De specifieke zorgplicht zorgt ervoor dat degene die een activiteit verricht alles moet doen en laten om negatieve gevolgen te voorkomen. Dit heeft gevolgen voor handhaving. Voor de hand liggende zaken hoeven niet precies te zijn uitgespeld in regelgeving en vergunningvoorschriften</a:t>
            </a:r>
            <a:r>
              <a:rPr lang="nl-NL" altLang="nl-NL" sz="619" dirty="0">
                <a:solidFill>
                  <a:srgbClr val="00B050"/>
                </a:solidFill>
              </a:rPr>
              <a:t>	</a:t>
            </a:r>
          </a:p>
        </p:txBody>
      </p:sp>
      <p:sp>
        <p:nvSpPr>
          <p:cNvPr id="44" name="Tekstvak 43">
            <a:extLst>
              <a:ext uri="{FF2B5EF4-FFF2-40B4-BE49-F238E27FC236}">
                <a16:creationId xmlns:a16="http://schemas.microsoft.com/office/drawing/2014/main" id="{06DFB892-FBE3-495A-9890-DFD3313B26CC}"/>
              </a:ext>
            </a:extLst>
          </p:cNvPr>
          <p:cNvSpPr txBox="1"/>
          <p:nvPr/>
        </p:nvSpPr>
        <p:spPr>
          <a:xfrm>
            <a:off x="5831311" y="6065459"/>
            <a:ext cx="4879179" cy="759310"/>
          </a:xfrm>
          <a:prstGeom prst="rect">
            <a:avLst/>
          </a:prstGeom>
          <a:noFill/>
        </p:spPr>
        <p:txBody>
          <a:bodyPr wrap="square" rtlCol="0">
            <a:spAutoFit/>
          </a:bodyPr>
          <a:lstStyle/>
          <a:p>
            <a:pPr marL="117906" indent="-117906">
              <a:buFont typeface="Wingdings" panose="05000000000000000000" pitchFamily="2" charset="2"/>
              <a:buChar char="§"/>
            </a:pPr>
            <a:r>
              <a:rPr lang="nl-NL" altLang="nl-NL" sz="619" dirty="0">
                <a:solidFill>
                  <a:srgbClr val="00B050"/>
                </a:solidFill>
              </a:rPr>
              <a:t>Meer integraal toezicht houden (samen met ketenpartners) </a:t>
            </a:r>
          </a:p>
          <a:p>
            <a:pPr marL="117906" indent="-117906">
              <a:buFont typeface="Wingdings" panose="05000000000000000000" pitchFamily="2" charset="2"/>
              <a:buChar char="§"/>
            </a:pPr>
            <a:r>
              <a:rPr lang="nl-NL" altLang="nl-NL" sz="619" dirty="0">
                <a:solidFill>
                  <a:srgbClr val="00B050"/>
                </a:solidFill>
              </a:rPr>
              <a:t>Veranderende rol van de toezichthouder: integraal en andere basis waarop controle wordt uitgevoerd, meer toezicht op algemene regels, beoordelingsvermogen om zelf de open norm toe te passen</a:t>
            </a:r>
            <a:endParaRPr lang="nl-NL" sz="619" dirty="0"/>
          </a:p>
          <a:p>
            <a:pPr marL="117906" indent="-117906">
              <a:buFont typeface="Wingdings" panose="05000000000000000000" pitchFamily="2" charset="2"/>
              <a:buChar char="§"/>
            </a:pPr>
            <a:r>
              <a:rPr lang="nl-NL" sz="619" dirty="0">
                <a:solidFill>
                  <a:srgbClr val="00B050"/>
                </a:solidFill>
              </a:rPr>
              <a:t>Geen preventieve bouwtechnische toetsing meer als onderdeel van de vergunningprocedure</a:t>
            </a:r>
          </a:p>
          <a:p>
            <a:pPr marL="117906" indent="-117906">
              <a:buFont typeface="Wingdings" panose="05000000000000000000" pitchFamily="2" charset="2"/>
              <a:buChar char="§"/>
            </a:pPr>
            <a:r>
              <a:rPr lang="nl-NL" altLang="nl-NL" sz="619" dirty="0">
                <a:solidFill>
                  <a:srgbClr val="00B050"/>
                </a:solidFill>
              </a:rPr>
              <a:t>Milieu: voortaan ook toezicht en handhaving op milieuregels per omgevingsplan, die per gemeente en gebied anders kunnen zijn</a:t>
            </a:r>
          </a:p>
          <a:p>
            <a:pPr marL="117906" indent="-117906">
              <a:buFont typeface="Wingdings" panose="05000000000000000000" pitchFamily="2" charset="2"/>
              <a:buChar char="§"/>
            </a:pPr>
            <a:r>
              <a:rPr lang="nl-NL" altLang="nl-NL" sz="619" dirty="0">
                <a:solidFill>
                  <a:srgbClr val="00B050"/>
                </a:solidFill>
              </a:rPr>
              <a:t>Veranderende status van ‘melding’: zwaardere sanctie op niet melden</a:t>
            </a:r>
          </a:p>
          <a:p>
            <a:pPr marL="117906" indent="-117906">
              <a:buFont typeface="Wingdings" panose="05000000000000000000" pitchFamily="2" charset="2"/>
              <a:buChar char="§"/>
            </a:pPr>
            <a:r>
              <a:rPr lang="nl-NL" altLang="nl-NL" sz="619" dirty="0">
                <a:solidFill>
                  <a:srgbClr val="00B050"/>
                </a:solidFill>
              </a:rPr>
              <a:t>Veranderende verantwoordelijkheden gemeentes voor bouwtechnisch toezicht </a:t>
            </a:r>
            <a:r>
              <a:rPr lang="nl-NL" altLang="nl-NL" sz="619" dirty="0">
                <a:solidFill>
                  <a:srgbClr val="0070C0"/>
                </a:solidFill>
              </a:rPr>
              <a:t>(zie proces “behandelen melding bouwactiviteit”)</a:t>
            </a:r>
          </a:p>
        </p:txBody>
      </p:sp>
      <p:sp>
        <p:nvSpPr>
          <p:cNvPr id="41" name="Rechthoek 40">
            <a:extLst>
              <a:ext uri="{FF2B5EF4-FFF2-40B4-BE49-F238E27FC236}">
                <a16:creationId xmlns:a16="http://schemas.microsoft.com/office/drawing/2014/main" id="{7D0FC024-4894-490A-AFDB-F319E0E56D32}"/>
              </a:ext>
            </a:extLst>
          </p:cNvPr>
          <p:cNvSpPr/>
          <p:nvPr/>
        </p:nvSpPr>
        <p:spPr>
          <a:xfrm>
            <a:off x="1541591" y="6028667"/>
            <a:ext cx="9019406" cy="825441"/>
          </a:xfrm>
          <a:prstGeom prst="rect">
            <a:avLst/>
          </a:prstGeom>
          <a:noFill/>
          <a:ln w="1270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122273" indent="-122273">
              <a:buFont typeface="Arial" panose="020B0604020202020204" pitchFamily="34" charset="0"/>
              <a:buChar char="•"/>
              <a:defRPr/>
            </a:pPr>
            <a:endParaRPr lang="nl-NL" sz="688" dirty="0">
              <a:solidFill>
                <a:schemeClr val="tx1"/>
              </a:solidFill>
              <a:cs typeface="Arial" panose="020B0604020202020204" pitchFamily="34" charset="0"/>
            </a:endParaRPr>
          </a:p>
        </p:txBody>
      </p:sp>
      <p:sp>
        <p:nvSpPr>
          <p:cNvPr id="42" name="TextBox 49">
            <a:extLst>
              <a:ext uri="{FF2B5EF4-FFF2-40B4-BE49-F238E27FC236}">
                <a16:creationId xmlns:a16="http://schemas.microsoft.com/office/drawing/2014/main" id="{012B8F58-452A-479E-BB24-4F3CF53A5353}"/>
              </a:ext>
            </a:extLst>
          </p:cNvPr>
          <p:cNvSpPr txBox="1">
            <a:spLocks noChangeArrowheads="1"/>
          </p:cNvSpPr>
          <p:nvPr/>
        </p:nvSpPr>
        <p:spPr bwMode="auto">
          <a:xfrm>
            <a:off x="8514012" y="5940114"/>
            <a:ext cx="1989524" cy="198196"/>
          </a:xfrm>
          <a:prstGeom prst="rect">
            <a:avLst/>
          </a:prstGeom>
          <a:solidFill>
            <a:schemeClr val="bg1"/>
          </a:solidFill>
          <a:ln>
            <a:noFill/>
          </a:ln>
        </p:spPr>
        <p:txBody>
          <a:bodyPr wrap="square">
            <a:spAutoFit/>
          </a:bodyPr>
          <a:lstStyle/>
          <a:p>
            <a:pPr algn="r" eaLnBrk="1" hangingPunct="1"/>
            <a:r>
              <a:rPr lang="nl-NL" altLang="nl-NL" sz="688" b="1" dirty="0"/>
              <a:t>Effecten van de Omgevingswet op dit proces</a:t>
            </a:r>
          </a:p>
        </p:txBody>
      </p:sp>
      <p:sp>
        <p:nvSpPr>
          <p:cNvPr id="45" name="Tekstvak 1">
            <a:extLst>
              <a:ext uri="{FF2B5EF4-FFF2-40B4-BE49-F238E27FC236}">
                <a16:creationId xmlns:a16="http://schemas.microsoft.com/office/drawing/2014/main" id="{4E9E0F0E-F622-4D7E-B282-200799F1FE3F}"/>
              </a:ext>
            </a:extLst>
          </p:cNvPr>
          <p:cNvSpPr txBox="1">
            <a:spLocks noChangeArrowheads="1"/>
          </p:cNvSpPr>
          <p:nvPr/>
        </p:nvSpPr>
        <p:spPr bwMode="auto">
          <a:xfrm rot="16200000">
            <a:off x="8779699" y="4043203"/>
            <a:ext cx="3734591" cy="155877"/>
          </a:xfrm>
          <a:prstGeom prst="rect">
            <a:avLst/>
          </a:prstGeom>
          <a:solidFill>
            <a:schemeClr val="bg1"/>
          </a:solidFill>
          <a:ln w="12700">
            <a:noFill/>
          </a:ln>
        </p:spPr>
        <p:txBody>
          <a:bodyPr wrap="square">
            <a:spAutoFit/>
          </a:bodyPr>
          <a:lstStyle/>
          <a:p>
            <a:pPr algn="ctr"/>
            <a:r>
              <a:rPr lang="nl-NL" altLang="nl-NL" sz="413" dirty="0">
                <a:hlinkClick r:id="rId4"/>
              </a:rPr>
              <a:t>www.gemmaonline.nl/index.php/Bedrijfsprocessen_omgevingswet</a:t>
            </a:r>
            <a:r>
              <a:rPr lang="nl-NL" altLang="nl-NL" sz="413" dirty="0"/>
              <a:t> </a:t>
            </a:r>
            <a:r>
              <a:rPr lang="nl-NL" altLang="nl-NL" sz="413" dirty="0">
                <a:solidFill>
                  <a:srgbClr val="00B050"/>
                </a:solidFill>
              </a:rPr>
              <a:t>Groene tekst: </a:t>
            </a:r>
            <a:r>
              <a:rPr lang="nl-NL" altLang="nl-NL" sz="413" dirty="0"/>
              <a:t>betekent effect van de Omgevingswet op dit onderdeel</a:t>
            </a:r>
          </a:p>
        </p:txBody>
      </p:sp>
    </p:spTree>
    <p:extLst>
      <p:ext uri="{BB962C8B-B14F-4D97-AF65-F5344CB8AC3E}">
        <p14:creationId xmlns:p14="http://schemas.microsoft.com/office/powerpoint/2010/main" val="39330190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a:extLst>
              <a:ext uri="{FF2B5EF4-FFF2-40B4-BE49-F238E27FC236}">
                <a16:creationId xmlns:a16="http://schemas.microsoft.com/office/drawing/2014/main" id="{811A8A87-7227-C640-B050-786E7BBD7C6C}"/>
              </a:ext>
            </a:extLst>
          </p:cNvPr>
          <p:cNvSpPr txBox="1">
            <a:spLocks/>
          </p:cNvSpPr>
          <p:nvPr/>
        </p:nvSpPr>
        <p:spPr>
          <a:xfrm>
            <a:off x="1079500" y="1779444"/>
            <a:ext cx="10033000" cy="4500563"/>
          </a:xfrm>
          <a:prstGeom prst="rect">
            <a:avLst/>
          </a:prstGeom>
        </p:spPr>
        <p:txBody>
          <a:bodyPr/>
          <a:lstStyle>
            <a:lvl1pPr marL="268293" indent="-268293" algn="l" defTabSz="912832" rtl="0" eaLnBrk="1" fontAlgn="base" hangingPunct="1">
              <a:lnSpc>
                <a:spcPct val="90000"/>
              </a:lnSpc>
              <a:spcBef>
                <a:spcPts val="475"/>
              </a:spcBef>
              <a:spcAft>
                <a:spcPct val="0"/>
              </a:spcAft>
              <a:buClr>
                <a:srgbClr val="00A9F3"/>
              </a:buClr>
              <a:buSzPct val="80000"/>
              <a:buFont typeface="Arial" charset="0"/>
              <a:buChar char="•"/>
              <a:defRPr sz="2400" kern="1200">
                <a:solidFill>
                  <a:schemeClr val="tx1"/>
                </a:solidFill>
                <a:latin typeface="Arial" charset="0"/>
                <a:ea typeface="Arial" charset="0"/>
                <a:cs typeface="Arial" charset="0"/>
              </a:defRPr>
            </a:lvl1pPr>
            <a:lvl2pPr marL="539761" indent="-269881" algn="l" defTabSz="912832" rtl="0" eaLnBrk="1" fontAlgn="base" hangingPunct="1">
              <a:lnSpc>
                <a:spcPct val="90000"/>
              </a:lnSpc>
              <a:spcBef>
                <a:spcPts val="438"/>
              </a:spcBef>
              <a:spcAft>
                <a:spcPct val="0"/>
              </a:spcAft>
              <a:buClr>
                <a:srgbClr val="00A9F3"/>
              </a:buClr>
              <a:buSzPct val="80000"/>
              <a:buFont typeface="Arial" charset="0"/>
              <a:buChar char="•"/>
              <a:defRPr sz="2200" kern="1200">
                <a:solidFill>
                  <a:schemeClr val="tx1"/>
                </a:solidFill>
                <a:latin typeface="Arial" charset="0"/>
                <a:ea typeface="Arial" charset="0"/>
                <a:cs typeface="Arial" charset="0"/>
              </a:defRPr>
            </a:lvl2pPr>
            <a:lvl3pPr marL="809641" indent="-269881" algn="l" defTabSz="912832" rtl="0" eaLnBrk="1" fontAlgn="base" hangingPunct="1">
              <a:lnSpc>
                <a:spcPct val="90000"/>
              </a:lnSpc>
              <a:spcBef>
                <a:spcPts val="400"/>
              </a:spcBef>
              <a:spcAft>
                <a:spcPct val="0"/>
              </a:spcAft>
              <a:buClr>
                <a:srgbClr val="00A9F3"/>
              </a:buClr>
              <a:buSzPct val="80000"/>
              <a:buFont typeface="Arial" charset="0"/>
              <a:buChar char="•"/>
              <a:defRPr sz="2000" kern="1200">
                <a:solidFill>
                  <a:schemeClr val="tx1"/>
                </a:solidFill>
                <a:latin typeface="Arial" charset="0"/>
                <a:ea typeface="Arial" charset="0"/>
                <a:cs typeface="Arial" charset="0"/>
              </a:defRPr>
            </a:lvl3pPr>
            <a:lvl4pPr marL="1079522" indent="-269881" algn="l" defTabSz="912832" rtl="0" eaLnBrk="1" fontAlgn="base" hangingPunct="1">
              <a:lnSpc>
                <a:spcPct val="90000"/>
              </a:lnSpc>
              <a:spcBef>
                <a:spcPts val="363"/>
              </a:spcBef>
              <a:spcAft>
                <a:spcPct val="0"/>
              </a:spcAft>
              <a:buClr>
                <a:srgbClr val="00A9F3"/>
              </a:buClr>
              <a:buSzPct val="80000"/>
              <a:buFont typeface="Arial" charset="0"/>
              <a:buChar char="•"/>
              <a:defRPr kern="1200">
                <a:solidFill>
                  <a:schemeClr val="tx1"/>
                </a:solidFill>
                <a:latin typeface="Arial" charset="0"/>
                <a:ea typeface="Arial" charset="0"/>
                <a:cs typeface="Arial" charset="0"/>
              </a:defRPr>
            </a:lvl4pPr>
            <a:lvl5pPr marL="1349402" indent="-268293" algn="l" defTabSz="912832" rtl="0" eaLnBrk="1" fontAlgn="base" hangingPunct="1">
              <a:lnSpc>
                <a:spcPct val="90000"/>
              </a:lnSpc>
              <a:spcBef>
                <a:spcPts val="325"/>
              </a:spcBef>
              <a:spcAft>
                <a:spcPct val="0"/>
              </a:spcAft>
              <a:buClr>
                <a:srgbClr val="00A9F3"/>
              </a:buClr>
              <a:buSzPct val="80000"/>
              <a:buFont typeface="Arial" charset="0"/>
              <a:buChar char="•"/>
              <a:defRPr sz="1600" kern="1200">
                <a:solidFill>
                  <a:schemeClr val="tx1"/>
                </a:solidFill>
                <a:latin typeface="Arial" charset="0"/>
                <a:ea typeface="Arial" charset="0"/>
                <a:cs typeface="Arial" charset="0"/>
              </a:defRPr>
            </a:lvl5pPr>
            <a:lvl6pPr marL="2514525" indent="-228593" algn="l" defTabSz="914373"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712" indent="-228593" algn="l" defTabSz="914373"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8897" indent="-228593" algn="l" defTabSz="914373"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083" indent="-228593" algn="l" defTabSz="914373"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buNone/>
            </a:pPr>
            <a:r>
              <a:rPr lang="nl-NL" dirty="0"/>
              <a:t>Invoering Omgevingswet per 1 januari 2023 nadert</a:t>
            </a:r>
          </a:p>
          <a:p>
            <a:pPr>
              <a:spcBef>
                <a:spcPts val="1075"/>
              </a:spcBef>
            </a:pPr>
            <a:r>
              <a:rPr lang="nl-NL" dirty="0"/>
              <a:t>Anders werken – naar de letter en de geest</a:t>
            </a:r>
          </a:p>
          <a:p>
            <a:pPr>
              <a:spcBef>
                <a:spcPts val="1075"/>
              </a:spcBef>
            </a:pPr>
            <a:r>
              <a:rPr lang="nl-NL" dirty="0"/>
              <a:t>Van programma naar lijn</a:t>
            </a:r>
          </a:p>
          <a:p>
            <a:pPr>
              <a:spcBef>
                <a:spcPts val="1075"/>
              </a:spcBef>
            </a:pPr>
            <a:r>
              <a:rPr lang="nl-NL" dirty="0"/>
              <a:t>Van DSO en JSO naar </a:t>
            </a:r>
            <a:r>
              <a:rPr lang="nl-NL" b="1" dirty="0">
                <a:solidFill>
                  <a:schemeClr val="bg2"/>
                </a:solidFill>
              </a:rPr>
              <a:t>BSO</a:t>
            </a:r>
            <a:endParaRPr lang="nl-NL" dirty="0"/>
          </a:p>
          <a:p>
            <a:pPr lvl="1"/>
            <a:r>
              <a:rPr lang="nl-NL" dirty="0"/>
              <a:t>Inhoudelijke dossiers zoals externe veiligheid</a:t>
            </a:r>
          </a:p>
          <a:p>
            <a:pPr lvl="1"/>
            <a:r>
              <a:rPr lang="nl-NL" dirty="0"/>
              <a:t>Werkprocessen </a:t>
            </a:r>
          </a:p>
          <a:p>
            <a:pPr lvl="1"/>
            <a:r>
              <a:rPr lang="nl-NL" dirty="0"/>
              <a:t>Rollen</a:t>
            </a:r>
          </a:p>
          <a:p>
            <a:pPr lvl="1"/>
            <a:r>
              <a:rPr lang="nl-NL" dirty="0"/>
              <a:t>Gegevens en stuurinformatie</a:t>
            </a:r>
          </a:p>
          <a:p>
            <a:pPr lvl="1"/>
            <a:r>
              <a:rPr lang="nl-NL" dirty="0"/>
              <a:t>Formatie en expertise</a:t>
            </a:r>
          </a:p>
          <a:p>
            <a:pPr lvl="1"/>
            <a:r>
              <a:rPr lang="nl-NL" dirty="0"/>
              <a:t>Archivering / DMS</a:t>
            </a:r>
          </a:p>
          <a:p>
            <a:pPr lvl="1"/>
            <a:r>
              <a:rPr lang="nl-NL" dirty="0"/>
              <a:t>Zaakgericht werken</a:t>
            </a:r>
          </a:p>
          <a:p>
            <a:pPr lvl="1"/>
            <a:endParaRPr lang="nl-NL" dirty="0"/>
          </a:p>
          <a:p>
            <a:endParaRPr lang="nl-NL" dirty="0"/>
          </a:p>
          <a:p>
            <a:endParaRPr lang="nl-NL" dirty="0"/>
          </a:p>
        </p:txBody>
      </p:sp>
      <p:pic>
        <p:nvPicPr>
          <p:cNvPr id="4" name="Afbeelding 3">
            <a:extLst>
              <a:ext uri="{FF2B5EF4-FFF2-40B4-BE49-F238E27FC236}">
                <a16:creationId xmlns:a16="http://schemas.microsoft.com/office/drawing/2014/main" id="{0D40E04B-B194-45A2-B50B-CC90D4B6B540}"/>
              </a:ext>
            </a:extLst>
          </p:cNvPr>
          <p:cNvPicPr>
            <a:picLocks noChangeAspect="1"/>
          </p:cNvPicPr>
          <p:nvPr/>
        </p:nvPicPr>
        <p:blipFill>
          <a:blip r:embed="rId2"/>
          <a:stretch>
            <a:fillRect/>
          </a:stretch>
        </p:blipFill>
        <p:spPr>
          <a:xfrm>
            <a:off x="8642136" y="1149578"/>
            <a:ext cx="3327400" cy="3327400"/>
          </a:xfrm>
          <a:prstGeom prst="rect">
            <a:avLst/>
          </a:prstGeom>
        </p:spPr>
      </p:pic>
      <p:sp>
        <p:nvSpPr>
          <p:cNvPr id="6" name="Titel 1">
            <a:extLst>
              <a:ext uri="{FF2B5EF4-FFF2-40B4-BE49-F238E27FC236}">
                <a16:creationId xmlns:a16="http://schemas.microsoft.com/office/drawing/2014/main" id="{84E6E777-386E-284D-B343-092324E334CC}"/>
              </a:ext>
            </a:extLst>
          </p:cNvPr>
          <p:cNvSpPr txBox="1">
            <a:spLocks/>
          </p:cNvSpPr>
          <p:nvPr/>
        </p:nvSpPr>
        <p:spPr>
          <a:xfrm>
            <a:off x="1080000" y="1080000"/>
            <a:ext cx="10033200" cy="720000"/>
          </a:xfrm>
          <a:prstGeom prst="rect">
            <a:avLst/>
          </a:prstGeom>
        </p:spPr>
        <p:txBody>
          <a:bodyPr/>
          <a:lstStyle>
            <a:lvl1pPr algn="l" defTabSz="912832" rtl="0" eaLnBrk="1" fontAlgn="base" hangingPunct="1">
              <a:lnSpc>
                <a:spcPct val="90000"/>
              </a:lnSpc>
              <a:spcBef>
                <a:spcPct val="0"/>
              </a:spcBef>
              <a:spcAft>
                <a:spcPct val="0"/>
              </a:spcAft>
              <a:defRPr lang="de-DE" sz="3200" b="1" kern="1200">
                <a:solidFill>
                  <a:srgbClr val="00A9F3"/>
                </a:solidFill>
                <a:latin typeface="Arial" charset="0"/>
                <a:ea typeface="Arial" charset="0"/>
                <a:cs typeface="Arial" charset="0"/>
              </a:defRPr>
            </a:lvl1pPr>
            <a:lvl2pPr algn="l" defTabSz="912832" rtl="0" eaLnBrk="1" fontAlgn="base" hangingPunct="1">
              <a:lnSpc>
                <a:spcPct val="90000"/>
              </a:lnSpc>
              <a:spcBef>
                <a:spcPct val="0"/>
              </a:spcBef>
              <a:spcAft>
                <a:spcPct val="0"/>
              </a:spcAft>
              <a:defRPr sz="3200" b="1">
                <a:solidFill>
                  <a:srgbClr val="00A9F3"/>
                </a:solidFill>
                <a:latin typeface="Arial" pitchFamily="34" charset="0"/>
                <a:ea typeface="Arial" charset="0"/>
                <a:cs typeface="Arial" pitchFamily="34" charset="0"/>
              </a:defRPr>
            </a:lvl2pPr>
            <a:lvl3pPr algn="l" defTabSz="912832" rtl="0" eaLnBrk="1" fontAlgn="base" hangingPunct="1">
              <a:lnSpc>
                <a:spcPct val="90000"/>
              </a:lnSpc>
              <a:spcBef>
                <a:spcPct val="0"/>
              </a:spcBef>
              <a:spcAft>
                <a:spcPct val="0"/>
              </a:spcAft>
              <a:defRPr sz="3200" b="1">
                <a:solidFill>
                  <a:srgbClr val="00A9F3"/>
                </a:solidFill>
                <a:latin typeface="Arial" pitchFamily="34" charset="0"/>
                <a:ea typeface="Arial" charset="0"/>
                <a:cs typeface="Arial" pitchFamily="34" charset="0"/>
              </a:defRPr>
            </a:lvl3pPr>
            <a:lvl4pPr algn="l" defTabSz="912832" rtl="0" eaLnBrk="1" fontAlgn="base" hangingPunct="1">
              <a:lnSpc>
                <a:spcPct val="90000"/>
              </a:lnSpc>
              <a:spcBef>
                <a:spcPct val="0"/>
              </a:spcBef>
              <a:spcAft>
                <a:spcPct val="0"/>
              </a:spcAft>
              <a:defRPr sz="3200" b="1">
                <a:solidFill>
                  <a:srgbClr val="00A9F3"/>
                </a:solidFill>
                <a:latin typeface="Arial" pitchFamily="34" charset="0"/>
                <a:ea typeface="Arial" charset="0"/>
                <a:cs typeface="Arial" pitchFamily="34" charset="0"/>
              </a:defRPr>
            </a:lvl4pPr>
            <a:lvl5pPr algn="l" defTabSz="912832" rtl="0" eaLnBrk="1" fontAlgn="base" hangingPunct="1">
              <a:lnSpc>
                <a:spcPct val="90000"/>
              </a:lnSpc>
              <a:spcBef>
                <a:spcPct val="0"/>
              </a:spcBef>
              <a:spcAft>
                <a:spcPct val="0"/>
              </a:spcAft>
              <a:defRPr sz="3200" b="1">
                <a:solidFill>
                  <a:srgbClr val="00A9F3"/>
                </a:solidFill>
                <a:latin typeface="Arial" pitchFamily="34" charset="0"/>
                <a:ea typeface="Arial" charset="0"/>
                <a:cs typeface="Arial" pitchFamily="34" charset="0"/>
              </a:defRPr>
            </a:lvl5pPr>
            <a:lvl6pPr marL="457209" algn="l" defTabSz="912832" rtl="0" eaLnBrk="1" fontAlgn="base" hangingPunct="1">
              <a:lnSpc>
                <a:spcPct val="90000"/>
              </a:lnSpc>
              <a:spcBef>
                <a:spcPct val="0"/>
              </a:spcBef>
              <a:spcAft>
                <a:spcPct val="0"/>
              </a:spcAft>
              <a:defRPr sz="3200" b="1">
                <a:solidFill>
                  <a:srgbClr val="00A9F3"/>
                </a:solidFill>
                <a:latin typeface="Arial" pitchFamily="34" charset="0"/>
                <a:cs typeface="Arial" pitchFamily="34" charset="0"/>
              </a:defRPr>
            </a:lvl6pPr>
            <a:lvl7pPr marL="914418" algn="l" defTabSz="912832" rtl="0" eaLnBrk="1" fontAlgn="base" hangingPunct="1">
              <a:lnSpc>
                <a:spcPct val="90000"/>
              </a:lnSpc>
              <a:spcBef>
                <a:spcPct val="0"/>
              </a:spcBef>
              <a:spcAft>
                <a:spcPct val="0"/>
              </a:spcAft>
              <a:defRPr sz="3200" b="1">
                <a:solidFill>
                  <a:srgbClr val="00A9F3"/>
                </a:solidFill>
                <a:latin typeface="Arial" pitchFamily="34" charset="0"/>
                <a:cs typeface="Arial" pitchFamily="34" charset="0"/>
              </a:defRPr>
            </a:lvl7pPr>
            <a:lvl8pPr marL="1371627" algn="l" defTabSz="912832" rtl="0" eaLnBrk="1" fontAlgn="base" hangingPunct="1">
              <a:lnSpc>
                <a:spcPct val="90000"/>
              </a:lnSpc>
              <a:spcBef>
                <a:spcPct val="0"/>
              </a:spcBef>
              <a:spcAft>
                <a:spcPct val="0"/>
              </a:spcAft>
              <a:defRPr sz="3200" b="1">
                <a:solidFill>
                  <a:srgbClr val="00A9F3"/>
                </a:solidFill>
                <a:latin typeface="Arial" pitchFamily="34" charset="0"/>
                <a:cs typeface="Arial" pitchFamily="34" charset="0"/>
              </a:defRPr>
            </a:lvl8pPr>
            <a:lvl9pPr marL="1828837" algn="l" defTabSz="912832" rtl="0" eaLnBrk="1" fontAlgn="base" hangingPunct="1">
              <a:lnSpc>
                <a:spcPct val="90000"/>
              </a:lnSpc>
              <a:spcBef>
                <a:spcPct val="0"/>
              </a:spcBef>
              <a:spcAft>
                <a:spcPct val="0"/>
              </a:spcAft>
              <a:defRPr sz="3200" b="1">
                <a:solidFill>
                  <a:srgbClr val="00A9F3"/>
                </a:solidFill>
                <a:latin typeface="Arial" pitchFamily="34" charset="0"/>
                <a:cs typeface="Arial" pitchFamily="34" charset="0"/>
              </a:defRPr>
            </a:lvl9pPr>
          </a:lstStyle>
          <a:p>
            <a:r>
              <a:rPr lang="nl-NL" dirty="0"/>
              <a:t>Vooraf</a:t>
            </a:r>
          </a:p>
        </p:txBody>
      </p:sp>
    </p:spTree>
    <p:extLst>
      <p:ext uri="{BB962C8B-B14F-4D97-AF65-F5344CB8AC3E}">
        <p14:creationId xmlns:p14="http://schemas.microsoft.com/office/powerpoint/2010/main" val="29770855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a:extLst>
              <a:ext uri="{FF2B5EF4-FFF2-40B4-BE49-F238E27FC236}">
                <a16:creationId xmlns:a16="http://schemas.microsoft.com/office/drawing/2014/main" id="{811A8A87-7227-C640-B050-786E7BBD7C6C}"/>
              </a:ext>
            </a:extLst>
          </p:cNvPr>
          <p:cNvSpPr txBox="1">
            <a:spLocks/>
          </p:cNvSpPr>
          <p:nvPr/>
        </p:nvSpPr>
        <p:spPr>
          <a:xfrm>
            <a:off x="1079500" y="1779444"/>
            <a:ext cx="5229860" cy="4500563"/>
          </a:xfrm>
          <a:prstGeom prst="rect">
            <a:avLst/>
          </a:prstGeom>
        </p:spPr>
        <p:txBody>
          <a:bodyPr/>
          <a:lstStyle>
            <a:lvl1pPr marL="268293" indent="-268293" algn="l" defTabSz="912832" rtl="0" eaLnBrk="1" fontAlgn="base" hangingPunct="1">
              <a:lnSpc>
                <a:spcPct val="90000"/>
              </a:lnSpc>
              <a:spcBef>
                <a:spcPts val="475"/>
              </a:spcBef>
              <a:spcAft>
                <a:spcPct val="0"/>
              </a:spcAft>
              <a:buClr>
                <a:srgbClr val="00A9F3"/>
              </a:buClr>
              <a:buSzPct val="80000"/>
              <a:buFont typeface="Arial" charset="0"/>
              <a:buChar char="•"/>
              <a:defRPr sz="2400" kern="1200">
                <a:solidFill>
                  <a:schemeClr val="tx1"/>
                </a:solidFill>
                <a:latin typeface="Arial" charset="0"/>
                <a:ea typeface="Arial" charset="0"/>
                <a:cs typeface="Arial" charset="0"/>
              </a:defRPr>
            </a:lvl1pPr>
            <a:lvl2pPr marL="539761" indent="-269881" algn="l" defTabSz="912832" rtl="0" eaLnBrk="1" fontAlgn="base" hangingPunct="1">
              <a:lnSpc>
                <a:spcPct val="90000"/>
              </a:lnSpc>
              <a:spcBef>
                <a:spcPts val="438"/>
              </a:spcBef>
              <a:spcAft>
                <a:spcPct val="0"/>
              </a:spcAft>
              <a:buClr>
                <a:srgbClr val="00A9F3"/>
              </a:buClr>
              <a:buSzPct val="80000"/>
              <a:buFont typeface="Arial" charset="0"/>
              <a:buChar char="•"/>
              <a:defRPr sz="2200" kern="1200">
                <a:solidFill>
                  <a:schemeClr val="tx1"/>
                </a:solidFill>
                <a:latin typeface="Arial" charset="0"/>
                <a:ea typeface="Arial" charset="0"/>
                <a:cs typeface="Arial" charset="0"/>
              </a:defRPr>
            </a:lvl2pPr>
            <a:lvl3pPr marL="809641" indent="-269881" algn="l" defTabSz="912832" rtl="0" eaLnBrk="1" fontAlgn="base" hangingPunct="1">
              <a:lnSpc>
                <a:spcPct val="90000"/>
              </a:lnSpc>
              <a:spcBef>
                <a:spcPts val="400"/>
              </a:spcBef>
              <a:spcAft>
                <a:spcPct val="0"/>
              </a:spcAft>
              <a:buClr>
                <a:srgbClr val="00A9F3"/>
              </a:buClr>
              <a:buSzPct val="80000"/>
              <a:buFont typeface="Arial" charset="0"/>
              <a:buChar char="•"/>
              <a:defRPr sz="2000" kern="1200">
                <a:solidFill>
                  <a:schemeClr val="tx1"/>
                </a:solidFill>
                <a:latin typeface="Arial" charset="0"/>
                <a:ea typeface="Arial" charset="0"/>
                <a:cs typeface="Arial" charset="0"/>
              </a:defRPr>
            </a:lvl3pPr>
            <a:lvl4pPr marL="1079522" indent="-269881" algn="l" defTabSz="912832" rtl="0" eaLnBrk="1" fontAlgn="base" hangingPunct="1">
              <a:lnSpc>
                <a:spcPct val="90000"/>
              </a:lnSpc>
              <a:spcBef>
                <a:spcPts val="363"/>
              </a:spcBef>
              <a:spcAft>
                <a:spcPct val="0"/>
              </a:spcAft>
              <a:buClr>
                <a:srgbClr val="00A9F3"/>
              </a:buClr>
              <a:buSzPct val="80000"/>
              <a:buFont typeface="Arial" charset="0"/>
              <a:buChar char="•"/>
              <a:defRPr kern="1200">
                <a:solidFill>
                  <a:schemeClr val="tx1"/>
                </a:solidFill>
                <a:latin typeface="Arial" charset="0"/>
                <a:ea typeface="Arial" charset="0"/>
                <a:cs typeface="Arial" charset="0"/>
              </a:defRPr>
            </a:lvl4pPr>
            <a:lvl5pPr marL="1349402" indent="-268293" algn="l" defTabSz="912832" rtl="0" eaLnBrk="1" fontAlgn="base" hangingPunct="1">
              <a:lnSpc>
                <a:spcPct val="90000"/>
              </a:lnSpc>
              <a:spcBef>
                <a:spcPts val="325"/>
              </a:spcBef>
              <a:spcAft>
                <a:spcPct val="0"/>
              </a:spcAft>
              <a:buClr>
                <a:srgbClr val="00A9F3"/>
              </a:buClr>
              <a:buSzPct val="80000"/>
              <a:buFont typeface="Arial" charset="0"/>
              <a:buChar char="•"/>
              <a:defRPr sz="1600" kern="1200">
                <a:solidFill>
                  <a:schemeClr val="tx1"/>
                </a:solidFill>
                <a:latin typeface="Arial" charset="0"/>
                <a:ea typeface="Arial" charset="0"/>
                <a:cs typeface="Arial" charset="0"/>
              </a:defRPr>
            </a:lvl5pPr>
            <a:lvl6pPr marL="2514525" indent="-228593" algn="l" defTabSz="914373"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712" indent="-228593" algn="l" defTabSz="914373"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8897" indent="-228593" algn="l" defTabSz="914373"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083" indent="-228593" algn="l" defTabSz="914373"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spcBef>
                <a:spcPts val="600"/>
              </a:spcBef>
              <a:spcAft>
                <a:spcPts val="600"/>
              </a:spcAft>
              <a:buFont typeface="Arial" charset="0"/>
              <a:buNone/>
            </a:pPr>
            <a:r>
              <a:rPr lang="nl-NL" dirty="0"/>
              <a:t>Vakgebied externe veiligheid</a:t>
            </a:r>
          </a:p>
          <a:p>
            <a:pPr>
              <a:spcBef>
                <a:spcPts val="600"/>
              </a:spcBef>
              <a:spcAft>
                <a:spcPts val="600"/>
              </a:spcAft>
            </a:pPr>
            <a:r>
              <a:rPr lang="nl-NL" dirty="0"/>
              <a:t>Modernisering Omgevingsveiligheid </a:t>
            </a:r>
          </a:p>
          <a:p>
            <a:pPr>
              <a:spcBef>
                <a:spcPts val="600"/>
              </a:spcBef>
              <a:spcAft>
                <a:spcPts val="600"/>
              </a:spcAft>
            </a:pPr>
            <a:r>
              <a:rPr lang="nl-NL" dirty="0"/>
              <a:t>Register Externe Veiligheid (REV)</a:t>
            </a:r>
          </a:p>
          <a:p>
            <a:pPr>
              <a:spcBef>
                <a:spcPts val="600"/>
              </a:spcBef>
              <a:spcAft>
                <a:spcPts val="600"/>
              </a:spcAft>
            </a:pPr>
            <a:r>
              <a:rPr lang="nl-NL" dirty="0"/>
              <a:t>Inpassing in Omgevingsbeleid en uitvoering VTH</a:t>
            </a:r>
          </a:p>
        </p:txBody>
      </p:sp>
      <p:sp>
        <p:nvSpPr>
          <p:cNvPr id="6" name="Rechteraccolade 5">
            <a:extLst>
              <a:ext uri="{FF2B5EF4-FFF2-40B4-BE49-F238E27FC236}">
                <a16:creationId xmlns:a16="http://schemas.microsoft.com/office/drawing/2014/main" id="{A679D6A1-76D1-4AF0-8D4A-98818F194863}"/>
              </a:ext>
            </a:extLst>
          </p:cNvPr>
          <p:cNvSpPr/>
          <p:nvPr/>
        </p:nvSpPr>
        <p:spPr>
          <a:xfrm>
            <a:off x="6009494" y="1800000"/>
            <a:ext cx="484094" cy="2653666"/>
          </a:xfrm>
          <a:prstGeom prst="rightBrace">
            <a:avLst/>
          </a:prstGeom>
          <a:ln w="22225"/>
        </p:spPr>
        <p:style>
          <a:lnRef idx="1">
            <a:schemeClr val="accent1"/>
          </a:lnRef>
          <a:fillRef idx="0">
            <a:schemeClr val="accent1"/>
          </a:fillRef>
          <a:effectRef idx="0">
            <a:schemeClr val="accent1"/>
          </a:effectRef>
          <a:fontRef idx="minor">
            <a:schemeClr val="tx1"/>
          </a:fontRef>
        </p:style>
        <p:txBody>
          <a:bodyPr rtlCol="0" anchor="ctr"/>
          <a:lstStyle/>
          <a:p>
            <a:pPr algn="ctr"/>
            <a:endParaRPr lang="nl-NL"/>
          </a:p>
        </p:txBody>
      </p:sp>
      <p:sp>
        <p:nvSpPr>
          <p:cNvPr id="7" name="Gebogen pijl 1">
            <a:extLst>
              <a:ext uri="{FF2B5EF4-FFF2-40B4-BE49-F238E27FC236}">
                <a16:creationId xmlns:a16="http://schemas.microsoft.com/office/drawing/2014/main" id="{3C598864-1B69-4568-BA35-6C0CB8DC587E}"/>
              </a:ext>
            </a:extLst>
          </p:cNvPr>
          <p:cNvSpPr/>
          <p:nvPr/>
        </p:nvSpPr>
        <p:spPr>
          <a:xfrm rot="5400000">
            <a:off x="6974248" y="2805478"/>
            <a:ext cx="1285539" cy="1629784"/>
          </a:xfrm>
          <a:prstGeom prst="bentArrow">
            <a:avLst>
              <a:gd name="adj1" fmla="val 26667"/>
              <a:gd name="adj2" fmla="val 25000"/>
              <a:gd name="adj3" fmla="val 25000"/>
              <a:gd name="adj4" fmla="val 4375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solidFill>
                <a:schemeClr val="tx1"/>
              </a:solidFill>
            </a:endParaRPr>
          </a:p>
        </p:txBody>
      </p:sp>
      <p:sp>
        <p:nvSpPr>
          <p:cNvPr id="8" name="Afgeronde rechthoek 6">
            <a:extLst>
              <a:ext uri="{FF2B5EF4-FFF2-40B4-BE49-F238E27FC236}">
                <a16:creationId xmlns:a16="http://schemas.microsoft.com/office/drawing/2014/main" id="{D6124C6B-BC1D-4FA3-B0CB-5109F1F06608}"/>
              </a:ext>
            </a:extLst>
          </p:cNvPr>
          <p:cNvSpPr/>
          <p:nvPr/>
        </p:nvSpPr>
        <p:spPr>
          <a:xfrm>
            <a:off x="6112675" y="4365075"/>
            <a:ext cx="5206884" cy="2299888"/>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nSpc>
                <a:spcPct val="100000"/>
              </a:lnSpc>
              <a:spcBef>
                <a:spcPts val="0"/>
              </a:spcBef>
              <a:spcAft>
                <a:spcPts val="600"/>
              </a:spcAft>
              <a:buFont typeface="Arial" panose="020B0604020202020204" pitchFamily="34" charset="0"/>
              <a:buChar char="•"/>
            </a:pPr>
            <a:r>
              <a:rPr lang="nl-NL" dirty="0" err="1">
                <a:solidFill>
                  <a:schemeClr val="tx1"/>
                </a:solidFill>
              </a:rPr>
              <a:t>Mba’s</a:t>
            </a:r>
            <a:r>
              <a:rPr lang="nl-NL" dirty="0">
                <a:solidFill>
                  <a:schemeClr val="tx1"/>
                </a:solidFill>
              </a:rPr>
              <a:t> als bron van risico</a:t>
            </a:r>
          </a:p>
          <a:p>
            <a:pPr marL="285750" indent="-285750">
              <a:lnSpc>
                <a:spcPct val="100000"/>
              </a:lnSpc>
              <a:spcBef>
                <a:spcPts val="0"/>
              </a:spcBef>
              <a:spcAft>
                <a:spcPts val="600"/>
              </a:spcAft>
              <a:buFont typeface="Arial" panose="020B0604020202020204" pitchFamily="34" charset="0"/>
              <a:buChar char="•"/>
            </a:pPr>
            <a:r>
              <a:rPr lang="nl-NL" dirty="0">
                <a:solidFill>
                  <a:schemeClr val="tx1"/>
                </a:solidFill>
              </a:rPr>
              <a:t>Risicocontouren en aandachtsgebieden</a:t>
            </a:r>
          </a:p>
          <a:p>
            <a:pPr marL="285750" indent="-285750">
              <a:lnSpc>
                <a:spcPct val="100000"/>
              </a:lnSpc>
              <a:spcBef>
                <a:spcPts val="0"/>
              </a:spcBef>
              <a:spcAft>
                <a:spcPts val="600"/>
              </a:spcAft>
              <a:buFont typeface="Arial" panose="020B0604020202020204" pitchFamily="34" charset="0"/>
              <a:buChar char="•"/>
            </a:pPr>
            <a:r>
              <a:rPr lang="nl-NL" dirty="0">
                <a:solidFill>
                  <a:schemeClr val="tx1"/>
                </a:solidFill>
              </a:rPr>
              <a:t>Kwetsbare gebouwen en locaties ontvanger van risico</a:t>
            </a:r>
          </a:p>
        </p:txBody>
      </p:sp>
      <p:sp>
        <p:nvSpPr>
          <p:cNvPr id="9" name="Titel 1">
            <a:extLst>
              <a:ext uri="{FF2B5EF4-FFF2-40B4-BE49-F238E27FC236}">
                <a16:creationId xmlns:a16="http://schemas.microsoft.com/office/drawing/2014/main" id="{11DD2A33-C92A-A244-9403-75A40CCE9C74}"/>
              </a:ext>
            </a:extLst>
          </p:cNvPr>
          <p:cNvSpPr txBox="1">
            <a:spLocks/>
          </p:cNvSpPr>
          <p:nvPr/>
        </p:nvSpPr>
        <p:spPr>
          <a:xfrm>
            <a:off x="1080000" y="1080000"/>
            <a:ext cx="10033200" cy="720000"/>
          </a:xfrm>
          <a:prstGeom prst="rect">
            <a:avLst/>
          </a:prstGeom>
        </p:spPr>
        <p:txBody>
          <a:bodyPr/>
          <a:lstStyle>
            <a:lvl1pPr algn="l" defTabSz="912832" rtl="0" eaLnBrk="1" fontAlgn="base" hangingPunct="1">
              <a:lnSpc>
                <a:spcPct val="90000"/>
              </a:lnSpc>
              <a:spcBef>
                <a:spcPct val="0"/>
              </a:spcBef>
              <a:spcAft>
                <a:spcPct val="0"/>
              </a:spcAft>
              <a:defRPr lang="de-DE" sz="3200" b="1" kern="1200">
                <a:solidFill>
                  <a:srgbClr val="00A9F3"/>
                </a:solidFill>
                <a:latin typeface="Arial" charset="0"/>
                <a:ea typeface="Arial" charset="0"/>
                <a:cs typeface="Arial" charset="0"/>
              </a:defRPr>
            </a:lvl1pPr>
            <a:lvl2pPr algn="l" defTabSz="912832" rtl="0" eaLnBrk="1" fontAlgn="base" hangingPunct="1">
              <a:lnSpc>
                <a:spcPct val="90000"/>
              </a:lnSpc>
              <a:spcBef>
                <a:spcPct val="0"/>
              </a:spcBef>
              <a:spcAft>
                <a:spcPct val="0"/>
              </a:spcAft>
              <a:defRPr sz="3200" b="1">
                <a:solidFill>
                  <a:srgbClr val="00A9F3"/>
                </a:solidFill>
                <a:latin typeface="Arial" pitchFamily="34" charset="0"/>
                <a:ea typeface="Arial" charset="0"/>
                <a:cs typeface="Arial" pitchFamily="34" charset="0"/>
              </a:defRPr>
            </a:lvl2pPr>
            <a:lvl3pPr algn="l" defTabSz="912832" rtl="0" eaLnBrk="1" fontAlgn="base" hangingPunct="1">
              <a:lnSpc>
                <a:spcPct val="90000"/>
              </a:lnSpc>
              <a:spcBef>
                <a:spcPct val="0"/>
              </a:spcBef>
              <a:spcAft>
                <a:spcPct val="0"/>
              </a:spcAft>
              <a:defRPr sz="3200" b="1">
                <a:solidFill>
                  <a:srgbClr val="00A9F3"/>
                </a:solidFill>
                <a:latin typeface="Arial" pitchFamily="34" charset="0"/>
                <a:ea typeface="Arial" charset="0"/>
                <a:cs typeface="Arial" pitchFamily="34" charset="0"/>
              </a:defRPr>
            </a:lvl3pPr>
            <a:lvl4pPr algn="l" defTabSz="912832" rtl="0" eaLnBrk="1" fontAlgn="base" hangingPunct="1">
              <a:lnSpc>
                <a:spcPct val="90000"/>
              </a:lnSpc>
              <a:spcBef>
                <a:spcPct val="0"/>
              </a:spcBef>
              <a:spcAft>
                <a:spcPct val="0"/>
              </a:spcAft>
              <a:defRPr sz="3200" b="1">
                <a:solidFill>
                  <a:srgbClr val="00A9F3"/>
                </a:solidFill>
                <a:latin typeface="Arial" pitchFamily="34" charset="0"/>
                <a:ea typeface="Arial" charset="0"/>
                <a:cs typeface="Arial" pitchFamily="34" charset="0"/>
              </a:defRPr>
            </a:lvl4pPr>
            <a:lvl5pPr algn="l" defTabSz="912832" rtl="0" eaLnBrk="1" fontAlgn="base" hangingPunct="1">
              <a:lnSpc>
                <a:spcPct val="90000"/>
              </a:lnSpc>
              <a:spcBef>
                <a:spcPct val="0"/>
              </a:spcBef>
              <a:spcAft>
                <a:spcPct val="0"/>
              </a:spcAft>
              <a:defRPr sz="3200" b="1">
                <a:solidFill>
                  <a:srgbClr val="00A9F3"/>
                </a:solidFill>
                <a:latin typeface="Arial" pitchFamily="34" charset="0"/>
                <a:ea typeface="Arial" charset="0"/>
                <a:cs typeface="Arial" pitchFamily="34" charset="0"/>
              </a:defRPr>
            </a:lvl5pPr>
            <a:lvl6pPr marL="457209" algn="l" defTabSz="912832" rtl="0" eaLnBrk="1" fontAlgn="base" hangingPunct="1">
              <a:lnSpc>
                <a:spcPct val="90000"/>
              </a:lnSpc>
              <a:spcBef>
                <a:spcPct val="0"/>
              </a:spcBef>
              <a:spcAft>
                <a:spcPct val="0"/>
              </a:spcAft>
              <a:defRPr sz="3200" b="1">
                <a:solidFill>
                  <a:srgbClr val="00A9F3"/>
                </a:solidFill>
                <a:latin typeface="Arial" pitchFamily="34" charset="0"/>
                <a:cs typeface="Arial" pitchFamily="34" charset="0"/>
              </a:defRPr>
            </a:lvl6pPr>
            <a:lvl7pPr marL="914418" algn="l" defTabSz="912832" rtl="0" eaLnBrk="1" fontAlgn="base" hangingPunct="1">
              <a:lnSpc>
                <a:spcPct val="90000"/>
              </a:lnSpc>
              <a:spcBef>
                <a:spcPct val="0"/>
              </a:spcBef>
              <a:spcAft>
                <a:spcPct val="0"/>
              </a:spcAft>
              <a:defRPr sz="3200" b="1">
                <a:solidFill>
                  <a:srgbClr val="00A9F3"/>
                </a:solidFill>
                <a:latin typeface="Arial" pitchFamily="34" charset="0"/>
                <a:cs typeface="Arial" pitchFamily="34" charset="0"/>
              </a:defRPr>
            </a:lvl7pPr>
            <a:lvl8pPr marL="1371627" algn="l" defTabSz="912832" rtl="0" eaLnBrk="1" fontAlgn="base" hangingPunct="1">
              <a:lnSpc>
                <a:spcPct val="90000"/>
              </a:lnSpc>
              <a:spcBef>
                <a:spcPct val="0"/>
              </a:spcBef>
              <a:spcAft>
                <a:spcPct val="0"/>
              </a:spcAft>
              <a:defRPr sz="3200" b="1">
                <a:solidFill>
                  <a:srgbClr val="00A9F3"/>
                </a:solidFill>
                <a:latin typeface="Arial" pitchFamily="34" charset="0"/>
                <a:cs typeface="Arial" pitchFamily="34" charset="0"/>
              </a:defRPr>
            </a:lvl8pPr>
            <a:lvl9pPr marL="1828837" algn="l" defTabSz="912832" rtl="0" eaLnBrk="1" fontAlgn="base" hangingPunct="1">
              <a:lnSpc>
                <a:spcPct val="90000"/>
              </a:lnSpc>
              <a:spcBef>
                <a:spcPct val="0"/>
              </a:spcBef>
              <a:spcAft>
                <a:spcPct val="0"/>
              </a:spcAft>
              <a:defRPr sz="3200" b="1">
                <a:solidFill>
                  <a:srgbClr val="00A9F3"/>
                </a:solidFill>
                <a:latin typeface="Arial" pitchFamily="34" charset="0"/>
                <a:cs typeface="Arial" pitchFamily="34" charset="0"/>
              </a:defRPr>
            </a:lvl9pPr>
          </a:lstStyle>
          <a:p>
            <a:r>
              <a:rPr lang="nl-NL" dirty="0"/>
              <a:t>Over (Register) Externe Veiligheid</a:t>
            </a:r>
          </a:p>
        </p:txBody>
      </p:sp>
    </p:spTree>
    <p:extLst>
      <p:ext uri="{BB962C8B-B14F-4D97-AF65-F5344CB8AC3E}">
        <p14:creationId xmlns:p14="http://schemas.microsoft.com/office/powerpoint/2010/main" val="2253594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jdelijke aanduiding voor inhoud 2">
            <a:extLst>
              <a:ext uri="{FF2B5EF4-FFF2-40B4-BE49-F238E27FC236}">
                <a16:creationId xmlns:a16="http://schemas.microsoft.com/office/drawing/2014/main" id="{FA7314DF-8C0A-416D-AFCA-BDAABB15952B}"/>
              </a:ext>
            </a:extLst>
          </p:cNvPr>
          <p:cNvSpPr>
            <a:spLocks noGrp="1"/>
          </p:cNvSpPr>
          <p:nvPr>
            <p:ph idx="1"/>
          </p:nvPr>
        </p:nvSpPr>
        <p:spPr>
          <a:xfrm>
            <a:off x="6210300" y="1622200"/>
            <a:ext cx="5737694" cy="4500563"/>
          </a:xfrm>
        </p:spPr>
        <p:txBody>
          <a:bodyPr/>
          <a:lstStyle/>
          <a:p>
            <a:pPr marL="0" indent="0">
              <a:buNone/>
            </a:pPr>
            <a:endParaRPr lang="nl-NL" dirty="0"/>
          </a:p>
          <a:p>
            <a:endParaRPr lang="nl-NL" dirty="0"/>
          </a:p>
          <a:p>
            <a:pPr marL="0" indent="0">
              <a:buNone/>
            </a:pPr>
            <a:endParaRPr lang="nl-NL" dirty="0"/>
          </a:p>
          <a:p>
            <a:endParaRPr lang="nl-NL" dirty="0"/>
          </a:p>
        </p:txBody>
      </p:sp>
      <p:pic>
        <p:nvPicPr>
          <p:cNvPr id="11" name="Afbeelding 10">
            <a:extLst>
              <a:ext uri="{FF2B5EF4-FFF2-40B4-BE49-F238E27FC236}">
                <a16:creationId xmlns:a16="http://schemas.microsoft.com/office/drawing/2014/main" id="{046C1FB2-DA11-0C44-9B97-6201140683EB}"/>
              </a:ext>
            </a:extLst>
          </p:cNvPr>
          <p:cNvPicPr>
            <a:picLocks noChangeAspect="1"/>
          </p:cNvPicPr>
          <p:nvPr/>
        </p:nvPicPr>
        <p:blipFill>
          <a:blip r:embed="rId3"/>
          <a:stretch>
            <a:fillRect/>
          </a:stretch>
        </p:blipFill>
        <p:spPr>
          <a:xfrm>
            <a:off x="946587" y="1684330"/>
            <a:ext cx="4817377" cy="4376301"/>
          </a:xfrm>
          <a:prstGeom prst="rect">
            <a:avLst/>
          </a:prstGeom>
        </p:spPr>
      </p:pic>
      <p:sp>
        <p:nvSpPr>
          <p:cNvPr id="10" name="Afgeronde rechthoek 9">
            <a:extLst>
              <a:ext uri="{FF2B5EF4-FFF2-40B4-BE49-F238E27FC236}">
                <a16:creationId xmlns:a16="http://schemas.microsoft.com/office/drawing/2014/main" id="{E9E54625-FA7F-BD4B-AF9A-33E042911040}"/>
              </a:ext>
            </a:extLst>
          </p:cNvPr>
          <p:cNvSpPr/>
          <p:nvPr/>
        </p:nvSpPr>
        <p:spPr>
          <a:xfrm>
            <a:off x="626301" y="273152"/>
            <a:ext cx="1227551" cy="676406"/>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6" name="Tijdelijke aanduiding voor inhoud 2">
            <a:extLst>
              <a:ext uri="{FF2B5EF4-FFF2-40B4-BE49-F238E27FC236}">
                <a16:creationId xmlns:a16="http://schemas.microsoft.com/office/drawing/2014/main" id="{A3012864-8B7B-CB4A-97A1-D44D8499CEA3}"/>
              </a:ext>
            </a:extLst>
          </p:cNvPr>
          <p:cNvSpPr txBox="1">
            <a:spLocks/>
          </p:cNvSpPr>
          <p:nvPr/>
        </p:nvSpPr>
        <p:spPr bwMode="auto">
          <a:xfrm>
            <a:off x="5892800" y="1773450"/>
            <a:ext cx="5571022" cy="26198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0" tIns="0" rIns="0" bIns="0" numCol="1" anchor="t" anchorCtr="0" compatLnSpc="1">
            <a:prstTxWarp prst="textNoShape">
              <a:avLst/>
            </a:prstTxWarp>
            <a:noAutofit/>
          </a:bodyPr>
          <a:lstStyle>
            <a:lvl1pPr marL="268288" indent="-268288" algn="l" defTabSz="912813" rtl="0" eaLnBrk="1" fontAlgn="base" hangingPunct="1">
              <a:lnSpc>
                <a:spcPct val="90000"/>
              </a:lnSpc>
              <a:spcBef>
                <a:spcPts val="475"/>
              </a:spcBef>
              <a:spcAft>
                <a:spcPct val="0"/>
              </a:spcAft>
              <a:buClr>
                <a:srgbClr val="00A9F3"/>
              </a:buClr>
              <a:buSzPct val="80000"/>
              <a:buFont typeface="Arial" charset="0"/>
              <a:buChar char="•"/>
              <a:defRPr sz="2400" kern="1200">
                <a:solidFill>
                  <a:schemeClr val="tx1"/>
                </a:solidFill>
                <a:latin typeface="Arial" charset="0"/>
                <a:ea typeface="Arial" charset="0"/>
                <a:cs typeface="Arial" charset="0"/>
              </a:defRPr>
            </a:lvl1pPr>
            <a:lvl2pPr marL="539750" indent="-269875" algn="l" defTabSz="912813" rtl="0" eaLnBrk="1" fontAlgn="base" hangingPunct="1">
              <a:lnSpc>
                <a:spcPct val="90000"/>
              </a:lnSpc>
              <a:spcBef>
                <a:spcPts val="438"/>
              </a:spcBef>
              <a:spcAft>
                <a:spcPct val="0"/>
              </a:spcAft>
              <a:buClr>
                <a:srgbClr val="00A9F3"/>
              </a:buClr>
              <a:buSzPct val="80000"/>
              <a:buFont typeface="Arial" charset="0"/>
              <a:buChar char="•"/>
              <a:defRPr sz="2200" kern="1200">
                <a:solidFill>
                  <a:schemeClr val="tx1"/>
                </a:solidFill>
                <a:latin typeface="Arial" charset="0"/>
                <a:ea typeface="Arial" charset="0"/>
                <a:cs typeface="Arial" charset="0"/>
              </a:defRPr>
            </a:lvl2pPr>
            <a:lvl3pPr marL="809625" indent="-269875" algn="l" defTabSz="912813" rtl="0" eaLnBrk="1" fontAlgn="base" hangingPunct="1">
              <a:lnSpc>
                <a:spcPct val="90000"/>
              </a:lnSpc>
              <a:spcBef>
                <a:spcPts val="400"/>
              </a:spcBef>
              <a:spcAft>
                <a:spcPct val="0"/>
              </a:spcAft>
              <a:buClr>
                <a:srgbClr val="00A9F3"/>
              </a:buClr>
              <a:buSzPct val="80000"/>
              <a:buFont typeface="Arial" charset="0"/>
              <a:buChar char="•"/>
              <a:defRPr sz="2000" kern="1200">
                <a:solidFill>
                  <a:schemeClr val="tx1"/>
                </a:solidFill>
                <a:latin typeface="Arial" charset="0"/>
                <a:ea typeface="Arial" charset="0"/>
                <a:cs typeface="Arial" charset="0"/>
              </a:defRPr>
            </a:lvl3pPr>
            <a:lvl4pPr marL="1079500" indent="-269875" algn="l" defTabSz="912813" rtl="0" eaLnBrk="1" fontAlgn="base" hangingPunct="1">
              <a:lnSpc>
                <a:spcPct val="90000"/>
              </a:lnSpc>
              <a:spcBef>
                <a:spcPts val="363"/>
              </a:spcBef>
              <a:spcAft>
                <a:spcPct val="0"/>
              </a:spcAft>
              <a:buClr>
                <a:srgbClr val="00A9F3"/>
              </a:buClr>
              <a:buSzPct val="80000"/>
              <a:buFont typeface="Arial" charset="0"/>
              <a:buChar char="•"/>
              <a:defRPr kern="1200">
                <a:solidFill>
                  <a:schemeClr val="tx1"/>
                </a:solidFill>
                <a:latin typeface="Arial" charset="0"/>
                <a:ea typeface="Arial" charset="0"/>
                <a:cs typeface="Arial" charset="0"/>
              </a:defRPr>
            </a:lvl4pPr>
            <a:lvl5pPr marL="1349375" indent="-268288" algn="l" defTabSz="912813" rtl="0" eaLnBrk="1" fontAlgn="base" hangingPunct="1">
              <a:lnSpc>
                <a:spcPct val="90000"/>
              </a:lnSpc>
              <a:spcBef>
                <a:spcPts val="325"/>
              </a:spcBef>
              <a:spcAft>
                <a:spcPct val="0"/>
              </a:spcAft>
              <a:buClr>
                <a:srgbClr val="00A9F3"/>
              </a:buClr>
              <a:buSzPct val="80000"/>
              <a:buFont typeface="Arial" charset="0"/>
              <a:buChar char="•"/>
              <a:defRPr sz="1600" kern="1200">
                <a:solidFill>
                  <a:schemeClr val="tx1"/>
                </a:solidFill>
                <a:latin typeface="Arial" charset="0"/>
                <a:ea typeface="Arial" charset="0"/>
                <a:cs typeface="Arial" charset="0"/>
              </a:defRPr>
            </a:lvl5pPr>
            <a:lvl6pPr marL="2514474" indent="-228589" algn="l" defTabSz="914354"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652" indent="-228589" algn="l" defTabSz="914354"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8829" indent="-228589" algn="l" defTabSz="914354"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006" indent="-228589" algn="l" defTabSz="914354"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lnSpc>
                <a:spcPct val="100000"/>
              </a:lnSpc>
              <a:spcBef>
                <a:spcPts val="0"/>
              </a:spcBef>
              <a:spcAft>
                <a:spcPts val="0"/>
              </a:spcAft>
              <a:buNone/>
            </a:pPr>
            <a:r>
              <a:rPr lang="nl-NL" dirty="0"/>
              <a:t>REV: voor een ieder informatie en inzicht naar geest Omgevingswet</a:t>
            </a:r>
          </a:p>
          <a:p>
            <a:pPr marL="0" indent="0">
              <a:lnSpc>
                <a:spcPct val="100000"/>
              </a:lnSpc>
              <a:spcBef>
                <a:spcPts val="0"/>
              </a:spcBef>
              <a:spcAft>
                <a:spcPts val="0"/>
              </a:spcAft>
              <a:buNone/>
            </a:pPr>
            <a:endParaRPr lang="nl-NL" dirty="0"/>
          </a:p>
          <a:p>
            <a:pPr marL="0" indent="0">
              <a:lnSpc>
                <a:spcPct val="100000"/>
              </a:lnSpc>
              <a:spcBef>
                <a:spcPts val="0"/>
              </a:spcBef>
              <a:spcAft>
                <a:spcPts val="0"/>
              </a:spcAft>
              <a:buNone/>
            </a:pPr>
            <a:r>
              <a:rPr lang="nl-NL" dirty="0"/>
              <a:t>Bevoegd gezag / omgevingsdienst *</a:t>
            </a:r>
            <a:r>
              <a:rPr lang="nl-NL" baseline="30000" dirty="0"/>
              <a:t>)</a:t>
            </a:r>
            <a:endParaRPr lang="nl-NL" dirty="0"/>
          </a:p>
          <a:p>
            <a:pPr>
              <a:lnSpc>
                <a:spcPct val="100000"/>
              </a:lnSpc>
              <a:spcBef>
                <a:spcPts val="0"/>
              </a:spcBef>
              <a:spcAft>
                <a:spcPts val="0"/>
              </a:spcAft>
            </a:pPr>
            <a:r>
              <a:rPr lang="nl-NL" dirty="0"/>
              <a:t>Bronhouder</a:t>
            </a:r>
          </a:p>
          <a:p>
            <a:pPr>
              <a:lnSpc>
                <a:spcPct val="100000"/>
              </a:lnSpc>
              <a:spcBef>
                <a:spcPts val="0"/>
              </a:spcBef>
              <a:spcAft>
                <a:spcPts val="0"/>
              </a:spcAft>
            </a:pPr>
            <a:r>
              <a:rPr lang="nl-NL" dirty="0"/>
              <a:t>Aanleveringsplicht per 1 januari 2023</a:t>
            </a:r>
          </a:p>
          <a:p>
            <a:pPr>
              <a:lnSpc>
                <a:spcPct val="100000"/>
              </a:lnSpc>
              <a:spcBef>
                <a:spcPts val="0"/>
              </a:spcBef>
              <a:spcAft>
                <a:spcPts val="0"/>
              </a:spcAft>
            </a:pPr>
            <a:r>
              <a:rPr lang="nl-NL" dirty="0"/>
              <a:t>Gebruiker voor beleid en uitvoering</a:t>
            </a:r>
          </a:p>
        </p:txBody>
      </p:sp>
    </p:spTree>
    <p:extLst>
      <p:ext uri="{BB962C8B-B14F-4D97-AF65-F5344CB8AC3E}">
        <p14:creationId xmlns:p14="http://schemas.microsoft.com/office/powerpoint/2010/main" val="2932985209"/>
      </p:ext>
    </p:extLst>
  </p:cSld>
  <p:clrMapOvr>
    <a:masterClrMapping/>
  </p:clrMapOvr>
  <mc:AlternateContent xmlns:mc="http://schemas.openxmlformats.org/markup-compatibility/2006" xmlns:p14="http://schemas.microsoft.com/office/powerpoint/2010/main">
    <mc:Choice Requires="p14">
      <p:transition spd="slow" p14:dur="2000" advTm="9874"/>
    </mc:Choice>
    <mc:Fallback xmlns="">
      <p:transition spd="slow" advTm="9874"/>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jdelijke aanduiding voor inhoud 2">
            <a:extLst>
              <a:ext uri="{FF2B5EF4-FFF2-40B4-BE49-F238E27FC236}">
                <a16:creationId xmlns:a16="http://schemas.microsoft.com/office/drawing/2014/main" id="{FA7314DF-8C0A-416D-AFCA-BDAABB15952B}"/>
              </a:ext>
            </a:extLst>
          </p:cNvPr>
          <p:cNvSpPr>
            <a:spLocks noGrp="1"/>
          </p:cNvSpPr>
          <p:nvPr>
            <p:ph idx="1"/>
          </p:nvPr>
        </p:nvSpPr>
        <p:spPr>
          <a:xfrm>
            <a:off x="6210300" y="1622200"/>
            <a:ext cx="5737694" cy="4500563"/>
          </a:xfrm>
        </p:spPr>
        <p:txBody>
          <a:bodyPr/>
          <a:lstStyle/>
          <a:p>
            <a:pPr marL="0" indent="0">
              <a:buNone/>
            </a:pPr>
            <a:endParaRPr lang="nl-NL" dirty="0"/>
          </a:p>
          <a:p>
            <a:endParaRPr lang="nl-NL" dirty="0"/>
          </a:p>
          <a:p>
            <a:pPr marL="0" indent="0">
              <a:buNone/>
            </a:pPr>
            <a:endParaRPr lang="nl-NL" dirty="0"/>
          </a:p>
          <a:p>
            <a:endParaRPr lang="nl-NL" dirty="0"/>
          </a:p>
        </p:txBody>
      </p:sp>
      <p:pic>
        <p:nvPicPr>
          <p:cNvPr id="11" name="Afbeelding 10">
            <a:extLst>
              <a:ext uri="{FF2B5EF4-FFF2-40B4-BE49-F238E27FC236}">
                <a16:creationId xmlns:a16="http://schemas.microsoft.com/office/drawing/2014/main" id="{046C1FB2-DA11-0C44-9B97-6201140683EB}"/>
              </a:ext>
            </a:extLst>
          </p:cNvPr>
          <p:cNvPicPr>
            <a:picLocks noChangeAspect="1"/>
          </p:cNvPicPr>
          <p:nvPr/>
        </p:nvPicPr>
        <p:blipFill>
          <a:blip r:embed="rId3"/>
          <a:stretch>
            <a:fillRect/>
          </a:stretch>
        </p:blipFill>
        <p:spPr>
          <a:xfrm>
            <a:off x="946587" y="1684330"/>
            <a:ext cx="4817377" cy="4376301"/>
          </a:xfrm>
          <a:prstGeom prst="rect">
            <a:avLst/>
          </a:prstGeom>
        </p:spPr>
      </p:pic>
      <p:sp>
        <p:nvSpPr>
          <p:cNvPr id="10" name="Afgeronde rechthoek 9">
            <a:extLst>
              <a:ext uri="{FF2B5EF4-FFF2-40B4-BE49-F238E27FC236}">
                <a16:creationId xmlns:a16="http://schemas.microsoft.com/office/drawing/2014/main" id="{E9E54625-FA7F-BD4B-AF9A-33E042911040}"/>
              </a:ext>
            </a:extLst>
          </p:cNvPr>
          <p:cNvSpPr/>
          <p:nvPr/>
        </p:nvSpPr>
        <p:spPr>
          <a:xfrm>
            <a:off x="626301" y="200416"/>
            <a:ext cx="1227551" cy="676406"/>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2" name="Tijdelijke aanduiding voor inhoud 2">
            <a:extLst>
              <a:ext uri="{FF2B5EF4-FFF2-40B4-BE49-F238E27FC236}">
                <a16:creationId xmlns:a16="http://schemas.microsoft.com/office/drawing/2014/main" id="{48AD214C-3B83-754F-AC01-0FCF0FD58667}"/>
              </a:ext>
            </a:extLst>
          </p:cNvPr>
          <p:cNvSpPr txBox="1">
            <a:spLocks/>
          </p:cNvSpPr>
          <p:nvPr/>
        </p:nvSpPr>
        <p:spPr bwMode="auto">
          <a:xfrm>
            <a:off x="5892800" y="1773449"/>
            <a:ext cx="5571022" cy="48425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0" tIns="0" rIns="0" bIns="0" numCol="1" anchor="t" anchorCtr="0" compatLnSpc="1">
            <a:prstTxWarp prst="textNoShape">
              <a:avLst/>
            </a:prstTxWarp>
            <a:noAutofit/>
          </a:bodyPr>
          <a:lstStyle>
            <a:lvl1pPr marL="268288" indent="-268288" algn="l" defTabSz="912813" rtl="0" eaLnBrk="1" fontAlgn="base" hangingPunct="1">
              <a:lnSpc>
                <a:spcPct val="90000"/>
              </a:lnSpc>
              <a:spcBef>
                <a:spcPts val="475"/>
              </a:spcBef>
              <a:spcAft>
                <a:spcPct val="0"/>
              </a:spcAft>
              <a:buClr>
                <a:srgbClr val="00A9F3"/>
              </a:buClr>
              <a:buSzPct val="80000"/>
              <a:buFont typeface="Arial" charset="0"/>
              <a:buChar char="•"/>
              <a:defRPr sz="2400" kern="1200">
                <a:solidFill>
                  <a:schemeClr val="tx1"/>
                </a:solidFill>
                <a:latin typeface="Arial" charset="0"/>
                <a:ea typeface="Arial" charset="0"/>
                <a:cs typeface="Arial" charset="0"/>
              </a:defRPr>
            </a:lvl1pPr>
            <a:lvl2pPr marL="539750" indent="-269875" algn="l" defTabSz="912813" rtl="0" eaLnBrk="1" fontAlgn="base" hangingPunct="1">
              <a:lnSpc>
                <a:spcPct val="90000"/>
              </a:lnSpc>
              <a:spcBef>
                <a:spcPts val="438"/>
              </a:spcBef>
              <a:spcAft>
                <a:spcPct val="0"/>
              </a:spcAft>
              <a:buClr>
                <a:srgbClr val="00A9F3"/>
              </a:buClr>
              <a:buSzPct val="80000"/>
              <a:buFont typeface="Arial" charset="0"/>
              <a:buChar char="•"/>
              <a:defRPr sz="2200" kern="1200">
                <a:solidFill>
                  <a:schemeClr val="tx1"/>
                </a:solidFill>
                <a:latin typeface="Arial" charset="0"/>
                <a:ea typeface="Arial" charset="0"/>
                <a:cs typeface="Arial" charset="0"/>
              </a:defRPr>
            </a:lvl2pPr>
            <a:lvl3pPr marL="809625" indent="-269875" algn="l" defTabSz="912813" rtl="0" eaLnBrk="1" fontAlgn="base" hangingPunct="1">
              <a:lnSpc>
                <a:spcPct val="90000"/>
              </a:lnSpc>
              <a:spcBef>
                <a:spcPts val="400"/>
              </a:spcBef>
              <a:spcAft>
                <a:spcPct val="0"/>
              </a:spcAft>
              <a:buClr>
                <a:srgbClr val="00A9F3"/>
              </a:buClr>
              <a:buSzPct val="80000"/>
              <a:buFont typeface="Arial" charset="0"/>
              <a:buChar char="•"/>
              <a:defRPr sz="2000" kern="1200">
                <a:solidFill>
                  <a:schemeClr val="tx1"/>
                </a:solidFill>
                <a:latin typeface="Arial" charset="0"/>
                <a:ea typeface="Arial" charset="0"/>
                <a:cs typeface="Arial" charset="0"/>
              </a:defRPr>
            </a:lvl3pPr>
            <a:lvl4pPr marL="1079500" indent="-269875" algn="l" defTabSz="912813" rtl="0" eaLnBrk="1" fontAlgn="base" hangingPunct="1">
              <a:lnSpc>
                <a:spcPct val="90000"/>
              </a:lnSpc>
              <a:spcBef>
                <a:spcPts val="363"/>
              </a:spcBef>
              <a:spcAft>
                <a:spcPct val="0"/>
              </a:spcAft>
              <a:buClr>
                <a:srgbClr val="00A9F3"/>
              </a:buClr>
              <a:buSzPct val="80000"/>
              <a:buFont typeface="Arial" charset="0"/>
              <a:buChar char="•"/>
              <a:defRPr kern="1200">
                <a:solidFill>
                  <a:schemeClr val="tx1"/>
                </a:solidFill>
                <a:latin typeface="Arial" charset="0"/>
                <a:ea typeface="Arial" charset="0"/>
                <a:cs typeface="Arial" charset="0"/>
              </a:defRPr>
            </a:lvl4pPr>
            <a:lvl5pPr marL="1349375" indent="-268288" algn="l" defTabSz="912813" rtl="0" eaLnBrk="1" fontAlgn="base" hangingPunct="1">
              <a:lnSpc>
                <a:spcPct val="90000"/>
              </a:lnSpc>
              <a:spcBef>
                <a:spcPts val="325"/>
              </a:spcBef>
              <a:spcAft>
                <a:spcPct val="0"/>
              </a:spcAft>
              <a:buClr>
                <a:srgbClr val="00A9F3"/>
              </a:buClr>
              <a:buSzPct val="80000"/>
              <a:buFont typeface="Arial" charset="0"/>
              <a:buChar char="•"/>
              <a:defRPr sz="1600" kern="1200">
                <a:solidFill>
                  <a:schemeClr val="tx1"/>
                </a:solidFill>
                <a:latin typeface="Arial" charset="0"/>
                <a:ea typeface="Arial" charset="0"/>
                <a:cs typeface="Arial" charset="0"/>
              </a:defRPr>
            </a:lvl5pPr>
            <a:lvl6pPr marL="2514474" indent="-228589" algn="l" defTabSz="914354"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652" indent="-228589" algn="l" defTabSz="914354"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8829" indent="-228589" algn="l" defTabSz="914354"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006" indent="-228589" algn="l" defTabSz="914354"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lnSpc>
                <a:spcPct val="100000"/>
              </a:lnSpc>
              <a:spcBef>
                <a:spcPts val="0"/>
              </a:spcBef>
              <a:spcAft>
                <a:spcPts val="0"/>
              </a:spcAft>
              <a:buNone/>
            </a:pPr>
            <a:r>
              <a:rPr lang="nl-NL" dirty="0"/>
              <a:t>REV: voor een ieder informatie en inzicht naar geest Omgevingswet</a:t>
            </a:r>
          </a:p>
          <a:p>
            <a:pPr marL="0" indent="0">
              <a:lnSpc>
                <a:spcPct val="100000"/>
              </a:lnSpc>
              <a:spcBef>
                <a:spcPts val="0"/>
              </a:spcBef>
              <a:spcAft>
                <a:spcPts val="0"/>
              </a:spcAft>
              <a:buNone/>
            </a:pPr>
            <a:endParaRPr lang="nl-NL" dirty="0"/>
          </a:p>
          <a:p>
            <a:pPr marL="0" indent="0">
              <a:lnSpc>
                <a:spcPct val="100000"/>
              </a:lnSpc>
              <a:spcBef>
                <a:spcPts val="0"/>
              </a:spcBef>
              <a:spcAft>
                <a:spcPts val="0"/>
              </a:spcAft>
              <a:buNone/>
            </a:pPr>
            <a:r>
              <a:rPr lang="nl-NL" dirty="0"/>
              <a:t>Bevoegd gezag / omgevingsdienst *</a:t>
            </a:r>
            <a:r>
              <a:rPr lang="nl-NL" baseline="30000" dirty="0"/>
              <a:t>)</a:t>
            </a:r>
          </a:p>
          <a:p>
            <a:pPr>
              <a:lnSpc>
                <a:spcPct val="100000"/>
              </a:lnSpc>
              <a:spcBef>
                <a:spcPts val="0"/>
              </a:spcBef>
              <a:spcAft>
                <a:spcPts val="0"/>
              </a:spcAft>
            </a:pPr>
            <a:r>
              <a:rPr lang="nl-NL" dirty="0"/>
              <a:t>Bronhouder</a:t>
            </a:r>
          </a:p>
          <a:p>
            <a:pPr>
              <a:lnSpc>
                <a:spcPct val="100000"/>
              </a:lnSpc>
              <a:spcBef>
                <a:spcPts val="0"/>
              </a:spcBef>
              <a:spcAft>
                <a:spcPts val="0"/>
              </a:spcAft>
            </a:pPr>
            <a:r>
              <a:rPr lang="nl-NL" dirty="0"/>
              <a:t>Aanleveringsplicht</a:t>
            </a:r>
          </a:p>
          <a:p>
            <a:pPr>
              <a:lnSpc>
                <a:spcPct val="100000"/>
              </a:lnSpc>
              <a:spcBef>
                <a:spcPts val="0"/>
              </a:spcBef>
              <a:spcAft>
                <a:spcPts val="0"/>
              </a:spcAft>
            </a:pPr>
            <a:r>
              <a:rPr lang="nl-NL" dirty="0"/>
              <a:t>Gebruiker voor beleid en uitvoering</a:t>
            </a:r>
          </a:p>
          <a:p>
            <a:pPr marL="0" indent="0">
              <a:lnSpc>
                <a:spcPct val="100000"/>
              </a:lnSpc>
              <a:spcBef>
                <a:spcPts val="0"/>
              </a:spcBef>
              <a:spcAft>
                <a:spcPts val="0"/>
              </a:spcAft>
              <a:buNone/>
            </a:pPr>
            <a:endParaRPr lang="nl-NL" dirty="0"/>
          </a:p>
          <a:p>
            <a:pPr marL="0" indent="0">
              <a:lnSpc>
                <a:spcPct val="100000"/>
              </a:lnSpc>
              <a:spcBef>
                <a:spcPts val="0"/>
              </a:spcBef>
              <a:spcAft>
                <a:spcPts val="0"/>
              </a:spcAft>
              <a:buNone/>
            </a:pPr>
            <a:r>
              <a:rPr lang="nl-NL" dirty="0"/>
              <a:t>Bedrijfsvoering</a:t>
            </a:r>
          </a:p>
          <a:p>
            <a:pPr>
              <a:lnSpc>
                <a:spcPct val="100000"/>
              </a:lnSpc>
              <a:spcBef>
                <a:spcPts val="0"/>
              </a:spcBef>
              <a:spcAft>
                <a:spcPts val="0"/>
              </a:spcAft>
            </a:pPr>
            <a:r>
              <a:rPr lang="nl-NL" dirty="0"/>
              <a:t>Per 1 januari 2023 initiële vulling REV</a:t>
            </a:r>
          </a:p>
          <a:p>
            <a:pPr>
              <a:lnSpc>
                <a:spcPct val="100000"/>
              </a:lnSpc>
              <a:spcBef>
                <a:spcPts val="0"/>
              </a:spcBef>
              <a:spcAft>
                <a:spcPts val="0"/>
              </a:spcAft>
            </a:pPr>
            <a:r>
              <a:rPr lang="nl-NL" dirty="0"/>
              <a:t>Daarna binnen 2 weken wijzigingen aanleveren bij REV</a:t>
            </a:r>
          </a:p>
          <a:p>
            <a:pPr>
              <a:lnSpc>
                <a:spcPct val="100000"/>
              </a:lnSpc>
              <a:spcBef>
                <a:spcPts val="0"/>
              </a:spcBef>
              <a:spcAft>
                <a:spcPts val="0"/>
              </a:spcAft>
            </a:pPr>
            <a:r>
              <a:rPr lang="nl-NL" dirty="0"/>
              <a:t>Inpassen in werkprocessen </a:t>
            </a:r>
          </a:p>
        </p:txBody>
      </p:sp>
    </p:spTree>
    <p:extLst>
      <p:ext uri="{BB962C8B-B14F-4D97-AF65-F5344CB8AC3E}">
        <p14:creationId xmlns:p14="http://schemas.microsoft.com/office/powerpoint/2010/main" val="3670801583"/>
      </p:ext>
    </p:extLst>
  </p:cSld>
  <p:clrMapOvr>
    <a:masterClrMapping/>
  </p:clrMapOvr>
  <mc:AlternateContent xmlns:mc="http://schemas.openxmlformats.org/markup-compatibility/2006" xmlns:p14="http://schemas.microsoft.com/office/powerpoint/2010/main">
    <mc:Choice Requires="p14">
      <p:transition spd="slow" p14:dur="2000" advTm="9874"/>
    </mc:Choice>
    <mc:Fallback xmlns="">
      <p:transition spd="slow" advTm="9874"/>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2" name="Rechte verbindingslijn 21">
            <a:extLst>
              <a:ext uri="{FF2B5EF4-FFF2-40B4-BE49-F238E27FC236}">
                <a16:creationId xmlns:a16="http://schemas.microsoft.com/office/drawing/2014/main" id="{950F0671-C505-A54A-B08C-B90D20A71D7B}"/>
              </a:ext>
            </a:extLst>
          </p:cNvPr>
          <p:cNvCxnSpPr>
            <a:cxnSpLocks/>
          </p:cNvCxnSpPr>
          <p:nvPr/>
        </p:nvCxnSpPr>
        <p:spPr>
          <a:xfrm>
            <a:off x="6597114" y="5197353"/>
            <a:ext cx="1818753" cy="1111372"/>
          </a:xfrm>
          <a:prstGeom prst="line">
            <a:avLst/>
          </a:prstGeom>
          <a:ln w="12700">
            <a:noFill/>
          </a:ln>
        </p:spPr>
        <p:style>
          <a:lnRef idx="1">
            <a:schemeClr val="accent1"/>
          </a:lnRef>
          <a:fillRef idx="0">
            <a:schemeClr val="accent1"/>
          </a:fillRef>
          <a:effectRef idx="0">
            <a:schemeClr val="accent1"/>
          </a:effectRef>
          <a:fontRef idx="minor">
            <a:schemeClr val="tx1"/>
          </a:fontRef>
        </p:style>
      </p:cxnSp>
      <p:sp>
        <p:nvSpPr>
          <p:cNvPr id="74" name="Rechthoek: afgeronde hoeken 73">
            <a:extLst>
              <a:ext uri="{FF2B5EF4-FFF2-40B4-BE49-F238E27FC236}">
                <a16:creationId xmlns:a16="http://schemas.microsoft.com/office/drawing/2014/main" id="{89F6A88C-5184-49C0-9945-DE1B8E322025}"/>
              </a:ext>
            </a:extLst>
          </p:cNvPr>
          <p:cNvSpPr/>
          <p:nvPr/>
        </p:nvSpPr>
        <p:spPr>
          <a:xfrm>
            <a:off x="6766498" y="1248467"/>
            <a:ext cx="2644205" cy="4725097"/>
          </a:xfrm>
          <a:prstGeom prst="roundRect">
            <a:avLst>
              <a:gd name="adj" fmla="val 12891"/>
            </a:avLst>
          </a:prstGeom>
          <a:solidFill>
            <a:srgbClr val="B9E9FF"/>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73" name="Rechthoek: afgeronde hoeken 72">
            <a:extLst>
              <a:ext uri="{FF2B5EF4-FFF2-40B4-BE49-F238E27FC236}">
                <a16:creationId xmlns:a16="http://schemas.microsoft.com/office/drawing/2014/main" id="{3D557A11-D56E-41FB-958A-B108BC6E6EE8}"/>
              </a:ext>
            </a:extLst>
          </p:cNvPr>
          <p:cNvSpPr/>
          <p:nvPr/>
        </p:nvSpPr>
        <p:spPr>
          <a:xfrm>
            <a:off x="3776025" y="1231824"/>
            <a:ext cx="2635652" cy="4729797"/>
          </a:xfrm>
          <a:prstGeom prst="roundRect">
            <a:avLst>
              <a:gd name="adj" fmla="val 12891"/>
            </a:avLst>
          </a:prstGeom>
          <a:solidFill>
            <a:srgbClr val="FFE5A3"/>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72" name="Rechthoek: afgeronde hoeken 71">
            <a:extLst>
              <a:ext uri="{FF2B5EF4-FFF2-40B4-BE49-F238E27FC236}">
                <a16:creationId xmlns:a16="http://schemas.microsoft.com/office/drawing/2014/main" id="{2B5C99B2-8412-4CC8-B2D3-C4C1EAD22B4E}"/>
              </a:ext>
            </a:extLst>
          </p:cNvPr>
          <p:cNvSpPr/>
          <p:nvPr/>
        </p:nvSpPr>
        <p:spPr>
          <a:xfrm>
            <a:off x="762001" y="1243768"/>
            <a:ext cx="2635652" cy="4729797"/>
          </a:xfrm>
          <a:prstGeom prst="roundRect">
            <a:avLst>
              <a:gd name="adj" fmla="val 12891"/>
            </a:avLst>
          </a:prstGeom>
          <a:solidFill>
            <a:srgbClr val="93FFC4"/>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grpSp>
        <p:nvGrpSpPr>
          <p:cNvPr id="27" name="Groep 26">
            <a:extLst>
              <a:ext uri="{FF2B5EF4-FFF2-40B4-BE49-F238E27FC236}">
                <a16:creationId xmlns:a16="http://schemas.microsoft.com/office/drawing/2014/main" id="{64BF0B86-E919-41D9-B7D2-6D38C74C4E38}"/>
              </a:ext>
            </a:extLst>
          </p:cNvPr>
          <p:cNvGrpSpPr/>
          <p:nvPr/>
        </p:nvGrpSpPr>
        <p:grpSpPr>
          <a:xfrm>
            <a:off x="762000" y="3346605"/>
            <a:ext cx="2635652" cy="514063"/>
            <a:chOff x="890588" y="2143125"/>
            <a:chExt cx="2635652" cy="514063"/>
          </a:xfrm>
        </p:grpSpPr>
        <p:sp>
          <p:nvSpPr>
            <p:cNvPr id="20" name="Rechthoek: afgeronde hoeken 19">
              <a:extLst>
                <a:ext uri="{FF2B5EF4-FFF2-40B4-BE49-F238E27FC236}">
                  <a16:creationId xmlns:a16="http://schemas.microsoft.com/office/drawing/2014/main" id="{31C26C70-13DD-4D88-851F-C9EA44A436D8}"/>
                </a:ext>
              </a:extLst>
            </p:cNvPr>
            <p:cNvSpPr/>
            <p:nvPr/>
          </p:nvSpPr>
          <p:spPr>
            <a:xfrm>
              <a:off x="890588" y="2143125"/>
              <a:ext cx="2635652" cy="514063"/>
            </a:xfrm>
            <a:prstGeom prst="roundRect">
              <a:avLst>
                <a:gd name="adj" fmla="val 50000"/>
              </a:avLst>
            </a:prstGeom>
            <a:solidFill>
              <a:srgbClr val="00853C"/>
            </a:solidFill>
            <a:ln w="19050">
              <a:solidFill>
                <a:srgbClr val="002C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57188"/>
              <a:r>
                <a:rPr lang="nl-NL" sz="1200" dirty="0">
                  <a:solidFill>
                    <a:schemeClr val="bg1"/>
                  </a:solidFill>
                  <a:latin typeface="Avenir Next LT Pro Demi" panose="020B0704020202020204" pitchFamily="34" charset="0"/>
                </a:rPr>
                <a:t>Faciliteren beleid en VTH</a:t>
              </a:r>
            </a:p>
          </p:txBody>
        </p:sp>
        <p:sp>
          <p:nvSpPr>
            <p:cNvPr id="21" name="Ovaal 20">
              <a:extLst>
                <a:ext uri="{FF2B5EF4-FFF2-40B4-BE49-F238E27FC236}">
                  <a16:creationId xmlns:a16="http://schemas.microsoft.com/office/drawing/2014/main" id="{1AFB0EE3-EA24-4958-BA38-3485DEEC0628}"/>
                </a:ext>
              </a:extLst>
            </p:cNvPr>
            <p:cNvSpPr/>
            <p:nvPr/>
          </p:nvSpPr>
          <p:spPr>
            <a:xfrm>
              <a:off x="964407" y="2213243"/>
              <a:ext cx="360000" cy="360000"/>
            </a:xfrm>
            <a:prstGeom prst="ellipse">
              <a:avLst/>
            </a:prstGeom>
            <a:solidFill>
              <a:schemeClr val="bg1"/>
            </a:solidFill>
            <a:ln w="19050">
              <a:solidFill>
                <a:srgbClr val="002C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200" dirty="0">
                  <a:solidFill>
                    <a:srgbClr val="002C64"/>
                  </a:solidFill>
                  <a:latin typeface="Avenir Next LT Pro Demi" panose="020B0704020202020204" pitchFamily="34" charset="0"/>
                </a:rPr>
                <a:t>9</a:t>
              </a:r>
            </a:p>
          </p:txBody>
        </p:sp>
      </p:grpSp>
      <p:sp>
        <p:nvSpPr>
          <p:cNvPr id="25" name="Rechthoek: afgeronde hoeken 24">
            <a:extLst>
              <a:ext uri="{FF2B5EF4-FFF2-40B4-BE49-F238E27FC236}">
                <a16:creationId xmlns:a16="http://schemas.microsoft.com/office/drawing/2014/main" id="{76051D5C-8B19-4F2A-847D-452C279111EA}"/>
              </a:ext>
            </a:extLst>
          </p:cNvPr>
          <p:cNvSpPr/>
          <p:nvPr/>
        </p:nvSpPr>
        <p:spPr>
          <a:xfrm>
            <a:off x="3768526" y="1243768"/>
            <a:ext cx="2635652" cy="514063"/>
          </a:xfrm>
          <a:prstGeom prst="roundRect">
            <a:avLst>
              <a:gd name="adj" fmla="val 50000"/>
            </a:avLst>
          </a:prstGeom>
          <a:solidFill>
            <a:srgbClr val="F0AB00"/>
          </a:solidFill>
          <a:ln w="19050">
            <a:solidFill>
              <a:srgbClr val="002C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dirty="0">
                <a:solidFill>
                  <a:schemeClr val="bg1"/>
                </a:solidFill>
                <a:latin typeface="Avenir Next LT Pro Demi" panose="020B0704020202020204" pitchFamily="34" charset="0"/>
              </a:rPr>
              <a:t>Informatie voorziening</a:t>
            </a:r>
          </a:p>
        </p:txBody>
      </p:sp>
      <p:grpSp>
        <p:nvGrpSpPr>
          <p:cNvPr id="28" name="Groep 27">
            <a:extLst>
              <a:ext uri="{FF2B5EF4-FFF2-40B4-BE49-F238E27FC236}">
                <a16:creationId xmlns:a16="http://schemas.microsoft.com/office/drawing/2014/main" id="{0612E1C4-53F2-4919-88EF-B37C05BFBAC6}"/>
              </a:ext>
            </a:extLst>
          </p:cNvPr>
          <p:cNvGrpSpPr/>
          <p:nvPr/>
        </p:nvGrpSpPr>
        <p:grpSpPr>
          <a:xfrm>
            <a:off x="3768526" y="1936329"/>
            <a:ext cx="2635652" cy="514063"/>
            <a:chOff x="890588" y="2143125"/>
            <a:chExt cx="2635652" cy="514063"/>
          </a:xfrm>
        </p:grpSpPr>
        <p:sp>
          <p:nvSpPr>
            <p:cNvPr id="29" name="Rechthoek: afgeronde hoeken 28">
              <a:extLst>
                <a:ext uri="{FF2B5EF4-FFF2-40B4-BE49-F238E27FC236}">
                  <a16:creationId xmlns:a16="http://schemas.microsoft.com/office/drawing/2014/main" id="{C80B148F-FD89-462C-B676-3016889D6EC5}"/>
                </a:ext>
              </a:extLst>
            </p:cNvPr>
            <p:cNvSpPr/>
            <p:nvPr/>
          </p:nvSpPr>
          <p:spPr>
            <a:xfrm>
              <a:off x="890588" y="2143125"/>
              <a:ext cx="2635652" cy="514063"/>
            </a:xfrm>
            <a:prstGeom prst="roundRect">
              <a:avLst>
                <a:gd name="adj" fmla="val 50000"/>
              </a:avLst>
            </a:prstGeom>
            <a:solidFill>
              <a:srgbClr val="F0AB00"/>
            </a:solidFill>
            <a:ln w="19050">
              <a:solidFill>
                <a:srgbClr val="002C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57188"/>
              <a:r>
                <a:rPr lang="nl-NL" sz="1200" dirty="0">
                  <a:solidFill>
                    <a:schemeClr val="bg1"/>
                  </a:solidFill>
                  <a:latin typeface="Avenir Next LT Pro Demi" panose="020B0704020202020204" pitchFamily="34" charset="0"/>
                </a:rPr>
                <a:t>Informatieproduct</a:t>
              </a:r>
            </a:p>
          </p:txBody>
        </p:sp>
        <p:sp>
          <p:nvSpPr>
            <p:cNvPr id="30" name="Ovaal 29">
              <a:extLst>
                <a:ext uri="{FF2B5EF4-FFF2-40B4-BE49-F238E27FC236}">
                  <a16:creationId xmlns:a16="http://schemas.microsoft.com/office/drawing/2014/main" id="{ABA5FAA5-58FC-412C-8A5E-767125F08893}"/>
                </a:ext>
              </a:extLst>
            </p:cNvPr>
            <p:cNvSpPr/>
            <p:nvPr/>
          </p:nvSpPr>
          <p:spPr>
            <a:xfrm>
              <a:off x="964407" y="2213243"/>
              <a:ext cx="360000" cy="360000"/>
            </a:xfrm>
            <a:prstGeom prst="ellipse">
              <a:avLst/>
            </a:prstGeom>
            <a:solidFill>
              <a:schemeClr val="bg1"/>
            </a:solidFill>
            <a:ln w="19050">
              <a:solidFill>
                <a:srgbClr val="002C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200" dirty="0">
                  <a:solidFill>
                    <a:srgbClr val="002C64"/>
                  </a:solidFill>
                  <a:latin typeface="Avenir Next LT Pro Demi" panose="020B0704020202020204" pitchFamily="34" charset="0"/>
                </a:rPr>
                <a:t>8</a:t>
              </a:r>
            </a:p>
          </p:txBody>
        </p:sp>
      </p:grpSp>
      <p:grpSp>
        <p:nvGrpSpPr>
          <p:cNvPr id="31" name="Groep 30">
            <a:extLst>
              <a:ext uri="{FF2B5EF4-FFF2-40B4-BE49-F238E27FC236}">
                <a16:creationId xmlns:a16="http://schemas.microsoft.com/office/drawing/2014/main" id="{F010D364-498C-4672-B661-8C3FA7F03984}"/>
              </a:ext>
            </a:extLst>
          </p:cNvPr>
          <p:cNvGrpSpPr/>
          <p:nvPr/>
        </p:nvGrpSpPr>
        <p:grpSpPr>
          <a:xfrm>
            <a:off x="6775052" y="1943243"/>
            <a:ext cx="2635652" cy="514063"/>
            <a:chOff x="890588" y="2143125"/>
            <a:chExt cx="2635652" cy="514063"/>
          </a:xfrm>
        </p:grpSpPr>
        <p:sp>
          <p:nvSpPr>
            <p:cNvPr id="32" name="Rechthoek: afgeronde hoeken 31">
              <a:extLst>
                <a:ext uri="{FF2B5EF4-FFF2-40B4-BE49-F238E27FC236}">
                  <a16:creationId xmlns:a16="http://schemas.microsoft.com/office/drawing/2014/main" id="{4EC633C4-B4E2-498C-AEFF-2F1E29911A81}"/>
                </a:ext>
              </a:extLst>
            </p:cNvPr>
            <p:cNvSpPr/>
            <p:nvPr/>
          </p:nvSpPr>
          <p:spPr>
            <a:xfrm>
              <a:off x="890588" y="2143125"/>
              <a:ext cx="2635652" cy="514063"/>
            </a:xfrm>
            <a:prstGeom prst="roundRect">
              <a:avLst>
                <a:gd name="adj" fmla="val 50000"/>
              </a:avLst>
            </a:prstGeom>
            <a:solidFill>
              <a:srgbClr val="00A9F3"/>
            </a:solidFill>
            <a:ln w="19050">
              <a:solidFill>
                <a:srgbClr val="002C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57188"/>
              <a:r>
                <a:rPr lang="nl-NL" sz="1200" dirty="0">
                  <a:solidFill>
                    <a:schemeClr val="bg1"/>
                  </a:solidFill>
                  <a:latin typeface="Avenir Next LT Pro Demi" panose="020B0704020202020204" pitchFamily="34" charset="0"/>
                </a:rPr>
                <a:t>Tonen data</a:t>
              </a:r>
            </a:p>
          </p:txBody>
        </p:sp>
        <p:sp>
          <p:nvSpPr>
            <p:cNvPr id="33" name="Ovaal 32">
              <a:extLst>
                <a:ext uri="{FF2B5EF4-FFF2-40B4-BE49-F238E27FC236}">
                  <a16:creationId xmlns:a16="http://schemas.microsoft.com/office/drawing/2014/main" id="{A26A4079-F41A-48EA-B1CA-7DCBE27FF419}"/>
                </a:ext>
              </a:extLst>
            </p:cNvPr>
            <p:cNvSpPr/>
            <p:nvPr/>
          </p:nvSpPr>
          <p:spPr>
            <a:xfrm>
              <a:off x="964407" y="2213243"/>
              <a:ext cx="360000" cy="360000"/>
            </a:xfrm>
            <a:prstGeom prst="ellipse">
              <a:avLst/>
            </a:prstGeom>
            <a:solidFill>
              <a:schemeClr val="bg1"/>
            </a:solidFill>
            <a:ln w="19050">
              <a:solidFill>
                <a:srgbClr val="002C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200" dirty="0">
                  <a:solidFill>
                    <a:srgbClr val="002C64"/>
                  </a:solidFill>
                  <a:latin typeface="Avenir Next LT Pro Demi" panose="020B0704020202020204" pitchFamily="34" charset="0"/>
                </a:rPr>
                <a:t>7</a:t>
              </a:r>
            </a:p>
          </p:txBody>
        </p:sp>
      </p:grpSp>
      <p:sp>
        <p:nvSpPr>
          <p:cNvPr id="34" name="Rechthoek: afgeronde hoeken 33">
            <a:extLst>
              <a:ext uri="{FF2B5EF4-FFF2-40B4-BE49-F238E27FC236}">
                <a16:creationId xmlns:a16="http://schemas.microsoft.com/office/drawing/2014/main" id="{34473128-469F-4497-AC76-F4B5907C5CB4}"/>
              </a:ext>
            </a:extLst>
          </p:cNvPr>
          <p:cNvSpPr/>
          <p:nvPr/>
        </p:nvSpPr>
        <p:spPr>
          <a:xfrm>
            <a:off x="762000" y="1248468"/>
            <a:ext cx="2635652" cy="514063"/>
          </a:xfrm>
          <a:prstGeom prst="roundRect">
            <a:avLst>
              <a:gd name="adj" fmla="val 50000"/>
            </a:avLst>
          </a:prstGeom>
          <a:solidFill>
            <a:srgbClr val="00853C"/>
          </a:solidFill>
          <a:ln w="19050">
            <a:solidFill>
              <a:srgbClr val="002C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57188"/>
            <a:r>
              <a:rPr lang="nl-NL" sz="1600" dirty="0">
                <a:solidFill>
                  <a:schemeClr val="bg1"/>
                </a:solidFill>
                <a:latin typeface="Avenir Next LT Pro Demi" panose="020B0704020202020204" pitchFamily="34" charset="0"/>
              </a:rPr>
              <a:t>Bedrijfsvoering</a:t>
            </a:r>
          </a:p>
        </p:txBody>
      </p:sp>
      <p:sp>
        <p:nvSpPr>
          <p:cNvPr id="35" name="Rechthoek: afgeronde hoeken 34">
            <a:extLst>
              <a:ext uri="{FF2B5EF4-FFF2-40B4-BE49-F238E27FC236}">
                <a16:creationId xmlns:a16="http://schemas.microsoft.com/office/drawing/2014/main" id="{67195B73-5707-4F6F-8E56-56A209DCE417}"/>
              </a:ext>
            </a:extLst>
          </p:cNvPr>
          <p:cNvSpPr/>
          <p:nvPr/>
        </p:nvSpPr>
        <p:spPr>
          <a:xfrm>
            <a:off x="6775052" y="1248468"/>
            <a:ext cx="2635652" cy="514063"/>
          </a:xfrm>
          <a:prstGeom prst="roundRect">
            <a:avLst>
              <a:gd name="adj" fmla="val 50000"/>
            </a:avLst>
          </a:prstGeom>
          <a:solidFill>
            <a:srgbClr val="00A9F3"/>
          </a:solidFill>
          <a:ln w="19050">
            <a:solidFill>
              <a:srgbClr val="002C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dirty="0">
                <a:solidFill>
                  <a:schemeClr val="bg1"/>
                </a:solidFill>
                <a:latin typeface="Avenir Next LT Pro Demi" panose="020B0704020202020204" pitchFamily="34" charset="0"/>
              </a:rPr>
              <a:t>ICT</a:t>
            </a:r>
          </a:p>
        </p:txBody>
      </p:sp>
      <p:sp>
        <p:nvSpPr>
          <p:cNvPr id="39" name="Rechthoek: afgeronde hoeken 38">
            <a:extLst>
              <a:ext uri="{FF2B5EF4-FFF2-40B4-BE49-F238E27FC236}">
                <a16:creationId xmlns:a16="http://schemas.microsoft.com/office/drawing/2014/main" id="{CD34B3E3-6EE5-4F6B-BF1A-6EED2A70A3CD}"/>
              </a:ext>
            </a:extLst>
          </p:cNvPr>
          <p:cNvSpPr/>
          <p:nvPr/>
        </p:nvSpPr>
        <p:spPr>
          <a:xfrm>
            <a:off x="9780524" y="1938007"/>
            <a:ext cx="1584000" cy="514063"/>
          </a:xfrm>
          <a:prstGeom prst="roundRect">
            <a:avLst>
              <a:gd name="adj" fmla="val 50000"/>
            </a:avLst>
          </a:prstGeom>
          <a:noFill/>
          <a:ln w="28575">
            <a:solidFill>
              <a:srgbClr val="00A9F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200" dirty="0">
                <a:solidFill>
                  <a:srgbClr val="002C64"/>
                </a:solidFill>
                <a:latin typeface="Avenir Next LT Pro Demi" panose="020B0704020202020204" pitchFamily="34" charset="0"/>
              </a:rPr>
              <a:t>Presentatie</a:t>
            </a:r>
          </a:p>
        </p:txBody>
      </p:sp>
      <p:sp>
        <p:nvSpPr>
          <p:cNvPr id="40" name="Rechthoek: afgeronde hoeken 39">
            <a:extLst>
              <a:ext uri="{FF2B5EF4-FFF2-40B4-BE49-F238E27FC236}">
                <a16:creationId xmlns:a16="http://schemas.microsoft.com/office/drawing/2014/main" id="{A4A2973F-2E85-4DFF-A65D-B4F39BCCB596}"/>
              </a:ext>
            </a:extLst>
          </p:cNvPr>
          <p:cNvSpPr/>
          <p:nvPr/>
        </p:nvSpPr>
        <p:spPr>
          <a:xfrm>
            <a:off x="9780524" y="2642306"/>
            <a:ext cx="1584000" cy="514063"/>
          </a:xfrm>
          <a:prstGeom prst="roundRect">
            <a:avLst>
              <a:gd name="adj" fmla="val 50000"/>
            </a:avLst>
          </a:prstGeom>
          <a:noFill/>
          <a:ln w="28575">
            <a:solidFill>
              <a:srgbClr val="00A9F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200" dirty="0">
                <a:solidFill>
                  <a:srgbClr val="002C64"/>
                </a:solidFill>
                <a:latin typeface="Avenir Next LT Pro Demi" panose="020B0704020202020204" pitchFamily="34" charset="0"/>
              </a:rPr>
              <a:t>Functionaliteit</a:t>
            </a:r>
          </a:p>
        </p:txBody>
      </p:sp>
      <p:sp>
        <p:nvSpPr>
          <p:cNvPr id="41" name="Rechthoek: afgeronde hoeken 40">
            <a:extLst>
              <a:ext uri="{FF2B5EF4-FFF2-40B4-BE49-F238E27FC236}">
                <a16:creationId xmlns:a16="http://schemas.microsoft.com/office/drawing/2014/main" id="{FF3AD58C-DBA7-4F40-87C1-03ADBD3F2088}"/>
              </a:ext>
            </a:extLst>
          </p:cNvPr>
          <p:cNvSpPr/>
          <p:nvPr/>
        </p:nvSpPr>
        <p:spPr>
          <a:xfrm>
            <a:off x="9780524" y="3346605"/>
            <a:ext cx="1584000" cy="514063"/>
          </a:xfrm>
          <a:prstGeom prst="roundRect">
            <a:avLst>
              <a:gd name="adj" fmla="val 50000"/>
            </a:avLst>
          </a:prstGeom>
          <a:noFill/>
          <a:ln w="28575">
            <a:solidFill>
              <a:srgbClr val="00A9F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200" dirty="0">
                <a:solidFill>
                  <a:srgbClr val="002C64"/>
                </a:solidFill>
                <a:latin typeface="Avenir Next LT Pro Demi" panose="020B0704020202020204" pitchFamily="34" charset="0"/>
              </a:rPr>
              <a:t>Uitwisseling</a:t>
            </a:r>
          </a:p>
        </p:txBody>
      </p:sp>
      <p:sp>
        <p:nvSpPr>
          <p:cNvPr id="42" name="Rechthoek: afgeronde hoeken 41">
            <a:extLst>
              <a:ext uri="{FF2B5EF4-FFF2-40B4-BE49-F238E27FC236}">
                <a16:creationId xmlns:a16="http://schemas.microsoft.com/office/drawing/2014/main" id="{7BE246A1-2FEC-41A3-A9C2-B5DD08586B2F}"/>
              </a:ext>
            </a:extLst>
          </p:cNvPr>
          <p:cNvSpPr/>
          <p:nvPr/>
        </p:nvSpPr>
        <p:spPr>
          <a:xfrm>
            <a:off x="9780524" y="4050904"/>
            <a:ext cx="1584000" cy="514063"/>
          </a:xfrm>
          <a:prstGeom prst="roundRect">
            <a:avLst>
              <a:gd name="adj" fmla="val 50000"/>
            </a:avLst>
          </a:prstGeom>
          <a:noFill/>
          <a:ln w="28575">
            <a:solidFill>
              <a:srgbClr val="00A9F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200" dirty="0">
                <a:solidFill>
                  <a:srgbClr val="002C64"/>
                </a:solidFill>
                <a:latin typeface="Avenir Next LT Pro Demi" panose="020B0704020202020204" pitchFamily="34" charset="0"/>
              </a:rPr>
              <a:t>Ontsluiting</a:t>
            </a:r>
          </a:p>
        </p:txBody>
      </p:sp>
      <p:sp>
        <p:nvSpPr>
          <p:cNvPr id="43" name="Rechthoek: afgeronde hoeken 42">
            <a:extLst>
              <a:ext uri="{FF2B5EF4-FFF2-40B4-BE49-F238E27FC236}">
                <a16:creationId xmlns:a16="http://schemas.microsoft.com/office/drawing/2014/main" id="{1B6EE663-0019-4D21-B21A-9F618148E179}"/>
              </a:ext>
            </a:extLst>
          </p:cNvPr>
          <p:cNvSpPr/>
          <p:nvPr/>
        </p:nvSpPr>
        <p:spPr>
          <a:xfrm>
            <a:off x="9780524" y="4755203"/>
            <a:ext cx="1584000" cy="514063"/>
          </a:xfrm>
          <a:prstGeom prst="roundRect">
            <a:avLst>
              <a:gd name="adj" fmla="val 50000"/>
            </a:avLst>
          </a:prstGeom>
          <a:noFill/>
          <a:ln w="28575">
            <a:solidFill>
              <a:srgbClr val="00A9F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200" dirty="0">
                <a:solidFill>
                  <a:srgbClr val="002C64"/>
                </a:solidFill>
                <a:latin typeface="Avenir Next LT Pro Demi" panose="020B0704020202020204" pitchFamily="34" charset="0"/>
              </a:rPr>
              <a:t>Data</a:t>
            </a:r>
          </a:p>
        </p:txBody>
      </p:sp>
      <p:grpSp>
        <p:nvGrpSpPr>
          <p:cNvPr id="45" name="Groep 44">
            <a:extLst>
              <a:ext uri="{FF2B5EF4-FFF2-40B4-BE49-F238E27FC236}">
                <a16:creationId xmlns:a16="http://schemas.microsoft.com/office/drawing/2014/main" id="{06966ACB-90B3-4512-ACB4-C2E93A0AE457}"/>
              </a:ext>
            </a:extLst>
          </p:cNvPr>
          <p:cNvGrpSpPr/>
          <p:nvPr/>
        </p:nvGrpSpPr>
        <p:grpSpPr>
          <a:xfrm>
            <a:off x="6775052" y="2642305"/>
            <a:ext cx="2635652" cy="514063"/>
            <a:chOff x="890588" y="2143125"/>
            <a:chExt cx="2635652" cy="514063"/>
          </a:xfrm>
        </p:grpSpPr>
        <p:sp>
          <p:nvSpPr>
            <p:cNvPr id="46" name="Rechthoek: afgeronde hoeken 45">
              <a:extLst>
                <a:ext uri="{FF2B5EF4-FFF2-40B4-BE49-F238E27FC236}">
                  <a16:creationId xmlns:a16="http://schemas.microsoft.com/office/drawing/2014/main" id="{3FC4057B-5100-4D6C-A8F5-53B2694BF375}"/>
                </a:ext>
              </a:extLst>
            </p:cNvPr>
            <p:cNvSpPr/>
            <p:nvPr/>
          </p:nvSpPr>
          <p:spPr>
            <a:xfrm>
              <a:off x="890588" y="2143125"/>
              <a:ext cx="2635652" cy="514063"/>
            </a:xfrm>
            <a:prstGeom prst="roundRect">
              <a:avLst>
                <a:gd name="adj" fmla="val 50000"/>
              </a:avLst>
            </a:prstGeom>
            <a:solidFill>
              <a:srgbClr val="00A9F3"/>
            </a:solidFill>
            <a:ln w="19050">
              <a:solidFill>
                <a:srgbClr val="002C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57188"/>
              <a:r>
                <a:rPr lang="nl-NL" sz="1200" dirty="0">
                  <a:solidFill>
                    <a:schemeClr val="bg1"/>
                  </a:solidFill>
                  <a:latin typeface="Avenir Next LT Pro Demi" panose="020B0704020202020204" pitchFamily="34" charset="0"/>
                </a:rPr>
                <a:t>Bewerking</a:t>
              </a:r>
            </a:p>
          </p:txBody>
        </p:sp>
        <p:sp>
          <p:nvSpPr>
            <p:cNvPr id="47" name="Ovaal 46">
              <a:extLst>
                <a:ext uri="{FF2B5EF4-FFF2-40B4-BE49-F238E27FC236}">
                  <a16:creationId xmlns:a16="http://schemas.microsoft.com/office/drawing/2014/main" id="{CEFB3E8E-08F5-480A-9BF5-E7A6D1A59661}"/>
                </a:ext>
              </a:extLst>
            </p:cNvPr>
            <p:cNvSpPr/>
            <p:nvPr/>
          </p:nvSpPr>
          <p:spPr>
            <a:xfrm>
              <a:off x="964407" y="2213243"/>
              <a:ext cx="360000" cy="360000"/>
            </a:xfrm>
            <a:prstGeom prst="ellipse">
              <a:avLst/>
            </a:prstGeom>
            <a:solidFill>
              <a:schemeClr val="bg1"/>
            </a:solidFill>
            <a:ln w="19050">
              <a:solidFill>
                <a:srgbClr val="002C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200" dirty="0">
                  <a:solidFill>
                    <a:srgbClr val="002C64"/>
                  </a:solidFill>
                  <a:latin typeface="Avenir Next LT Pro Demi" panose="020B0704020202020204" pitchFamily="34" charset="0"/>
                </a:rPr>
                <a:t>6</a:t>
              </a:r>
            </a:p>
          </p:txBody>
        </p:sp>
      </p:grpSp>
      <p:sp>
        <p:nvSpPr>
          <p:cNvPr id="49" name="Rechthoek: afgeronde hoeken 48">
            <a:extLst>
              <a:ext uri="{FF2B5EF4-FFF2-40B4-BE49-F238E27FC236}">
                <a16:creationId xmlns:a16="http://schemas.microsoft.com/office/drawing/2014/main" id="{C2B2EE1F-2644-47C6-BA3A-489F9BFAFA8A}"/>
              </a:ext>
            </a:extLst>
          </p:cNvPr>
          <p:cNvSpPr/>
          <p:nvPr/>
        </p:nvSpPr>
        <p:spPr>
          <a:xfrm>
            <a:off x="6773998" y="3341367"/>
            <a:ext cx="2635652" cy="514063"/>
          </a:xfrm>
          <a:prstGeom prst="roundRect">
            <a:avLst>
              <a:gd name="adj" fmla="val 50000"/>
            </a:avLst>
          </a:prstGeom>
          <a:solidFill>
            <a:srgbClr val="00A9F3"/>
          </a:solidFill>
          <a:ln w="19050">
            <a:solidFill>
              <a:srgbClr val="002C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57188"/>
            <a:r>
              <a:rPr lang="nl-NL" sz="1200" dirty="0">
                <a:solidFill>
                  <a:schemeClr val="bg1"/>
                </a:solidFill>
                <a:latin typeface="Avenir Next LT Pro Demi" panose="020B0704020202020204" pitchFamily="34" charset="0"/>
              </a:rPr>
              <a:t>Uitwisseling data</a:t>
            </a:r>
          </a:p>
        </p:txBody>
      </p:sp>
      <p:sp>
        <p:nvSpPr>
          <p:cNvPr id="51" name="Rechthoek: afgeronde hoeken 50">
            <a:extLst>
              <a:ext uri="{FF2B5EF4-FFF2-40B4-BE49-F238E27FC236}">
                <a16:creationId xmlns:a16="http://schemas.microsoft.com/office/drawing/2014/main" id="{E1B2E94D-CCDE-48DB-84A5-59EBB6724E16}"/>
              </a:ext>
            </a:extLst>
          </p:cNvPr>
          <p:cNvSpPr/>
          <p:nvPr/>
        </p:nvSpPr>
        <p:spPr>
          <a:xfrm>
            <a:off x="6775052" y="4050903"/>
            <a:ext cx="2635652" cy="514063"/>
          </a:xfrm>
          <a:prstGeom prst="roundRect">
            <a:avLst>
              <a:gd name="adj" fmla="val 50000"/>
            </a:avLst>
          </a:prstGeom>
          <a:solidFill>
            <a:srgbClr val="00A9F3"/>
          </a:solidFill>
          <a:ln w="19050">
            <a:solidFill>
              <a:srgbClr val="002C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57188"/>
            <a:r>
              <a:rPr lang="nl-NL" sz="1200" dirty="0">
                <a:solidFill>
                  <a:schemeClr val="bg1"/>
                </a:solidFill>
                <a:latin typeface="Avenir Next LT Pro Demi" panose="020B0704020202020204" pitchFamily="34" charset="0"/>
              </a:rPr>
              <a:t>Ontsluiting data</a:t>
            </a:r>
          </a:p>
        </p:txBody>
      </p:sp>
      <p:grpSp>
        <p:nvGrpSpPr>
          <p:cNvPr id="52" name="Groep 51">
            <a:extLst>
              <a:ext uri="{FF2B5EF4-FFF2-40B4-BE49-F238E27FC236}">
                <a16:creationId xmlns:a16="http://schemas.microsoft.com/office/drawing/2014/main" id="{61381EFF-BE09-4D5D-9BE9-DF8452D970EE}"/>
              </a:ext>
            </a:extLst>
          </p:cNvPr>
          <p:cNvGrpSpPr/>
          <p:nvPr/>
        </p:nvGrpSpPr>
        <p:grpSpPr>
          <a:xfrm>
            <a:off x="6775052" y="4761519"/>
            <a:ext cx="2635652" cy="514063"/>
            <a:chOff x="890588" y="2143125"/>
            <a:chExt cx="2635652" cy="514063"/>
          </a:xfrm>
        </p:grpSpPr>
        <p:sp>
          <p:nvSpPr>
            <p:cNvPr id="53" name="Rechthoek: afgeronde hoeken 52">
              <a:extLst>
                <a:ext uri="{FF2B5EF4-FFF2-40B4-BE49-F238E27FC236}">
                  <a16:creationId xmlns:a16="http://schemas.microsoft.com/office/drawing/2014/main" id="{1C06BC01-1D50-4C15-BD8A-E20605E9FE00}"/>
                </a:ext>
              </a:extLst>
            </p:cNvPr>
            <p:cNvSpPr/>
            <p:nvPr/>
          </p:nvSpPr>
          <p:spPr>
            <a:xfrm>
              <a:off x="890588" y="2143125"/>
              <a:ext cx="2635652" cy="514063"/>
            </a:xfrm>
            <a:prstGeom prst="roundRect">
              <a:avLst>
                <a:gd name="adj" fmla="val 50000"/>
              </a:avLst>
            </a:prstGeom>
            <a:solidFill>
              <a:srgbClr val="00A9F3"/>
            </a:solidFill>
            <a:ln w="19050">
              <a:solidFill>
                <a:srgbClr val="002C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57188"/>
              <a:r>
                <a:rPr lang="nl-NL" sz="1200" dirty="0">
                  <a:solidFill>
                    <a:schemeClr val="bg1"/>
                  </a:solidFill>
                  <a:latin typeface="Avenir Next LT Pro Demi" panose="020B0704020202020204" pitchFamily="34" charset="0"/>
                </a:rPr>
                <a:t>Vastlegging data in REV</a:t>
              </a:r>
            </a:p>
          </p:txBody>
        </p:sp>
        <p:sp>
          <p:nvSpPr>
            <p:cNvPr id="54" name="Ovaal 53">
              <a:extLst>
                <a:ext uri="{FF2B5EF4-FFF2-40B4-BE49-F238E27FC236}">
                  <a16:creationId xmlns:a16="http://schemas.microsoft.com/office/drawing/2014/main" id="{FCCD558A-3B18-4138-947E-EE402B62E373}"/>
                </a:ext>
              </a:extLst>
            </p:cNvPr>
            <p:cNvSpPr/>
            <p:nvPr/>
          </p:nvSpPr>
          <p:spPr>
            <a:xfrm>
              <a:off x="964407" y="2213243"/>
              <a:ext cx="360000" cy="360000"/>
            </a:xfrm>
            <a:prstGeom prst="ellipse">
              <a:avLst/>
            </a:prstGeom>
            <a:solidFill>
              <a:schemeClr val="bg1"/>
            </a:solidFill>
            <a:ln w="19050">
              <a:solidFill>
                <a:srgbClr val="002C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200" dirty="0">
                  <a:solidFill>
                    <a:srgbClr val="002C64"/>
                  </a:solidFill>
                  <a:latin typeface="Avenir Next LT Pro Demi" panose="020B0704020202020204" pitchFamily="34" charset="0"/>
                </a:rPr>
                <a:t>3</a:t>
              </a:r>
            </a:p>
          </p:txBody>
        </p:sp>
      </p:grpSp>
      <p:grpSp>
        <p:nvGrpSpPr>
          <p:cNvPr id="58" name="Groep 57">
            <a:extLst>
              <a:ext uri="{FF2B5EF4-FFF2-40B4-BE49-F238E27FC236}">
                <a16:creationId xmlns:a16="http://schemas.microsoft.com/office/drawing/2014/main" id="{1A696B30-1BAC-440F-BEC6-F53A09DF38AF}"/>
              </a:ext>
            </a:extLst>
          </p:cNvPr>
          <p:cNvGrpSpPr/>
          <p:nvPr/>
        </p:nvGrpSpPr>
        <p:grpSpPr>
          <a:xfrm>
            <a:off x="762000" y="4773701"/>
            <a:ext cx="2635652" cy="514063"/>
            <a:chOff x="890588" y="2143125"/>
            <a:chExt cx="2635652" cy="514063"/>
          </a:xfrm>
        </p:grpSpPr>
        <p:sp>
          <p:nvSpPr>
            <p:cNvPr id="59" name="Rechthoek: afgeronde hoeken 58">
              <a:extLst>
                <a:ext uri="{FF2B5EF4-FFF2-40B4-BE49-F238E27FC236}">
                  <a16:creationId xmlns:a16="http://schemas.microsoft.com/office/drawing/2014/main" id="{3621D26C-7E98-4E6A-93C7-1B17B7A4E849}"/>
                </a:ext>
              </a:extLst>
            </p:cNvPr>
            <p:cNvSpPr/>
            <p:nvPr/>
          </p:nvSpPr>
          <p:spPr>
            <a:xfrm>
              <a:off x="890588" y="2143125"/>
              <a:ext cx="2635652" cy="514063"/>
            </a:xfrm>
            <a:prstGeom prst="roundRect">
              <a:avLst>
                <a:gd name="adj" fmla="val 50000"/>
              </a:avLst>
            </a:prstGeom>
            <a:solidFill>
              <a:srgbClr val="00853C"/>
            </a:solidFill>
            <a:ln w="19050">
              <a:solidFill>
                <a:srgbClr val="002C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57188"/>
              <a:r>
                <a:rPr lang="nl-NL" sz="1200" dirty="0">
                  <a:solidFill>
                    <a:schemeClr val="bg1"/>
                  </a:solidFill>
                  <a:latin typeface="Avenir Next LT Pro Demi" panose="020B0704020202020204" pitchFamily="34" charset="0"/>
                </a:rPr>
                <a:t>Verzameling data</a:t>
              </a:r>
            </a:p>
          </p:txBody>
        </p:sp>
        <p:sp>
          <p:nvSpPr>
            <p:cNvPr id="60" name="Ovaal 59">
              <a:extLst>
                <a:ext uri="{FF2B5EF4-FFF2-40B4-BE49-F238E27FC236}">
                  <a16:creationId xmlns:a16="http://schemas.microsoft.com/office/drawing/2014/main" id="{1E1F7DE8-CA4D-48CC-B426-5C99F07DCD58}"/>
                </a:ext>
              </a:extLst>
            </p:cNvPr>
            <p:cNvSpPr/>
            <p:nvPr/>
          </p:nvSpPr>
          <p:spPr>
            <a:xfrm>
              <a:off x="964407" y="2213243"/>
              <a:ext cx="360000" cy="360000"/>
            </a:xfrm>
            <a:prstGeom prst="ellipse">
              <a:avLst/>
            </a:prstGeom>
            <a:solidFill>
              <a:schemeClr val="bg1"/>
            </a:solidFill>
            <a:ln w="19050">
              <a:solidFill>
                <a:srgbClr val="002C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200" dirty="0">
                  <a:solidFill>
                    <a:srgbClr val="002C64"/>
                  </a:solidFill>
                  <a:latin typeface="Avenir Next LT Pro Demi" panose="020B0704020202020204" pitchFamily="34" charset="0"/>
                </a:rPr>
                <a:t>1</a:t>
              </a:r>
            </a:p>
          </p:txBody>
        </p:sp>
      </p:grpSp>
      <p:grpSp>
        <p:nvGrpSpPr>
          <p:cNvPr id="64" name="Groep 63">
            <a:extLst>
              <a:ext uri="{FF2B5EF4-FFF2-40B4-BE49-F238E27FC236}">
                <a16:creationId xmlns:a16="http://schemas.microsoft.com/office/drawing/2014/main" id="{0136705F-CEAD-4C71-A795-97D17CBC1D20}"/>
              </a:ext>
            </a:extLst>
          </p:cNvPr>
          <p:cNvGrpSpPr/>
          <p:nvPr/>
        </p:nvGrpSpPr>
        <p:grpSpPr>
          <a:xfrm>
            <a:off x="3761027" y="4773702"/>
            <a:ext cx="2635652" cy="514063"/>
            <a:chOff x="890588" y="2143125"/>
            <a:chExt cx="2635652" cy="514063"/>
          </a:xfrm>
        </p:grpSpPr>
        <p:sp>
          <p:nvSpPr>
            <p:cNvPr id="65" name="Rechthoek: afgeronde hoeken 64">
              <a:extLst>
                <a:ext uri="{FF2B5EF4-FFF2-40B4-BE49-F238E27FC236}">
                  <a16:creationId xmlns:a16="http://schemas.microsoft.com/office/drawing/2014/main" id="{1E3C10FD-265D-47DE-911E-660307C400D6}"/>
                </a:ext>
              </a:extLst>
            </p:cNvPr>
            <p:cNvSpPr/>
            <p:nvPr/>
          </p:nvSpPr>
          <p:spPr>
            <a:xfrm>
              <a:off x="890588" y="2143125"/>
              <a:ext cx="2635652" cy="514063"/>
            </a:xfrm>
            <a:prstGeom prst="roundRect">
              <a:avLst>
                <a:gd name="adj" fmla="val 50000"/>
              </a:avLst>
            </a:prstGeom>
            <a:solidFill>
              <a:srgbClr val="F0AB00"/>
            </a:solidFill>
            <a:ln w="19050">
              <a:solidFill>
                <a:srgbClr val="002C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57188"/>
              <a:r>
                <a:rPr lang="nl-NL" sz="1200" dirty="0">
                  <a:solidFill>
                    <a:schemeClr val="bg1"/>
                  </a:solidFill>
                  <a:latin typeface="Avenir Next LT Pro Demi" panose="020B0704020202020204" pitchFamily="34" charset="0"/>
                </a:rPr>
                <a:t>Invoer data</a:t>
              </a:r>
            </a:p>
          </p:txBody>
        </p:sp>
        <p:sp>
          <p:nvSpPr>
            <p:cNvPr id="66" name="Ovaal 65">
              <a:extLst>
                <a:ext uri="{FF2B5EF4-FFF2-40B4-BE49-F238E27FC236}">
                  <a16:creationId xmlns:a16="http://schemas.microsoft.com/office/drawing/2014/main" id="{571FB5E3-C821-40FD-A763-497F88F286C3}"/>
                </a:ext>
              </a:extLst>
            </p:cNvPr>
            <p:cNvSpPr/>
            <p:nvPr/>
          </p:nvSpPr>
          <p:spPr>
            <a:xfrm>
              <a:off x="964407" y="2213243"/>
              <a:ext cx="360000" cy="360000"/>
            </a:xfrm>
            <a:prstGeom prst="ellipse">
              <a:avLst/>
            </a:prstGeom>
            <a:solidFill>
              <a:schemeClr val="bg1"/>
            </a:solidFill>
            <a:ln w="19050">
              <a:solidFill>
                <a:srgbClr val="002C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200" dirty="0">
                  <a:solidFill>
                    <a:srgbClr val="002C64"/>
                  </a:solidFill>
                  <a:latin typeface="Avenir Next LT Pro Demi" panose="020B0704020202020204" pitchFamily="34" charset="0"/>
                </a:rPr>
                <a:t>2</a:t>
              </a:r>
            </a:p>
          </p:txBody>
        </p:sp>
      </p:grpSp>
      <p:cxnSp>
        <p:nvCxnSpPr>
          <p:cNvPr id="68" name="Rechte verbindingslijn 67">
            <a:extLst>
              <a:ext uri="{FF2B5EF4-FFF2-40B4-BE49-F238E27FC236}">
                <a16:creationId xmlns:a16="http://schemas.microsoft.com/office/drawing/2014/main" id="{CE1CF007-20F2-4D33-B65D-A6FC5C07DC53}"/>
              </a:ext>
            </a:extLst>
          </p:cNvPr>
          <p:cNvCxnSpPr>
            <a:stCxn id="34" idx="3"/>
            <a:endCxn id="25" idx="1"/>
          </p:cNvCxnSpPr>
          <p:nvPr/>
        </p:nvCxnSpPr>
        <p:spPr>
          <a:xfrm flipV="1">
            <a:off x="3397652" y="1500800"/>
            <a:ext cx="370874" cy="4700"/>
          </a:xfrm>
          <a:prstGeom prst="line">
            <a:avLst/>
          </a:prstGeom>
          <a:ln w="19050">
            <a:solidFill>
              <a:srgbClr val="002C64"/>
            </a:solidFill>
          </a:ln>
        </p:spPr>
        <p:style>
          <a:lnRef idx="1">
            <a:schemeClr val="accent1"/>
          </a:lnRef>
          <a:fillRef idx="0">
            <a:schemeClr val="accent1"/>
          </a:fillRef>
          <a:effectRef idx="0">
            <a:schemeClr val="accent1"/>
          </a:effectRef>
          <a:fontRef idx="minor">
            <a:schemeClr val="tx1"/>
          </a:fontRef>
        </p:style>
      </p:cxnSp>
      <p:cxnSp>
        <p:nvCxnSpPr>
          <p:cNvPr id="69" name="Rechte verbindingslijn 68">
            <a:extLst>
              <a:ext uri="{FF2B5EF4-FFF2-40B4-BE49-F238E27FC236}">
                <a16:creationId xmlns:a16="http://schemas.microsoft.com/office/drawing/2014/main" id="{B68F2D44-65C1-4F71-AD1A-7BD439ECAD55}"/>
              </a:ext>
            </a:extLst>
          </p:cNvPr>
          <p:cNvCxnSpPr>
            <a:cxnSpLocks/>
            <a:stCxn id="25" idx="3"/>
            <a:endCxn id="35" idx="1"/>
          </p:cNvCxnSpPr>
          <p:nvPr/>
        </p:nvCxnSpPr>
        <p:spPr>
          <a:xfrm>
            <a:off x="6404178" y="1500800"/>
            <a:ext cx="370874" cy="4700"/>
          </a:xfrm>
          <a:prstGeom prst="line">
            <a:avLst/>
          </a:prstGeom>
          <a:ln w="19050">
            <a:solidFill>
              <a:srgbClr val="002C64"/>
            </a:solidFill>
          </a:ln>
        </p:spPr>
        <p:style>
          <a:lnRef idx="1">
            <a:schemeClr val="accent1"/>
          </a:lnRef>
          <a:fillRef idx="0">
            <a:schemeClr val="accent1"/>
          </a:fillRef>
          <a:effectRef idx="0">
            <a:schemeClr val="accent1"/>
          </a:effectRef>
          <a:fontRef idx="minor">
            <a:schemeClr val="tx1"/>
          </a:fontRef>
        </p:style>
      </p:cxnSp>
      <p:sp>
        <p:nvSpPr>
          <p:cNvPr id="48" name="Ovaal 47">
            <a:extLst>
              <a:ext uri="{FF2B5EF4-FFF2-40B4-BE49-F238E27FC236}">
                <a16:creationId xmlns:a16="http://schemas.microsoft.com/office/drawing/2014/main" id="{7E55418C-B0F3-2E45-A4C6-C5D26F466CF6}"/>
              </a:ext>
            </a:extLst>
          </p:cNvPr>
          <p:cNvSpPr/>
          <p:nvPr/>
        </p:nvSpPr>
        <p:spPr>
          <a:xfrm>
            <a:off x="6848871" y="3412202"/>
            <a:ext cx="360000" cy="360000"/>
          </a:xfrm>
          <a:prstGeom prst="ellipse">
            <a:avLst/>
          </a:prstGeom>
          <a:solidFill>
            <a:schemeClr val="bg1"/>
          </a:solidFill>
          <a:ln w="19050">
            <a:solidFill>
              <a:srgbClr val="002C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200" dirty="0">
                <a:solidFill>
                  <a:srgbClr val="002C64"/>
                </a:solidFill>
                <a:latin typeface="Avenir Next LT Pro Demi" panose="020B0704020202020204" pitchFamily="34" charset="0"/>
              </a:rPr>
              <a:t>5</a:t>
            </a:r>
          </a:p>
        </p:txBody>
      </p:sp>
      <p:sp>
        <p:nvSpPr>
          <p:cNvPr id="50" name="Ovaal 49">
            <a:extLst>
              <a:ext uri="{FF2B5EF4-FFF2-40B4-BE49-F238E27FC236}">
                <a16:creationId xmlns:a16="http://schemas.microsoft.com/office/drawing/2014/main" id="{08BD459E-9248-BC4B-8F48-56CD314B3291}"/>
              </a:ext>
            </a:extLst>
          </p:cNvPr>
          <p:cNvSpPr/>
          <p:nvPr/>
        </p:nvSpPr>
        <p:spPr>
          <a:xfrm>
            <a:off x="6848871" y="4123243"/>
            <a:ext cx="360000" cy="360000"/>
          </a:xfrm>
          <a:prstGeom prst="ellipse">
            <a:avLst/>
          </a:prstGeom>
          <a:solidFill>
            <a:schemeClr val="bg1"/>
          </a:solidFill>
          <a:ln w="19050">
            <a:solidFill>
              <a:srgbClr val="002C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200" dirty="0">
                <a:solidFill>
                  <a:srgbClr val="002C64"/>
                </a:solidFill>
                <a:latin typeface="Avenir Next LT Pro Demi" panose="020B0704020202020204" pitchFamily="34" charset="0"/>
              </a:rPr>
              <a:t>4</a:t>
            </a:r>
          </a:p>
        </p:txBody>
      </p:sp>
      <p:sp>
        <p:nvSpPr>
          <p:cNvPr id="44" name="Titel 1">
            <a:extLst>
              <a:ext uri="{FF2B5EF4-FFF2-40B4-BE49-F238E27FC236}">
                <a16:creationId xmlns:a16="http://schemas.microsoft.com/office/drawing/2014/main" id="{CB9B4E67-782A-D642-9435-232512AD4E89}"/>
              </a:ext>
            </a:extLst>
          </p:cNvPr>
          <p:cNvSpPr txBox="1">
            <a:spLocks/>
          </p:cNvSpPr>
          <p:nvPr/>
        </p:nvSpPr>
        <p:spPr>
          <a:xfrm>
            <a:off x="1832271" y="272869"/>
            <a:ext cx="10033200" cy="720000"/>
          </a:xfrm>
          <a:prstGeom prst="rect">
            <a:avLst/>
          </a:prstGeom>
        </p:spPr>
        <p:txBody>
          <a:bodyPr/>
          <a:lstStyle>
            <a:lvl1pPr algn="l" defTabSz="912832" rtl="0" eaLnBrk="1" fontAlgn="base" hangingPunct="1">
              <a:lnSpc>
                <a:spcPct val="90000"/>
              </a:lnSpc>
              <a:spcBef>
                <a:spcPct val="0"/>
              </a:spcBef>
              <a:spcAft>
                <a:spcPct val="0"/>
              </a:spcAft>
              <a:defRPr lang="de-DE" sz="3200" b="1" kern="1200">
                <a:solidFill>
                  <a:srgbClr val="00A9F3"/>
                </a:solidFill>
                <a:latin typeface="Arial" charset="0"/>
                <a:ea typeface="Arial" charset="0"/>
                <a:cs typeface="Arial" charset="0"/>
              </a:defRPr>
            </a:lvl1pPr>
            <a:lvl2pPr algn="l" defTabSz="912832" rtl="0" eaLnBrk="1" fontAlgn="base" hangingPunct="1">
              <a:lnSpc>
                <a:spcPct val="90000"/>
              </a:lnSpc>
              <a:spcBef>
                <a:spcPct val="0"/>
              </a:spcBef>
              <a:spcAft>
                <a:spcPct val="0"/>
              </a:spcAft>
              <a:defRPr sz="3200" b="1">
                <a:solidFill>
                  <a:srgbClr val="00A9F3"/>
                </a:solidFill>
                <a:latin typeface="Arial" pitchFamily="34" charset="0"/>
                <a:ea typeface="Arial" charset="0"/>
                <a:cs typeface="Arial" pitchFamily="34" charset="0"/>
              </a:defRPr>
            </a:lvl2pPr>
            <a:lvl3pPr algn="l" defTabSz="912832" rtl="0" eaLnBrk="1" fontAlgn="base" hangingPunct="1">
              <a:lnSpc>
                <a:spcPct val="90000"/>
              </a:lnSpc>
              <a:spcBef>
                <a:spcPct val="0"/>
              </a:spcBef>
              <a:spcAft>
                <a:spcPct val="0"/>
              </a:spcAft>
              <a:defRPr sz="3200" b="1">
                <a:solidFill>
                  <a:srgbClr val="00A9F3"/>
                </a:solidFill>
                <a:latin typeface="Arial" pitchFamily="34" charset="0"/>
                <a:ea typeface="Arial" charset="0"/>
                <a:cs typeface="Arial" pitchFamily="34" charset="0"/>
              </a:defRPr>
            </a:lvl3pPr>
            <a:lvl4pPr algn="l" defTabSz="912832" rtl="0" eaLnBrk="1" fontAlgn="base" hangingPunct="1">
              <a:lnSpc>
                <a:spcPct val="90000"/>
              </a:lnSpc>
              <a:spcBef>
                <a:spcPct val="0"/>
              </a:spcBef>
              <a:spcAft>
                <a:spcPct val="0"/>
              </a:spcAft>
              <a:defRPr sz="3200" b="1">
                <a:solidFill>
                  <a:srgbClr val="00A9F3"/>
                </a:solidFill>
                <a:latin typeface="Arial" pitchFamily="34" charset="0"/>
                <a:ea typeface="Arial" charset="0"/>
                <a:cs typeface="Arial" pitchFamily="34" charset="0"/>
              </a:defRPr>
            </a:lvl4pPr>
            <a:lvl5pPr algn="l" defTabSz="912832" rtl="0" eaLnBrk="1" fontAlgn="base" hangingPunct="1">
              <a:lnSpc>
                <a:spcPct val="90000"/>
              </a:lnSpc>
              <a:spcBef>
                <a:spcPct val="0"/>
              </a:spcBef>
              <a:spcAft>
                <a:spcPct val="0"/>
              </a:spcAft>
              <a:defRPr sz="3200" b="1">
                <a:solidFill>
                  <a:srgbClr val="00A9F3"/>
                </a:solidFill>
                <a:latin typeface="Arial" pitchFamily="34" charset="0"/>
                <a:ea typeface="Arial" charset="0"/>
                <a:cs typeface="Arial" pitchFamily="34" charset="0"/>
              </a:defRPr>
            </a:lvl5pPr>
            <a:lvl6pPr marL="457209" algn="l" defTabSz="912832" rtl="0" eaLnBrk="1" fontAlgn="base" hangingPunct="1">
              <a:lnSpc>
                <a:spcPct val="90000"/>
              </a:lnSpc>
              <a:spcBef>
                <a:spcPct val="0"/>
              </a:spcBef>
              <a:spcAft>
                <a:spcPct val="0"/>
              </a:spcAft>
              <a:defRPr sz="3200" b="1">
                <a:solidFill>
                  <a:srgbClr val="00A9F3"/>
                </a:solidFill>
                <a:latin typeface="Arial" pitchFamily="34" charset="0"/>
                <a:cs typeface="Arial" pitchFamily="34" charset="0"/>
              </a:defRPr>
            </a:lvl6pPr>
            <a:lvl7pPr marL="914418" algn="l" defTabSz="912832" rtl="0" eaLnBrk="1" fontAlgn="base" hangingPunct="1">
              <a:lnSpc>
                <a:spcPct val="90000"/>
              </a:lnSpc>
              <a:spcBef>
                <a:spcPct val="0"/>
              </a:spcBef>
              <a:spcAft>
                <a:spcPct val="0"/>
              </a:spcAft>
              <a:defRPr sz="3200" b="1">
                <a:solidFill>
                  <a:srgbClr val="00A9F3"/>
                </a:solidFill>
                <a:latin typeface="Arial" pitchFamily="34" charset="0"/>
                <a:cs typeface="Arial" pitchFamily="34" charset="0"/>
              </a:defRPr>
            </a:lvl7pPr>
            <a:lvl8pPr marL="1371627" algn="l" defTabSz="912832" rtl="0" eaLnBrk="1" fontAlgn="base" hangingPunct="1">
              <a:lnSpc>
                <a:spcPct val="90000"/>
              </a:lnSpc>
              <a:spcBef>
                <a:spcPct val="0"/>
              </a:spcBef>
              <a:spcAft>
                <a:spcPct val="0"/>
              </a:spcAft>
              <a:defRPr sz="3200" b="1">
                <a:solidFill>
                  <a:srgbClr val="00A9F3"/>
                </a:solidFill>
                <a:latin typeface="Arial" pitchFamily="34" charset="0"/>
                <a:cs typeface="Arial" pitchFamily="34" charset="0"/>
              </a:defRPr>
            </a:lvl8pPr>
            <a:lvl9pPr marL="1828837" algn="l" defTabSz="912832" rtl="0" eaLnBrk="1" fontAlgn="base" hangingPunct="1">
              <a:lnSpc>
                <a:spcPct val="90000"/>
              </a:lnSpc>
              <a:spcBef>
                <a:spcPct val="0"/>
              </a:spcBef>
              <a:spcAft>
                <a:spcPct val="0"/>
              </a:spcAft>
              <a:defRPr sz="3200" b="1">
                <a:solidFill>
                  <a:srgbClr val="00A9F3"/>
                </a:solidFill>
                <a:latin typeface="Arial" pitchFamily="34" charset="0"/>
                <a:cs typeface="Arial" pitchFamily="34" charset="0"/>
              </a:defRPr>
            </a:lvl9pPr>
          </a:lstStyle>
          <a:p>
            <a:r>
              <a:rPr lang="nl-NL" dirty="0"/>
              <a:t>REV in context bedrijfsvoering, IV en ICT</a:t>
            </a:r>
          </a:p>
        </p:txBody>
      </p:sp>
    </p:spTree>
    <p:extLst>
      <p:ext uri="{BB962C8B-B14F-4D97-AF65-F5344CB8AC3E}">
        <p14:creationId xmlns:p14="http://schemas.microsoft.com/office/powerpoint/2010/main" val="2859180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a:extLst>
              <a:ext uri="{FF2B5EF4-FFF2-40B4-BE49-F238E27FC236}">
                <a16:creationId xmlns:a16="http://schemas.microsoft.com/office/drawing/2014/main" id="{811A8A87-7227-C640-B050-786E7BBD7C6C}"/>
              </a:ext>
            </a:extLst>
          </p:cNvPr>
          <p:cNvSpPr txBox="1">
            <a:spLocks/>
          </p:cNvSpPr>
          <p:nvPr/>
        </p:nvSpPr>
        <p:spPr>
          <a:xfrm>
            <a:off x="1079500" y="1800226"/>
            <a:ext cx="10033000" cy="4500563"/>
          </a:xfrm>
          <a:prstGeom prst="rect">
            <a:avLst/>
          </a:prstGeom>
        </p:spPr>
        <p:txBody>
          <a:bodyPr/>
          <a:lstStyle>
            <a:lvl1pPr marL="268293" indent="-268293" algn="l" defTabSz="912832" rtl="0" eaLnBrk="1" fontAlgn="base" hangingPunct="1">
              <a:lnSpc>
                <a:spcPct val="90000"/>
              </a:lnSpc>
              <a:spcBef>
                <a:spcPts val="475"/>
              </a:spcBef>
              <a:spcAft>
                <a:spcPct val="0"/>
              </a:spcAft>
              <a:buClr>
                <a:srgbClr val="00A9F3"/>
              </a:buClr>
              <a:buSzPct val="80000"/>
              <a:buFont typeface="Arial" charset="0"/>
              <a:buChar char="•"/>
              <a:defRPr sz="2400" kern="1200">
                <a:solidFill>
                  <a:schemeClr val="tx1"/>
                </a:solidFill>
                <a:latin typeface="Arial" charset="0"/>
                <a:ea typeface="Arial" charset="0"/>
                <a:cs typeface="Arial" charset="0"/>
              </a:defRPr>
            </a:lvl1pPr>
            <a:lvl2pPr marL="539761" indent="-269881" algn="l" defTabSz="912832" rtl="0" eaLnBrk="1" fontAlgn="base" hangingPunct="1">
              <a:lnSpc>
                <a:spcPct val="90000"/>
              </a:lnSpc>
              <a:spcBef>
                <a:spcPts val="438"/>
              </a:spcBef>
              <a:spcAft>
                <a:spcPct val="0"/>
              </a:spcAft>
              <a:buClr>
                <a:srgbClr val="00A9F3"/>
              </a:buClr>
              <a:buSzPct val="80000"/>
              <a:buFont typeface="Arial" charset="0"/>
              <a:buChar char="•"/>
              <a:defRPr sz="2200" kern="1200">
                <a:solidFill>
                  <a:schemeClr val="tx1"/>
                </a:solidFill>
                <a:latin typeface="Arial" charset="0"/>
                <a:ea typeface="Arial" charset="0"/>
                <a:cs typeface="Arial" charset="0"/>
              </a:defRPr>
            </a:lvl2pPr>
            <a:lvl3pPr marL="809641" indent="-269881" algn="l" defTabSz="912832" rtl="0" eaLnBrk="1" fontAlgn="base" hangingPunct="1">
              <a:lnSpc>
                <a:spcPct val="90000"/>
              </a:lnSpc>
              <a:spcBef>
                <a:spcPts val="400"/>
              </a:spcBef>
              <a:spcAft>
                <a:spcPct val="0"/>
              </a:spcAft>
              <a:buClr>
                <a:srgbClr val="00A9F3"/>
              </a:buClr>
              <a:buSzPct val="80000"/>
              <a:buFont typeface="Arial" charset="0"/>
              <a:buChar char="•"/>
              <a:defRPr sz="2000" kern="1200">
                <a:solidFill>
                  <a:schemeClr val="tx1"/>
                </a:solidFill>
                <a:latin typeface="Arial" charset="0"/>
                <a:ea typeface="Arial" charset="0"/>
                <a:cs typeface="Arial" charset="0"/>
              </a:defRPr>
            </a:lvl3pPr>
            <a:lvl4pPr marL="1079522" indent="-269881" algn="l" defTabSz="912832" rtl="0" eaLnBrk="1" fontAlgn="base" hangingPunct="1">
              <a:lnSpc>
                <a:spcPct val="90000"/>
              </a:lnSpc>
              <a:spcBef>
                <a:spcPts val="363"/>
              </a:spcBef>
              <a:spcAft>
                <a:spcPct val="0"/>
              </a:spcAft>
              <a:buClr>
                <a:srgbClr val="00A9F3"/>
              </a:buClr>
              <a:buSzPct val="80000"/>
              <a:buFont typeface="Arial" charset="0"/>
              <a:buChar char="•"/>
              <a:defRPr kern="1200">
                <a:solidFill>
                  <a:schemeClr val="tx1"/>
                </a:solidFill>
                <a:latin typeface="Arial" charset="0"/>
                <a:ea typeface="Arial" charset="0"/>
                <a:cs typeface="Arial" charset="0"/>
              </a:defRPr>
            </a:lvl4pPr>
            <a:lvl5pPr marL="1349402" indent="-268293" algn="l" defTabSz="912832" rtl="0" eaLnBrk="1" fontAlgn="base" hangingPunct="1">
              <a:lnSpc>
                <a:spcPct val="90000"/>
              </a:lnSpc>
              <a:spcBef>
                <a:spcPts val="325"/>
              </a:spcBef>
              <a:spcAft>
                <a:spcPct val="0"/>
              </a:spcAft>
              <a:buClr>
                <a:srgbClr val="00A9F3"/>
              </a:buClr>
              <a:buSzPct val="80000"/>
              <a:buFont typeface="Arial" charset="0"/>
              <a:buChar char="•"/>
              <a:defRPr sz="1600" kern="1200">
                <a:solidFill>
                  <a:schemeClr val="tx1"/>
                </a:solidFill>
                <a:latin typeface="Arial" charset="0"/>
                <a:ea typeface="Arial" charset="0"/>
                <a:cs typeface="Arial" charset="0"/>
              </a:defRPr>
            </a:lvl5pPr>
            <a:lvl6pPr marL="2514525" indent="-228593" algn="l" defTabSz="914373"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712" indent="-228593" algn="l" defTabSz="914373"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8897" indent="-228593" algn="l" defTabSz="914373"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083" indent="-228593" algn="l" defTabSz="914373"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lnSpc>
                <a:spcPct val="100000"/>
              </a:lnSpc>
              <a:spcBef>
                <a:spcPts val="1200"/>
              </a:spcBef>
              <a:spcAft>
                <a:spcPts val="1200"/>
              </a:spcAft>
              <a:buNone/>
            </a:pPr>
            <a:r>
              <a:rPr lang="nl-NL" dirty="0"/>
              <a:t>Borging (R)EV in organisatie en bedrijfsvoering</a:t>
            </a:r>
          </a:p>
          <a:p>
            <a:pPr>
              <a:spcBef>
                <a:spcPts val="600"/>
              </a:spcBef>
              <a:spcAft>
                <a:spcPts val="0"/>
              </a:spcAft>
            </a:pPr>
            <a:r>
              <a:rPr lang="nl-NL" dirty="0"/>
              <a:t>Inrichting werkprocessen en afbakening rollen vulling en beheer REV</a:t>
            </a:r>
          </a:p>
          <a:p>
            <a:pPr>
              <a:spcBef>
                <a:spcPts val="600"/>
              </a:spcBef>
              <a:spcAft>
                <a:spcPts val="0"/>
              </a:spcAft>
            </a:pPr>
            <a:r>
              <a:rPr lang="nl-NL" dirty="0"/>
              <a:t>Inrichting informatievoorziening, uitvoerend en sturend</a:t>
            </a:r>
          </a:p>
          <a:p>
            <a:pPr>
              <a:spcBef>
                <a:spcPts val="600"/>
              </a:spcBef>
              <a:spcAft>
                <a:spcPts val="0"/>
              </a:spcAft>
            </a:pPr>
            <a:r>
              <a:rPr lang="nl-NL" dirty="0"/>
              <a:t>Benodigde capaciteit en expertise</a:t>
            </a:r>
          </a:p>
          <a:p>
            <a:pPr>
              <a:spcBef>
                <a:spcPts val="600"/>
              </a:spcBef>
              <a:spcAft>
                <a:spcPts val="0"/>
              </a:spcAft>
            </a:pPr>
            <a:r>
              <a:rPr lang="nl-NL" dirty="0"/>
              <a:t>Inzet eigen applicatie of BGM</a:t>
            </a:r>
          </a:p>
          <a:p>
            <a:pPr marL="0" indent="0">
              <a:spcBef>
                <a:spcPts val="600"/>
              </a:spcBef>
              <a:spcAft>
                <a:spcPts val="0"/>
              </a:spcAft>
              <a:buNone/>
            </a:pPr>
            <a:endParaRPr lang="nl-NL" dirty="0"/>
          </a:p>
        </p:txBody>
      </p:sp>
      <p:sp>
        <p:nvSpPr>
          <p:cNvPr id="4" name="Afgeronde rechthoek 3">
            <a:extLst>
              <a:ext uri="{FF2B5EF4-FFF2-40B4-BE49-F238E27FC236}">
                <a16:creationId xmlns:a16="http://schemas.microsoft.com/office/drawing/2014/main" id="{233A17FB-A0D3-E84F-B94C-B721C874080B}"/>
              </a:ext>
            </a:extLst>
          </p:cNvPr>
          <p:cNvSpPr/>
          <p:nvPr/>
        </p:nvSpPr>
        <p:spPr>
          <a:xfrm>
            <a:off x="-59872" y="6403242"/>
            <a:ext cx="12311743" cy="468000"/>
          </a:xfrm>
          <a:prstGeom prst="round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spcBef>
                <a:spcPts val="0"/>
              </a:spcBef>
              <a:spcAft>
                <a:spcPts val="0"/>
              </a:spcAft>
            </a:pPr>
            <a:r>
              <a:rPr lang="nl-NL" sz="1800" dirty="0">
                <a:solidFill>
                  <a:schemeClr val="bg1"/>
                </a:solidFill>
              </a:rPr>
              <a:t>Externe veiligheid actuele aanleiding. Afwegingen raken ook aan andere milieuaspecten als bodem, geluid enz. </a:t>
            </a:r>
          </a:p>
        </p:txBody>
      </p:sp>
    </p:spTree>
    <p:extLst>
      <p:ext uri="{BB962C8B-B14F-4D97-AF65-F5344CB8AC3E}">
        <p14:creationId xmlns:p14="http://schemas.microsoft.com/office/powerpoint/2010/main" val="12941025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a:extLst>
              <a:ext uri="{FF2B5EF4-FFF2-40B4-BE49-F238E27FC236}">
                <a16:creationId xmlns:a16="http://schemas.microsoft.com/office/drawing/2014/main" id="{811A8A87-7227-C640-B050-786E7BBD7C6C}"/>
              </a:ext>
            </a:extLst>
          </p:cNvPr>
          <p:cNvSpPr txBox="1">
            <a:spLocks/>
          </p:cNvSpPr>
          <p:nvPr/>
        </p:nvSpPr>
        <p:spPr>
          <a:xfrm>
            <a:off x="1079500" y="1800226"/>
            <a:ext cx="10033000" cy="4500563"/>
          </a:xfrm>
          <a:prstGeom prst="rect">
            <a:avLst/>
          </a:prstGeom>
        </p:spPr>
        <p:txBody>
          <a:bodyPr/>
          <a:lstStyle>
            <a:lvl1pPr marL="268293" indent="-268293" algn="l" defTabSz="912832" rtl="0" eaLnBrk="1" fontAlgn="base" hangingPunct="1">
              <a:lnSpc>
                <a:spcPct val="90000"/>
              </a:lnSpc>
              <a:spcBef>
                <a:spcPts val="475"/>
              </a:spcBef>
              <a:spcAft>
                <a:spcPct val="0"/>
              </a:spcAft>
              <a:buClr>
                <a:srgbClr val="00A9F3"/>
              </a:buClr>
              <a:buSzPct val="80000"/>
              <a:buFont typeface="Arial" charset="0"/>
              <a:buChar char="•"/>
              <a:defRPr sz="2400" kern="1200">
                <a:solidFill>
                  <a:schemeClr val="tx1"/>
                </a:solidFill>
                <a:latin typeface="Arial" charset="0"/>
                <a:ea typeface="Arial" charset="0"/>
                <a:cs typeface="Arial" charset="0"/>
              </a:defRPr>
            </a:lvl1pPr>
            <a:lvl2pPr marL="539761" indent="-269881" algn="l" defTabSz="912832" rtl="0" eaLnBrk="1" fontAlgn="base" hangingPunct="1">
              <a:lnSpc>
                <a:spcPct val="90000"/>
              </a:lnSpc>
              <a:spcBef>
                <a:spcPts val="438"/>
              </a:spcBef>
              <a:spcAft>
                <a:spcPct val="0"/>
              </a:spcAft>
              <a:buClr>
                <a:srgbClr val="00A9F3"/>
              </a:buClr>
              <a:buSzPct val="80000"/>
              <a:buFont typeface="Arial" charset="0"/>
              <a:buChar char="•"/>
              <a:defRPr sz="2200" kern="1200">
                <a:solidFill>
                  <a:schemeClr val="tx1"/>
                </a:solidFill>
                <a:latin typeface="Arial" charset="0"/>
                <a:ea typeface="Arial" charset="0"/>
                <a:cs typeface="Arial" charset="0"/>
              </a:defRPr>
            </a:lvl2pPr>
            <a:lvl3pPr marL="809641" indent="-269881" algn="l" defTabSz="912832" rtl="0" eaLnBrk="1" fontAlgn="base" hangingPunct="1">
              <a:lnSpc>
                <a:spcPct val="90000"/>
              </a:lnSpc>
              <a:spcBef>
                <a:spcPts val="400"/>
              </a:spcBef>
              <a:spcAft>
                <a:spcPct val="0"/>
              </a:spcAft>
              <a:buClr>
                <a:srgbClr val="00A9F3"/>
              </a:buClr>
              <a:buSzPct val="80000"/>
              <a:buFont typeface="Arial" charset="0"/>
              <a:buChar char="•"/>
              <a:defRPr sz="2000" kern="1200">
                <a:solidFill>
                  <a:schemeClr val="tx1"/>
                </a:solidFill>
                <a:latin typeface="Arial" charset="0"/>
                <a:ea typeface="Arial" charset="0"/>
                <a:cs typeface="Arial" charset="0"/>
              </a:defRPr>
            </a:lvl3pPr>
            <a:lvl4pPr marL="1079522" indent="-269881" algn="l" defTabSz="912832" rtl="0" eaLnBrk="1" fontAlgn="base" hangingPunct="1">
              <a:lnSpc>
                <a:spcPct val="90000"/>
              </a:lnSpc>
              <a:spcBef>
                <a:spcPts val="363"/>
              </a:spcBef>
              <a:spcAft>
                <a:spcPct val="0"/>
              </a:spcAft>
              <a:buClr>
                <a:srgbClr val="00A9F3"/>
              </a:buClr>
              <a:buSzPct val="80000"/>
              <a:buFont typeface="Arial" charset="0"/>
              <a:buChar char="•"/>
              <a:defRPr kern="1200">
                <a:solidFill>
                  <a:schemeClr val="tx1"/>
                </a:solidFill>
                <a:latin typeface="Arial" charset="0"/>
                <a:ea typeface="Arial" charset="0"/>
                <a:cs typeface="Arial" charset="0"/>
              </a:defRPr>
            </a:lvl4pPr>
            <a:lvl5pPr marL="1349402" indent="-268293" algn="l" defTabSz="912832" rtl="0" eaLnBrk="1" fontAlgn="base" hangingPunct="1">
              <a:lnSpc>
                <a:spcPct val="90000"/>
              </a:lnSpc>
              <a:spcBef>
                <a:spcPts val="325"/>
              </a:spcBef>
              <a:spcAft>
                <a:spcPct val="0"/>
              </a:spcAft>
              <a:buClr>
                <a:srgbClr val="00A9F3"/>
              </a:buClr>
              <a:buSzPct val="80000"/>
              <a:buFont typeface="Arial" charset="0"/>
              <a:buChar char="•"/>
              <a:defRPr sz="1600" kern="1200">
                <a:solidFill>
                  <a:schemeClr val="tx1"/>
                </a:solidFill>
                <a:latin typeface="Arial" charset="0"/>
                <a:ea typeface="Arial" charset="0"/>
                <a:cs typeface="Arial" charset="0"/>
              </a:defRPr>
            </a:lvl5pPr>
            <a:lvl6pPr marL="2514525" indent="-228593" algn="l" defTabSz="914373"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712" indent="-228593" algn="l" defTabSz="914373"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8897" indent="-228593" algn="l" defTabSz="914373"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083" indent="-228593" algn="l" defTabSz="914373"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lnSpc>
                <a:spcPct val="100000"/>
              </a:lnSpc>
              <a:spcBef>
                <a:spcPts val="1200"/>
              </a:spcBef>
              <a:spcAft>
                <a:spcPts val="1200"/>
              </a:spcAft>
              <a:buNone/>
            </a:pPr>
            <a:r>
              <a:rPr lang="nl-NL" dirty="0"/>
              <a:t>Borging (R)EV in organisatie en bedrijfsvoering</a:t>
            </a:r>
          </a:p>
          <a:p>
            <a:pPr>
              <a:spcBef>
                <a:spcPts val="600"/>
              </a:spcBef>
              <a:spcAft>
                <a:spcPts val="0"/>
              </a:spcAft>
            </a:pPr>
            <a:r>
              <a:rPr lang="nl-NL" dirty="0"/>
              <a:t>Inrichting werkprocessen en afbakening rollen vulling en beheer REV</a:t>
            </a:r>
          </a:p>
          <a:p>
            <a:pPr>
              <a:spcBef>
                <a:spcPts val="600"/>
              </a:spcBef>
              <a:spcAft>
                <a:spcPts val="0"/>
              </a:spcAft>
            </a:pPr>
            <a:r>
              <a:rPr lang="nl-NL" dirty="0"/>
              <a:t>Inrichting informatievoorziening, uitvoerend en sturend</a:t>
            </a:r>
          </a:p>
          <a:p>
            <a:pPr>
              <a:spcBef>
                <a:spcPts val="600"/>
              </a:spcBef>
              <a:spcAft>
                <a:spcPts val="0"/>
              </a:spcAft>
            </a:pPr>
            <a:r>
              <a:rPr lang="nl-NL" dirty="0"/>
              <a:t>Benodigde capaciteit en expertise</a:t>
            </a:r>
          </a:p>
          <a:p>
            <a:pPr>
              <a:spcBef>
                <a:spcPts val="600"/>
              </a:spcBef>
              <a:spcAft>
                <a:spcPts val="0"/>
              </a:spcAft>
            </a:pPr>
            <a:r>
              <a:rPr lang="nl-NL" dirty="0"/>
              <a:t>Inzet eigen applicatie of BGM</a:t>
            </a:r>
          </a:p>
          <a:p>
            <a:pPr marL="0" indent="0">
              <a:spcBef>
                <a:spcPts val="600"/>
              </a:spcBef>
              <a:spcAft>
                <a:spcPts val="0"/>
              </a:spcAft>
              <a:buNone/>
            </a:pPr>
            <a:endParaRPr lang="nl-NL" dirty="0"/>
          </a:p>
          <a:p>
            <a:pPr marL="0" indent="0">
              <a:spcBef>
                <a:spcPts val="600"/>
              </a:spcBef>
              <a:spcAft>
                <a:spcPts val="0"/>
              </a:spcAft>
              <a:buNone/>
            </a:pPr>
            <a:r>
              <a:rPr lang="nl-NL" dirty="0"/>
              <a:t>Afspraken hierover met omgevingsdienst</a:t>
            </a:r>
          </a:p>
          <a:p>
            <a:pPr>
              <a:spcBef>
                <a:spcPts val="600"/>
              </a:spcBef>
              <a:spcAft>
                <a:spcPts val="0"/>
              </a:spcAft>
            </a:pPr>
            <a:r>
              <a:rPr lang="nl-NL" dirty="0"/>
              <a:t>Opdrachtverlening aan omgevingsdienst; mandaat bronhouderschap</a:t>
            </a:r>
          </a:p>
          <a:p>
            <a:pPr>
              <a:spcBef>
                <a:spcPts val="600"/>
              </a:spcBef>
              <a:spcAft>
                <a:spcPts val="0"/>
              </a:spcAft>
            </a:pPr>
            <a:r>
              <a:rPr lang="nl-NL" dirty="0"/>
              <a:t>Kosten en dekking </a:t>
            </a:r>
            <a:r>
              <a:rPr lang="nl-NL" b="1" baseline="30000" dirty="0"/>
              <a:t>€)</a:t>
            </a:r>
            <a:endParaRPr lang="nl-NL" dirty="0"/>
          </a:p>
          <a:p>
            <a:pPr>
              <a:spcBef>
                <a:spcPts val="600"/>
              </a:spcBef>
              <a:spcAft>
                <a:spcPts val="0"/>
              </a:spcAft>
            </a:pPr>
            <a:r>
              <a:rPr lang="nl-NL" dirty="0"/>
              <a:t>Samenwerking en communicatie</a:t>
            </a:r>
            <a:endParaRPr lang="nl-NL" b="1" baseline="30000" dirty="0"/>
          </a:p>
        </p:txBody>
      </p:sp>
      <p:sp>
        <p:nvSpPr>
          <p:cNvPr id="4" name="Afgeronde rechthoek 3">
            <a:extLst>
              <a:ext uri="{FF2B5EF4-FFF2-40B4-BE49-F238E27FC236}">
                <a16:creationId xmlns:a16="http://schemas.microsoft.com/office/drawing/2014/main" id="{233A17FB-A0D3-E84F-B94C-B721C874080B}"/>
              </a:ext>
            </a:extLst>
          </p:cNvPr>
          <p:cNvSpPr/>
          <p:nvPr/>
        </p:nvSpPr>
        <p:spPr>
          <a:xfrm>
            <a:off x="-59872" y="6403242"/>
            <a:ext cx="12311743" cy="468000"/>
          </a:xfrm>
          <a:prstGeom prst="round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spcBef>
                <a:spcPts val="0"/>
              </a:spcBef>
              <a:spcAft>
                <a:spcPts val="0"/>
              </a:spcAft>
            </a:pPr>
            <a:r>
              <a:rPr lang="nl-NL" sz="1800" dirty="0">
                <a:solidFill>
                  <a:schemeClr val="bg1"/>
                </a:solidFill>
              </a:rPr>
              <a:t>Externe veiligheid actuele aanleiding. Afwegingen raken ook aan andere milieuaspecten als bodem, geluid enz. </a:t>
            </a:r>
          </a:p>
        </p:txBody>
      </p:sp>
    </p:spTree>
    <p:extLst>
      <p:ext uri="{BB962C8B-B14F-4D97-AF65-F5344CB8AC3E}">
        <p14:creationId xmlns:p14="http://schemas.microsoft.com/office/powerpoint/2010/main" val="19460857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2E7CDC5-C0E6-9243-B5CE-5B36934F075A}"/>
              </a:ext>
            </a:extLst>
          </p:cNvPr>
          <p:cNvSpPr>
            <a:spLocks noGrp="1"/>
          </p:cNvSpPr>
          <p:nvPr>
            <p:ph type="title"/>
          </p:nvPr>
        </p:nvSpPr>
        <p:spPr/>
        <p:txBody>
          <a:bodyPr/>
          <a:lstStyle/>
          <a:p>
            <a:r>
              <a:rPr lang="nl-NL" dirty="0"/>
              <a:t>En dan nu naar DUTO</a:t>
            </a:r>
          </a:p>
        </p:txBody>
      </p:sp>
      <p:sp>
        <p:nvSpPr>
          <p:cNvPr id="4" name="Tekstvak 3">
            <a:extLst>
              <a:ext uri="{FF2B5EF4-FFF2-40B4-BE49-F238E27FC236}">
                <a16:creationId xmlns:a16="http://schemas.microsoft.com/office/drawing/2014/main" id="{B8BBCD36-BEF7-5742-890A-064F0818E352}"/>
              </a:ext>
            </a:extLst>
          </p:cNvPr>
          <p:cNvSpPr txBox="1"/>
          <p:nvPr/>
        </p:nvSpPr>
        <p:spPr>
          <a:xfrm>
            <a:off x="850200" y="1761900"/>
            <a:ext cx="3530600" cy="1938992"/>
          </a:xfrm>
          <a:prstGeom prst="rect">
            <a:avLst/>
          </a:prstGeom>
          <a:noFill/>
          <a:ln w="38100">
            <a:solidFill>
              <a:srgbClr val="FF0000"/>
            </a:solidFill>
          </a:ln>
        </p:spPr>
        <p:txBody>
          <a:bodyPr wrap="square" rtlCol="0">
            <a:spAutoFit/>
          </a:bodyPr>
          <a:lstStyle/>
          <a:p>
            <a:pPr marL="342900" indent="-342900" algn="l">
              <a:buFont typeface="Arial" panose="020B0604020202020204" pitchFamily="34" charset="0"/>
              <a:buChar char="•"/>
            </a:pPr>
            <a:r>
              <a:rPr lang="nl-NL" sz="2000" dirty="0">
                <a:solidFill>
                  <a:srgbClr val="002060"/>
                </a:solidFill>
                <a:latin typeface="+mn-lt"/>
              </a:rPr>
              <a:t>Hoe registreer je melding?</a:t>
            </a:r>
          </a:p>
          <a:p>
            <a:pPr marL="342900" indent="-342900" algn="l">
              <a:buFont typeface="Arial" panose="020B0604020202020204" pitchFamily="34" charset="0"/>
              <a:buChar char="•"/>
            </a:pPr>
            <a:r>
              <a:rPr lang="nl-NL" sz="2000" dirty="0">
                <a:solidFill>
                  <a:srgbClr val="002060"/>
                </a:solidFill>
                <a:latin typeface="+mn-lt"/>
              </a:rPr>
              <a:t>Hoe relateer je melding aan </a:t>
            </a:r>
            <a:r>
              <a:rPr lang="nl-NL" sz="2000" dirty="0" err="1">
                <a:solidFill>
                  <a:srgbClr val="002060"/>
                </a:solidFill>
                <a:latin typeface="+mn-lt"/>
              </a:rPr>
              <a:t>evt</a:t>
            </a:r>
            <a:r>
              <a:rPr lang="nl-NL" sz="2000" dirty="0">
                <a:solidFill>
                  <a:srgbClr val="002060"/>
                </a:solidFill>
                <a:latin typeface="+mn-lt"/>
              </a:rPr>
              <a:t> vergunning?</a:t>
            </a:r>
          </a:p>
          <a:p>
            <a:pPr marL="342900" indent="-342900" algn="l">
              <a:buFont typeface="Arial" panose="020B0604020202020204" pitchFamily="34" charset="0"/>
              <a:buChar char="•"/>
            </a:pPr>
            <a:r>
              <a:rPr lang="nl-NL" sz="2000" dirty="0">
                <a:solidFill>
                  <a:srgbClr val="002060"/>
                </a:solidFill>
                <a:latin typeface="+mn-lt"/>
              </a:rPr>
              <a:t>Hoe wordt aan te leveren informatie ingediend (hoe stroomlijnen)</a:t>
            </a:r>
          </a:p>
        </p:txBody>
      </p:sp>
      <p:sp>
        <p:nvSpPr>
          <p:cNvPr id="6" name="Tekstvak 5">
            <a:extLst>
              <a:ext uri="{FF2B5EF4-FFF2-40B4-BE49-F238E27FC236}">
                <a16:creationId xmlns:a16="http://schemas.microsoft.com/office/drawing/2014/main" id="{19DB13EB-D2BD-E446-B479-CB75651A0903}"/>
              </a:ext>
            </a:extLst>
          </p:cNvPr>
          <p:cNvSpPr txBox="1"/>
          <p:nvPr/>
        </p:nvSpPr>
        <p:spPr>
          <a:xfrm>
            <a:off x="4760570" y="1782763"/>
            <a:ext cx="3530600" cy="2246769"/>
          </a:xfrm>
          <a:prstGeom prst="rect">
            <a:avLst/>
          </a:prstGeom>
          <a:noFill/>
          <a:ln w="38100">
            <a:solidFill>
              <a:srgbClr val="FF0000"/>
            </a:solidFill>
          </a:ln>
        </p:spPr>
        <p:txBody>
          <a:bodyPr wrap="square" rtlCol="0">
            <a:spAutoFit/>
          </a:bodyPr>
          <a:lstStyle/>
          <a:p>
            <a:pPr marL="342900" indent="-342900" algn="l">
              <a:buFont typeface="Arial" panose="020B0604020202020204" pitchFamily="34" charset="0"/>
              <a:buChar char="•"/>
            </a:pPr>
            <a:r>
              <a:rPr lang="nl-NL" sz="2000" dirty="0">
                <a:solidFill>
                  <a:srgbClr val="002060"/>
                </a:solidFill>
                <a:latin typeface="+mn-lt"/>
              </a:rPr>
              <a:t>Registreren </a:t>
            </a:r>
            <a:r>
              <a:rPr lang="nl-NL" sz="2000" dirty="0" err="1">
                <a:solidFill>
                  <a:srgbClr val="002060"/>
                </a:solidFill>
                <a:latin typeface="+mn-lt"/>
              </a:rPr>
              <a:t>gereedmelding</a:t>
            </a:r>
            <a:endParaRPr lang="nl-NL" sz="2000" dirty="0">
              <a:solidFill>
                <a:srgbClr val="002060"/>
              </a:solidFill>
              <a:latin typeface="+mn-lt"/>
            </a:endParaRPr>
          </a:p>
          <a:p>
            <a:pPr marL="342900" indent="-342900" algn="l">
              <a:buFont typeface="Arial" panose="020B0604020202020204" pitchFamily="34" charset="0"/>
              <a:buChar char="•"/>
            </a:pPr>
            <a:r>
              <a:rPr lang="nl-NL" sz="2000" dirty="0">
                <a:solidFill>
                  <a:srgbClr val="002060"/>
                </a:solidFill>
                <a:latin typeface="+mn-lt"/>
              </a:rPr>
              <a:t>Dossier opslaan? Waar en hoe?</a:t>
            </a:r>
          </a:p>
          <a:p>
            <a:pPr marL="342900" indent="-342900" algn="l">
              <a:buFont typeface="Arial" panose="020B0604020202020204" pitchFamily="34" charset="0"/>
              <a:buChar char="•"/>
            </a:pPr>
            <a:r>
              <a:rPr lang="nl-NL" sz="2000" dirty="0">
                <a:solidFill>
                  <a:srgbClr val="002060"/>
                </a:solidFill>
                <a:latin typeface="+mn-lt"/>
              </a:rPr>
              <a:t>Toezicht en handhaving?</a:t>
            </a:r>
          </a:p>
          <a:p>
            <a:pPr marL="342900" indent="-342900" algn="l">
              <a:buFont typeface="Arial" panose="020B0604020202020204" pitchFamily="34" charset="0"/>
              <a:buChar char="•"/>
            </a:pPr>
            <a:r>
              <a:rPr lang="nl-NL" sz="2000" dirty="0">
                <a:solidFill>
                  <a:srgbClr val="002060"/>
                </a:solidFill>
                <a:latin typeface="+mn-lt"/>
              </a:rPr>
              <a:t>Hoe registreerden beëindigen bouw?</a:t>
            </a:r>
          </a:p>
        </p:txBody>
      </p:sp>
      <p:sp>
        <p:nvSpPr>
          <p:cNvPr id="7" name="Tekstvak 6">
            <a:extLst>
              <a:ext uri="{FF2B5EF4-FFF2-40B4-BE49-F238E27FC236}">
                <a16:creationId xmlns:a16="http://schemas.microsoft.com/office/drawing/2014/main" id="{876B9EC5-5BFD-0643-8DE9-F36F1A72E1E1}"/>
              </a:ext>
            </a:extLst>
          </p:cNvPr>
          <p:cNvSpPr txBox="1"/>
          <p:nvPr/>
        </p:nvSpPr>
        <p:spPr>
          <a:xfrm>
            <a:off x="822076" y="3789792"/>
            <a:ext cx="3530600" cy="2554545"/>
          </a:xfrm>
          <a:prstGeom prst="rect">
            <a:avLst/>
          </a:prstGeom>
          <a:solidFill>
            <a:schemeClr val="bg1"/>
          </a:solidFill>
          <a:ln w="38100">
            <a:solidFill>
              <a:srgbClr val="FF0000"/>
            </a:solidFill>
          </a:ln>
        </p:spPr>
        <p:txBody>
          <a:bodyPr wrap="square" rtlCol="0">
            <a:spAutoFit/>
          </a:bodyPr>
          <a:lstStyle/>
          <a:p>
            <a:pPr marL="342900" indent="-342900" algn="l">
              <a:buFont typeface="Arial" panose="020B0604020202020204" pitchFamily="34" charset="0"/>
              <a:buChar char="•"/>
            </a:pPr>
            <a:r>
              <a:rPr lang="nl-NL" sz="2000" dirty="0">
                <a:solidFill>
                  <a:srgbClr val="002060"/>
                </a:solidFill>
                <a:latin typeface="+mn-lt"/>
              </a:rPr>
              <a:t>Is dossier volledig en beschikbaar?</a:t>
            </a:r>
          </a:p>
          <a:p>
            <a:pPr marL="342900" indent="-342900" algn="l">
              <a:buFont typeface="Arial" panose="020B0604020202020204" pitchFamily="34" charset="0"/>
              <a:buChar char="•"/>
            </a:pPr>
            <a:r>
              <a:rPr lang="nl-NL" sz="2000" dirty="0">
                <a:solidFill>
                  <a:srgbClr val="002060"/>
                </a:solidFill>
                <a:latin typeface="+mn-lt"/>
              </a:rPr>
              <a:t>Duidelijke structuur van dossier?: Hoe worden dossiers gedeeld (en mag dat?</a:t>
            </a:r>
          </a:p>
          <a:p>
            <a:pPr marL="342900" indent="-342900" algn="l">
              <a:buFont typeface="Arial" panose="020B0604020202020204" pitchFamily="34" charset="0"/>
              <a:buChar char="•"/>
            </a:pPr>
            <a:r>
              <a:rPr lang="nl-NL" sz="2000" dirty="0">
                <a:solidFill>
                  <a:srgbClr val="002060"/>
                </a:solidFill>
                <a:latin typeface="+mn-lt"/>
              </a:rPr>
              <a:t>Is er een </a:t>
            </a:r>
            <a:r>
              <a:rPr lang="nl-NL" sz="2000" dirty="0" err="1">
                <a:solidFill>
                  <a:srgbClr val="002060"/>
                </a:solidFill>
                <a:latin typeface="+mn-lt"/>
              </a:rPr>
              <a:t>toezichtsprocotol</a:t>
            </a:r>
            <a:r>
              <a:rPr lang="nl-NL" sz="2000" dirty="0">
                <a:solidFill>
                  <a:srgbClr val="002060"/>
                </a:solidFill>
                <a:latin typeface="+mn-lt"/>
              </a:rPr>
              <a:t>?</a:t>
            </a:r>
          </a:p>
        </p:txBody>
      </p:sp>
      <p:sp>
        <p:nvSpPr>
          <p:cNvPr id="8" name="Tekstvak 7">
            <a:extLst>
              <a:ext uri="{FF2B5EF4-FFF2-40B4-BE49-F238E27FC236}">
                <a16:creationId xmlns:a16="http://schemas.microsoft.com/office/drawing/2014/main" id="{FA6BC2A8-AD0F-9443-BC15-528F78A7CA17}"/>
              </a:ext>
            </a:extLst>
          </p:cNvPr>
          <p:cNvSpPr txBox="1"/>
          <p:nvPr/>
        </p:nvSpPr>
        <p:spPr>
          <a:xfrm>
            <a:off x="8545170" y="1789751"/>
            <a:ext cx="3530600" cy="2554545"/>
          </a:xfrm>
          <a:prstGeom prst="rect">
            <a:avLst/>
          </a:prstGeom>
          <a:noFill/>
          <a:ln w="38100">
            <a:solidFill>
              <a:srgbClr val="FF0000"/>
            </a:solidFill>
          </a:ln>
        </p:spPr>
        <p:txBody>
          <a:bodyPr wrap="square" rtlCol="0">
            <a:spAutoFit/>
          </a:bodyPr>
          <a:lstStyle/>
          <a:p>
            <a:pPr marL="342900" indent="-342900" algn="l">
              <a:buFont typeface="Arial" panose="020B0604020202020204" pitchFamily="34" charset="0"/>
              <a:buChar char="•"/>
            </a:pPr>
            <a:r>
              <a:rPr lang="nl-NL" sz="2000" dirty="0">
                <a:solidFill>
                  <a:srgbClr val="002060"/>
                </a:solidFill>
                <a:latin typeface="+mn-lt"/>
              </a:rPr>
              <a:t>Hoe toezicht bij te houden in dossier?</a:t>
            </a:r>
          </a:p>
          <a:p>
            <a:pPr marL="342900" indent="-342900" algn="l">
              <a:buFont typeface="Arial" panose="020B0604020202020204" pitchFamily="34" charset="0"/>
              <a:buChar char="•"/>
            </a:pPr>
            <a:r>
              <a:rPr lang="nl-NL" sz="2000" dirty="0">
                <a:solidFill>
                  <a:srgbClr val="002060"/>
                </a:solidFill>
                <a:latin typeface="+mn-lt"/>
              </a:rPr>
              <a:t>Vaste structuur in rapportage?</a:t>
            </a:r>
          </a:p>
          <a:p>
            <a:pPr marL="342900" indent="-342900" algn="l">
              <a:buFont typeface="Arial" panose="020B0604020202020204" pitchFamily="34" charset="0"/>
              <a:buChar char="•"/>
            </a:pPr>
            <a:r>
              <a:rPr lang="nl-NL" sz="2000" dirty="0">
                <a:solidFill>
                  <a:srgbClr val="002060"/>
                </a:solidFill>
                <a:latin typeface="+mn-lt"/>
              </a:rPr>
              <a:t>Register?</a:t>
            </a:r>
          </a:p>
          <a:p>
            <a:pPr marL="342900" indent="-342900" algn="l">
              <a:buFont typeface="Arial" panose="020B0604020202020204" pitchFamily="34" charset="0"/>
              <a:buChar char="•"/>
            </a:pPr>
            <a:r>
              <a:rPr lang="nl-NL" sz="2000" dirty="0">
                <a:solidFill>
                  <a:srgbClr val="002060"/>
                </a:solidFill>
                <a:latin typeface="+mn-lt"/>
              </a:rPr>
              <a:t>Hoe terugkoppeling van waarnemingen naar beleid (omgevingsplan?)</a:t>
            </a:r>
          </a:p>
        </p:txBody>
      </p:sp>
      <p:sp>
        <p:nvSpPr>
          <p:cNvPr id="9" name="Tekstvak 8">
            <a:extLst>
              <a:ext uri="{FF2B5EF4-FFF2-40B4-BE49-F238E27FC236}">
                <a16:creationId xmlns:a16="http://schemas.microsoft.com/office/drawing/2014/main" id="{BBE66379-8203-9949-A92D-8D04BA3D89CB}"/>
              </a:ext>
            </a:extLst>
          </p:cNvPr>
          <p:cNvSpPr txBox="1"/>
          <p:nvPr/>
        </p:nvSpPr>
        <p:spPr>
          <a:xfrm>
            <a:off x="4760570" y="4292962"/>
            <a:ext cx="3530600" cy="2246769"/>
          </a:xfrm>
          <a:prstGeom prst="rect">
            <a:avLst/>
          </a:prstGeom>
          <a:noFill/>
          <a:ln w="38100">
            <a:solidFill>
              <a:srgbClr val="FF0000"/>
            </a:solidFill>
          </a:ln>
        </p:spPr>
        <p:txBody>
          <a:bodyPr wrap="square" rtlCol="0">
            <a:spAutoFit/>
          </a:bodyPr>
          <a:lstStyle/>
          <a:p>
            <a:pPr marL="342900" indent="-342900" algn="l">
              <a:buFont typeface="Arial" panose="020B0604020202020204" pitchFamily="34" charset="0"/>
              <a:buChar char="•"/>
            </a:pPr>
            <a:r>
              <a:rPr lang="nl-NL" sz="2000" dirty="0">
                <a:solidFill>
                  <a:srgbClr val="002060"/>
                </a:solidFill>
                <a:latin typeface="+mn-lt"/>
              </a:rPr>
              <a:t>Hoe registreren handhavingsverzoek?</a:t>
            </a:r>
          </a:p>
          <a:p>
            <a:pPr marL="342900" indent="-342900" algn="l">
              <a:buFont typeface="Arial" panose="020B0604020202020204" pitchFamily="34" charset="0"/>
              <a:buChar char="•"/>
            </a:pPr>
            <a:r>
              <a:rPr lang="nl-NL" sz="2000" dirty="0">
                <a:solidFill>
                  <a:srgbClr val="002060"/>
                </a:solidFill>
                <a:latin typeface="+mn-lt"/>
              </a:rPr>
              <a:t>Waarschuwingsbrief? Waar registreren?</a:t>
            </a:r>
          </a:p>
          <a:p>
            <a:pPr marL="342900" indent="-342900" algn="l">
              <a:buFont typeface="Arial" panose="020B0604020202020204" pitchFamily="34" charset="0"/>
              <a:buChar char="•"/>
            </a:pPr>
            <a:r>
              <a:rPr lang="nl-NL" sz="2000" dirty="0">
                <a:solidFill>
                  <a:srgbClr val="002060"/>
                </a:solidFill>
                <a:latin typeface="+mn-lt"/>
              </a:rPr>
              <a:t>Hoe worden ketenpartners geïnformeerd? Wie archiveert?</a:t>
            </a:r>
          </a:p>
        </p:txBody>
      </p:sp>
      <p:sp>
        <p:nvSpPr>
          <p:cNvPr id="10" name="Tekstvak 9">
            <a:extLst>
              <a:ext uri="{FF2B5EF4-FFF2-40B4-BE49-F238E27FC236}">
                <a16:creationId xmlns:a16="http://schemas.microsoft.com/office/drawing/2014/main" id="{A207FCCD-F0B3-0D4A-9778-0E3C677560C0}"/>
              </a:ext>
            </a:extLst>
          </p:cNvPr>
          <p:cNvSpPr txBox="1"/>
          <p:nvPr/>
        </p:nvSpPr>
        <p:spPr>
          <a:xfrm>
            <a:off x="8583270" y="5711262"/>
            <a:ext cx="3530600" cy="1015663"/>
          </a:xfrm>
          <a:prstGeom prst="rect">
            <a:avLst/>
          </a:prstGeom>
          <a:noFill/>
          <a:ln w="38100">
            <a:solidFill>
              <a:srgbClr val="FF0000"/>
            </a:solidFill>
          </a:ln>
        </p:spPr>
        <p:txBody>
          <a:bodyPr wrap="square" rtlCol="0">
            <a:spAutoFit/>
          </a:bodyPr>
          <a:lstStyle/>
          <a:p>
            <a:pPr marL="342900" indent="-342900" algn="l">
              <a:buFont typeface="Arial" panose="020B0604020202020204" pitchFamily="34" charset="0"/>
              <a:buChar char="•"/>
            </a:pPr>
            <a:r>
              <a:rPr lang="nl-NL" sz="2000" dirty="0">
                <a:solidFill>
                  <a:srgbClr val="002060"/>
                </a:solidFill>
                <a:latin typeface="+mn-lt"/>
              </a:rPr>
              <a:t>Hoe registreren sanctie?</a:t>
            </a:r>
          </a:p>
          <a:p>
            <a:pPr marL="342900" indent="-342900" algn="l">
              <a:buFont typeface="Arial" panose="020B0604020202020204" pitchFamily="34" charset="0"/>
              <a:buChar char="•"/>
            </a:pPr>
            <a:r>
              <a:rPr lang="nl-NL" sz="2000" dirty="0">
                <a:solidFill>
                  <a:srgbClr val="002060"/>
                </a:solidFill>
                <a:latin typeface="+mn-lt"/>
              </a:rPr>
              <a:t>Welke gevolgacties?</a:t>
            </a:r>
          </a:p>
          <a:p>
            <a:pPr marL="342900" indent="-342900" algn="l">
              <a:buFont typeface="Arial" panose="020B0604020202020204" pitchFamily="34" charset="0"/>
              <a:buChar char="•"/>
            </a:pPr>
            <a:r>
              <a:rPr lang="nl-NL" sz="2000" dirty="0">
                <a:solidFill>
                  <a:srgbClr val="002060"/>
                </a:solidFill>
                <a:latin typeface="+mn-lt"/>
              </a:rPr>
              <a:t>Vervolg acties?</a:t>
            </a:r>
          </a:p>
        </p:txBody>
      </p:sp>
    </p:spTree>
    <p:extLst>
      <p:ext uri="{BB962C8B-B14F-4D97-AF65-F5344CB8AC3E}">
        <p14:creationId xmlns:p14="http://schemas.microsoft.com/office/powerpoint/2010/main" val="24358248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7" grpId="0" animBg="1"/>
      <p:bldP spid="8" grpId="0" animBg="1"/>
      <p:bldP spid="9" grpId="0" animBg="1"/>
      <p:bldP spid="10"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VNG_Basis - kopie">
  <a:themeElements>
    <a:clrScheme name="Aangepast 17">
      <a:dk1>
        <a:srgbClr val="000000"/>
      </a:dk1>
      <a:lt1>
        <a:srgbClr val="FFFFFF"/>
      </a:lt1>
      <a:dk2>
        <a:srgbClr val="002C64"/>
      </a:dk2>
      <a:lt2>
        <a:srgbClr val="00A9F3"/>
      </a:lt2>
      <a:accent1>
        <a:srgbClr val="8EBAE5"/>
      </a:accent1>
      <a:accent2>
        <a:srgbClr val="3DB7E4"/>
      </a:accent2>
      <a:accent3>
        <a:srgbClr val="002F5F"/>
      </a:accent3>
      <a:accent4>
        <a:srgbClr val="F0AB00"/>
      </a:accent4>
      <a:accent5>
        <a:srgbClr val="00853C"/>
      </a:accent5>
      <a:accent6>
        <a:srgbClr val="C20015"/>
      </a:accent6>
      <a:hlink>
        <a:srgbClr val="999999"/>
      </a:hlink>
      <a:folHlink>
        <a:srgbClr val="CCCCCC"/>
      </a:folHlink>
    </a:clrScheme>
    <a:fontScheme name="VNG">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e1" id="{CE455056-2E07-40E3-A23C-F1856412D281}" vid="{436D15DC-6C1F-43E0-BA25-266AD42F8E4E}"/>
    </a:ext>
  </a:extLst>
</a:theme>
</file>

<file path=ppt/theme/theme2.xml><?xml version="1.0" encoding="utf-8"?>
<a:theme xmlns:a="http://schemas.openxmlformats.org/drawingml/2006/main" name="VNG Titels">
  <a:themeElements>
    <a:clrScheme name="Aangepast 23">
      <a:dk1>
        <a:srgbClr val="000000"/>
      </a:dk1>
      <a:lt1>
        <a:srgbClr val="FFFFFF"/>
      </a:lt1>
      <a:dk2>
        <a:srgbClr val="002C64"/>
      </a:dk2>
      <a:lt2>
        <a:srgbClr val="00A9F3"/>
      </a:lt2>
      <a:accent1>
        <a:srgbClr val="8EBAE5"/>
      </a:accent1>
      <a:accent2>
        <a:srgbClr val="3DB7E4"/>
      </a:accent2>
      <a:accent3>
        <a:srgbClr val="002F5F"/>
      </a:accent3>
      <a:accent4>
        <a:srgbClr val="F0AB00"/>
      </a:accent4>
      <a:accent5>
        <a:srgbClr val="008541"/>
      </a:accent5>
      <a:accent6>
        <a:srgbClr val="C20016"/>
      </a:accent6>
      <a:hlink>
        <a:srgbClr val="999999"/>
      </a:hlink>
      <a:folHlink>
        <a:srgbClr val="CCCCCC"/>
      </a:folHlink>
    </a:clrScheme>
    <a:fontScheme name="Kantoor - klassie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e1" id="{CE455056-2E07-40E3-A23C-F1856412D281}" vid="{E190F73E-30FE-4981-A67C-E1D98411DE6E}"/>
    </a:ext>
  </a:extLst>
</a:theme>
</file>

<file path=ppt/theme/theme3.xml><?xml version="1.0" encoding="utf-8"?>
<a:theme xmlns:a="http://schemas.openxmlformats.org/drawingml/2006/main" name="Office-th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th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979AC081F1EA545875FD8DCD9B709FA" ma:contentTypeVersion="18" ma:contentTypeDescription="Create a new document." ma:contentTypeScope="" ma:versionID="13c0a23065d9a49ac9a814ac843676c1">
  <xsd:schema xmlns:xsd="http://www.w3.org/2001/XMLSchema" xmlns:xs="http://www.w3.org/2001/XMLSchema" xmlns:p="http://schemas.microsoft.com/office/2006/metadata/properties" xmlns:ns2="0941c815-8673-45d9-bee9-a1453d13a96d" xmlns:ns3="da01d95d-9a53-4690-91f2-3ea4d21374f2" targetNamespace="http://schemas.microsoft.com/office/2006/metadata/properties" ma:root="true" ma:fieldsID="ffed2328b44d3216ab2e4b28d8992e7a" ns2:_="" ns3:_="">
    <xsd:import namespace="0941c815-8673-45d9-bee9-a1453d13a96d"/>
    <xsd:import namespace="da01d95d-9a53-4690-91f2-3ea4d21374f2"/>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3:MediaServiceDateTaken" minOccurs="0"/>
                <xsd:element ref="ns3:MediaLengthInSeconds" minOccurs="0"/>
                <xsd:element ref="ns3:MediaServiceLocation" minOccurs="0"/>
                <xsd:element ref="ns3:lcf76f155ced4ddcb4097134ff3c332f" minOccurs="0"/>
                <xsd:element ref="ns2: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941c815-8673-45d9-bee9-a1453d13a96d"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TaxCatchAll" ma:index="23" nillable="true" ma:displayName="Taxonomy Catch All Column" ma:hidden="true" ma:list="{702c36e3-81a3-4f8c-bfa2-ac1adf0ae0c5}" ma:internalName="TaxCatchAll" ma:showField="CatchAllData" ma:web="0941c815-8673-45d9-bee9-a1453d13a96d">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da01d95d-9a53-4690-91f2-3ea4d21374f2"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AutoTags" ma:index="12" nillable="true" ma:displayName="MediaServiceAutoTags" ma:internalName="MediaServiceAutoTags"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6ceaa658-fae8-49cd-a23d-c95849ea1461"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8546E29-AE7D-4509-A532-126D5D04D2F1}"/>
</file>

<file path=customXml/itemProps2.xml><?xml version="1.0" encoding="utf-8"?>
<ds:datastoreItem xmlns:ds="http://schemas.openxmlformats.org/officeDocument/2006/customXml" ds:itemID="{7197D31A-D379-450F-A8C8-FD31CFE452A7}"/>
</file>

<file path=docProps/app.xml><?xml version="1.0" encoding="utf-8"?>
<Properties xmlns="http://schemas.openxmlformats.org/officeDocument/2006/extended-properties" xmlns:vt="http://schemas.openxmlformats.org/officeDocument/2006/docPropsVTypes">
  <Template>VNG</Template>
  <TotalTime>18821</TotalTime>
  <Words>1663</Words>
  <Application>Microsoft Macintosh PowerPoint</Application>
  <PresentationFormat>Breedbeeld</PresentationFormat>
  <Paragraphs>272</Paragraphs>
  <Slides>10</Slides>
  <Notes>3</Notes>
  <HiddenSlides>0</HiddenSlides>
  <MMClips>0</MMClips>
  <ScaleCrop>false</ScaleCrop>
  <HeadingPairs>
    <vt:vector size="8" baseType="variant">
      <vt:variant>
        <vt:lpstr>Gebruikte lettertypen</vt:lpstr>
      </vt:variant>
      <vt:variant>
        <vt:i4>5</vt:i4>
      </vt:variant>
      <vt:variant>
        <vt:lpstr>Thema</vt:lpstr>
      </vt:variant>
      <vt:variant>
        <vt:i4>2</vt:i4>
      </vt:variant>
      <vt:variant>
        <vt:lpstr>Ingesloten OLE-bronprogramma's</vt:lpstr>
      </vt:variant>
      <vt:variant>
        <vt:i4>1</vt:i4>
      </vt:variant>
      <vt:variant>
        <vt:lpstr>Diatitels</vt:lpstr>
      </vt:variant>
      <vt:variant>
        <vt:i4>10</vt:i4>
      </vt:variant>
    </vt:vector>
  </HeadingPairs>
  <TitlesOfParts>
    <vt:vector size="18" baseType="lpstr">
      <vt:lpstr>Arial</vt:lpstr>
      <vt:lpstr>Avenir Next LT Pro Demi</vt:lpstr>
      <vt:lpstr>Calibri</vt:lpstr>
      <vt:lpstr>Garamond</vt:lpstr>
      <vt:lpstr>Wingdings</vt:lpstr>
      <vt:lpstr>VNG_Basis - kopie</vt:lpstr>
      <vt:lpstr>VNG Titels</vt:lpstr>
      <vt:lpstr>think-cell Slide</vt:lpstr>
      <vt:lpstr>REV en processen, archivering en …</vt:lpstr>
      <vt:lpstr>PowerPoint-presentatie</vt:lpstr>
      <vt:lpstr>PowerPoint-presentatie</vt:lpstr>
      <vt:lpstr>PowerPoint-presentatie</vt:lpstr>
      <vt:lpstr>PowerPoint-presentatie</vt:lpstr>
      <vt:lpstr>PowerPoint-presentatie</vt:lpstr>
      <vt:lpstr>PowerPoint-presentatie</vt:lpstr>
      <vt:lpstr>PowerPoint-presentatie</vt:lpstr>
      <vt:lpstr>En dan nu naar DUTO</vt:lpstr>
      <vt:lpstr>PowerPoint-presentatie</vt:lpstr>
    </vt:vector>
  </TitlesOfParts>
  <Company>Valid WPS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Vincent Aalbers</dc:creator>
  <cp:keywords>All Places</cp:keywords>
  <cp:lastModifiedBy>Vincent Aalbers</cp:lastModifiedBy>
  <cp:revision>166</cp:revision>
  <cp:lastPrinted>2016-11-29T12:08:35Z</cp:lastPrinted>
  <dcterms:created xsi:type="dcterms:W3CDTF">2021-10-07T07:00:40Z</dcterms:created>
  <dcterms:modified xsi:type="dcterms:W3CDTF">2022-04-13T08:09:51Z</dcterms:modified>
</cp:coreProperties>
</file>