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4286" r:id="rId6"/>
    <p:sldMasterId id="2147484343" r:id="rId7"/>
  </p:sldMasterIdLst>
  <p:notesMasterIdLst>
    <p:notesMasterId r:id="rId42"/>
  </p:notesMasterIdLst>
  <p:handoutMasterIdLst>
    <p:handoutMasterId r:id="rId43"/>
  </p:handoutMasterIdLst>
  <p:sldIdLst>
    <p:sldId id="256" r:id="rId8"/>
    <p:sldId id="265" r:id="rId9"/>
    <p:sldId id="257" r:id="rId10"/>
    <p:sldId id="545" r:id="rId11"/>
    <p:sldId id="260" r:id="rId12"/>
    <p:sldId id="528" r:id="rId13"/>
    <p:sldId id="529" r:id="rId14"/>
    <p:sldId id="258" r:id="rId15"/>
    <p:sldId id="523" r:id="rId16"/>
    <p:sldId id="410" r:id="rId17"/>
    <p:sldId id="531" r:id="rId18"/>
    <p:sldId id="437" r:id="rId19"/>
    <p:sldId id="422" r:id="rId20"/>
    <p:sldId id="262" r:id="rId21"/>
    <p:sldId id="532" r:id="rId22"/>
    <p:sldId id="263" r:id="rId23"/>
    <p:sldId id="537" r:id="rId24"/>
    <p:sldId id="419" r:id="rId25"/>
    <p:sldId id="534" r:id="rId26"/>
    <p:sldId id="536" r:id="rId27"/>
    <p:sldId id="538" r:id="rId28"/>
    <p:sldId id="539" r:id="rId29"/>
    <p:sldId id="526" r:id="rId30"/>
    <p:sldId id="482" r:id="rId31"/>
    <p:sldId id="493" r:id="rId32"/>
    <p:sldId id="535" r:id="rId33"/>
    <p:sldId id="466" r:id="rId34"/>
    <p:sldId id="540" r:id="rId35"/>
    <p:sldId id="541" r:id="rId36"/>
    <p:sldId id="457" r:id="rId37"/>
    <p:sldId id="542" r:id="rId38"/>
    <p:sldId id="543" r:id="rId39"/>
    <p:sldId id="530" r:id="rId40"/>
    <p:sldId id="544" r:id="rId41"/>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1E2D"/>
    <a:srgbClr val="C00000"/>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7FBF6C-991A-4DD7-8D00-6563BBD32EF0}" v="3" dt="2022-08-31T09:46:51.91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53" autoAdjust="0"/>
    <p:restoredTop sz="94647"/>
  </p:normalViewPr>
  <p:slideViewPr>
    <p:cSldViewPr snapToGrid="0" snapToObjects="1">
      <p:cViewPr varScale="1">
        <p:scale>
          <a:sx n="38" d="100"/>
          <a:sy n="38" d="100"/>
        </p:scale>
        <p:origin x="58" y="99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6"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F87FBF6C-991A-4DD7-8D00-6563BBD32EF0}"/>
    <pc:docChg chg="undo custSel addSld delSld modSld">
      <pc:chgData name="Joost van Koutrik" userId="4d5b4bea-b40d-4dd8-9835-73f4dca1c2d1" providerId="ADAL" clId="{F87FBF6C-991A-4DD7-8D00-6563BBD32EF0}" dt="2022-08-31T09:46:51.876" v="4"/>
      <pc:docMkLst>
        <pc:docMk/>
      </pc:docMkLst>
      <pc:sldChg chg="modSp add del mod">
        <pc:chgData name="Joost van Koutrik" userId="4d5b4bea-b40d-4dd8-9835-73f4dca1c2d1" providerId="ADAL" clId="{F87FBF6C-991A-4DD7-8D00-6563BBD32EF0}" dt="2022-08-31T09:46:51.876" v="4"/>
        <pc:sldMkLst>
          <pc:docMk/>
          <pc:sldMk cId="0" sldId="256"/>
        </pc:sldMkLst>
        <pc:spChg chg="mod">
          <ac:chgData name="Joost van Koutrik" userId="4d5b4bea-b40d-4dd8-9835-73f4dca1c2d1" providerId="ADAL" clId="{F87FBF6C-991A-4DD7-8D00-6563BBD32EF0}" dt="2022-08-31T09:46:47.679" v="3"/>
          <ac:spMkLst>
            <pc:docMk/>
            <pc:sldMk cId="0" sldId="256"/>
            <ac:spMk id="131" creationId="{00000000-0000-0000-0000-000000000000}"/>
          </ac:spMkLst>
        </pc:spChg>
      </pc:sldChg>
      <pc:sldChg chg="add del">
        <pc:chgData name="Joost van Koutrik" userId="4d5b4bea-b40d-4dd8-9835-73f4dca1c2d1" providerId="ADAL" clId="{F87FBF6C-991A-4DD7-8D00-6563BBD32EF0}" dt="2022-08-31T09:46:51.876" v="4"/>
        <pc:sldMkLst>
          <pc:docMk/>
          <pc:sldMk cId="0" sldId="257"/>
        </pc:sldMkLst>
      </pc:sldChg>
      <pc:sldChg chg="add del">
        <pc:chgData name="Joost van Koutrik" userId="4d5b4bea-b40d-4dd8-9835-73f4dca1c2d1" providerId="ADAL" clId="{F87FBF6C-991A-4DD7-8D00-6563BBD32EF0}" dt="2022-08-31T09:46:51.876" v="4"/>
        <pc:sldMkLst>
          <pc:docMk/>
          <pc:sldMk cId="0" sldId="260"/>
        </pc:sldMkLst>
      </pc:sldChg>
      <pc:sldChg chg="add del">
        <pc:chgData name="Joost van Koutrik" userId="4d5b4bea-b40d-4dd8-9835-73f4dca1c2d1" providerId="ADAL" clId="{F87FBF6C-991A-4DD7-8D00-6563BBD32EF0}" dt="2022-08-31T09:46:51.876" v="4"/>
        <pc:sldMkLst>
          <pc:docMk/>
          <pc:sldMk cId="1655714494" sldId="265"/>
        </pc:sldMkLst>
      </pc:sldChg>
      <pc:sldChg chg="add del">
        <pc:chgData name="Joost van Koutrik" userId="4d5b4bea-b40d-4dd8-9835-73f4dca1c2d1" providerId="ADAL" clId="{F87FBF6C-991A-4DD7-8D00-6563BBD32EF0}" dt="2022-08-31T09:46:51.876" v="4"/>
        <pc:sldMkLst>
          <pc:docMk/>
          <pc:sldMk cId="0" sldId="54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31-8-2022</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31-8-2022</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e1e89b1d6a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9" name="Google Shape;129;ge1e89b1d6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i="1" dirty="0"/>
              <a:t>Logo’s van alle deelnemers aan de werkplaats (overheden, IT-organisatie, adviesbureau, ketenpartner). (Licht eventueel de rol van de verschillende partners mondeling toe en hoe je tot samenwerking bent gekomen) en licht eventueel toe hoe je de bestuurders hebt meegenomen en of hier </a:t>
            </a:r>
            <a:r>
              <a:rPr lang="nl-NL" i="1" dirty="0" err="1"/>
              <a:t>hick</a:t>
            </a:r>
            <a:r>
              <a:rPr lang="nl-NL" i="1" dirty="0"/>
              <a:t> ups waren waar anderen van kunnen leren.</a:t>
            </a:r>
          </a:p>
          <a:p>
            <a:pPr marL="0" lvl="0" indent="0" algn="l" rtl="0">
              <a:spcBef>
                <a:spcPts val="0"/>
              </a:spcBef>
              <a:spcAft>
                <a:spcPts val="0"/>
              </a:spcAft>
              <a:buNone/>
            </a:pPr>
            <a:endParaRPr dirty="0"/>
          </a:p>
        </p:txBody>
      </p:sp>
      <p:sp>
        <p:nvSpPr>
          <p:cNvPr id="136" name="Google Shape;1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nl-NL" i="1" dirty="0"/>
              <a:t>Vertel iets over het proces en de wijze waarop jullie het vraagstuk hebben opgepakt en benaderd en is er iets dat je kunt laten zien? </a:t>
            </a:r>
            <a:endParaRPr dirty="0"/>
          </a:p>
        </p:txBody>
      </p:sp>
      <p:sp>
        <p:nvSpPr>
          <p:cNvPr id="157" name="Google Shape;15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986D882-3718-4F40-87D5-7C3050DB7ED2}" type="slidenum">
              <a:rPr lang="nl-NL" smtClean="0"/>
              <a:t>14</a:t>
            </a:fld>
            <a:endParaRPr lang="nl-NL"/>
          </a:p>
        </p:txBody>
      </p:sp>
    </p:spTree>
    <p:extLst>
      <p:ext uri="{BB962C8B-B14F-4D97-AF65-F5344CB8AC3E}">
        <p14:creationId xmlns:p14="http://schemas.microsoft.com/office/powerpoint/2010/main" val="4023424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f3a62f738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f3a62f738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nl-NL" smtClean="0"/>
              <a:pPr>
                <a:spcBef>
                  <a:spcPts val="0"/>
                </a:spcBef>
                <a:spcAft>
                  <a:spcPts val="0"/>
                </a:spcAft>
              </a:pPr>
              <a:t>‹nr.›</a:t>
            </a:fld>
            <a:endParaRPr lang="nl-NL"/>
          </a:p>
        </p:txBody>
      </p:sp>
    </p:spTree>
    <p:extLst>
      <p:ext uri="{BB962C8B-B14F-4D97-AF65-F5344CB8AC3E}">
        <p14:creationId xmlns:p14="http://schemas.microsoft.com/office/powerpoint/2010/main" val="2366156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kst">
  <p:cSld name="Tekst">
    <p:spTree>
      <p:nvGrpSpPr>
        <p:cNvPr id="1" name="Shape 17"/>
        <p:cNvGrpSpPr/>
        <p:nvPr/>
      </p:nvGrpSpPr>
      <p:grpSpPr>
        <a:xfrm>
          <a:off x="0" y="0"/>
          <a:ext cx="0" cy="0"/>
          <a:chOff x="0" y="0"/>
          <a:chExt cx="0" cy="0"/>
        </a:xfrm>
      </p:grpSpPr>
      <p:sp>
        <p:nvSpPr>
          <p:cNvPr id="18" name="Google Shape;18;p9"/>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9"/>
          <p:cNvSpPr txBox="1">
            <a:spLocks noGrp="1"/>
          </p:cNvSpPr>
          <p:nvPr>
            <p:ph type="body" idx="1"/>
          </p:nvPr>
        </p:nvSpPr>
        <p:spPr>
          <a:xfrm>
            <a:off x="601134" y="1811338"/>
            <a:ext cx="10964333" cy="4305685"/>
          </a:xfrm>
          <a:prstGeom prst="rect">
            <a:avLst/>
          </a:prstGeom>
          <a:noFill/>
          <a:ln>
            <a:noFill/>
          </a:ln>
        </p:spPr>
        <p:txBody>
          <a:bodyPr spcFirstLastPara="1" wrap="square" lIns="91425" tIns="45700" rIns="91425" bIns="45700" anchor="t" anchorCtr="0">
            <a:normAutofit/>
          </a:bodyPr>
          <a:lstStyle>
            <a:lvl1pPr marL="457200" lvl="0" indent="-228600" algn="l">
              <a:lnSpc>
                <a:spcPct val="150000"/>
              </a:lnSpc>
              <a:spcBef>
                <a:spcPts val="320"/>
              </a:spcBef>
              <a:spcAft>
                <a:spcPts val="0"/>
              </a:spcAft>
              <a:buClr>
                <a:srgbClr val="000000"/>
              </a:buClr>
              <a:buSzPts val="1600"/>
              <a:buFont typeface="Verdana"/>
              <a:buNone/>
              <a:defRPr sz="1600">
                <a:solidFill>
                  <a:srgbClr val="000000"/>
                </a:solidFill>
              </a:defRPr>
            </a:lvl1pPr>
            <a:lvl2pPr marL="914400" lvl="1" indent="-228600" algn="l">
              <a:lnSpc>
                <a:spcPct val="150000"/>
              </a:lnSpc>
              <a:spcBef>
                <a:spcPts val="320"/>
              </a:spcBef>
              <a:spcAft>
                <a:spcPts val="0"/>
              </a:spcAft>
              <a:buClr>
                <a:srgbClr val="000000"/>
              </a:buClr>
              <a:buSzPts val="1600"/>
              <a:buFont typeface="Verdana"/>
              <a:buNone/>
              <a:defRPr sz="1600">
                <a:solidFill>
                  <a:srgbClr val="000000"/>
                </a:solidFill>
              </a:defRPr>
            </a:lvl2pPr>
            <a:lvl3pPr marL="1371600" lvl="2" indent="-228600" algn="l">
              <a:lnSpc>
                <a:spcPct val="150000"/>
              </a:lnSpc>
              <a:spcBef>
                <a:spcPts val="320"/>
              </a:spcBef>
              <a:spcAft>
                <a:spcPts val="0"/>
              </a:spcAft>
              <a:buClr>
                <a:srgbClr val="000000"/>
              </a:buClr>
              <a:buSzPts val="1600"/>
              <a:buFont typeface="Verdana"/>
              <a:buNone/>
              <a:defRPr sz="1600">
                <a:solidFill>
                  <a:srgbClr val="000000"/>
                </a:solidFill>
              </a:defRPr>
            </a:lvl3pPr>
            <a:lvl4pPr marL="1828800" lvl="3" indent="-228600" algn="l">
              <a:lnSpc>
                <a:spcPct val="150000"/>
              </a:lnSpc>
              <a:spcBef>
                <a:spcPts val="320"/>
              </a:spcBef>
              <a:spcAft>
                <a:spcPts val="0"/>
              </a:spcAft>
              <a:buClr>
                <a:srgbClr val="000000"/>
              </a:buClr>
              <a:buSzPts val="1600"/>
              <a:buFont typeface="Verdana"/>
              <a:buNone/>
              <a:defRPr sz="1600">
                <a:solidFill>
                  <a:srgbClr val="000000"/>
                </a:solidFill>
              </a:defRPr>
            </a:lvl4pPr>
            <a:lvl5pPr marL="2286000" lvl="4" indent="-228600" algn="l">
              <a:lnSpc>
                <a:spcPct val="150000"/>
              </a:lnSpc>
              <a:spcBef>
                <a:spcPts val="320"/>
              </a:spcBef>
              <a:spcAft>
                <a:spcPts val="0"/>
              </a:spcAft>
              <a:buClr>
                <a:srgbClr val="000000"/>
              </a:buClr>
              <a:buSzPts val="1600"/>
              <a:buFont typeface="Verdana"/>
              <a:buNone/>
              <a:defRPr sz="1600">
                <a:solidFill>
                  <a:srgbClr val="000000"/>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 name="Google Shape;22;p9" descr="RO_RWS_Aan de slag met_pos_RGB.eps"/>
          <p:cNvPicPr preferRelativeResize="0"/>
          <p:nvPr/>
        </p:nvPicPr>
        <p:blipFill rotWithShape="1">
          <a:blip r:embed="rId2">
            <a:alphaModFix/>
          </a:blip>
          <a:srcRect r="73239"/>
          <a:stretch/>
        </p:blipFill>
        <p:spPr>
          <a:xfrm>
            <a:off x="236086" y="-190667"/>
            <a:ext cx="1233700" cy="1360058"/>
          </a:xfrm>
          <a:prstGeom prst="rect">
            <a:avLst/>
          </a:prstGeom>
          <a:noFill/>
          <a:ln>
            <a:noFill/>
          </a:ln>
        </p:spPr>
      </p:pic>
    </p:spTree>
    <p:extLst>
      <p:ext uri="{BB962C8B-B14F-4D97-AF65-F5344CB8AC3E}">
        <p14:creationId xmlns:p14="http://schemas.microsoft.com/office/powerpoint/2010/main" val="5921966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psomming">
  <p:cSld name="opsomming">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0"/>
          <p:cNvSpPr txBox="1">
            <a:spLocks noGrp="1"/>
          </p:cNvSpPr>
          <p:nvPr>
            <p:ph type="body" idx="1"/>
          </p:nvPr>
        </p:nvSpPr>
        <p:spPr>
          <a:xfrm>
            <a:off x="601134" y="1811338"/>
            <a:ext cx="10964333" cy="4305685"/>
          </a:xfrm>
          <a:prstGeom prst="rect">
            <a:avLst/>
          </a:prstGeom>
          <a:noFill/>
          <a:ln>
            <a:noFill/>
          </a:ln>
        </p:spPr>
        <p:txBody>
          <a:bodyPr spcFirstLastPara="1" wrap="square" lIns="91425" tIns="45700" rIns="91425" bIns="45700" anchor="t" anchorCtr="0">
            <a:normAutofit/>
          </a:bodyPr>
          <a:lstStyle>
            <a:lvl1pPr marL="457200" lvl="0" indent="-330200" algn="l">
              <a:lnSpc>
                <a:spcPct val="150000"/>
              </a:lnSpc>
              <a:spcBef>
                <a:spcPts val="320"/>
              </a:spcBef>
              <a:spcAft>
                <a:spcPts val="0"/>
              </a:spcAft>
              <a:buClr>
                <a:schemeClr val="dk1"/>
              </a:buClr>
              <a:buSzPts val="1600"/>
              <a:buFont typeface="Arial"/>
              <a:buChar char="•"/>
              <a:defRPr sz="1600">
                <a:solidFill>
                  <a:schemeClr val="dk1"/>
                </a:solidFill>
              </a:defRPr>
            </a:lvl1pPr>
            <a:lvl2pPr marL="914400" lvl="1" indent="-228600" algn="l">
              <a:lnSpc>
                <a:spcPct val="133333"/>
              </a:lnSpc>
              <a:spcBef>
                <a:spcPts val="360"/>
              </a:spcBef>
              <a:spcAft>
                <a:spcPts val="0"/>
              </a:spcAft>
              <a:buClr>
                <a:srgbClr val="275937"/>
              </a:buClr>
              <a:buSzPts val="1800"/>
              <a:buFont typeface="Verdana"/>
              <a:buNone/>
              <a:defRPr sz="1800"/>
            </a:lvl2pPr>
            <a:lvl3pPr marL="1371600" lvl="2" indent="-228600" algn="l">
              <a:lnSpc>
                <a:spcPct val="133333"/>
              </a:lnSpc>
              <a:spcBef>
                <a:spcPts val="360"/>
              </a:spcBef>
              <a:spcAft>
                <a:spcPts val="0"/>
              </a:spcAft>
              <a:buClr>
                <a:srgbClr val="275937"/>
              </a:buClr>
              <a:buSzPts val="1800"/>
              <a:buFont typeface="Verdana"/>
              <a:buNone/>
              <a:defRPr sz="1800"/>
            </a:lvl3pPr>
            <a:lvl4pPr marL="1828800" lvl="3" indent="-228600" algn="l">
              <a:lnSpc>
                <a:spcPct val="133333"/>
              </a:lnSpc>
              <a:spcBef>
                <a:spcPts val="360"/>
              </a:spcBef>
              <a:spcAft>
                <a:spcPts val="0"/>
              </a:spcAft>
              <a:buClr>
                <a:srgbClr val="275937"/>
              </a:buClr>
              <a:buSzPts val="1800"/>
              <a:buFont typeface="Verdana"/>
              <a:buNone/>
              <a:defRPr sz="1800"/>
            </a:lvl4pPr>
            <a:lvl5pPr marL="2286000" lvl="4" indent="-228600" algn="l">
              <a:lnSpc>
                <a:spcPct val="133333"/>
              </a:lnSpc>
              <a:spcBef>
                <a:spcPts val="360"/>
              </a:spcBef>
              <a:spcAft>
                <a:spcPts val="0"/>
              </a:spcAft>
              <a:buClr>
                <a:srgbClr val="275937"/>
              </a:buClr>
              <a:buSzPts val="1800"/>
              <a:buFont typeface="Verdana"/>
              <a:buNone/>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02987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el dia">
  <p:cSld name="Titel dia">
    <p:spTree>
      <p:nvGrpSpPr>
        <p:cNvPr id="1" name="Shape 28"/>
        <p:cNvGrpSpPr/>
        <p:nvPr/>
      </p:nvGrpSpPr>
      <p:grpSpPr>
        <a:xfrm>
          <a:off x="0" y="0"/>
          <a:ext cx="0" cy="0"/>
          <a:chOff x="0" y="0"/>
          <a:chExt cx="0" cy="0"/>
        </a:xfrm>
      </p:grpSpPr>
      <p:sp>
        <p:nvSpPr>
          <p:cNvPr id="29" name="Google Shape;29;p11"/>
          <p:cNvSpPr/>
          <p:nvPr/>
        </p:nvSpPr>
        <p:spPr>
          <a:xfrm>
            <a:off x="6105907" y="890588"/>
            <a:ext cx="6102776" cy="5609264"/>
          </a:xfrm>
          <a:prstGeom prst="rect">
            <a:avLst/>
          </a:prstGeom>
          <a:solidFill>
            <a:srgbClr val="3987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11"/>
          <p:cNvSpPr txBox="1">
            <a:spLocks noGrp="1"/>
          </p:cNvSpPr>
          <p:nvPr>
            <p:ph type="ctrTitle"/>
          </p:nvPr>
        </p:nvSpPr>
        <p:spPr>
          <a:xfrm>
            <a:off x="6356144" y="1171764"/>
            <a:ext cx="5353512" cy="1235234"/>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2800"/>
              <a:buFont typeface="Verdana"/>
              <a:buNone/>
              <a:defRPr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1"/>
          <p:cNvSpPr txBox="1">
            <a:spLocks noGrp="1"/>
          </p:cNvSpPr>
          <p:nvPr>
            <p:ph type="subTitle" idx="1"/>
          </p:nvPr>
        </p:nvSpPr>
        <p:spPr>
          <a:xfrm>
            <a:off x="6356145" y="3424048"/>
            <a:ext cx="5171671" cy="155015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60"/>
              </a:spcBef>
              <a:spcAft>
                <a:spcPts val="0"/>
              </a:spcAft>
              <a:buClr>
                <a:srgbClr val="FFFFFF"/>
              </a:buClr>
              <a:buSzPts val="1800"/>
              <a:buFont typeface="Verdana"/>
              <a:buNone/>
              <a:defRPr sz="1800">
                <a:solidFill>
                  <a:srgbClr val="FFFFFF"/>
                </a:solidFill>
              </a:defRPr>
            </a:lvl1pPr>
            <a:lvl2pPr lvl="1" algn="ctr">
              <a:lnSpc>
                <a:spcPct val="100000"/>
              </a:lnSpc>
              <a:spcBef>
                <a:spcPts val="320"/>
              </a:spcBef>
              <a:spcAft>
                <a:spcPts val="0"/>
              </a:spcAft>
              <a:buClr>
                <a:srgbClr val="888888"/>
              </a:buClr>
              <a:buSzPts val="1600"/>
              <a:buFont typeface="Verdana"/>
              <a:buNone/>
              <a:defRPr>
                <a:solidFill>
                  <a:srgbClr val="888888"/>
                </a:solidFill>
              </a:defRPr>
            </a:lvl2pPr>
            <a:lvl3pPr lvl="2" algn="ctr">
              <a:lnSpc>
                <a:spcPct val="100000"/>
              </a:lnSpc>
              <a:spcBef>
                <a:spcPts val="320"/>
              </a:spcBef>
              <a:spcAft>
                <a:spcPts val="0"/>
              </a:spcAft>
              <a:buClr>
                <a:srgbClr val="888888"/>
              </a:buClr>
              <a:buSzPts val="1600"/>
              <a:buFont typeface="Verdana"/>
              <a:buNone/>
              <a:defRPr>
                <a:solidFill>
                  <a:srgbClr val="888888"/>
                </a:solidFill>
              </a:defRPr>
            </a:lvl3pPr>
            <a:lvl4pPr lvl="3" algn="ctr">
              <a:lnSpc>
                <a:spcPct val="100000"/>
              </a:lnSpc>
              <a:spcBef>
                <a:spcPts val="320"/>
              </a:spcBef>
              <a:spcAft>
                <a:spcPts val="0"/>
              </a:spcAft>
              <a:buClr>
                <a:srgbClr val="888888"/>
              </a:buClr>
              <a:buSzPts val="1600"/>
              <a:buFont typeface="Verdana"/>
              <a:buNone/>
              <a:defRPr>
                <a:solidFill>
                  <a:srgbClr val="888888"/>
                </a:solidFill>
              </a:defRPr>
            </a:lvl4pPr>
            <a:lvl5pPr lvl="4" algn="ctr">
              <a:lnSpc>
                <a:spcPct val="100000"/>
              </a:lnSpc>
              <a:spcBef>
                <a:spcPts val="320"/>
              </a:spcBef>
              <a:spcAft>
                <a:spcPts val="0"/>
              </a:spcAft>
              <a:buClr>
                <a:srgbClr val="888888"/>
              </a:buClr>
              <a:buSzPts val="1600"/>
              <a:buFont typeface="Verdana"/>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2" name="Google Shape;32;p11" descr="RO_RWS_Aan de slag met_pos_RGB.eps"/>
          <p:cNvPicPr preferRelativeResize="0"/>
          <p:nvPr/>
        </p:nvPicPr>
        <p:blipFill rotWithShape="1">
          <a:blip r:embed="rId2">
            <a:alphaModFix/>
          </a:blip>
          <a:srcRect/>
          <a:stretch/>
        </p:blipFill>
        <p:spPr>
          <a:xfrm>
            <a:off x="314783" y="-1"/>
            <a:ext cx="4060864" cy="898525"/>
          </a:xfrm>
          <a:prstGeom prst="rect">
            <a:avLst/>
          </a:prstGeom>
          <a:noFill/>
          <a:ln>
            <a:noFill/>
          </a:ln>
        </p:spPr>
      </p:pic>
      <p:sp>
        <p:nvSpPr>
          <p:cNvPr id="33" name="Google Shape;33;p11"/>
          <p:cNvSpPr>
            <a:spLocks noGrp="1"/>
          </p:cNvSpPr>
          <p:nvPr>
            <p:ph type="pic" idx="2"/>
          </p:nvPr>
        </p:nvSpPr>
        <p:spPr>
          <a:xfrm>
            <a:off x="-8341" y="890588"/>
            <a:ext cx="6114248" cy="5609264"/>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 name="Google Shape;34;p11"/>
          <p:cNvSpPr txBox="1">
            <a:spLocks noGrp="1"/>
          </p:cNvSpPr>
          <p:nvPr>
            <p:ph type="body" idx="3"/>
          </p:nvPr>
        </p:nvSpPr>
        <p:spPr>
          <a:xfrm>
            <a:off x="6356351" y="5402697"/>
            <a:ext cx="5171016" cy="931863"/>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200"/>
              </a:spcBef>
              <a:spcAft>
                <a:spcPts val="0"/>
              </a:spcAft>
              <a:buClr>
                <a:schemeClr val="lt1"/>
              </a:buClr>
              <a:buSzPts val="1000"/>
              <a:buFont typeface="Verdana"/>
              <a:buNone/>
              <a:defRPr sz="1000">
                <a:solidFill>
                  <a:schemeClr val="lt1"/>
                </a:solidFill>
              </a:defRPr>
            </a:lvl1pPr>
            <a:lvl2pPr marL="914400" lvl="1" indent="-228600" algn="l">
              <a:lnSpc>
                <a:spcPct val="100000"/>
              </a:lnSpc>
              <a:spcBef>
                <a:spcPts val="200"/>
              </a:spcBef>
              <a:spcAft>
                <a:spcPts val="0"/>
              </a:spcAft>
              <a:buClr>
                <a:schemeClr val="lt1"/>
              </a:buClr>
              <a:buSzPts val="1000"/>
              <a:buFont typeface="Verdana"/>
              <a:buNone/>
              <a:defRPr sz="1000">
                <a:solidFill>
                  <a:schemeClr val="lt1"/>
                </a:solidFill>
              </a:defRPr>
            </a:lvl2pPr>
            <a:lvl3pPr marL="1371600" lvl="2" indent="-228600" algn="l">
              <a:lnSpc>
                <a:spcPct val="100000"/>
              </a:lnSpc>
              <a:spcBef>
                <a:spcPts val="200"/>
              </a:spcBef>
              <a:spcAft>
                <a:spcPts val="0"/>
              </a:spcAft>
              <a:buClr>
                <a:schemeClr val="lt1"/>
              </a:buClr>
              <a:buSzPts val="1000"/>
              <a:buFont typeface="Verdana"/>
              <a:buNone/>
              <a:defRPr sz="1000">
                <a:solidFill>
                  <a:schemeClr val="lt1"/>
                </a:solidFill>
              </a:defRPr>
            </a:lvl3pPr>
            <a:lvl4pPr marL="1828800" lvl="3" indent="-228600" algn="l">
              <a:lnSpc>
                <a:spcPct val="100000"/>
              </a:lnSpc>
              <a:spcBef>
                <a:spcPts val="200"/>
              </a:spcBef>
              <a:spcAft>
                <a:spcPts val="0"/>
              </a:spcAft>
              <a:buClr>
                <a:schemeClr val="lt1"/>
              </a:buClr>
              <a:buSzPts val="1000"/>
              <a:buFont typeface="Verdana"/>
              <a:buNone/>
              <a:defRPr sz="1000">
                <a:solidFill>
                  <a:schemeClr val="lt1"/>
                </a:solidFill>
              </a:defRPr>
            </a:lvl4pPr>
            <a:lvl5pPr marL="2286000" lvl="4" indent="-228600" algn="l">
              <a:lnSpc>
                <a:spcPct val="100000"/>
              </a:lnSpc>
              <a:spcBef>
                <a:spcPts val="200"/>
              </a:spcBef>
              <a:spcAft>
                <a:spcPts val="0"/>
              </a:spcAft>
              <a:buClr>
                <a:schemeClr val="lt1"/>
              </a:buClr>
              <a:buSzPts val="1000"/>
              <a:buFont typeface="Verdana"/>
              <a:buNone/>
              <a:defRPr sz="1000">
                <a:solidFill>
                  <a:schemeClr val="lt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 name="Google Shape;35;p11"/>
          <p:cNvSpPr/>
          <p:nvPr/>
        </p:nvSpPr>
        <p:spPr>
          <a:xfrm>
            <a:off x="0" y="6506109"/>
            <a:ext cx="12192000" cy="358149"/>
          </a:xfrm>
          <a:prstGeom prst="rect">
            <a:avLst/>
          </a:prstGeom>
          <a:solidFill>
            <a:srgbClr val="FFFFFF"/>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462611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oofdstuk + afb ">
  <p:cSld name="Hoofdstuk + afb ">
    <p:spTree>
      <p:nvGrpSpPr>
        <p:cNvPr id="1" name="Shape 36"/>
        <p:cNvGrpSpPr/>
        <p:nvPr/>
      </p:nvGrpSpPr>
      <p:grpSpPr>
        <a:xfrm>
          <a:off x="0" y="0"/>
          <a:ext cx="0" cy="0"/>
          <a:chOff x="0" y="0"/>
          <a:chExt cx="0" cy="0"/>
        </a:xfrm>
      </p:grpSpPr>
      <p:sp>
        <p:nvSpPr>
          <p:cNvPr id="37" name="Google Shape;37;p12"/>
          <p:cNvSpPr/>
          <p:nvPr/>
        </p:nvSpPr>
        <p:spPr>
          <a:xfrm>
            <a:off x="6105907" y="890588"/>
            <a:ext cx="6102776" cy="5609264"/>
          </a:xfrm>
          <a:prstGeom prst="rect">
            <a:avLst/>
          </a:prstGeom>
          <a:solidFill>
            <a:srgbClr val="3987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38;p12"/>
          <p:cNvSpPr txBox="1">
            <a:spLocks noGrp="1"/>
          </p:cNvSpPr>
          <p:nvPr>
            <p:ph type="ctrTitle"/>
          </p:nvPr>
        </p:nvSpPr>
        <p:spPr>
          <a:xfrm>
            <a:off x="6356144" y="1171764"/>
            <a:ext cx="5353512" cy="1235234"/>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2800"/>
              <a:buFont typeface="Verdana"/>
              <a:buNone/>
              <a:defRPr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2"/>
          <p:cNvSpPr txBox="1">
            <a:spLocks noGrp="1"/>
          </p:cNvSpPr>
          <p:nvPr>
            <p:ph type="subTitle" idx="1"/>
          </p:nvPr>
        </p:nvSpPr>
        <p:spPr>
          <a:xfrm>
            <a:off x="6356145" y="2413591"/>
            <a:ext cx="5171671" cy="155015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60"/>
              </a:spcBef>
              <a:spcAft>
                <a:spcPts val="0"/>
              </a:spcAft>
              <a:buClr>
                <a:srgbClr val="FFFFFF"/>
              </a:buClr>
              <a:buSzPts val="1800"/>
              <a:buFont typeface="Arial"/>
              <a:buChar char="•"/>
              <a:defRPr sz="1800">
                <a:solidFill>
                  <a:srgbClr val="FFFFFF"/>
                </a:solidFill>
              </a:defRPr>
            </a:lvl1pPr>
            <a:lvl2pPr lvl="1" algn="ctr">
              <a:lnSpc>
                <a:spcPct val="100000"/>
              </a:lnSpc>
              <a:spcBef>
                <a:spcPts val="320"/>
              </a:spcBef>
              <a:spcAft>
                <a:spcPts val="0"/>
              </a:spcAft>
              <a:buClr>
                <a:srgbClr val="888888"/>
              </a:buClr>
              <a:buSzPts val="1600"/>
              <a:buFont typeface="Verdana"/>
              <a:buNone/>
              <a:defRPr>
                <a:solidFill>
                  <a:srgbClr val="888888"/>
                </a:solidFill>
              </a:defRPr>
            </a:lvl2pPr>
            <a:lvl3pPr lvl="2" algn="ctr">
              <a:lnSpc>
                <a:spcPct val="100000"/>
              </a:lnSpc>
              <a:spcBef>
                <a:spcPts val="320"/>
              </a:spcBef>
              <a:spcAft>
                <a:spcPts val="0"/>
              </a:spcAft>
              <a:buClr>
                <a:srgbClr val="888888"/>
              </a:buClr>
              <a:buSzPts val="1600"/>
              <a:buFont typeface="Verdana"/>
              <a:buNone/>
              <a:defRPr>
                <a:solidFill>
                  <a:srgbClr val="888888"/>
                </a:solidFill>
              </a:defRPr>
            </a:lvl3pPr>
            <a:lvl4pPr lvl="3" algn="ctr">
              <a:lnSpc>
                <a:spcPct val="100000"/>
              </a:lnSpc>
              <a:spcBef>
                <a:spcPts val="320"/>
              </a:spcBef>
              <a:spcAft>
                <a:spcPts val="0"/>
              </a:spcAft>
              <a:buClr>
                <a:srgbClr val="888888"/>
              </a:buClr>
              <a:buSzPts val="1600"/>
              <a:buFont typeface="Verdana"/>
              <a:buNone/>
              <a:defRPr>
                <a:solidFill>
                  <a:srgbClr val="888888"/>
                </a:solidFill>
              </a:defRPr>
            </a:lvl4pPr>
            <a:lvl5pPr lvl="4" algn="ctr">
              <a:lnSpc>
                <a:spcPct val="100000"/>
              </a:lnSpc>
              <a:spcBef>
                <a:spcPts val="320"/>
              </a:spcBef>
              <a:spcAft>
                <a:spcPts val="0"/>
              </a:spcAft>
              <a:buClr>
                <a:srgbClr val="888888"/>
              </a:buClr>
              <a:buSzPts val="1600"/>
              <a:buFont typeface="Verdana"/>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40" name="Google Shape;40;p12" descr="RO_RWS_Aan de slag met_pos_RGB.eps"/>
          <p:cNvPicPr preferRelativeResize="0"/>
          <p:nvPr/>
        </p:nvPicPr>
        <p:blipFill rotWithShape="1">
          <a:blip r:embed="rId2">
            <a:alphaModFix/>
          </a:blip>
          <a:srcRect/>
          <a:stretch/>
        </p:blipFill>
        <p:spPr>
          <a:xfrm>
            <a:off x="314783" y="-1"/>
            <a:ext cx="4060864" cy="898525"/>
          </a:xfrm>
          <a:prstGeom prst="rect">
            <a:avLst/>
          </a:prstGeom>
          <a:noFill/>
          <a:ln>
            <a:noFill/>
          </a:ln>
        </p:spPr>
      </p:pic>
      <p:sp>
        <p:nvSpPr>
          <p:cNvPr id="41" name="Google Shape;41;p12"/>
          <p:cNvSpPr>
            <a:spLocks noGrp="1"/>
          </p:cNvSpPr>
          <p:nvPr>
            <p:ph type="pic" idx="2"/>
          </p:nvPr>
        </p:nvSpPr>
        <p:spPr>
          <a:xfrm>
            <a:off x="-8341" y="890588"/>
            <a:ext cx="6114248" cy="5609264"/>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 name="Google Shape;42;p12"/>
          <p:cNvSpPr/>
          <p:nvPr/>
        </p:nvSpPr>
        <p:spPr>
          <a:xfrm>
            <a:off x="0" y="6506109"/>
            <a:ext cx="12192000" cy="358149"/>
          </a:xfrm>
          <a:prstGeom prst="rect">
            <a:avLst/>
          </a:prstGeom>
          <a:solidFill>
            <a:srgbClr val="FFFFFF"/>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64051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Hoofdstuk + afb">
  <p:cSld name="2_Hoofdstuk + afb">
    <p:spTree>
      <p:nvGrpSpPr>
        <p:cNvPr id="1" name="Shape 43"/>
        <p:cNvGrpSpPr/>
        <p:nvPr/>
      </p:nvGrpSpPr>
      <p:grpSpPr>
        <a:xfrm>
          <a:off x="0" y="0"/>
          <a:ext cx="0" cy="0"/>
          <a:chOff x="0" y="0"/>
          <a:chExt cx="0" cy="0"/>
        </a:xfrm>
      </p:grpSpPr>
      <p:sp>
        <p:nvSpPr>
          <p:cNvPr id="44" name="Google Shape;44;p13"/>
          <p:cNvSpPr/>
          <p:nvPr/>
        </p:nvSpPr>
        <p:spPr>
          <a:xfrm>
            <a:off x="6105907" y="890588"/>
            <a:ext cx="6102776" cy="5609264"/>
          </a:xfrm>
          <a:prstGeom prst="rect">
            <a:avLst/>
          </a:prstGeom>
          <a:solidFill>
            <a:srgbClr val="2759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5" name="Google Shape;45;p13"/>
          <p:cNvSpPr txBox="1">
            <a:spLocks noGrp="1"/>
          </p:cNvSpPr>
          <p:nvPr>
            <p:ph type="ctrTitle"/>
          </p:nvPr>
        </p:nvSpPr>
        <p:spPr>
          <a:xfrm>
            <a:off x="6356144" y="1171764"/>
            <a:ext cx="5353512" cy="1235234"/>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2800"/>
              <a:buFont typeface="Verdana"/>
              <a:buNone/>
              <a:defRPr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3"/>
          <p:cNvSpPr txBox="1">
            <a:spLocks noGrp="1"/>
          </p:cNvSpPr>
          <p:nvPr>
            <p:ph type="subTitle" idx="1"/>
          </p:nvPr>
        </p:nvSpPr>
        <p:spPr>
          <a:xfrm>
            <a:off x="6356145" y="2413591"/>
            <a:ext cx="5171671" cy="155015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60"/>
              </a:spcBef>
              <a:spcAft>
                <a:spcPts val="0"/>
              </a:spcAft>
              <a:buClr>
                <a:srgbClr val="FFFFFF"/>
              </a:buClr>
              <a:buSzPts val="1800"/>
              <a:buFont typeface="Arial"/>
              <a:buChar char="•"/>
              <a:defRPr sz="1800">
                <a:solidFill>
                  <a:srgbClr val="FFFFFF"/>
                </a:solidFill>
              </a:defRPr>
            </a:lvl1pPr>
            <a:lvl2pPr lvl="1" algn="ctr">
              <a:lnSpc>
                <a:spcPct val="100000"/>
              </a:lnSpc>
              <a:spcBef>
                <a:spcPts val="320"/>
              </a:spcBef>
              <a:spcAft>
                <a:spcPts val="0"/>
              </a:spcAft>
              <a:buClr>
                <a:srgbClr val="888888"/>
              </a:buClr>
              <a:buSzPts val="1600"/>
              <a:buFont typeface="Verdana"/>
              <a:buNone/>
              <a:defRPr>
                <a:solidFill>
                  <a:srgbClr val="888888"/>
                </a:solidFill>
              </a:defRPr>
            </a:lvl2pPr>
            <a:lvl3pPr lvl="2" algn="ctr">
              <a:lnSpc>
                <a:spcPct val="100000"/>
              </a:lnSpc>
              <a:spcBef>
                <a:spcPts val="320"/>
              </a:spcBef>
              <a:spcAft>
                <a:spcPts val="0"/>
              </a:spcAft>
              <a:buClr>
                <a:srgbClr val="888888"/>
              </a:buClr>
              <a:buSzPts val="1600"/>
              <a:buFont typeface="Verdana"/>
              <a:buNone/>
              <a:defRPr>
                <a:solidFill>
                  <a:srgbClr val="888888"/>
                </a:solidFill>
              </a:defRPr>
            </a:lvl3pPr>
            <a:lvl4pPr lvl="3" algn="ctr">
              <a:lnSpc>
                <a:spcPct val="100000"/>
              </a:lnSpc>
              <a:spcBef>
                <a:spcPts val="320"/>
              </a:spcBef>
              <a:spcAft>
                <a:spcPts val="0"/>
              </a:spcAft>
              <a:buClr>
                <a:srgbClr val="888888"/>
              </a:buClr>
              <a:buSzPts val="1600"/>
              <a:buFont typeface="Verdana"/>
              <a:buNone/>
              <a:defRPr>
                <a:solidFill>
                  <a:srgbClr val="888888"/>
                </a:solidFill>
              </a:defRPr>
            </a:lvl4pPr>
            <a:lvl5pPr lvl="4" algn="ctr">
              <a:lnSpc>
                <a:spcPct val="100000"/>
              </a:lnSpc>
              <a:spcBef>
                <a:spcPts val="320"/>
              </a:spcBef>
              <a:spcAft>
                <a:spcPts val="0"/>
              </a:spcAft>
              <a:buClr>
                <a:srgbClr val="888888"/>
              </a:buClr>
              <a:buSzPts val="1600"/>
              <a:buFont typeface="Verdana"/>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47" name="Google Shape;47;p13" descr="RO_RWS_Aan de slag met_pos_RGB.eps"/>
          <p:cNvPicPr preferRelativeResize="0"/>
          <p:nvPr/>
        </p:nvPicPr>
        <p:blipFill rotWithShape="1">
          <a:blip r:embed="rId2">
            <a:alphaModFix/>
          </a:blip>
          <a:srcRect/>
          <a:stretch/>
        </p:blipFill>
        <p:spPr>
          <a:xfrm>
            <a:off x="314783" y="-1"/>
            <a:ext cx="4060864" cy="898525"/>
          </a:xfrm>
          <a:prstGeom prst="rect">
            <a:avLst/>
          </a:prstGeom>
          <a:noFill/>
          <a:ln>
            <a:noFill/>
          </a:ln>
        </p:spPr>
      </p:pic>
      <p:sp>
        <p:nvSpPr>
          <p:cNvPr id="48" name="Google Shape;48;p13"/>
          <p:cNvSpPr>
            <a:spLocks noGrp="1"/>
          </p:cNvSpPr>
          <p:nvPr>
            <p:ph type="pic" idx="2"/>
          </p:nvPr>
        </p:nvSpPr>
        <p:spPr>
          <a:xfrm>
            <a:off x="-8341" y="890588"/>
            <a:ext cx="6114248" cy="5609264"/>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9" name="Google Shape;49;p13"/>
          <p:cNvSpPr/>
          <p:nvPr/>
        </p:nvSpPr>
        <p:spPr>
          <a:xfrm>
            <a:off x="0" y="6506109"/>
            <a:ext cx="12192000" cy="358149"/>
          </a:xfrm>
          <a:prstGeom prst="rect">
            <a:avLst/>
          </a:prstGeom>
          <a:solidFill>
            <a:srgbClr val="FFFFFF"/>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43539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_Hoofdstuk + afb">
  <p:cSld name="3_Hoofdstuk + afb">
    <p:spTree>
      <p:nvGrpSpPr>
        <p:cNvPr id="1" name="Shape 50"/>
        <p:cNvGrpSpPr/>
        <p:nvPr/>
      </p:nvGrpSpPr>
      <p:grpSpPr>
        <a:xfrm>
          <a:off x="0" y="0"/>
          <a:ext cx="0" cy="0"/>
          <a:chOff x="0" y="0"/>
          <a:chExt cx="0" cy="0"/>
        </a:xfrm>
      </p:grpSpPr>
      <p:sp>
        <p:nvSpPr>
          <p:cNvPr id="51" name="Google Shape;51;p14"/>
          <p:cNvSpPr/>
          <p:nvPr/>
        </p:nvSpPr>
        <p:spPr>
          <a:xfrm>
            <a:off x="6105907" y="890588"/>
            <a:ext cx="6102776" cy="5609264"/>
          </a:xfrm>
          <a:prstGeom prst="rect">
            <a:avLst/>
          </a:prstGeom>
          <a:solidFill>
            <a:srgbClr val="E17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14"/>
          <p:cNvSpPr txBox="1">
            <a:spLocks noGrp="1"/>
          </p:cNvSpPr>
          <p:nvPr>
            <p:ph type="ctrTitle"/>
          </p:nvPr>
        </p:nvSpPr>
        <p:spPr>
          <a:xfrm>
            <a:off x="6356144" y="1171764"/>
            <a:ext cx="5353512" cy="1235234"/>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2800"/>
              <a:buFont typeface="Verdana"/>
              <a:buNone/>
              <a:defRPr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4"/>
          <p:cNvSpPr txBox="1">
            <a:spLocks noGrp="1"/>
          </p:cNvSpPr>
          <p:nvPr>
            <p:ph type="subTitle" idx="1"/>
          </p:nvPr>
        </p:nvSpPr>
        <p:spPr>
          <a:xfrm>
            <a:off x="6356145" y="2413591"/>
            <a:ext cx="5171671" cy="155015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60"/>
              </a:spcBef>
              <a:spcAft>
                <a:spcPts val="0"/>
              </a:spcAft>
              <a:buClr>
                <a:srgbClr val="FFFFFF"/>
              </a:buClr>
              <a:buSzPts val="1800"/>
              <a:buFont typeface="Arial"/>
              <a:buChar char="•"/>
              <a:defRPr sz="1800">
                <a:solidFill>
                  <a:srgbClr val="FFFFFF"/>
                </a:solidFill>
              </a:defRPr>
            </a:lvl1pPr>
            <a:lvl2pPr lvl="1" algn="ctr">
              <a:lnSpc>
                <a:spcPct val="100000"/>
              </a:lnSpc>
              <a:spcBef>
                <a:spcPts val="320"/>
              </a:spcBef>
              <a:spcAft>
                <a:spcPts val="0"/>
              </a:spcAft>
              <a:buClr>
                <a:srgbClr val="888888"/>
              </a:buClr>
              <a:buSzPts val="1600"/>
              <a:buFont typeface="Verdana"/>
              <a:buNone/>
              <a:defRPr>
                <a:solidFill>
                  <a:srgbClr val="888888"/>
                </a:solidFill>
              </a:defRPr>
            </a:lvl2pPr>
            <a:lvl3pPr lvl="2" algn="ctr">
              <a:lnSpc>
                <a:spcPct val="100000"/>
              </a:lnSpc>
              <a:spcBef>
                <a:spcPts val="320"/>
              </a:spcBef>
              <a:spcAft>
                <a:spcPts val="0"/>
              </a:spcAft>
              <a:buClr>
                <a:srgbClr val="888888"/>
              </a:buClr>
              <a:buSzPts val="1600"/>
              <a:buFont typeface="Verdana"/>
              <a:buNone/>
              <a:defRPr>
                <a:solidFill>
                  <a:srgbClr val="888888"/>
                </a:solidFill>
              </a:defRPr>
            </a:lvl3pPr>
            <a:lvl4pPr lvl="3" algn="ctr">
              <a:lnSpc>
                <a:spcPct val="100000"/>
              </a:lnSpc>
              <a:spcBef>
                <a:spcPts val="320"/>
              </a:spcBef>
              <a:spcAft>
                <a:spcPts val="0"/>
              </a:spcAft>
              <a:buClr>
                <a:srgbClr val="888888"/>
              </a:buClr>
              <a:buSzPts val="1600"/>
              <a:buFont typeface="Verdana"/>
              <a:buNone/>
              <a:defRPr>
                <a:solidFill>
                  <a:srgbClr val="888888"/>
                </a:solidFill>
              </a:defRPr>
            </a:lvl4pPr>
            <a:lvl5pPr lvl="4" algn="ctr">
              <a:lnSpc>
                <a:spcPct val="100000"/>
              </a:lnSpc>
              <a:spcBef>
                <a:spcPts val="320"/>
              </a:spcBef>
              <a:spcAft>
                <a:spcPts val="0"/>
              </a:spcAft>
              <a:buClr>
                <a:srgbClr val="888888"/>
              </a:buClr>
              <a:buSzPts val="1600"/>
              <a:buFont typeface="Verdana"/>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54" name="Google Shape;54;p14" descr="RO_RWS_Aan de slag met_pos_RGB.eps"/>
          <p:cNvPicPr preferRelativeResize="0"/>
          <p:nvPr/>
        </p:nvPicPr>
        <p:blipFill rotWithShape="1">
          <a:blip r:embed="rId2">
            <a:alphaModFix/>
          </a:blip>
          <a:srcRect/>
          <a:stretch/>
        </p:blipFill>
        <p:spPr>
          <a:xfrm>
            <a:off x="314783" y="-1"/>
            <a:ext cx="4060864" cy="898525"/>
          </a:xfrm>
          <a:prstGeom prst="rect">
            <a:avLst/>
          </a:prstGeom>
          <a:noFill/>
          <a:ln>
            <a:noFill/>
          </a:ln>
        </p:spPr>
      </p:pic>
      <p:sp>
        <p:nvSpPr>
          <p:cNvPr id="55" name="Google Shape;55;p14"/>
          <p:cNvSpPr>
            <a:spLocks noGrp="1"/>
          </p:cNvSpPr>
          <p:nvPr>
            <p:ph type="pic" idx="2"/>
          </p:nvPr>
        </p:nvSpPr>
        <p:spPr>
          <a:xfrm>
            <a:off x="-8341" y="890588"/>
            <a:ext cx="6114248" cy="5609264"/>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6" name="Google Shape;56;p14"/>
          <p:cNvSpPr/>
          <p:nvPr/>
        </p:nvSpPr>
        <p:spPr>
          <a:xfrm>
            <a:off x="0" y="6506109"/>
            <a:ext cx="12192000" cy="358149"/>
          </a:xfrm>
          <a:prstGeom prst="rect">
            <a:avLst/>
          </a:prstGeom>
          <a:solidFill>
            <a:srgbClr val="FFFFFF"/>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8066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4_Hoofdstuk + afb">
  <p:cSld name="4_Hoofdstuk + afb">
    <p:spTree>
      <p:nvGrpSpPr>
        <p:cNvPr id="1" name="Shape 57"/>
        <p:cNvGrpSpPr/>
        <p:nvPr/>
      </p:nvGrpSpPr>
      <p:grpSpPr>
        <a:xfrm>
          <a:off x="0" y="0"/>
          <a:ext cx="0" cy="0"/>
          <a:chOff x="0" y="0"/>
          <a:chExt cx="0" cy="0"/>
        </a:xfrm>
      </p:grpSpPr>
      <p:sp>
        <p:nvSpPr>
          <p:cNvPr id="58" name="Google Shape;58;p15"/>
          <p:cNvSpPr txBox="1">
            <a:spLocks noGrp="1"/>
          </p:cNvSpPr>
          <p:nvPr>
            <p:ph type="ctrTitle"/>
          </p:nvPr>
        </p:nvSpPr>
        <p:spPr>
          <a:xfrm>
            <a:off x="6356144" y="1171764"/>
            <a:ext cx="5353512" cy="1235234"/>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2800"/>
              <a:buFont typeface="Verdana"/>
              <a:buNone/>
              <a:defRPr b="1">
                <a:solidFill>
                  <a:srgbClr val="27593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5"/>
          <p:cNvSpPr txBox="1">
            <a:spLocks noGrp="1"/>
          </p:cNvSpPr>
          <p:nvPr>
            <p:ph type="subTitle" idx="1"/>
          </p:nvPr>
        </p:nvSpPr>
        <p:spPr>
          <a:xfrm>
            <a:off x="6356145" y="2413591"/>
            <a:ext cx="5171671" cy="155015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60"/>
              </a:spcBef>
              <a:spcAft>
                <a:spcPts val="0"/>
              </a:spcAft>
              <a:buClr>
                <a:srgbClr val="275937"/>
              </a:buClr>
              <a:buSzPts val="1800"/>
              <a:buFont typeface="Arial"/>
              <a:buChar char="•"/>
              <a:defRPr sz="1800">
                <a:solidFill>
                  <a:srgbClr val="275937"/>
                </a:solidFill>
              </a:defRPr>
            </a:lvl1pPr>
            <a:lvl2pPr lvl="1" algn="ctr">
              <a:lnSpc>
                <a:spcPct val="100000"/>
              </a:lnSpc>
              <a:spcBef>
                <a:spcPts val="320"/>
              </a:spcBef>
              <a:spcAft>
                <a:spcPts val="0"/>
              </a:spcAft>
              <a:buClr>
                <a:srgbClr val="888888"/>
              </a:buClr>
              <a:buSzPts val="1600"/>
              <a:buFont typeface="Verdana"/>
              <a:buNone/>
              <a:defRPr>
                <a:solidFill>
                  <a:srgbClr val="888888"/>
                </a:solidFill>
              </a:defRPr>
            </a:lvl2pPr>
            <a:lvl3pPr lvl="2" algn="ctr">
              <a:lnSpc>
                <a:spcPct val="100000"/>
              </a:lnSpc>
              <a:spcBef>
                <a:spcPts val="320"/>
              </a:spcBef>
              <a:spcAft>
                <a:spcPts val="0"/>
              </a:spcAft>
              <a:buClr>
                <a:srgbClr val="888888"/>
              </a:buClr>
              <a:buSzPts val="1600"/>
              <a:buFont typeface="Verdana"/>
              <a:buNone/>
              <a:defRPr>
                <a:solidFill>
                  <a:srgbClr val="888888"/>
                </a:solidFill>
              </a:defRPr>
            </a:lvl3pPr>
            <a:lvl4pPr lvl="3" algn="ctr">
              <a:lnSpc>
                <a:spcPct val="100000"/>
              </a:lnSpc>
              <a:spcBef>
                <a:spcPts val="320"/>
              </a:spcBef>
              <a:spcAft>
                <a:spcPts val="0"/>
              </a:spcAft>
              <a:buClr>
                <a:srgbClr val="888888"/>
              </a:buClr>
              <a:buSzPts val="1600"/>
              <a:buFont typeface="Verdana"/>
              <a:buNone/>
              <a:defRPr>
                <a:solidFill>
                  <a:srgbClr val="888888"/>
                </a:solidFill>
              </a:defRPr>
            </a:lvl4pPr>
            <a:lvl5pPr lvl="4" algn="ctr">
              <a:lnSpc>
                <a:spcPct val="100000"/>
              </a:lnSpc>
              <a:spcBef>
                <a:spcPts val="320"/>
              </a:spcBef>
              <a:spcAft>
                <a:spcPts val="0"/>
              </a:spcAft>
              <a:buClr>
                <a:srgbClr val="888888"/>
              </a:buClr>
              <a:buSzPts val="1600"/>
              <a:buFont typeface="Verdana"/>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60" name="Google Shape;60;p15" descr="RO_RWS_Aan de slag met_pos_RGB.eps"/>
          <p:cNvPicPr preferRelativeResize="0"/>
          <p:nvPr/>
        </p:nvPicPr>
        <p:blipFill rotWithShape="1">
          <a:blip r:embed="rId2">
            <a:alphaModFix/>
          </a:blip>
          <a:srcRect/>
          <a:stretch/>
        </p:blipFill>
        <p:spPr>
          <a:xfrm>
            <a:off x="314783" y="-1"/>
            <a:ext cx="4060864" cy="898525"/>
          </a:xfrm>
          <a:prstGeom prst="rect">
            <a:avLst/>
          </a:prstGeom>
          <a:noFill/>
          <a:ln>
            <a:noFill/>
          </a:ln>
        </p:spPr>
      </p:pic>
      <p:sp>
        <p:nvSpPr>
          <p:cNvPr id="61" name="Google Shape;61;p15"/>
          <p:cNvSpPr>
            <a:spLocks noGrp="1"/>
          </p:cNvSpPr>
          <p:nvPr>
            <p:ph type="pic" idx="2"/>
          </p:nvPr>
        </p:nvSpPr>
        <p:spPr>
          <a:xfrm>
            <a:off x="-8341" y="890588"/>
            <a:ext cx="6114248" cy="5609264"/>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2" name="Google Shape;62;p15"/>
          <p:cNvSpPr/>
          <p:nvPr/>
        </p:nvSpPr>
        <p:spPr>
          <a:xfrm>
            <a:off x="0" y="6506109"/>
            <a:ext cx="12192000" cy="358149"/>
          </a:xfrm>
          <a:prstGeom prst="rect">
            <a:avLst/>
          </a:prstGeom>
          <a:solidFill>
            <a:srgbClr val="FFFFFF"/>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40058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_Hoofdstuk alleen tekst">
  <p:cSld name="_Hoofdstuk alleen tekst">
    <p:spTree>
      <p:nvGrpSpPr>
        <p:cNvPr id="1" name="Shape 63"/>
        <p:cNvGrpSpPr/>
        <p:nvPr/>
      </p:nvGrpSpPr>
      <p:grpSpPr>
        <a:xfrm>
          <a:off x="0" y="0"/>
          <a:ext cx="0" cy="0"/>
          <a:chOff x="0" y="0"/>
          <a:chExt cx="0" cy="0"/>
        </a:xfrm>
      </p:grpSpPr>
      <p:sp>
        <p:nvSpPr>
          <p:cNvPr id="64" name="Google Shape;64;p16"/>
          <p:cNvSpPr txBox="1">
            <a:spLocks noGrp="1"/>
          </p:cNvSpPr>
          <p:nvPr>
            <p:ph type="ctrTitle"/>
          </p:nvPr>
        </p:nvSpPr>
        <p:spPr>
          <a:xfrm>
            <a:off x="590550" y="1171764"/>
            <a:ext cx="10954905" cy="1235234"/>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2800"/>
              <a:buFont typeface="Verdana"/>
              <a:buNone/>
              <a:defRPr b="1">
                <a:solidFill>
                  <a:srgbClr val="27593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6"/>
          <p:cNvSpPr txBox="1">
            <a:spLocks noGrp="1"/>
          </p:cNvSpPr>
          <p:nvPr>
            <p:ph type="subTitle" idx="1"/>
          </p:nvPr>
        </p:nvSpPr>
        <p:spPr>
          <a:xfrm>
            <a:off x="590551" y="2413591"/>
            <a:ext cx="10954904" cy="155015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60"/>
              </a:spcBef>
              <a:spcAft>
                <a:spcPts val="0"/>
              </a:spcAft>
              <a:buClr>
                <a:srgbClr val="275937"/>
              </a:buClr>
              <a:buSzPts val="1800"/>
              <a:buFont typeface="Arial"/>
              <a:buChar char="•"/>
              <a:defRPr sz="1800">
                <a:solidFill>
                  <a:srgbClr val="275937"/>
                </a:solidFill>
              </a:defRPr>
            </a:lvl1pPr>
            <a:lvl2pPr lvl="1" algn="ctr">
              <a:lnSpc>
                <a:spcPct val="100000"/>
              </a:lnSpc>
              <a:spcBef>
                <a:spcPts val="320"/>
              </a:spcBef>
              <a:spcAft>
                <a:spcPts val="0"/>
              </a:spcAft>
              <a:buClr>
                <a:srgbClr val="888888"/>
              </a:buClr>
              <a:buSzPts val="1600"/>
              <a:buFont typeface="Verdana"/>
              <a:buNone/>
              <a:defRPr>
                <a:solidFill>
                  <a:srgbClr val="888888"/>
                </a:solidFill>
              </a:defRPr>
            </a:lvl2pPr>
            <a:lvl3pPr lvl="2" algn="ctr">
              <a:lnSpc>
                <a:spcPct val="100000"/>
              </a:lnSpc>
              <a:spcBef>
                <a:spcPts val="320"/>
              </a:spcBef>
              <a:spcAft>
                <a:spcPts val="0"/>
              </a:spcAft>
              <a:buClr>
                <a:srgbClr val="888888"/>
              </a:buClr>
              <a:buSzPts val="1600"/>
              <a:buFont typeface="Verdana"/>
              <a:buNone/>
              <a:defRPr>
                <a:solidFill>
                  <a:srgbClr val="888888"/>
                </a:solidFill>
              </a:defRPr>
            </a:lvl3pPr>
            <a:lvl4pPr lvl="3" algn="ctr">
              <a:lnSpc>
                <a:spcPct val="100000"/>
              </a:lnSpc>
              <a:spcBef>
                <a:spcPts val="320"/>
              </a:spcBef>
              <a:spcAft>
                <a:spcPts val="0"/>
              </a:spcAft>
              <a:buClr>
                <a:srgbClr val="888888"/>
              </a:buClr>
              <a:buSzPts val="1600"/>
              <a:buFont typeface="Verdana"/>
              <a:buNone/>
              <a:defRPr>
                <a:solidFill>
                  <a:srgbClr val="888888"/>
                </a:solidFill>
              </a:defRPr>
            </a:lvl4pPr>
            <a:lvl5pPr lvl="4" algn="ctr">
              <a:lnSpc>
                <a:spcPct val="100000"/>
              </a:lnSpc>
              <a:spcBef>
                <a:spcPts val="320"/>
              </a:spcBef>
              <a:spcAft>
                <a:spcPts val="0"/>
              </a:spcAft>
              <a:buClr>
                <a:srgbClr val="888888"/>
              </a:buClr>
              <a:buSzPts val="1600"/>
              <a:buFont typeface="Verdana"/>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66" name="Google Shape;66;p16" descr="RO_RWS_Aan de slag met_pos_RGB.eps"/>
          <p:cNvPicPr preferRelativeResize="0"/>
          <p:nvPr/>
        </p:nvPicPr>
        <p:blipFill rotWithShape="1">
          <a:blip r:embed="rId2">
            <a:alphaModFix/>
          </a:blip>
          <a:srcRect/>
          <a:stretch/>
        </p:blipFill>
        <p:spPr>
          <a:xfrm>
            <a:off x="314783" y="-1"/>
            <a:ext cx="4060864" cy="898525"/>
          </a:xfrm>
          <a:prstGeom prst="rect">
            <a:avLst/>
          </a:prstGeom>
          <a:noFill/>
          <a:ln>
            <a:noFill/>
          </a:ln>
        </p:spPr>
      </p:pic>
      <p:sp>
        <p:nvSpPr>
          <p:cNvPr id="67" name="Google Shape;67;p16"/>
          <p:cNvSpPr/>
          <p:nvPr/>
        </p:nvSpPr>
        <p:spPr>
          <a:xfrm>
            <a:off x="-8342" y="6499852"/>
            <a:ext cx="12208683" cy="383172"/>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16"/>
          <p:cNvSpPr/>
          <p:nvPr/>
        </p:nvSpPr>
        <p:spPr>
          <a:xfrm>
            <a:off x="0" y="6513085"/>
            <a:ext cx="12192000" cy="358149"/>
          </a:xfrm>
          <a:prstGeom prst="rect">
            <a:avLst/>
          </a:prstGeom>
          <a:solidFill>
            <a:srgbClr val="39870C"/>
          </a:solidFill>
          <a:ln w="25400" cap="flat" cmpd="sng">
            <a:solidFill>
              <a:srgbClr val="39870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69" name="Google Shape;69;p16"/>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1000" b="0" i="0">
                <a:solidFill>
                  <a:srgbClr val="FFFFFF"/>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000" b="0" i="0">
                <a:solidFill>
                  <a:srgbClr val="FFFFFF"/>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5503880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_Hoofdstuk alleen tekst">
  <p:cSld name="1__Hoofdstuk alleen tekst">
    <p:spTree>
      <p:nvGrpSpPr>
        <p:cNvPr id="1" name="Shape 71"/>
        <p:cNvGrpSpPr/>
        <p:nvPr/>
      </p:nvGrpSpPr>
      <p:grpSpPr>
        <a:xfrm>
          <a:off x="0" y="0"/>
          <a:ext cx="0" cy="0"/>
          <a:chOff x="0" y="0"/>
          <a:chExt cx="0" cy="0"/>
        </a:xfrm>
      </p:grpSpPr>
      <p:sp>
        <p:nvSpPr>
          <p:cNvPr id="72" name="Google Shape;72;p17"/>
          <p:cNvSpPr/>
          <p:nvPr/>
        </p:nvSpPr>
        <p:spPr>
          <a:xfrm>
            <a:off x="251" y="828241"/>
            <a:ext cx="12208683" cy="5671610"/>
          </a:xfrm>
          <a:prstGeom prst="rect">
            <a:avLst/>
          </a:prstGeom>
          <a:solidFill>
            <a:srgbClr val="2759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3" name="Google Shape;73;p17"/>
          <p:cNvSpPr txBox="1">
            <a:spLocks noGrp="1"/>
          </p:cNvSpPr>
          <p:nvPr>
            <p:ph type="ctrTitle"/>
          </p:nvPr>
        </p:nvSpPr>
        <p:spPr>
          <a:xfrm>
            <a:off x="590550" y="1171764"/>
            <a:ext cx="10954905" cy="1235234"/>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2800"/>
              <a:buFont typeface="Verdana"/>
              <a:buNone/>
              <a:defRPr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subTitle" idx="1"/>
          </p:nvPr>
        </p:nvSpPr>
        <p:spPr>
          <a:xfrm>
            <a:off x="590551" y="2413591"/>
            <a:ext cx="10954904" cy="155015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60"/>
              </a:spcBef>
              <a:spcAft>
                <a:spcPts val="0"/>
              </a:spcAft>
              <a:buClr>
                <a:srgbClr val="FFFFFF"/>
              </a:buClr>
              <a:buSzPts val="1800"/>
              <a:buFont typeface="Arial"/>
              <a:buChar char="•"/>
              <a:defRPr sz="1800">
                <a:solidFill>
                  <a:srgbClr val="FFFFFF"/>
                </a:solidFill>
              </a:defRPr>
            </a:lvl1pPr>
            <a:lvl2pPr lvl="1" algn="ctr">
              <a:lnSpc>
                <a:spcPct val="100000"/>
              </a:lnSpc>
              <a:spcBef>
                <a:spcPts val="320"/>
              </a:spcBef>
              <a:spcAft>
                <a:spcPts val="0"/>
              </a:spcAft>
              <a:buClr>
                <a:srgbClr val="888888"/>
              </a:buClr>
              <a:buSzPts val="1600"/>
              <a:buFont typeface="Verdana"/>
              <a:buNone/>
              <a:defRPr>
                <a:solidFill>
                  <a:srgbClr val="888888"/>
                </a:solidFill>
              </a:defRPr>
            </a:lvl2pPr>
            <a:lvl3pPr lvl="2" algn="ctr">
              <a:lnSpc>
                <a:spcPct val="100000"/>
              </a:lnSpc>
              <a:spcBef>
                <a:spcPts val="320"/>
              </a:spcBef>
              <a:spcAft>
                <a:spcPts val="0"/>
              </a:spcAft>
              <a:buClr>
                <a:srgbClr val="888888"/>
              </a:buClr>
              <a:buSzPts val="1600"/>
              <a:buFont typeface="Verdana"/>
              <a:buNone/>
              <a:defRPr>
                <a:solidFill>
                  <a:srgbClr val="888888"/>
                </a:solidFill>
              </a:defRPr>
            </a:lvl3pPr>
            <a:lvl4pPr lvl="3" algn="ctr">
              <a:lnSpc>
                <a:spcPct val="100000"/>
              </a:lnSpc>
              <a:spcBef>
                <a:spcPts val="320"/>
              </a:spcBef>
              <a:spcAft>
                <a:spcPts val="0"/>
              </a:spcAft>
              <a:buClr>
                <a:srgbClr val="888888"/>
              </a:buClr>
              <a:buSzPts val="1600"/>
              <a:buFont typeface="Verdana"/>
              <a:buNone/>
              <a:defRPr>
                <a:solidFill>
                  <a:srgbClr val="888888"/>
                </a:solidFill>
              </a:defRPr>
            </a:lvl4pPr>
            <a:lvl5pPr lvl="4" algn="ctr">
              <a:lnSpc>
                <a:spcPct val="100000"/>
              </a:lnSpc>
              <a:spcBef>
                <a:spcPts val="320"/>
              </a:spcBef>
              <a:spcAft>
                <a:spcPts val="0"/>
              </a:spcAft>
              <a:buClr>
                <a:srgbClr val="888888"/>
              </a:buClr>
              <a:buSzPts val="1600"/>
              <a:buFont typeface="Verdana"/>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75" name="Google Shape;75;p17" descr="RO_RWS_Aan de slag met_pos_RGB.eps"/>
          <p:cNvPicPr preferRelativeResize="0"/>
          <p:nvPr/>
        </p:nvPicPr>
        <p:blipFill rotWithShape="1">
          <a:blip r:embed="rId2">
            <a:alphaModFix/>
          </a:blip>
          <a:srcRect/>
          <a:stretch/>
        </p:blipFill>
        <p:spPr>
          <a:xfrm>
            <a:off x="314783" y="-1"/>
            <a:ext cx="4060864" cy="898525"/>
          </a:xfrm>
          <a:prstGeom prst="rect">
            <a:avLst/>
          </a:prstGeom>
          <a:noFill/>
          <a:ln>
            <a:noFill/>
          </a:ln>
        </p:spPr>
      </p:pic>
      <p:sp>
        <p:nvSpPr>
          <p:cNvPr id="76" name="Google Shape;76;p17"/>
          <p:cNvSpPr/>
          <p:nvPr/>
        </p:nvSpPr>
        <p:spPr>
          <a:xfrm>
            <a:off x="0" y="6506109"/>
            <a:ext cx="12192000" cy="358149"/>
          </a:xfrm>
          <a:prstGeom prst="rect">
            <a:avLst/>
          </a:prstGeom>
          <a:solidFill>
            <a:srgbClr val="FFFFFF"/>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09685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psomming + beeld">
  <p:cSld name="opsomming + beeld">
    <p:spTree>
      <p:nvGrpSpPr>
        <p:cNvPr id="1" name="Shape 77"/>
        <p:cNvGrpSpPr/>
        <p:nvPr/>
      </p:nvGrpSpPr>
      <p:grpSpPr>
        <a:xfrm>
          <a:off x="0" y="0"/>
          <a:ext cx="0" cy="0"/>
          <a:chOff x="0" y="0"/>
          <a:chExt cx="0" cy="0"/>
        </a:xfrm>
      </p:grpSpPr>
      <p:sp>
        <p:nvSpPr>
          <p:cNvPr id="78" name="Google Shape;78;p18"/>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8"/>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8"/>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8"/>
          <p:cNvSpPr txBox="1">
            <a:spLocks noGrp="1"/>
          </p:cNvSpPr>
          <p:nvPr>
            <p:ph type="body" idx="1"/>
          </p:nvPr>
        </p:nvSpPr>
        <p:spPr>
          <a:xfrm>
            <a:off x="590551" y="1811338"/>
            <a:ext cx="5938399" cy="4305685"/>
          </a:xfrm>
          <a:prstGeom prst="rect">
            <a:avLst/>
          </a:prstGeom>
          <a:noFill/>
          <a:ln>
            <a:noFill/>
          </a:ln>
        </p:spPr>
        <p:txBody>
          <a:bodyPr spcFirstLastPara="1" wrap="square" lIns="91425" tIns="45700" rIns="91425" bIns="45700" anchor="t" anchorCtr="0">
            <a:normAutofit/>
          </a:bodyPr>
          <a:lstStyle>
            <a:lvl1pPr marL="457200" lvl="0" indent="-330200" algn="l">
              <a:lnSpc>
                <a:spcPct val="150000"/>
              </a:lnSpc>
              <a:spcBef>
                <a:spcPts val="320"/>
              </a:spcBef>
              <a:spcAft>
                <a:spcPts val="0"/>
              </a:spcAft>
              <a:buClr>
                <a:schemeClr val="dk1"/>
              </a:buClr>
              <a:buSzPts val="1600"/>
              <a:buFont typeface="Arial"/>
              <a:buChar char="•"/>
              <a:defRPr sz="1600">
                <a:solidFill>
                  <a:schemeClr val="dk1"/>
                </a:solidFill>
              </a:defRPr>
            </a:lvl1pPr>
            <a:lvl2pPr marL="914400" lvl="1" indent="-228600" algn="l">
              <a:lnSpc>
                <a:spcPct val="133333"/>
              </a:lnSpc>
              <a:spcBef>
                <a:spcPts val="360"/>
              </a:spcBef>
              <a:spcAft>
                <a:spcPts val="0"/>
              </a:spcAft>
              <a:buClr>
                <a:srgbClr val="275937"/>
              </a:buClr>
              <a:buSzPts val="1800"/>
              <a:buFont typeface="Verdana"/>
              <a:buNone/>
              <a:defRPr sz="1800"/>
            </a:lvl2pPr>
            <a:lvl3pPr marL="1371600" lvl="2" indent="-228600" algn="l">
              <a:lnSpc>
                <a:spcPct val="133333"/>
              </a:lnSpc>
              <a:spcBef>
                <a:spcPts val="360"/>
              </a:spcBef>
              <a:spcAft>
                <a:spcPts val="0"/>
              </a:spcAft>
              <a:buClr>
                <a:srgbClr val="275937"/>
              </a:buClr>
              <a:buSzPts val="1800"/>
              <a:buFont typeface="Verdana"/>
              <a:buNone/>
              <a:defRPr sz="1800"/>
            </a:lvl3pPr>
            <a:lvl4pPr marL="1828800" lvl="3" indent="-228600" algn="l">
              <a:lnSpc>
                <a:spcPct val="133333"/>
              </a:lnSpc>
              <a:spcBef>
                <a:spcPts val="360"/>
              </a:spcBef>
              <a:spcAft>
                <a:spcPts val="0"/>
              </a:spcAft>
              <a:buClr>
                <a:srgbClr val="275937"/>
              </a:buClr>
              <a:buSzPts val="1800"/>
              <a:buFont typeface="Verdana"/>
              <a:buNone/>
              <a:defRPr sz="1800"/>
            </a:lvl4pPr>
            <a:lvl5pPr marL="2286000" lvl="4" indent="-228600" algn="l">
              <a:lnSpc>
                <a:spcPct val="133333"/>
              </a:lnSpc>
              <a:spcBef>
                <a:spcPts val="360"/>
              </a:spcBef>
              <a:spcAft>
                <a:spcPts val="0"/>
              </a:spcAft>
              <a:buClr>
                <a:srgbClr val="275937"/>
              </a:buClr>
              <a:buSzPts val="1800"/>
              <a:buFont typeface="Verdana"/>
              <a:buNone/>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 name="Google Shape;82;p18"/>
          <p:cNvSpPr>
            <a:spLocks noGrp="1"/>
          </p:cNvSpPr>
          <p:nvPr>
            <p:ph type="pic" idx="2"/>
          </p:nvPr>
        </p:nvSpPr>
        <p:spPr>
          <a:xfrm>
            <a:off x="6915151" y="1811338"/>
            <a:ext cx="4658783" cy="4300538"/>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669838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2_opsomming 2colloms">
  <p:cSld name="2_opsomming 2colloms">
    <p:spTree>
      <p:nvGrpSpPr>
        <p:cNvPr id="1" name="Shape 83"/>
        <p:cNvGrpSpPr/>
        <p:nvPr/>
      </p:nvGrpSpPr>
      <p:grpSpPr>
        <a:xfrm>
          <a:off x="0" y="0"/>
          <a:ext cx="0" cy="0"/>
          <a:chOff x="0" y="0"/>
          <a:chExt cx="0" cy="0"/>
        </a:xfrm>
      </p:grpSpPr>
      <p:sp>
        <p:nvSpPr>
          <p:cNvPr id="84" name="Google Shape;84;p19"/>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9"/>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9"/>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601133" y="1811338"/>
            <a:ext cx="10972800" cy="4256088"/>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320"/>
              </a:spcBef>
              <a:spcAft>
                <a:spcPts val="0"/>
              </a:spcAft>
              <a:buClr>
                <a:schemeClr val="dk1"/>
              </a:buClr>
              <a:buSzPts val="1600"/>
              <a:buFont typeface="Arial"/>
              <a:buChar char="•"/>
              <a:defRPr>
                <a:solidFill>
                  <a:schemeClr val="dk1"/>
                </a:solidFill>
              </a:defRPr>
            </a:lvl1pPr>
            <a:lvl2pPr marL="914400" lvl="1" indent="-330200" algn="l">
              <a:lnSpc>
                <a:spcPct val="100000"/>
              </a:lnSpc>
              <a:spcBef>
                <a:spcPts val="320"/>
              </a:spcBef>
              <a:spcAft>
                <a:spcPts val="0"/>
              </a:spcAft>
              <a:buClr>
                <a:srgbClr val="275937"/>
              </a:buClr>
              <a:buSzPts val="1600"/>
              <a:buFont typeface="Arial"/>
              <a:buChar char="•"/>
              <a:defRPr/>
            </a:lvl2pPr>
            <a:lvl3pPr marL="1371600" lvl="2" indent="-330200" algn="l">
              <a:lnSpc>
                <a:spcPct val="100000"/>
              </a:lnSpc>
              <a:spcBef>
                <a:spcPts val="320"/>
              </a:spcBef>
              <a:spcAft>
                <a:spcPts val="0"/>
              </a:spcAft>
              <a:buClr>
                <a:srgbClr val="275937"/>
              </a:buClr>
              <a:buSzPts val="1600"/>
              <a:buFont typeface="Arial"/>
              <a:buChar char="•"/>
              <a:defRPr/>
            </a:lvl3pPr>
            <a:lvl4pPr marL="1828800" lvl="3" indent="-330200" algn="l">
              <a:lnSpc>
                <a:spcPct val="100000"/>
              </a:lnSpc>
              <a:spcBef>
                <a:spcPts val="320"/>
              </a:spcBef>
              <a:spcAft>
                <a:spcPts val="0"/>
              </a:spcAft>
              <a:buClr>
                <a:srgbClr val="275937"/>
              </a:buClr>
              <a:buSzPts val="1600"/>
              <a:buFont typeface="Arial"/>
              <a:buChar char="•"/>
              <a:defRPr/>
            </a:lvl4pPr>
            <a:lvl5pPr marL="2286000" lvl="4" indent="-330200" algn="l">
              <a:lnSpc>
                <a:spcPct val="100000"/>
              </a:lnSpc>
              <a:spcBef>
                <a:spcPts val="320"/>
              </a:spcBef>
              <a:spcAft>
                <a:spcPts val="0"/>
              </a:spcAft>
              <a:buClr>
                <a:srgbClr val="275937"/>
              </a:buClr>
              <a:buSzPts val="1600"/>
              <a:buFont typeface="Arial"/>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281121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ekst + beeld">
  <p:cSld name="Tekst + beeld">
    <p:spTree>
      <p:nvGrpSpPr>
        <p:cNvPr id="1" name="Shape 88"/>
        <p:cNvGrpSpPr/>
        <p:nvPr/>
      </p:nvGrpSpPr>
      <p:grpSpPr>
        <a:xfrm>
          <a:off x="0" y="0"/>
          <a:ext cx="0" cy="0"/>
          <a:chOff x="0" y="0"/>
          <a:chExt cx="0" cy="0"/>
        </a:xfrm>
      </p:grpSpPr>
      <p:sp>
        <p:nvSpPr>
          <p:cNvPr id="89" name="Google Shape;89;p20"/>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20"/>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0"/>
          <p:cNvSpPr>
            <a:spLocks noGrp="1"/>
          </p:cNvSpPr>
          <p:nvPr>
            <p:ph type="pic" idx="2"/>
          </p:nvPr>
        </p:nvSpPr>
        <p:spPr>
          <a:xfrm>
            <a:off x="0" y="4779819"/>
            <a:ext cx="12192000" cy="1486045"/>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2" name="Google Shape;92;p20"/>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20"/>
          <p:cNvSpPr txBox="1">
            <a:spLocks noGrp="1"/>
          </p:cNvSpPr>
          <p:nvPr>
            <p:ph type="body" idx="1"/>
          </p:nvPr>
        </p:nvSpPr>
        <p:spPr>
          <a:xfrm>
            <a:off x="609600" y="1811338"/>
            <a:ext cx="10964333" cy="2743200"/>
          </a:xfrm>
          <a:prstGeom prst="rect">
            <a:avLst/>
          </a:prstGeom>
          <a:noFill/>
          <a:ln>
            <a:noFill/>
          </a:ln>
        </p:spPr>
        <p:txBody>
          <a:bodyPr spcFirstLastPara="1" wrap="square" lIns="91425" tIns="45700" rIns="91425" bIns="45700" anchor="t" anchorCtr="0">
            <a:normAutofit/>
          </a:bodyPr>
          <a:lstStyle>
            <a:lvl1pPr marL="457200" lvl="0" indent="-228600" algn="l">
              <a:lnSpc>
                <a:spcPct val="150000"/>
              </a:lnSpc>
              <a:spcBef>
                <a:spcPts val="320"/>
              </a:spcBef>
              <a:spcAft>
                <a:spcPts val="0"/>
              </a:spcAft>
              <a:buClr>
                <a:srgbClr val="000000"/>
              </a:buClr>
              <a:buSzPts val="1600"/>
              <a:buFont typeface="Verdana"/>
              <a:buNone/>
              <a:defRPr sz="1600">
                <a:solidFill>
                  <a:srgbClr val="000000"/>
                </a:solidFill>
              </a:defRPr>
            </a:lvl1pPr>
            <a:lvl2pPr marL="914400" lvl="1" indent="-228600" algn="l">
              <a:lnSpc>
                <a:spcPct val="150000"/>
              </a:lnSpc>
              <a:spcBef>
                <a:spcPts val="320"/>
              </a:spcBef>
              <a:spcAft>
                <a:spcPts val="0"/>
              </a:spcAft>
              <a:buClr>
                <a:srgbClr val="000000"/>
              </a:buClr>
              <a:buSzPts val="1600"/>
              <a:buFont typeface="Verdana"/>
              <a:buNone/>
              <a:defRPr sz="1600">
                <a:solidFill>
                  <a:srgbClr val="000000"/>
                </a:solidFill>
              </a:defRPr>
            </a:lvl2pPr>
            <a:lvl3pPr marL="1371600" lvl="2" indent="-228600" algn="l">
              <a:lnSpc>
                <a:spcPct val="150000"/>
              </a:lnSpc>
              <a:spcBef>
                <a:spcPts val="320"/>
              </a:spcBef>
              <a:spcAft>
                <a:spcPts val="0"/>
              </a:spcAft>
              <a:buClr>
                <a:srgbClr val="000000"/>
              </a:buClr>
              <a:buSzPts val="1600"/>
              <a:buFont typeface="Verdana"/>
              <a:buNone/>
              <a:defRPr sz="1600">
                <a:solidFill>
                  <a:srgbClr val="000000"/>
                </a:solidFill>
              </a:defRPr>
            </a:lvl3pPr>
            <a:lvl4pPr marL="1828800" lvl="3" indent="-228600" algn="l">
              <a:lnSpc>
                <a:spcPct val="150000"/>
              </a:lnSpc>
              <a:spcBef>
                <a:spcPts val="320"/>
              </a:spcBef>
              <a:spcAft>
                <a:spcPts val="0"/>
              </a:spcAft>
              <a:buClr>
                <a:srgbClr val="000000"/>
              </a:buClr>
              <a:buSzPts val="1600"/>
              <a:buFont typeface="Verdana"/>
              <a:buNone/>
              <a:defRPr sz="1600">
                <a:solidFill>
                  <a:srgbClr val="000000"/>
                </a:solidFill>
              </a:defRPr>
            </a:lvl4pPr>
            <a:lvl5pPr marL="2286000" lvl="4" indent="-228600" algn="l">
              <a:lnSpc>
                <a:spcPct val="150000"/>
              </a:lnSpc>
              <a:spcBef>
                <a:spcPts val="320"/>
              </a:spcBef>
              <a:spcAft>
                <a:spcPts val="0"/>
              </a:spcAft>
              <a:buClr>
                <a:srgbClr val="000000"/>
              </a:buClr>
              <a:buSzPts val="1600"/>
              <a:buFont typeface="Verdana"/>
              <a:buNone/>
              <a:defRPr sz="1600">
                <a:solidFill>
                  <a:srgbClr val="000000"/>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631157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ekst + 2x beeld hor">
  <p:cSld name="1_Tekst + 2x beeld hor">
    <p:spTree>
      <p:nvGrpSpPr>
        <p:cNvPr id="1" name="Shape 94"/>
        <p:cNvGrpSpPr/>
        <p:nvPr/>
      </p:nvGrpSpPr>
      <p:grpSpPr>
        <a:xfrm>
          <a:off x="0" y="0"/>
          <a:ext cx="0" cy="0"/>
          <a:chOff x="0" y="0"/>
          <a:chExt cx="0" cy="0"/>
        </a:xfrm>
      </p:grpSpPr>
      <p:sp>
        <p:nvSpPr>
          <p:cNvPr id="95" name="Google Shape;95;p21"/>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1"/>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21"/>
          <p:cNvSpPr>
            <a:spLocks noGrp="1"/>
          </p:cNvSpPr>
          <p:nvPr>
            <p:ph type="pic" idx="2"/>
          </p:nvPr>
        </p:nvSpPr>
        <p:spPr>
          <a:xfrm>
            <a:off x="601133" y="4078830"/>
            <a:ext cx="5187672" cy="2053685"/>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8" name="Google Shape;98;p21"/>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21"/>
          <p:cNvSpPr txBox="1">
            <a:spLocks noGrp="1"/>
          </p:cNvSpPr>
          <p:nvPr>
            <p:ph type="body" idx="1"/>
          </p:nvPr>
        </p:nvSpPr>
        <p:spPr>
          <a:xfrm>
            <a:off x="601133" y="1811339"/>
            <a:ext cx="10972800" cy="2073559"/>
          </a:xfrm>
          <a:prstGeom prst="rect">
            <a:avLst/>
          </a:prstGeom>
          <a:noFill/>
          <a:ln>
            <a:noFill/>
          </a:ln>
        </p:spPr>
        <p:txBody>
          <a:bodyPr spcFirstLastPara="1" wrap="square" lIns="91425" tIns="45700" rIns="91425" bIns="45700" anchor="t" anchorCtr="0">
            <a:normAutofit/>
          </a:bodyPr>
          <a:lstStyle>
            <a:lvl1pPr marL="457200" lvl="0" indent="-228600" algn="l">
              <a:lnSpc>
                <a:spcPct val="150000"/>
              </a:lnSpc>
              <a:spcBef>
                <a:spcPts val="320"/>
              </a:spcBef>
              <a:spcAft>
                <a:spcPts val="0"/>
              </a:spcAft>
              <a:buClr>
                <a:srgbClr val="000000"/>
              </a:buClr>
              <a:buSzPts val="1600"/>
              <a:buFont typeface="Verdana"/>
              <a:buNone/>
              <a:defRPr sz="1600">
                <a:solidFill>
                  <a:srgbClr val="000000"/>
                </a:solidFill>
              </a:defRPr>
            </a:lvl1pPr>
            <a:lvl2pPr marL="914400" lvl="1" indent="-228600" algn="l">
              <a:lnSpc>
                <a:spcPct val="150000"/>
              </a:lnSpc>
              <a:spcBef>
                <a:spcPts val="320"/>
              </a:spcBef>
              <a:spcAft>
                <a:spcPts val="0"/>
              </a:spcAft>
              <a:buClr>
                <a:srgbClr val="000000"/>
              </a:buClr>
              <a:buSzPts val="1600"/>
              <a:buFont typeface="Verdana"/>
              <a:buNone/>
              <a:defRPr sz="1600">
                <a:solidFill>
                  <a:srgbClr val="000000"/>
                </a:solidFill>
              </a:defRPr>
            </a:lvl2pPr>
            <a:lvl3pPr marL="1371600" lvl="2" indent="-228600" algn="l">
              <a:lnSpc>
                <a:spcPct val="150000"/>
              </a:lnSpc>
              <a:spcBef>
                <a:spcPts val="320"/>
              </a:spcBef>
              <a:spcAft>
                <a:spcPts val="0"/>
              </a:spcAft>
              <a:buClr>
                <a:srgbClr val="000000"/>
              </a:buClr>
              <a:buSzPts val="1600"/>
              <a:buFont typeface="Verdana"/>
              <a:buNone/>
              <a:defRPr sz="1600">
                <a:solidFill>
                  <a:srgbClr val="000000"/>
                </a:solidFill>
              </a:defRPr>
            </a:lvl3pPr>
            <a:lvl4pPr marL="1828800" lvl="3" indent="-228600" algn="l">
              <a:lnSpc>
                <a:spcPct val="150000"/>
              </a:lnSpc>
              <a:spcBef>
                <a:spcPts val="320"/>
              </a:spcBef>
              <a:spcAft>
                <a:spcPts val="0"/>
              </a:spcAft>
              <a:buClr>
                <a:srgbClr val="000000"/>
              </a:buClr>
              <a:buSzPts val="1600"/>
              <a:buFont typeface="Verdana"/>
              <a:buNone/>
              <a:defRPr sz="1600">
                <a:solidFill>
                  <a:srgbClr val="000000"/>
                </a:solidFill>
              </a:defRPr>
            </a:lvl4pPr>
            <a:lvl5pPr marL="2286000" lvl="4" indent="-228600" algn="l">
              <a:lnSpc>
                <a:spcPct val="150000"/>
              </a:lnSpc>
              <a:spcBef>
                <a:spcPts val="320"/>
              </a:spcBef>
              <a:spcAft>
                <a:spcPts val="0"/>
              </a:spcAft>
              <a:buClr>
                <a:srgbClr val="000000"/>
              </a:buClr>
              <a:buSzPts val="1600"/>
              <a:buFont typeface="Verdana"/>
              <a:buNone/>
              <a:defRPr sz="1600">
                <a:solidFill>
                  <a:srgbClr val="000000"/>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0" name="Google Shape;100;p21"/>
          <p:cNvSpPr>
            <a:spLocks noGrp="1"/>
          </p:cNvSpPr>
          <p:nvPr>
            <p:ph type="pic" idx="3"/>
          </p:nvPr>
        </p:nvSpPr>
        <p:spPr>
          <a:xfrm>
            <a:off x="6386261" y="4078830"/>
            <a:ext cx="5187672" cy="2053685"/>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379306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ekst+afbeelding">
  <p:cSld name="tekst+afbeelding">
    <p:spTree>
      <p:nvGrpSpPr>
        <p:cNvPr id="1" name="Shape 108"/>
        <p:cNvGrpSpPr/>
        <p:nvPr/>
      </p:nvGrpSpPr>
      <p:grpSpPr>
        <a:xfrm>
          <a:off x="0" y="0"/>
          <a:ext cx="0" cy="0"/>
          <a:chOff x="0" y="0"/>
          <a:chExt cx="0" cy="0"/>
        </a:xfrm>
      </p:grpSpPr>
      <p:sp>
        <p:nvSpPr>
          <p:cNvPr id="109" name="Google Shape;109;p23"/>
          <p:cNvSpPr txBox="1">
            <a:spLocks noGrp="1"/>
          </p:cNvSpPr>
          <p:nvPr>
            <p:ph type="title"/>
          </p:nvPr>
        </p:nvSpPr>
        <p:spPr>
          <a:xfrm>
            <a:off x="601133" y="1169391"/>
            <a:ext cx="4981736" cy="66312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3"/>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3"/>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3"/>
          <p:cNvSpPr txBox="1">
            <a:spLocks noGrp="1"/>
          </p:cNvSpPr>
          <p:nvPr>
            <p:ph type="body" idx="1"/>
          </p:nvPr>
        </p:nvSpPr>
        <p:spPr>
          <a:xfrm>
            <a:off x="609600" y="2182862"/>
            <a:ext cx="4973269" cy="2743200"/>
          </a:xfrm>
          <a:prstGeom prst="rect">
            <a:avLst/>
          </a:prstGeom>
          <a:noFill/>
          <a:ln>
            <a:noFill/>
          </a:ln>
        </p:spPr>
        <p:txBody>
          <a:bodyPr spcFirstLastPara="1" wrap="square" lIns="91425" tIns="45700" rIns="91425" bIns="45700" anchor="t" anchorCtr="0">
            <a:normAutofit/>
          </a:bodyPr>
          <a:lstStyle>
            <a:lvl1pPr marL="457200" lvl="0" indent="-228600" algn="l">
              <a:lnSpc>
                <a:spcPct val="150000"/>
              </a:lnSpc>
              <a:spcBef>
                <a:spcPts val="320"/>
              </a:spcBef>
              <a:spcAft>
                <a:spcPts val="0"/>
              </a:spcAft>
              <a:buClr>
                <a:srgbClr val="000000"/>
              </a:buClr>
              <a:buSzPts val="1600"/>
              <a:buFont typeface="Verdana"/>
              <a:buNone/>
              <a:defRPr sz="1600">
                <a:solidFill>
                  <a:srgbClr val="000000"/>
                </a:solidFill>
              </a:defRPr>
            </a:lvl1pPr>
            <a:lvl2pPr marL="914400" lvl="1" indent="-228600" algn="l">
              <a:lnSpc>
                <a:spcPct val="150000"/>
              </a:lnSpc>
              <a:spcBef>
                <a:spcPts val="320"/>
              </a:spcBef>
              <a:spcAft>
                <a:spcPts val="0"/>
              </a:spcAft>
              <a:buClr>
                <a:srgbClr val="000000"/>
              </a:buClr>
              <a:buSzPts val="1600"/>
              <a:buFont typeface="Verdana"/>
              <a:buNone/>
              <a:defRPr sz="1600">
                <a:solidFill>
                  <a:srgbClr val="000000"/>
                </a:solidFill>
              </a:defRPr>
            </a:lvl2pPr>
            <a:lvl3pPr marL="1371600" lvl="2" indent="-228600" algn="l">
              <a:lnSpc>
                <a:spcPct val="150000"/>
              </a:lnSpc>
              <a:spcBef>
                <a:spcPts val="320"/>
              </a:spcBef>
              <a:spcAft>
                <a:spcPts val="0"/>
              </a:spcAft>
              <a:buClr>
                <a:srgbClr val="000000"/>
              </a:buClr>
              <a:buSzPts val="1600"/>
              <a:buFont typeface="Verdana"/>
              <a:buNone/>
              <a:defRPr sz="1600">
                <a:solidFill>
                  <a:srgbClr val="000000"/>
                </a:solidFill>
              </a:defRPr>
            </a:lvl3pPr>
            <a:lvl4pPr marL="1828800" lvl="3" indent="-228600" algn="l">
              <a:lnSpc>
                <a:spcPct val="150000"/>
              </a:lnSpc>
              <a:spcBef>
                <a:spcPts val="320"/>
              </a:spcBef>
              <a:spcAft>
                <a:spcPts val="0"/>
              </a:spcAft>
              <a:buClr>
                <a:srgbClr val="000000"/>
              </a:buClr>
              <a:buSzPts val="1600"/>
              <a:buFont typeface="Verdana"/>
              <a:buNone/>
              <a:defRPr sz="1600">
                <a:solidFill>
                  <a:srgbClr val="000000"/>
                </a:solidFill>
              </a:defRPr>
            </a:lvl4pPr>
            <a:lvl5pPr marL="2286000" lvl="4" indent="-228600" algn="l">
              <a:lnSpc>
                <a:spcPct val="150000"/>
              </a:lnSpc>
              <a:spcBef>
                <a:spcPts val="320"/>
              </a:spcBef>
              <a:spcAft>
                <a:spcPts val="0"/>
              </a:spcAft>
              <a:buClr>
                <a:srgbClr val="000000"/>
              </a:buClr>
              <a:buSzPts val="1600"/>
              <a:buFont typeface="Verdana"/>
              <a:buNone/>
              <a:defRPr sz="1600">
                <a:solidFill>
                  <a:srgbClr val="000000"/>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3" name="Google Shape;113;p23"/>
          <p:cNvSpPr>
            <a:spLocks noGrp="1"/>
          </p:cNvSpPr>
          <p:nvPr>
            <p:ph type="pic" idx="2"/>
          </p:nvPr>
        </p:nvSpPr>
        <p:spPr>
          <a:xfrm>
            <a:off x="6089652" y="1160463"/>
            <a:ext cx="5646689" cy="4972051"/>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378229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afbeelding">
  <p:cSld name="afbeelding">
    <p:spTree>
      <p:nvGrpSpPr>
        <p:cNvPr id="1" name="Shape 114"/>
        <p:cNvGrpSpPr/>
        <p:nvPr/>
      </p:nvGrpSpPr>
      <p:grpSpPr>
        <a:xfrm>
          <a:off x="0" y="0"/>
          <a:ext cx="0" cy="0"/>
          <a:chOff x="0" y="0"/>
          <a:chExt cx="0" cy="0"/>
        </a:xfrm>
      </p:grpSpPr>
      <p:sp>
        <p:nvSpPr>
          <p:cNvPr id="115" name="Google Shape;115;p24"/>
          <p:cNvSpPr>
            <a:spLocks noGrp="1"/>
          </p:cNvSpPr>
          <p:nvPr>
            <p:ph type="pic" idx="2"/>
          </p:nvPr>
        </p:nvSpPr>
        <p:spPr>
          <a:xfrm>
            <a:off x="1926167" y="1168400"/>
            <a:ext cx="8326197" cy="415925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6" name="Google Shape;116;p24"/>
          <p:cNvSpPr txBox="1">
            <a:spLocks noGrp="1"/>
          </p:cNvSpPr>
          <p:nvPr>
            <p:ph type="title"/>
          </p:nvPr>
        </p:nvSpPr>
        <p:spPr>
          <a:xfrm>
            <a:off x="1926937" y="5384244"/>
            <a:ext cx="8325427" cy="51933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2000"/>
              <a:buFont typeface="Verdana"/>
              <a:buNone/>
              <a:defRPr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4"/>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24"/>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4"/>
          <p:cNvSpPr txBox="1">
            <a:spLocks noGrp="1"/>
          </p:cNvSpPr>
          <p:nvPr>
            <p:ph type="body" idx="1"/>
          </p:nvPr>
        </p:nvSpPr>
        <p:spPr>
          <a:xfrm>
            <a:off x="1926167" y="5765368"/>
            <a:ext cx="8326967" cy="40798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rgbClr val="000000"/>
              </a:buClr>
              <a:buSzPts val="1400"/>
              <a:buFont typeface="Verdana"/>
              <a:buNone/>
              <a:defRPr sz="1400">
                <a:solidFill>
                  <a:srgbClr val="000000"/>
                </a:solidFill>
              </a:defRPr>
            </a:lvl1pPr>
            <a:lvl2pPr marL="914400" lvl="1" indent="-228600" algn="l">
              <a:lnSpc>
                <a:spcPct val="100000"/>
              </a:lnSpc>
              <a:spcBef>
                <a:spcPts val="280"/>
              </a:spcBef>
              <a:spcAft>
                <a:spcPts val="0"/>
              </a:spcAft>
              <a:buClr>
                <a:srgbClr val="275937"/>
              </a:buClr>
              <a:buSzPts val="1400"/>
              <a:buFont typeface="Verdana"/>
              <a:buNone/>
              <a:defRPr sz="1400"/>
            </a:lvl2pPr>
            <a:lvl3pPr marL="1371600" lvl="2" indent="-228600" algn="l">
              <a:lnSpc>
                <a:spcPct val="100000"/>
              </a:lnSpc>
              <a:spcBef>
                <a:spcPts val="280"/>
              </a:spcBef>
              <a:spcAft>
                <a:spcPts val="0"/>
              </a:spcAft>
              <a:buClr>
                <a:srgbClr val="275937"/>
              </a:buClr>
              <a:buSzPts val="1400"/>
              <a:buFont typeface="Verdana"/>
              <a:buNone/>
              <a:defRPr sz="1400"/>
            </a:lvl3pPr>
            <a:lvl4pPr marL="1828800" lvl="3" indent="-228600" algn="l">
              <a:lnSpc>
                <a:spcPct val="100000"/>
              </a:lnSpc>
              <a:spcBef>
                <a:spcPts val="280"/>
              </a:spcBef>
              <a:spcAft>
                <a:spcPts val="0"/>
              </a:spcAft>
              <a:buClr>
                <a:srgbClr val="275937"/>
              </a:buClr>
              <a:buSzPts val="1400"/>
              <a:buFont typeface="Verdana"/>
              <a:buNone/>
              <a:defRPr sz="1400"/>
            </a:lvl4pPr>
            <a:lvl5pPr marL="2286000" lvl="4" indent="-228600" algn="l">
              <a:lnSpc>
                <a:spcPct val="100000"/>
              </a:lnSpc>
              <a:spcBef>
                <a:spcPts val="280"/>
              </a:spcBef>
              <a:spcAft>
                <a:spcPts val="0"/>
              </a:spcAft>
              <a:buClr>
                <a:srgbClr val="275937"/>
              </a:buClr>
              <a:buSzPts val="1400"/>
              <a:buFont typeface="Verdana"/>
              <a:buNone/>
              <a:defRPr sz="1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385111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2 afbeeldingen verticaal">
  <p:cSld name="2 afbeeldingen verticaal">
    <p:spTree>
      <p:nvGrpSpPr>
        <p:cNvPr id="1" name="Shape 120"/>
        <p:cNvGrpSpPr/>
        <p:nvPr/>
      </p:nvGrpSpPr>
      <p:grpSpPr>
        <a:xfrm>
          <a:off x="0" y="0"/>
          <a:ext cx="0" cy="0"/>
          <a:chOff x="0" y="0"/>
          <a:chExt cx="0" cy="0"/>
        </a:xfrm>
      </p:grpSpPr>
      <p:sp>
        <p:nvSpPr>
          <p:cNvPr id="121" name="Google Shape;121;p25"/>
          <p:cNvSpPr>
            <a:spLocks noGrp="1"/>
          </p:cNvSpPr>
          <p:nvPr>
            <p:ph type="pic" idx="2"/>
          </p:nvPr>
        </p:nvSpPr>
        <p:spPr>
          <a:xfrm>
            <a:off x="1926166" y="1168400"/>
            <a:ext cx="3892743" cy="415925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2" name="Google Shape;122;p25"/>
          <p:cNvSpPr txBox="1">
            <a:spLocks noGrp="1"/>
          </p:cNvSpPr>
          <p:nvPr>
            <p:ph type="title"/>
          </p:nvPr>
        </p:nvSpPr>
        <p:spPr>
          <a:xfrm>
            <a:off x="1926937" y="5384244"/>
            <a:ext cx="8325427" cy="51933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75937"/>
              </a:buClr>
              <a:buSzPts val="2000"/>
              <a:buFont typeface="Verdana"/>
              <a:buNone/>
              <a:defRPr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5"/>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25"/>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5"/>
          <p:cNvSpPr txBox="1">
            <a:spLocks noGrp="1"/>
          </p:cNvSpPr>
          <p:nvPr>
            <p:ph type="body" idx="1"/>
          </p:nvPr>
        </p:nvSpPr>
        <p:spPr>
          <a:xfrm>
            <a:off x="1926167" y="5765368"/>
            <a:ext cx="8326967" cy="40798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rgbClr val="000000"/>
              </a:buClr>
              <a:buSzPts val="1400"/>
              <a:buFont typeface="Verdana"/>
              <a:buNone/>
              <a:defRPr sz="1400">
                <a:solidFill>
                  <a:srgbClr val="000000"/>
                </a:solidFill>
              </a:defRPr>
            </a:lvl1pPr>
            <a:lvl2pPr marL="914400" lvl="1" indent="-228600" algn="l">
              <a:lnSpc>
                <a:spcPct val="100000"/>
              </a:lnSpc>
              <a:spcBef>
                <a:spcPts val="280"/>
              </a:spcBef>
              <a:spcAft>
                <a:spcPts val="0"/>
              </a:spcAft>
              <a:buClr>
                <a:srgbClr val="275937"/>
              </a:buClr>
              <a:buSzPts val="1400"/>
              <a:buFont typeface="Verdana"/>
              <a:buNone/>
              <a:defRPr sz="1400"/>
            </a:lvl2pPr>
            <a:lvl3pPr marL="1371600" lvl="2" indent="-228600" algn="l">
              <a:lnSpc>
                <a:spcPct val="100000"/>
              </a:lnSpc>
              <a:spcBef>
                <a:spcPts val="280"/>
              </a:spcBef>
              <a:spcAft>
                <a:spcPts val="0"/>
              </a:spcAft>
              <a:buClr>
                <a:srgbClr val="275937"/>
              </a:buClr>
              <a:buSzPts val="1400"/>
              <a:buFont typeface="Verdana"/>
              <a:buNone/>
              <a:defRPr sz="1400"/>
            </a:lvl3pPr>
            <a:lvl4pPr marL="1828800" lvl="3" indent="-228600" algn="l">
              <a:lnSpc>
                <a:spcPct val="100000"/>
              </a:lnSpc>
              <a:spcBef>
                <a:spcPts val="280"/>
              </a:spcBef>
              <a:spcAft>
                <a:spcPts val="0"/>
              </a:spcAft>
              <a:buClr>
                <a:srgbClr val="275937"/>
              </a:buClr>
              <a:buSzPts val="1400"/>
              <a:buFont typeface="Verdana"/>
              <a:buNone/>
              <a:defRPr sz="1400"/>
            </a:lvl4pPr>
            <a:lvl5pPr marL="2286000" lvl="4" indent="-228600" algn="l">
              <a:lnSpc>
                <a:spcPct val="100000"/>
              </a:lnSpc>
              <a:spcBef>
                <a:spcPts val="280"/>
              </a:spcBef>
              <a:spcAft>
                <a:spcPts val="0"/>
              </a:spcAft>
              <a:buClr>
                <a:srgbClr val="275937"/>
              </a:buClr>
              <a:buSzPts val="1400"/>
              <a:buFont typeface="Verdana"/>
              <a:buNone/>
              <a:defRPr sz="1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6" name="Google Shape;126;p25"/>
          <p:cNvSpPr>
            <a:spLocks noGrp="1"/>
          </p:cNvSpPr>
          <p:nvPr>
            <p:ph type="pic" idx="3"/>
          </p:nvPr>
        </p:nvSpPr>
        <p:spPr>
          <a:xfrm>
            <a:off x="6342303" y="1160463"/>
            <a:ext cx="3910061" cy="415925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280"/>
              </a:spcBef>
              <a:spcAft>
                <a:spcPts val="0"/>
              </a:spcAft>
              <a:buClr>
                <a:srgbClr val="275937"/>
              </a:buClr>
              <a:buSzPts val="1400"/>
              <a:buFont typeface="Verdana"/>
              <a:buNone/>
              <a:defRPr sz="1400" b="0" i="0" u="none" strike="noStrike" cap="none">
                <a:solidFill>
                  <a:srgbClr val="275937"/>
                </a:solidFill>
                <a:latin typeface="Verdana"/>
                <a:ea typeface="Verdana"/>
                <a:cs typeface="Verdana"/>
                <a:sym typeface="Verdana"/>
              </a:defRPr>
            </a:lvl1pPr>
            <a:lvl2pPr marR="0" lvl="1"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R="0" lvl="2"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R="0" lvl="3"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R="0" lvl="4"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48030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7.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image" Target="../media/image8.pn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 id="2147484342" r:id="rId12"/>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p:nvPr/>
        </p:nvSpPr>
        <p:spPr>
          <a:xfrm>
            <a:off x="0" y="6506109"/>
            <a:ext cx="12192000" cy="358149"/>
          </a:xfrm>
          <a:prstGeom prst="rect">
            <a:avLst/>
          </a:prstGeom>
          <a:solidFill>
            <a:srgbClr val="39870C"/>
          </a:solidFill>
          <a:ln w="25400" cap="flat" cmpd="sng">
            <a:solidFill>
              <a:srgbClr val="39870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 name="Google Shape;11;p8"/>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275937"/>
              </a:buClr>
              <a:buSzPts val="2800"/>
              <a:buFont typeface="Verdana"/>
              <a:buNone/>
              <a:defRPr sz="2800" b="1" i="0" u="none" strike="noStrike" cap="none">
                <a:solidFill>
                  <a:srgbClr val="275937"/>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8"/>
          <p:cNvSpPr txBox="1">
            <a:spLocks noGrp="1"/>
          </p:cNvSpPr>
          <p:nvPr>
            <p:ph type="body" idx="1"/>
          </p:nvPr>
        </p:nvSpPr>
        <p:spPr>
          <a:xfrm>
            <a:off x="601133" y="1733121"/>
            <a:ext cx="11057212" cy="401651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1pPr>
            <a:lvl2pPr marL="914400" marR="0" lvl="1" indent="-228600"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2pPr>
            <a:lvl3pPr marL="1371600" marR="0" lvl="2" indent="-228600"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3pPr>
            <a:lvl4pPr marL="1828800" marR="0" lvl="3" indent="-228600"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4pPr>
            <a:lvl5pPr marL="2286000" marR="0" lvl="4" indent="-228600" algn="l" rtl="0">
              <a:lnSpc>
                <a:spcPct val="100000"/>
              </a:lnSpc>
              <a:spcBef>
                <a:spcPts val="320"/>
              </a:spcBef>
              <a:spcAft>
                <a:spcPts val="0"/>
              </a:spcAft>
              <a:buClr>
                <a:srgbClr val="275937"/>
              </a:buClr>
              <a:buSzPts val="1600"/>
              <a:buFont typeface="Verdana"/>
              <a:buNone/>
              <a:defRPr sz="1600" b="0" i="0" u="none" strike="noStrike" cap="none">
                <a:solidFill>
                  <a:srgbClr val="275937"/>
                </a:solidFill>
                <a:latin typeface="Verdana"/>
                <a:ea typeface="Verdana"/>
                <a:cs typeface="Verdana"/>
                <a:sym typeface="Verdan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rgbClr val="FFFFFF"/>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ftr" idx="11"/>
          </p:nvPr>
        </p:nvSpPr>
        <p:spPr>
          <a:xfrm>
            <a:off x="609600" y="6513085"/>
            <a:ext cx="3860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rgbClr val="FFFFFF"/>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pic>
        <p:nvPicPr>
          <p:cNvPr id="15" name="Google Shape;15;p8" descr="RO_RWS_Aan de slag met_BOL_RGB.eps"/>
          <p:cNvPicPr preferRelativeResize="0"/>
          <p:nvPr/>
        </p:nvPicPr>
        <p:blipFill rotWithShape="1">
          <a:blip r:embed="rId18">
            <a:alphaModFix/>
          </a:blip>
          <a:srcRect/>
          <a:stretch/>
        </p:blipFill>
        <p:spPr>
          <a:xfrm>
            <a:off x="319423" y="1"/>
            <a:ext cx="4060861" cy="898524"/>
          </a:xfrm>
          <a:prstGeom prst="rect">
            <a:avLst/>
          </a:prstGeom>
          <a:noFill/>
          <a:ln>
            <a:noFill/>
          </a:ln>
        </p:spPr>
      </p:pic>
      <p:pic>
        <p:nvPicPr>
          <p:cNvPr id="16" name="Google Shape;16;p8" descr="RO_RWS_Aan de slag met_pos_RGB.eps"/>
          <p:cNvPicPr preferRelativeResize="0"/>
          <p:nvPr/>
        </p:nvPicPr>
        <p:blipFill rotWithShape="1">
          <a:blip r:embed="rId19">
            <a:alphaModFix/>
          </a:blip>
          <a:srcRect r="73239"/>
          <a:stretch/>
        </p:blipFill>
        <p:spPr>
          <a:xfrm>
            <a:off x="236086" y="-190667"/>
            <a:ext cx="1233700" cy="1360058"/>
          </a:xfrm>
          <a:prstGeom prst="rect">
            <a:avLst/>
          </a:prstGeom>
          <a:noFill/>
          <a:ln>
            <a:noFill/>
          </a:ln>
        </p:spPr>
      </p:pic>
    </p:spTree>
    <p:extLst>
      <p:ext uri="{BB962C8B-B14F-4D97-AF65-F5344CB8AC3E}">
        <p14:creationId xmlns:p14="http://schemas.microsoft.com/office/powerpoint/2010/main" val="101672952"/>
      </p:ext>
    </p:extLst>
  </p:cSld>
  <p:clrMap bg1="lt1" tx1="dk1" bg2="dk2" tx2="lt2" accent1="accent1" accent2="accent2" accent3="accent3" accent4="accent4" accent5="accent5" accent6="accent6" hlink="hlink" folHlink="folHlink"/>
  <p:sldLayoutIdLst>
    <p:sldLayoutId id="2147484344" r:id="rId1"/>
    <p:sldLayoutId id="2147484345" r:id="rId2"/>
    <p:sldLayoutId id="2147484346" r:id="rId3"/>
    <p:sldLayoutId id="2147484347" r:id="rId4"/>
    <p:sldLayoutId id="2147484348" r:id="rId5"/>
    <p:sldLayoutId id="2147484349" r:id="rId6"/>
    <p:sldLayoutId id="2147484350" r:id="rId7"/>
    <p:sldLayoutId id="2147484351" r:id="rId8"/>
    <p:sldLayoutId id="2147484352" r:id="rId9"/>
    <p:sldLayoutId id="2147484353" r:id="rId10"/>
    <p:sldLayoutId id="2147484354" r:id="rId11"/>
    <p:sldLayoutId id="2147484355" r:id="rId12"/>
    <p:sldLayoutId id="2147484356" r:id="rId13"/>
    <p:sldLayoutId id="2147484357" r:id="rId14"/>
    <p:sldLayoutId id="2147484358" r:id="rId15"/>
    <p:sldLayoutId id="2147484359"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2.png"/><Relationship Id="rId12" Type="http://schemas.microsoft.com/office/2007/relationships/hdphoto" Target="../media/hdphoto8.wdp"/><Relationship Id="rId17" Type="http://schemas.openxmlformats.org/officeDocument/2006/relationships/image" Target="../media/image39.svg"/><Relationship Id="rId2" Type="http://schemas.openxmlformats.org/officeDocument/2006/relationships/notesSlide" Target="../notesSlides/notesSlide5.xml"/><Relationship Id="rId16" Type="http://schemas.openxmlformats.org/officeDocument/2006/relationships/image" Target="../media/image38.png"/><Relationship Id="rId1" Type="http://schemas.openxmlformats.org/officeDocument/2006/relationships/slideLayout" Target="../slideLayouts/slideLayout1.xml"/><Relationship Id="rId6" Type="http://schemas.microsoft.com/office/2007/relationships/hdphoto" Target="../media/hdphoto5.wdp"/><Relationship Id="rId11" Type="http://schemas.openxmlformats.org/officeDocument/2006/relationships/image" Target="../media/image34.png"/><Relationship Id="rId5" Type="http://schemas.openxmlformats.org/officeDocument/2006/relationships/image" Target="../media/image31.png"/><Relationship Id="rId15" Type="http://schemas.openxmlformats.org/officeDocument/2006/relationships/image" Target="../media/image37.sv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33.png"/><Relationship Id="rId14"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e1e89b1d6a_0_0"/>
          <p:cNvSpPr txBox="1">
            <a:spLocks noGrp="1"/>
          </p:cNvSpPr>
          <p:nvPr>
            <p:ph type="title"/>
          </p:nvPr>
        </p:nvSpPr>
        <p:spPr>
          <a:xfrm>
            <a:off x="601133" y="1169390"/>
            <a:ext cx="10972800" cy="933729"/>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275937"/>
              </a:buClr>
              <a:buSzPts val="2800"/>
              <a:buFont typeface="Verdana"/>
              <a:buNone/>
            </a:pPr>
            <a:r>
              <a:rPr lang="nl-NL" i="1" dirty="0"/>
              <a:t>’Werkplaats Duurzame toegankelijkheid van overheidsinformatie (DUTO) en </a:t>
            </a:r>
            <a:r>
              <a:rPr lang="nl-NL" i="1"/>
              <a:t>de Omgevingswet’’</a:t>
            </a:r>
            <a:endParaRPr dirty="0"/>
          </a:p>
        </p:txBody>
      </p:sp>
      <p:sp>
        <p:nvSpPr>
          <p:cNvPr id="132" name="Google Shape;132;ge1e89b1d6a_0_0"/>
          <p:cNvSpPr txBox="1">
            <a:spLocks noGrp="1"/>
          </p:cNvSpPr>
          <p:nvPr>
            <p:ph type="dt" idx="10"/>
          </p:nvPr>
        </p:nvSpPr>
        <p:spPr>
          <a:xfrm>
            <a:off x="8891540" y="6506109"/>
            <a:ext cx="28449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nl-NL" sz="1000" b="0" i="0" u="none" strike="noStrike" kern="0" cap="none" spc="0" normalizeH="0" baseline="0" noProof="0">
                <a:ln>
                  <a:noFill/>
                </a:ln>
                <a:solidFill>
                  <a:srgbClr val="FFFFFF"/>
                </a:solidFill>
                <a:effectLst/>
                <a:uLnTx/>
                <a:uFillTx/>
                <a:latin typeface="Verdana"/>
                <a:ea typeface="Verdana"/>
                <a:sym typeface="Verdana"/>
              </a:rPr>
              <a:t>15/6/21</a:t>
            </a:r>
            <a:endParaRPr kumimoji="0" sz="1000" b="0" i="0" u="none" strike="noStrike" kern="0" cap="none" spc="0" normalizeH="0" baseline="0" noProof="0">
              <a:ln>
                <a:noFill/>
              </a:ln>
              <a:solidFill>
                <a:srgbClr val="FFFFFF"/>
              </a:solidFill>
              <a:effectLst/>
              <a:uLnTx/>
              <a:uFillTx/>
              <a:latin typeface="Verdana"/>
              <a:ea typeface="Verdana"/>
              <a:sym typeface="Verdana"/>
            </a:endParaRPr>
          </a:p>
        </p:txBody>
      </p:sp>
      <p:pic>
        <p:nvPicPr>
          <p:cNvPr id="1026" name="Picture 2" descr="Joost van Koutrik - Records management inspector / archivist - Het Utrechts  Archief | LinkedIn">
            <a:extLst>
              <a:ext uri="{FF2B5EF4-FFF2-40B4-BE49-F238E27FC236}">
                <a16:creationId xmlns:a16="http://schemas.microsoft.com/office/drawing/2014/main" id="{86EF2899-EA75-1252-48D4-2E029284F88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604402" y="2825095"/>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wald te Koppele | GroenLinks Apeldoorn">
            <a:extLst>
              <a:ext uri="{FF2B5EF4-FFF2-40B4-BE49-F238E27FC236}">
                <a16:creationId xmlns:a16="http://schemas.microsoft.com/office/drawing/2014/main" id="{F8132B1B-FE1B-9EAA-EF4E-0DCCB7E84280}"/>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6989" r="16909" b="11477"/>
          <a:stretch/>
        </p:blipFill>
        <p:spPr bwMode="auto">
          <a:xfrm>
            <a:off x="1842016" y="2825095"/>
            <a:ext cx="1425732" cy="19093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fielafbeelding">
            <a:extLst>
              <a:ext uri="{FF2B5EF4-FFF2-40B4-BE49-F238E27FC236}">
                <a16:creationId xmlns:a16="http://schemas.microsoft.com/office/drawing/2014/main" id="{BDB6DE62-E0AB-8DBF-876A-AE2E3C495A9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706471" y="2845549"/>
            <a:ext cx="1909333" cy="1909333"/>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33;ge1e89b1d6a_0_0">
            <a:extLst>
              <a:ext uri="{FF2B5EF4-FFF2-40B4-BE49-F238E27FC236}">
                <a16:creationId xmlns:a16="http://schemas.microsoft.com/office/drawing/2014/main" id="{C4D1C0D8-30E2-C9A4-60C0-9D065456E081}"/>
              </a:ext>
            </a:extLst>
          </p:cNvPr>
          <p:cNvSpPr txBox="1">
            <a:spLocks/>
          </p:cNvSpPr>
          <p:nvPr/>
        </p:nvSpPr>
        <p:spPr>
          <a:xfrm>
            <a:off x="1771181" y="4754882"/>
            <a:ext cx="1852237" cy="737118"/>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1pPr>
            <a:lvl2pPr marL="914400" marR="0" lvl="1"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2pPr>
            <a:lvl3pPr marL="1371600" marR="0" lvl="2"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3pPr>
            <a:lvl4pPr marL="1828800" marR="0" lvl="3"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4pPr>
            <a:lvl5pPr marL="2286000" marR="0" lvl="4"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r>
              <a:rPr kumimoji="0" lang="nl-NL" sz="1100" b="1" i="1" u="none" strike="noStrike" kern="0" cap="none" spc="0" normalizeH="0" baseline="0" noProof="0" dirty="0">
                <a:ln>
                  <a:noFill/>
                </a:ln>
                <a:solidFill>
                  <a:srgbClr val="000000"/>
                </a:solidFill>
                <a:effectLst/>
                <a:uLnTx/>
                <a:uFillTx/>
                <a:latin typeface="Verdana"/>
                <a:ea typeface="Verdana"/>
                <a:sym typeface="Verdana"/>
              </a:rPr>
              <a:t>Ewald te Koppele</a:t>
            </a:r>
          </a:p>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r>
              <a:rPr kumimoji="0" lang="nl-NL" sz="1100" b="0" i="1" u="none" strike="noStrike" kern="0" cap="none" spc="0" normalizeH="0" baseline="0" noProof="0" dirty="0">
                <a:ln>
                  <a:noFill/>
                </a:ln>
                <a:solidFill>
                  <a:srgbClr val="000000"/>
                </a:solidFill>
                <a:effectLst/>
                <a:uLnTx/>
                <a:uFillTx/>
                <a:latin typeface="Verdana"/>
                <a:ea typeface="Verdana"/>
                <a:sym typeface="Verdana"/>
              </a:rPr>
              <a:t>Werkplaats initiator en deelnemer werkplaats</a:t>
            </a:r>
          </a:p>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endParaRPr kumimoji="0" lang="nl-NL" sz="1600" b="0" i="1" u="none" strike="noStrike" kern="0" cap="none" spc="0" normalizeH="0" baseline="0" noProof="0" dirty="0">
              <a:ln>
                <a:noFill/>
              </a:ln>
              <a:solidFill>
                <a:srgbClr val="000000"/>
              </a:solidFill>
              <a:effectLst/>
              <a:uLnTx/>
              <a:uFillTx/>
              <a:latin typeface="Verdana"/>
              <a:ea typeface="Verdana"/>
              <a:sym typeface="Verdana"/>
            </a:endParaRPr>
          </a:p>
        </p:txBody>
      </p:sp>
      <p:sp>
        <p:nvSpPr>
          <p:cNvPr id="9" name="Google Shape;133;ge1e89b1d6a_0_0">
            <a:extLst>
              <a:ext uri="{FF2B5EF4-FFF2-40B4-BE49-F238E27FC236}">
                <a16:creationId xmlns:a16="http://schemas.microsoft.com/office/drawing/2014/main" id="{1810BD24-0B40-4A7D-2F7A-A82B6EF29E4B}"/>
              </a:ext>
            </a:extLst>
          </p:cNvPr>
          <p:cNvSpPr txBox="1">
            <a:spLocks/>
          </p:cNvSpPr>
          <p:nvPr/>
        </p:nvSpPr>
        <p:spPr>
          <a:xfrm>
            <a:off x="7706471" y="4767797"/>
            <a:ext cx="1637632" cy="548926"/>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1pPr>
            <a:lvl2pPr marL="914400" marR="0" lvl="1"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2pPr>
            <a:lvl3pPr marL="1371600" marR="0" lvl="2"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3pPr>
            <a:lvl4pPr marL="1828800" marR="0" lvl="3"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4pPr>
            <a:lvl5pPr marL="2286000" marR="0" lvl="4"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r>
              <a:rPr kumimoji="0" lang="nl-NL" sz="1100" b="1" i="1" u="none" strike="noStrike" kern="0" cap="none" spc="0" normalizeH="0" baseline="0" noProof="0" dirty="0">
                <a:ln>
                  <a:noFill/>
                </a:ln>
                <a:solidFill>
                  <a:srgbClr val="000000"/>
                </a:solidFill>
                <a:effectLst/>
                <a:uLnTx/>
                <a:uFillTx/>
                <a:latin typeface="Verdana"/>
                <a:ea typeface="Verdana"/>
                <a:sym typeface="Verdana"/>
              </a:rPr>
              <a:t>Bynette Stam</a:t>
            </a:r>
          </a:p>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r>
              <a:rPr kumimoji="0" lang="nl-NL" sz="1100" b="0" i="1" u="none" strike="noStrike" kern="0" cap="none" spc="0" normalizeH="0" baseline="0" noProof="0" dirty="0">
                <a:ln>
                  <a:noFill/>
                </a:ln>
                <a:solidFill>
                  <a:srgbClr val="000000"/>
                </a:solidFill>
                <a:effectLst/>
                <a:uLnTx/>
                <a:uFillTx/>
                <a:latin typeface="Verdana"/>
                <a:ea typeface="Verdana"/>
                <a:sym typeface="Verdana"/>
              </a:rPr>
              <a:t>Procesbegeleider</a:t>
            </a:r>
          </a:p>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endParaRPr kumimoji="0" lang="nl-NL" sz="1600" b="0" i="1" u="none" strike="noStrike" kern="0" cap="none" spc="0" normalizeH="0" baseline="0" noProof="0" dirty="0">
              <a:ln>
                <a:noFill/>
              </a:ln>
              <a:solidFill>
                <a:srgbClr val="000000"/>
              </a:solidFill>
              <a:effectLst/>
              <a:uLnTx/>
              <a:uFillTx/>
              <a:latin typeface="Verdana"/>
              <a:ea typeface="Verdana"/>
              <a:sym typeface="Verdana"/>
            </a:endParaRPr>
          </a:p>
        </p:txBody>
      </p:sp>
      <p:sp>
        <p:nvSpPr>
          <p:cNvPr id="14" name="Tekstvak 13">
            <a:extLst>
              <a:ext uri="{FF2B5EF4-FFF2-40B4-BE49-F238E27FC236}">
                <a16:creationId xmlns:a16="http://schemas.microsoft.com/office/drawing/2014/main" id="{89453449-0B06-D6DA-EE0A-9A44F556CF2E}"/>
              </a:ext>
            </a:extLst>
          </p:cNvPr>
          <p:cNvSpPr txBox="1"/>
          <p:nvPr/>
        </p:nvSpPr>
        <p:spPr>
          <a:xfrm>
            <a:off x="1700086" y="2158059"/>
            <a:ext cx="610819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2800" b="1" i="0" u="none" strike="noStrike" kern="0" cap="none" spc="0" normalizeH="0" baseline="0" noProof="0" dirty="0">
                <a:ln>
                  <a:noFill/>
                </a:ln>
                <a:solidFill>
                  <a:srgbClr val="275937"/>
                </a:solidFill>
                <a:effectLst/>
                <a:uLnTx/>
                <a:uFillTx/>
                <a:latin typeface="Verdana"/>
                <a:ea typeface="Verdana"/>
                <a:cs typeface="Arial"/>
                <a:sym typeface="Verdana"/>
              </a:rPr>
              <a:t>Wie zijn wij?</a:t>
            </a:r>
            <a:endParaRPr kumimoji="0" lang="nl-NL"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Google Shape;133;ge1e89b1d6a_0_0">
            <a:extLst>
              <a:ext uri="{FF2B5EF4-FFF2-40B4-BE49-F238E27FC236}">
                <a16:creationId xmlns:a16="http://schemas.microsoft.com/office/drawing/2014/main" id="{1DEECD99-76A1-EB44-116E-9B798498F388}"/>
              </a:ext>
            </a:extLst>
          </p:cNvPr>
          <p:cNvSpPr txBox="1">
            <a:spLocks/>
          </p:cNvSpPr>
          <p:nvPr/>
        </p:nvSpPr>
        <p:spPr>
          <a:xfrm>
            <a:off x="4604402" y="4767797"/>
            <a:ext cx="1852237" cy="737118"/>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1pPr>
            <a:lvl2pPr marL="914400" marR="0" lvl="1"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2pPr>
            <a:lvl3pPr marL="1371600" marR="0" lvl="2"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3pPr>
            <a:lvl4pPr marL="1828800" marR="0" lvl="3"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4pPr>
            <a:lvl5pPr marL="2286000" marR="0" lvl="4" indent="-228600" algn="l" rtl="0">
              <a:lnSpc>
                <a:spcPct val="150000"/>
              </a:lnSpc>
              <a:spcBef>
                <a:spcPts val="320"/>
              </a:spcBef>
              <a:spcAft>
                <a:spcPts val="0"/>
              </a:spcAft>
              <a:buClr>
                <a:srgbClr val="000000"/>
              </a:buClr>
              <a:buSzPts val="1600"/>
              <a:buFont typeface="Verdana"/>
              <a:buNone/>
              <a:defRPr sz="1600" b="0" i="0" u="none" strike="noStrike" cap="none">
                <a:solidFill>
                  <a:srgbClr val="000000"/>
                </a:solidFill>
                <a:latin typeface="Verdana"/>
                <a:ea typeface="Verdana"/>
                <a:cs typeface="Verdana"/>
                <a:sym typeface="Verdana"/>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r>
              <a:rPr kumimoji="0" lang="nl-NL" sz="1100" b="1" i="1" u="none" strike="noStrike" kern="0" cap="none" spc="0" normalizeH="0" baseline="0" noProof="0" dirty="0">
                <a:ln>
                  <a:noFill/>
                </a:ln>
                <a:solidFill>
                  <a:srgbClr val="000000"/>
                </a:solidFill>
                <a:effectLst/>
                <a:uLnTx/>
                <a:uFillTx/>
                <a:latin typeface="Verdana"/>
                <a:ea typeface="Verdana"/>
                <a:sym typeface="Verdana"/>
              </a:rPr>
              <a:t>Joost van Koutrik</a:t>
            </a:r>
          </a:p>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r>
              <a:rPr kumimoji="0" lang="nl-NL" sz="1100" b="0" i="1" u="none" strike="noStrike" kern="0" cap="none" spc="0" normalizeH="0" baseline="0" noProof="0" dirty="0">
                <a:ln>
                  <a:noFill/>
                </a:ln>
                <a:solidFill>
                  <a:srgbClr val="000000"/>
                </a:solidFill>
                <a:effectLst/>
                <a:uLnTx/>
                <a:uFillTx/>
                <a:latin typeface="Verdana"/>
                <a:ea typeface="Verdana"/>
                <a:sym typeface="Verdana"/>
              </a:rPr>
              <a:t>Auteur handreiking DUTO en deelnemer werkplaats</a:t>
            </a:r>
          </a:p>
          <a:p>
            <a:pPr marL="0" marR="0" lvl="0" indent="0" algn="l" defTabSz="914400" rtl="0" eaLnBrk="1" fontAlgn="auto" latinLnBrk="0" hangingPunct="1">
              <a:lnSpc>
                <a:spcPct val="150000"/>
              </a:lnSpc>
              <a:spcBef>
                <a:spcPts val="320"/>
              </a:spcBef>
              <a:spcAft>
                <a:spcPts val="0"/>
              </a:spcAft>
              <a:buClr>
                <a:srgbClr val="000000"/>
              </a:buClr>
              <a:buSzPts val="1600"/>
              <a:buFont typeface="Verdana"/>
              <a:buNone/>
              <a:tabLst/>
              <a:defRPr/>
            </a:pPr>
            <a:endParaRPr kumimoji="0" lang="nl-NL" sz="1600" b="0" i="1" u="none" strike="noStrike" kern="0" cap="none" spc="0" normalizeH="0" baseline="0" noProof="0" dirty="0">
              <a:ln>
                <a:noFill/>
              </a:ln>
              <a:solidFill>
                <a:srgbClr val="000000"/>
              </a:solidFill>
              <a:effectLst/>
              <a:uLnTx/>
              <a:uFillTx/>
              <a:latin typeface="Verdana"/>
              <a:ea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0C4196-F868-C3BE-939C-04ADA84CD37D}"/>
              </a:ext>
            </a:extLst>
          </p:cNvPr>
          <p:cNvSpPr>
            <a:spLocks noGrp="1"/>
          </p:cNvSpPr>
          <p:nvPr>
            <p:ph type="title"/>
          </p:nvPr>
        </p:nvSpPr>
        <p:spPr/>
        <p:txBody>
          <a:bodyPr/>
          <a:lstStyle/>
          <a:p>
            <a:r>
              <a:rPr lang="nl-NL" dirty="0"/>
              <a:t>Werkplaats DUTO</a:t>
            </a:r>
          </a:p>
        </p:txBody>
      </p:sp>
      <p:sp>
        <p:nvSpPr>
          <p:cNvPr id="6" name="Tijdelijke aanduiding voor inhoud 5">
            <a:extLst>
              <a:ext uri="{FF2B5EF4-FFF2-40B4-BE49-F238E27FC236}">
                <a16:creationId xmlns:a16="http://schemas.microsoft.com/office/drawing/2014/main" id="{32142FC3-CBAB-630C-68BF-0C6FA9681C6D}"/>
              </a:ext>
            </a:extLst>
          </p:cNvPr>
          <p:cNvSpPr>
            <a:spLocks noGrp="1"/>
          </p:cNvSpPr>
          <p:nvPr>
            <p:ph sz="half" idx="2"/>
          </p:nvPr>
        </p:nvSpPr>
        <p:spPr/>
        <p:txBody>
          <a:bodyPr/>
          <a:lstStyle/>
          <a:p>
            <a:r>
              <a:rPr lang="nl-NL" sz="1800" dirty="0">
                <a:effectLst/>
                <a:latin typeface="Tahoma" panose="020B0604030504040204" pitchFamily="34" charset="0"/>
                <a:ea typeface="Tahoma" panose="020B0604030504040204" pitchFamily="34" charset="0"/>
                <a:cs typeface="Times New Roman" panose="02020603050405020304" pitchFamily="18" charset="0"/>
              </a:rPr>
              <a:t>Praktische toepassing van de Handreiking DUTO in de informatieketens van de omgevingswet</a:t>
            </a:r>
          </a:p>
        </p:txBody>
      </p:sp>
      <p:sp>
        <p:nvSpPr>
          <p:cNvPr id="4" name="Tijdelijke aanduiding voor dianummer 3">
            <a:extLst>
              <a:ext uri="{FF2B5EF4-FFF2-40B4-BE49-F238E27FC236}">
                <a16:creationId xmlns:a16="http://schemas.microsoft.com/office/drawing/2014/main" id="{90DC40E5-46ED-F8CF-D11F-25C5E4E4EB21}"/>
              </a:ext>
            </a:extLst>
          </p:cNvPr>
          <p:cNvSpPr>
            <a:spLocks noGrp="1"/>
          </p:cNvSpPr>
          <p:nvPr>
            <p:ph type="sldNum" sz="quarter" idx="12"/>
          </p:nvPr>
        </p:nvSpPr>
        <p:spPr/>
        <p:txBody>
          <a:bodyPr/>
          <a:lstStyle/>
          <a:p>
            <a:pPr>
              <a:defRPr/>
            </a:pPr>
            <a:fld id="{9133A152-4D26-483B-836B-E4527279056E}" type="slidenum">
              <a:rPr lang="nl-NL" altLang="nl-NL" smtClean="0"/>
              <a:pPr>
                <a:defRPr/>
              </a:pPr>
              <a:t>11</a:t>
            </a:fld>
            <a:endParaRPr lang="nl-NL" altLang="nl-NL"/>
          </a:p>
        </p:txBody>
      </p:sp>
      <p:pic>
        <p:nvPicPr>
          <p:cNvPr id="7" name="Tijdelijke aanduiding voor inhoud 6" descr="Afbeelding met binnen, wasknijper&#10;&#10;Automatisch gegenereerde beschrijving">
            <a:extLst>
              <a:ext uri="{FF2B5EF4-FFF2-40B4-BE49-F238E27FC236}">
                <a16:creationId xmlns:a16="http://schemas.microsoft.com/office/drawing/2014/main" id="{9486AB4E-64C7-8051-456F-39737DD10A2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354137" y="2034381"/>
            <a:ext cx="3895725" cy="3657600"/>
          </a:xfrm>
          <a:prstGeom prst="rect">
            <a:avLst/>
          </a:prstGeom>
        </p:spPr>
      </p:pic>
    </p:spTree>
    <p:extLst>
      <p:ext uri="{BB962C8B-B14F-4D97-AF65-F5344CB8AC3E}">
        <p14:creationId xmlns:p14="http://schemas.microsoft.com/office/powerpoint/2010/main" val="3293001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309663" y="731837"/>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onderzocht?</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b="1" dirty="0">
                <a:solidFill>
                  <a:prstClr val="black"/>
                </a:solidFill>
              </a:rPr>
              <a:t>Aandachtspunten/onderzoeksdoelen bij plannen</a:t>
            </a:r>
          </a:p>
          <a:p>
            <a:pPr marL="457200" indent="-457200">
              <a:lnSpc>
                <a:spcPct val="200000"/>
              </a:lnSpc>
              <a:buFont typeface="+mj-lt"/>
              <a:buAutoNum type="alphaUcPeriod"/>
              <a:defRPr/>
            </a:pPr>
            <a:r>
              <a:rPr lang="nl-NL" dirty="0">
                <a:solidFill>
                  <a:prstClr val="black"/>
                </a:solidFill>
              </a:rPr>
              <a:t>Aandachtspunten/onderzoeksdoelen bij toepasbare regels</a:t>
            </a:r>
          </a:p>
          <a:p>
            <a:pPr marL="457200" indent="-457200">
              <a:lnSpc>
                <a:spcPct val="200000"/>
              </a:lnSpc>
              <a:buFont typeface="+mj-lt"/>
              <a:buAutoNum type="alphaUcPeriod"/>
              <a:defRPr/>
            </a:pPr>
            <a:r>
              <a:rPr lang="nl-NL" dirty="0">
                <a:solidFill>
                  <a:prstClr val="black"/>
                </a:solidFill>
              </a:rPr>
              <a:t>Aandachtspunten/onderzoeksdoelen bij VTH</a:t>
            </a:r>
          </a:p>
          <a:p>
            <a:pPr marL="457200" indent="-457200">
              <a:lnSpc>
                <a:spcPct val="200000"/>
              </a:lnSpc>
              <a:buFont typeface="+mj-lt"/>
              <a:buAutoNum type="alphaUcPeriod"/>
              <a:defRPr/>
            </a:pPr>
            <a:r>
              <a:rPr lang="nl-NL" dirty="0">
                <a:solidFill>
                  <a:prstClr val="black"/>
                </a:solidFill>
              </a:rPr>
              <a:t>VTH special: WKB en register externe veiligheid</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89" y="35781"/>
            <a:ext cx="11661835"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“Begin bij je uitgewerkte proces”	</a:t>
            </a:r>
          </a:p>
        </p:txBody>
      </p:sp>
      <p:sp>
        <p:nvSpPr>
          <p:cNvPr id="4" name="Tekstvak 3">
            <a:extLst>
              <a:ext uri="{FF2B5EF4-FFF2-40B4-BE49-F238E27FC236}">
                <a16:creationId xmlns:a16="http://schemas.microsoft.com/office/drawing/2014/main" id="{872D6636-5CB4-48D2-81FD-EF7E9B942CB6}"/>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Leveranciersdag</a:t>
            </a:r>
            <a:r>
              <a:rPr lang="nl-NL" sz="800" dirty="0"/>
              <a:t> Omgevingswet, 2 november 2018</a:t>
            </a:r>
          </a:p>
        </p:txBody>
      </p:sp>
      <p:pic>
        <p:nvPicPr>
          <p:cNvPr id="5" name="Afbeelding 4">
            <a:extLst>
              <a:ext uri="{FF2B5EF4-FFF2-40B4-BE49-F238E27FC236}">
                <a16:creationId xmlns:a16="http://schemas.microsoft.com/office/drawing/2014/main" id="{6CAEBEBD-EDF2-418F-B179-D03CEA4EE0B1}"/>
              </a:ext>
            </a:extLst>
          </p:cNvPr>
          <p:cNvPicPr>
            <a:picLocks noChangeAspect="1"/>
          </p:cNvPicPr>
          <p:nvPr/>
        </p:nvPicPr>
        <p:blipFill>
          <a:blip r:embed="rId2"/>
          <a:stretch>
            <a:fillRect/>
          </a:stretch>
        </p:blipFill>
        <p:spPr>
          <a:xfrm>
            <a:off x="1470543" y="594846"/>
            <a:ext cx="9250913" cy="599238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L-shape 26">
            <a:extLst>
              <a:ext uri="{FF2B5EF4-FFF2-40B4-BE49-F238E27FC236}">
                <a16:creationId xmlns:a16="http://schemas.microsoft.com/office/drawing/2014/main" id="{2EE81572-7BE4-C043-8F5A-74953B12D952}"/>
              </a:ext>
            </a:extLst>
          </p:cNvPr>
          <p:cNvSpPr/>
          <p:nvPr/>
        </p:nvSpPr>
        <p:spPr>
          <a:xfrm rot="10800000">
            <a:off x="172409" y="125637"/>
            <a:ext cx="4494175" cy="6620820"/>
          </a:xfrm>
          <a:prstGeom prst="corner">
            <a:avLst>
              <a:gd name="adj1" fmla="val 57081"/>
              <a:gd name="adj2" fmla="val 50980"/>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5" name="Rectangle 4">
            <a:extLst>
              <a:ext uri="{FF2B5EF4-FFF2-40B4-BE49-F238E27FC236}">
                <a16:creationId xmlns:a16="http://schemas.microsoft.com/office/drawing/2014/main" id="{2DEC3BD9-E6C7-E94E-9F23-262A0C4651F5}"/>
              </a:ext>
            </a:extLst>
          </p:cNvPr>
          <p:cNvSpPr/>
          <p:nvPr/>
        </p:nvSpPr>
        <p:spPr>
          <a:xfrm>
            <a:off x="5564467" y="205648"/>
            <a:ext cx="2280720" cy="6561006"/>
          </a:xfrm>
          <a:prstGeom prst="rect">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6" name="TextBox 5">
            <a:extLst>
              <a:ext uri="{FF2B5EF4-FFF2-40B4-BE49-F238E27FC236}">
                <a16:creationId xmlns:a16="http://schemas.microsoft.com/office/drawing/2014/main" id="{9E76EDA1-95CD-4E43-A523-CB4AA1BEFA95}"/>
              </a:ext>
            </a:extLst>
          </p:cNvPr>
          <p:cNvSpPr txBox="1"/>
          <p:nvPr/>
        </p:nvSpPr>
        <p:spPr>
          <a:xfrm>
            <a:off x="5564205" y="896230"/>
            <a:ext cx="2280346" cy="461665"/>
          </a:xfrm>
          <a:prstGeom prst="rect">
            <a:avLst/>
          </a:prstGeom>
          <a:noFill/>
        </p:spPr>
        <p:txBody>
          <a:bodyPr wrap="square" rtlCol="0">
            <a:spAutoFit/>
          </a:bodyPr>
          <a:lstStyle/>
          <a:p>
            <a:pPr algn="ctr"/>
            <a:r>
              <a:rPr lang="nl-NL" sz="2400">
                <a:solidFill>
                  <a:schemeClr val="bg1"/>
                </a:solidFill>
                <a:latin typeface="Avenir Next Condensed Medium" panose="020B0506020202020204" pitchFamily="34" charset="0"/>
              </a:rPr>
              <a:t>Overheden</a:t>
            </a:r>
            <a:endParaRPr lang="en-NL" sz="2400">
              <a:solidFill>
                <a:schemeClr val="bg1"/>
              </a:solidFill>
              <a:latin typeface="Avenir Next Condensed Medium" panose="020B0506020202020204" pitchFamily="34" charset="0"/>
            </a:endParaRPr>
          </a:p>
        </p:txBody>
      </p:sp>
      <p:sp>
        <p:nvSpPr>
          <p:cNvPr id="7" name="Rectangle 6">
            <a:extLst>
              <a:ext uri="{FF2B5EF4-FFF2-40B4-BE49-F238E27FC236}">
                <a16:creationId xmlns:a16="http://schemas.microsoft.com/office/drawing/2014/main" id="{E0C91CF1-E64E-8F4B-87F7-D4D605F444C9}"/>
              </a:ext>
            </a:extLst>
          </p:cNvPr>
          <p:cNvSpPr/>
          <p:nvPr/>
        </p:nvSpPr>
        <p:spPr>
          <a:xfrm>
            <a:off x="9371110" y="224018"/>
            <a:ext cx="2685286" cy="6561006"/>
          </a:xfrm>
          <a:prstGeom prst="rect">
            <a:avLst/>
          </a:prstGeom>
          <a:solidFill>
            <a:schemeClr val="accent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latin typeface="Avenir Next Condensed Ultra Lig" panose="020B0206020202020204" pitchFamily="34" charset="77"/>
            </a:endParaRPr>
          </a:p>
        </p:txBody>
      </p:sp>
      <p:sp>
        <p:nvSpPr>
          <p:cNvPr id="8" name="TextBox 7">
            <a:extLst>
              <a:ext uri="{FF2B5EF4-FFF2-40B4-BE49-F238E27FC236}">
                <a16:creationId xmlns:a16="http://schemas.microsoft.com/office/drawing/2014/main" id="{F9F0CB35-E85A-F744-9D73-A2226881893F}"/>
              </a:ext>
            </a:extLst>
          </p:cNvPr>
          <p:cNvSpPr txBox="1"/>
          <p:nvPr/>
        </p:nvSpPr>
        <p:spPr>
          <a:xfrm>
            <a:off x="9025059" y="741086"/>
            <a:ext cx="2953581" cy="830997"/>
          </a:xfrm>
          <a:prstGeom prst="rect">
            <a:avLst/>
          </a:prstGeom>
          <a:noFill/>
        </p:spPr>
        <p:txBody>
          <a:bodyPr wrap="square" lIns="91440" tIns="45720" rIns="91440" bIns="45720" rtlCol="0" anchor="t">
            <a:spAutoFit/>
          </a:bodyPr>
          <a:lstStyle/>
          <a:p>
            <a:pPr algn="ctr"/>
            <a:r>
              <a:rPr lang="nl-NL" sz="2400" dirty="0">
                <a:solidFill>
                  <a:schemeClr val="bg1"/>
                </a:solidFill>
                <a:latin typeface="Avenir Next Condensed Medium" panose="020B0506020202020204" pitchFamily="34" charset="0"/>
              </a:rPr>
              <a:t>Archief</a:t>
            </a:r>
          </a:p>
          <a:p>
            <a:pPr algn="ctr"/>
            <a:r>
              <a:rPr lang="nl-NL" sz="2400" dirty="0">
                <a:solidFill>
                  <a:schemeClr val="bg1"/>
                </a:solidFill>
                <a:latin typeface="Avenir Next Condensed Medium" panose="020B0506020202020204" pitchFamily="34" charset="0"/>
              </a:rPr>
              <a:t>Zaaksysteem/DMS</a:t>
            </a:r>
            <a:endParaRPr lang="en-NL" sz="2400" dirty="0">
              <a:solidFill>
                <a:schemeClr val="bg1"/>
              </a:solidFill>
              <a:latin typeface="Avenir Next Condensed Medium" panose="020B0506020202020204" pitchFamily="34" charset="0"/>
            </a:endParaRPr>
          </a:p>
        </p:txBody>
      </p:sp>
      <p:pic>
        <p:nvPicPr>
          <p:cNvPr id="10" name="Picture 9">
            <a:extLst>
              <a:ext uri="{FF2B5EF4-FFF2-40B4-BE49-F238E27FC236}">
                <a16:creationId xmlns:a16="http://schemas.microsoft.com/office/drawing/2014/main" id="{02B8D062-143C-A047-AD01-FF299D8C80A0}"/>
              </a:ext>
            </a:extLst>
          </p:cNvPr>
          <p:cNvPicPr>
            <a:picLocks noChangeAspect="1"/>
          </p:cNvPicPr>
          <p:nvPr/>
        </p:nvPicPr>
        <p:blipFill rotWithShape="1">
          <a:blip r:embed="rId3">
            <a:biLevel thresh="50000"/>
            <a:extLst>
              <a:ext uri="{BEBA8EAE-BF5A-486C-A8C5-ECC9F3942E4B}">
                <a14:imgProps xmlns:a14="http://schemas.microsoft.com/office/drawing/2010/main">
                  <a14:imgLayer r:embed="rId4">
                    <a14:imgEffect>
                      <a14:backgroundRemoval t="8000" b="90000" l="3125" r="90000">
                        <a14:foregroundMark x1="10250" y1="38000" x2="3125" y2="35750"/>
                        <a14:foregroundMark x1="22250" y1="9375" x2="29000" y2="8000"/>
                        <a14:backgroundMark x1="7125" y1="24750" x2="7125" y2="24750"/>
                        <a14:backgroundMark x1="4250" y1="25750" x2="4250" y2="25750"/>
                        <a14:backgroundMark x1="6875" y1="32750" x2="6875" y2="32750"/>
                        <a14:backgroundMark x1="4000" y1="32250" x2="4000" y2="32250"/>
                        <a14:backgroundMark x1="38375" y1="16875" x2="38375" y2="16875"/>
                        <a14:backgroundMark x1="38125" y1="26250" x2="38125" y2="26250"/>
                        <a14:backgroundMark x1="44375" y1="26625" x2="44375" y2="26625"/>
                        <a14:backgroundMark x1="46000" y1="26625" x2="46000" y2="26625"/>
                        <a14:backgroundMark x1="45750" y1="31125" x2="45750" y2="31125"/>
                        <a14:backgroundMark x1="43500" y1="32250" x2="43500" y2="32250"/>
                        <a14:backgroundMark x1="38125" y1="32375" x2="38125" y2="32375"/>
                      </a14:backgroundRemoval>
                    </a14:imgEffect>
                    <a14:imgEffect>
                      <a14:sharpenSoften amount="100000"/>
                    </a14:imgEffect>
                    <a14:imgEffect>
                      <a14:saturation sat="400000"/>
                    </a14:imgEffect>
                    <a14:imgEffect>
                      <a14:brightnessContrast bright="100000" contrast="-100000"/>
                    </a14:imgEffect>
                  </a14:imgLayer>
                </a14:imgProps>
              </a:ext>
            </a:extLst>
          </a:blip>
          <a:srcRect l="-6259" t="-1776" r="44294" b="44345"/>
          <a:stretch/>
        </p:blipFill>
        <p:spPr>
          <a:xfrm>
            <a:off x="10203678" y="294163"/>
            <a:ext cx="615583" cy="606257"/>
          </a:xfrm>
          <a:prstGeom prst="rect">
            <a:avLst/>
          </a:prstGeom>
          <a:effectLst>
            <a:reflection endPos="0" dist="50800" dir="5400000" sy="-100000" algn="bl" rotWithShape="0"/>
          </a:effectLst>
        </p:spPr>
      </p:pic>
      <p:sp>
        <p:nvSpPr>
          <p:cNvPr id="12" name="TextBox 11">
            <a:extLst>
              <a:ext uri="{FF2B5EF4-FFF2-40B4-BE49-F238E27FC236}">
                <a16:creationId xmlns:a16="http://schemas.microsoft.com/office/drawing/2014/main" id="{7CE71D80-8752-8F4A-B8D6-70317B50C631}"/>
              </a:ext>
            </a:extLst>
          </p:cNvPr>
          <p:cNvSpPr txBox="1"/>
          <p:nvPr/>
        </p:nvSpPr>
        <p:spPr>
          <a:xfrm>
            <a:off x="9756003" y="2800868"/>
            <a:ext cx="2009113" cy="2031325"/>
          </a:xfrm>
          <a:prstGeom prst="rect">
            <a:avLst/>
          </a:prstGeom>
          <a:noFill/>
        </p:spPr>
        <p:txBody>
          <a:bodyPr wrap="square" lIns="91440" tIns="45720" rIns="91440" bIns="45720" rtlCol="0" anchor="t">
            <a:spAutoFit/>
          </a:bodyPr>
          <a:lstStyle/>
          <a:p>
            <a:pPr algn="ctr"/>
            <a:r>
              <a:rPr lang="nl-NL" dirty="0">
                <a:solidFill>
                  <a:schemeClr val="bg1"/>
                </a:solidFill>
                <a:latin typeface="Avenir Next Condensed"/>
              </a:rPr>
              <a:t>Zaaktype Eenvoudige beslisboom opstellen(G)</a:t>
            </a:r>
          </a:p>
          <a:p>
            <a:pPr algn="ctr"/>
            <a:r>
              <a:rPr lang="nl-NL" dirty="0">
                <a:solidFill>
                  <a:schemeClr val="bg1"/>
                </a:solidFill>
                <a:latin typeface="Avenir Next Condensed"/>
              </a:rPr>
              <a:t> </a:t>
            </a:r>
          </a:p>
          <a:p>
            <a:pPr algn="ctr"/>
            <a:r>
              <a:rPr lang="nl-NL" dirty="0">
                <a:solidFill>
                  <a:schemeClr val="bg1"/>
                </a:solidFill>
                <a:latin typeface="Avenir Next Condensed"/>
              </a:rPr>
              <a:t>Verordening opstellen(P+W)</a:t>
            </a:r>
            <a:endParaRPr lang="en-US" dirty="0"/>
          </a:p>
        </p:txBody>
      </p:sp>
      <p:sp>
        <p:nvSpPr>
          <p:cNvPr id="13" name="TextBox 12">
            <a:extLst>
              <a:ext uri="{FF2B5EF4-FFF2-40B4-BE49-F238E27FC236}">
                <a16:creationId xmlns:a16="http://schemas.microsoft.com/office/drawing/2014/main" id="{79A1E577-12F6-984A-B1AD-358A8A190FB9}"/>
              </a:ext>
            </a:extLst>
          </p:cNvPr>
          <p:cNvSpPr txBox="1"/>
          <p:nvPr/>
        </p:nvSpPr>
        <p:spPr>
          <a:xfrm>
            <a:off x="9546454" y="5073653"/>
            <a:ext cx="2316520" cy="1477328"/>
          </a:xfrm>
          <a:prstGeom prst="rect">
            <a:avLst/>
          </a:prstGeom>
          <a:noFill/>
        </p:spPr>
        <p:txBody>
          <a:bodyPr wrap="square" rtlCol="0">
            <a:spAutoFit/>
          </a:bodyPr>
          <a:lstStyle/>
          <a:p>
            <a:pPr algn="ctr"/>
            <a:r>
              <a:rPr lang="nl-NL" dirty="0">
                <a:solidFill>
                  <a:schemeClr val="bg1"/>
                </a:solidFill>
                <a:latin typeface="Avenir Next Condensed" panose="020B0506020202020204" pitchFamily="34" charset="0"/>
              </a:rPr>
              <a:t>Zaaktypen Omgevingsvergunning</a:t>
            </a:r>
          </a:p>
          <a:p>
            <a:pPr algn="ctr"/>
            <a:r>
              <a:rPr lang="nl-NL" dirty="0">
                <a:solidFill>
                  <a:schemeClr val="bg1"/>
                </a:solidFill>
                <a:latin typeface="Avenir Next Condensed" panose="020B0506020202020204" pitchFamily="34" charset="0"/>
              </a:rPr>
              <a:t>Zaaktype Technische bouwactiviteit realisatie melding</a:t>
            </a:r>
            <a:endParaRPr lang="en-NL" dirty="0">
              <a:solidFill>
                <a:schemeClr val="bg1"/>
              </a:solidFill>
              <a:latin typeface="Avenir Next Condensed" panose="020B0506020202020204" pitchFamily="34" charset="0"/>
            </a:endParaRPr>
          </a:p>
        </p:txBody>
      </p:sp>
      <p:sp>
        <p:nvSpPr>
          <p:cNvPr id="17" name="TextBox 16">
            <a:extLst>
              <a:ext uri="{FF2B5EF4-FFF2-40B4-BE49-F238E27FC236}">
                <a16:creationId xmlns:a16="http://schemas.microsoft.com/office/drawing/2014/main" id="{86C58CCC-26EA-F44E-9F19-6C6CE2C31E05}"/>
              </a:ext>
            </a:extLst>
          </p:cNvPr>
          <p:cNvSpPr txBox="1"/>
          <p:nvPr/>
        </p:nvSpPr>
        <p:spPr>
          <a:xfrm>
            <a:off x="5704894" y="1491759"/>
            <a:ext cx="2041588" cy="1200329"/>
          </a:xfrm>
          <a:prstGeom prst="rect">
            <a:avLst/>
          </a:prstGeom>
          <a:noFill/>
        </p:spPr>
        <p:txBody>
          <a:bodyPr wrap="square" lIns="91440" tIns="45720" rIns="91440" bIns="45720" rtlCol="0" anchor="t">
            <a:spAutoFit/>
          </a:bodyPr>
          <a:lstStyle/>
          <a:p>
            <a:pPr algn="ctr"/>
            <a:r>
              <a:rPr lang="en-NL" dirty="0">
                <a:solidFill>
                  <a:schemeClr val="bg1"/>
                </a:solidFill>
                <a:latin typeface="Avenir Next Condensed"/>
              </a:rPr>
              <a:t>Omgevingsbeleid</a:t>
            </a:r>
            <a:endParaRPr lang="nl-NL" dirty="0">
              <a:solidFill>
                <a:schemeClr val="bg1"/>
              </a:solidFill>
              <a:latin typeface="Avenir Next Condensed"/>
            </a:endParaRPr>
          </a:p>
          <a:p>
            <a:pPr algn="ctr"/>
            <a:r>
              <a:rPr lang="nl-NL" dirty="0">
                <a:solidFill>
                  <a:schemeClr val="bg1"/>
                </a:solidFill>
                <a:latin typeface="Avenir Next Condensed"/>
              </a:rPr>
              <a:t>Plansoftware</a:t>
            </a:r>
          </a:p>
          <a:p>
            <a:pPr algn="ctr"/>
            <a:r>
              <a:rPr lang="nl-NL" dirty="0">
                <a:solidFill>
                  <a:schemeClr val="bg1"/>
                </a:solidFill>
                <a:latin typeface="Avenir Next Condensed"/>
              </a:rPr>
              <a:t>+</a:t>
            </a:r>
          </a:p>
          <a:p>
            <a:pPr algn="ctr"/>
            <a:r>
              <a:rPr lang="nl-NL" dirty="0">
                <a:solidFill>
                  <a:schemeClr val="bg1"/>
                </a:solidFill>
                <a:latin typeface="Avenir Next Condensed"/>
              </a:rPr>
              <a:t>zaaksysteem</a:t>
            </a:r>
            <a:endParaRPr lang="en-US" dirty="0">
              <a:solidFill>
                <a:schemeClr val="bg1"/>
              </a:solidFill>
            </a:endParaRPr>
          </a:p>
        </p:txBody>
      </p:sp>
      <p:sp>
        <p:nvSpPr>
          <p:cNvPr id="18" name="TextBox 17">
            <a:extLst>
              <a:ext uri="{FF2B5EF4-FFF2-40B4-BE49-F238E27FC236}">
                <a16:creationId xmlns:a16="http://schemas.microsoft.com/office/drawing/2014/main" id="{B90B7E1C-A716-F049-A946-36FC94564EED}"/>
              </a:ext>
            </a:extLst>
          </p:cNvPr>
          <p:cNvSpPr txBox="1"/>
          <p:nvPr/>
        </p:nvSpPr>
        <p:spPr>
          <a:xfrm>
            <a:off x="5682057" y="2862454"/>
            <a:ext cx="2035753" cy="1754326"/>
          </a:xfrm>
          <a:prstGeom prst="rect">
            <a:avLst/>
          </a:prstGeom>
          <a:noFill/>
        </p:spPr>
        <p:txBody>
          <a:bodyPr wrap="square" lIns="91440" tIns="45720" rIns="91440" bIns="45720" rtlCol="0" anchor="t">
            <a:spAutoFit/>
          </a:bodyPr>
          <a:lstStyle/>
          <a:p>
            <a:pPr algn="ctr"/>
            <a:r>
              <a:rPr lang="en-NL" dirty="0">
                <a:solidFill>
                  <a:schemeClr val="bg1"/>
                </a:solidFill>
                <a:latin typeface="Avenir Next Condensed"/>
              </a:rPr>
              <a:t>Toepasbare Regels</a:t>
            </a:r>
            <a:r>
              <a:rPr lang="nl-NL" dirty="0">
                <a:solidFill>
                  <a:schemeClr val="bg1"/>
                </a:solidFill>
                <a:latin typeface="Avenir Next Condensed"/>
              </a:rPr>
              <a:t>+</a:t>
            </a:r>
          </a:p>
          <a:p>
            <a:pPr algn="ctr"/>
            <a:r>
              <a:rPr lang="nl-NL" dirty="0">
                <a:solidFill>
                  <a:schemeClr val="bg1"/>
                </a:solidFill>
                <a:latin typeface="Avenir Next Condensed"/>
              </a:rPr>
              <a:t>Indieningsvereisten</a:t>
            </a:r>
          </a:p>
          <a:p>
            <a:pPr algn="ctr"/>
            <a:endParaRPr lang="nl-NL" dirty="0">
              <a:solidFill>
                <a:schemeClr val="bg1"/>
              </a:solidFill>
              <a:latin typeface="Avenir Next Condensed"/>
            </a:endParaRPr>
          </a:p>
          <a:p>
            <a:pPr algn="ctr"/>
            <a:r>
              <a:rPr lang="nl-NL" dirty="0">
                <a:solidFill>
                  <a:schemeClr val="bg1"/>
                </a:solidFill>
                <a:latin typeface="Avenir Next Condensed"/>
              </a:rPr>
              <a:t>TR software</a:t>
            </a:r>
          </a:p>
          <a:p>
            <a:pPr algn="ctr"/>
            <a:r>
              <a:rPr lang="nl-NL" dirty="0">
                <a:solidFill>
                  <a:schemeClr val="bg1"/>
                </a:solidFill>
                <a:latin typeface="Avenir Next Condensed"/>
              </a:rPr>
              <a:t>+</a:t>
            </a:r>
          </a:p>
          <a:p>
            <a:pPr algn="ctr"/>
            <a:r>
              <a:rPr lang="nl-NL" dirty="0">
                <a:solidFill>
                  <a:schemeClr val="bg1"/>
                </a:solidFill>
                <a:latin typeface="Avenir Next Condensed"/>
              </a:rPr>
              <a:t>zaaksysteem</a:t>
            </a:r>
          </a:p>
        </p:txBody>
      </p:sp>
      <p:sp>
        <p:nvSpPr>
          <p:cNvPr id="19" name="TextBox 18">
            <a:extLst>
              <a:ext uri="{FF2B5EF4-FFF2-40B4-BE49-F238E27FC236}">
                <a16:creationId xmlns:a16="http://schemas.microsoft.com/office/drawing/2014/main" id="{D2CAD4DA-DAAC-FA49-864F-B72614F749C5}"/>
              </a:ext>
            </a:extLst>
          </p:cNvPr>
          <p:cNvSpPr txBox="1"/>
          <p:nvPr/>
        </p:nvSpPr>
        <p:spPr>
          <a:xfrm>
            <a:off x="5795291" y="5345403"/>
            <a:ext cx="1838345" cy="646331"/>
          </a:xfrm>
          <a:prstGeom prst="rect">
            <a:avLst/>
          </a:prstGeom>
          <a:noFill/>
        </p:spPr>
        <p:txBody>
          <a:bodyPr wrap="square" rtlCol="0">
            <a:spAutoFit/>
          </a:bodyPr>
          <a:lstStyle/>
          <a:p>
            <a:pPr algn="ctr"/>
            <a:r>
              <a:rPr lang="en-NL" dirty="0">
                <a:solidFill>
                  <a:schemeClr val="bg1"/>
                </a:solidFill>
                <a:latin typeface="Avenir Next Condensed" panose="020B0506020202020204" pitchFamily="34" charset="0"/>
              </a:rPr>
              <a:t>VTH</a:t>
            </a:r>
            <a:endParaRPr lang="nl-NL" dirty="0">
              <a:solidFill>
                <a:schemeClr val="bg1"/>
              </a:solidFill>
              <a:latin typeface="Avenir Next Condensed" panose="020B0506020202020204" pitchFamily="34" charset="0"/>
            </a:endParaRPr>
          </a:p>
          <a:p>
            <a:pPr algn="ctr"/>
            <a:r>
              <a:rPr lang="nl-NL" dirty="0">
                <a:solidFill>
                  <a:schemeClr val="bg1"/>
                </a:solidFill>
                <a:latin typeface="Avenir Next Condensed" panose="020B0506020202020204" pitchFamily="34" charset="0"/>
              </a:rPr>
              <a:t>zaakafhandeling</a:t>
            </a:r>
            <a:endParaRPr lang="en-NL" dirty="0">
              <a:solidFill>
                <a:schemeClr val="bg1"/>
              </a:solidFill>
              <a:latin typeface="Avenir Next Condensed" panose="020B0506020202020204" pitchFamily="34" charset="0"/>
            </a:endParaRPr>
          </a:p>
        </p:txBody>
      </p:sp>
      <p:sp>
        <p:nvSpPr>
          <p:cNvPr id="20" name="Rectangle 19">
            <a:extLst>
              <a:ext uri="{FF2B5EF4-FFF2-40B4-BE49-F238E27FC236}">
                <a16:creationId xmlns:a16="http://schemas.microsoft.com/office/drawing/2014/main" id="{9F91A583-FAFD-1242-A412-E23545B0158D}"/>
              </a:ext>
            </a:extLst>
          </p:cNvPr>
          <p:cNvSpPr/>
          <p:nvPr/>
        </p:nvSpPr>
        <p:spPr>
          <a:xfrm>
            <a:off x="5686914" y="5059639"/>
            <a:ext cx="2031995" cy="159271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21" name="Rectangle 20">
            <a:extLst>
              <a:ext uri="{FF2B5EF4-FFF2-40B4-BE49-F238E27FC236}">
                <a16:creationId xmlns:a16="http://schemas.microsoft.com/office/drawing/2014/main" id="{DFB50939-2CA5-B747-B94C-28CA02AB01E6}"/>
              </a:ext>
            </a:extLst>
          </p:cNvPr>
          <p:cNvSpPr/>
          <p:nvPr/>
        </p:nvSpPr>
        <p:spPr>
          <a:xfrm>
            <a:off x="5686914" y="2859917"/>
            <a:ext cx="2031995" cy="204086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22" name="Rectangle 21">
            <a:extLst>
              <a:ext uri="{FF2B5EF4-FFF2-40B4-BE49-F238E27FC236}">
                <a16:creationId xmlns:a16="http://schemas.microsoft.com/office/drawing/2014/main" id="{1F8EED8D-ED16-BD43-8FA4-08FDED7A5229}"/>
              </a:ext>
            </a:extLst>
          </p:cNvPr>
          <p:cNvSpPr/>
          <p:nvPr/>
        </p:nvSpPr>
        <p:spPr>
          <a:xfrm>
            <a:off x="5675789" y="1477129"/>
            <a:ext cx="2043119" cy="132373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24" name="TextBox 23">
            <a:extLst>
              <a:ext uri="{FF2B5EF4-FFF2-40B4-BE49-F238E27FC236}">
                <a16:creationId xmlns:a16="http://schemas.microsoft.com/office/drawing/2014/main" id="{A7A44A31-298C-AB46-92DD-E712C254AF23}"/>
              </a:ext>
            </a:extLst>
          </p:cNvPr>
          <p:cNvSpPr txBox="1"/>
          <p:nvPr/>
        </p:nvSpPr>
        <p:spPr>
          <a:xfrm>
            <a:off x="398117" y="703124"/>
            <a:ext cx="4032875" cy="830997"/>
          </a:xfrm>
          <a:prstGeom prst="rect">
            <a:avLst/>
          </a:prstGeom>
          <a:noFill/>
        </p:spPr>
        <p:txBody>
          <a:bodyPr wrap="square" rtlCol="0">
            <a:spAutoFit/>
          </a:bodyPr>
          <a:lstStyle/>
          <a:p>
            <a:pPr algn="ctr"/>
            <a:r>
              <a:rPr lang="en-NL" sz="2400">
                <a:solidFill>
                  <a:schemeClr val="bg1"/>
                </a:solidFill>
                <a:latin typeface="Avenir Next Condensed Medium" panose="020B0506020202020204" pitchFamily="34" charset="0"/>
              </a:rPr>
              <a:t>LANDELIJKE </a:t>
            </a:r>
          </a:p>
          <a:p>
            <a:pPr algn="ctr"/>
            <a:r>
              <a:rPr lang="en-NL" sz="2400">
                <a:solidFill>
                  <a:schemeClr val="bg1"/>
                </a:solidFill>
                <a:latin typeface="Avenir Next Condensed Medium" panose="020B0506020202020204" pitchFamily="34" charset="0"/>
              </a:rPr>
              <a:t>VOORZIENINGEN</a:t>
            </a:r>
          </a:p>
        </p:txBody>
      </p:sp>
      <p:sp>
        <p:nvSpPr>
          <p:cNvPr id="25" name="Rectangle 24">
            <a:extLst>
              <a:ext uri="{FF2B5EF4-FFF2-40B4-BE49-F238E27FC236}">
                <a16:creationId xmlns:a16="http://schemas.microsoft.com/office/drawing/2014/main" id="{7F189646-A597-F54B-8FEC-7205787F5A78}"/>
              </a:ext>
            </a:extLst>
          </p:cNvPr>
          <p:cNvSpPr/>
          <p:nvPr/>
        </p:nvSpPr>
        <p:spPr>
          <a:xfrm>
            <a:off x="2505367" y="1751860"/>
            <a:ext cx="2017847" cy="84135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26" name="Rectangle 25">
            <a:extLst>
              <a:ext uri="{FF2B5EF4-FFF2-40B4-BE49-F238E27FC236}">
                <a16:creationId xmlns:a16="http://schemas.microsoft.com/office/drawing/2014/main" id="{F0EA3808-27E1-714C-AB05-7A9147B87A48}"/>
              </a:ext>
            </a:extLst>
          </p:cNvPr>
          <p:cNvSpPr/>
          <p:nvPr/>
        </p:nvSpPr>
        <p:spPr>
          <a:xfrm>
            <a:off x="2514022" y="2735659"/>
            <a:ext cx="2031995" cy="310189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28" name="Rectangle 27">
            <a:extLst>
              <a:ext uri="{FF2B5EF4-FFF2-40B4-BE49-F238E27FC236}">
                <a16:creationId xmlns:a16="http://schemas.microsoft.com/office/drawing/2014/main" id="{B1CC5B33-13D8-984C-B08F-6F5DD6A4CF94}"/>
              </a:ext>
            </a:extLst>
          </p:cNvPr>
          <p:cNvSpPr/>
          <p:nvPr/>
        </p:nvSpPr>
        <p:spPr>
          <a:xfrm>
            <a:off x="355152" y="1748653"/>
            <a:ext cx="2031995" cy="84534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29" name="TextBox 28">
            <a:extLst>
              <a:ext uri="{FF2B5EF4-FFF2-40B4-BE49-F238E27FC236}">
                <a16:creationId xmlns:a16="http://schemas.microsoft.com/office/drawing/2014/main" id="{DC098E1D-5820-F545-AB50-6339FC6B936A}"/>
              </a:ext>
            </a:extLst>
          </p:cNvPr>
          <p:cNvSpPr txBox="1"/>
          <p:nvPr/>
        </p:nvSpPr>
        <p:spPr>
          <a:xfrm>
            <a:off x="2780283" y="2018411"/>
            <a:ext cx="1510011" cy="369332"/>
          </a:xfrm>
          <a:prstGeom prst="rect">
            <a:avLst/>
          </a:prstGeom>
          <a:noFill/>
        </p:spPr>
        <p:txBody>
          <a:bodyPr wrap="square" rtlCol="0">
            <a:spAutoFit/>
          </a:bodyPr>
          <a:lstStyle/>
          <a:p>
            <a:pPr algn="ctr"/>
            <a:r>
              <a:rPr lang="en-NL">
                <a:solidFill>
                  <a:schemeClr val="bg1"/>
                </a:solidFill>
                <a:latin typeface="Avenir Next Condensed" panose="020B0506020202020204" pitchFamily="34" charset="0"/>
              </a:rPr>
              <a:t>LVBB</a:t>
            </a:r>
          </a:p>
        </p:txBody>
      </p:sp>
      <p:sp>
        <p:nvSpPr>
          <p:cNvPr id="30" name="TextBox 29">
            <a:extLst>
              <a:ext uri="{FF2B5EF4-FFF2-40B4-BE49-F238E27FC236}">
                <a16:creationId xmlns:a16="http://schemas.microsoft.com/office/drawing/2014/main" id="{CC1299DB-D696-CC4F-8D94-60CCB9F01066}"/>
              </a:ext>
            </a:extLst>
          </p:cNvPr>
          <p:cNvSpPr txBox="1"/>
          <p:nvPr/>
        </p:nvSpPr>
        <p:spPr>
          <a:xfrm>
            <a:off x="2759950" y="4572034"/>
            <a:ext cx="1510011" cy="369332"/>
          </a:xfrm>
          <a:prstGeom prst="rect">
            <a:avLst/>
          </a:prstGeom>
          <a:noFill/>
        </p:spPr>
        <p:txBody>
          <a:bodyPr wrap="square" rtlCol="0">
            <a:spAutoFit/>
          </a:bodyPr>
          <a:lstStyle/>
          <a:p>
            <a:pPr algn="ctr"/>
            <a:r>
              <a:rPr lang="en-NL" dirty="0">
                <a:solidFill>
                  <a:schemeClr val="bg1"/>
                </a:solidFill>
                <a:latin typeface="Avenir Next Condensed" panose="020B0506020202020204" pitchFamily="34" charset="0"/>
              </a:rPr>
              <a:t>DSO-LV</a:t>
            </a:r>
          </a:p>
        </p:txBody>
      </p:sp>
      <p:sp>
        <p:nvSpPr>
          <p:cNvPr id="31" name="TextBox 30">
            <a:extLst>
              <a:ext uri="{FF2B5EF4-FFF2-40B4-BE49-F238E27FC236}">
                <a16:creationId xmlns:a16="http://schemas.microsoft.com/office/drawing/2014/main" id="{6A0DF7C8-272F-A44A-94CC-D3D8470A5623}"/>
              </a:ext>
            </a:extLst>
          </p:cNvPr>
          <p:cNvSpPr txBox="1"/>
          <p:nvPr/>
        </p:nvSpPr>
        <p:spPr>
          <a:xfrm>
            <a:off x="326101" y="1965272"/>
            <a:ext cx="1436899" cy="369332"/>
          </a:xfrm>
          <a:prstGeom prst="rect">
            <a:avLst/>
          </a:prstGeom>
          <a:noFill/>
        </p:spPr>
        <p:txBody>
          <a:bodyPr wrap="square" rtlCol="0">
            <a:spAutoFit/>
          </a:bodyPr>
          <a:lstStyle/>
          <a:p>
            <a:pPr algn="ctr"/>
            <a:r>
              <a:rPr lang="en-NL">
                <a:solidFill>
                  <a:schemeClr val="bg1"/>
                </a:solidFill>
                <a:latin typeface="Avenir Next Condensed" panose="020B0506020202020204" pitchFamily="34" charset="0"/>
              </a:rPr>
              <a:t>Overheid.nl</a:t>
            </a:r>
          </a:p>
        </p:txBody>
      </p:sp>
      <p:grpSp>
        <p:nvGrpSpPr>
          <p:cNvPr id="58" name="Group 57">
            <a:extLst>
              <a:ext uri="{FF2B5EF4-FFF2-40B4-BE49-F238E27FC236}">
                <a16:creationId xmlns:a16="http://schemas.microsoft.com/office/drawing/2014/main" id="{8C796BF0-18B9-BA4D-82AB-FFFFD618F4D7}"/>
              </a:ext>
            </a:extLst>
          </p:cNvPr>
          <p:cNvGrpSpPr/>
          <p:nvPr/>
        </p:nvGrpSpPr>
        <p:grpSpPr>
          <a:xfrm>
            <a:off x="199100" y="2810616"/>
            <a:ext cx="2074048" cy="3919559"/>
            <a:chOff x="522491" y="2724371"/>
            <a:chExt cx="2095157" cy="3919559"/>
          </a:xfrm>
        </p:grpSpPr>
        <p:sp>
          <p:nvSpPr>
            <p:cNvPr id="37" name="Rectangle 36">
              <a:extLst>
                <a:ext uri="{FF2B5EF4-FFF2-40B4-BE49-F238E27FC236}">
                  <a16:creationId xmlns:a16="http://schemas.microsoft.com/office/drawing/2014/main" id="{CA856110-C92E-5B4A-8123-97271E4A56EB}"/>
                </a:ext>
              </a:extLst>
            </p:cNvPr>
            <p:cNvSpPr/>
            <p:nvPr/>
          </p:nvSpPr>
          <p:spPr>
            <a:xfrm>
              <a:off x="522491" y="2724371"/>
              <a:ext cx="2095157" cy="3919559"/>
            </a:xfrm>
            <a:prstGeom prst="rect">
              <a:avLst/>
            </a:prstGeom>
            <a:solidFill>
              <a:schemeClr val="bg1">
                <a:lumMod val="7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000">
                <a:solidFill>
                  <a:schemeClr val="bg1"/>
                </a:solidFill>
                <a:latin typeface="Avenir Next Condensed" panose="020B0506020202020204" pitchFamily="34" charset="0"/>
              </a:endParaRPr>
            </a:p>
          </p:txBody>
        </p:sp>
        <p:sp>
          <p:nvSpPr>
            <p:cNvPr id="38" name="TextBox 37">
              <a:extLst>
                <a:ext uri="{FF2B5EF4-FFF2-40B4-BE49-F238E27FC236}">
                  <a16:creationId xmlns:a16="http://schemas.microsoft.com/office/drawing/2014/main" id="{2CF2547E-74E4-834A-9541-38820727E682}"/>
                </a:ext>
              </a:extLst>
            </p:cNvPr>
            <p:cNvSpPr txBox="1"/>
            <p:nvPr/>
          </p:nvSpPr>
          <p:spPr>
            <a:xfrm>
              <a:off x="672715" y="2797247"/>
              <a:ext cx="1704992" cy="461665"/>
            </a:xfrm>
            <a:prstGeom prst="rect">
              <a:avLst/>
            </a:prstGeom>
            <a:noFill/>
            <a:ln>
              <a:noFill/>
            </a:ln>
          </p:spPr>
          <p:txBody>
            <a:bodyPr wrap="square" rtlCol="0">
              <a:spAutoFit/>
            </a:bodyPr>
            <a:lstStyle/>
            <a:p>
              <a:pPr algn="ctr"/>
              <a:r>
                <a:rPr lang="en-NL" sz="2400">
                  <a:solidFill>
                    <a:schemeClr val="bg1"/>
                  </a:solidFill>
                  <a:latin typeface="Avenir Next Condensed Medium" panose="020B0506020202020204" pitchFamily="34" charset="0"/>
                </a:rPr>
                <a:t>AFNEMERS</a:t>
              </a:r>
            </a:p>
          </p:txBody>
        </p:sp>
        <p:pic>
          <p:nvPicPr>
            <p:cNvPr id="39" name="Picture 38">
              <a:extLst>
                <a:ext uri="{FF2B5EF4-FFF2-40B4-BE49-F238E27FC236}">
                  <a16:creationId xmlns:a16="http://schemas.microsoft.com/office/drawing/2014/main" id="{05D0EF20-037D-3841-8B6F-E3662E683B2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17518" y1="82585" x2="17430" y2="59188"/>
                          <a14:backgroundMark x1="61180" y1="51496" x2="59683" y2="90064"/>
                        </a14:backgroundRemoval>
                      </a14:imgEffect>
                    </a14:imgLayer>
                  </a14:imgProps>
                </a:ext>
              </a:extLst>
            </a:blip>
            <a:srcRect l="8516" t="53208" r="72030" b="12454"/>
            <a:stretch/>
          </p:blipFill>
          <p:spPr>
            <a:xfrm>
              <a:off x="633330" y="5339225"/>
              <a:ext cx="395255" cy="574838"/>
            </a:xfrm>
            <a:prstGeom prst="rect">
              <a:avLst/>
            </a:prstGeom>
            <a:ln>
              <a:noFill/>
            </a:ln>
          </p:spPr>
        </p:pic>
        <p:pic>
          <p:nvPicPr>
            <p:cNvPr id="40" name="Picture 39">
              <a:extLst>
                <a:ext uri="{FF2B5EF4-FFF2-40B4-BE49-F238E27FC236}">
                  <a16:creationId xmlns:a16="http://schemas.microsoft.com/office/drawing/2014/main" id="{372CB22B-A3B4-B84C-BC7C-560FC7C2DCCF}"/>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81074" y1="20299" x2="81250" y2="43590"/>
                          <a14:foregroundMark x1="75968" y1="27991" x2="87588" y2="27671"/>
                          <a14:backgroundMark x1="61180" y1="56197" x2="60123" y2="79274"/>
                          <a14:backgroundMark x1="60123" y1="79274" x2="59947" y2="79808"/>
                          <a14:backgroundMark x1="63732" y1="55342" x2="56074" y2="90812"/>
                        </a14:backgroundRemoval>
                      </a14:imgEffect>
                    </a14:imgLayer>
                  </a14:imgProps>
                </a:ext>
              </a:extLst>
            </a:blip>
            <a:srcRect l="70997" t="13914" r="8214" b="51420"/>
            <a:stretch/>
          </p:blipFill>
          <p:spPr>
            <a:xfrm>
              <a:off x="610201" y="4624289"/>
              <a:ext cx="418384" cy="574838"/>
            </a:xfrm>
            <a:prstGeom prst="rect">
              <a:avLst/>
            </a:prstGeom>
            <a:ln>
              <a:noFill/>
            </a:ln>
          </p:spPr>
        </p:pic>
        <p:pic>
          <p:nvPicPr>
            <p:cNvPr id="41" name="Picture 40">
              <a:extLst>
                <a:ext uri="{FF2B5EF4-FFF2-40B4-BE49-F238E27FC236}">
                  <a16:creationId xmlns:a16="http://schemas.microsoft.com/office/drawing/2014/main" id="{4EB46A34-1E99-004C-878E-A60DF4BCC40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0000">
                          <a14:foregroundMark x1="38556" y1="19017" x2="40229" y2="42628"/>
                          <a14:backgroundMark x1="67694" y1="55449" x2="60035" y2="74573"/>
                          <a14:backgroundMark x1="60035" y1="74573" x2="54049" y2="82585"/>
                        </a14:backgroundRemoval>
                      </a14:imgEffect>
                    </a14:imgLayer>
                  </a14:imgProps>
                </a:ext>
              </a:extLst>
            </a:blip>
            <a:srcRect l="27176" t="12753" r="51373" b="52471"/>
            <a:stretch/>
          </p:blipFill>
          <p:spPr>
            <a:xfrm>
              <a:off x="593975" y="3918840"/>
              <a:ext cx="425809" cy="568807"/>
            </a:xfrm>
            <a:prstGeom prst="rect">
              <a:avLst/>
            </a:prstGeom>
            <a:ln>
              <a:noFill/>
            </a:ln>
          </p:spPr>
        </p:pic>
        <p:pic>
          <p:nvPicPr>
            <p:cNvPr id="42" name="Picture 41">
              <a:extLst>
                <a:ext uri="{FF2B5EF4-FFF2-40B4-BE49-F238E27FC236}">
                  <a16:creationId xmlns:a16="http://schemas.microsoft.com/office/drawing/2014/main" id="{49EF74D3-137C-1642-AC34-4F10737D9039}"/>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10000" b="90000" l="10000" r="90000">
                          <a14:foregroundMark x1="15905" y1="37116" x2="15933" y2="37927"/>
                          <a14:foregroundMark x1="15829" y1="34946" x2="15867" y2="36045"/>
                          <a14:foregroundMark x1="15317" y1="20299" x2="15731" y2="32146"/>
                          <a14:foregroundMark x1="16301" y1="36731" x2="19982" y2="24786"/>
                          <a14:foregroundMark x1="15933" y1="37927" x2="16290" y2="36767"/>
                          <a14:foregroundMark x1="19982" y1="24786" x2="20335" y2="41132"/>
                          <a14:backgroundMark x1="57218" y1="56838" x2="62236" y2="76923"/>
                          <a14:backgroundMark x1="62236" y1="76923" x2="62500" y2="57906"/>
                          <a14:backgroundMark x1="62500" y1="57906" x2="55106" y2="75534"/>
                          <a14:backgroundMark x1="14877" y1="34081" x2="14877" y2="34081"/>
                          <a14:backgroundMark x1="14965" y1="33868" x2="15405" y2="35150"/>
                          <a14:backgroundMark x1="15053" y1="33440" x2="15493" y2="33440"/>
                          <a14:backgroundMark x1="15405" y1="35256" x2="14877" y2="35363"/>
                          <a14:backgroundMark x1="15141" y1="35256" x2="15141" y2="35256"/>
                          <a14:backgroundMark x1="15141" y1="35363" x2="15493" y2="35043"/>
                          <a14:backgroundMark x1="15317" y1="34722" x2="15405" y2="33868"/>
                        </a14:backgroundRemoval>
                      </a14:imgEffect>
                    </a14:imgLayer>
                  </a14:imgProps>
                </a:ext>
              </a:extLst>
            </a:blip>
            <a:srcRect l="7738" t="14483" r="71665" b="52237"/>
            <a:stretch/>
          </p:blipFill>
          <p:spPr>
            <a:xfrm>
              <a:off x="603505" y="3209137"/>
              <a:ext cx="431773" cy="574838"/>
            </a:xfrm>
            <a:prstGeom prst="rect">
              <a:avLst/>
            </a:prstGeom>
            <a:ln>
              <a:noFill/>
            </a:ln>
          </p:spPr>
        </p:pic>
        <p:pic>
          <p:nvPicPr>
            <p:cNvPr id="43" name="Picture 42">
              <a:extLst>
                <a:ext uri="{FF2B5EF4-FFF2-40B4-BE49-F238E27FC236}">
                  <a16:creationId xmlns:a16="http://schemas.microsoft.com/office/drawing/2014/main" id="{AA1CA720-1969-6948-8565-AF6725DA88F8}"/>
                </a:ext>
              </a:extLst>
            </p:cNvPr>
            <p:cNvPicPr>
              <a:picLocks noChangeAspect="1"/>
            </p:cNvPicPr>
            <p:nvPr/>
          </p:nvPicPr>
          <p:blipFill>
            <a:blip r:embed="rId13"/>
            <a:stretch>
              <a:fillRect/>
            </a:stretch>
          </p:blipFill>
          <p:spPr>
            <a:xfrm>
              <a:off x="619351" y="6067181"/>
              <a:ext cx="418917" cy="418917"/>
            </a:xfrm>
            <a:prstGeom prst="rect">
              <a:avLst/>
            </a:prstGeom>
            <a:ln>
              <a:noFill/>
            </a:ln>
          </p:spPr>
        </p:pic>
        <p:sp>
          <p:nvSpPr>
            <p:cNvPr id="44" name="Rectangle 43">
              <a:extLst>
                <a:ext uri="{FF2B5EF4-FFF2-40B4-BE49-F238E27FC236}">
                  <a16:creationId xmlns:a16="http://schemas.microsoft.com/office/drawing/2014/main" id="{93813063-9592-F246-A050-169FF4D95B2A}"/>
                </a:ext>
              </a:extLst>
            </p:cNvPr>
            <p:cNvSpPr/>
            <p:nvPr/>
          </p:nvSpPr>
          <p:spPr>
            <a:xfrm>
              <a:off x="645271" y="3154738"/>
              <a:ext cx="1759879" cy="652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000">
                <a:solidFill>
                  <a:schemeClr val="bg1"/>
                </a:solidFill>
                <a:latin typeface="Avenir Next Condensed" panose="020B0506020202020204" pitchFamily="34" charset="0"/>
              </a:endParaRPr>
            </a:p>
          </p:txBody>
        </p:sp>
        <p:sp>
          <p:nvSpPr>
            <p:cNvPr id="45" name="Rectangle 44">
              <a:extLst>
                <a:ext uri="{FF2B5EF4-FFF2-40B4-BE49-F238E27FC236}">
                  <a16:creationId xmlns:a16="http://schemas.microsoft.com/office/drawing/2014/main" id="{9BB089CB-02EA-144B-B3C2-522281533CEC}"/>
                </a:ext>
              </a:extLst>
            </p:cNvPr>
            <p:cNvSpPr/>
            <p:nvPr/>
          </p:nvSpPr>
          <p:spPr>
            <a:xfrm>
              <a:off x="649353" y="3854732"/>
              <a:ext cx="1759879" cy="652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000">
                <a:solidFill>
                  <a:schemeClr val="bg1"/>
                </a:solidFill>
                <a:latin typeface="Avenir Next Condensed" panose="020B0506020202020204" pitchFamily="34" charset="0"/>
              </a:endParaRPr>
            </a:p>
          </p:txBody>
        </p:sp>
        <p:sp>
          <p:nvSpPr>
            <p:cNvPr id="46" name="Rectangle 45">
              <a:extLst>
                <a:ext uri="{FF2B5EF4-FFF2-40B4-BE49-F238E27FC236}">
                  <a16:creationId xmlns:a16="http://schemas.microsoft.com/office/drawing/2014/main" id="{D5078E4A-D418-764B-8873-52736661D5C2}"/>
                </a:ext>
              </a:extLst>
            </p:cNvPr>
            <p:cNvSpPr/>
            <p:nvPr/>
          </p:nvSpPr>
          <p:spPr>
            <a:xfrm>
              <a:off x="650943" y="4563563"/>
              <a:ext cx="1759879" cy="652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000">
                <a:solidFill>
                  <a:schemeClr val="bg1"/>
                </a:solidFill>
                <a:latin typeface="Avenir Next Condensed" panose="020B0506020202020204" pitchFamily="34" charset="0"/>
              </a:endParaRPr>
            </a:p>
          </p:txBody>
        </p:sp>
        <p:sp>
          <p:nvSpPr>
            <p:cNvPr id="47" name="Rectangle 46">
              <a:extLst>
                <a:ext uri="{FF2B5EF4-FFF2-40B4-BE49-F238E27FC236}">
                  <a16:creationId xmlns:a16="http://schemas.microsoft.com/office/drawing/2014/main" id="{B07DD50A-9C36-494B-BDB2-F672C172B070}"/>
                </a:ext>
              </a:extLst>
            </p:cNvPr>
            <p:cNvSpPr/>
            <p:nvPr/>
          </p:nvSpPr>
          <p:spPr>
            <a:xfrm>
              <a:off x="653739" y="5273703"/>
              <a:ext cx="1759879" cy="652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000">
                <a:solidFill>
                  <a:schemeClr val="bg1"/>
                </a:solidFill>
                <a:latin typeface="Avenir Next Condensed" panose="020B0506020202020204" pitchFamily="34" charset="0"/>
              </a:endParaRPr>
            </a:p>
          </p:txBody>
        </p:sp>
        <p:sp>
          <p:nvSpPr>
            <p:cNvPr id="48" name="Rectangle 47">
              <a:extLst>
                <a:ext uri="{FF2B5EF4-FFF2-40B4-BE49-F238E27FC236}">
                  <a16:creationId xmlns:a16="http://schemas.microsoft.com/office/drawing/2014/main" id="{1FDAC16E-6E58-CD45-8FF1-39C34A6D1250}"/>
                </a:ext>
              </a:extLst>
            </p:cNvPr>
            <p:cNvSpPr/>
            <p:nvPr/>
          </p:nvSpPr>
          <p:spPr>
            <a:xfrm>
              <a:off x="645270" y="5979977"/>
              <a:ext cx="1759879" cy="652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000">
                <a:solidFill>
                  <a:schemeClr val="bg1"/>
                </a:solidFill>
                <a:latin typeface="Avenir Next Condensed" panose="020B0506020202020204" pitchFamily="34" charset="0"/>
              </a:endParaRPr>
            </a:p>
          </p:txBody>
        </p:sp>
        <p:sp>
          <p:nvSpPr>
            <p:cNvPr id="49" name="TextBox 48">
              <a:extLst>
                <a:ext uri="{FF2B5EF4-FFF2-40B4-BE49-F238E27FC236}">
                  <a16:creationId xmlns:a16="http://schemas.microsoft.com/office/drawing/2014/main" id="{92B4C93E-4F3D-B74E-AEA9-1FFB9A415FD8}"/>
                </a:ext>
              </a:extLst>
            </p:cNvPr>
            <p:cNvSpPr txBox="1"/>
            <p:nvPr/>
          </p:nvSpPr>
          <p:spPr>
            <a:xfrm>
              <a:off x="601479" y="3363219"/>
              <a:ext cx="1436899" cy="307777"/>
            </a:xfrm>
            <a:prstGeom prst="rect">
              <a:avLst/>
            </a:prstGeom>
            <a:noFill/>
            <a:ln>
              <a:noFill/>
            </a:ln>
          </p:spPr>
          <p:txBody>
            <a:bodyPr wrap="square" rtlCol="0">
              <a:spAutoFit/>
            </a:bodyPr>
            <a:lstStyle/>
            <a:p>
              <a:pPr algn="ctr"/>
              <a:r>
                <a:rPr lang="en-NL" sz="1400">
                  <a:solidFill>
                    <a:schemeClr val="bg1"/>
                  </a:solidFill>
                  <a:latin typeface="Avenir Next Condensed" panose="020B0506020202020204" pitchFamily="34" charset="0"/>
                </a:rPr>
                <a:t>Eenieder</a:t>
              </a:r>
            </a:p>
          </p:txBody>
        </p:sp>
        <p:sp>
          <p:nvSpPr>
            <p:cNvPr id="50" name="TextBox 49">
              <a:extLst>
                <a:ext uri="{FF2B5EF4-FFF2-40B4-BE49-F238E27FC236}">
                  <a16:creationId xmlns:a16="http://schemas.microsoft.com/office/drawing/2014/main" id="{E1AA2374-7C7E-7D4C-8907-35C0409C3012}"/>
                </a:ext>
              </a:extLst>
            </p:cNvPr>
            <p:cNvSpPr txBox="1"/>
            <p:nvPr/>
          </p:nvSpPr>
          <p:spPr>
            <a:xfrm>
              <a:off x="874290" y="4729755"/>
              <a:ext cx="1436899" cy="307777"/>
            </a:xfrm>
            <a:prstGeom prst="rect">
              <a:avLst/>
            </a:prstGeom>
            <a:noFill/>
            <a:ln>
              <a:noFill/>
            </a:ln>
          </p:spPr>
          <p:txBody>
            <a:bodyPr wrap="square" rtlCol="0">
              <a:spAutoFit/>
            </a:bodyPr>
            <a:lstStyle/>
            <a:p>
              <a:pPr algn="ctr"/>
              <a:r>
                <a:rPr lang="en-NL" sz="1400">
                  <a:solidFill>
                    <a:schemeClr val="bg1"/>
                  </a:solidFill>
                  <a:latin typeface="Avenir Next Condensed" panose="020B0506020202020204" pitchFamily="34" charset="0"/>
                </a:rPr>
                <a:t>Belanghebbende</a:t>
              </a:r>
            </a:p>
          </p:txBody>
        </p:sp>
        <p:sp>
          <p:nvSpPr>
            <p:cNvPr id="51" name="TextBox 50">
              <a:extLst>
                <a:ext uri="{FF2B5EF4-FFF2-40B4-BE49-F238E27FC236}">
                  <a16:creationId xmlns:a16="http://schemas.microsoft.com/office/drawing/2014/main" id="{8CE2CAFF-C8F6-1641-BEE5-84ED7FA592C9}"/>
                </a:ext>
              </a:extLst>
            </p:cNvPr>
            <p:cNvSpPr txBox="1"/>
            <p:nvPr/>
          </p:nvSpPr>
          <p:spPr>
            <a:xfrm>
              <a:off x="810507" y="4041722"/>
              <a:ext cx="1436899" cy="307777"/>
            </a:xfrm>
            <a:prstGeom prst="rect">
              <a:avLst/>
            </a:prstGeom>
            <a:noFill/>
            <a:ln>
              <a:noFill/>
            </a:ln>
          </p:spPr>
          <p:txBody>
            <a:bodyPr wrap="square" rtlCol="0">
              <a:spAutoFit/>
            </a:bodyPr>
            <a:lstStyle/>
            <a:p>
              <a:pPr algn="ctr"/>
              <a:r>
                <a:rPr lang="en-NL" sz="1400">
                  <a:solidFill>
                    <a:schemeClr val="bg1"/>
                  </a:solidFill>
                  <a:latin typeface="Avenir Next Condensed" panose="020B0506020202020204" pitchFamily="34" charset="0"/>
                </a:rPr>
                <a:t>Initiatiefnemer</a:t>
              </a:r>
            </a:p>
          </p:txBody>
        </p:sp>
        <p:sp>
          <p:nvSpPr>
            <p:cNvPr id="52" name="TextBox 51">
              <a:extLst>
                <a:ext uri="{FF2B5EF4-FFF2-40B4-BE49-F238E27FC236}">
                  <a16:creationId xmlns:a16="http://schemas.microsoft.com/office/drawing/2014/main" id="{D42DF580-7804-2E4B-A271-0C4EB885D73F}"/>
                </a:ext>
              </a:extLst>
            </p:cNvPr>
            <p:cNvSpPr txBox="1"/>
            <p:nvPr/>
          </p:nvSpPr>
          <p:spPr>
            <a:xfrm>
              <a:off x="802606" y="5443532"/>
              <a:ext cx="1436899" cy="307777"/>
            </a:xfrm>
            <a:prstGeom prst="rect">
              <a:avLst/>
            </a:prstGeom>
            <a:noFill/>
            <a:ln>
              <a:noFill/>
            </a:ln>
          </p:spPr>
          <p:txBody>
            <a:bodyPr wrap="square" rtlCol="0">
              <a:spAutoFit/>
            </a:bodyPr>
            <a:lstStyle/>
            <a:p>
              <a:pPr algn="ctr"/>
              <a:r>
                <a:rPr lang="en-NL" sz="1400">
                  <a:solidFill>
                    <a:schemeClr val="bg1"/>
                  </a:solidFill>
                  <a:latin typeface="Avenir Next Condensed" panose="020B0506020202020204" pitchFamily="34" charset="0"/>
                </a:rPr>
                <a:t>Bevoegd gezag</a:t>
              </a:r>
            </a:p>
          </p:txBody>
        </p:sp>
        <p:sp>
          <p:nvSpPr>
            <p:cNvPr id="53" name="TextBox 52">
              <a:extLst>
                <a:ext uri="{FF2B5EF4-FFF2-40B4-BE49-F238E27FC236}">
                  <a16:creationId xmlns:a16="http://schemas.microsoft.com/office/drawing/2014/main" id="{9D6CD7ED-F68A-6840-B56D-CD6811BCCF1C}"/>
                </a:ext>
              </a:extLst>
            </p:cNvPr>
            <p:cNvSpPr txBox="1"/>
            <p:nvPr/>
          </p:nvSpPr>
          <p:spPr>
            <a:xfrm>
              <a:off x="851620" y="6112563"/>
              <a:ext cx="1436899" cy="307777"/>
            </a:xfrm>
            <a:prstGeom prst="rect">
              <a:avLst/>
            </a:prstGeom>
            <a:noFill/>
            <a:ln>
              <a:noFill/>
            </a:ln>
          </p:spPr>
          <p:txBody>
            <a:bodyPr wrap="square" rtlCol="0">
              <a:spAutoFit/>
            </a:bodyPr>
            <a:lstStyle/>
            <a:p>
              <a:pPr algn="ctr"/>
              <a:r>
                <a:rPr lang="nl-NL" sz="1400" dirty="0">
                  <a:solidFill>
                    <a:schemeClr val="bg1"/>
                  </a:solidFill>
                  <a:latin typeface="Avenir Next Condensed" panose="020B0506020202020204" pitchFamily="34" charset="0"/>
                </a:rPr>
                <a:t>DSO-SWF</a:t>
              </a:r>
              <a:endParaRPr lang="en-NL" sz="1400" dirty="0">
                <a:solidFill>
                  <a:schemeClr val="bg1"/>
                </a:solidFill>
                <a:latin typeface="Avenir Next Condensed" panose="020B0506020202020204" pitchFamily="34" charset="0"/>
              </a:endParaRPr>
            </a:p>
          </p:txBody>
        </p:sp>
      </p:grpSp>
      <p:sp>
        <p:nvSpPr>
          <p:cNvPr id="56" name="Rectangle 55">
            <a:extLst>
              <a:ext uri="{FF2B5EF4-FFF2-40B4-BE49-F238E27FC236}">
                <a16:creationId xmlns:a16="http://schemas.microsoft.com/office/drawing/2014/main" id="{DB3F60F8-CF3F-AE49-B81A-45BC3EDFB8AB}"/>
              </a:ext>
            </a:extLst>
          </p:cNvPr>
          <p:cNvSpPr/>
          <p:nvPr/>
        </p:nvSpPr>
        <p:spPr>
          <a:xfrm>
            <a:off x="9501067" y="1504429"/>
            <a:ext cx="2334776" cy="74397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57" name="Rectangle 56">
            <a:extLst>
              <a:ext uri="{FF2B5EF4-FFF2-40B4-BE49-F238E27FC236}">
                <a16:creationId xmlns:a16="http://schemas.microsoft.com/office/drawing/2014/main" id="{611BD54A-C7E6-754F-BE71-6CD5177722C8}"/>
              </a:ext>
            </a:extLst>
          </p:cNvPr>
          <p:cNvSpPr/>
          <p:nvPr/>
        </p:nvSpPr>
        <p:spPr>
          <a:xfrm>
            <a:off x="9501067" y="5073653"/>
            <a:ext cx="2382111" cy="15786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61" name="Left Arrow 60">
            <a:extLst>
              <a:ext uri="{FF2B5EF4-FFF2-40B4-BE49-F238E27FC236}">
                <a16:creationId xmlns:a16="http://schemas.microsoft.com/office/drawing/2014/main" id="{F97F48F4-01C2-694E-AAF9-6E511EDEEF33}"/>
              </a:ext>
            </a:extLst>
          </p:cNvPr>
          <p:cNvSpPr/>
          <p:nvPr/>
        </p:nvSpPr>
        <p:spPr>
          <a:xfrm>
            <a:off x="4467238" y="2138376"/>
            <a:ext cx="1707911" cy="383660"/>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NL" sz="1200" dirty="0">
                <a:solidFill>
                  <a:schemeClr val="tx1"/>
                </a:solidFill>
                <a:latin typeface="Avenir Next Condensed Medium"/>
              </a:rPr>
              <a:t>Plan</a:t>
            </a:r>
            <a:r>
              <a:rPr lang="nl-NL" sz="1200" dirty="0">
                <a:solidFill>
                  <a:schemeClr val="tx1"/>
                </a:solidFill>
                <a:latin typeface="Avenir Next Condensed Medium"/>
              </a:rPr>
              <a:t> publiceren</a:t>
            </a:r>
            <a:endParaRPr lang="en-US" dirty="0"/>
          </a:p>
        </p:txBody>
      </p:sp>
      <p:sp>
        <p:nvSpPr>
          <p:cNvPr id="62" name="Left Arrow 61">
            <a:extLst>
              <a:ext uri="{FF2B5EF4-FFF2-40B4-BE49-F238E27FC236}">
                <a16:creationId xmlns:a16="http://schemas.microsoft.com/office/drawing/2014/main" id="{22F68DDD-CBCE-B44B-BCD6-589C44646FFB}"/>
              </a:ext>
            </a:extLst>
          </p:cNvPr>
          <p:cNvSpPr/>
          <p:nvPr/>
        </p:nvSpPr>
        <p:spPr>
          <a:xfrm>
            <a:off x="4353614" y="3863127"/>
            <a:ext cx="1739156" cy="435277"/>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L" sz="1200" dirty="0">
                <a:solidFill>
                  <a:schemeClr val="tx1"/>
                </a:solidFill>
                <a:latin typeface="Avenir Next Condensed Medium" panose="020B0506020202020204" pitchFamily="34" charset="0"/>
              </a:rPr>
              <a:t>Toepasbare Regels</a:t>
            </a:r>
          </a:p>
        </p:txBody>
      </p:sp>
      <p:sp>
        <p:nvSpPr>
          <p:cNvPr id="63" name="Left Arrow 62">
            <a:extLst>
              <a:ext uri="{FF2B5EF4-FFF2-40B4-BE49-F238E27FC236}">
                <a16:creationId xmlns:a16="http://schemas.microsoft.com/office/drawing/2014/main" id="{603100AF-BDEE-EC44-8F1D-ECF369CDF760}"/>
              </a:ext>
            </a:extLst>
          </p:cNvPr>
          <p:cNvSpPr/>
          <p:nvPr/>
        </p:nvSpPr>
        <p:spPr>
          <a:xfrm>
            <a:off x="2152901" y="2121519"/>
            <a:ext cx="640852" cy="405908"/>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L" sz="1200">
                <a:solidFill>
                  <a:schemeClr val="tx1"/>
                </a:solidFill>
                <a:latin typeface="Avenir Next Condensed Medium" panose="020B0506020202020204" pitchFamily="34" charset="0"/>
              </a:rPr>
              <a:t>Plan </a:t>
            </a:r>
          </a:p>
        </p:txBody>
      </p:sp>
      <p:sp>
        <p:nvSpPr>
          <p:cNvPr id="68" name="Left Arrow 67">
            <a:extLst>
              <a:ext uri="{FF2B5EF4-FFF2-40B4-BE49-F238E27FC236}">
                <a16:creationId xmlns:a16="http://schemas.microsoft.com/office/drawing/2014/main" id="{F809F5EA-F602-6C49-8D21-50EF1B506D5A}"/>
              </a:ext>
            </a:extLst>
          </p:cNvPr>
          <p:cNvSpPr/>
          <p:nvPr/>
        </p:nvSpPr>
        <p:spPr>
          <a:xfrm rot="16200000">
            <a:off x="3194531" y="2632203"/>
            <a:ext cx="624166" cy="389222"/>
          </a:xfrm>
          <a:prstGeom prst="leftArrow">
            <a:avLst/>
          </a:prstGeom>
          <a:solidFill>
            <a:schemeClr val="bg1">
              <a:lumMod val="8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L" sz="1200">
                <a:solidFill>
                  <a:schemeClr val="tx1"/>
                </a:solidFill>
                <a:latin typeface="Avenir Next Condensed Medium" panose="020B0506020202020204" pitchFamily="34" charset="0"/>
              </a:rPr>
              <a:t>Plan </a:t>
            </a:r>
          </a:p>
        </p:txBody>
      </p:sp>
      <p:sp>
        <p:nvSpPr>
          <p:cNvPr id="94" name="Left-right Arrow 93">
            <a:extLst>
              <a:ext uri="{FF2B5EF4-FFF2-40B4-BE49-F238E27FC236}">
                <a16:creationId xmlns:a16="http://schemas.microsoft.com/office/drawing/2014/main" id="{2B512BB9-A988-0644-A649-772AE61F9F74}"/>
              </a:ext>
            </a:extLst>
          </p:cNvPr>
          <p:cNvSpPr/>
          <p:nvPr/>
        </p:nvSpPr>
        <p:spPr>
          <a:xfrm>
            <a:off x="1939046" y="5952734"/>
            <a:ext cx="3714912" cy="307777"/>
          </a:xfrm>
          <a:prstGeom prst="leftRigh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latin typeface="Avenir Next Condensed Ultra Lig" panose="020B0206020202020204" pitchFamily="34" charset="77"/>
              </a:rPr>
              <a:t>samenwerken</a:t>
            </a:r>
            <a:endParaRPr lang="en-NL" sz="1400" dirty="0">
              <a:solidFill>
                <a:schemeClr val="tx1"/>
              </a:solidFill>
              <a:latin typeface="Avenir Next Condensed Ultra Lig" panose="020B0206020202020204" pitchFamily="34" charset="77"/>
            </a:endParaRPr>
          </a:p>
        </p:txBody>
      </p:sp>
      <p:pic>
        <p:nvPicPr>
          <p:cNvPr id="3" name="Graphic 2" descr="Gears">
            <a:extLst>
              <a:ext uri="{FF2B5EF4-FFF2-40B4-BE49-F238E27FC236}">
                <a16:creationId xmlns:a16="http://schemas.microsoft.com/office/drawing/2014/main" id="{E7EC173C-C9F3-1748-A630-7B28F5C3CC9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036684">
            <a:off x="2118571" y="158992"/>
            <a:ext cx="607692" cy="607692"/>
          </a:xfrm>
          <a:prstGeom prst="rect">
            <a:avLst/>
          </a:prstGeom>
        </p:spPr>
      </p:pic>
      <p:pic>
        <p:nvPicPr>
          <p:cNvPr id="9" name="Graphic 8" descr="Court">
            <a:extLst>
              <a:ext uri="{FF2B5EF4-FFF2-40B4-BE49-F238E27FC236}">
                <a16:creationId xmlns:a16="http://schemas.microsoft.com/office/drawing/2014/main" id="{A6C509DA-285D-D749-89E5-9792D77B2B7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438967" y="290877"/>
            <a:ext cx="503012" cy="503012"/>
          </a:xfrm>
          <a:prstGeom prst="rect">
            <a:avLst/>
          </a:prstGeom>
        </p:spPr>
      </p:pic>
      <p:sp>
        <p:nvSpPr>
          <p:cNvPr id="99" name="Rectangle 27">
            <a:extLst>
              <a:ext uri="{FF2B5EF4-FFF2-40B4-BE49-F238E27FC236}">
                <a16:creationId xmlns:a16="http://schemas.microsoft.com/office/drawing/2014/main" id="{2574C11A-16EB-4E4C-A8F2-6E4CAFB69E87}"/>
              </a:ext>
            </a:extLst>
          </p:cNvPr>
          <p:cNvSpPr/>
          <p:nvPr/>
        </p:nvSpPr>
        <p:spPr>
          <a:xfrm>
            <a:off x="2517560" y="5927847"/>
            <a:ext cx="2031995" cy="712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100" name="TextBox 30">
            <a:extLst>
              <a:ext uri="{FF2B5EF4-FFF2-40B4-BE49-F238E27FC236}">
                <a16:creationId xmlns:a16="http://schemas.microsoft.com/office/drawing/2014/main" id="{FCF3FAB3-5117-4A0D-9B28-2220AD162DE3}"/>
              </a:ext>
            </a:extLst>
          </p:cNvPr>
          <p:cNvSpPr txBox="1"/>
          <p:nvPr/>
        </p:nvSpPr>
        <p:spPr>
          <a:xfrm>
            <a:off x="2478170" y="6089050"/>
            <a:ext cx="2017847" cy="369332"/>
          </a:xfrm>
          <a:prstGeom prst="rect">
            <a:avLst/>
          </a:prstGeom>
          <a:noFill/>
        </p:spPr>
        <p:txBody>
          <a:bodyPr wrap="square" rtlCol="0">
            <a:spAutoFit/>
          </a:bodyPr>
          <a:lstStyle/>
          <a:p>
            <a:pPr algn="ctr"/>
            <a:r>
              <a:rPr lang="nl-NL">
                <a:solidFill>
                  <a:schemeClr val="bg1"/>
                </a:solidFill>
                <a:latin typeface="Avenir Next Condensed" panose="020B0506020202020204" pitchFamily="34" charset="0"/>
              </a:rPr>
              <a:t>Mijn.</a:t>
            </a:r>
            <a:r>
              <a:rPr lang="en-NL">
                <a:solidFill>
                  <a:schemeClr val="bg1"/>
                </a:solidFill>
                <a:latin typeface="Avenir Next Condensed" panose="020B0506020202020204" pitchFamily="34" charset="0"/>
              </a:rPr>
              <a:t>Overheid.nl</a:t>
            </a:r>
          </a:p>
        </p:txBody>
      </p:sp>
      <p:sp>
        <p:nvSpPr>
          <p:cNvPr id="101" name="Left Arrow 63">
            <a:extLst>
              <a:ext uri="{FF2B5EF4-FFF2-40B4-BE49-F238E27FC236}">
                <a16:creationId xmlns:a16="http://schemas.microsoft.com/office/drawing/2014/main" id="{8693922C-BE6C-4350-95C9-5D59674F0E0B}"/>
              </a:ext>
            </a:extLst>
          </p:cNvPr>
          <p:cNvSpPr/>
          <p:nvPr/>
        </p:nvSpPr>
        <p:spPr>
          <a:xfrm>
            <a:off x="4625974" y="6325265"/>
            <a:ext cx="2197848" cy="400346"/>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latin typeface="Avenir Next Condensed Medium" panose="020B0506020202020204" pitchFamily="34" charset="0"/>
              </a:rPr>
              <a:t>Terugkoppeling initiatiefnemer</a:t>
            </a:r>
          </a:p>
        </p:txBody>
      </p:sp>
      <p:sp>
        <p:nvSpPr>
          <p:cNvPr id="66" name="Left Arrow 65">
            <a:extLst>
              <a:ext uri="{FF2B5EF4-FFF2-40B4-BE49-F238E27FC236}">
                <a16:creationId xmlns:a16="http://schemas.microsoft.com/office/drawing/2014/main" id="{14FAD331-ACDA-3149-B0BD-3CD61B425E35}"/>
              </a:ext>
            </a:extLst>
          </p:cNvPr>
          <p:cNvSpPr/>
          <p:nvPr/>
        </p:nvSpPr>
        <p:spPr>
          <a:xfrm flipH="1">
            <a:off x="4609442" y="5139222"/>
            <a:ext cx="1486558" cy="621550"/>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L" sz="1200" dirty="0">
                <a:solidFill>
                  <a:schemeClr val="tx1"/>
                </a:solidFill>
                <a:latin typeface="Avenir Next Condensed Medium" panose="020B0506020202020204" pitchFamily="34" charset="0"/>
              </a:rPr>
              <a:t>Aanvraag/melding</a:t>
            </a:r>
          </a:p>
        </p:txBody>
      </p:sp>
      <p:sp>
        <p:nvSpPr>
          <p:cNvPr id="98" name="Left-right Arrow 93">
            <a:extLst>
              <a:ext uri="{FF2B5EF4-FFF2-40B4-BE49-F238E27FC236}">
                <a16:creationId xmlns:a16="http://schemas.microsoft.com/office/drawing/2014/main" id="{9714B000-7F45-44F9-8716-4B314A8E5D38}"/>
              </a:ext>
            </a:extLst>
          </p:cNvPr>
          <p:cNvSpPr/>
          <p:nvPr/>
        </p:nvSpPr>
        <p:spPr>
          <a:xfrm>
            <a:off x="1866806" y="3959655"/>
            <a:ext cx="611364" cy="341574"/>
          </a:xfrm>
          <a:prstGeom prst="leftRigh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400">
              <a:solidFill>
                <a:schemeClr val="tx1"/>
              </a:solidFill>
              <a:latin typeface="Avenir Next Condensed Ultra Lig" panose="020B0206020202020204" pitchFamily="34" charset="77"/>
            </a:endParaRPr>
          </a:p>
        </p:txBody>
      </p:sp>
      <p:sp>
        <p:nvSpPr>
          <p:cNvPr id="67" name="Left Arrow 63">
            <a:extLst>
              <a:ext uri="{FF2B5EF4-FFF2-40B4-BE49-F238E27FC236}">
                <a16:creationId xmlns:a16="http://schemas.microsoft.com/office/drawing/2014/main" id="{DAC35AA9-1EB0-22E0-724A-B87FB325467A}"/>
              </a:ext>
            </a:extLst>
          </p:cNvPr>
          <p:cNvSpPr/>
          <p:nvPr/>
        </p:nvSpPr>
        <p:spPr>
          <a:xfrm flipH="1">
            <a:off x="7413570" y="1530595"/>
            <a:ext cx="2953581" cy="1240195"/>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latin typeface="Avenir Next Condensed Medium" panose="020B0506020202020204" pitchFamily="34" charset="0"/>
              </a:rPr>
              <a:t>Planbestanden stop/</a:t>
            </a:r>
            <a:r>
              <a:rPr lang="nl-NL" sz="1200" dirty="0" err="1">
                <a:solidFill>
                  <a:schemeClr val="tx1"/>
                </a:solidFill>
                <a:latin typeface="Avenir Next Condensed Medium" panose="020B0506020202020204" pitchFamily="34" charset="0"/>
              </a:rPr>
              <a:t>tpod</a:t>
            </a:r>
            <a:endParaRPr lang="nl-NL" sz="1200" dirty="0">
              <a:solidFill>
                <a:schemeClr val="tx1"/>
              </a:solidFill>
              <a:latin typeface="Avenir Next Condensed Medium" panose="020B0506020202020204" pitchFamily="34" charset="0"/>
            </a:endParaRPr>
          </a:p>
          <a:p>
            <a:pPr algn="ctr"/>
            <a:r>
              <a:rPr lang="nl-NL" sz="1200" dirty="0">
                <a:solidFill>
                  <a:schemeClr val="tx1"/>
                </a:solidFill>
                <a:latin typeface="Avenir Next Condensed Medium" panose="020B0506020202020204" pitchFamily="34" charset="0"/>
              </a:rPr>
              <a:t>+</a:t>
            </a:r>
          </a:p>
          <a:p>
            <a:pPr algn="ctr"/>
            <a:r>
              <a:rPr lang="nl-NL" sz="1200" dirty="0">
                <a:solidFill>
                  <a:schemeClr val="tx1"/>
                </a:solidFill>
                <a:latin typeface="Avenir Next Condensed Medium" panose="020B0506020202020204" pitchFamily="34" charset="0"/>
              </a:rPr>
              <a:t>Alle relevante procesdocumenten</a:t>
            </a:r>
            <a:endParaRPr lang="en-NL" sz="1200" dirty="0">
              <a:solidFill>
                <a:schemeClr val="tx1"/>
              </a:solidFill>
              <a:latin typeface="Avenir Next Condensed Medium" panose="020B0506020202020204" pitchFamily="34" charset="0"/>
            </a:endParaRPr>
          </a:p>
        </p:txBody>
      </p:sp>
      <p:sp>
        <p:nvSpPr>
          <p:cNvPr id="69" name="TextBox 29">
            <a:extLst>
              <a:ext uri="{FF2B5EF4-FFF2-40B4-BE49-F238E27FC236}">
                <a16:creationId xmlns:a16="http://schemas.microsoft.com/office/drawing/2014/main" id="{90B7374C-C8A8-CD8C-CCB6-91BBD9F9658F}"/>
              </a:ext>
            </a:extLst>
          </p:cNvPr>
          <p:cNvSpPr txBox="1"/>
          <p:nvPr/>
        </p:nvSpPr>
        <p:spPr>
          <a:xfrm>
            <a:off x="2763965" y="3008034"/>
            <a:ext cx="1510011" cy="276999"/>
          </a:xfrm>
          <a:prstGeom prst="rect">
            <a:avLst/>
          </a:prstGeom>
          <a:noFill/>
        </p:spPr>
        <p:txBody>
          <a:bodyPr wrap="square" rtlCol="0">
            <a:spAutoFit/>
          </a:bodyPr>
          <a:lstStyle/>
          <a:p>
            <a:pPr algn="ctr"/>
            <a:r>
              <a:rPr lang="nl-NL" sz="1200" dirty="0">
                <a:solidFill>
                  <a:schemeClr val="bg1"/>
                </a:solidFill>
                <a:latin typeface="Avenir Next Condensed" panose="020B0506020202020204" pitchFamily="34" charset="0"/>
              </a:rPr>
              <a:t>Regels op de kaart</a:t>
            </a:r>
            <a:endParaRPr lang="en-NL" sz="1200" dirty="0">
              <a:solidFill>
                <a:schemeClr val="bg1"/>
              </a:solidFill>
              <a:latin typeface="Avenir Next Condensed" panose="020B0506020202020204" pitchFamily="34" charset="0"/>
            </a:endParaRPr>
          </a:p>
        </p:txBody>
      </p:sp>
      <p:sp>
        <p:nvSpPr>
          <p:cNvPr id="70" name="TextBox 29">
            <a:extLst>
              <a:ext uri="{FF2B5EF4-FFF2-40B4-BE49-F238E27FC236}">
                <a16:creationId xmlns:a16="http://schemas.microsoft.com/office/drawing/2014/main" id="{7582366F-F4D7-D432-608C-7C3EC773841C}"/>
              </a:ext>
            </a:extLst>
          </p:cNvPr>
          <p:cNvSpPr txBox="1"/>
          <p:nvPr/>
        </p:nvSpPr>
        <p:spPr>
          <a:xfrm>
            <a:off x="2732087" y="5127546"/>
            <a:ext cx="1510011" cy="646331"/>
          </a:xfrm>
          <a:prstGeom prst="rect">
            <a:avLst/>
          </a:prstGeom>
          <a:noFill/>
        </p:spPr>
        <p:txBody>
          <a:bodyPr wrap="square" rtlCol="0">
            <a:spAutoFit/>
          </a:bodyPr>
          <a:lstStyle/>
          <a:p>
            <a:pPr algn="ctr"/>
            <a:r>
              <a:rPr lang="nl-NL" dirty="0">
                <a:solidFill>
                  <a:schemeClr val="bg1"/>
                </a:solidFill>
                <a:latin typeface="Avenir Next Condensed" panose="020B0506020202020204" pitchFamily="34" charset="0"/>
              </a:rPr>
              <a:t>Checken en aanvragen</a:t>
            </a:r>
            <a:endParaRPr lang="en-NL" dirty="0">
              <a:solidFill>
                <a:schemeClr val="bg1"/>
              </a:solidFill>
              <a:latin typeface="Avenir Next Condensed" panose="020B0506020202020204" pitchFamily="34" charset="0"/>
            </a:endParaRPr>
          </a:p>
        </p:txBody>
      </p:sp>
      <p:sp>
        <p:nvSpPr>
          <p:cNvPr id="71" name="Left Arrow 65">
            <a:extLst>
              <a:ext uri="{FF2B5EF4-FFF2-40B4-BE49-F238E27FC236}">
                <a16:creationId xmlns:a16="http://schemas.microsoft.com/office/drawing/2014/main" id="{9AAA7B79-1D59-76BC-6A05-E3A3620E256A}"/>
              </a:ext>
            </a:extLst>
          </p:cNvPr>
          <p:cNvSpPr/>
          <p:nvPr/>
        </p:nvSpPr>
        <p:spPr>
          <a:xfrm flipH="1">
            <a:off x="7401176" y="3283676"/>
            <a:ext cx="2802502" cy="1113653"/>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latin typeface="Avenir Next Condensed Medium" panose="020B0506020202020204" pitchFamily="34" charset="0"/>
              </a:rPr>
              <a:t>TR-bestand</a:t>
            </a:r>
            <a:br>
              <a:rPr lang="nl-NL" sz="1200" dirty="0">
                <a:solidFill>
                  <a:schemeClr val="tx1"/>
                </a:solidFill>
                <a:latin typeface="Avenir Next Condensed Medium" panose="020B0506020202020204" pitchFamily="34" charset="0"/>
              </a:rPr>
            </a:br>
            <a:r>
              <a:rPr lang="nl-NL" sz="1200" dirty="0">
                <a:solidFill>
                  <a:schemeClr val="tx1"/>
                </a:solidFill>
                <a:latin typeface="Avenir Next Condensed Medium" panose="020B0506020202020204" pitchFamily="34" charset="0"/>
              </a:rPr>
              <a:t>+</a:t>
            </a:r>
            <a:br>
              <a:rPr lang="nl-NL" sz="1200" dirty="0">
                <a:solidFill>
                  <a:schemeClr val="tx1"/>
                </a:solidFill>
                <a:latin typeface="Avenir Next Condensed Medium" panose="020B0506020202020204" pitchFamily="34" charset="0"/>
              </a:rPr>
            </a:br>
            <a:r>
              <a:rPr lang="nl-NL" sz="1200" dirty="0">
                <a:solidFill>
                  <a:schemeClr val="tx1"/>
                </a:solidFill>
                <a:latin typeface="Avenir Next Condensed Medium" panose="020B0506020202020204" pitchFamily="34" charset="0"/>
              </a:rPr>
              <a:t>verslag (wie, wat, hoe, wanneer)</a:t>
            </a:r>
            <a:endParaRPr lang="en-NL" sz="1200" dirty="0">
              <a:solidFill>
                <a:schemeClr val="tx1"/>
              </a:solidFill>
              <a:latin typeface="Avenir Next Condensed Medium" panose="020B0506020202020204" pitchFamily="34" charset="0"/>
            </a:endParaRPr>
          </a:p>
        </p:txBody>
      </p:sp>
      <p:sp>
        <p:nvSpPr>
          <p:cNvPr id="72" name="Rectangle 55">
            <a:extLst>
              <a:ext uri="{FF2B5EF4-FFF2-40B4-BE49-F238E27FC236}">
                <a16:creationId xmlns:a16="http://schemas.microsoft.com/office/drawing/2014/main" id="{C57CE54A-3F05-740F-42D7-3D2627A47FA1}"/>
              </a:ext>
            </a:extLst>
          </p:cNvPr>
          <p:cNvSpPr/>
          <p:nvPr/>
        </p:nvSpPr>
        <p:spPr>
          <a:xfrm>
            <a:off x="9501067" y="2770790"/>
            <a:ext cx="2334776" cy="212521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2400">
              <a:latin typeface="Avenir Next Condensed Ultra Lig" panose="020B0206020202020204" pitchFamily="34" charset="77"/>
            </a:endParaRPr>
          </a:p>
        </p:txBody>
      </p:sp>
      <p:sp>
        <p:nvSpPr>
          <p:cNvPr id="73" name="TextBox 11">
            <a:extLst>
              <a:ext uri="{FF2B5EF4-FFF2-40B4-BE49-F238E27FC236}">
                <a16:creationId xmlns:a16="http://schemas.microsoft.com/office/drawing/2014/main" id="{7406337E-2CA7-6554-1EF4-F72499EB372E}"/>
              </a:ext>
            </a:extLst>
          </p:cNvPr>
          <p:cNvSpPr txBox="1"/>
          <p:nvPr/>
        </p:nvSpPr>
        <p:spPr>
          <a:xfrm>
            <a:off x="9969527" y="1601107"/>
            <a:ext cx="2009113" cy="646331"/>
          </a:xfrm>
          <a:prstGeom prst="rect">
            <a:avLst/>
          </a:prstGeom>
          <a:noFill/>
        </p:spPr>
        <p:txBody>
          <a:bodyPr wrap="square" lIns="91440" tIns="45720" rIns="91440" bIns="45720" rtlCol="0" anchor="t">
            <a:spAutoFit/>
          </a:bodyPr>
          <a:lstStyle/>
          <a:p>
            <a:pPr algn="ctr"/>
            <a:r>
              <a:rPr lang="nl-NL" dirty="0">
                <a:solidFill>
                  <a:schemeClr val="bg1"/>
                </a:solidFill>
                <a:latin typeface="Avenir Next Condensed"/>
              </a:rPr>
              <a:t>Zaaktype plan opstellen</a:t>
            </a:r>
            <a:endParaRPr lang="en-US" dirty="0"/>
          </a:p>
        </p:txBody>
      </p:sp>
      <p:sp>
        <p:nvSpPr>
          <p:cNvPr id="74" name="Left Arrow 65">
            <a:extLst>
              <a:ext uri="{FF2B5EF4-FFF2-40B4-BE49-F238E27FC236}">
                <a16:creationId xmlns:a16="http://schemas.microsoft.com/office/drawing/2014/main" id="{44794662-703F-95AC-1427-6BA51C827203}"/>
              </a:ext>
            </a:extLst>
          </p:cNvPr>
          <p:cNvSpPr/>
          <p:nvPr/>
        </p:nvSpPr>
        <p:spPr>
          <a:xfrm flipH="1">
            <a:off x="7053458" y="6190244"/>
            <a:ext cx="3576965" cy="887476"/>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L" sz="1200" dirty="0">
                <a:solidFill>
                  <a:schemeClr val="tx1"/>
                </a:solidFill>
                <a:latin typeface="Avenir Next Condensed Medium" panose="020B0506020202020204" pitchFamily="34" charset="0"/>
              </a:rPr>
              <a:t>Aanvraag</a:t>
            </a:r>
            <a:r>
              <a:rPr lang="nl-NL" sz="1200" dirty="0">
                <a:solidFill>
                  <a:schemeClr val="tx1"/>
                </a:solidFill>
                <a:latin typeface="Avenir Next Condensed Medium" panose="020B0506020202020204" pitchFamily="34" charset="0"/>
              </a:rPr>
              <a:t>+</a:t>
            </a:r>
            <a:r>
              <a:rPr lang="nl-NL" sz="1200" dirty="0" err="1">
                <a:solidFill>
                  <a:schemeClr val="tx1"/>
                </a:solidFill>
                <a:latin typeface="Avenir Next Condensed Medium" panose="020B0506020202020204" pitchFamily="34" charset="0"/>
              </a:rPr>
              <a:t>procesdocumenten+samenwerkingen</a:t>
            </a:r>
            <a:r>
              <a:rPr lang="nl-NL" sz="1200" dirty="0">
                <a:solidFill>
                  <a:schemeClr val="tx1"/>
                </a:solidFill>
                <a:latin typeface="Avenir Next Condensed Medium" panose="020B0506020202020204" pitchFamily="34" charset="0"/>
              </a:rPr>
              <a:t>+</a:t>
            </a:r>
          </a:p>
          <a:p>
            <a:pPr algn="ctr"/>
            <a:r>
              <a:rPr lang="nl-NL" sz="1200" dirty="0">
                <a:solidFill>
                  <a:schemeClr val="tx1"/>
                </a:solidFill>
                <a:latin typeface="Avenir Next Condensed Medium" panose="020B0506020202020204" pitchFamily="34" charset="0"/>
              </a:rPr>
              <a:t>beslissing</a:t>
            </a:r>
            <a:endParaRPr lang="en-NL" sz="1200" dirty="0">
              <a:solidFill>
                <a:schemeClr val="tx1"/>
              </a:solidFill>
              <a:latin typeface="Avenir Next Condensed Medium" panose="020B0506020202020204" pitchFamily="34" charset="0"/>
            </a:endParaRPr>
          </a:p>
        </p:txBody>
      </p:sp>
      <p:sp>
        <p:nvSpPr>
          <p:cNvPr id="75" name="Left Arrow 65">
            <a:extLst>
              <a:ext uri="{FF2B5EF4-FFF2-40B4-BE49-F238E27FC236}">
                <a16:creationId xmlns:a16="http://schemas.microsoft.com/office/drawing/2014/main" id="{4B602ECF-0672-7A60-B57B-424860BB4D58}"/>
              </a:ext>
            </a:extLst>
          </p:cNvPr>
          <p:cNvSpPr/>
          <p:nvPr/>
        </p:nvSpPr>
        <p:spPr>
          <a:xfrm flipH="1">
            <a:off x="7620172" y="5732301"/>
            <a:ext cx="2054268" cy="759382"/>
          </a:xfrm>
          <a:prstGeom prst="leftArrow">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latin typeface="Avenir Next Condensed Medium" panose="020B0506020202020204" pitchFamily="34" charset="0"/>
              </a:rPr>
              <a:t>WKB meldingen + informatieplicht</a:t>
            </a:r>
            <a:endParaRPr lang="en-NL" sz="1200" dirty="0">
              <a:solidFill>
                <a:schemeClr val="tx1"/>
              </a:solidFill>
              <a:latin typeface="Avenir Next Condensed Medium" panose="020B0506020202020204" pitchFamily="34" charset="0"/>
            </a:endParaRPr>
          </a:p>
        </p:txBody>
      </p:sp>
      <p:pic>
        <p:nvPicPr>
          <p:cNvPr id="11" name="Afbeelding 10">
            <a:extLst>
              <a:ext uri="{FF2B5EF4-FFF2-40B4-BE49-F238E27FC236}">
                <a16:creationId xmlns:a16="http://schemas.microsoft.com/office/drawing/2014/main" id="{1C673333-3336-CED7-E9E1-DD138C4D7877}"/>
              </a:ext>
            </a:extLst>
          </p:cNvPr>
          <p:cNvPicPr>
            <a:picLocks noChangeAspect="1"/>
          </p:cNvPicPr>
          <p:nvPr/>
        </p:nvPicPr>
        <p:blipFill>
          <a:blip r:embed="rId18"/>
          <a:stretch>
            <a:fillRect/>
          </a:stretch>
        </p:blipFill>
        <p:spPr>
          <a:xfrm>
            <a:off x="2890661" y="3217757"/>
            <a:ext cx="1266825" cy="1304925"/>
          </a:xfrm>
          <a:prstGeom prst="rect">
            <a:avLst/>
          </a:prstGeom>
        </p:spPr>
      </p:pic>
      <p:sp>
        <p:nvSpPr>
          <p:cNvPr id="64" name="Oval 112">
            <a:extLst>
              <a:ext uri="{FF2B5EF4-FFF2-40B4-BE49-F238E27FC236}">
                <a16:creationId xmlns:a16="http://schemas.microsoft.com/office/drawing/2014/main" id="{470F61F3-4B29-A44B-8DD7-30142E4468CA}"/>
              </a:ext>
            </a:extLst>
          </p:cNvPr>
          <p:cNvSpPr/>
          <p:nvPr/>
        </p:nvSpPr>
        <p:spPr>
          <a:xfrm>
            <a:off x="5563569" y="959892"/>
            <a:ext cx="428610" cy="437902"/>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rPr>
              <a:t>1</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65" name="Oval 112">
            <a:extLst>
              <a:ext uri="{FF2B5EF4-FFF2-40B4-BE49-F238E27FC236}">
                <a16:creationId xmlns:a16="http://schemas.microsoft.com/office/drawing/2014/main" id="{39E4B9EA-12D0-998E-D32D-864FAF959F42}"/>
              </a:ext>
            </a:extLst>
          </p:cNvPr>
          <p:cNvSpPr/>
          <p:nvPr/>
        </p:nvSpPr>
        <p:spPr>
          <a:xfrm>
            <a:off x="3705640" y="1170967"/>
            <a:ext cx="428610" cy="437902"/>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solidFill>
                  <a:prstClr val="black"/>
                </a:solidFill>
                <a:latin typeface="Avenir Next Condensed Medium" panose="020B0506020202020204" pitchFamily="34" charset="0"/>
              </a:rPr>
              <a:t>2</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76" name="Oval 112">
            <a:extLst>
              <a:ext uri="{FF2B5EF4-FFF2-40B4-BE49-F238E27FC236}">
                <a16:creationId xmlns:a16="http://schemas.microsoft.com/office/drawing/2014/main" id="{6B7270DF-C0C5-BA0D-AA63-CBC772A27F69}"/>
              </a:ext>
            </a:extLst>
          </p:cNvPr>
          <p:cNvSpPr/>
          <p:nvPr/>
        </p:nvSpPr>
        <p:spPr>
          <a:xfrm>
            <a:off x="9879324" y="1491759"/>
            <a:ext cx="428610" cy="437902"/>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rPr>
              <a:t>3</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77" name="Oval 112">
            <a:extLst>
              <a:ext uri="{FF2B5EF4-FFF2-40B4-BE49-F238E27FC236}">
                <a16:creationId xmlns:a16="http://schemas.microsoft.com/office/drawing/2014/main" id="{C601B6D7-0BCD-5733-ADFA-A1063BD3F6F7}"/>
              </a:ext>
            </a:extLst>
          </p:cNvPr>
          <p:cNvSpPr/>
          <p:nvPr/>
        </p:nvSpPr>
        <p:spPr>
          <a:xfrm>
            <a:off x="5724898" y="3406023"/>
            <a:ext cx="428610" cy="437902"/>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solidFill>
                  <a:prstClr val="black"/>
                </a:solidFill>
                <a:latin typeface="Avenir Next Condensed Medium" panose="020B0506020202020204" pitchFamily="34" charset="0"/>
              </a:rPr>
              <a:t>4</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78" name="Oval 112">
            <a:extLst>
              <a:ext uri="{FF2B5EF4-FFF2-40B4-BE49-F238E27FC236}">
                <a16:creationId xmlns:a16="http://schemas.microsoft.com/office/drawing/2014/main" id="{77EE4E43-51FE-6E01-9426-B37D79E411D4}"/>
              </a:ext>
            </a:extLst>
          </p:cNvPr>
          <p:cNvSpPr/>
          <p:nvPr/>
        </p:nvSpPr>
        <p:spPr>
          <a:xfrm>
            <a:off x="4233639" y="3443346"/>
            <a:ext cx="428610" cy="437902"/>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rPr>
              <a:t>5</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79" name="Oval 112">
            <a:extLst>
              <a:ext uri="{FF2B5EF4-FFF2-40B4-BE49-F238E27FC236}">
                <a16:creationId xmlns:a16="http://schemas.microsoft.com/office/drawing/2014/main" id="{9A83CC77-B3E5-72BB-1408-4693591EAAC9}"/>
              </a:ext>
            </a:extLst>
          </p:cNvPr>
          <p:cNvSpPr/>
          <p:nvPr/>
        </p:nvSpPr>
        <p:spPr>
          <a:xfrm>
            <a:off x="9153593" y="2782078"/>
            <a:ext cx="1148221" cy="552622"/>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solidFill>
                  <a:prstClr val="black"/>
                </a:solidFill>
                <a:latin typeface="Avenir Next Condensed Medium" panose="020B0506020202020204" pitchFamily="34" charset="0"/>
              </a:rPr>
              <a:t>6+7</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80" name="Oval 112">
            <a:extLst>
              <a:ext uri="{FF2B5EF4-FFF2-40B4-BE49-F238E27FC236}">
                <a16:creationId xmlns:a16="http://schemas.microsoft.com/office/drawing/2014/main" id="{7A3D8CAD-A9B6-9D25-6970-23C97F04324D}"/>
              </a:ext>
            </a:extLst>
          </p:cNvPr>
          <p:cNvSpPr/>
          <p:nvPr/>
        </p:nvSpPr>
        <p:spPr>
          <a:xfrm>
            <a:off x="4074219" y="4922570"/>
            <a:ext cx="428610" cy="437902"/>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solidFill>
                  <a:prstClr val="black"/>
                </a:solidFill>
                <a:latin typeface="Avenir Next Condensed Medium" panose="020B0506020202020204" pitchFamily="34" charset="0"/>
              </a:rPr>
              <a:t>8</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81" name="Oval 112">
            <a:extLst>
              <a:ext uri="{FF2B5EF4-FFF2-40B4-BE49-F238E27FC236}">
                <a16:creationId xmlns:a16="http://schemas.microsoft.com/office/drawing/2014/main" id="{43A5FA01-48A0-A43A-1B92-FCEFF6C11506}"/>
              </a:ext>
            </a:extLst>
          </p:cNvPr>
          <p:cNvSpPr/>
          <p:nvPr/>
        </p:nvSpPr>
        <p:spPr>
          <a:xfrm>
            <a:off x="6066461" y="5158056"/>
            <a:ext cx="428610" cy="437902"/>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rPr>
              <a:t>9</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82" name="Oval 112">
            <a:extLst>
              <a:ext uri="{FF2B5EF4-FFF2-40B4-BE49-F238E27FC236}">
                <a16:creationId xmlns:a16="http://schemas.microsoft.com/office/drawing/2014/main" id="{40A6004B-9812-0C6F-B892-609613B3E212}"/>
              </a:ext>
            </a:extLst>
          </p:cNvPr>
          <p:cNvSpPr/>
          <p:nvPr/>
        </p:nvSpPr>
        <p:spPr>
          <a:xfrm>
            <a:off x="4619747" y="5672971"/>
            <a:ext cx="698538" cy="509751"/>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solidFill>
                  <a:prstClr val="black"/>
                </a:solidFill>
                <a:latin typeface="Avenir Next Condensed Medium" panose="020B0506020202020204" pitchFamily="34" charset="0"/>
              </a:rPr>
              <a:t>10</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
        <p:nvSpPr>
          <p:cNvPr id="83" name="Oval 112">
            <a:extLst>
              <a:ext uri="{FF2B5EF4-FFF2-40B4-BE49-F238E27FC236}">
                <a16:creationId xmlns:a16="http://schemas.microsoft.com/office/drawing/2014/main" id="{AFB82A2F-520D-5FB5-6128-6ACA8E251F48}"/>
              </a:ext>
            </a:extLst>
          </p:cNvPr>
          <p:cNvSpPr/>
          <p:nvPr/>
        </p:nvSpPr>
        <p:spPr>
          <a:xfrm>
            <a:off x="9487416" y="4930185"/>
            <a:ext cx="698538" cy="509751"/>
          </a:xfrm>
          <a:prstGeom prst="ellipse">
            <a:avLst/>
          </a:prstGeom>
          <a:solidFill>
            <a:srgbClr val="92D050"/>
          </a:solidFill>
          <a:ln w="381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defPPr>
              <a:defRPr lang="nl-NL"/>
            </a:defPPr>
            <a:lvl1pPr algn="l" defTabSz="912813" rtl="0" fontAlgn="base">
              <a:spcBef>
                <a:spcPct val="0"/>
              </a:spcBef>
              <a:spcAft>
                <a:spcPct val="0"/>
              </a:spcAft>
              <a:defRPr sz="2400" kern="1200">
                <a:solidFill>
                  <a:schemeClr val="dk1"/>
                </a:solidFill>
                <a:latin typeface="+mn-lt"/>
                <a:ea typeface="+mn-ea"/>
                <a:cs typeface="+mn-cs"/>
              </a:defRPr>
            </a:lvl1pPr>
            <a:lvl2pPr marL="455613" indent="1588" algn="l" defTabSz="912813" rtl="0" fontAlgn="base">
              <a:spcBef>
                <a:spcPct val="0"/>
              </a:spcBef>
              <a:spcAft>
                <a:spcPct val="0"/>
              </a:spcAft>
              <a:defRPr sz="2400" kern="1200">
                <a:solidFill>
                  <a:schemeClr val="dk1"/>
                </a:solidFill>
                <a:latin typeface="+mn-lt"/>
                <a:ea typeface="+mn-ea"/>
                <a:cs typeface="+mn-cs"/>
              </a:defRPr>
            </a:lvl2pPr>
            <a:lvl3pPr marL="912813" indent="1588" algn="l" defTabSz="912813" rtl="0" fontAlgn="base">
              <a:spcBef>
                <a:spcPct val="0"/>
              </a:spcBef>
              <a:spcAft>
                <a:spcPct val="0"/>
              </a:spcAft>
              <a:defRPr sz="2400" kern="1200">
                <a:solidFill>
                  <a:schemeClr val="dk1"/>
                </a:solidFill>
                <a:latin typeface="+mn-lt"/>
                <a:ea typeface="+mn-ea"/>
                <a:cs typeface="+mn-cs"/>
              </a:defRPr>
            </a:lvl3pPr>
            <a:lvl4pPr marL="1370013" indent="1588" algn="l" defTabSz="912813" rtl="0" fontAlgn="base">
              <a:spcBef>
                <a:spcPct val="0"/>
              </a:spcBef>
              <a:spcAft>
                <a:spcPct val="0"/>
              </a:spcAft>
              <a:defRPr sz="2400" kern="1200">
                <a:solidFill>
                  <a:schemeClr val="dk1"/>
                </a:solidFill>
                <a:latin typeface="+mn-lt"/>
                <a:ea typeface="+mn-ea"/>
                <a:cs typeface="+mn-cs"/>
              </a:defRPr>
            </a:lvl4pPr>
            <a:lvl5pPr marL="1827213" indent="1588" algn="l" defTabSz="912813" rtl="0" fontAlgn="base">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solidFill>
                  <a:prstClr val="black"/>
                </a:solidFill>
                <a:latin typeface="Avenir Next Condensed Medium" panose="020B0506020202020204" pitchFamily="34" charset="0"/>
              </a:rPr>
              <a:t>11</a:t>
            </a:r>
            <a:endParaRPr kumimoji="0" lang="en-NL" b="0" i="0" u="none" strike="noStrike" kern="1200" cap="none" spc="0" normalizeH="0" baseline="0" noProof="0" dirty="0">
              <a:ln>
                <a:noFill/>
              </a:ln>
              <a:solidFill>
                <a:prstClr val="black"/>
              </a:solidFill>
              <a:effectLst/>
              <a:uLnTx/>
              <a:uFillTx/>
              <a:latin typeface="Avenir Next Condensed Medium" panose="020B0506020202020204" pitchFamily="34" charset="0"/>
              <a:ea typeface="+mn-ea"/>
              <a:cs typeface="+mn-cs"/>
            </a:endParaRPr>
          </a:p>
        </p:txBody>
      </p:sp>
    </p:spTree>
    <p:extLst>
      <p:ext uri="{BB962C8B-B14F-4D97-AF65-F5344CB8AC3E}">
        <p14:creationId xmlns:p14="http://schemas.microsoft.com/office/powerpoint/2010/main" val="208916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animBg="1"/>
      <p:bldP spid="63" grpId="0" animBg="1"/>
      <p:bldP spid="68" grpId="0" animBg="1"/>
      <p:bldP spid="101" grpId="0" animBg="1"/>
      <p:bldP spid="66" grpId="0" animBg="1"/>
      <p:bldP spid="67" grpId="0" animBg="1"/>
      <p:bldP spid="71" grpId="0" animBg="1"/>
      <p:bldP spid="74" grpId="0" animBg="1"/>
      <p:bldP spid="7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A8653C-75A2-296D-E77F-F24160B0E3FC}"/>
              </a:ext>
            </a:extLst>
          </p:cNvPr>
          <p:cNvSpPr>
            <a:spLocks noGrp="1"/>
          </p:cNvSpPr>
          <p:nvPr>
            <p:ph type="title"/>
          </p:nvPr>
        </p:nvSpPr>
        <p:spPr/>
        <p:txBody>
          <a:bodyPr/>
          <a:lstStyle/>
          <a:p>
            <a:r>
              <a:rPr lang="nl-NL" dirty="0"/>
              <a:t>Omgevingsdocumenten dossier</a:t>
            </a:r>
          </a:p>
        </p:txBody>
      </p:sp>
      <p:sp>
        <p:nvSpPr>
          <p:cNvPr id="3" name="Tijdelijke aanduiding voor inhoud 2">
            <a:extLst>
              <a:ext uri="{FF2B5EF4-FFF2-40B4-BE49-F238E27FC236}">
                <a16:creationId xmlns:a16="http://schemas.microsoft.com/office/drawing/2014/main" id="{247D3D65-8739-4883-0223-169B939253A0}"/>
              </a:ext>
            </a:extLst>
          </p:cNvPr>
          <p:cNvSpPr>
            <a:spLocks noGrp="1"/>
          </p:cNvSpPr>
          <p:nvPr>
            <p:ph idx="1"/>
          </p:nvPr>
        </p:nvSpPr>
        <p:spPr/>
        <p:txBody>
          <a:bodyPr/>
          <a:lstStyle/>
          <a:p>
            <a:r>
              <a:rPr lang="nl-NL" dirty="0"/>
              <a:t>Alle relevante processtukken + omgevingsdocument-bestanden = het dossier</a:t>
            </a:r>
          </a:p>
          <a:p>
            <a:endParaRPr lang="nl-NL" dirty="0"/>
          </a:p>
          <a:p>
            <a:r>
              <a:rPr lang="nl-NL" dirty="0"/>
              <a:t>Dossiers blijvend te bewaren</a:t>
            </a:r>
          </a:p>
          <a:p>
            <a:endParaRPr lang="nl-NL" dirty="0"/>
          </a:p>
          <a:p>
            <a:r>
              <a:rPr lang="nl-NL" dirty="0"/>
              <a:t>Zaakgericht werken is een manier voor dossiervorming</a:t>
            </a:r>
          </a:p>
          <a:p>
            <a:endParaRPr lang="nl-NL" dirty="0"/>
          </a:p>
          <a:p>
            <a:pPr marL="0" indent="0">
              <a:buNone/>
            </a:pPr>
            <a:endParaRPr lang="nl-NL" dirty="0"/>
          </a:p>
          <a:p>
            <a:endParaRPr lang="nl-NL" dirty="0"/>
          </a:p>
        </p:txBody>
      </p:sp>
      <p:sp>
        <p:nvSpPr>
          <p:cNvPr id="4" name="Tijdelijke aanduiding voor dianummer 3">
            <a:extLst>
              <a:ext uri="{FF2B5EF4-FFF2-40B4-BE49-F238E27FC236}">
                <a16:creationId xmlns:a16="http://schemas.microsoft.com/office/drawing/2014/main" id="{E1334C63-3124-E6BA-FCA2-8B94A142B0E3}"/>
              </a:ext>
            </a:extLst>
          </p:cNvPr>
          <p:cNvSpPr>
            <a:spLocks noGrp="1"/>
          </p:cNvSpPr>
          <p:nvPr>
            <p:ph type="sldNum" sz="quarter" idx="12"/>
          </p:nvPr>
        </p:nvSpPr>
        <p:spPr/>
        <p:txBody>
          <a:bodyPr/>
          <a:lstStyle/>
          <a:p>
            <a:pPr>
              <a:defRPr/>
            </a:pPr>
            <a:fld id="{9133A152-4D26-483B-836B-E4527279056E}" type="slidenum">
              <a:rPr lang="nl-NL" altLang="nl-NL" smtClean="0"/>
              <a:pPr>
                <a:defRPr/>
              </a:pPr>
              <a:t>15</a:t>
            </a:fld>
            <a:endParaRPr lang="nl-NL" altLang="nl-NL"/>
          </a:p>
        </p:txBody>
      </p:sp>
    </p:spTree>
    <p:extLst>
      <p:ext uri="{BB962C8B-B14F-4D97-AF65-F5344CB8AC3E}">
        <p14:creationId xmlns:p14="http://schemas.microsoft.com/office/powerpoint/2010/main" val="1732037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idx="4294967295"/>
          </p:nvPr>
        </p:nvSpPr>
        <p:spPr>
          <a:xfrm>
            <a:off x="0" y="593725"/>
            <a:ext cx="11360150" cy="763588"/>
          </a:xfrm>
          <a:prstGeom prst="rect">
            <a:avLst/>
          </a:prstGeom>
        </p:spPr>
        <p:txBody>
          <a:bodyPr spcFirstLastPara="1" vert="horz" wrap="square" lIns="121900" tIns="121900" rIns="121900" bIns="121900" numCol="1" anchor="t" anchorCtr="0" compatLnSpc="1">
            <a:prstTxWarp prst="textNoShape">
              <a:avLst/>
            </a:prstTxWarp>
            <a:normAutofit/>
          </a:bodyPr>
          <a:lstStyle/>
          <a:p>
            <a:r>
              <a:rPr lang="nl" dirty="0"/>
              <a:t>Omgevingsplan en zaaksysteem DMS</a:t>
            </a:r>
            <a:endParaRPr dirty="0"/>
          </a:p>
        </p:txBody>
      </p:sp>
      <p:sp>
        <p:nvSpPr>
          <p:cNvPr id="105" name="Google Shape;105;p20"/>
          <p:cNvSpPr txBox="1">
            <a:spLocks noGrp="1"/>
          </p:cNvSpPr>
          <p:nvPr>
            <p:ph type="body" idx="4294967295"/>
          </p:nvPr>
        </p:nvSpPr>
        <p:spPr>
          <a:xfrm>
            <a:off x="0" y="1536700"/>
            <a:ext cx="11360150" cy="4554538"/>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r>
              <a:rPr lang="nl" sz="3733" dirty="0">
                <a:solidFill>
                  <a:schemeClr val="dk1"/>
                </a:solidFill>
              </a:rPr>
              <a:t>Zaaktype ‘Omgevingsplan opstellen B1778’</a:t>
            </a:r>
            <a:endParaRPr sz="3733" dirty="0">
              <a:solidFill>
                <a:schemeClr val="dk1"/>
              </a:solidFill>
            </a:endParaRPr>
          </a:p>
        </p:txBody>
      </p:sp>
      <p:pic>
        <p:nvPicPr>
          <p:cNvPr id="106" name="Google Shape;106;p20"/>
          <p:cNvPicPr preferRelativeResize="0"/>
          <p:nvPr/>
        </p:nvPicPr>
        <p:blipFill>
          <a:blip r:embed="rId3">
            <a:alphaModFix/>
          </a:blip>
          <a:stretch>
            <a:fillRect/>
          </a:stretch>
        </p:blipFill>
        <p:spPr>
          <a:xfrm>
            <a:off x="1" y="2540000"/>
            <a:ext cx="7683500" cy="4318000"/>
          </a:xfrm>
          <a:prstGeom prst="rect">
            <a:avLst/>
          </a:prstGeom>
          <a:noFill/>
          <a:ln>
            <a:noFill/>
          </a:ln>
        </p:spPr>
      </p:pic>
      <p:sp>
        <p:nvSpPr>
          <p:cNvPr id="2" name="Tekstvak 1">
            <a:extLst>
              <a:ext uri="{FF2B5EF4-FFF2-40B4-BE49-F238E27FC236}">
                <a16:creationId xmlns:a16="http://schemas.microsoft.com/office/drawing/2014/main" id="{16816B64-A69C-BCBD-79B4-C71EB24B7630}"/>
              </a:ext>
            </a:extLst>
          </p:cNvPr>
          <p:cNvSpPr txBox="1"/>
          <p:nvPr/>
        </p:nvSpPr>
        <p:spPr>
          <a:xfrm>
            <a:off x="8011887" y="3429000"/>
            <a:ext cx="4027714" cy="2308324"/>
          </a:xfrm>
          <a:prstGeom prst="rect">
            <a:avLst/>
          </a:prstGeom>
          <a:noFill/>
        </p:spPr>
        <p:txBody>
          <a:bodyPr wrap="square" rtlCol="0">
            <a:spAutoFit/>
          </a:bodyPr>
          <a:lstStyle/>
          <a:p>
            <a:r>
              <a:rPr lang="nl-NL" dirty="0"/>
              <a:t>Initiatief</a:t>
            </a:r>
          </a:p>
          <a:p>
            <a:r>
              <a:rPr lang="nl-NL" dirty="0"/>
              <a:t>Adviezen</a:t>
            </a:r>
          </a:p>
          <a:p>
            <a:r>
              <a:rPr lang="nl-NL" dirty="0"/>
              <a:t>Voorstellen besluit</a:t>
            </a:r>
          </a:p>
          <a:p>
            <a:r>
              <a:rPr lang="nl-NL" dirty="0"/>
              <a:t>Zienswijzen</a:t>
            </a:r>
          </a:p>
          <a:p>
            <a:r>
              <a:rPr lang="nl-NL" dirty="0" err="1"/>
              <a:t>Ontwerp+vastgestelde</a:t>
            </a:r>
            <a:r>
              <a:rPr lang="nl-NL" dirty="0"/>
              <a:t> plan stop-</a:t>
            </a:r>
            <a:r>
              <a:rPr lang="nl-NL" dirty="0" err="1"/>
              <a:t>tpod</a:t>
            </a:r>
            <a:r>
              <a:rPr lang="nl-NL" dirty="0"/>
              <a:t> (bv .zip bestand)</a:t>
            </a:r>
          </a:p>
          <a:p>
            <a:r>
              <a:rPr lang="nl-NL" dirty="0"/>
              <a:t>Beroep</a:t>
            </a:r>
          </a:p>
          <a:p>
            <a:endParaRPr lang="nl-NL"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EA95547-6B96-0DBC-2FED-331F19CE6197}"/>
              </a:ext>
            </a:extLst>
          </p:cNvPr>
          <p:cNvSpPr>
            <a:spLocks noGrp="1"/>
          </p:cNvSpPr>
          <p:nvPr>
            <p:ph type="title"/>
          </p:nvPr>
        </p:nvSpPr>
        <p:spPr/>
        <p:txBody>
          <a:bodyPr/>
          <a:lstStyle/>
          <a:p>
            <a:r>
              <a:rPr lang="nl-NL" dirty="0"/>
              <a:t>Systemen applicaties</a:t>
            </a:r>
          </a:p>
        </p:txBody>
      </p:sp>
      <p:sp>
        <p:nvSpPr>
          <p:cNvPr id="5" name="Tijdelijke aanduiding voor inhoud 4">
            <a:extLst>
              <a:ext uri="{FF2B5EF4-FFF2-40B4-BE49-F238E27FC236}">
                <a16:creationId xmlns:a16="http://schemas.microsoft.com/office/drawing/2014/main" id="{982BC3C6-2EFA-8BA3-4D8B-A7E024292935}"/>
              </a:ext>
            </a:extLst>
          </p:cNvPr>
          <p:cNvSpPr>
            <a:spLocks noGrp="1"/>
          </p:cNvSpPr>
          <p:nvPr>
            <p:ph sz="half" idx="2"/>
          </p:nvPr>
        </p:nvSpPr>
        <p:spPr/>
        <p:txBody>
          <a:bodyPr/>
          <a:lstStyle/>
          <a:p>
            <a:r>
              <a:rPr lang="nl-NL" dirty="0"/>
              <a:t>Dossiervorming met zaaksysteem of DMS</a:t>
            </a:r>
          </a:p>
          <a:p>
            <a:r>
              <a:rPr lang="nl-NL" dirty="0"/>
              <a:t>Bestuurlijke besluitvorming</a:t>
            </a:r>
          </a:p>
          <a:p>
            <a:r>
              <a:rPr lang="nl-NL" dirty="0"/>
              <a:t>Plansoftware</a:t>
            </a:r>
          </a:p>
          <a:p>
            <a:r>
              <a:rPr lang="nl-NL" dirty="0"/>
              <a:t>Archivering + overbrengen</a:t>
            </a:r>
          </a:p>
        </p:txBody>
      </p:sp>
      <p:sp>
        <p:nvSpPr>
          <p:cNvPr id="2" name="Tijdelijke aanduiding voor dianummer 1">
            <a:extLst>
              <a:ext uri="{FF2B5EF4-FFF2-40B4-BE49-F238E27FC236}">
                <a16:creationId xmlns:a16="http://schemas.microsoft.com/office/drawing/2014/main" id="{C1DEF0E1-0BC4-75DA-0BDF-1AF174F1646B}"/>
              </a:ext>
            </a:extLst>
          </p:cNvPr>
          <p:cNvSpPr>
            <a:spLocks noGrp="1"/>
          </p:cNvSpPr>
          <p:nvPr>
            <p:ph type="sldNum" sz="quarter" idx="12"/>
          </p:nvPr>
        </p:nvSpPr>
        <p:spPr/>
        <p:txBody>
          <a:bodyPr/>
          <a:lstStyle/>
          <a:p>
            <a:pPr>
              <a:defRPr/>
            </a:pPr>
            <a:fld id="{0FB14D37-6545-41BF-8618-77F5C498E927}" type="slidenum">
              <a:rPr lang="nl-NL" altLang="nl-NL" smtClean="0"/>
              <a:pPr>
                <a:defRPr/>
              </a:pPr>
              <a:t>17</a:t>
            </a:fld>
            <a:endParaRPr lang="nl-NL" altLang="nl-NL"/>
          </a:p>
        </p:txBody>
      </p:sp>
      <p:pic>
        <p:nvPicPr>
          <p:cNvPr id="1026" name="Picture 2" descr="Zaakgericht werken en duurzaam archiveren in harmonie samen, is dat  mogelijk?">
            <a:extLst>
              <a:ext uri="{FF2B5EF4-FFF2-40B4-BE49-F238E27FC236}">
                <a16:creationId xmlns:a16="http://schemas.microsoft.com/office/drawing/2014/main" id="{74CB307B-F638-64CD-2800-C7007F45BFE6}"/>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7739856" y="3155156"/>
            <a:ext cx="2295525" cy="199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39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309663" y="731837"/>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onderzocht?</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Aandachtspunten/onderzoeksdoelen bij Van Plan tot Publicatie</a:t>
            </a:r>
            <a:endParaRPr lang="nl-NL" b="1" dirty="0">
              <a:solidFill>
                <a:prstClr val="black"/>
              </a:solidFill>
            </a:endParaRPr>
          </a:p>
          <a:p>
            <a:pPr marL="457200" indent="-457200">
              <a:lnSpc>
                <a:spcPct val="200000"/>
              </a:lnSpc>
              <a:buFont typeface="+mj-lt"/>
              <a:buAutoNum type="alphaUcPeriod"/>
              <a:defRPr/>
            </a:pPr>
            <a:r>
              <a:rPr lang="nl-NL" b="1" dirty="0">
                <a:solidFill>
                  <a:prstClr val="black"/>
                </a:solidFill>
              </a:rPr>
              <a:t>Aandachtspunten/onderzoeksdoelen bij toepasbare regels</a:t>
            </a:r>
          </a:p>
          <a:p>
            <a:pPr marL="457200" indent="-457200">
              <a:lnSpc>
                <a:spcPct val="200000"/>
              </a:lnSpc>
              <a:buFont typeface="+mj-lt"/>
              <a:buAutoNum type="alphaUcPeriod"/>
              <a:defRPr/>
            </a:pPr>
            <a:r>
              <a:rPr lang="nl-NL" dirty="0">
                <a:solidFill>
                  <a:prstClr val="black"/>
                </a:solidFill>
              </a:rPr>
              <a:t>Aandachtspunten/onderzoeksdoelen bij VTH</a:t>
            </a:r>
          </a:p>
          <a:p>
            <a:pPr marL="457200" indent="-457200">
              <a:lnSpc>
                <a:spcPct val="200000"/>
              </a:lnSpc>
              <a:buFont typeface="+mj-lt"/>
              <a:buAutoNum type="alphaUcPeriod"/>
              <a:defRPr/>
            </a:pPr>
            <a:r>
              <a:rPr lang="nl-NL" dirty="0">
                <a:solidFill>
                  <a:prstClr val="black"/>
                </a:solidFill>
              </a:rPr>
              <a:t>VTH special: WKB en register externe veiligheid</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446226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BE7684-17F6-806D-2C85-B39CABBDFF1A}"/>
              </a:ext>
            </a:extLst>
          </p:cNvPr>
          <p:cNvSpPr>
            <a:spLocks noGrp="1"/>
          </p:cNvSpPr>
          <p:nvPr>
            <p:ph type="title"/>
          </p:nvPr>
        </p:nvSpPr>
        <p:spPr/>
        <p:txBody>
          <a:bodyPr/>
          <a:lstStyle/>
          <a:p>
            <a:r>
              <a:rPr lang="nl-NL" dirty="0"/>
              <a:t>Aanleiding werkplaats</a:t>
            </a:r>
          </a:p>
        </p:txBody>
      </p:sp>
      <p:pic>
        <p:nvPicPr>
          <p:cNvPr id="5" name="Afbeelding 4">
            <a:extLst>
              <a:ext uri="{FF2B5EF4-FFF2-40B4-BE49-F238E27FC236}">
                <a16:creationId xmlns:a16="http://schemas.microsoft.com/office/drawing/2014/main" id="{F878BE4E-D903-8883-0FC2-61FCF1B20BE5}"/>
              </a:ext>
            </a:extLst>
          </p:cNvPr>
          <p:cNvPicPr>
            <a:picLocks noChangeAspect="1"/>
          </p:cNvPicPr>
          <p:nvPr/>
        </p:nvPicPr>
        <p:blipFill>
          <a:blip r:embed="rId2"/>
          <a:stretch>
            <a:fillRect/>
          </a:stretch>
        </p:blipFill>
        <p:spPr>
          <a:xfrm>
            <a:off x="894420" y="2453809"/>
            <a:ext cx="3768039" cy="1807295"/>
          </a:xfrm>
          <a:prstGeom prst="rect">
            <a:avLst/>
          </a:prstGeom>
        </p:spPr>
      </p:pic>
      <p:sp>
        <p:nvSpPr>
          <p:cNvPr id="4" name="Google Shape;184;ge1e89b1d6a_0_123">
            <a:extLst>
              <a:ext uri="{FF2B5EF4-FFF2-40B4-BE49-F238E27FC236}">
                <a16:creationId xmlns:a16="http://schemas.microsoft.com/office/drawing/2014/main" id="{9A5AFAE1-845F-6028-48B3-8E4E7DA0A396}"/>
              </a:ext>
            </a:extLst>
          </p:cNvPr>
          <p:cNvSpPr txBox="1">
            <a:spLocks noGrp="1"/>
          </p:cNvSpPr>
          <p:nvPr>
            <p:ph type="body" idx="1"/>
          </p:nvPr>
        </p:nvSpPr>
        <p:spPr>
          <a:xfrm>
            <a:off x="6737401" y="2535480"/>
            <a:ext cx="4748106" cy="233568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50000"/>
              </a:lnSpc>
              <a:spcBef>
                <a:spcPts val="0"/>
              </a:spcBef>
              <a:spcAft>
                <a:spcPts val="0"/>
              </a:spcAft>
              <a:buNone/>
            </a:pPr>
            <a:r>
              <a:rPr lang="nl-NL" i="1" dirty="0"/>
              <a:t>Concretiseringsslag</a:t>
            </a:r>
            <a:endParaRPr i="1" dirty="0"/>
          </a:p>
          <a:p>
            <a:pPr marL="285750" lvl="0" indent="-184150" algn="l" rtl="0">
              <a:lnSpc>
                <a:spcPct val="150000"/>
              </a:lnSpc>
              <a:spcBef>
                <a:spcPts val="320"/>
              </a:spcBef>
              <a:spcAft>
                <a:spcPts val="0"/>
              </a:spcAft>
              <a:buClr>
                <a:schemeClr val="dk1"/>
              </a:buClr>
              <a:buSzPts val="1600"/>
              <a:buFont typeface="Arial"/>
              <a:buNone/>
            </a:pPr>
            <a:r>
              <a:rPr lang="nl-NL" i="1" dirty="0"/>
              <a:t>Hoe?</a:t>
            </a:r>
          </a:p>
          <a:p>
            <a:pPr marL="387350" lvl="0" indent="-285750" algn="l" rtl="0">
              <a:lnSpc>
                <a:spcPct val="150000"/>
              </a:lnSpc>
              <a:spcBef>
                <a:spcPts val="320"/>
              </a:spcBef>
              <a:spcAft>
                <a:spcPts val="0"/>
              </a:spcAft>
              <a:buClr>
                <a:schemeClr val="dk1"/>
              </a:buClr>
              <a:buSzPts val="1600"/>
              <a:buFontTx/>
              <a:buChar char="-"/>
            </a:pPr>
            <a:r>
              <a:rPr lang="nl-NL" i="1" dirty="0"/>
              <a:t>Met welk systeem?</a:t>
            </a:r>
          </a:p>
          <a:p>
            <a:pPr marL="387350" lvl="0" indent="-285750" algn="l" rtl="0">
              <a:lnSpc>
                <a:spcPct val="150000"/>
              </a:lnSpc>
              <a:spcBef>
                <a:spcPts val="320"/>
              </a:spcBef>
              <a:spcAft>
                <a:spcPts val="0"/>
              </a:spcAft>
              <a:buClr>
                <a:schemeClr val="dk1"/>
              </a:buClr>
              <a:buSzPts val="1600"/>
              <a:buFontTx/>
              <a:buChar char="-"/>
            </a:pPr>
            <a:r>
              <a:rPr lang="nl-NL" i="1" dirty="0"/>
              <a:t>Met welk zaaktype?</a:t>
            </a:r>
          </a:p>
          <a:p>
            <a:pPr marL="387350" lvl="0" indent="-285750" algn="l" rtl="0">
              <a:lnSpc>
                <a:spcPct val="150000"/>
              </a:lnSpc>
              <a:spcBef>
                <a:spcPts val="320"/>
              </a:spcBef>
              <a:spcAft>
                <a:spcPts val="0"/>
              </a:spcAft>
              <a:buClr>
                <a:schemeClr val="dk1"/>
              </a:buClr>
              <a:buSzPts val="1600"/>
              <a:buFontTx/>
              <a:buChar char="-"/>
            </a:pPr>
            <a:r>
              <a:rPr lang="nl-NL" i="1" dirty="0"/>
              <a:t>Welke bewaringstermijnen?</a:t>
            </a:r>
          </a:p>
          <a:p>
            <a:pPr marL="387350" lvl="0" indent="-285750" algn="l" rtl="0">
              <a:lnSpc>
                <a:spcPct val="150000"/>
              </a:lnSpc>
              <a:spcBef>
                <a:spcPts val="320"/>
              </a:spcBef>
              <a:spcAft>
                <a:spcPts val="0"/>
              </a:spcAft>
              <a:buClr>
                <a:schemeClr val="dk1"/>
              </a:buClr>
              <a:buSzPts val="1600"/>
              <a:buFontTx/>
              <a:buChar char="-"/>
            </a:pPr>
            <a:r>
              <a:rPr lang="nl-NL" i="1" dirty="0"/>
              <a:t>Samenwerking met andere organisaties?</a:t>
            </a:r>
            <a:endParaRPr i="1" dirty="0"/>
          </a:p>
        </p:txBody>
      </p:sp>
      <p:sp>
        <p:nvSpPr>
          <p:cNvPr id="3" name="Pijl: rechts 2">
            <a:extLst>
              <a:ext uri="{FF2B5EF4-FFF2-40B4-BE49-F238E27FC236}">
                <a16:creationId xmlns:a16="http://schemas.microsoft.com/office/drawing/2014/main" id="{8EFB85C9-C19A-2F9E-3EDA-D9AAA6611F65}"/>
              </a:ext>
            </a:extLst>
          </p:cNvPr>
          <p:cNvSpPr/>
          <p:nvPr/>
        </p:nvSpPr>
        <p:spPr>
          <a:xfrm>
            <a:off x="5123858" y="3230244"/>
            <a:ext cx="1152144" cy="254424"/>
          </a:xfrm>
          <a:prstGeom prst="rightArrow">
            <a:avLst/>
          </a:prstGeom>
          <a:solidFill>
            <a:srgbClr val="275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nl-NL"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655714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1363C1-29D5-A4E8-D62F-393DCEC1705F}"/>
              </a:ext>
            </a:extLst>
          </p:cNvPr>
          <p:cNvSpPr>
            <a:spLocks noGrp="1"/>
          </p:cNvSpPr>
          <p:nvPr>
            <p:ph type="title"/>
          </p:nvPr>
        </p:nvSpPr>
        <p:spPr/>
        <p:txBody>
          <a:bodyPr/>
          <a:lstStyle/>
          <a:p>
            <a:r>
              <a:rPr lang="nl-NL" dirty="0"/>
              <a:t>Handreiking: “de selectielijsten zeggen…”</a:t>
            </a:r>
          </a:p>
        </p:txBody>
      </p:sp>
      <p:sp>
        <p:nvSpPr>
          <p:cNvPr id="3" name="Tijdelijke aanduiding voor inhoud 2">
            <a:extLst>
              <a:ext uri="{FF2B5EF4-FFF2-40B4-BE49-F238E27FC236}">
                <a16:creationId xmlns:a16="http://schemas.microsoft.com/office/drawing/2014/main" id="{A3AEFA45-9BA4-8D84-E69C-1FFEAC93F859}"/>
              </a:ext>
            </a:extLst>
          </p:cNvPr>
          <p:cNvSpPr>
            <a:spLocks noGrp="1"/>
          </p:cNvSpPr>
          <p:nvPr>
            <p:ph idx="1"/>
          </p:nvPr>
        </p:nvSpPr>
        <p:spPr/>
        <p:txBody>
          <a:bodyPr/>
          <a:lstStyle/>
          <a:p>
            <a:r>
              <a:rPr lang="nl-NL" dirty="0" err="1"/>
              <a:t>Prov</a:t>
            </a:r>
            <a:r>
              <a:rPr lang="nl-NL" dirty="0"/>
              <a:t>: TR=onderdeel van proces planvorming</a:t>
            </a:r>
          </a:p>
          <a:p>
            <a:endParaRPr lang="nl-NL" dirty="0"/>
          </a:p>
          <a:p>
            <a:r>
              <a:rPr lang="nl-NL" dirty="0"/>
              <a:t>WS: TR=onderdeel van proces planvorming</a:t>
            </a:r>
          </a:p>
          <a:p>
            <a:endParaRPr lang="nl-NL" dirty="0"/>
          </a:p>
          <a:p>
            <a:r>
              <a:rPr lang="nl-NL" dirty="0"/>
              <a:t>Gemeente: resultaattype 2.1 van VNG selectielijst, met een bewaartermijn van 10 jaar na vervanging of verwijdering van een set toepasbare regels</a:t>
            </a:r>
          </a:p>
          <a:p>
            <a:endParaRPr lang="nl-NL" dirty="0"/>
          </a:p>
          <a:p>
            <a:r>
              <a:rPr lang="nl-NL" dirty="0"/>
              <a:t>Conclusie: ‘archiveren TR </a:t>
            </a:r>
            <a:r>
              <a:rPr lang="nl-NL" dirty="0" err="1"/>
              <a:t>prov</a:t>
            </a:r>
            <a:r>
              <a:rPr lang="nl-NL" dirty="0"/>
              <a:t>, </a:t>
            </a:r>
            <a:r>
              <a:rPr lang="nl-NL" dirty="0" err="1"/>
              <a:t>ws</a:t>
            </a:r>
            <a:r>
              <a:rPr lang="nl-NL" dirty="0"/>
              <a:t> en gemeenten is net wat anders geregeld’</a:t>
            </a:r>
          </a:p>
          <a:p>
            <a:endParaRPr lang="nl-NL" dirty="0"/>
          </a:p>
          <a:p>
            <a:endParaRPr lang="nl-NL" dirty="0"/>
          </a:p>
          <a:p>
            <a:pPr marL="0" indent="0">
              <a:buNone/>
            </a:pPr>
            <a:endParaRPr lang="nl-NL" dirty="0"/>
          </a:p>
          <a:p>
            <a:pPr marL="0" indent="0">
              <a:buNone/>
            </a:pPr>
            <a:r>
              <a:rPr lang="nl-NL" sz="1000" dirty="0"/>
              <a:t>Bron Handreiking duurzame toegankelijkheid (DUTO) in de informatieketens van de Omgevingswet Bijlage 6 Waardering en selectie van ‘toepasbare regels’ door decentrale overheden</a:t>
            </a:r>
          </a:p>
        </p:txBody>
      </p:sp>
      <p:sp>
        <p:nvSpPr>
          <p:cNvPr id="4" name="Tijdelijke aanduiding voor dianummer 3">
            <a:extLst>
              <a:ext uri="{FF2B5EF4-FFF2-40B4-BE49-F238E27FC236}">
                <a16:creationId xmlns:a16="http://schemas.microsoft.com/office/drawing/2014/main" id="{B121346B-C12C-51DB-03AF-B141FF778C7E}"/>
              </a:ext>
            </a:extLst>
          </p:cNvPr>
          <p:cNvSpPr>
            <a:spLocks noGrp="1"/>
          </p:cNvSpPr>
          <p:nvPr>
            <p:ph type="sldNum" sz="quarter" idx="12"/>
          </p:nvPr>
        </p:nvSpPr>
        <p:spPr/>
        <p:txBody>
          <a:bodyPr/>
          <a:lstStyle/>
          <a:p>
            <a:pPr>
              <a:defRPr/>
            </a:pPr>
            <a:fld id="{9133A152-4D26-483B-836B-E4527279056E}" type="slidenum">
              <a:rPr lang="nl-NL" altLang="nl-NL" smtClean="0"/>
              <a:pPr>
                <a:defRPr/>
              </a:pPr>
              <a:t>20</a:t>
            </a:fld>
            <a:endParaRPr lang="nl-NL" altLang="nl-NL"/>
          </a:p>
        </p:txBody>
      </p:sp>
    </p:spTree>
    <p:extLst>
      <p:ext uri="{BB962C8B-B14F-4D97-AF65-F5344CB8AC3E}">
        <p14:creationId xmlns:p14="http://schemas.microsoft.com/office/powerpoint/2010/main" val="1021840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10772-A995-5116-03E4-DBFAD2B75C8C}"/>
              </a:ext>
            </a:extLst>
          </p:cNvPr>
          <p:cNvSpPr>
            <a:spLocks noGrp="1"/>
          </p:cNvSpPr>
          <p:nvPr>
            <p:ph type="title"/>
          </p:nvPr>
        </p:nvSpPr>
        <p:spPr>
          <a:xfrm>
            <a:off x="609600" y="274638"/>
            <a:ext cx="10972800" cy="1143000"/>
          </a:xfrm>
        </p:spPr>
        <p:txBody>
          <a:bodyPr wrap="square" anchor="ctr">
            <a:normAutofit/>
          </a:bodyPr>
          <a:lstStyle/>
          <a:p>
            <a:r>
              <a:rPr lang="nl-NL" dirty="0"/>
              <a:t>Wat dan te bewaren van toepasbare regel?</a:t>
            </a:r>
          </a:p>
        </p:txBody>
      </p:sp>
      <p:sp>
        <p:nvSpPr>
          <p:cNvPr id="3" name="Tijdelijke aanduiding voor inhoud 2">
            <a:extLst>
              <a:ext uri="{FF2B5EF4-FFF2-40B4-BE49-F238E27FC236}">
                <a16:creationId xmlns:a16="http://schemas.microsoft.com/office/drawing/2014/main" id="{60E09025-DCE5-7B41-5CCC-B16CE1B34158}"/>
              </a:ext>
            </a:extLst>
          </p:cNvPr>
          <p:cNvSpPr>
            <a:spLocks noGrp="1"/>
          </p:cNvSpPr>
          <p:nvPr>
            <p:ph sz="half" idx="2"/>
          </p:nvPr>
        </p:nvSpPr>
        <p:spPr>
          <a:xfrm>
            <a:off x="311020" y="1577716"/>
            <a:ext cx="5386917" cy="3951288"/>
          </a:xfrm>
        </p:spPr>
        <p:txBody>
          <a:bodyPr wrap="square" anchor="t">
            <a:normAutofit/>
          </a:bodyPr>
          <a:lstStyle/>
          <a:p>
            <a:pPr marL="0" indent="0">
              <a:lnSpc>
                <a:spcPct val="90000"/>
              </a:lnSpc>
              <a:buNone/>
            </a:pPr>
            <a:r>
              <a:rPr lang="nl-NL" sz="1700" dirty="0"/>
              <a:t>1. De TR zelf (.</a:t>
            </a:r>
            <a:r>
              <a:rPr lang="nl-NL" sz="1700" dirty="0" err="1"/>
              <a:t>xml</a:t>
            </a:r>
            <a:r>
              <a:rPr lang="nl-NL" sz="1700" dirty="0"/>
              <a:t> bestand, downloaden uit </a:t>
            </a:r>
            <a:r>
              <a:rPr lang="nl-NL" sz="1700" dirty="0" err="1"/>
              <a:t>regelappl</a:t>
            </a:r>
            <a:r>
              <a:rPr lang="nl-NL" sz="1700" dirty="0"/>
              <a:t>. of uit RTR)</a:t>
            </a:r>
          </a:p>
          <a:p>
            <a:pPr marL="0" indent="0">
              <a:lnSpc>
                <a:spcPct val="90000"/>
              </a:lnSpc>
              <a:buNone/>
            </a:pPr>
            <a:r>
              <a:rPr lang="nl-NL" sz="1700" dirty="0"/>
              <a:t>+</a:t>
            </a:r>
          </a:p>
          <a:p>
            <a:pPr marL="0" indent="0">
              <a:lnSpc>
                <a:spcPct val="90000"/>
              </a:lnSpc>
              <a:buNone/>
            </a:pPr>
            <a:r>
              <a:rPr lang="nl-NL" sz="1700" dirty="0"/>
              <a:t>2. De overwegingen, keuzes, betrokkenen, controle/tegenlezen/beoordelen, besluit</a:t>
            </a:r>
            <a:br>
              <a:rPr lang="nl-NL" sz="1700" dirty="0"/>
            </a:br>
            <a:r>
              <a:rPr lang="nl-NL" sz="1700" dirty="0"/>
              <a:t>Wie, wat, wanneer, hoe, waarom</a:t>
            </a:r>
          </a:p>
          <a:p>
            <a:pPr>
              <a:lnSpc>
                <a:spcPct val="90000"/>
              </a:lnSpc>
            </a:pPr>
            <a:endParaRPr lang="nl-NL" sz="1700" dirty="0"/>
          </a:p>
          <a:p>
            <a:pPr>
              <a:lnSpc>
                <a:spcPct val="90000"/>
              </a:lnSpc>
            </a:pPr>
            <a:r>
              <a:rPr lang="nl-NL" sz="1700" dirty="0"/>
              <a:t>Zaakgerichte manier dossieropbouw</a:t>
            </a:r>
          </a:p>
          <a:p>
            <a:pPr lvl="1">
              <a:lnSpc>
                <a:spcPct val="90000"/>
              </a:lnSpc>
            </a:pPr>
            <a:r>
              <a:rPr lang="nl-NL" sz="1700" dirty="0"/>
              <a:t>Procesdocument/verslag van proces totstandkoming van TR</a:t>
            </a:r>
          </a:p>
          <a:p>
            <a:pPr lvl="1">
              <a:lnSpc>
                <a:spcPct val="90000"/>
              </a:lnSpc>
            </a:pPr>
            <a:r>
              <a:rPr lang="nl-NL" sz="1700" dirty="0"/>
              <a:t>De TR zelf (.</a:t>
            </a:r>
            <a:r>
              <a:rPr lang="nl-NL" sz="1700" dirty="0" err="1"/>
              <a:t>xml</a:t>
            </a:r>
            <a:r>
              <a:rPr lang="nl-NL" sz="1700" dirty="0"/>
              <a:t> bestand, downloaden uit </a:t>
            </a:r>
            <a:r>
              <a:rPr lang="nl-NL" sz="1700" dirty="0" err="1"/>
              <a:t>regelappl</a:t>
            </a:r>
            <a:r>
              <a:rPr lang="nl-NL" sz="1700" dirty="0"/>
              <a:t>. of uit RTR)</a:t>
            </a:r>
          </a:p>
          <a:p>
            <a:pPr lvl="1">
              <a:lnSpc>
                <a:spcPct val="90000"/>
              </a:lnSpc>
            </a:pPr>
            <a:r>
              <a:rPr lang="nl-NL" sz="1700" dirty="0"/>
              <a:t>Zaaktype ‘Omgevingsloket toepasbare regel opstelling’ B1870</a:t>
            </a:r>
          </a:p>
          <a:p>
            <a:pPr>
              <a:lnSpc>
                <a:spcPct val="90000"/>
              </a:lnSpc>
            </a:pPr>
            <a:endParaRPr lang="nl-NL" sz="1700" dirty="0"/>
          </a:p>
        </p:txBody>
      </p:sp>
      <p:pic>
        <p:nvPicPr>
          <p:cNvPr id="6" name="Afbeelding 5" descr="Afbeelding met tekst, schermafbeelding, binnen&#10;&#10;Automatisch gegenereerde beschrijving">
            <a:extLst>
              <a:ext uri="{FF2B5EF4-FFF2-40B4-BE49-F238E27FC236}">
                <a16:creationId xmlns:a16="http://schemas.microsoft.com/office/drawing/2014/main" id="{E627B17E-D763-0333-8C0C-C1B300312AA9}"/>
              </a:ext>
            </a:extLst>
          </p:cNvPr>
          <p:cNvPicPr>
            <a:picLocks noChangeAspect="1"/>
          </p:cNvPicPr>
          <p:nvPr/>
        </p:nvPicPr>
        <p:blipFill>
          <a:blip r:embed="rId2"/>
          <a:stretch>
            <a:fillRect/>
          </a:stretch>
        </p:blipFill>
        <p:spPr>
          <a:xfrm>
            <a:off x="5673318" y="1577716"/>
            <a:ext cx="6500905" cy="3656757"/>
          </a:xfrm>
          <a:prstGeom prst="rect">
            <a:avLst/>
          </a:prstGeom>
          <a:noFill/>
        </p:spPr>
      </p:pic>
      <p:sp>
        <p:nvSpPr>
          <p:cNvPr id="4" name="Tijdelijke aanduiding voor dianummer 3">
            <a:extLst>
              <a:ext uri="{FF2B5EF4-FFF2-40B4-BE49-F238E27FC236}">
                <a16:creationId xmlns:a16="http://schemas.microsoft.com/office/drawing/2014/main" id="{9F0EEE25-90D4-480E-6A29-69F902B6C6DF}"/>
              </a:ext>
            </a:extLst>
          </p:cNvPr>
          <p:cNvSpPr>
            <a:spLocks noGrp="1"/>
          </p:cNvSpPr>
          <p:nvPr>
            <p:ph type="sldNum" sz="quarter" idx="12"/>
          </p:nvPr>
        </p:nvSpPr>
        <p:spPr>
          <a:xfrm>
            <a:off x="7315200" y="6356351"/>
            <a:ext cx="2844800" cy="365125"/>
          </a:xfrm>
        </p:spPr>
        <p:txBody>
          <a:bodyPr wrap="square" anchor="ctr">
            <a:normAutofit/>
          </a:bodyPr>
          <a:lstStyle/>
          <a:p>
            <a:pPr>
              <a:spcAft>
                <a:spcPts val="600"/>
              </a:spcAft>
              <a:defRPr/>
            </a:pPr>
            <a:fld id="{9133A152-4D26-483B-836B-E4527279056E}" type="slidenum">
              <a:rPr lang="nl-NL" altLang="nl-NL" smtClean="0"/>
              <a:pPr>
                <a:spcAft>
                  <a:spcPts val="600"/>
                </a:spcAft>
                <a:defRPr/>
              </a:pPr>
              <a:t>21</a:t>
            </a:fld>
            <a:endParaRPr lang="nl-NL" altLang="nl-NL"/>
          </a:p>
        </p:txBody>
      </p:sp>
    </p:spTree>
    <p:extLst>
      <p:ext uri="{BB962C8B-B14F-4D97-AF65-F5344CB8AC3E}">
        <p14:creationId xmlns:p14="http://schemas.microsoft.com/office/powerpoint/2010/main" val="992112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CAC140-4AF8-D73A-AE59-4FACF382A490}"/>
              </a:ext>
            </a:extLst>
          </p:cNvPr>
          <p:cNvSpPr>
            <a:spLocks noGrp="1"/>
          </p:cNvSpPr>
          <p:nvPr>
            <p:ph type="title"/>
          </p:nvPr>
        </p:nvSpPr>
        <p:spPr/>
        <p:txBody>
          <a:bodyPr/>
          <a:lstStyle/>
          <a:p>
            <a:r>
              <a:rPr lang="nl-NL" dirty="0"/>
              <a:t>Actiepunt onderzoeken</a:t>
            </a:r>
          </a:p>
        </p:txBody>
      </p:sp>
      <p:sp>
        <p:nvSpPr>
          <p:cNvPr id="3" name="Tijdelijke aanduiding voor inhoud 2">
            <a:extLst>
              <a:ext uri="{FF2B5EF4-FFF2-40B4-BE49-F238E27FC236}">
                <a16:creationId xmlns:a16="http://schemas.microsoft.com/office/drawing/2014/main" id="{46D97BC2-7A59-CFAD-2596-9264B0CEEB8D}"/>
              </a:ext>
            </a:extLst>
          </p:cNvPr>
          <p:cNvSpPr>
            <a:spLocks noGrp="1"/>
          </p:cNvSpPr>
          <p:nvPr>
            <p:ph type="body" sz="half" idx="2"/>
          </p:nvPr>
        </p:nvSpPr>
        <p:spPr/>
        <p:txBody>
          <a:bodyPr/>
          <a:lstStyle/>
          <a:p>
            <a:r>
              <a:rPr lang="nl-NL" dirty="0"/>
              <a:t>Hoe verhoudt tijdreizen DSO-LV zich op de lange termijn op de selectielijst en op dossiers die gemeenten aan het opbouwen zijn?</a:t>
            </a:r>
          </a:p>
        </p:txBody>
      </p:sp>
      <p:sp>
        <p:nvSpPr>
          <p:cNvPr id="4" name="Tijdelijke aanduiding voor dianummer 3">
            <a:extLst>
              <a:ext uri="{FF2B5EF4-FFF2-40B4-BE49-F238E27FC236}">
                <a16:creationId xmlns:a16="http://schemas.microsoft.com/office/drawing/2014/main" id="{4D980CFF-CB23-EF91-006E-84D282884B65}"/>
              </a:ext>
            </a:extLst>
          </p:cNvPr>
          <p:cNvSpPr>
            <a:spLocks noGrp="1"/>
          </p:cNvSpPr>
          <p:nvPr>
            <p:ph type="sldNum" sz="quarter" idx="12"/>
          </p:nvPr>
        </p:nvSpPr>
        <p:spPr/>
        <p:txBody>
          <a:bodyPr/>
          <a:lstStyle/>
          <a:p>
            <a:pPr>
              <a:defRPr/>
            </a:pPr>
            <a:fld id="{9133A152-4D26-483B-836B-E4527279056E}" type="slidenum">
              <a:rPr lang="nl-NL" altLang="nl-NL" smtClean="0"/>
              <a:pPr>
                <a:defRPr/>
              </a:pPr>
              <a:t>22</a:t>
            </a:fld>
            <a:endParaRPr lang="nl-NL" altLang="nl-NL"/>
          </a:p>
        </p:txBody>
      </p:sp>
      <p:pic>
        <p:nvPicPr>
          <p:cNvPr id="2050" name="Picture 2" descr="Science &amp; ICT – RSG Enkhuizen">
            <a:extLst>
              <a:ext uri="{FF2B5EF4-FFF2-40B4-BE49-F238E27FC236}">
                <a16:creationId xmlns:a16="http://schemas.microsoft.com/office/drawing/2014/main" id="{5CFE7F67-9398-912A-6D9B-559D2964B02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736" b="773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524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B5 – Waardering en selectie: wat te doen met toepasbare regels?</a:t>
            </a:r>
          </a:p>
        </p:txBody>
      </p:sp>
      <p:pic>
        <p:nvPicPr>
          <p:cNvPr id="2" name="Afbeelding 1">
            <a:extLst>
              <a:ext uri="{FF2B5EF4-FFF2-40B4-BE49-F238E27FC236}">
                <a16:creationId xmlns:a16="http://schemas.microsoft.com/office/drawing/2014/main" id="{D6A0DAF6-FDCB-4F1E-8A9C-95F8FF79D710}"/>
              </a:ext>
            </a:extLst>
          </p:cNvPr>
          <p:cNvPicPr>
            <a:picLocks noChangeAspect="1"/>
          </p:cNvPicPr>
          <p:nvPr/>
        </p:nvPicPr>
        <p:blipFill>
          <a:blip r:embed="rId2"/>
          <a:stretch>
            <a:fillRect/>
          </a:stretch>
        </p:blipFill>
        <p:spPr>
          <a:xfrm>
            <a:off x="1799771" y="702823"/>
            <a:ext cx="7033531" cy="5792320"/>
          </a:xfrm>
          <a:prstGeom prst="rect">
            <a:avLst/>
          </a:prstGeom>
          <a:ln>
            <a:solidFill>
              <a:schemeClr val="tx1"/>
            </a:solidFill>
          </a:ln>
        </p:spPr>
      </p:pic>
    </p:spTree>
    <p:extLst>
      <p:ext uri="{BB962C8B-B14F-4D97-AF65-F5344CB8AC3E}">
        <p14:creationId xmlns:p14="http://schemas.microsoft.com/office/powerpoint/2010/main" val="2917036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B3 – Authenticiteit, besluiten en ‘tijdreizen’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97E5852E-D07F-4BDC-9E15-7D90B4F09A9E}"/>
              </a:ext>
            </a:extLst>
          </p:cNvPr>
          <p:cNvPicPr>
            <a:picLocks noChangeAspect="1"/>
          </p:cNvPicPr>
          <p:nvPr/>
        </p:nvPicPr>
        <p:blipFill>
          <a:blip r:embed="rId3"/>
          <a:stretch>
            <a:fillRect/>
          </a:stretch>
        </p:blipFill>
        <p:spPr>
          <a:xfrm>
            <a:off x="3069772" y="654162"/>
            <a:ext cx="5627811" cy="5949838"/>
          </a:xfrm>
          <a:prstGeom prst="rect">
            <a:avLst/>
          </a:prstGeom>
          <a:ln>
            <a:solidFill>
              <a:schemeClr val="tx1"/>
            </a:solidFill>
          </a:ln>
        </p:spPr>
      </p:pic>
    </p:spTree>
    <p:extLst>
      <p:ext uri="{BB962C8B-B14F-4D97-AF65-F5344CB8AC3E}">
        <p14:creationId xmlns:p14="http://schemas.microsoft.com/office/powerpoint/2010/main" val="207136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Zaakgericht: proces en informatieobjecten van ‘toepasbare regels’?</a:t>
            </a:r>
          </a:p>
        </p:txBody>
      </p:sp>
      <p:pic>
        <p:nvPicPr>
          <p:cNvPr id="4" name="Afbeelding 3">
            <a:extLst>
              <a:ext uri="{FF2B5EF4-FFF2-40B4-BE49-F238E27FC236}">
                <a16:creationId xmlns:a16="http://schemas.microsoft.com/office/drawing/2014/main" id="{6FD19828-B06D-4E1D-95B5-CE7D24D9935E}"/>
              </a:ext>
            </a:extLst>
          </p:cNvPr>
          <p:cNvPicPr>
            <a:picLocks noChangeAspect="1"/>
          </p:cNvPicPr>
          <p:nvPr/>
        </p:nvPicPr>
        <p:blipFill>
          <a:blip r:embed="rId2"/>
          <a:stretch>
            <a:fillRect/>
          </a:stretch>
        </p:blipFill>
        <p:spPr>
          <a:xfrm>
            <a:off x="2897703" y="591418"/>
            <a:ext cx="6396593" cy="6266581"/>
          </a:xfrm>
          <a:prstGeom prst="rect">
            <a:avLst/>
          </a:prstGeom>
        </p:spPr>
      </p:pic>
      <p:sp>
        <p:nvSpPr>
          <p:cNvPr id="6" name="Rechthoek 5">
            <a:extLst>
              <a:ext uri="{FF2B5EF4-FFF2-40B4-BE49-F238E27FC236}">
                <a16:creationId xmlns:a16="http://schemas.microsoft.com/office/drawing/2014/main" id="{5617D6E0-EE8E-4DB6-96B7-7416F03E05B6}"/>
              </a:ext>
            </a:extLst>
          </p:cNvPr>
          <p:cNvSpPr/>
          <p:nvPr/>
        </p:nvSpPr>
        <p:spPr>
          <a:xfrm>
            <a:off x="-1" y="6521188"/>
            <a:ext cx="2809875"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GEMMA thema Omgevingswet</a:t>
            </a:r>
            <a:b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Deelproces ‘Bekendmaken wijziging omgevingsplan’</a:t>
            </a:r>
          </a:p>
        </p:txBody>
      </p:sp>
    </p:spTree>
    <p:extLst>
      <p:ext uri="{BB962C8B-B14F-4D97-AF65-F5344CB8AC3E}">
        <p14:creationId xmlns:p14="http://schemas.microsoft.com/office/powerpoint/2010/main" val="4218553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309663" y="731837"/>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onderzocht?</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Aandachtspunten/onderzoeksdoelen bij Van Plan tot Publicatie</a:t>
            </a:r>
            <a:endParaRPr lang="nl-NL" b="1" dirty="0">
              <a:solidFill>
                <a:prstClr val="black"/>
              </a:solidFill>
            </a:endParaRPr>
          </a:p>
          <a:p>
            <a:pPr marL="457200" indent="-457200">
              <a:lnSpc>
                <a:spcPct val="200000"/>
              </a:lnSpc>
              <a:buFont typeface="+mj-lt"/>
              <a:buAutoNum type="alphaUcPeriod"/>
              <a:defRPr/>
            </a:pPr>
            <a:r>
              <a:rPr lang="nl-NL" dirty="0">
                <a:solidFill>
                  <a:prstClr val="black"/>
                </a:solidFill>
              </a:rPr>
              <a:t>Aandachtspunten/onderzoeksdoelen bij toepasbare regels</a:t>
            </a:r>
          </a:p>
          <a:p>
            <a:pPr marL="457200" indent="-457200">
              <a:lnSpc>
                <a:spcPct val="200000"/>
              </a:lnSpc>
              <a:buFont typeface="+mj-lt"/>
              <a:buAutoNum type="alphaUcPeriod"/>
              <a:defRPr/>
            </a:pPr>
            <a:r>
              <a:rPr lang="nl-NL" b="1" dirty="0">
                <a:solidFill>
                  <a:prstClr val="black"/>
                </a:solidFill>
              </a:rPr>
              <a:t>Aandachtspunten/onderzoeksdoelen bij VTH</a:t>
            </a:r>
          </a:p>
          <a:p>
            <a:pPr marL="457200" indent="-457200">
              <a:lnSpc>
                <a:spcPct val="200000"/>
              </a:lnSpc>
              <a:buFont typeface="+mj-lt"/>
              <a:buAutoNum type="alphaUcPeriod"/>
              <a:defRPr/>
            </a:pPr>
            <a:r>
              <a:rPr lang="nl-NL" dirty="0">
                <a:solidFill>
                  <a:prstClr val="black"/>
                </a:solidFill>
              </a:rPr>
              <a:t>VTH special: WKB en register externe veiligheid</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930852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88764"/>
            <a:ext cx="12062028" cy="1071101"/>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Start weer bij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het proces</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Werkende processen</a:t>
            </a:r>
            <a:r>
              <a:rPr lang="nl-NL" sz="800" dirty="0"/>
              <a:t>, vergunningaanvraag</a:t>
            </a:r>
          </a:p>
        </p:txBody>
      </p:sp>
      <p:pic>
        <p:nvPicPr>
          <p:cNvPr id="5" name="Afbeelding 4">
            <a:extLst>
              <a:ext uri="{FF2B5EF4-FFF2-40B4-BE49-F238E27FC236}">
                <a16:creationId xmlns:a16="http://schemas.microsoft.com/office/drawing/2014/main" id="{81782BA3-7F45-4E2F-9BBA-50FF7B632E1A}"/>
              </a:ext>
            </a:extLst>
          </p:cNvPr>
          <p:cNvPicPr>
            <a:picLocks noChangeAspect="1"/>
          </p:cNvPicPr>
          <p:nvPr/>
        </p:nvPicPr>
        <p:blipFill>
          <a:blip r:embed="rId2"/>
          <a:stretch>
            <a:fillRect/>
          </a:stretch>
        </p:blipFill>
        <p:spPr>
          <a:xfrm>
            <a:off x="2930525" y="0"/>
            <a:ext cx="9124950" cy="6858000"/>
          </a:xfrm>
          <a:prstGeom prst="rect">
            <a:avLst/>
          </a:prstGeom>
        </p:spPr>
      </p:pic>
    </p:spTree>
    <p:extLst>
      <p:ext uri="{BB962C8B-B14F-4D97-AF65-F5344CB8AC3E}">
        <p14:creationId xmlns:p14="http://schemas.microsoft.com/office/powerpoint/2010/main" val="2375911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368399-D8B4-D028-B8FC-0BCC729271BC}"/>
              </a:ext>
            </a:extLst>
          </p:cNvPr>
          <p:cNvSpPr>
            <a:spLocks noGrp="1"/>
          </p:cNvSpPr>
          <p:nvPr>
            <p:ph type="title"/>
          </p:nvPr>
        </p:nvSpPr>
        <p:spPr/>
        <p:txBody>
          <a:bodyPr/>
          <a:lstStyle/>
          <a:p>
            <a:r>
              <a:rPr lang="nl-NL" dirty="0"/>
              <a:t>Bevindingen werkplaats VTH</a:t>
            </a:r>
          </a:p>
        </p:txBody>
      </p:sp>
      <p:sp>
        <p:nvSpPr>
          <p:cNvPr id="3" name="Tijdelijke aanduiding voor inhoud 2">
            <a:extLst>
              <a:ext uri="{FF2B5EF4-FFF2-40B4-BE49-F238E27FC236}">
                <a16:creationId xmlns:a16="http://schemas.microsoft.com/office/drawing/2014/main" id="{98237092-A0A7-F342-4ADD-900074B2F06C}"/>
              </a:ext>
            </a:extLst>
          </p:cNvPr>
          <p:cNvSpPr>
            <a:spLocks noGrp="1"/>
          </p:cNvSpPr>
          <p:nvPr>
            <p:ph idx="1"/>
          </p:nvPr>
        </p:nvSpPr>
        <p:spPr>
          <a:xfrm>
            <a:off x="609600" y="1166018"/>
            <a:ext cx="10972800" cy="4525963"/>
          </a:xfrm>
        </p:spPr>
        <p:txBody>
          <a:bodyPr/>
          <a:lstStyle/>
          <a:p>
            <a:r>
              <a:rPr lang="nl-NL" dirty="0"/>
              <a:t>Bewaartermijnen voor </a:t>
            </a:r>
            <a:r>
              <a:rPr lang="nl-NL" dirty="0" err="1"/>
              <a:t>Prov</a:t>
            </a:r>
            <a:r>
              <a:rPr lang="nl-NL" dirty="0"/>
              <a:t>/WS en gemeenten niet gelijk. Wens om deze gelijk te maken</a:t>
            </a:r>
          </a:p>
          <a:p>
            <a:endParaRPr lang="nl-NL" dirty="0"/>
          </a:p>
          <a:p>
            <a:r>
              <a:rPr lang="nl-NL" dirty="0"/>
              <a:t>Constatering: DSO-LV slaat (tijdelijk) gegevens op, maar archiveert niks</a:t>
            </a:r>
            <a:br>
              <a:rPr lang="nl-NL" dirty="0"/>
            </a:br>
            <a:r>
              <a:rPr lang="nl-NL" dirty="0"/>
              <a:t>(Loket, </a:t>
            </a:r>
            <a:r>
              <a:rPr lang="nl-NL" dirty="0" err="1"/>
              <a:t>dso-swf</a:t>
            </a:r>
            <a:r>
              <a:rPr lang="nl-NL" dirty="0"/>
              <a:t>)</a:t>
            </a:r>
          </a:p>
          <a:p>
            <a:endParaRPr lang="nl-NL" dirty="0"/>
          </a:p>
          <a:p>
            <a:r>
              <a:rPr lang="nl-NL" dirty="0"/>
              <a:t>Te bewaren dossiers moeten door gezagen bewaard en gearchiveerd worden</a:t>
            </a:r>
          </a:p>
          <a:p>
            <a:endParaRPr lang="nl-NL" dirty="0"/>
          </a:p>
          <a:p>
            <a:r>
              <a:rPr lang="nl-NL" dirty="0"/>
              <a:t>Adviezen door derden te bewaren, maar ook in dossier van gezagen</a:t>
            </a:r>
          </a:p>
          <a:p>
            <a:endParaRPr lang="nl-NL" dirty="0"/>
          </a:p>
          <a:p>
            <a:r>
              <a:rPr lang="nl-NL" dirty="0"/>
              <a:t>Zaakgericht dossiers opbouwen</a:t>
            </a:r>
          </a:p>
          <a:p>
            <a:endParaRPr lang="nl-NL" dirty="0"/>
          </a:p>
          <a:p>
            <a:r>
              <a:rPr lang="nl-NL" dirty="0"/>
              <a:t>Een goede inrichting van VTH-afhandelingsapplicatie is essentieel, resultaattypen van zaaktypen zijn vertrekpunt voor inrichting</a:t>
            </a:r>
          </a:p>
          <a:p>
            <a:endParaRPr lang="nl-NL" dirty="0"/>
          </a:p>
          <a:p>
            <a:r>
              <a:rPr lang="nl-NL" dirty="0"/>
              <a:t>Denk goed na waar dossier/archiefvorming plaatsvindt. Backoffice of </a:t>
            </a:r>
            <a:r>
              <a:rPr lang="nl-NL" dirty="0" err="1"/>
              <a:t>middoffice</a:t>
            </a:r>
            <a:endParaRPr lang="nl-NL" dirty="0"/>
          </a:p>
          <a:p>
            <a:endParaRPr lang="nl-NL" dirty="0"/>
          </a:p>
        </p:txBody>
      </p:sp>
      <p:sp>
        <p:nvSpPr>
          <p:cNvPr id="4" name="Tijdelijke aanduiding voor dianummer 3">
            <a:extLst>
              <a:ext uri="{FF2B5EF4-FFF2-40B4-BE49-F238E27FC236}">
                <a16:creationId xmlns:a16="http://schemas.microsoft.com/office/drawing/2014/main" id="{DA7BED65-FA30-B14C-B2DB-8E0B58C6DE03}"/>
              </a:ext>
            </a:extLst>
          </p:cNvPr>
          <p:cNvSpPr>
            <a:spLocks noGrp="1"/>
          </p:cNvSpPr>
          <p:nvPr>
            <p:ph type="sldNum" sz="quarter" idx="12"/>
          </p:nvPr>
        </p:nvSpPr>
        <p:spPr/>
        <p:txBody>
          <a:bodyPr/>
          <a:lstStyle/>
          <a:p>
            <a:pPr>
              <a:defRPr/>
            </a:pPr>
            <a:fld id="{9133A152-4D26-483B-836B-E4527279056E}" type="slidenum">
              <a:rPr lang="nl-NL" altLang="nl-NL" smtClean="0"/>
              <a:pPr>
                <a:defRPr/>
              </a:pPr>
              <a:t>28</a:t>
            </a:fld>
            <a:endParaRPr lang="nl-NL" altLang="nl-NL"/>
          </a:p>
        </p:txBody>
      </p:sp>
    </p:spTree>
    <p:extLst>
      <p:ext uri="{BB962C8B-B14F-4D97-AF65-F5344CB8AC3E}">
        <p14:creationId xmlns:p14="http://schemas.microsoft.com/office/powerpoint/2010/main" val="2544995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309663" y="731837"/>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onderzocht?</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Aandachtspunten/onderzoeksdoelen bij Van Plan tot Publicatie</a:t>
            </a:r>
            <a:endParaRPr lang="nl-NL" b="1" dirty="0">
              <a:solidFill>
                <a:prstClr val="black"/>
              </a:solidFill>
            </a:endParaRPr>
          </a:p>
          <a:p>
            <a:pPr marL="457200" indent="-457200">
              <a:lnSpc>
                <a:spcPct val="200000"/>
              </a:lnSpc>
              <a:buFont typeface="+mj-lt"/>
              <a:buAutoNum type="alphaUcPeriod"/>
              <a:defRPr/>
            </a:pPr>
            <a:r>
              <a:rPr lang="nl-NL" dirty="0">
                <a:solidFill>
                  <a:prstClr val="black"/>
                </a:solidFill>
              </a:rPr>
              <a:t>Aandachtspunten/onderzoeksdoelen bij toepasbare regels</a:t>
            </a:r>
          </a:p>
          <a:p>
            <a:pPr marL="457200" indent="-457200">
              <a:lnSpc>
                <a:spcPct val="200000"/>
              </a:lnSpc>
              <a:buFont typeface="+mj-lt"/>
              <a:buAutoNum type="alphaUcPeriod"/>
              <a:defRPr/>
            </a:pPr>
            <a:r>
              <a:rPr lang="nl-NL" dirty="0">
                <a:solidFill>
                  <a:prstClr val="black"/>
                </a:solidFill>
              </a:rPr>
              <a:t>Aandachtspunten/onderzoeksdoelen bij VTH</a:t>
            </a:r>
          </a:p>
          <a:p>
            <a:pPr marL="457200" indent="-457200">
              <a:lnSpc>
                <a:spcPct val="200000"/>
              </a:lnSpc>
              <a:buFont typeface="+mj-lt"/>
              <a:buAutoNum type="alphaUcPeriod"/>
              <a:defRPr/>
            </a:pPr>
            <a:r>
              <a:rPr lang="nl-NL" b="1" dirty="0">
                <a:solidFill>
                  <a:prstClr val="black"/>
                </a:solidFill>
              </a:rPr>
              <a:t>VTH special: WKB en register externe veiligheid</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539891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75937"/>
              </a:buClr>
              <a:buSzPts val="2800"/>
              <a:buFont typeface="Verdana"/>
              <a:buNone/>
            </a:pPr>
            <a:r>
              <a:rPr lang="nl-NL" dirty="0"/>
              <a:t>De betrokken samenwerkingspartijen</a:t>
            </a:r>
            <a:endParaRPr dirty="0"/>
          </a:p>
        </p:txBody>
      </p:sp>
      <p:sp>
        <p:nvSpPr>
          <p:cNvPr id="139" name="Google Shape;139;p2"/>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nl-NL" sz="1000" b="0" i="0" u="none" strike="noStrike" kern="0" cap="none" spc="0" normalizeH="0" baseline="0" noProof="0">
                <a:ln>
                  <a:noFill/>
                </a:ln>
                <a:solidFill>
                  <a:srgbClr val="FFFFFF"/>
                </a:solidFill>
                <a:effectLst/>
                <a:uLnTx/>
                <a:uFillTx/>
                <a:latin typeface="Verdana"/>
                <a:ea typeface="Verdana"/>
                <a:sym typeface="Verdana"/>
              </a:rPr>
              <a:t>15/6/21</a:t>
            </a:r>
            <a:endParaRPr kumimoji="0" sz="1000" b="0" i="0" u="none" strike="noStrike" kern="0" cap="none" spc="0" normalizeH="0" baseline="0" noProof="0">
              <a:ln>
                <a:noFill/>
              </a:ln>
              <a:solidFill>
                <a:srgbClr val="FFFFFF"/>
              </a:solidFill>
              <a:effectLst/>
              <a:uLnTx/>
              <a:uFillTx/>
              <a:latin typeface="Verdana"/>
              <a:ea typeface="Verdana"/>
              <a:sym typeface="Verdana"/>
            </a:endParaRPr>
          </a:p>
        </p:txBody>
      </p:sp>
      <p:pic>
        <p:nvPicPr>
          <p:cNvPr id="2050" name="Picture 2" descr="Meerinzicht - Het Vraaghuis">
            <a:extLst>
              <a:ext uri="{FF2B5EF4-FFF2-40B4-BE49-F238E27FC236}">
                <a16:creationId xmlns:a16="http://schemas.microsoft.com/office/drawing/2014/main" id="{FBD34082-3445-DC94-E0BD-BADB48EC12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27" y="2457601"/>
            <a:ext cx="2140078" cy="66312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et Utrechts Archief · GitHub">
            <a:extLst>
              <a:ext uri="{FF2B5EF4-FFF2-40B4-BE49-F238E27FC236}">
                <a16:creationId xmlns:a16="http://schemas.microsoft.com/office/drawing/2014/main" id="{DC784C66-98E1-7431-B8AF-7B1216C55E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7768" y="2204225"/>
            <a:ext cx="979933" cy="97993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Gemeente Tilburg over haar unieke aanpak op de transitievisie - Finance  Ideas">
            <a:extLst>
              <a:ext uri="{FF2B5EF4-FFF2-40B4-BE49-F238E27FC236}">
                <a16:creationId xmlns:a16="http://schemas.microsoft.com/office/drawing/2014/main" id="{2A3FF6CE-486E-FA3D-BA71-DC49CD6DDE4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160" r="22801"/>
          <a:stretch/>
        </p:blipFill>
        <p:spPr bwMode="auto">
          <a:xfrm>
            <a:off x="4587916" y="1963510"/>
            <a:ext cx="1499617" cy="140047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Waterschap Rivierenland - RWB">
            <a:extLst>
              <a:ext uri="{FF2B5EF4-FFF2-40B4-BE49-F238E27FC236}">
                <a16:creationId xmlns:a16="http://schemas.microsoft.com/office/drawing/2014/main" id="{821B0264-5D73-DBBD-EB9A-84DA13106E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3750" y="2175759"/>
            <a:ext cx="2153594" cy="106449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tad Zwolle - Cstories.nl - Business Storytelling">
            <a:extLst>
              <a:ext uri="{FF2B5EF4-FFF2-40B4-BE49-F238E27FC236}">
                <a16:creationId xmlns:a16="http://schemas.microsoft.com/office/drawing/2014/main" id="{F6890292-4E0F-3542-D18D-A344FB6084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54585" y="1720251"/>
            <a:ext cx="1400472" cy="1400472"/>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Kan een afbeelding zijn van waadvogel en tekst">
            <a:extLst>
              <a:ext uri="{FF2B5EF4-FFF2-40B4-BE49-F238E27FC236}">
                <a16:creationId xmlns:a16="http://schemas.microsoft.com/office/drawing/2014/main" id="{9001FF08-E27B-6482-AD9F-DED4B426EF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5552" y="3992718"/>
            <a:ext cx="1381812" cy="1381812"/>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Provincie Gelderland - Kiemt">
            <a:extLst>
              <a:ext uri="{FF2B5EF4-FFF2-40B4-BE49-F238E27FC236}">
                <a16:creationId xmlns:a16="http://schemas.microsoft.com/office/drawing/2014/main" id="{FE646E92-C336-CFAD-CC0D-38B2CFFB36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92447" y="3951955"/>
            <a:ext cx="2157984" cy="1578026"/>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Waterlands Archief">
            <a:extLst>
              <a:ext uri="{FF2B5EF4-FFF2-40B4-BE49-F238E27FC236}">
                <a16:creationId xmlns:a16="http://schemas.microsoft.com/office/drawing/2014/main" id="{FA1FDBAB-E1C5-533B-EBB8-623F1D9E527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62402" y="4299431"/>
            <a:ext cx="1711296" cy="883073"/>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VNG | Vereniging van Nederlandse Gemeenten">
            <a:extLst>
              <a:ext uri="{FF2B5EF4-FFF2-40B4-BE49-F238E27FC236}">
                <a16:creationId xmlns:a16="http://schemas.microsoft.com/office/drawing/2014/main" id="{524BA7FB-6FCD-B0BF-1E48-41826E1EB0C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34528" y="3932677"/>
            <a:ext cx="2860752" cy="1501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Wet kwaliteitsborging voor het bouwen</a:t>
            </a:r>
          </a:p>
        </p:txBody>
      </p:sp>
      <p:pic>
        <p:nvPicPr>
          <p:cNvPr id="5" name="Afbeelding 4" descr="Afbeelding met tafel&#10;&#10;Automatisch gegenereerde beschrijving">
            <a:extLst>
              <a:ext uri="{FF2B5EF4-FFF2-40B4-BE49-F238E27FC236}">
                <a16:creationId xmlns:a16="http://schemas.microsoft.com/office/drawing/2014/main" id="{A0F07C5C-62C4-4327-996C-C2B12353C45D}"/>
              </a:ext>
            </a:extLst>
          </p:cNvPr>
          <p:cNvPicPr>
            <a:picLocks noChangeAspect="1"/>
          </p:cNvPicPr>
          <p:nvPr/>
        </p:nvPicPr>
        <p:blipFill>
          <a:blip r:embed="rId2"/>
          <a:stretch>
            <a:fillRect/>
          </a:stretch>
        </p:blipFill>
        <p:spPr>
          <a:xfrm>
            <a:off x="1300031" y="513802"/>
            <a:ext cx="9591938" cy="5989469"/>
          </a:xfrm>
          <a:prstGeom prst="rect">
            <a:avLst/>
          </a:prstGeom>
        </p:spPr>
      </p:pic>
      <p:sp>
        <p:nvSpPr>
          <p:cNvPr id="8" name="Ovaal 7">
            <a:extLst>
              <a:ext uri="{FF2B5EF4-FFF2-40B4-BE49-F238E27FC236}">
                <a16:creationId xmlns:a16="http://schemas.microsoft.com/office/drawing/2014/main" id="{94C5591E-A204-44BD-8418-72FE6EBEAB1A}"/>
              </a:ext>
            </a:extLst>
          </p:cNvPr>
          <p:cNvSpPr/>
          <p:nvPr/>
        </p:nvSpPr>
        <p:spPr>
          <a:xfrm>
            <a:off x="7976307" y="2804939"/>
            <a:ext cx="1343026" cy="2524125"/>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64B9083F-5AEE-43D9-97A0-FD0350E381BF}"/>
              </a:ext>
            </a:extLst>
          </p:cNvPr>
          <p:cNvSpPr/>
          <p:nvPr/>
        </p:nvSpPr>
        <p:spPr>
          <a:xfrm>
            <a:off x="6238875" y="1075739"/>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F52CBD90-AA44-476E-A208-E439E3B4322D}"/>
              </a:ext>
            </a:extLst>
          </p:cNvPr>
          <p:cNvSpPr/>
          <p:nvPr/>
        </p:nvSpPr>
        <p:spPr>
          <a:xfrm>
            <a:off x="8823323" y="1084616"/>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15D48B38-4FC3-4820-946C-24FE9F2A16F7}"/>
              </a:ext>
            </a:extLst>
          </p:cNvPr>
          <p:cNvSpPr txBox="1"/>
          <p:nvPr/>
        </p:nvSpPr>
        <p:spPr>
          <a:xfrm>
            <a:off x="-44390" y="6676008"/>
            <a:ext cx="12192000" cy="215444"/>
          </a:xfrm>
          <a:prstGeom prst="rect">
            <a:avLst/>
          </a:prstGeom>
          <a:noFill/>
        </p:spPr>
        <p:txBody>
          <a:bodyPr wrap="square" rtlCol="0">
            <a:spAutoFit/>
          </a:bodyPr>
          <a:lstStyle/>
          <a:p>
            <a:r>
              <a:rPr lang="nl-NL" sz="800" dirty="0"/>
              <a:t>Tweede bron: Kamerbrief BZK 4 maart 2021, Toelichting proefprojecten </a:t>
            </a:r>
            <a:r>
              <a:rPr lang="nl-NL" sz="800" dirty="0" err="1"/>
              <a:t>Wkb</a:t>
            </a:r>
            <a:r>
              <a:rPr lang="nl-NL" sz="800" dirty="0"/>
              <a:t>, bijlage proefproject gemeente Voorst</a:t>
            </a:r>
          </a:p>
        </p:txBody>
      </p:sp>
    </p:spTree>
    <p:extLst>
      <p:ext uri="{BB962C8B-B14F-4D97-AF65-F5344CB8AC3E}">
        <p14:creationId xmlns:p14="http://schemas.microsoft.com/office/powerpoint/2010/main" val="14196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DD06C8-96D5-CEF0-59CB-E0DA082931C7}"/>
              </a:ext>
            </a:extLst>
          </p:cNvPr>
          <p:cNvSpPr>
            <a:spLocks noGrp="1"/>
          </p:cNvSpPr>
          <p:nvPr>
            <p:ph type="title"/>
          </p:nvPr>
        </p:nvSpPr>
        <p:spPr/>
        <p:txBody>
          <a:bodyPr/>
          <a:lstStyle/>
          <a:p>
            <a:r>
              <a:rPr lang="nl-NL" dirty="0"/>
              <a:t>Wet kwaliteitsborging bouw</a:t>
            </a:r>
          </a:p>
        </p:txBody>
      </p:sp>
      <p:sp>
        <p:nvSpPr>
          <p:cNvPr id="3" name="Tijdelijke aanduiding voor inhoud 2">
            <a:extLst>
              <a:ext uri="{FF2B5EF4-FFF2-40B4-BE49-F238E27FC236}">
                <a16:creationId xmlns:a16="http://schemas.microsoft.com/office/drawing/2014/main" id="{B8592DEE-FE3C-AA41-2F25-71C4E62D196E}"/>
              </a:ext>
            </a:extLst>
          </p:cNvPr>
          <p:cNvSpPr>
            <a:spLocks noGrp="1"/>
          </p:cNvSpPr>
          <p:nvPr>
            <p:ph sz="half" idx="1"/>
          </p:nvPr>
        </p:nvSpPr>
        <p:spPr/>
        <p:txBody>
          <a:bodyPr>
            <a:normAutofit fontScale="92500" lnSpcReduction="20000"/>
          </a:bodyPr>
          <a:lstStyle/>
          <a:p>
            <a:r>
              <a:rPr lang="nl-NL" dirty="0"/>
              <a:t>Ruimtelijke vergunning (</a:t>
            </a:r>
            <a:r>
              <a:rPr lang="nl-NL" dirty="0" err="1"/>
              <a:t>zaaknr</a:t>
            </a:r>
            <a:r>
              <a:rPr lang="nl-NL" dirty="0"/>
              <a:t> 1)</a:t>
            </a:r>
          </a:p>
          <a:p>
            <a:endParaRPr lang="nl-NL" dirty="0"/>
          </a:p>
          <a:p>
            <a:r>
              <a:rPr lang="nl-NL" dirty="0"/>
              <a:t>Technische aspecten bouwwerk via meldingen en informatieberichten:</a:t>
            </a:r>
          </a:p>
          <a:p>
            <a:r>
              <a:rPr lang="nl-NL" dirty="0"/>
              <a:t>Bouwactiviteit (technisch) informatie (</a:t>
            </a:r>
            <a:r>
              <a:rPr lang="nl-NL" dirty="0" err="1"/>
              <a:t>zaaknr</a:t>
            </a:r>
            <a:r>
              <a:rPr lang="nl-NL" dirty="0"/>
              <a:t> 2 en 3)</a:t>
            </a:r>
          </a:p>
          <a:p>
            <a:r>
              <a:rPr lang="nl-NL" dirty="0"/>
              <a:t>Bouwactiviteit (technisch) melding (</a:t>
            </a:r>
            <a:r>
              <a:rPr lang="nl-NL" dirty="0" err="1"/>
              <a:t>zaaknr</a:t>
            </a:r>
            <a:r>
              <a:rPr lang="nl-NL" dirty="0"/>
              <a:t> 4 en 5)</a:t>
            </a:r>
          </a:p>
          <a:p>
            <a:endParaRPr lang="nl-NL" dirty="0"/>
          </a:p>
          <a:p>
            <a:r>
              <a:rPr lang="nl-NL" dirty="0"/>
              <a:t>Zaaktype ‘Technische bouwactiviteit realisatie melding’ B1872</a:t>
            </a:r>
          </a:p>
          <a:p>
            <a:endParaRPr lang="nl-NL" dirty="0"/>
          </a:p>
          <a:p>
            <a:r>
              <a:rPr lang="nl-NL" dirty="0"/>
              <a:t>Denk aan adresgegevens op documentniveau</a:t>
            </a:r>
            <a:br>
              <a:rPr lang="nl-NL" dirty="0"/>
            </a:br>
            <a:r>
              <a:rPr lang="nl-NL" dirty="0"/>
              <a:t>‘Over 40 jaar zoek je naar bouwvergunning adres </a:t>
            </a:r>
            <a:r>
              <a:rPr lang="nl-NL" dirty="0" err="1"/>
              <a:t>huisnr</a:t>
            </a:r>
            <a:r>
              <a:rPr lang="nl-NL" dirty="0"/>
              <a:t> woonplaats’</a:t>
            </a:r>
            <a:br>
              <a:rPr lang="nl-NL" dirty="0"/>
            </a:br>
            <a:endParaRPr lang="nl-NL" dirty="0"/>
          </a:p>
        </p:txBody>
      </p:sp>
      <p:sp>
        <p:nvSpPr>
          <p:cNvPr id="4" name="Tijdelijke aanduiding voor dianummer 3">
            <a:extLst>
              <a:ext uri="{FF2B5EF4-FFF2-40B4-BE49-F238E27FC236}">
                <a16:creationId xmlns:a16="http://schemas.microsoft.com/office/drawing/2014/main" id="{13617102-3B19-4DDF-9052-D7CC62C82C07}"/>
              </a:ext>
            </a:extLst>
          </p:cNvPr>
          <p:cNvSpPr>
            <a:spLocks noGrp="1"/>
          </p:cNvSpPr>
          <p:nvPr>
            <p:ph type="sldNum" sz="quarter" idx="12"/>
          </p:nvPr>
        </p:nvSpPr>
        <p:spPr/>
        <p:txBody>
          <a:bodyPr/>
          <a:lstStyle/>
          <a:p>
            <a:pPr>
              <a:defRPr/>
            </a:pPr>
            <a:fld id="{9133A152-4D26-483B-836B-E4527279056E}" type="slidenum">
              <a:rPr lang="nl-NL" altLang="nl-NL" smtClean="0"/>
              <a:pPr>
                <a:defRPr/>
              </a:pPr>
              <a:t>31</a:t>
            </a:fld>
            <a:endParaRPr lang="nl-NL" altLang="nl-NL"/>
          </a:p>
        </p:txBody>
      </p:sp>
      <p:pic>
        <p:nvPicPr>
          <p:cNvPr id="6" name="Afbeelding 5">
            <a:extLst>
              <a:ext uri="{FF2B5EF4-FFF2-40B4-BE49-F238E27FC236}">
                <a16:creationId xmlns:a16="http://schemas.microsoft.com/office/drawing/2014/main" id="{556C6EDC-3A68-6874-5E47-FC6984285DB2}"/>
              </a:ext>
            </a:extLst>
          </p:cNvPr>
          <p:cNvPicPr>
            <a:picLocks noChangeAspect="1"/>
          </p:cNvPicPr>
          <p:nvPr/>
        </p:nvPicPr>
        <p:blipFill>
          <a:blip r:embed="rId2"/>
          <a:stretch>
            <a:fillRect/>
          </a:stretch>
        </p:blipFill>
        <p:spPr>
          <a:xfrm>
            <a:off x="6534025" y="-9250"/>
            <a:ext cx="5657975" cy="4661807"/>
          </a:xfrm>
          <a:prstGeom prst="rect">
            <a:avLst/>
          </a:prstGeom>
        </p:spPr>
      </p:pic>
      <p:pic>
        <p:nvPicPr>
          <p:cNvPr id="8" name="Afbeelding 7">
            <a:extLst>
              <a:ext uri="{FF2B5EF4-FFF2-40B4-BE49-F238E27FC236}">
                <a16:creationId xmlns:a16="http://schemas.microsoft.com/office/drawing/2014/main" id="{CF764E05-519C-7CFF-B2C2-FB0ABA9EF599}"/>
              </a:ext>
            </a:extLst>
          </p:cNvPr>
          <p:cNvPicPr>
            <a:picLocks noChangeAspect="1"/>
          </p:cNvPicPr>
          <p:nvPr/>
        </p:nvPicPr>
        <p:blipFill>
          <a:blip r:embed="rId3"/>
          <a:stretch>
            <a:fillRect/>
          </a:stretch>
        </p:blipFill>
        <p:spPr>
          <a:xfrm>
            <a:off x="6534025" y="4614916"/>
            <a:ext cx="5448218" cy="2497359"/>
          </a:xfrm>
          <a:prstGeom prst="rect">
            <a:avLst/>
          </a:prstGeom>
        </p:spPr>
      </p:pic>
    </p:spTree>
    <p:extLst>
      <p:ext uri="{BB962C8B-B14F-4D97-AF65-F5344CB8AC3E}">
        <p14:creationId xmlns:p14="http://schemas.microsoft.com/office/powerpoint/2010/main" val="2891598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7A72D9-CD3E-3734-2006-93159AA5AD77}"/>
              </a:ext>
            </a:extLst>
          </p:cNvPr>
          <p:cNvSpPr>
            <a:spLocks noGrp="1"/>
          </p:cNvSpPr>
          <p:nvPr>
            <p:ph type="title"/>
          </p:nvPr>
        </p:nvSpPr>
        <p:spPr/>
        <p:txBody>
          <a:bodyPr/>
          <a:lstStyle/>
          <a:p>
            <a:r>
              <a:rPr lang="nl-NL" dirty="0"/>
              <a:t>Register externe veiligheid REV</a:t>
            </a:r>
          </a:p>
        </p:txBody>
      </p:sp>
      <p:sp>
        <p:nvSpPr>
          <p:cNvPr id="3" name="Tijdelijke aanduiding voor inhoud 2">
            <a:extLst>
              <a:ext uri="{FF2B5EF4-FFF2-40B4-BE49-F238E27FC236}">
                <a16:creationId xmlns:a16="http://schemas.microsoft.com/office/drawing/2014/main" id="{B39C8606-53CE-D91A-2F39-481352C7108F}"/>
              </a:ext>
            </a:extLst>
          </p:cNvPr>
          <p:cNvSpPr>
            <a:spLocks noGrp="1"/>
          </p:cNvSpPr>
          <p:nvPr>
            <p:ph idx="1"/>
          </p:nvPr>
        </p:nvSpPr>
        <p:spPr/>
        <p:txBody>
          <a:bodyPr/>
          <a:lstStyle/>
          <a:p>
            <a:r>
              <a:rPr lang="nl-NL" dirty="0"/>
              <a:t>Het REV is een register waarin informatie over externe veiligheidsrisico’s verzameld wordt</a:t>
            </a:r>
          </a:p>
          <a:p>
            <a:endParaRPr lang="nl-NL" dirty="0"/>
          </a:p>
          <a:p>
            <a:r>
              <a:rPr lang="nl-NL" dirty="0"/>
              <a:t>De (gemandateerde) bronhouders zorgen ervoor dat data van risicovolle activiteiten in het REV terecht komen</a:t>
            </a:r>
          </a:p>
          <a:p>
            <a:endParaRPr lang="nl-NL" dirty="0"/>
          </a:p>
          <a:p>
            <a:r>
              <a:rPr lang="nl-NL" dirty="0"/>
              <a:t>Het REV vervangt het Register risicosituaties gevaarlijke stoffen (RRGS)</a:t>
            </a:r>
          </a:p>
          <a:p>
            <a:endParaRPr lang="nl-NL" dirty="0"/>
          </a:p>
          <a:p>
            <a:r>
              <a:rPr lang="nl-NL" dirty="0"/>
              <a:t>https://www.registerexterneveiligheid.nl/</a:t>
            </a:r>
          </a:p>
        </p:txBody>
      </p:sp>
      <p:sp>
        <p:nvSpPr>
          <p:cNvPr id="4" name="Tijdelijke aanduiding voor dianummer 3">
            <a:extLst>
              <a:ext uri="{FF2B5EF4-FFF2-40B4-BE49-F238E27FC236}">
                <a16:creationId xmlns:a16="http://schemas.microsoft.com/office/drawing/2014/main" id="{BF3B1684-0549-6480-3546-32389A2457BB}"/>
              </a:ext>
            </a:extLst>
          </p:cNvPr>
          <p:cNvSpPr>
            <a:spLocks noGrp="1"/>
          </p:cNvSpPr>
          <p:nvPr>
            <p:ph type="sldNum" sz="quarter" idx="12"/>
          </p:nvPr>
        </p:nvSpPr>
        <p:spPr/>
        <p:txBody>
          <a:bodyPr/>
          <a:lstStyle/>
          <a:p>
            <a:pPr>
              <a:defRPr/>
            </a:pPr>
            <a:fld id="{9133A152-4D26-483B-836B-E4527279056E}" type="slidenum">
              <a:rPr lang="nl-NL" altLang="nl-NL" smtClean="0"/>
              <a:pPr>
                <a:defRPr/>
              </a:pPr>
              <a:t>32</a:t>
            </a:fld>
            <a:endParaRPr lang="nl-NL" altLang="nl-NL"/>
          </a:p>
        </p:txBody>
      </p:sp>
    </p:spTree>
    <p:extLst>
      <p:ext uri="{BB962C8B-B14F-4D97-AF65-F5344CB8AC3E}">
        <p14:creationId xmlns:p14="http://schemas.microsoft.com/office/powerpoint/2010/main" val="565771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9A048F-9865-86B4-7DD0-62A8211FEF27}"/>
              </a:ext>
            </a:extLst>
          </p:cNvPr>
          <p:cNvSpPr>
            <a:spLocks noGrp="1"/>
          </p:cNvSpPr>
          <p:nvPr>
            <p:ph type="title"/>
          </p:nvPr>
        </p:nvSpPr>
        <p:spPr/>
        <p:txBody>
          <a:bodyPr/>
          <a:lstStyle/>
          <a:p>
            <a:r>
              <a:rPr lang="nl-NL" dirty="0"/>
              <a:t>Register externe veiligheid</a:t>
            </a:r>
          </a:p>
        </p:txBody>
      </p:sp>
      <p:pic>
        <p:nvPicPr>
          <p:cNvPr id="6" name="Tijdelijke aanduiding voor inhoud 5" descr="Afbeelding met tekst&#10;&#10;Automatisch gegenereerde beschrijving">
            <a:extLst>
              <a:ext uri="{FF2B5EF4-FFF2-40B4-BE49-F238E27FC236}">
                <a16:creationId xmlns:a16="http://schemas.microsoft.com/office/drawing/2014/main" id="{6A05670E-BFC7-0748-E588-5F7EA8C48638}"/>
              </a:ext>
            </a:extLst>
          </p:cNvPr>
          <p:cNvPicPr>
            <a:picLocks noGrp="1" noChangeAspect="1"/>
          </p:cNvPicPr>
          <p:nvPr>
            <p:ph idx="1"/>
          </p:nvPr>
        </p:nvPicPr>
        <p:blipFill>
          <a:blip r:embed="rId2"/>
          <a:stretch>
            <a:fillRect/>
          </a:stretch>
        </p:blipFill>
        <p:spPr>
          <a:xfrm>
            <a:off x="526898" y="1255984"/>
            <a:ext cx="8210702" cy="4564444"/>
          </a:xfrm>
        </p:spPr>
      </p:pic>
      <p:sp>
        <p:nvSpPr>
          <p:cNvPr id="4" name="Tijdelijke aanduiding voor dianummer 3">
            <a:extLst>
              <a:ext uri="{FF2B5EF4-FFF2-40B4-BE49-F238E27FC236}">
                <a16:creationId xmlns:a16="http://schemas.microsoft.com/office/drawing/2014/main" id="{BFD924B3-2D6C-AFEA-22E8-7442B58CA9A8}"/>
              </a:ext>
            </a:extLst>
          </p:cNvPr>
          <p:cNvSpPr>
            <a:spLocks noGrp="1"/>
          </p:cNvSpPr>
          <p:nvPr>
            <p:ph type="sldNum" sz="quarter" idx="12"/>
          </p:nvPr>
        </p:nvSpPr>
        <p:spPr/>
        <p:txBody>
          <a:bodyPr/>
          <a:lstStyle/>
          <a:p>
            <a:pPr>
              <a:defRPr/>
            </a:pPr>
            <a:fld id="{9133A152-4D26-483B-836B-E4527279056E}" type="slidenum">
              <a:rPr lang="nl-NL" altLang="nl-NL" smtClean="0"/>
              <a:pPr>
                <a:defRPr/>
              </a:pPr>
              <a:t>33</a:t>
            </a:fld>
            <a:endParaRPr lang="nl-NL" altLang="nl-NL"/>
          </a:p>
        </p:txBody>
      </p:sp>
      <p:sp>
        <p:nvSpPr>
          <p:cNvPr id="7" name="Tekstvak 6">
            <a:extLst>
              <a:ext uri="{FF2B5EF4-FFF2-40B4-BE49-F238E27FC236}">
                <a16:creationId xmlns:a16="http://schemas.microsoft.com/office/drawing/2014/main" id="{12BAEC1F-B216-7793-5EAA-850FCDD719AF}"/>
              </a:ext>
            </a:extLst>
          </p:cNvPr>
          <p:cNvSpPr txBox="1"/>
          <p:nvPr/>
        </p:nvSpPr>
        <p:spPr>
          <a:xfrm>
            <a:off x="1066800" y="5943600"/>
            <a:ext cx="5584371" cy="369332"/>
          </a:xfrm>
          <a:prstGeom prst="rect">
            <a:avLst/>
          </a:prstGeom>
          <a:noFill/>
        </p:spPr>
        <p:txBody>
          <a:bodyPr wrap="square" rtlCol="0">
            <a:spAutoFit/>
          </a:bodyPr>
          <a:lstStyle/>
          <a:p>
            <a:r>
              <a:rPr lang="nl-NL" dirty="0"/>
              <a:t>https://www.registerexterneveiligheid.nl/</a:t>
            </a:r>
          </a:p>
        </p:txBody>
      </p:sp>
    </p:spTree>
    <p:extLst>
      <p:ext uri="{BB962C8B-B14F-4D97-AF65-F5344CB8AC3E}">
        <p14:creationId xmlns:p14="http://schemas.microsoft.com/office/powerpoint/2010/main" val="1198286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2042"/>
            <a:ext cx="12192000" cy="488195"/>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Bestanden van deze werkplaats online beschikbaar!</a:t>
            </a:r>
          </a:p>
        </p:txBody>
      </p:sp>
      <p:pic>
        <p:nvPicPr>
          <p:cNvPr id="4" name="Afbeelding 3">
            <a:extLst>
              <a:ext uri="{FF2B5EF4-FFF2-40B4-BE49-F238E27FC236}">
                <a16:creationId xmlns:a16="http://schemas.microsoft.com/office/drawing/2014/main" id="{2F5497EA-CC89-49D0-998D-A01E31CBA564}"/>
              </a:ext>
            </a:extLst>
          </p:cNvPr>
          <p:cNvPicPr>
            <a:picLocks noChangeAspect="1"/>
          </p:cNvPicPr>
          <p:nvPr/>
        </p:nvPicPr>
        <p:blipFill>
          <a:blip r:embed="rId2"/>
          <a:stretch>
            <a:fillRect/>
          </a:stretch>
        </p:blipFill>
        <p:spPr>
          <a:xfrm>
            <a:off x="503852" y="897629"/>
            <a:ext cx="8002254" cy="5962463"/>
          </a:xfrm>
          <a:prstGeom prst="rect">
            <a:avLst/>
          </a:prstGeom>
        </p:spPr>
      </p:pic>
      <p:sp>
        <p:nvSpPr>
          <p:cNvPr id="5" name="Tekstvak 4">
            <a:extLst>
              <a:ext uri="{FF2B5EF4-FFF2-40B4-BE49-F238E27FC236}">
                <a16:creationId xmlns:a16="http://schemas.microsoft.com/office/drawing/2014/main" id="{2FC82E17-C39D-472C-B84A-B6A28CACEA4D}"/>
              </a:ext>
            </a:extLst>
          </p:cNvPr>
          <p:cNvSpPr txBox="1"/>
          <p:nvPr/>
        </p:nvSpPr>
        <p:spPr>
          <a:xfrm>
            <a:off x="8822092" y="1307460"/>
            <a:ext cx="6130212" cy="4647426"/>
          </a:xfrm>
          <a:prstGeom prst="rect">
            <a:avLst/>
          </a:prstGeom>
          <a:noFill/>
        </p:spPr>
        <p:txBody>
          <a:bodyPr wrap="square">
            <a:spAutoFit/>
          </a:bodyPr>
          <a:lstStyle/>
          <a:p>
            <a:r>
              <a:rPr lang="nl-NL" altLang="nl-NL" sz="2000" dirty="0">
                <a:solidFill>
                  <a:srgbClr val="E11E2D"/>
                </a:solidFill>
                <a:latin typeface="Tahoma" panose="020B0604030504040204" pitchFamily="34" charset="0"/>
                <a:cs typeface="Tahoma" panose="020B0604030504040204" pitchFamily="34" charset="0"/>
              </a:rPr>
              <a:t>◄◄◄</a:t>
            </a:r>
            <a:r>
              <a:rPr lang="nl-NL" altLang="nl-NL" dirty="0">
                <a:latin typeface="Tahoma" panose="020B0604030504040204" pitchFamily="34" charset="0"/>
                <a:cs typeface="Tahoma" panose="020B0604030504040204" pitchFamily="34" charset="0"/>
              </a:rPr>
              <a:t> </a:t>
            </a:r>
            <a:r>
              <a:rPr lang="nl-NL" altLang="nl-NL" u="sng" dirty="0">
                <a:solidFill>
                  <a:schemeClr val="tx2">
                    <a:lumMod val="60000"/>
                    <a:lumOff val="40000"/>
                  </a:schemeClr>
                </a:solidFill>
                <a:latin typeface="Tahoma" panose="020B0604030504040204" pitchFamily="34" charset="0"/>
                <a:cs typeface="Tahoma" panose="020B0604030504040204" pitchFamily="34" charset="0"/>
              </a:rPr>
              <a:t>kia.pleio.nl</a:t>
            </a:r>
          </a:p>
          <a:p>
            <a:endParaRPr lang="nl-NL" sz="1400" dirty="0">
              <a:latin typeface="Tahoma" panose="020B0604030504040204" pitchFamily="34" charset="0"/>
              <a:cs typeface="Tahoma" panose="020B0604030504040204" pitchFamily="34" charset="0"/>
            </a:endParaRPr>
          </a:p>
          <a:p>
            <a:r>
              <a:rPr lang="nl-NL" sz="1400" dirty="0">
                <a:latin typeface="Tahoma" panose="020B0604030504040204" pitchFamily="34" charset="0"/>
                <a:cs typeface="Tahoma" panose="020B0604030504040204" pitchFamily="34" charset="0"/>
              </a:rPr>
              <a:t>	</a:t>
            </a:r>
            <a:r>
              <a:rPr lang="nl-NL" sz="1400" dirty="0">
                <a:solidFill>
                  <a:srgbClr val="E11E2D"/>
                </a:solidFill>
                <a:latin typeface="Tahoma" panose="020B0604030504040204" pitchFamily="34" charset="0"/>
                <a:cs typeface="Tahoma" panose="020B0604030504040204" pitchFamily="34" charset="0"/>
              </a:rPr>
              <a:t>▼</a:t>
            </a:r>
          </a:p>
          <a:p>
            <a:r>
              <a:rPr lang="nl-NL" sz="1400" dirty="0">
                <a:latin typeface="Tahoma" panose="020B0604030504040204" pitchFamily="34" charset="0"/>
                <a:cs typeface="Tahoma" panose="020B0604030504040204" pitchFamily="34" charset="0"/>
              </a:rPr>
              <a:t>	</a:t>
            </a:r>
            <a:r>
              <a:rPr lang="nl-NL" sz="1400" dirty="0">
                <a:solidFill>
                  <a:srgbClr val="E11E2D"/>
                </a:solidFill>
                <a:latin typeface="Tahoma" panose="020B0604030504040204" pitchFamily="34" charset="0"/>
                <a:cs typeface="Tahoma" panose="020B0604030504040204" pitchFamily="34" charset="0"/>
              </a:rPr>
              <a:t>▼</a:t>
            </a:r>
          </a:p>
          <a:p>
            <a:endParaRPr lang="nl-NL" sz="1400" dirty="0">
              <a:latin typeface="Tahoma" panose="020B0604030504040204" pitchFamily="34" charset="0"/>
              <a:cs typeface="Tahoma" panose="020B0604030504040204" pitchFamily="34" charset="0"/>
            </a:endParaRPr>
          </a:p>
          <a:p>
            <a:r>
              <a:rPr lang="nl-NL" dirty="0"/>
              <a:t>Kennisplatform</a:t>
            </a:r>
          </a:p>
          <a:p>
            <a:r>
              <a:rPr lang="nl-NL" dirty="0"/>
              <a:t>Informatiehuishouding</a:t>
            </a:r>
          </a:p>
          <a:p>
            <a:r>
              <a:rPr lang="nl-NL" dirty="0"/>
              <a:t>Overheden</a:t>
            </a:r>
          </a:p>
          <a:p>
            <a:endParaRPr lang="nl-NL" sz="1400" dirty="0"/>
          </a:p>
          <a:p>
            <a:r>
              <a:rPr lang="nl-NL" sz="1400" dirty="0">
                <a:latin typeface="Tahoma" panose="020B0604030504040204" pitchFamily="34" charset="0"/>
                <a:cs typeface="Tahoma" panose="020B0604030504040204" pitchFamily="34" charset="0"/>
              </a:rPr>
              <a:t>	</a:t>
            </a:r>
            <a:r>
              <a:rPr lang="nl-NL" sz="1400" dirty="0">
                <a:solidFill>
                  <a:srgbClr val="E11E2D"/>
                </a:solidFill>
                <a:latin typeface="Tahoma" panose="020B0604030504040204" pitchFamily="34" charset="0"/>
                <a:cs typeface="Tahoma" panose="020B0604030504040204" pitchFamily="34" charset="0"/>
              </a:rPr>
              <a:t>▼</a:t>
            </a:r>
            <a:endParaRPr lang="nl-NL" sz="1400" dirty="0">
              <a:solidFill>
                <a:srgbClr val="E11E2D"/>
              </a:solidFill>
            </a:endParaRPr>
          </a:p>
          <a:p>
            <a:r>
              <a:rPr lang="nl-NL" sz="1400" dirty="0">
                <a:latin typeface="Tahoma" panose="020B0604030504040204" pitchFamily="34" charset="0"/>
                <a:cs typeface="Tahoma" panose="020B0604030504040204" pitchFamily="34" charset="0"/>
              </a:rPr>
              <a:t>	</a:t>
            </a:r>
            <a:r>
              <a:rPr lang="nl-NL" sz="1400" dirty="0">
                <a:solidFill>
                  <a:srgbClr val="E11E2D"/>
                </a:solidFill>
                <a:latin typeface="Tahoma" panose="020B0604030504040204" pitchFamily="34" charset="0"/>
                <a:cs typeface="Tahoma" panose="020B0604030504040204" pitchFamily="34" charset="0"/>
              </a:rPr>
              <a:t>▼</a:t>
            </a:r>
          </a:p>
          <a:p>
            <a:endParaRPr lang="nl-NL" sz="1400" dirty="0"/>
          </a:p>
          <a:p>
            <a:r>
              <a:rPr lang="nl-NL" dirty="0"/>
              <a:t>Wiki’s</a:t>
            </a:r>
          </a:p>
          <a:p>
            <a:endParaRPr lang="nl-NL" sz="1400" dirty="0"/>
          </a:p>
          <a:p>
            <a:r>
              <a:rPr lang="nl-NL" sz="1400" dirty="0">
                <a:latin typeface="Tahoma" panose="020B0604030504040204" pitchFamily="34" charset="0"/>
                <a:cs typeface="Tahoma" panose="020B0604030504040204" pitchFamily="34" charset="0"/>
              </a:rPr>
              <a:t>	</a:t>
            </a:r>
            <a:r>
              <a:rPr lang="nl-NL" sz="1400" dirty="0">
                <a:solidFill>
                  <a:srgbClr val="E11E2D"/>
                </a:solidFill>
                <a:latin typeface="Tahoma" panose="020B0604030504040204" pitchFamily="34" charset="0"/>
                <a:cs typeface="Tahoma" panose="020B0604030504040204" pitchFamily="34" charset="0"/>
              </a:rPr>
              <a:t>▼</a:t>
            </a:r>
            <a:endParaRPr lang="nl-NL" sz="1400" dirty="0">
              <a:solidFill>
                <a:srgbClr val="E11E2D"/>
              </a:solidFill>
            </a:endParaRPr>
          </a:p>
          <a:p>
            <a:r>
              <a:rPr lang="nl-NL" sz="1400" dirty="0">
                <a:latin typeface="Tahoma" panose="020B0604030504040204" pitchFamily="34" charset="0"/>
                <a:cs typeface="Tahoma" panose="020B0604030504040204" pitchFamily="34" charset="0"/>
              </a:rPr>
              <a:t>	</a:t>
            </a:r>
            <a:r>
              <a:rPr lang="nl-NL" sz="1400" dirty="0">
                <a:solidFill>
                  <a:srgbClr val="E11E2D"/>
                </a:solidFill>
                <a:latin typeface="Tahoma" panose="020B0604030504040204" pitchFamily="34" charset="0"/>
                <a:cs typeface="Tahoma" panose="020B0604030504040204" pitchFamily="34" charset="0"/>
              </a:rPr>
              <a:t>▼</a:t>
            </a:r>
          </a:p>
          <a:p>
            <a:endParaRPr lang="nl-NL" sz="1400" dirty="0"/>
          </a:p>
          <a:p>
            <a:r>
              <a:rPr lang="nl-NL" dirty="0"/>
              <a:t>Handreiking DUTO </a:t>
            </a:r>
          </a:p>
          <a:p>
            <a:r>
              <a:rPr lang="nl-NL" dirty="0"/>
              <a:t>Omgevingswet</a:t>
            </a:r>
          </a:p>
        </p:txBody>
      </p:sp>
    </p:spTree>
    <p:extLst>
      <p:ext uri="{BB962C8B-B14F-4D97-AF65-F5344CB8AC3E}">
        <p14:creationId xmlns:p14="http://schemas.microsoft.com/office/powerpoint/2010/main" val="102422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
          <p:cNvSpPr txBox="1">
            <a:spLocks noGrp="1"/>
          </p:cNvSpPr>
          <p:nvPr>
            <p:ph type="title"/>
          </p:nvPr>
        </p:nvSpPr>
        <p:spPr>
          <a:xfrm>
            <a:off x="601133" y="1169391"/>
            <a:ext cx="10972800" cy="66312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75937"/>
              </a:buClr>
              <a:buSzPts val="2800"/>
              <a:buFont typeface="Verdana"/>
              <a:buNone/>
            </a:pPr>
            <a:r>
              <a:rPr lang="nl-NL" dirty="0"/>
              <a:t>Feiten en cijfers </a:t>
            </a:r>
            <a:endParaRPr dirty="0"/>
          </a:p>
        </p:txBody>
      </p:sp>
      <p:sp>
        <p:nvSpPr>
          <p:cNvPr id="146" name="Google Shape;146;p3"/>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nl-NL" sz="1000" b="0" i="0" u="none" strike="noStrike" kern="0" cap="none" spc="0" normalizeH="0" baseline="0" noProof="0">
                <a:ln>
                  <a:noFill/>
                </a:ln>
                <a:solidFill>
                  <a:srgbClr val="FFFFFF"/>
                </a:solidFill>
                <a:effectLst/>
                <a:uLnTx/>
                <a:uFillTx/>
                <a:latin typeface="Verdana"/>
                <a:ea typeface="Verdana"/>
                <a:sym typeface="Verdana"/>
              </a:rPr>
              <a:t>15/6/21</a:t>
            </a:r>
            <a:endParaRPr kumimoji="0" sz="1000" b="0" i="0" u="none" strike="noStrike" kern="0" cap="none" spc="0" normalizeH="0" baseline="0" noProof="0">
              <a:ln>
                <a:noFill/>
              </a:ln>
              <a:solidFill>
                <a:srgbClr val="FFFFFF"/>
              </a:solidFill>
              <a:effectLst/>
              <a:uLnTx/>
              <a:uFillTx/>
              <a:latin typeface="Verdana"/>
              <a:ea typeface="Verdana"/>
              <a:sym typeface="Verdana"/>
            </a:endParaRPr>
          </a:p>
        </p:txBody>
      </p:sp>
      <p:sp>
        <p:nvSpPr>
          <p:cNvPr id="147" name="Google Shape;147;p3"/>
          <p:cNvSpPr txBox="1">
            <a:spLocks noGrp="1"/>
          </p:cNvSpPr>
          <p:nvPr>
            <p:ph type="body" idx="1"/>
          </p:nvPr>
        </p:nvSpPr>
        <p:spPr>
          <a:xfrm>
            <a:off x="601134" y="1811338"/>
            <a:ext cx="10964333" cy="4305685"/>
          </a:xfrm>
          <a:prstGeom prst="rect">
            <a:avLst/>
          </a:prstGeom>
          <a:noFill/>
          <a:ln>
            <a:noFill/>
          </a:ln>
        </p:spPr>
        <p:txBody>
          <a:bodyPr spcFirstLastPara="1" wrap="square" lIns="91425" tIns="45700" rIns="91425" bIns="45700" anchor="t" anchorCtr="0">
            <a:normAutofit/>
          </a:bodyPr>
          <a:lstStyle/>
          <a:p>
            <a:pPr marL="285750" lvl="0" indent="-285750" algn="l" rtl="0">
              <a:lnSpc>
                <a:spcPct val="150000"/>
              </a:lnSpc>
              <a:spcBef>
                <a:spcPts val="0"/>
              </a:spcBef>
              <a:spcAft>
                <a:spcPts val="0"/>
              </a:spcAft>
              <a:buClr>
                <a:schemeClr val="dk1"/>
              </a:buClr>
              <a:buSzPts val="1600"/>
              <a:buFont typeface="Arial"/>
              <a:buChar char="•"/>
            </a:pPr>
            <a:endParaRPr lang="nl-NL" i="1" dirty="0"/>
          </a:p>
          <a:p>
            <a:pPr marL="285750" lvl="0" indent="-285750" algn="l" rtl="0">
              <a:lnSpc>
                <a:spcPct val="150000"/>
              </a:lnSpc>
              <a:spcBef>
                <a:spcPts val="0"/>
              </a:spcBef>
              <a:spcAft>
                <a:spcPts val="0"/>
              </a:spcAft>
              <a:buClr>
                <a:schemeClr val="dk1"/>
              </a:buClr>
              <a:buSzPts val="1600"/>
              <a:buFont typeface="Arial"/>
              <a:buChar char="•"/>
            </a:pPr>
            <a:r>
              <a:rPr lang="nl-NL" i="1" dirty="0"/>
              <a:t>Aantal deelnemers: 20 deelnemers </a:t>
            </a:r>
          </a:p>
          <a:p>
            <a:pPr marL="0" lvl="0" indent="0" algn="l" rtl="0">
              <a:lnSpc>
                <a:spcPct val="150000"/>
              </a:lnSpc>
              <a:spcBef>
                <a:spcPts val="0"/>
              </a:spcBef>
              <a:spcAft>
                <a:spcPts val="0"/>
              </a:spcAft>
              <a:buClr>
                <a:schemeClr val="dk1"/>
              </a:buClr>
              <a:buSzPts val="1600"/>
              <a:buNone/>
            </a:pPr>
            <a:r>
              <a:rPr lang="nl-NL" i="1" dirty="0"/>
              <a:t>van 9 samenwerkingspartijen</a:t>
            </a:r>
            <a:endParaRPr i="1" dirty="0"/>
          </a:p>
          <a:p>
            <a:pPr marL="285750" lvl="0" indent="-285750" algn="l" rtl="0">
              <a:lnSpc>
                <a:spcPct val="150000"/>
              </a:lnSpc>
              <a:spcBef>
                <a:spcPts val="320"/>
              </a:spcBef>
              <a:spcAft>
                <a:spcPts val="0"/>
              </a:spcAft>
              <a:buClr>
                <a:schemeClr val="dk1"/>
              </a:buClr>
              <a:buSzPts val="1600"/>
              <a:buFont typeface="Arial"/>
              <a:buChar char="•"/>
            </a:pPr>
            <a:r>
              <a:rPr lang="nl-NL" i="1" dirty="0"/>
              <a:t>Aantal sessies: 6 sessies</a:t>
            </a:r>
            <a:endParaRPr i="1" dirty="0"/>
          </a:p>
          <a:p>
            <a:pPr marL="285750" lvl="0" indent="-285750" algn="l" rtl="0">
              <a:lnSpc>
                <a:spcPct val="150000"/>
              </a:lnSpc>
              <a:spcBef>
                <a:spcPts val="320"/>
              </a:spcBef>
              <a:spcAft>
                <a:spcPts val="0"/>
              </a:spcAft>
              <a:buClr>
                <a:schemeClr val="dk1"/>
              </a:buClr>
              <a:buSzPts val="1600"/>
              <a:buFont typeface="Arial"/>
              <a:buChar char="•"/>
            </a:pPr>
            <a:r>
              <a:rPr lang="nl-NL" i="1" dirty="0"/>
              <a:t>Doorlooptijd: 4 maanden</a:t>
            </a:r>
          </a:p>
          <a:p>
            <a:pPr marL="285750" lvl="0" indent="-285750" algn="l" rtl="0">
              <a:lnSpc>
                <a:spcPct val="150000"/>
              </a:lnSpc>
              <a:spcBef>
                <a:spcPts val="320"/>
              </a:spcBef>
              <a:spcAft>
                <a:spcPts val="0"/>
              </a:spcAft>
              <a:buClr>
                <a:schemeClr val="dk1"/>
              </a:buClr>
              <a:buSzPts val="1600"/>
              <a:buFont typeface="Arial"/>
              <a:buChar char="•"/>
            </a:pPr>
            <a:endParaRPr lang="nl-NL" i="1" dirty="0"/>
          </a:p>
          <a:p>
            <a:pPr marL="285750" lvl="0" indent="-184150" algn="l" rtl="0">
              <a:lnSpc>
                <a:spcPct val="150000"/>
              </a:lnSpc>
              <a:spcBef>
                <a:spcPts val="320"/>
              </a:spcBef>
              <a:spcAft>
                <a:spcPts val="0"/>
              </a:spcAft>
              <a:buClr>
                <a:schemeClr val="dk1"/>
              </a:buClr>
              <a:buSzPts val="1600"/>
              <a:buFont typeface="Arial"/>
              <a:buNone/>
            </a:pPr>
            <a:endParaRPr i="1" dirty="0"/>
          </a:p>
        </p:txBody>
      </p:sp>
      <p:graphicFrame>
        <p:nvGraphicFramePr>
          <p:cNvPr id="2" name="Tabel 1">
            <a:extLst>
              <a:ext uri="{FF2B5EF4-FFF2-40B4-BE49-F238E27FC236}">
                <a16:creationId xmlns:a16="http://schemas.microsoft.com/office/drawing/2014/main" id="{B1B9FCA9-4E65-2052-6341-FDD9FADCA00A}"/>
              </a:ext>
            </a:extLst>
          </p:cNvPr>
          <p:cNvGraphicFramePr>
            <a:graphicFrameLocks noGrp="1"/>
          </p:cNvGraphicFramePr>
          <p:nvPr/>
        </p:nvGraphicFramePr>
        <p:xfrm>
          <a:off x="4798905" y="2075688"/>
          <a:ext cx="6766562" cy="3493005"/>
        </p:xfrm>
        <a:graphic>
          <a:graphicData uri="http://schemas.openxmlformats.org/drawingml/2006/table">
            <a:tbl>
              <a:tblPr/>
              <a:tblGrid>
                <a:gridCol w="1077264">
                  <a:extLst>
                    <a:ext uri="{9D8B030D-6E8A-4147-A177-3AD203B41FA5}">
                      <a16:colId xmlns:a16="http://schemas.microsoft.com/office/drawing/2014/main" val="4517803"/>
                    </a:ext>
                  </a:extLst>
                </a:gridCol>
                <a:gridCol w="1077264">
                  <a:extLst>
                    <a:ext uri="{9D8B030D-6E8A-4147-A177-3AD203B41FA5}">
                      <a16:colId xmlns:a16="http://schemas.microsoft.com/office/drawing/2014/main" val="1762872058"/>
                    </a:ext>
                  </a:extLst>
                </a:gridCol>
                <a:gridCol w="1077264">
                  <a:extLst>
                    <a:ext uri="{9D8B030D-6E8A-4147-A177-3AD203B41FA5}">
                      <a16:colId xmlns:a16="http://schemas.microsoft.com/office/drawing/2014/main" val="3513812741"/>
                    </a:ext>
                  </a:extLst>
                </a:gridCol>
                <a:gridCol w="3534770">
                  <a:extLst>
                    <a:ext uri="{9D8B030D-6E8A-4147-A177-3AD203B41FA5}">
                      <a16:colId xmlns:a16="http://schemas.microsoft.com/office/drawing/2014/main" val="1222413889"/>
                    </a:ext>
                  </a:extLst>
                </a:gridCol>
              </a:tblGrid>
              <a:tr h="341033">
                <a:tc>
                  <a:txBody>
                    <a:bodyPr/>
                    <a:lstStyle/>
                    <a:p>
                      <a:pPr algn="l" rtl="0" fontAlgn="base"/>
                      <a:r>
                        <a:rPr lang="nl-NL" sz="800" b="1" i="0">
                          <a:solidFill>
                            <a:srgbClr val="FFFFFF"/>
                          </a:solidFill>
                          <a:effectLst/>
                          <a:latin typeface="Tahoma" panose="020B0604030504040204" pitchFamily="34" charset="0"/>
                        </a:rPr>
                        <a:t>Datum</a:t>
                      </a:r>
                      <a:r>
                        <a:rPr lang="nl-NL" sz="800" b="0" i="0">
                          <a:solidFill>
                            <a:srgbClr val="FFFFFF"/>
                          </a:solidFill>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solidFill>
                      <a:srgbClr val="92D050"/>
                    </a:solidFill>
                  </a:tcPr>
                </a:tc>
                <a:tc>
                  <a:txBody>
                    <a:bodyPr/>
                    <a:lstStyle/>
                    <a:p>
                      <a:pPr algn="l" rtl="0" fontAlgn="base"/>
                      <a:r>
                        <a:rPr lang="nl-NL" sz="800" b="1" i="0" dirty="0">
                          <a:solidFill>
                            <a:srgbClr val="FFFFFF"/>
                          </a:solidFill>
                          <a:effectLst/>
                          <a:latin typeface="Tahoma" panose="020B0604030504040204" pitchFamily="34" charset="0"/>
                        </a:rPr>
                        <a:t>Tijd</a:t>
                      </a:r>
                      <a:r>
                        <a:rPr lang="nl-NL" sz="800" b="0" i="0" dirty="0">
                          <a:solidFill>
                            <a:srgbClr val="FFFFFF"/>
                          </a:solidFill>
                          <a:effectLst/>
                          <a:latin typeface="Tahoma" panose="020B0604030504040204" pitchFamily="34" charset="0"/>
                        </a:rPr>
                        <a:t> </a:t>
                      </a:r>
                      <a:endParaRPr lang="nl-NL" b="0" i="0" dirty="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solidFill>
                      <a:srgbClr val="92D050"/>
                    </a:solidFill>
                  </a:tcPr>
                </a:tc>
                <a:tc>
                  <a:txBody>
                    <a:bodyPr/>
                    <a:lstStyle/>
                    <a:p>
                      <a:pPr algn="l" rtl="0" fontAlgn="base"/>
                      <a:r>
                        <a:rPr lang="nl-NL" sz="800" b="1" i="0">
                          <a:solidFill>
                            <a:srgbClr val="FFFFFF"/>
                          </a:solidFill>
                          <a:effectLst/>
                          <a:latin typeface="Tahoma" panose="020B0604030504040204" pitchFamily="34" charset="0"/>
                        </a:rPr>
                        <a:t>Onderwerp</a:t>
                      </a:r>
                      <a:r>
                        <a:rPr lang="nl-NL" sz="800" b="0" i="0">
                          <a:solidFill>
                            <a:srgbClr val="FFFFFF"/>
                          </a:solidFill>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solidFill>
                      <a:srgbClr val="92D050"/>
                    </a:solidFill>
                  </a:tcPr>
                </a:tc>
                <a:tc>
                  <a:txBody>
                    <a:bodyPr/>
                    <a:lstStyle/>
                    <a:p>
                      <a:pPr algn="l" rtl="0" fontAlgn="base"/>
                      <a:r>
                        <a:rPr lang="nl-NL" sz="800" b="1" i="0" dirty="0">
                          <a:solidFill>
                            <a:srgbClr val="FFFFFF"/>
                          </a:solidFill>
                          <a:effectLst/>
                          <a:latin typeface="Tahoma" panose="020B0604030504040204" pitchFamily="34" charset="0"/>
                        </a:rPr>
                        <a:t>Inhoud</a:t>
                      </a:r>
                      <a:r>
                        <a:rPr lang="nl-NL" sz="800" b="0" i="0" dirty="0">
                          <a:solidFill>
                            <a:srgbClr val="FFFFFF"/>
                          </a:solidFill>
                          <a:effectLst/>
                          <a:latin typeface="Tahoma" panose="020B0604030504040204" pitchFamily="34" charset="0"/>
                        </a:rPr>
                        <a:t> </a:t>
                      </a:r>
                      <a:endParaRPr lang="nl-NL" b="0" i="0" dirty="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solidFill>
                      <a:srgbClr val="92D050"/>
                    </a:solidFill>
                  </a:tcPr>
                </a:tc>
                <a:extLst>
                  <a:ext uri="{0D108BD9-81ED-4DB2-BD59-A6C34878D82A}">
                    <a16:rowId xmlns:a16="http://schemas.microsoft.com/office/drawing/2014/main" val="4163660579"/>
                  </a:ext>
                </a:extLst>
              </a:tr>
              <a:tr h="527051">
                <a:tc>
                  <a:txBody>
                    <a:bodyPr/>
                    <a:lstStyle/>
                    <a:p>
                      <a:pPr algn="l" rtl="0" fontAlgn="base"/>
                      <a:r>
                        <a:rPr lang="nl-NL" sz="800" b="0" i="0" dirty="0">
                          <a:solidFill>
                            <a:srgbClr val="000000"/>
                          </a:solidFill>
                          <a:effectLst/>
                          <a:latin typeface="Tahoma" panose="020B0604030504040204" pitchFamily="34" charset="0"/>
                        </a:rPr>
                        <a:t>26-1-2022</a:t>
                      </a:r>
                      <a:r>
                        <a:rPr lang="nl-NL" sz="800" b="0" i="0" dirty="0">
                          <a:effectLst/>
                          <a:latin typeface="Tahoma" panose="020B0604030504040204" pitchFamily="34" charset="0"/>
                        </a:rPr>
                        <a:t> </a:t>
                      </a: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10:00 – 12:00 uur</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Kick-off</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0" i="0">
                          <a:solidFill>
                            <a:srgbClr val="265505"/>
                          </a:solidFill>
                          <a:effectLst/>
                          <a:latin typeface="Tahoma" panose="020B0604030504040204" pitchFamily="34" charset="0"/>
                        </a:rPr>
                        <a:t>Toelichting over de werkplaats, resultaten en verwachtingen en uitleg over de handreiking door iemand die betrokken was bij het opstellen ervan.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extLst>
                  <a:ext uri="{0D108BD9-81ED-4DB2-BD59-A6C34878D82A}">
                    <a16:rowId xmlns:a16="http://schemas.microsoft.com/office/drawing/2014/main" val="597725218"/>
                  </a:ext>
                </a:extLst>
              </a:tr>
              <a:tr h="527051">
                <a:tc>
                  <a:txBody>
                    <a:bodyPr/>
                    <a:lstStyle/>
                    <a:p>
                      <a:pPr algn="l" rtl="0" fontAlgn="base"/>
                      <a:r>
                        <a:rPr lang="nl-NL" sz="800" b="0" i="0" dirty="0">
                          <a:solidFill>
                            <a:srgbClr val="000000"/>
                          </a:solidFill>
                          <a:effectLst/>
                          <a:latin typeface="Tahoma" panose="020B0604030504040204" pitchFamily="34" charset="0"/>
                        </a:rPr>
                        <a:t>23-2-2022</a:t>
                      </a:r>
                      <a:r>
                        <a:rPr lang="nl-NL" sz="800" b="0" i="0" dirty="0">
                          <a:effectLst/>
                          <a:latin typeface="Tahoma" panose="020B0604030504040204" pitchFamily="34" charset="0"/>
                        </a:rPr>
                        <a:t> </a:t>
                      </a: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09:00 – 12:00 uur</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dirty="0">
                          <a:effectLst/>
                          <a:latin typeface="Tahoma" panose="020B0604030504040204" pitchFamily="34" charset="0"/>
                        </a:rPr>
                        <a:t>Planvorming – deel I</a:t>
                      </a:r>
                      <a:r>
                        <a:rPr lang="nl-NL" sz="800" b="0" i="0" dirty="0">
                          <a:effectLst/>
                          <a:latin typeface="Tahoma" panose="020B0604030504040204" pitchFamily="34" charset="0"/>
                        </a:rPr>
                        <a:t> </a:t>
                      </a:r>
                      <a:endParaRPr lang="nl-NL" b="0" i="0" dirty="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0" i="0">
                          <a:solidFill>
                            <a:srgbClr val="265505"/>
                          </a:solidFill>
                          <a:effectLst/>
                          <a:latin typeface="Tahoma" panose="020B0604030504040204" pitchFamily="34" charset="0"/>
                        </a:rPr>
                        <a:t>DUTO-TODO toepassen op werkend proces ‘wijzigen omgevingsplan’.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extLst>
                  <a:ext uri="{0D108BD9-81ED-4DB2-BD59-A6C34878D82A}">
                    <a16:rowId xmlns:a16="http://schemas.microsoft.com/office/drawing/2014/main" val="219970832"/>
                  </a:ext>
                </a:extLst>
              </a:tr>
              <a:tr h="527051">
                <a:tc>
                  <a:txBody>
                    <a:bodyPr/>
                    <a:lstStyle/>
                    <a:p>
                      <a:pPr algn="l" rtl="0" fontAlgn="base"/>
                      <a:r>
                        <a:rPr lang="nl-NL" sz="800" b="0" i="0">
                          <a:solidFill>
                            <a:srgbClr val="000000"/>
                          </a:solidFill>
                          <a:effectLst/>
                          <a:latin typeface="Tahoma" panose="020B0604030504040204" pitchFamily="34" charset="0"/>
                        </a:rPr>
                        <a:t>23-3-2022</a:t>
                      </a:r>
                      <a:r>
                        <a:rPr lang="nl-NL" sz="800" b="0" i="0">
                          <a:effectLst/>
                          <a:latin typeface="Tahoma" panose="020B0604030504040204" pitchFamily="34" charset="0"/>
                        </a:rPr>
                        <a:t> </a:t>
                      </a: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dirty="0">
                          <a:effectLst/>
                          <a:latin typeface="Tahoma" panose="020B0604030504040204" pitchFamily="34" charset="0"/>
                        </a:rPr>
                        <a:t>09:00 – 12:00 uur</a:t>
                      </a:r>
                      <a:r>
                        <a:rPr lang="nl-NL" sz="800" b="0" i="0" dirty="0">
                          <a:effectLst/>
                          <a:latin typeface="Tahoma" panose="020B0604030504040204" pitchFamily="34" charset="0"/>
                        </a:rPr>
                        <a:t> </a:t>
                      </a:r>
                      <a:endParaRPr lang="nl-NL" b="0" i="0" dirty="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Planvorming - deel II</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0" i="0">
                          <a:solidFill>
                            <a:srgbClr val="265505"/>
                          </a:solidFill>
                          <a:effectLst/>
                          <a:latin typeface="Tahoma" panose="020B0604030504040204" pitchFamily="34" charset="0"/>
                        </a:rPr>
                        <a:t>DUTO-TODO toepassen op het maken van toepasbare regels als algoritmen.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extLst>
                  <a:ext uri="{0D108BD9-81ED-4DB2-BD59-A6C34878D82A}">
                    <a16:rowId xmlns:a16="http://schemas.microsoft.com/office/drawing/2014/main" val="1738241158"/>
                  </a:ext>
                </a:extLst>
              </a:tr>
              <a:tr h="527051">
                <a:tc>
                  <a:txBody>
                    <a:bodyPr/>
                    <a:lstStyle/>
                    <a:p>
                      <a:pPr algn="l" rtl="0" fontAlgn="base"/>
                      <a:r>
                        <a:rPr lang="nl-NL" sz="800" b="0" i="0">
                          <a:solidFill>
                            <a:srgbClr val="000000"/>
                          </a:solidFill>
                          <a:effectLst/>
                          <a:latin typeface="Tahoma" panose="020B0604030504040204" pitchFamily="34" charset="0"/>
                        </a:rPr>
                        <a:t>30-3-2022</a:t>
                      </a:r>
                      <a:r>
                        <a:rPr lang="nl-NL" sz="800" b="0" i="0">
                          <a:effectLst/>
                          <a:latin typeface="Tahoma" panose="020B0604030504040204" pitchFamily="34" charset="0"/>
                        </a:rPr>
                        <a:t> </a:t>
                      </a: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13:00 – 16:00 uur</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VTH – deel I</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0" i="0">
                          <a:solidFill>
                            <a:srgbClr val="265505"/>
                          </a:solidFill>
                          <a:effectLst/>
                          <a:latin typeface="Tahoma" panose="020B0604030504040204" pitchFamily="34" charset="0"/>
                        </a:rPr>
                        <a:t>DUTO-TODO en werkende processen ‘verkennen en begeleiden initiatief’ en ‘behandelen vergunningaanvraag’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extLst>
                  <a:ext uri="{0D108BD9-81ED-4DB2-BD59-A6C34878D82A}">
                    <a16:rowId xmlns:a16="http://schemas.microsoft.com/office/drawing/2014/main" val="1337288200"/>
                  </a:ext>
                </a:extLst>
              </a:tr>
              <a:tr h="527051">
                <a:tc>
                  <a:txBody>
                    <a:bodyPr/>
                    <a:lstStyle/>
                    <a:p>
                      <a:pPr algn="l" rtl="0" fontAlgn="base"/>
                      <a:r>
                        <a:rPr lang="nl-NL" sz="800" b="0" i="0">
                          <a:solidFill>
                            <a:srgbClr val="000000"/>
                          </a:solidFill>
                          <a:effectLst/>
                          <a:latin typeface="Tahoma" panose="020B0604030504040204" pitchFamily="34" charset="0"/>
                        </a:rPr>
                        <a:t>13-4-2022</a:t>
                      </a:r>
                      <a:r>
                        <a:rPr lang="nl-NL" sz="800" b="0" i="0">
                          <a:effectLst/>
                          <a:latin typeface="Tahoma" panose="020B0604030504040204" pitchFamily="34" charset="0"/>
                        </a:rPr>
                        <a:t> </a:t>
                      </a: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09:00 – 12:00 uur</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VTH-deel II</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0" i="0">
                          <a:solidFill>
                            <a:srgbClr val="265505"/>
                          </a:solidFill>
                          <a:effectLst/>
                          <a:latin typeface="Tahoma" panose="020B0604030504040204" pitchFamily="34" charset="0"/>
                        </a:rPr>
                        <a:t>DUTO-TODO en ‘behandelen melding bouwactiviteit (Wkb)’ en ‘Toezicht en handhaving’ en thematische registers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extLst>
                  <a:ext uri="{0D108BD9-81ED-4DB2-BD59-A6C34878D82A}">
                    <a16:rowId xmlns:a16="http://schemas.microsoft.com/office/drawing/2014/main" val="2705541803"/>
                  </a:ext>
                </a:extLst>
              </a:tr>
              <a:tr h="516717">
                <a:tc>
                  <a:txBody>
                    <a:bodyPr/>
                    <a:lstStyle/>
                    <a:p>
                      <a:pPr algn="l" rtl="0" fontAlgn="base"/>
                      <a:r>
                        <a:rPr lang="nl-NL" sz="800" b="0" i="0" dirty="0">
                          <a:solidFill>
                            <a:srgbClr val="000000"/>
                          </a:solidFill>
                          <a:effectLst/>
                          <a:latin typeface="Tahoma" panose="020B0604030504040204" pitchFamily="34" charset="0"/>
                        </a:rPr>
                        <a:t>11-5-2022</a:t>
                      </a:r>
                      <a:r>
                        <a:rPr lang="nl-NL" sz="800" b="0" i="0" dirty="0">
                          <a:effectLst/>
                          <a:latin typeface="Tahoma" panose="020B0604030504040204" pitchFamily="34" charset="0"/>
                        </a:rPr>
                        <a:t> </a:t>
                      </a: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09:00 – 11:00 uur</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1" i="0">
                          <a:effectLst/>
                          <a:latin typeface="Tahoma" panose="020B0604030504040204" pitchFamily="34" charset="0"/>
                        </a:rPr>
                        <a:t>Afsluiting</a:t>
                      </a:r>
                      <a:r>
                        <a:rPr lang="nl-NL" sz="800" b="0" i="0">
                          <a:effectLst/>
                          <a:latin typeface="Tahoma" panose="020B0604030504040204" pitchFamily="34" charset="0"/>
                        </a:rPr>
                        <a:t> </a:t>
                      </a:r>
                      <a:endParaRPr lang="nl-NL" b="0" i="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tc>
                  <a:txBody>
                    <a:bodyPr/>
                    <a:lstStyle/>
                    <a:p>
                      <a:pPr algn="l" rtl="0" fontAlgn="base"/>
                      <a:r>
                        <a:rPr lang="nl-NL" sz="800" b="0" i="0" dirty="0">
                          <a:solidFill>
                            <a:srgbClr val="265505"/>
                          </a:solidFill>
                          <a:effectLst/>
                          <a:latin typeface="Tahoma" panose="020B0604030504040204" pitchFamily="34" charset="0"/>
                        </a:rPr>
                        <a:t>Opbrengst, evaluatie en vervolg </a:t>
                      </a:r>
                      <a:endParaRPr lang="nl-NL" b="0" i="0" dirty="0">
                        <a:effectLst/>
                      </a:endParaRPr>
                    </a:p>
                  </a:txBody>
                  <a:tcPr>
                    <a:lnL w="9525" cap="flat" cmpd="sng" algn="ctr">
                      <a:solidFill>
                        <a:srgbClr val="265505"/>
                      </a:solidFill>
                      <a:prstDash val="solid"/>
                      <a:round/>
                      <a:headEnd type="none" w="med" len="med"/>
                      <a:tailEnd type="none" w="med" len="med"/>
                    </a:lnL>
                    <a:lnR w="9525" cap="flat" cmpd="sng" algn="ctr">
                      <a:solidFill>
                        <a:srgbClr val="265505"/>
                      </a:solidFill>
                      <a:prstDash val="solid"/>
                      <a:round/>
                      <a:headEnd type="none" w="med" len="med"/>
                      <a:tailEnd type="none" w="med" len="med"/>
                    </a:lnR>
                    <a:lnT w="9525" cap="flat" cmpd="sng" algn="ctr">
                      <a:solidFill>
                        <a:srgbClr val="265505"/>
                      </a:solidFill>
                      <a:prstDash val="solid"/>
                      <a:round/>
                      <a:headEnd type="none" w="med" len="med"/>
                      <a:tailEnd type="none" w="med" len="med"/>
                    </a:lnT>
                    <a:lnB w="9525" cap="flat" cmpd="sng" algn="ctr">
                      <a:solidFill>
                        <a:srgbClr val="265505"/>
                      </a:solidFill>
                      <a:prstDash val="solid"/>
                      <a:round/>
                      <a:headEnd type="none" w="med" len="med"/>
                      <a:tailEnd type="none" w="med" len="med"/>
                    </a:lnB>
                  </a:tcPr>
                </a:tc>
                <a:extLst>
                  <a:ext uri="{0D108BD9-81ED-4DB2-BD59-A6C34878D82A}">
                    <a16:rowId xmlns:a16="http://schemas.microsoft.com/office/drawing/2014/main" val="47299533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7" name="Afbeelding 6">
            <a:extLst>
              <a:ext uri="{FF2B5EF4-FFF2-40B4-BE49-F238E27FC236}">
                <a16:creationId xmlns:a16="http://schemas.microsoft.com/office/drawing/2014/main" id="{ED93CA71-FC4A-3045-F958-608DB20C2584}"/>
              </a:ext>
            </a:extLst>
          </p:cNvPr>
          <p:cNvPicPr>
            <a:picLocks noChangeAspect="1"/>
          </p:cNvPicPr>
          <p:nvPr/>
        </p:nvPicPr>
        <p:blipFill>
          <a:blip r:embed="rId3"/>
          <a:stretch>
            <a:fillRect/>
          </a:stretch>
        </p:blipFill>
        <p:spPr>
          <a:xfrm>
            <a:off x="3942970" y="1582294"/>
            <a:ext cx="7703498" cy="5079690"/>
          </a:xfrm>
          <a:prstGeom prst="rect">
            <a:avLst/>
          </a:prstGeom>
        </p:spPr>
      </p:pic>
      <p:sp>
        <p:nvSpPr>
          <p:cNvPr id="159" name="Google Shape;159;p6"/>
          <p:cNvSpPr txBox="1">
            <a:spLocks noGrp="1"/>
          </p:cNvSpPr>
          <p:nvPr>
            <p:ph type="title"/>
          </p:nvPr>
        </p:nvSpPr>
        <p:spPr>
          <a:xfrm>
            <a:off x="609600" y="915462"/>
            <a:ext cx="10972800" cy="1333664"/>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75937"/>
              </a:buClr>
              <a:buSzPts val="2800"/>
              <a:buFont typeface="Verdana"/>
              <a:buNone/>
            </a:pPr>
            <a:r>
              <a:rPr lang="nl-NL" i="1" dirty="0"/>
              <a:t>Hoe hebben wij de werkplaats aangepakt?</a:t>
            </a:r>
            <a:endParaRPr dirty="0"/>
          </a:p>
        </p:txBody>
      </p:sp>
      <p:sp>
        <p:nvSpPr>
          <p:cNvPr id="160" name="Google Shape;160;p6"/>
          <p:cNvSpPr txBox="1">
            <a:spLocks noGrp="1"/>
          </p:cNvSpPr>
          <p:nvPr>
            <p:ph type="dt" idx="10"/>
          </p:nvPr>
        </p:nvSpPr>
        <p:spPr>
          <a:xfrm>
            <a:off x="8891540" y="6506109"/>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nl-NL" sz="1000" b="0" i="0" u="none" strike="noStrike" kern="0" cap="none" spc="0" normalizeH="0" baseline="0" noProof="0">
                <a:ln>
                  <a:noFill/>
                </a:ln>
                <a:solidFill>
                  <a:srgbClr val="FFFFFF"/>
                </a:solidFill>
                <a:effectLst/>
                <a:uLnTx/>
                <a:uFillTx/>
                <a:latin typeface="Verdana"/>
                <a:ea typeface="Verdana"/>
                <a:sym typeface="Verdana"/>
              </a:rPr>
              <a:t>15/6/21</a:t>
            </a:r>
            <a:endParaRPr kumimoji="0" sz="1000" b="0" i="0" u="none" strike="noStrike" kern="0" cap="none" spc="0" normalizeH="0" baseline="0" noProof="0">
              <a:ln>
                <a:noFill/>
              </a:ln>
              <a:solidFill>
                <a:srgbClr val="FFFFFF"/>
              </a:solidFill>
              <a:effectLst/>
              <a:uLnTx/>
              <a:uFillTx/>
              <a:latin typeface="Verdana"/>
              <a:ea typeface="Verdana"/>
              <a:sym typeface="Verdana"/>
            </a:endParaRPr>
          </a:p>
        </p:txBody>
      </p:sp>
      <p:sp>
        <p:nvSpPr>
          <p:cNvPr id="161" name="Google Shape;161;p6"/>
          <p:cNvSpPr txBox="1">
            <a:spLocks noGrp="1"/>
          </p:cNvSpPr>
          <p:nvPr>
            <p:ph type="body" idx="1"/>
          </p:nvPr>
        </p:nvSpPr>
        <p:spPr>
          <a:xfrm>
            <a:off x="424874" y="2392218"/>
            <a:ext cx="3534478" cy="3724805"/>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50000"/>
              </a:lnSpc>
              <a:spcBef>
                <a:spcPts val="0"/>
              </a:spcBef>
              <a:spcAft>
                <a:spcPts val="0"/>
              </a:spcAft>
              <a:buClr>
                <a:schemeClr val="dk1"/>
              </a:buClr>
              <a:buSzPts val="1600"/>
              <a:buNone/>
            </a:pPr>
            <a:r>
              <a:rPr lang="nl-NL" b="1" i="1" dirty="0"/>
              <a:t>Per thema:</a:t>
            </a:r>
          </a:p>
          <a:p>
            <a:pPr marL="0" lvl="0" indent="0" algn="l" rtl="0">
              <a:lnSpc>
                <a:spcPct val="150000"/>
              </a:lnSpc>
              <a:spcBef>
                <a:spcPts val="0"/>
              </a:spcBef>
              <a:spcAft>
                <a:spcPts val="0"/>
              </a:spcAft>
              <a:buClr>
                <a:schemeClr val="dk1"/>
              </a:buClr>
              <a:buSzPts val="1600"/>
              <a:buNone/>
            </a:pPr>
            <a:endParaRPr lang="nl-NL" i="1" dirty="0"/>
          </a:p>
          <a:p>
            <a:pPr marL="285750" lvl="0" indent="-285750" algn="l" rtl="0">
              <a:lnSpc>
                <a:spcPct val="150000"/>
              </a:lnSpc>
              <a:spcBef>
                <a:spcPts val="0"/>
              </a:spcBef>
              <a:spcAft>
                <a:spcPts val="0"/>
              </a:spcAft>
              <a:buClr>
                <a:schemeClr val="dk1"/>
              </a:buClr>
              <a:buSzPts val="1600"/>
              <a:buFont typeface="Wingdings" panose="05000000000000000000" pitchFamily="2" charset="2"/>
              <a:buChar char="v"/>
            </a:pPr>
            <a:r>
              <a:rPr lang="nl-NL" i="1" dirty="0"/>
              <a:t>Procesplaat met processtappen</a:t>
            </a:r>
          </a:p>
          <a:p>
            <a:pPr marL="285750" lvl="0" indent="-285750" algn="l" rtl="0">
              <a:lnSpc>
                <a:spcPct val="150000"/>
              </a:lnSpc>
              <a:spcBef>
                <a:spcPts val="0"/>
              </a:spcBef>
              <a:spcAft>
                <a:spcPts val="0"/>
              </a:spcAft>
              <a:buClr>
                <a:schemeClr val="dk1"/>
              </a:buClr>
              <a:buSzPts val="1600"/>
              <a:buFont typeface="Wingdings" panose="05000000000000000000" pitchFamily="2" charset="2"/>
              <a:buChar char="v"/>
            </a:pPr>
            <a:r>
              <a:rPr lang="nl-NL" i="1" dirty="0"/>
              <a:t>Voor elke processtap: vragen beantwoorden aan de hand van een werkdocument</a:t>
            </a:r>
          </a:p>
          <a:p>
            <a:pPr marL="285750" lvl="0" indent="-285750" algn="l" rtl="0">
              <a:lnSpc>
                <a:spcPct val="150000"/>
              </a:lnSpc>
              <a:spcBef>
                <a:spcPts val="0"/>
              </a:spcBef>
              <a:spcAft>
                <a:spcPts val="0"/>
              </a:spcAft>
              <a:buClr>
                <a:schemeClr val="dk1"/>
              </a:buClr>
              <a:buSzPts val="1600"/>
              <a:buFont typeface="Wingdings" panose="05000000000000000000" pitchFamily="2" charset="2"/>
              <a:buChar char="v"/>
            </a:pPr>
            <a:r>
              <a:rPr lang="nl-NL" i="1" dirty="0"/>
              <a:t>Plenair bespreken</a:t>
            </a:r>
          </a:p>
          <a:p>
            <a:pPr marL="285750" lvl="0" indent="-285750" algn="l" rtl="0">
              <a:lnSpc>
                <a:spcPct val="150000"/>
              </a:lnSpc>
              <a:spcBef>
                <a:spcPts val="0"/>
              </a:spcBef>
              <a:spcAft>
                <a:spcPts val="0"/>
              </a:spcAft>
              <a:buClr>
                <a:schemeClr val="dk1"/>
              </a:buClr>
              <a:buSzPts val="1600"/>
              <a:buFont typeface="Wingdings" panose="05000000000000000000" pitchFamily="2" charset="2"/>
              <a:buChar char="v"/>
            </a:pPr>
            <a:r>
              <a:rPr lang="nl-NL" i="1" dirty="0"/>
              <a:t>Toepassen in eigen organisatie</a:t>
            </a:r>
          </a:p>
          <a:p>
            <a:pPr marL="0" lvl="0" indent="0" algn="l" rtl="0">
              <a:lnSpc>
                <a:spcPct val="150000"/>
              </a:lnSpc>
              <a:spcBef>
                <a:spcPts val="0"/>
              </a:spcBef>
              <a:spcAft>
                <a:spcPts val="0"/>
              </a:spcAft>
              <a:buClr>
                <a:schemeClr val="dk1"/>
              </a:buClr>
              <a:buSzPts val="1600"/>
              <a:buNone/>
            </a:pPr>
            <a:br>
              <a:rPr lang="nl-NL" i="1" dirty="0"/>
            </a:br>
            <a:br>
              <a:rPr lang="nl-NL" b="1" i="1" dirty="0"/>
            </a:br>
            <a:endParaRPr b="1" dirty="0"/>
          </a:p>
        </p:txBody>
      </p:sp>
      <p:pic>
        <p:nvPicPr>
          <p:cNvPr id="5" name="Afbeelding 4">
            <a:extLst>
              <a:ext uri="{FF2B5EF4-FFF2-40B4-BE49-F238E27FC236}">
                <a16:creationId xmlns:a16="http://schemas.microsoft.com/office/drawing/2014/main" id="{1FFAA62E-C62B-D8F2-3351-31652FBC34DC}"/>
              </a:ext>
            </a:extLst>
          </p:cNvPr>
          <p:cNvPicPr>
            <a:picLocks noChangeAspect="1"/>
          </p:cNvPicPr>
          <p:nvPr/>
        </p:nvPicPr>
        <p:blipFill>
          <a:blip r:embed="rId4"/>
          <a:stretch>
            <a:fillRect/>
          </a:stretch>
        </p:blipFill>
        <p:spPr>
          <a:xfrm>
            <a:off x="838140" y="1837654"/>
            <a:ext cx="11100936" cy="42793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A2B38B0-EBC0-BE78-A6A9-993008E6CB19}"/>
              </a:ext>
            </a:extLst>
          </p:cNvPr>
          <p:cNvSpPr>
            <a:spLocks noGrp="1"/>
          </p:cNvSpPr>
          <p:nvPr>
            <p:ph type="ctrTitle"/>
          </p:nvPr>
        </p:nvSpPr>
        <p:spPr>
          <a:xfrm>
            <a:off x="609600" y="2659560"/>
            <a:ext cx="6841067" cy="769441"/>
          </a:xfrm>
        </p:spPr>
        <p:txBody>
          <a:bodyPr/>
          <a:lstStyle/>
          <a:p>
            <a:r>
              <a:rPr lang="nl-NL" dirty="0"/>
              <a:t>Omgevingswet en archiveren</a:t>
            </a:r>
            <a:br>
              <a:rPr lang="nl-NL" dirty="0"/>
            </a:br>
            <a:r>
              <a:rPr lang="nl-NL" dirty="0"/>
              <a:t>Bevindingen werkplaats</a:t>
            </a:r>
          </a:p>
        </p:txBody>
      </p:sp>
      <p:sp>
        <p:nvSpPr>
          <p:cNvPr id="5" name="Ondertitel 4">
            <a:extLst>
              <a:ext uri="{FF2B5EF4-FFF2-40B4-BE49-F238E27FC236}">
                <a16:creationId xmlns:a16="http://schemas.microsoft.com/office/drawing/2014/main" id="{90C7CF1B-BED7-0B36-7F9C-CBE9DB1FBDE6}"/>
              </a:ext>
            </a:extLst>
          </p:cNvPr>
          <p:cNvSpPr>
            <a:spLocks noGrp="1"/>
          </p:cNvSpPr>
          <p:nvPr>
            <p:ph type="subTitle" idx="1"/>
          </p:nvPr>
        </p:nvSpPr>
        <p:spPr>
          <a:xfrm>
            <a:off x="609599" y="3429000"/>
            <a:ext cx="7118195" cy="2299996"/>
          </a:xfrm>
        </p:spPr>
        <p:txBody>
          <a:bodyPr>
            <a:normAutofit fontScale="92500" lnSpcReduction="20000"/>
          </a:bodyPr>
          <a:lstStyle/>
          <a:p>
            <a:endParaRPr lang="nl-NL" dirty="0"/>
          </a:p>
          <a:p>
            <a:r>
              <a:rPr lang="nl-NL" dirty="0"/>
              <a:t>Ewald te </a:t>
            </a:r>
            <a:r>
              <a:rPr lang="nl-NL" dirty="0" err="1"/>
              <a:t>Koppele</a:t>
            </a:r>
            <a:r>
              <a:rPr lang="nl-NL" dirty="0"/>
              <a:t>, </a:t>
            </a:r>
            <a:r>
              <a:rPr lang="nl-NL" dirty="0" err="1"/>
              <a:t>ict</a:t>
            </a:r>
            <a:r>
              <a:rPr lang="nl-NL" dirty="0"/>
              <a:t>-adviseur </a:t>
            </a:r>
            <a:r>
              <a:rPr lang="nl-NL" dirty="0" err="1"/>
              <a:t>Meerinzicht</a:t>
            </a:r>
            <a:r>
              <a:rPr lang="nl-NL" dirty="0"/>
              <a:t>-gemeenten (Ermelo, Harderwijk en Zeewolde) + DSO-expert</a:t>
            </a:r>
          </a:p>
          <a:p>
            <a:endParaRPr lang="nl-NL" dirty="0"/>
          </a:p>
          <a:p>
            <a:r>
              <a:rPr lang="nl-NL" dirty="0"/>
              <a:t>Joost van Koutrik, provinciearchivaris en archiefinspecteur Het Utrechts Archief</a:t>
            </a:r>
          </a:p>
          <a:p>
            <a:endParaRPr lang="nl-NL" dirty="0"/>
          </a:p>
          <a:p>
            <a:r>
              <a:rPr lang="nl-NL" dirty="0"/>
              <a:t>Juni 2022</a:t>
            </a:r>
          </a:p>
        </p:txBody>
      </p:sp>
    </p:spTree>
    <p:extLst>
      <p:ext uri="{BB962C8B-B14F-4D97-AF65-F5344CB8AC3E}">
        <p14:creationId xmlns:p14="http://schemas.microsoft.com/office/powerpoint/2010/main" val="977221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F6E84AE-49CF-E6A0-C8F2-4F02FB4FEBC5}"/>
              </a:ext>
            </a:extLst>
          </p:cNvPr>
          <p:cNvSpPr>
            <a:spLocks noGrp="1"/>
          </p:cNvSpPr>
          <p:nvPr>
            <p:ph type="title"/>
          </p:nvPr>
        </p:nvSpPr>
        <p:spPr/>
        <p:txBody>
          <a:bodyPr/>
          <a:lstStyle/>
          <a:p>
            <a:endParaRPr lang="nl-NL" dirty="0"/>
          </a:p>
        </p:txBody>
      </p:sp>
      <p:pic>
        <p:nvPicPr>
          <p:cNvPr id="8" name="Tijdelijke aanduiding voor inhoud 7" descr="Afbeelding met tekst, computer, vectorafbeeldingen, schermafbeelding&#10;&#10;Automatisch gegenereerde beschrijving">
            <a:extLst>
              <a:ext uri="{FF2B5EF4-FFF2-40B4-BE49-F238E27FC236}">
                <a16:creationId xmlns:a16="http://schemas.microsoft.com/office/drawing/2014/main" id="{66D67C15-4A96-C9B8-4621-EC3DF2C3235B}"/>
              </a:ext>
            </a:extLst>
          </p:cNvPr>
          <p:cNvPicPr>
            <a:picLocks noGrp="1" noChangeAspect="1"/>
          </p:cNvPicPr>
          <p:nvPr>
            <p:ph idx="1"/>
          </p:nvPr>
        </p:nvPicPr>
        <p:blipFill>
          <a:blip r:embed="rId2"/>
          <a:stretch>
            <a:fillRect/>
          </a:stretch>
        </p:blipFill>
        <p:spPr>
          <a:xfrm>
            <a:off x="4767263" y="1730383"/>
            <a:ext cx="6815137" cy="2938447"/>
          </a:xfrm>
        </p:spPr>
      </p:pic>
      <p:sp>
        <p:nvSpPr>
          <p:cNvPr id="6" name="Tijdelijke aanduiding voor tekst 5">
            <a:extLst>
              <a:ext uri="{FF2B5EF4-FFF2-40B4-BE49-F238E27FC236}">
                <a16:creationId xmlns:a16="http://schemas.microsoft.com/office/drawing/2014/main" id="{D16D2BC6-F092-AEFA-33CD-20CDF20BF248}"/>
              </a:ext>
            </a:extLst>
          </p:cNvPr>
          <p:cNvSpPr>
            <a:spLocks noGrp="1"/>
          </p:cNvSpPr>
          <p:nvPr>
            <p:ph type="body" sz="half" idx="2"/>
          </p:nvPr>
        </p:nvSpPr>
        <p:spPr/>
        <p:txBody>
          <a:bodyPr/>
          <a:lstStyle/>
          <a:p>
            <a:r>
              <a:rPr lang="nl-NL" dirty="0"/>
              <a:t>Wat was er al?</a:t>
            </a:r>
          </a:p>
          <a:p>
            <a:endParaRPr lang="nl-NL" dirty="0"/>
          </a:p>
          <a:p>
            <a:r>
              <a:rPr lang="nl-NL" dirty="0"/>
              <a:t>Wat is er onderzocht?</a:t>
            </a:r>
          </a:p>
          <a:p>
            <a:endParaRPr lang="nl-NL" dirty="0"/>
          </a:p>
          <a:p>
            <a:r>
              <a:rPr lang="nl-NL" dirty="0"/>
              <a:t>Wat zijn de bevindingen?</a:t>
            </a:r>
          </a:p>
        </p:txBody>
      </p:sp>
    </p:spTree>
    <p:extLst>
      <p:ext uri="{BB962C8B-B14F-4D97-AF65-F5344CB8AC3E}">
        <p14:creationId xmlns:p14="http://schemas.microsoft.com/office/powerpoint/2010/main" val="461709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210358" y="446950"/>
            <a:ext cx="3929594"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informatieketens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pic>
        <p:nvPicPr>
          <p:cNvPr id="4" name="Afbeelding 3">
            <a:extLst>
              <a:ext uri="{FF2B5EF4-FFF2-40B4-BE49-F238E27FC236}">
                <a16:creationId xmlns:a16="http://schemas.microsoft.com/office/drawing/2014/main" id="{49837435-BA9B-42C1-9653-6A61A033C9CC}"/>
              </a:ext>
            </a:extLst>
          </p:cNvPr>
          <p:cNvPicPr>
            <a:picLocks noChangeAspect="1"/>
          </p:cNvPicPr>
          <p:nvPr/>
        </p:nvPicPr>
        <p:blipFill>
          <a:blip r:embed="rId2"/>
          <a:stretch>
            <a:fillRect/>
          </a:stretch>
        </p:blipFill>
        <p:spPr>
          <a:xfrm>
            <a:off x="5110908" y="0"/>
            <a:ext cx="7081092" cy="6858000"/>
          </a:xfrm>
          <a:prstGeom prst="rect">
            <a:avLst/>
          </a:prstGeom>
        </p:spPr>
      </p:pic>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423746" y="3623462"/>
            <a:ext cx="6279473" cy="2787588"/>
          </a:xfrm>
        </p:spPr>
        <p:txBody>
          <a:bodyPr>
            <a:normAutofit/>
          </a:bodyPr>
          <a:lstStyle/>
          <a:p>
            <a:pPr eaLnBrk="1" hangingPunct="1"/>
            <a:r>
              <a:rPr lang="nl-NL" altLang="nl-NL" sz="1600" dirty="0">
                <a:latin typeface="Tahoma" panose="020B0604030504040204" pitchFamily="34" charset="0"/>
                <a:ea typeface="ＭＳ Ｐゴシック" panose="020B0600070205080204" pitchFamily="34" charset="-128"/>
              </a:rPr>
              <a:t>Projectteam</a:t>
            </a:r>
            <a:endParaRPr lang="nl-NL" altLang="nl-NL" sz="16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Ben de Jong </a:t>
            </a:r>
            <a:r>
              <a:rPr lang="nl-NL" altLang="nl-NL" sz="1600" dirty="0">
                <a:latin typeface="Tahoma" panose="020B0604030504040204" pitchFamily="34" charset="0"/>
                <a:ea typeface="ＭＳ Ｐゴシック" panose="020B0600070205080204" pitchFamily="34" charset="-128"/>
              </a:rPr>
              <a:t>|</a:t>
            </a:r>
            <a:r>
              <a:rPr lang="nl-NL" altLang="nl-NL" sz="16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Joost van Koutrik </a:t>
            </a:r>
            <a:r>
              <a:rPr lang="nl-NL" altLang="nl-NL" sz="1600" dirty="0">
                <a:latin typeface="Tahoma" panose="020B0604030504040204" pitchFamily="34" charset="0"/>
                <a:ea typeface="ＭＳ Ｐゴシック" panose="020B0600070205080204" pitchFamily="34" charset="-128"/>
              </a:rPr>
              <a:t>|</a:t>
            </a:r>
            <a:r>
              <a:rPr lang="nl-NL" altLang="nl-NL" sz="16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600" dirty="0">
              <a:solidFill>
                <a:srgbClr val="949494"/>
              </a:solidFill>
              <a:latin typeface="Tahoma" panose="020B0604030504040204" pitchFamily="34" charset="0"/>
              <a:ea typeface="ＭＳ Ｐゴシック"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2042"/>
            <a:ext cx="12192000" cy="48819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Kennisplatform Informatiehuishouding: voorlichtingsbestanden en praktijkvoorbeelden</a:t>
            </a:r>
          </a:p>
        </p:txBody>
      </p:sp>
      <p:pic>
        <p:nvPicPr>
          <p:cNvPr id="4" name="Afbeelding 3">
            <a:extLst>
              <a:ext uri="{FF2B5EF4-FFF2-40B4-BE49-F238E27FC236}">
                <a16:creationId xmlns:a16="http://schemas.microsoft.com/office/drawing/2014/main" id="{2F5497EA-CC89-49D0-998D-A01E31CBA564}"/>
              </a:ext>
            </a:extLst>
          </p:cNvPr>
          <p:cNvPicPr>
            <a:picLocks noChangeAspect="1"/>
          </p:cNvPicPr>
          <p:nvPr/>
        </p:nvPicPr>
        <p:blipFill>
          <a:blip r:embed="rId2"/>
          <a:stretch>
            <a:fillRect/>
          </a:stretch>
        </p:blipFill>
        <p:spPr>
          <a:xfrm>
            <a:off x="503852" y="897629"/>
            <a:ext cx="8002254" cy="5962463"/>
          </a:xfrm>
          <a:prstGeom prst="rect">
            <a:avLst/>
          </a:prstGeom>
        </p:spPr>
      </p:pic>
      <p:sp>
        <p:nvSpPr>
          <p:cNvPr id="5" name="Tekstvak 4">
            <a:extLst>
              <a:ext uri="{FF2B5EF4-FFF2-40B4-BE49-F238E27FC236}">
                <a16:creationId xmlns:a16="http://schemas.microsoft.com/office/drawing/2014/main" id="{2FC82E17-C39D-472C-B84A-B6A28CACEA4D}"/>
              </a:ext>
            </a:extLst>
          </p:cNvPr>
          <p:cNvSpPr txBox="1"/>
          <p:nvPr/>
        </p:nvSpPr>
        <p:spPr>
          <a:xfrm>
            <a:off x="8887407" y="5627533"/>
            <a:ext cx="6130212" cy="677108"/>
          </a:xfrm>
          <a:prstGeom prst="rect">
            <a:avLst/>
          </a:prstGeom>
          <a:noFill/>
        </p:spPr>
        <p:txBody>
          <a:bodyPr wrap="square">
            <a:spAutoFit/>
          </a:bodyPr>
          <a:lstStyle/>
          <a:p>
            <a:r>
              <a:rPr lang="nl-NL" altLang="nl-NL" sz="2000" dirty="0">
                <a:solidFill>
                  <a:srgbClr val="E11E2D"/>
                </a:solidFill>
                <a:latin typeface="Tahoma" panose="020B0604030504040204" pitchFamily="34" charset="0"/>
                <a:cs typeface="Tahoma" panose="020B0604030504040204" pitchFamily="34" charset="0"/>
              </a:rPr>
              <a:t>◄◄◄</a:t>
            </a:r>
            <a:r>
              <a:rPr lang="nl-NL" altLang="nl-NL" dirty="0">
                <a:latin typeface="Tahoma" panose="020B0604030504040204" pitchFamily="34" charset="0"/>
                <a:cs typeface="Tahoma" panose="020B0604030504040204" pitchFamily="34" charset="0"/>
              </a:rPr>
              <a:t> O</a:t>
            </a:r>
            <a:r>
              <a:rPr lang="nl-NL" altLang="nl-NL" dirty="0">
                <a:latin typeface="Tahoma" panose="020B0604030504040204" pitchFamily="34" charset="0"/>
                <a:ea typeface="ＭＳ Ｐゴシック" panose="020B0600070205080204" pitchFamily="34" charset="-128"/>
                <a:cs typeface="Tahoma" panose="020B0604030504040204" pitchFamily="34" charset="0"/>
              </a:rPr>
              <a:t>ok bestanden van de </a:t>
            </a:r>
          </a:p>
          <a:p>
            <a:r>
              <a:rPr lang="nl-NL" altLang="nl-NL" dirty="0">
                <a:latin typeface="Tahoma" panose="020B0604030504040204" pitchFamily="34" charset="0"/>
                <a:ea typeface="ＭＳ Ｐゴシック" panose="020B0600070205080204" pitchFamily="34" charset="-128"/>
                <a:cs typeface="Tahoma" panose="020B0604030504040204" pitchFamily="34" charset="0"/>
              </a:rPr>
              <a:t>Aan de slag werkplaats!</a:t>
            </a:r>
            <a:endParaRPr lang="nl-NL" dirty="0"/>
          </a:p>
        </p:txBody>
      </p:sp>
    </p:spTree>
    <p:extLst>
      <p:ext uri="{BB962C8B-B14F-4D97-AF65-F5344CB8AC3E}">
        <p14:creationId xmlns:p14="http://schemas.microsoft.com/office/powerpoint/2010/main" val="2807493072"/>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Aangepast ontwerp">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5" ma:contentTypeDescription="Een nieuw document maken." ma:contentTypeScope="" ma:versionID="39e69499efedc6f1f97de69266c4e808">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b74a1d6746578536768548964b804162"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Afbeeldingtags" ma:readOnly="false" ma:fieldId="{5cf76f15-5ced-4ddc-b409-7134ff3c332f}" ma:taxonomyMulti="true" ma:sspId="33132fc9-410b-4d1c-82d8-e48694c2a00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1" nillable="true" ma:displayName="Email datum" ma:format="DateTime" ma:internalName="EmDate" ma:readOnly="false">
      <xsd:simpleType>
        <xsd:restriction base="dms:DateTime"/>
      </xsd:simpleType>
    </xsd:element>
    <xsd:element name="EmFromName" ma:index="22" nillable="true" ma:displayName="Email van" ma:internalName="EmFromName" ma:readOnly="false">
      <xsd:simpleType>
        <xsd:restriction base="dms:Text"/>
      </xsd:simpleType>
    </xsd:element>
    <xsd:element name="EmSubject" ma:index="23" nillable="true" ma:displayName="Email onderwerp" ma:internalName="EmSubject" ma:readOnly="false">
      <xsd:simpleType>
        <xsd:restriction base="dms:Text"/>
      </xsd:simpleType>
    </xsd:element>
    <xsd:element name="EmTo" ma:index="24"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941c815-8673-45d9-bee9-a1453d13a96d">
      <Value>10</Value>
    </TaxCatchAll>
    <lcf76f155ced4ddcb4097134ff3c332f xmlns="da01d95d-9a53-4690-91f2-3ea4d21374f2">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57F825-2F1E-46C2-8DF5-EB7281E4C4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083a-82c3-4d90-825c-129faed25957"/>
    <ds:schemaRef ds:uri="dd40056b-a536-4161-8a6c-0fad1d319e0f"/>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FDA98F-78B0-40B8-8639-0A7EEAFC3973}"/>
</file>

<file path=customXml/itemProps3.xml><?xml version="1.0" encoding="utf-8"?>
<ds:datastoreItem xmlns:ds="http://schemas.openxmlformats.org/officeDocument/2006/customXml" ds:itemID="{62EAA54F-49DA-4D96-BF11-C680DE9E4D60}">
  <ds:schemaRefs>
    <ds:schemaRef ds:uri="dd40056b-a536-4161-8a6c-0fad1d319e0f"/>
    <ds:schemaRef ds:uri="http://www.w3.org/XML/1998/namespace"/>
    <ds:schemaRef ds:uri="http://schemas.microsoft.com/office/2006/metadata/properties"/>
    <ds:schemaRef ds:uri="http://schemas.microsoft.com/sharepoint/v3/fields"/>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cc35083a-82c3-4d90-825c-129faed25957"/>
    <ds:schemaRef ds:uri="http://purl.org/dc/terms/"/>
  </ds:schemaRefs>
</ds:datastoreItem>
</file>

<file path=customXml/itemProps4.xml><?xml version="1.0" encoding="utf-8"?>
<ds:datastoreItem xmlns:ds="http://schemas.openxmlformats.org/officeDocument/2006/customXml" ds:itemID="{C5DE3D62-6C5B-4E9C-BB8F-BA1F6EAD45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4577</TotalTime>
  <Words>1485</Words>
  <Application>Microsoft Office PowerPoint</Application>
  <PresentationFormat>Breedbeeld</PresentationFormat>
  <Paragraphs>302</Paragraphs>
  <Slides>34</Slides>
  <Notes>6</Notes>
  <HiddenSlides>5</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34</vt:i4>
      </vt:variant>
    </vt:vector>
  </HeadingPairs>
  <TitlesOfParts>
    <vt:vector size="45" baseType="lpstr">
      <vt:lpstr>Arial</vt:lpstr>
      <vt:lpstr>Avenir Next Condensed</vt:lpstr>
      <vt:lpstr>Avenir Next Condensed Medium</vt:lpstr>
      <vt:lpstr>Avenir Next Condensed Ultra Lig</vt:lpstr>
      <vt:lpstr>Calibri</vt:lpstr>
      <vt:lpstr>Tahoma</vt:lpstr>
      <vt:lpstr>Verdana</vt:lpstr>
      <vt:lpstr>Wingdings</vt:lpstr>
      <vt:lpstr>Office-thema</vt:lpstr>
      <vt:lpstr>1_Office-thema</vt:lpstr>
      <vt:lpstr>Aangepast ontwerp</vt:lpstr>
      <vt:lpstr>’Werkplaats Duurzame toegankelijkheid van overheidsinformatie (DUTO) en de Omgevingswet’’</vt:lpstr>
      <vt:lpstr>Aanleiding werkplaats</vt:lpstr>
      <vt:lpstr>De betrokken samenwerkingspartijen</vt:lpstr>
      <vt:lpstr>Feiten en cijfers </vt:lpstr>
      <vt:lpstr>Hoe hebben wij de werkplaats aangepakt?</vt:lpstr>
      <vt:lpstr>Omgevingswet en archiveren Bevindingen werkplaats</vt:lpstr>
      <vt:lpstr>PowerPoint-presentatie</vt:lpstr>
      <vt:lpstr> Handreiking Duurzame Toegankelijkheid in de informatieketens van de Omgevingswet  </vt:lpstr>
      <vt:lpstr>Kennisplatform Informatiehuishouding: voorlichtingsbestanden en praktijkvoorbeelden</vt:lpstr>
      <vt:lpstr>Kaderstellend binnen DSO: waarom, wat, hoe, waarmee?</vt:lpstr>
      <vt:lpstr>Werkplaats DUTO</vt:lpstr>
      <vt:lpstr>Wat is onderzocht?</vt:lpstr>
      <vt:lpstr>“Begin bij je uitgewerkte proces” </vt:lpstr>
      <vt:lpstr>PowerPoint-presentatie</vt:lpstr>
      <vt:lpstr>Omgevingsdocumenten dossier</vt:lpstr>
      <vt:lpstr>Omgevingsplan en zaaksysteem DMS</vt:lpstr>
      <vt:lpstr>Systemen applicaties</vt:lpstr>
      <vt:lpstr>UIVO-I / PIKO: Informatiehuishouding en bedrijfsprocessen, I-ZTC en PDC</vt:lpstr>
      <vt:lpstr>Wat is onderzocht?</vt:lpstr>
      <vt:lpstr>Handreiking: “de selectielijsten zeggen…”</vt:lpstr>
      <vt:lpstr>Wat dan te bewaren van toepasbare regel?</vt:lpstr>
      <vt:lpstr>Actiepunt onderzoeken</vt:lpstr>
      <vt:lpstr>DUTO B5 – Waardering en selectie: wat te doen met toepasbare regels?</vt:lpstr>
      <vt:lpstr>DUTO B3 – Authenticiteit, besluiten en ‘tijdreizen’</vt:lpstr>
      <vt:lpstr>Zaakgericht: proces en informatieobjecten van ‘toepasbare regels’?</vt:lpstr>
      <vt:lpstr>Wat is onderzocht?</vt:lpstr>
      <vt:lpstr>Start weer bij  het proces</vt:lpstr>
      <vt:lpstr>Bevindingen werkplaats VTH</vt:lpstr>
      <vt:lpstr>Wat is onderzocht?</vt:lpstr>
      <vt:lpstr>Vraagstukken gerelateerd aan VTH: Wet kwaliteitsborging voor het bouwen</vt:lpstr>
      <vt:lpstr>Wet kwaliteitsborging bouw</vt:lpstr>
      <vt:lpstr>Register externe veiligheid REV</vt:lpstr>
      <vt:lpstr>Register externe veiligheid</vt:lpstr>
      <vt:lpstr>Bestanden van deze werkplaats online beschikbaar!</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344</cp:revision>
  <dcterms:created xsi:type="dcterms:W3CDTF">2015-04-20T15:13:32Z</dcterms:created>
  <dcterms:modified xsi:type="dcterms:W3CDTF">2022-08-31T09:46:52Z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3f93af52-d34c-4264-a97e-8bd67d9e8e86</vt:lpwstr>
  </property>
  <property fmtid="{D5CDD505-2E9C-101B-9397-08002B2CF9AE}" pid="4" name="Documentsoort">
    <vt:lpwstr>10;#Presentatie|23e38d06-f8c5-4060-8e9a-c5461d308a3e</vt:lpwstr>
  </property>
  <property fmtid="{D5CDD505-2E9C-101B-9397-08002B2CF9AE}" pid="5" name="MediaServiceImageTags">
    <vt:lpwstr/>
  </property>
</Properties>
</file>