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4286" r:id="rId6"/>
    <p:sldMasterId id="2147484343" r:id="rId7"/>
  </p:sldMasterIdLst>
  <p:notesMasterIdLst>
    <p:notesMasterId r:id="rId42"/>
  </p:notesMasterIdLst>
  <p:handoutMasterIdLst>
    <p:handoutMasterId r:id="rId43"/>
  </p:handoutMasterIdLst>
  <p:sldIdLst>
    <p:sldId id="256" r:id="rId8"/>
    <p:sldId id="265" r:id="rId9"/>
    <p:sldId id="257" r:id="rId10"/>
    <p:sldId id="545" r:id="rId11"/>
    <p:sldId id="260" r:id="rId12"/>
    <p:sldId id="528" r:id="rId13"/>
    <p:sldId id="529" r:id="rId14"/>
    <p:sldId id="258" r:id="rId15"/>
    <p:sldId id="523" r:id="rId16"/>
    <p:sldId id="410" r:id="rId17"/>
    <p:sldId id="531" r:id="rId18"/>
    <p:sldId id="437" r:id="rId19"/>
    <p:sldId id="422" r:id="rId20"/>
    <p:sldId id="262" r:id="rId21"/>
    <p:sldId id="532" r:id="rId22"/>
    <p:sldId id="263" r:id="rId23"/>
    <p:sldId id="537" r:id="rId24"/>
    <p:sldId id="419" r:id="rId25"/>
    <p:sldId id="534" r:id="rId26"/>
    <p:sldId id="536" r:id="rId27"/>
    <p:sldId id="538" r:id="rId28"/>
    <p:sldId id="539" r:id="rId29"/>
    <p:sldId id="526" r:id="rId30"/>
    <p:sldId id="482" r:id="rId31"/>
    <p:sldId id="493" r:id="rId32"/>
    <p:sldId id="535" r:id="rId33"/>
    <p:sldId id="466" r:id="rId34"/>
    <p:sldId id="540" r:id="rId35"/>
    <p:sldId id="541" r:id="rId36"/>
    <p:sldId id="457" r:id="rId37"/>
    <p:sldId id="542" r:id="rId38"/>
    <p:sldId id="543" r:id="rId39"/>
    <p:sldId id="530" r:id="rId40"/>
    <p:sldId id="544" r:id="rId41"/>
  </p:sldIdLst>
  <p:sldSz cx="12192000" cy="6858000"/>
  <p:notesSz cx="6858000" cy="9144000"/>
  <p:defaultTextStyle>
    <a:defPPr>
      <a:defRPr lang="nl-NL"/>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ost van Koutrik" initials="JvK" lastIdx="1" clrIdx="0">
    <p:extLst>
      <p:ext uri="{19B8F6BF-5375-455C-9EA6-DF929625EA0E}">
        <p15:presenceInfo xmlns:p15="http://schemas.microsoft.com/office/powerpoint/2012/main" userId="S::j.vankoutrik@hetutrechtsarchief.nl::4d5b4bea-b40d-4dd8-9835-73f4dca1c2d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1E2D"/>
    <a:srgbClr val="C00000"/>
    <a:srgbClr val="FBEFEF"/>
    <a:srgbClr val="949494"/>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7FBF6C-991A-4DD7-8D00-6563BBD32EF0}" v="3" dt="2022-08-31T09:46:51.91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353" autoAdjust="0"/>
    <p:restoredTop sz="94647"/>
  </p:normalViewPr>
  <p:slideViewPr>
    <p:cSldViewPr snapToGrid="0" snapToObjects="1">
      <p:cViewPr varScale="1">
        <p:scale>
          <a:sx n="38" d="100"/>
          <a:sy n="38" d="100"/>
        </p:scale>
        <p:origin x="58" y="99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1" d="100"/>
          <a:sy n="51" d="100"/>
        </p:scale>
        <p:origin x="2692"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6" Type="http://schemas.openxmlformats.org/officeDocument/2006/relationships/slideMaster" Target="slideMasters/slideMaster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ost van Koutrik" userId="4d5b4bea-b40d-4dd8-9835-73f4dca1c2d1" providerId="ADAL" clId="{F87FBF6C-991A-4DD7-8D00-6563BBD32EF0}"/>
    <pc:docChg chg="undo custSel addSld delSld modSld">
      <pc:chgData name="Joost van Koutrik" userId="4d5b4bea-b40d-4dd8-9835-73f4dca1c2d1" providerId="ADAL" clId="{F87FBF6C-991A-4DD7-8D00-6563BBD32EF0}" dt="2022-08-31T09:46:51.876" v="4"/>
      <pc:docMkLst>
        <pc:docMk/>
      </pc:docMkLst>
      <pc:sldChg chg="modSp add del mod">
        <pc:chgData name="Joost van Koutrik" userId="4d5b4bea-b40d-4dd8-9835-73f4dca1c2d1" providerId="ADAL" clId="{F87FBF6C-991A-4DD7-8D00-6563BBD32EF0}" dt="2022-08-31T09:46:51.876" v="4"/>
        <pc:sldMkLst>
          <pc:docMk/>
          <pc:sldMk cId="0" sldId="256"/>
        </pc:sldMkLst>
        <pc:spChg chg="mod">
          <ac:chgData name="Joost van Koutrik" userId="4d5b4bea-b40d-4dd8-9835-73f4dca1c2d1" providerId="ADAL" clId="{F87FBF6C-991A-4DD7-8D00-6563BBD32EF0}" dt="2022-08-31T09:46:47.679" v="3"/>
          <ac:spMkLst>
            <pc:docMk/>
            <pc:sldMk cId="0" sldId="256"/>
            <ac:spMk id="131" creationId="{00000000-0000-0000-0000-000000000000}"/>
          </ac:spMkLst>
        </pc:spChg>
      </pc:sldChg>
      <pc:sldChg chg="add del">
        <pc:chgData name="Joost van Koutrik" userId="4d5b4bea-b40d-4dd8-9835-73f4dca1c2d1" providerId="ADAL" clId="{F87FBF6C-991A-4DD7-8D00-6563BBD32EF0}" dt="2022-08-31T09:46:51.876" v="4"/>
        <pc:sldMkLst>
          <pc:docMk/>
          <pc:sldMk cId="0" sldId="257"/>
        </pc:sldMkLst>
      </pc:sldChg>
      <pc:sldChg chg="add del">
        <pc:chgData name="Joost van Koutrik" userId="4d5b4bea-b40d-4dd8-9835-73f4dca1c2d1" providerId="ADAL" clId="{F87FBF6C-991A-4DD7-8D00-6563BBD32EF0}" dt="2022-08-31T09:46:51.876" v="4"/>
        <pc:sldMkLst>
          <pc:docMk/>
          <pc:sldMk cId="0" sldId="260"/>
        </pc:sldMkLst>
      </pc:sldChg>
      <pc:sldChg chg="add del">
        <pc:chgData name="Joost van Koutrik" userId="4d5b4bea-b40d-4dd8-9835-73f4dca1c2d1" providerId="ADAL" clId="{F87FBF6C-991A-4DD7-8D00-6563BBD32EF0}" dt="2022-08-31T09:46:51.876" v="4"/>
        <pc:sldMkLst>
          <pc:docMk/>
          <pc:sldMk cId="1655714494" sldId="265"/>
        </pc:sldMkLst>
      </pc:sldChg>
      <pc:sldChg chg="add del">
        <pc:chgData name="Joost van Koutrik" userId="4d5b4bea-b40d-4dd8-9835-73f4dca1c2d1" providerId="ADAL" clId="{F87FBF6C-991A-4DD7-8D00-6563BBD32EF0}" dt="2022-08-31T09:46:51.876" v="4"/>
        <pc:sldMkLst>
          <pc:docMk/>
          <pc:sldMk cId="0" sldId="54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34BBB64-99C9-4A00-8AA3-A4F35467425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128"/>
                <a:cs typeface="ＭＳ Ｐゴシック" charset="-128"/>
              </a:defRPr>
            </a:lvl1pPr>
          </a:lstStyle>
          <a:p>
            <a:pPr>
              <a:defRPr/>
            </a:pPr>
            <a:endParaRPr lang="nl-NL"/>
          </a:p>
        </p:txBody>
      </p:sp>
      <p:sp>
        <p:nvSpPr>
          <p:cNvPr id="3" name="Tijdelijke aanduiding voor datum 2">
            <a:extLst>
              <a:ext uri="{FF2B5EF4-FFF2-40B4-BE49-F238E27FC236}">
                <a16:creationId xmlns:a16="http://schemas.microsoft.com/office/drawing/2014/main" id="{6AA1307E-3C09-40ED-93B0-419729835C8E}"/>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fld id="{E6A994B8-3678-403D-BE28-C1A68810353D}" type="datetime1">
              <a:rPr lang="nl-NL" altLang="nl-NL"/>
              <a:pPr>
                <a:defRPr/>
              </a:pPr>
              <a:t>31-8-2022</a:t>
            </a:fld>
            <a:endParaRPr lang="nl-NL" altLang="nl-NL"/>
          </a:p>
        </p:txBody>
      </p:sp>
      <p:sp>
        <p:nvSpPr>
          <p:cNvPr id="4" name="Tijdelijke aanduiding voor voettekst 3">
            <a:extLst>
              <a:ext uri="{FF2B5EF4-FFF2-40B4-BE49-F238E27FC236}">
                <a16:creationId xmlns:a16="http://schemas.microsoft.com/office/drawing/2014/main" id="{E7621EEE-C6BD-4ED0-8ADD-5378B6FDFD75}"/>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128"/>
                <a:cs typeface="ＭＳ Ｐゴシック" charset="-128"/>
              </a:defRPr>
            </a:lvl1pPr>
          </a:lstStyle>
          <a:p>
            <a:pPr>
              <a:defRPr/>
            </a:pPr>
            <a:endParaRPr lang="nl-NL"/>
          </a:p>
        </p:txBody>
      </p:sp>
      <p:sp>
        <p:nvSpPr>
          <p:cNvPr id="5" name="Tijdelijke aanduiding voor dianummer 4">
            <a:extLst>
              <a:ext uri="{FF2B5EF4-FFF2-40B4-BE49-F238E27FC236}">
                <a16:creationId xmlns:a16="http://schemas.microsoft.com/office/drawing/2014/main" id="{363EDF3A-0637-4660-AEBD-39AEB4E4BD65}"/>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27AE263-D241-460F-BBF5-5078AD1D8AF4}" type="slidenum">
              <a:rPr lang="nl-NL" altLang="nl-NL"/>
              <a:pPr>
                <a:defRPr/>
              </a:pPr>
              <a:t>‹nr.›</a:t>
            </a:fld>
            <a:endParaRPr lang="nl-NL" alt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EFF2271-3DC2-4D95-A793-9B6D85144EA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128"/>
                <a:cs typeface="ＭＳ Ｐゴシック" charset="-128"/>
              </a:defRPr>
            </a:lvl1pPr>
          </a:lstStyle>
          <a:p>
            <a:pPr>
              <a:defRPr/>
            </a:pPr>
            <a:endParaRPr lang="nl-NL"/>
          </a:p>
        </p:txBody>
      </p:sp>
      <p:sp>
        <p:nvSpPr>
          <p:cNvPr id="3" name="Tijdelijke aanduiding voor datum 2">
            <a:extLst>
              <a:ext uri="{FF2B5EF4-FFF2-40B4-BE49-F238E27FC236}">
                <a16:creationId xmlns:a16="http://schemas.microsoft.com/office/drawing/2014/main" id="{B6F4EC44-A827-4F15-B6B9-F4D5C2BFDD49}"/>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fld id="{D0A7946F-1B80-41EA-AA13-7A6A0DB3C135}" type="datetime1">
              <a:rPr lang="nl-NL" altLang="nl-NL"/>
              <a:pPr>
                <a:defRPr/>
              </a:pPr>
              <a:t>31-8-2022</a:t>
            </a:fld>
            <a:endParaRPr lang="nl-NL" altLang="nl-NL"/>
          </a:p>
        </p:txBody>
      </p:sp>
      <p:sp>
        <p:nvSpPr>
          <p:cNvPr id="4" name="Tijdelijke aanduiding voor dia-afbeelding 3">
            <a:extLst>
              <a:ext uri="{FF2B5EF4-FFF2-40B4-BE49-F238E27FC236}">
                <a16:creationId xmlns:a16="http://schemas.microsoft.com/office/drawing/2014/main" id="{EA4BCDF9-4497-49FD-8347-29F3A0443C52}"/>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a:extLst>
              <a:ext uri="{FF2B5EF4-FFF2-40B4-BE49-F238E27FC236}">
                <a16:creationId xmlns:a16="http://schemas.microsoft.com/office/drawing/2014/main" id="{8B52386F-7346-485F-A835-472FF033509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a:t>Klik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a:extLst>
              <a:ext uri="{FF2B5EF4-FFF2-40B4-BE49-F238E27FC236}">
                <a16:creationId xmlns:a16="http://schemas.microsoft.com/office/drawing/2014/main" id="{68E02752-613F-4987-9523-8DEBBF6D9C4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128"/>
                <a:cs typeface="ＭＳ Ｐゴシック" charset="-128"/>
              </a:defRPr>
            </a:lvl1pPr>
          </a:lstStyle>
          <a:p>
            <a:pPr>
              <a:defRPr/>
            </a:pPr>
            <a:endParaRPr lang="nl-NL"/>
          </a:p>
        </p:txBody>
      </p:sp>
      <p:sp>
        <p:nvSpPr>
          <p:cNvPr id="7" name="Tijdelijke aanduiding voor dianummer 6">
            <a:extLst>
              <a:ext uri="{FF2B5EF4-FFF2-40B4-BE49-F238E27FC236}">
                <a16:creationId xmlns:a16="http://schemas.microsoft.com/office/drawing/2014/main" id="{7A3A5F06-26F7-4E77-B445-5E0AAE63F19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020AEF7-90F7-4617-8342-2A5E7904F037}"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e1e89b1d6a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9" name="Google Shape;129;ge1e89b1d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i="1" dirty="0"/>
              <a:t>Logo’s van alle deelnemers aan de werkplaats (overheden, IT-organisatie, adviesbureau, ketenpartner). (Licht eventueel de rol van de verschillende partners mondeling toe en hoe je tot samenwerking bent gekomen) en licht eventueel toe hoe je de bestuurders hebt meegenomen en of hier </a:t>
            </a:r>
            <a:r>
              <a:rPr lang="nl-NL" i="1" dirty="0" err="1"/>
              <a:t>hick</a:t>
            </a:r>
            <a:r>
              <a:rPr lang="nl-NL" i="1" dirty="0"/>
              <a:t> ups waren waar anderen van kunnen leren.</a:t>
            </a:r>
          </a:p>
          <a:p>
            <a:pPr marL="0" lvl="0" indent="0" algn="l" rtl="0">
              <a:spcBef>
                <a:spcPts val="0"/>
              </a:spcBef>
              <a:spcAft>
                <a:spcPts val="0"/>
              </a:spcAft>
              <a:buNone/>
            </a:pPr>
            <a:endParaRPr dirty="0"/>
          </a:p>
        </p:txBody>
      </p:sp>
      <p:sp>
        <p:nvSpPr>
          <p:cNvPr id="136" name="Google Shape;13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3" name="Google Shape;14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i="1" dirty="0"/>
              <a:t>Vertel iets over het proces en de wijze waarop jullie het vraagstuk hebben opgepakt en benaderd en is er iets dat je kunt laten zien? </a:t>
            </a:r>
            <a:endParaRPr dirty="0"/>
          </a:p>
        </p:txBody>
      </p:sp>
      <p:sp>
        <p:nvSpPr>
          <p:cNvPr id="157" name="Google Shape;15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14</a:t>
            </a:fld>
            <a:endParaRPr lang="nl-NL"/>
          </a:p>
        </p:txBody>
      </p:sp>
    </p:spTree>
    <p:extLst>
      <p:ext uri="{BB962C8B-B14F-4D97-AF65-F5344CB8AC3E}">
        <p14:creationId xmlns:p14="http://schemas.microsoft.com/office/powerpoint/2010/main" val="4023424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f3a62f738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f3a62f738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5.emf"/><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5.emf"/><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Afbeelding 8">
            <a:extLst>
              <a:ext uri="{FF2B5EF4-FFF2-40B4-BE49-F238E27FC236}">
                <a16:creationId xmlns:a16="http://schemas.microsoft.com/office/drawing/2014/main" id="{3B17B4A9-BA73-47E6-905B-FFAD03B754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763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193CE86A-0528-4A6A-B914-51973C0B47BD}"/>
              </a:ext>
            </a:extLst>
          </p:cNvPr>
          <p:cNvSpPr txBox="1">
            <a:spLocks noChangeArrowheads="1"/>
          </p:cNvSpPr>
          <p:nvPr userDrawn="1"/>
        </p:nvSpPr>
        <p:spPr bwMode="auto">
          <a:xfrm>
            <a:off x="15019867" y="5359400"/>
            <a:ext cx="184731" cy="369332"/>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nl-NL" sz="1800"/>
          </a:p>
        </p:txBody>
      </p:sp>
      <p:sp>
        <p:nvSpPr>
          <p:cNvPr id="2" name="Titel 1"/>
          <p:cNvSpPr>
            <a:spLocks noGrp="1"/>
          </p:cNvSpPr>
          <p:nvPr>
            <p:ph type="ctrTitle"/>
          </p:nvPr>
        </p:nvSpPr>
        <p:spPr>
          <a:xfrm>
            <a:off x="609600" y="2998114"/>
            <a:ext cx="6841067"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609600" y="3429000"/>
            <a:ext cx="54864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6" name="Tijdelijke aanduiding voor datum 3">
            <a:extLst>
              <a:ext uri="{FF2B5EF4-FFF2-40B4-BE49-F238E27FC236}">
                <a16:creationId xmlns:a16="http://schemas.microsoft.com/office/drawing/2014/main" id="{A7A6C3CA-1D8A-497F-97EE-F8BB2A6B0772}"/>
              </a:ext>
            </a:extLst>
          </p:cNvPr>
          <p:cNvSpPr>
            <a:spLocks noGrp="1"/>
          </p:cNvSpPr>
          <p:nvPr>
            <p:ph type="dt" sz="half" idx="10"/>
          </p:nvPr>
        </p:nvSpPr>
        <p:spPr/>
        <p:txBody>
          <a:bodyPr/>
          <a:lstStyle>
            <a:lvl1pPr>
              <a:defRPr/>
            </a:lvl1pPr>
          </a:lstStyle>
          <a:p>
            <a:pPr>
              <a:defRPr/>
            </a:pPr>
            <a:r>
              <a:rPr lang="nl-NL" altLang="nl-NL"/>
              <a:t>23 november 2020</a:t>
            </a:r>
            <a:endParaRPr lang="nl-NL" altLang="nl-NL" dirty="0"/>
          </a:p>
        </p:txBody>
      </p:sp>
      <p:sp>
        <p:nvSpPr>
          <p:cNvPr id="7" name="Tijdelijke aanduiding voor voettekst 4">
            <a:extLst>
              <a:ext uri="{FF2B5EF4-FFF2-40B4-BE49-F238E27FC236}">
                <a16:creationId xmlns:a16="http://schemas.microsoft.com/office/drawing/2014/main" id="{11C5DBF3-3E50-40FD-A90E-46C683D74CF4}"/>
              </a:ext>
            </a:extLst>
          </p:cNvPr>
          <p:cNvSpPr>
            <a:spLocks noGrp="1"/>
          </p:cNvSpPr>
          <p:nvPr>
            <p:ph type="ftr" sz="quarter" idx="11"/>
          </p:nvPr>
        </p:nvSpPr>
        <p:spPr>
          <a:xfrm>
            <a:off x="609600" y="5991226"/>
            <a:ext cx="3860800" cy="365125"/>
          </a:xfrm>
        </p:spPr>
        <p:txBody>
          <a:bodyPr/>
          <a:lstStyle>
            <a:lvl1pPr algn="l">
              <a:defRPr/>
            </a:lvl1pPr>
          </a:lstStyle>
          <a:p>
            <a:pPr>
              <a:defRPr/>
            </a:pPr>
            <a:r>
              <a:rPr lang="nl-NL"/>
              <a:t>Provero congres </a:t>
            </a:r>
          </a:p>
        </p:txBody>
      </p:sp>
    </p:spTree>
    <p:extLst>
      <p:ext uri="{BB962C8B-B14F-4D97-AF65-F5344CB8AC3E}">
        <p14:creationId xmlns:p14="http://schemas.microsoft.com/office/powerpoint/2010/main" val="3205138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dirty="0"/>
              <a:t>Titelstijl van model bewerken</a:t>
            </a:r>
          </a:p>
        </p:txBody>
      </p:sp>
      <p:sp>
        <p:nvSpPr>
          <p:cNvPr id="3" name="Tijdelijke aanduiding voor inhoud 2"/>
          <p:cNvSpPr>
            <a:spLocks noGrp="1"/>
          </p:cNvSpPr>
          <p:nvPr>
            <p:ph idx="1"/>
          </p:nvPr>
        </p:nvSpPr>
        <p:spPr>
          <a:xfrm>
            <a:off x="4766733" y="273051"/>
            <a:ext cx="6815667" cy="5853113"/>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3">
            <a:extLst>
              <a:ext uri="{FF2B5EF4-FFF2-40B4-BE49-F238E27FC236}">
                <a16:creationId xmlns:a16="http://schemas.microsoft.com/office/drawing/2014/main" id="{37311C9B-337A-4706-9D3A-39303AF356B1}"/>
              </a:ext>
            </a:extLst>
          </p:cNvPr>
          <p:cNvSpPr>
            <a:spLocks noGrp="1"/>
          </p:cNvSpPr>
          <p:nvPr>
            <p:ph type="dt" sz="half" idx="10"/>
          </p:nvPr>
        </p:nvSpPr>
        <p:spPr/>
        <p:txBody>
          <a:bodyPr/>
          <a:lstStyle>
            <a:lvl1pPr>
              <a:defRPr/>
            </a:lvl1pPr>
          </a:lstStyle>
          <a:p>
            <a:pPr>
              <a:defRPr/>
            </a:pPr>
            <a:r>
              <a:rPr lang="nl-NL" altLang="nl-NL"/>
              <a:t>23 november 2020</a:t>
            </a:r>
          </a:p>
        </p:txBody>
      </p:sp>
      <p:sp>
        <p:nvSpPr>
          <p:cNvPr id="6" name="Tijdelijke aanduiding voor voettekst 4">
            <a:extLst>
              <a:ext uri="{FF2B5EF4-FFF2-40B4-BE49-F238E27FC236}">
                <a16:creationId xmlns:a16="http://schemas.microsoft.com/office/drawing/2014/main" id="{ACEE562E-78E7-4328-AF78-86DBEA2DD263}"/>
              </a:ext>
            </a:extLst>
          </p:cNvPr>
          <p:cNvSpPr>
            <a:spLocks noGrp="1"/>
          </p:cNvSpPr>
          <p:nvPr>
            <p:ph type="ftr" sz="quarter" idx="11"/>
          </p:nvPr>
        </p:nvSpPr>
        <p:spPr/>
        <p:txBody>
          <a:bodyPr/>
          <a:lstStyle>
            <a:lvl1pPr>
              <a:defRPr/>
            </a:lvl1pPr>
          </a:lstStyle>
          <a:p>
            <a:pPr>
              <a:defRPr/>
            </a:pPr>
            <a:r>
              <a:rPr lang="nl-NL"/>
              <a:t>Provero congres </a:t>
            </a:r>
          </a:p>
        </p:txBody>
      </p:sp>
      <p:sp>
        <p:nvSpPr>
          <p:cNvPr id="7" name="Tijdelijke aanduiding voor dianummer 5">
            <a:extLst>
              <a:ext uri="{FF2B5EF4-FFF2-40B4-BE49-F238E27FC236}">
                <a16:creationId xmlns:a16="http://schemas.microsoft.com/office/drawing/2014/main" id="{8C44EB77-24A1-496E-BCD5-A3019C1B6867}"/>
              </a:ext>
            </a:extLst>
          </p:cNvPr>
          <p:cNvSpPr>
            <a:spLocks noGrp="1"/>
          </p:cNvSpPr>
          <p:nvPr>
            <p:ph type="sldNum" sz="quarter" idx="12"/>
          </p:nvPr>
        </p:nvSpPr>
        <p:spPr/>
        <p:txBody>
          <a:bodyPr/>
          <a:lstStyle>
            <a:lvl1pPr>
              <a:defRPr/>
            </a:lvl1pPr>
          </a:lstStyle>
          <a:p>
            <a:pPr>
              <a:defRPr/>
            </a:pPr>
            <a:fld id="{1CFE00F9-4094-4369-9DBF-02DE0AB962ED}" type="slidenum">
              <a:rPr lang="nl-NL" altLang="nl-NL"/>
              <a:pPr>
                <a:defRPr/>
              </a:pPr>
              <a:t>‹nr.›</a:t>
            </a:fld>
            <a:endParaRPr lang="nl-NL" altLang="nl-NL"/>
          </a:p>
        </p:txBody>
      </p:sp>
    </p:spTree>
    <p:extLst>
      <p:ext uri="{BB962C8B-B14F-4D97-AF65-F5344CB8AC3E}">
        <p14:creationId xmlns:p14="http://schemas.microsoft.com/office/powerpoint/2010/main" val="2091724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3">
            <a:extLst>
              <a:ext uri="{FF2B5EF4-FFF2-40B4-BE49-F238E27FC236}">
                <a16:creationId xmlns:a16="http://schemas.microsoft.com/office/drawing/2014/main" id="{2C3F6AE3-08AD-4D42-9C18-1E678DB48795}"/>
              </a:ext>
            </a:extLst>
          </p:cNvPr>
          <p:cNvSpPr>
            <a:spLocks noGrp="1"/>
          </p:cNvSpPr>
          <p:nvPr>
            <p:ph type="dt" sz="half" idx="10"/>
          </p:nvPr>
        </p:nvSpPr>
        <p:spPr/>
        <p:txBody>
          <a:bodyPr/>
          <a:lstStyle>
            <a:lvl1pPr>
              <a:defRPr/>
            </a:lvl1pPr>
          </a:lstStyle>
          <a:p>
            <a:pPr>
              <a:defRPr/>
            </a:pPr>
            <a:r>
              <a:rPr lang="nl-NL" altLang="nl-NL"/>
              <a:t>23 november 2020</a:t>
            </a:r>
          </a:p>
        </p:txBody>
      </p:sp>
      <p:sp>
        <p:nvSpPr>
          <p:cNvPr id="6" name="Tijdelijke aanduiding voor voettekst 4">
            <a:extLst>
              <a:ext uri="{FF2B5EF4-FFF2-40B4-BE49-F238E27FC236}">
                <a16:creationId xmlns:a16="http://schemas.microsoft.com/office/drawing/2014/main" id="{27F27B48-2597-478A-8187-E77F8C19CB3F}"/>
              </a:ext>
            </a:extLst>
          </p:cNvPr>
          <p:cNvSpPr>
            <a:spLocks noGrp="1"/>
          </p:cNvSpPr>
          <p:nvPr>
            <p:ph type="ftr" sz="quarter" idx="11"/>
          </p:nvPr>
        </p:nvSpPr>
        <p:spPr/>
        <p:txBody>
          <a:bodyPr/>
          <a:lstStyle>
            <a:lvl1pPr>
              <a:defRPr/>
            </a:lvl1pPr>
          </a:lstStyle>
          <a:p>
            <a:pPr>
              <a:defRPr/>
            </a:pPr>
            <a:r>
              <a:rPr lang="nl-NL"/>
              <a:t>Provero congres </a:t>
            </a:r>
          </a:p>
        </p:txBody>
      </p:sp>
      <p:sp>
        <p:nvSpPr>
          <p:cNvPr id="7" name="Tijdelijke aanduiding voor dianummer 5">
            <a:extLst>
              <a:ext uri="{FF2B5EF4-FFF2-40B4-BE49-F238E27FC236}">
                <a16:creationId xmlns:a16="http://schemas.microsoft.com/office/drawing/2014/main" id="{C7EF58C4-A572-4AF7-9EF3-4AB00C508F94}"/>
              </a:ext>
            </a:extLst>
          </p:cNvPr>
          <p:cNvSpPr>
            <a:spLocks noGrp="1"/>
          </p:cNvSpPr>
          <p:nvPr>
            <p:ph type="sldNum" sz="quarter" idx="12"/>
          </p:nvPr>
        </p:nvSpPr>
        <p:spPr/>
        <p:txBody>
          <a:bodyPr/>
          <a:lstStyle>
            <a:lvl1pPr>
              <a:defRPr/>
            </a:lvl1pPr>
          </a:lstStyle>
          <a:p>
            <a:pPr>
              <a:defRPr/>
            </a:pPr>
            <a:fld id="{6A5F5593-E4BD-43F7-8627-58C0B6758C70}" type="slidenum">
              <a:rPr lang="nl-NL" altLang="nl-NL"/>
              <a:pPr>
                <a:defRPr/>
              </a:pPr>
              <a:t>‹nr.›</a:t>
            </a:fld>
            <a:endParaRPr lang="nl-NL" altLang="nl-NL"/>
          </a:p>
        </p:txBody>
      </p:sp>
    </p:spTree>
    <p:extLst>
      <p:ext uri="{BB962C8B-B14F-4D97-AF65-F5344CB8AC3E}">
        <p14:creationId xmlns:p14="http://schemas.microsoft.com/office/powerpoint/2010/main" val="3884029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nl-NL" smtClean="0"/>
              <a:pPr>
                <a:spcBef>
                  <a:spcPts val="0"/>
                </a:spcBef>
                <a:spcAft>
                  <a:spcPts val="0"/>
                </a:spcAft>
              </a:pPr>
              <a:t>‹nr.›</a:t>
            </a:fld>
            <a:endParaRPr lang="nl-NL"/>
          </a:p>
        </p:txBody>
      </p:sp>
    </p:spTree>
    <p:extLst>
      <p:ext uri="{BB962C8B-B14F-4D97-AF65-F5344CB8AC3E}">
        <p14:creationId xmlns:p14="http://schemas.microsoft.com/office/powerpoint/2010/main" val="2366156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Afbeelding 8">
            <a:extLst>
              <a:ext uri="{FF2B5EF4-FFF2-40B4-BE49-F238E27FC236}">
                <a16:creationId xmlns:a16="http://schemas.microsoft.com/office/drawing/2014/main" id="{B16DA5FB-F673-460D-8A03-8CF6A9DA8C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763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16803EC6-C741-4575-BB23-86C114A3F4F6}"/>
              </a:ext>
            </a:extLst>
          </p:cNvPr>
          <p:cNvSpPr txBox="1">
            <a:spLocks noChangeArrowheads="1"/>
          </p:cNvSpPr>
          <p:nvPr userDrawn="1"/>
        </p:nvSpPr>
        <p:spPr bwMode="auto">
          <a:xfrm>
            <a:off x="15019867" y="5359400"/>
            <a:ext cx="184731" cy="369332"/>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nl-NL" sz="1800"/>
          </a:p>
        </p:txBody>
      </p:sp>
      <p:sp>
        <p:nvSpPr>
          <p:cNvPr id="2" name="Titel 1"/>
          <p:cNvSpPr>
            <a:spLocks noGrp="1"/>
          </p:cNvSpPr>
          <p:nvPr>
            <p:ph type="ctrTitle"/>
          </p:nvPr>
        </p:nvSpPr>
        <p:spPr>
          <a:xfrm>
            <a:off x="609600" y="2998114"/>
            <a:ext cx="6841067"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609600" y="3429000"/>
            <a:ext cx="54864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6" name="Tijdelijke aanduiding voor datum 3">
            <a:extLst>
              <a:ext uri="{FF2B5EF4-FFF2-40B4-BE49-F238E27FC236}">
                <a16:creationId xmlns:a16="http://schemas.microsoft.com/office/drawing/2014/main" id="{37C700F4-6579-4788-8E73-4C8E03019A95}"/>
              </a:ext>
            </a:extLst>
          </p:cNvPr>
          <p:cNvSpPr>
            <a:spLocks noGrp="1"/>
          </p:cNvSpPr>
          <p:nvPr>
            <p:ph type="dt" sz="half" idx="10"/>
          </p:nvPr>
        </p:nvSpPr>
        <p:spPr/>
        <p:txBody>
          <a:bodyPr/>
          <a:lstStyle>
            <a:lvl1pPr>
              <a:defRPr/>
            </a:lvl1pPr>
          </a:lstStyle>
          <a:p>
            <a:pPr>
              <a:defRPr/>
            </a:pPr>
            <a:r>
              <a:rPr lang="nl-NL" altLang="nl-NL"/>
              <a:t>23 november 2020</a:t>
            </a:r>
            <a:endParaRPr lang="nl-NL" altLang="nl-NL" dirty="0"/>
          </a:p>
        </p:txBody>
      </p:sp>
      <p:sp>
        <p:nvSpPr>
          <p:cNvPr id="7" name="Tijdelijke aanduiding voor voettekst 4">
            <a:extLst>
              <a:ext uri="{FF2B5EF4-FFF2-40B4-BE49-F238E27FC236}">
                <a16:creationId xmlns:a16="http://schemas.microsoft.com/office/drawing/2014/main" id="{3438A714-46FB-497C-A5E2-CEF9C9C30066}"/>
              </a:ext>
            </a:extLst>
          </p:cNvPr>
          <p:cNvSpPr>
            <a:spLocks noGrp="1"/>
          </p:cNvSpPr>
          <p:nvPr>
            <p:ph type="ftr" sz="quarter" idx="11"/>
          </p:nvPr>
        </p:nvSpPr>
        <p:spPr>
          <a:xfrm>
            <a:off x="609600" y="5991226"/>
            <a:ext cx="3860800" cy="365125"/>
          </a:xfrm>
        </p:spPr>
        <p:txBody>
          <a:bodyPr/>
          <a:lstStyle>
            <a:lvl1pPr algn="l">
              <a:defRPr/>
            </a:lvl1pPr>
          </a:lstStyle>
          <a:p>
            <a:pPr>
              <a:defRPr/>
            </a:pPr>
            <a:r>
              <a:rPr lang="nl-NL"/>
              <a:t>Provero congres </a:t>
            </a:r>
          </a:p>
        </p:txBody>
      </p:sp>
    </p:spTree>
    <p:extLst>
      <p:ext uri="{BB962C8B-B14F-4D97-AF65-F5344CB8AC3E}">
        <p14:creationId xmlns:p14="http://schemas.microsoft.com/office/powerpoint/2010/main" val="3505326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2_Titeldia">
    <p:spTree>
      <p:nvGrpSpPr>
        <p:cNvPr id="1" name=""/>
        <p:cNvGrpSpPr/>
        <p:nvPr/>
      </p:nvGrpSpPr>
      <p:grpSpPr>
        <a:xfrm>
          <a:off x="0" y="0"/>
          <a:ext cx="0" cy="0"/>
          <a:chOff x="0" y="0"/>
          <a:chExt cx="0" cy="0"/>
        </a:xfrm>
      </p:grpSpPr>
      <p:pic>
        <p:nvPicPr>
          <p:cNvPr id="4" name="Afbeelding 7">
            <a:extLst>
              <a:ext uri="{FF2B5EF4-FFF2-40B4-BE49-F238E27FC236}">
                <a16:creationId xmlns:a16="http://schemas.microsoft.com/office/drawing/2014/main" id="{DF32A30B-30BE-4FBF-9AF8-7ACF0DFDFF55}"/>
              </a:ext>
            </a:extLst>
          </p:cNvPr>
          <p:cNvPicPr>
            <a:picLocks noChangeAspect="1"/>
          </p:cNvPicPr>
          <p:nvPr userDrawn="1"/>
        </p:nvPicPr>
        <p:blipFill>
          <a:blip r:embed="rId2">
            <a:extLst>
              <a:ext uri="{28A0092B-C50C-407E-A947-70E740481C1C}">
                <a14:useLocalDpi xmlns:a14="http://schemas.microsoft.com/office/drawing/2010/main" val="0"/>
              </a:ext>
            </a:extLst>
          </a:blip>
          <a:srcRect r="7053"/>
          <a:stretch>
            <a:fillRect/>
          </a:stretch>
        </p:blipFill>
        <p:spPr bwMode="auto">
          <a:xfrm>
            <a:off x="5422901" y="3216276"/>
            <a:ext cx="6769100"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8">
            <a:extLst>
              <a:ext uri="{FF2B5EF4-FFF2-40B4-BE49-F238E27FC236}">
                <a16:creationId xmlns:a16="http://schemas.microsoft.com/office/drawing/2014/main" id="{DB02D22F-6FBC-4D9F-8CF5-C833181C025F}"/>
              </a:ext>
            </a:extLst>
          </p:cNvPr>
          <p:cNvPicPr>
            <a:picLocks noChangeAspect="1"/>
          </p:cNvPicPr>
          <p:nvPr userDrawn="1"/>
        </p:nvPicPr>
        <p:blipFill>
          <a:blip r:embed="rId3">
            <a:extLst>
              <a:ext uri="{28A0092B-C50C-407E-A947-70E740481C1C}">
                <a14:useLocalDpi xmlns:a14="http://schemas.microsoft.com/office/drawing/2010/main" val="0"/>
              </a:ext>
            </a:extLst>
          </a:blip>
          <a:srcRect r="11250" b="9698"/>
          <a:stretch>
            <a:fillRect/>
          </a:stretch>
        </p:blipFill>
        <p:spPr bwMode="auto">
          <a:xfrm>
            <a:off x="5422901" y="0"/>
            <a:ext cx="67691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8">
            <a:extLst>
              <a:ext uri="{FF2B5EF4-FFF2-40B4-BE49-F238E27FC236}">
                <a16:creationId xmlns:a16="http://schemas.microsoft.com/office/drawing/2014/main" id="{061CDD0C-3F35-465F-B7E0-29CB25989DF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763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9" descr="Logo_RUD_ROOD_RGB.ai">
            <a:extLst>
              <a:ext uri="{FF2B5EF4-FFF2-40B4-BE49-F238E27FC236}">
                <a16:creationId xmlns:a16="http://schemas.microsoft.com/office/drawing/2014/main" id="{1403A121-D8BC-46D7-AF63-D332E55D6CA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655052" y="2527300"/>
            <a:ext cx="2569633"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7">
            <a:extLst>
              <a:ext uri="{FF2B5EF4-FFF2-40B4-BE49-F238E27FC236}">
                <a16:creationId xmlns:a16="http://schemas.microsoft.com/office/drawing/2014/main" id="{1EC768D0-95FF-420B-896F-C39A114D9C71}"/>
              </a:ext>
            </a:extLst>
          </p:cNvPr>
          <p:cNvSpPr txBox="1">
            <a:spLocks noChangeArrowheads="1"/>
          </p:cNvSpPr>
          <p:nvPr userDrawn="1"/>
        </p:nvSpPr>
        <p:spPr bwMode="auto">
          <a:xfrm>
            <a:off x="15019867" y="5359400"/>
            <a:ext cx="184731" cy="369332"/>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nl-NL" sz="1800"/>
          </a:p>
        </p:txBody>
      </p:sp>
      <p:sp>
        <p:nvSpPr>
          <p:cNvPr id="2" name="Titel 1"/>
          <p:cNvSpPr>
            <a:spLocks noGrp="1"/>
          </p:cNvSpPr>
          <p:nvPr>
            <p:ph type="ctrTitle"/>
          </p:nvPr>
        </p:nvSpPr>
        <p:spPr>
          <a:xfrm>
            <a:off x="609600" y="2998114"/>
            <a:ext cx="6841067"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609600" y="3429000"/>
            <a:ext cx="54864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9" name="Tijdelijke aanduiding voor datum 3">
            <a:extLst>
              <a:ext uri="{FF2B5EF4-FFF2-40B4-BE49-F238E27FC236}">
                <a16:creationId xmlns:a16="http://schemas.microsoft.com/office/drawing/2014/main" id="{295A3D12-62A3-461D-BC62-3C77710D2DDF}"/>
              </a:ext>
            </a:extLst>
          </p:cNvPr>
          <p:cNvSpPr>
            <a:spLocks noGrp="1"/>
          </p:cNvSpPr>
          <p:nvPr>
            <p:ph type="dt" sz="half" idx="10"/>
          </p:nvPr>
        </p:nvSpPr>
        <p:spPr/>
        <p:txBody>
          <a:bodyPr/>
          <a:lstStyle>
            <a:lvl1pPr>
              <a:defRPr/>
            </a:lvl1pPr>
          </a:lstStyle>
          <a:p>
            <a:pPr>
              <a:defRPr/>
            </a:pPr>
            <a:r>
              <a:rPr lang="nl-NL" altLang="nl-NL"/>
              <a:t>23 november 2020</a:t>
            </a:r>
          </a:p>
        </p:txBody>
      </p:sp>
      <p:sp>
        <p:nvSpPr>
          <p:cNvPr id="10" name="Tijdelijke aanduiding voor voettekst 4">
            <a:extLst>
              <a:ext uri="{FF2B5EF4-FFF2-40B4-BE49-F238E27FC236}">
                <a16:creationId xmlns:a16="http://schemas.microsoft.com/office/drawing/2014/main" id="{5B022D11-DF5D-449C-AEDD-C23F59709FB9}"/>
              </a:ext>
            </a:extLst>
          </p:cNvPr>
          <p:cNvSpPr>
            <a:spLocks noGrp="1"/>
          </p:cNvSpPr>
          <p:nvPr>
            <p:ph type="ftr" sz="quarter" idx="11"/>
          </p:nvPr>
        </p:nvSpPr>
        <p:spPr>
          <a:xfrm>
            <a:off x="609600" y="5991226"/>
            <a:ext cx="3860800" cy="365125"/>
          </a:xfrm>
        </p:spPr>
        <p:txBody>
          <a:bodyPr/>
          <a:lstStyle>
            <a:lvl1pPr algn="l">
              <a:defRPr/>
            </a:lvl1pPr>
          </a:lstStyle>
          <a:p>
            <a:pPr>
              <a:defRPr/>
            </a:pPr>
            <a:r>
              <a:rPr lang="nl-NL"/>
              <a:t>Provero congres </a:t>
            </a:r>
          </a:p>
        </p:txBody>
      </p:sp>
    </p:spTree>
    <p:extLst>
      <p:ext uri="{BB962C8B-B14F-4D97-AF65-F5344CB8AC3E}">
        <p14:creationId xmlns:p14="http://schemas.microsoft.com/office/powerpoint/2010/main" val="750108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1_Titeldia">
    <p:spTree>
      <p:nvGrpSpPr>
        <p:cNvPr id="1" name=""/>
        <p:cNvGrpSpPr/>
        <p:nvPr/>
      </p:nvGrpSpPr>
      <p:grpSpPr>
        <a:xfrm>
          <a:off x="0" y="0"/>
          <a:ext cx="0" cy="0"/>
          <a:chOff x="0" y="0"/>
          <a:chExt cx="0" cy="0"/>
        </a:xfrm>
      </p:grpSpPr>
      <p:pic>
        <p:nvPicPr>
          <p:cNvPr id="4" name="Afbeelding 7">
            <a:extLst>
              <a:ext uri="{FF2B5EF4-FFF2-40B4-BE49-F238E27FC236}">
                <a16:creationId xmlns:a16="http://schemas.microsoft.com/office/drawing/2014/main" id="{A043C4C5-6260-41C5-BADC-07B1C1C88D55}"/>
              </a:ext>
            </a:extLst>
          </p:cNvPr>
          <p:cNvPicPr>
            <a:picLocks noChangeAspect="1"/>
          </p:cNvPicPr>
          <p:nvPr userDrawn="1"/>
        </p:nvPicPr>
        <p:blipFill>
          <a:blip r:embed="rId2">
            <a:extLst>
              <a:ext uri="{28A0092B-C50C-407E-A947-70E740481C1C}">
                <a14:useLocalDpi xmlns:a14="http://schemas.microsoft.com/office/drawing/2010/main" val="0"/>
              </a:ext>
            </a:extLst>
          </a:blip>
          <a:srcRect t="16351" r="27695"/>
          <a:stretch>
            <a:fillRect/>
          </a:stretch>
        </p:blipFill>
        <p:spPr bwMode="auto">
          <a:xfrm>
            <a:off x="5693834" y="0"/>
            <a:ext cx="6498167"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8">
            <a:extLst>
              <a:ext uri="{FF2B5EF4-FFF2-40B4-BE49-F238E27FC236}">
                <a16:creationId xmlns:a16="http://schemas.microsoft.com/office/drawing/2014/main" id="{EBC30C66-C381-44D5-9227-0441E370C95C}"/>
              </a:ext>
            </a:extLst>
          </p:cNvPr>
          <p:cNvPicPr>
            <a:picLocks noChangeAspect="1"/>
          </p:cNvPicPr>
          <p:nvPr userDrawn="1"/>
        </p:nvPicPr>
        <p:blipFill>
          <a:blip r:embed="rId3">
            <a:extLst>
              <a:ext uri="{28A0092B-C50C-407E-A947-70E740481C1C}">
                <a14:useLocalDpi xmlns:a14="http://schemas.microsoft.com/office/drawing/2010/main" val="0"/>
              </a:ext>
            </a:extLst>
          </a:blip>
          <a:srcRect r="11250" b="9698"/>
          <a:stretch>
            <a:fillRect/>
          </a:stretch>
        </p:blipFill>
        <p:spPr bwMode="auto">
          <a:xfrm>
            <a:off x="5422901" y="3429000"/>
            <a:ext cx="67691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8">
            <a:extLst>
              <a:ext uri="{FF2B5EF4-FFF2-40B4-BE49-F238E27FC236}">
                <a16:creationId xmlns:a16="http://schemas.microsoft.com/office/drawing/2014/main" id="{0E0C0CFD-5142-44AE-A229-0A5C523079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763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9" descr="Logo_RUD_ROOD_RGB.ai">
            <a:extLst>
              <a:ext uri="{FF2B5EF4-FFF2-40B4-BE49-F238E27FC236}">
                <a16:creationId xmlns:a16="http://schemas.microsoft.com/office/drawing/2014/main" id="{40394535-57A5-4EB8-BD15-26BD669850B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655052" y="2527300"/>
            <a:ext cx="2569633"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09600" y="2998114"/>
            <a:ext cx="6841067"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609600" y="3429000"/>
            <a:ext cx="54864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8" name="Tijdelijke aanduiding voor datum 3">
            <a:extLst>
              <a:ext uri="{FF2B5EF4-FFF2-40B4-BE49-F238E27FC236}">
                <a16:creationId xmlns:a16="http://schemas.microsoft.com/office/drawing/2014/main" id="{29455AAB-AAD5-448D-91F5-983B4507E896}"/>
              </a:ext>
            </a:extLst>
          </p:cNvPr>
          <p:cNvSpPr>
            <a:spLocks noGrp="1"/>
          </p:cNvSpPr>
          <p:nvPr>
            <p:ph type="dt" sz="half" idx="10"/>
          </p:nvPr>
        </p:nvSpPr>
        <p:spPr/>
        <p:txBody>
          <a:bodyPr/>
          <a:lstStyle>
            <a:lvl1pPr>
              <a:defRPr/>
            </a:lvl1pPr>
          </a:lstStyle>
          <a:p>
            <a:pPr>
              <a:defRPr/>
            </a:pPr>
            <a:r>
              <a:rPr lang="nl-NL" altLang="nl-NL"/>
              <a:t>23 november 2020</a:t>
            </a:r>
          </a:p>
        </p:txBody>
      </p:sp>
      <p:sp>
        <p:nvSpPr>
          <p:cNvPr id="9" name="Tijdelijke aanduiding voor voettekst 4">
            <a:extLst>
              <a:ext uri="{FF2B5EF4-FFF2-40B4-BE49-F238E27FC236}">
                <a16:creationId xmlns:a16="http://schemas.microsoft.com/office/drawing/2014/main" id="{8FB01F41-F2D6-47F4-93CA-CAB68D27B5FD}"/>
              </a:ext>
            </a:extLst>
          </p:cNvPr>
          <p:cNvSpPr>
            <a:spLocks noGrp="1"/>
          </p:cNvSpPr>
          <p:nvPr>
            <p:ph type="ftr" sz="quarter" idx="11"/>
          </p:nvPr>
        </p:nvSpPr>
        <p:spPr>
          <a:xfrm>
            <a:off x="609600" y="5991226"/>
            <a:ext cx="3860800" cy="365125"/>
          </a:xfrm>
        </p:spPr>
        <p:txBody>
          <a:bodyPr/>
          <a:lstStyle>
            <a:lvl1pPr algn="l">
              <a:defRPr/>
            </a:lvl1pPr>
          </a:lstStyle>
          <a:p>
            <a:pPr>
              <a:defRPr/>
            </a:pPr>
            <a:r>
              <a:rPr lang="nl-NL"/>
              <a:t>Provero congres </a:t>
            </a:r>
          </a:p>
        </p:txBody>
      </p:sp>
    </p:spTree>
    <p:extLst>
      <p:ext uri="{BB962C8B-B14F-4D97-AF65-F5344CB8AC3E}">
        <p14:creationId xmlns:p14="http://schemas.microsoft.com/office/powerpoint/2010/main" val="4237454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inhoud 2"/>
          <p:cNvSpPr>
            <a:spLocks noGrp="1"/>
          </p:cNvSpPr>
          <p:nvPr>
            <p:ph idx="1"/>
          </p:nvPr>
        </p:nvSpPr>
        <p:spPr/>
        <p:txBody>
          <a:bodyPr/>
          <a:lstStyle>
            <a:lvl1pPr>
              <a:defRPr sz="2000"/>
            </a:lvl1pPr>
            <a:lvl2pPr>
              <a:defRPr sz="2000"/>
            </a:lvl2pPr>
            <a:lvl3pPr>
              <a:defRPr sz="2000"/>
            </a:lvl3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DAA455C9-061C-4B03-96C9-81A606C30279}"/>
              </a:ext>
            </a:extLst>
          </p:cNvPr>
          <p:cNvSpPr>
            <a:spLocks noGrp="1"/>
          </p:cNvSpPr>
          <p:nvPr>
            <p:ph type="dt" sz="half" idx="10"/>
          </p:nvPr>
        </p:nvSpPr>
        <p:spPr/>
        <p:txBody>
          <a:bodyPr/>
          <a:lstStyle>
            <a:lvl1pPr>
              <a:defRPr/>
            </a:lvl1pPr>
          </a:lstStyle>
          <a:p>
            <a:pPr>
              <a:defRPr/>
            </a:pPr>
            <a:r>
              <a:rPr lang="nl-NL" altLang="nl-NL"/>
              <a:t>23 november 2020</a:t>
            </a:r>
          </a:p>
        </p:txBody>
      </p:sp>
      <p:sp>
        <p:nvSpPr>
          <p:cNvPr id="5" name="Tijdelijke aanduiding voor voettekst 4">
            <a:extLst>
              <a:ext uri="{FF2B5EF4-FFF2-40B4-BE49-F238E27FC236}">
                <a16:creationId xmlns:a16="http://schemas.microsoft.com/office/drawing/2014/main" id="{4EFBE6BD-7D31-4ACC-9367-FC139446D6F0}"/>
              </a:ext>
            </a:extLst>
          </p:cNvPr>
          <p:cNvSpPr>
            <a:spLocks noGrp="1"/>
          </p:cNvSpPr>
          <p:nvPr>
            <p:ph type="ftr" sz="quarter" idx="11"/>
          </p:nvPr>
        </p:nvSpPr>
        <p:spPr/>
        <p:txBody>
          <a:bodyPr/>
          <a:lstStyle>
            <a:lvl1pPr>
              <a:defRPr/>
            </a:lvl1pPr>
          </a:lstStyle>
          <a:p>
            <a:pPr>
              <a:defRPr/>
            </a:pPr>
            <a:r>
              <a:rPr lang="nl-NL"/>
              <a:t>Provero congres </a:t>
            </a:r>
          </a:p>
        </p:txBody>
      </p:sp>
      <p:sp>
        <p:nvSpPr>
          <p:cNvPr id="6" name="Tijdelijke aanduiding voor dianummer 5">
            <a:extLst>
              <a:ext uri="{FF2B5EF4-FFF2-40B4-BE49-F238E27FC236}">
                <a16:creationId xmlns:a16="http://schemas.microsoft.com/office/drawing/2014/main" id="{71614334-F9F4-49B2-895E-8E7AC727D2A0}"/>
              </a:ext>
            </a:extLst>
          </p:cNvPr>
          <p:cNvSpPr>
            <a:spLocks noGrp="1"/>
          </p:cNvSpPr>
          <p:nvPr>
            <p:ph type="sldNum" sz="quarter" idx="12"/>
          </p:nvPr>
        </p:nvSpPr>
        <p:spPr/>
        <p:txBody>
          <a:bodyPr/>
          <a:lstStyle>
            <a:lvl1pPr>
              <a:defRPr/>
            </a:lvl1pPr>
          </a:lstStyle>
          <a:p>
            <a:pPr>
              <a:defRPr/>
            </a:pPr>
            <a:fld id="{1B44CCF4-F206-4ED8-9ACD-5ED72CDEC5D6}" type="slidenum">
              <a:rPr lang="nl-NL" altLang="nl-NL"/>
              <a:pPr>
                <a:defRPr/>
              </a:pPr>
              <a:t>‹nr.›</a:t>
            </a:fld>
            <a:endParaRPr lang="nl-NL" altLang="nl-NL"/>
          </a:p>
        </p:txBody>
      </p:sp>
    </p:spTree>
    <p:extLst>
      <p:ext uri="{BB962C8B-B14F-4D97-AF65-F5344CB8AC3E}">
        <p14:creationId xmlns:p14="http://schemas.microsoft.com/office/powerpoint/2010/main" val="1558332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2200" b="1" cap="all"/>
            </a:lvl1pPr>
          </a:lstStyle>
          <a:p>
            <a:r>
              <a:rPr lang="nl-NL" dirty="0"/>
              <a:t>Titelstijl van model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a:extLst>
              <a:ext uri="{FF2B5EF4-FFF2-40B4-BE49-F238E27FC236}">
                <a16:creationId xmlns:a16="http://schemas.microsoft.com/office/drawing/2014/main" id="{D726BF00-6DB7-4F69-B5E6-217E8CAA47B3}"/>
              </a:ext>
            </a:extLst>
          </p:cNvPr>
          <p:cNvSpPr>
            <a:spLocks noGrp="1"/>
          </p:cNvSpPr>
          <p:nvPr>
            <p:ph type="dt" sz="half" idx="10"/>
          </p:nvPr>
        </p:nvSpPr>
        <p:spPr/>
        <p:txBody>
          <a:bodyPr/>
          <a:lstStyle>
            <a:lvl1pPr>
              <a:defRPr/>
            </a:lvl1pPr>
          </a:lstStyle>
          <a:p>
            <a:pPr>
              <a:defRPr/>
            </a:pPr>
            <a:r>
              <a:rPr lang="nl-NL" altLang="nl-NL"/>
              <a:t>23 november 2020</a:t>
            </a:r>
          </a:p>
        </p:txBody>
      </p:sp>
      <p:sp>
        <p:nvSpPr>
          <p:cNvPr id="5" name="Tijdelijke aanduiding voor voettekst 4">
            <a:extLst>
              <a:ext uri="{FF2B5EF4-FFF2-40B4-BE49-F238E27FC236}">
                <a16:creationId xmlns:a16="http://schemas.microsoft.com/office/drawing/2014/main" id="{167B754C-2489-4FE3-95C4-1622F767EC13}"/>
              </a:ext>
            </a:extLst>
          </p:cNvPr>
          <p:cNvSpPr>
            <a:spLocks noGrp="1"/>
          </p:cNvSpPr>
          <p:nvPr>
            <p:ph type="ftr" sz="quarter" idx="11"/>
          </p:nvPr>
        </p:nvSpPr>
        <p:spPr/>
        <p:txBody>
          <a:bodyPr/>
          <a:lstStyle>
            <a:lvl1pPr>
              <a:defRPr/>
            </a:lvl1pPr>
          </a:lstStyle>
          <a:p>
            <a:pPr>
              <a:defRPr/>
            </a:pPr>
            <a:r>
              <a:rPr lang="nl-NL"/>
              <a:t>Provero congres </a:t>
            </a:r>
          </a:p>
        </p:txBody>
      </p:sp>
      <p:sp>
        <p:nvSpPr>
          <p:cNvPr id="6" name="Tijdelijke aanduiding voor dianummer 5">
            <a:extLst>
              <a:ext uri="{FF2B5EF4-FFF2-40B4-BE49-F238E27FC236}">
                <a16:creationId xmlns:a16="http://schemas.microsoft.com/office/drawing/2014/main" id="{99AEEDF4-4940-42A3-81E0-94A87EBEE08B}"/>
              </a:ext>
            </a:extLst>
          </p:cNvPr>
          <p:cNvSpPr>
            <a:spLocks noGrp="1"/>
          </p:cNvSpPr>
          <p:nvPr>
            <p:ph type="sldNum" sz="quarter" idx="12"/>
          </p:nvPr>
        </p:nvSpPr>
        <p:spPr/>
        <p:txBody>
          <a:bodyPr/>
          <a:lstStyle>
            <a:lvl1pPr>
              <a:defRPr/>
            </a:lvl1pPr>
          </a:lstStyle>
          <a:p>
            <a:pPr>
              <a:defRPr/>
            </a:pPr>
            <a:fld id="{F5DAB4C6-A202-4395-A9A6-DD7DB7B64B00}" type="slidenum">
              <a:rPr lang="nl-NL" altLang="nl-NL"/>
              <a:pPr>
                <a:defRPr/>
              </a:pPr>
              <a:t>‹nr.›</a:t>
            </a:fld>
            <a:endParaRPr lang="nl-NL" altLang="nl-NL"/>
          </a:p>
        </p:txBody>
      </p:sp>
    </p:spTree>
    <p:extLst>
      <p:ext uri="{BB962C8B-B14F-4D97-AF65-F5344CB8AC3E}">
        <p14:creationId xmlns:p14="http://schemas.microsoft.com/office/powerpoint/2010/main" val="447482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inhoud 2"/>
          <p:cNvSpPr>
            <a:spLocks noGrp="1"/>
          </p:cNvSpPr>
          <p:nvPr>
            <p:ph sz="half" idx="1"/>
          </p:nvPr>
        </p:nvSpPr>
        <p:spPr>
          <a:xfrm>
            <a:off x="609600" y="1600201"/>
            <a:ext cx="53848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3">
            <a:extLst>
              <a:ext uri="{FF2B5EF4-FFF2-40B4-BE49-F238E27FC236}">
                <a16:creationId xmlns:a16="http://schemas.microsoft.com/office/drawing/2014/main" id="{1047C50E-5E40-40F3-8905-955335EF9E05}"/>
              </a:ext>
            </a:extLst>
          </p:cNvPr>
          <p:cNvSpPr>
            <a:spLocks noGrp="1"/>
          </p:cNvSpPr>
          <p:nvPr>
            <p:ph type="dt" sz="half" idx="10"/>
          </p:nvPr>
        </p:nvSpPr>
        <p:spPr/>
        <p:txBody>
          <a:bodyPr/>
          <a:lstStyle>
            <a:lvl1pPr>
              <a:defRPr/>
            </a:lvl1pPr>
          </a:lstStyle>
          <a:p>
            <a:pPr>
              <a:defRPr/>
            </a:pPr>
            <a:r>
              <a:rPr lang="nl-NL" altLang="nl-NL"/>
              <a:t>23 november 2020</a:t>
            </a:r>
          </a:p>
        </p:txBody>
      </p:sp>
      <p:sp>
        <p:nvSpPr>
          <p:cNvPr id="6" name="Tijdelijke aanduiding voor voettekst 4">
            <a:extLst>
              <a:ext uri="{FF2B5EF4-FFF2-40B4-BE49-F238E27FC236}">
                <a16:creationId xmlns:a16="http://schemas.microsoft.com/office/drawing/2014/main" id="{6D62A9BC-BD47-4A78-A69A-3CAB735302BC}"/>
              </a:ext>
            </a:extLst>
          </p:cNvPr>
          <p:cNvSpPr>
            <a:spLocks noGrp="1"/>
          </p:cNvSpPr>
          <p:nvPr>
            <p:ph type="ftr" sz="quarter" idx="11"/>
          </p:nvPr>
        </p:nvSpPr>
        <p:spPr/>
        <p:txBody>
          <a:bodyPr/>
          <a:lstStyle>
            <a:lvl1pPr>
              <a:defRPr/>
            </a:lvl1pPr>
          </a:lstStyle>
          <a:p>
            <a:pPr>
              <a:defRPr/>
            </a:pPr>
            <a:r>
              <a:rPr lang="nl-NL"/>
              <a:t>Provero congres </a:t>
            </a:r>
          </a:p>
        </p:txBody>
      </p:sp>
      <p:sp>
        <p:nvSpPr>
          <p:cNvPr id="7" name="Tijdelijke aanduiding voor dianummer 5">
            <a:extLst>
              <a:ext uri="{FF2B5EF4-FFF2-40B4-BE49-F238E27FC236}">
                <a16:creationId xmlns:a16="http://schemas.microsoft.com/office/drawing/2014/main" id="{EE967B9E-5E43-4404-8171-3C7C76FDC255}"/>
              </a:ext>
            </a:extLst>
          </p:cNvPr>
          <p:cNvSpPr>
            <a:spLocks noGrp="1"/>
          </p:cNvSpPr>
          <p:nvPr>
            <p:ph type="sldNum" sz="quarter" idx="12"/>
          </p:nvPr>
        </p:nvSpPr>
        <p:spPr/>
        <p:txBody>
          <a:bodyPr/>
          <a:lstStyle>
            <a:lvl1pPr>
              <a:defRPr/>
            </a:lvl1pPr>
          </a:lstStyle>
          <a:p>
            <a:pPr>
              <a:defRPr/>
            </a:pPr>
            <a:fld id="{AC8FF5D9-BCE9-4145-9385-8A41C220FCFD}" type="slidenum">
              <a:rPr lang="nl-NL" altLang="nl-NL"/>
              <a:pPr>
                <a:defRPr/>
              </a:pPr>
              <a:t>‹nr.›</a:t>
            </a:fld>
            <a:endParaRPr lang="nl-NL" altLang="nl-NL"/>
          </a:p>
        </p:txBody>
      </p:sp>
    </p:spTree>
    <p:extLst>
      <p:ext uri="{BB962C8B-B14F-4D97-AF65-F5344CB8AC3E}">
        <p14:creationId xmlns:p14="http://schemas.microsoft.com/office/powerpoint/2010/main" val="3274061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F4895F45-9C27-4F11-9D07-A702586283A2}"/>
              </a:ext>
            </a:extLst>
          </p:cNvPr>
          <p:cNvSpPr>
            <a:spLocks noGrp="1"/>
          </p:cNvSpPr>
          <p:nvPr>
            <p:ph type="dt" sz="half" idx="10"/>
          </p:nvPr>
        </p:nvSpPr>
        <p:spPr/>
        <p:txBody>
          <a:bodyPr/>
          <a:lstStyle>
            <a:lvl1pPr>
              <a:defRPr/>
            </a:lvl1pPr>
          </a:lstStyle>
          <a:p>
            <a:pPr>
              <a:defRPr/>
            </a:pPr>
            <a:r>
              <a:rPr lang="nl-NL" altLang="nl-NL"/>
              <a:t>23 november 2020</a:t>
            </a:r>
          </a:p>
        </p:txBody>
      </p:sp>
      <p:sp>
        <p:nvSpPr>
          <p:cNvPr id="8" name="Tijdelijke aanduiding voor voettekst 4">
            <a:extLst>
              <a:ext uri="{FF2B5EF4-FFF2-40B4-BE49-F238E27FC236}">
                <a16:creationId xmlns:a16="http://schemas.microsoft.com/office/drawing/2014/main" id="{0E27A766-EE68-4934-A8E2-7385CABBAA1C}"/>
              </a:ext>
            </a:extLst>
          </p:cNvPr>
          <p:cNvSpPr>
            <a:spLocks noGrp="1"/>
          </p:cNvSpPr>
          <p:nvPr>
            <p:ph type="ftr" sz="quarter" idx="11"/>
          </p:nvPr>
        </p:nvSpPr>
        <p:spPr/>
        <p:txBody>
          <a:bodyPr/>
          <a:lstStyle>
            <a:lvl1pPr>
              <a:defRPr/>
            </a:lvl1pPr>
          </a:lstStyle>
          <a:p>
            <a:pPr>
              <a:defRPr/>
            </a:pPr>
            <a:r>
              <a:rPr lang="nl-NL"/>
              <a:t>Provero congres </a:t>
            </a:r>
          </a:p>
        </p:txBody>
      </p:sp>
      <p:sp>
        <p:nvSpPr>
          <p:cNvPr id="9" name="Tijdelijke aanduiding voor dianummer 5">
            <a:extLst>
              <a:ext uri="{FF2B5EF4-FFF2-40B4-BE49-F238E27FC236}">
                <a16:creationId xmlns:a16="http://schemas.microsoft.com/office/drawing/2014/main" id="{6AFDCDE1-CBA2-4BD1-A66F-5BE98171A4A5}"/>
              </a:ext>
            </a:extLst>
          </p:cNvPr>
          <p:cNvSpPr>
            <a:spLocks noGrp="1"/>
          </p:cNvSpPr>
          <p:nvPr>
            <p:ph type="sldNum" sz="quarter" idx="12"/>
          </p:nvPr>
        </p:nvSpPr>
        <p:spPr/>
        <p:txBody>
          <a:bodyPr/>
          <a:lstStyle>
            <a:lvl1pPr>
              <a:defRPr/>
            </a:lvl1pPr>
          </a:lstStyle>
          <a:p>
            <a:pPr>
              <a:defRPr/>
            </a:pPr>
            <a:fld id="{BB6089D0-636E-4F9E-8B9D-2271C6A37B69}" type="slidenum">
              <a:rPr lang="nl-NL" altLang="nl-NL"/>
              <a:pPr>
                <a:defRPr/>
              </a:pPr>
              <a:t>‹nr.›</a:t>
            </a:fld>
            <a:endParaRPr lang="nl-NL" altLang="nl-NL"/>
          </a:p>
        </p:txBody>
      </p:sp>
    </p:spTree>
    <p:extLst>
      <p:ext uri="{BB962C8B-B14F-4D97-AF65-F5344CB8AC3E}">
        <p14:creationId xmlns:p14="http://schemas.microsoft.com/office/powerpoint/2010/main" val="58908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eldia">
    <p:spTree>
      <p:nvGrpSpPr>
        <p:cNvPr id="1" name=""/>
        <p:cNvGrpSpPr/>
        <p:nvPr/>
      </p:nvGrpSpPr>
      <p:grpSpPr>
        <a:xfrm>
          <a:off x="0" y="0"/>
          <a:ext cx="0" cy="0"/>
          <a:chOff x="0" y="0"/>
          <a:chExt cx="0" cy="0"/>
        </a:xfrm>
      </p:grpSpPr>
      <p:pic>
        <p:nvPicPr>
          <p:cNvPr id="4" name="Afbeelding 7">
            <a:extLst>
              <a:ext uri="{FF2B5EF4-FFF2-40B4-BE49-F238E27FC236}">
                <a16:creationId xmlns:a16="http://schemas.microsoft.com/office/drawing/2014/main" id="{C0480AA5-73EB-4848-B784-72914172EC07}"/>
              </a:ext>
            </a:extLst>
          </p:cNvPr>
          <p:cNvPicPr>
            <a:picLocks noChangeAspect="1"/>
          </p:cNvPicPr>
          <p:nvPr userDrawn="1"/>
        </p:nvPicPr>
        <p:blipFill>
          <a:blip r:embed="rId2">
            <a:extLst>
              <a:ext uri="{28A0092B-C50C-407E-A947-70E740481C1C}">
                <a14:useLocalDpi xmlns:a14="http://schemas.microsoft.com/office/drawing/2010/main" val="0"/>
              </a:ext>
            </a:extLst>
          </a:blip>
          <a:srcRect r="7053"/>
          <a:stretch>
            <a:fillRect/>
          </a:stretch>
        </p:blipFill>
        <p:spPr bwMode="auto">
          <a:xfrm>
            <a:off x="5422901" y="3216276"/>
            <a:ext cx="6769100"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8">
            <a:extLst>
              <a:ext uri="{FF2B5EF4-FFF2-40B4-BE49-F238E27FC236}">
                <a16:creationId xmlns:a16="http://schemas.microsoft.com/office/drawing/2014/main" id="{69CBB351-B76D-41B1-8C41-8FC59CAC24BC}"/>
              </a:ext>
            </a:extLst>
          </p:cNvPr>
          <p:cNvPicPr>
            <a:picLocks noChangeAspect="1"/>
          </p:cNvPicPr>
          <p:nvPr userDrawn="1"/>
        </p:nvPicPr>
        <p:blipFill>
          <a:blip r:embed="rId3">
            <a:extLst>
              <a:ext uri="{28A0092B-C50C-407E-A947-70E740481C1C}">
                <a14:useLocalDpi xmlns:a14="http://schemas.microsoft.com/office/drawing/2010/main" val="0"/>
              </a:ext>
            </a:extLst>
          </a:blip>
          <a:srcRect r="11250" b="9698"/>
          <a:stretch>
            <a:fillRect/>
          </a:stretch>
        </p:blipFill>
        <p:spPr bwMode="auto">
          <a:xfrm>
            <a:off x="5422901" y="0"/>
            <a:ext cx="67691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8">
            <a:extLst>
              <a:ext uri="{FF2B5EF4-FFF2-40B4-BE49-F238E27FC236}">
                <a16:creationId xmlns:a16="http://schemas.microsoft.com/office/drawing/2014/main" id="{F14B9210-00FB-40C1-B232-EEA20BF955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763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9" descr="Logo_RUD_ROOD_RGB.ai">
            <a:extLst>
              <a:ext uri="{FF2B5EF4-FFF2-40B4-BE49-F238E27FC236}">
                <a16:creationId xmlns:a16="http://schemas.microsoft.com/office/drawing/2014/main" id="{1920928A-80E1-4DFA-90EE-877B1CD6CFA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655052" y="2527300"/>
            <a:ext cx="2569633"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7">
            <a:extLst>
              <a:ext uri="{FF2B5EF4-FFF2-40B4-BE49-F238E27FC236}">
                <a16:creationId xmlns:a16="http://schemas.microsoft.com/office/drawing/2014/main" id="{EC7D6E2D-7204-414C-BE64-6D22494E20AD}"/>
              </a:ext>
            </a:extLst>
          </p:cNvPr>
          <p:cNvSpPr txBox="1">
            <a:spLocks noChangeArrowheads="1"/>
          </p:cNvSpPr>
          <p:nvPr userDrawn="1"/>
        </p:nvSpPr>
        <p:spPr bwMode="auto">
          <a:xfrm>
            <a:off x="15019867" y="5359400"/>
            <a:ext cx="184731" cy="369332"/>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nl-NL" sz="1800"/>
          </a:p>
        </p:txBody>
      </p:sp>
      <p:sp>
        <p:nvSpPr>
          <p:cNvPr id="2" name="Titel 1"/>
          <p:cNvSpPr>
            <a:spLocks noGrp="1"/>
          </p:cNvSpPr>
          <p:nvPr>
            <p:ph type="ctrTitle"/>
          </p:nvPr>
        </p:nvSpPr>
        <p:spPr>
          <a:xfrm>
            <a:off x="609600" y="2998114"/>
            <a:ext cx="6841067"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609600" y="3429000"/>
            <a:ext cx="54864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9" name="Tijdelijke aanduiding voor datum 3">
            <a:extLst>
              <a:ext uri="{FF2B5EF4-FFF2-40B4-BE49-F238E27FC236}">
                <a16:creationId xmlns:a16="http://schemas.microsoft.com/office/drawing/2014/main" id="{186B9B13-8250-4652-8B98-09644017D75A}"/>
              </a:ext>
            </a:extLst>
          </p:cNvPr>
          <p:cNvSpPr>
            <a:spLocks noGrp="1"/>
          </p:cNvSpPr>
          <p:nvPr>
            <p:ph type="dt" sz="half" idx="10"/>
          </p:nvPr>
        </p:nvSpPr>
        <p:spPr/>
        <p:txBody>
          <a:bodyPr/>
          <a:lstStyle>
            <a:lvl1pPr>
              <a:defRPr/>
            </a:lvl1pPr>
          </a:lstStyle>
          <a:p>
            <a:pPr>
              <a:defRPr/>
            </a:pPr>
            <a:r>
              <a:rPr lang="nl-NL" altLang="nl-NL"/>
              <a:t>23 november 2020</a:t>
            </a:r>
          </a:p>
        </p:txBody>
      </p:sp>
      <p:sp>
        <p:nvSpPr>
          <p:cNvPr id="10" name="Tijdelijke aanduiding voor voettekst 4">
            <a:extLst>
              <a:ext uri="{FF2B5EF4-FFF2-40B4-BE49-F238E27FC236}">
                <a16:creationId xmlns:a16="http://schemas.microsoft.com/office/drawing/2014/main" id="{03B82141-587E-4711-871D-67B31E69C5D1}"/>
              </a:ext>
            </a:extLst>
          </p:cNvPr>
          <p:cNvSpPr>
            <a:spLocks noGrp="1"/>
          </p:cNvSpPr>
          <p:nvPr>
            <p:ph type="ftr" sz="quarter" idx="11"/>
          </p:nvPr>
        </p:nvSpPr>
        <p:spPr>
          <a:xfrm>
            <a:off x="609600" y="5991226"/>
            <a:ext cx="3860800" cy="365125"/>
          </a:xfrm>
        </p:spPr>
        <p:txBody>
          <a:bodyPr/>
          <a:lstStyle>
            <a:lvl1pPr algn="l">
              <a:defRPr/>
            </a:lvl1pPr>
          </a:lstStyle>
          <a:p>
            <a:pPr>
              <a:defRPr/>
            </a:pPr>
            <a:r>
              <a:rPr lang="nl-NL"/>
              <a:t>Provero congres </a:t>
            </a:r>
          </a:p>
        </p:txBody>
      </p:sp>
    </p:spTree>
    <p:extLst>
      <p:ext uri="{BB962C8B-B14F-4D97-AF65-F5344CB8AC3E}">
        <p14:creationId xmlns:p14="http://schemas.microsoft.com/office/powerpoint/2010/main" val="3071469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datum 3">
            <a:extLst>
              <a:ext uri="{FF2B5EF4-FFF2-40B4-BE49-F238E27FC236}">
                <a16:creationId xmlns:a16="http://schemas.microsoft.com/office/drawing/2014/main" id="{3B34DF3E-787D-4A73-A7EF-35E1BBDBDA3D}"/>
              </a:ext>
            </a:extLst>
          </p:cNvPr>
          <p:cNvSpPr>
            <a:spLocks noGrp="1"/>
          </p:cNvSpPr>
          <p:nvPr>
            <p:ph type="dt" sz="half" idx="10"/>
          </p:nvPr>
        </p:nvSpPr>
        <p:spPr/>
        <p:txBody>
          <a:bodyPr/>
          <a:lstStyle>
            <a:lvl1pPr>
              <a:defRPr/>
            </a:lvl1pPr>
          </a:lstStyle>
          <a:p>
            <a:pPr>
              <a:defRPr/>
            </a:pPr>
            <a:r>
              <a:rPr lang="nl-NL" altLang="nl-NL"/>
              <a:t>23 november 2020</a:t>
            </a:r>
          </a:p>
        </p:txBody>
      </p:sp>
      <p:sp>
        <p:nvSpPr>
          <p:cNvPr id="4" name="Tijdelijke aanduiding voor voettekst 4">
            <a:extLst>
              <a:ext uri="{FF2B5EF4-FFF2-40B4-BE49-F238E27FC236}">
                <a16:creationId xmlns:a16="http://schemas.microsoft.com/office/drawing/2014/main" id="{D8C92E01-D884-4F1D-9A1E-83803FA71AC0}"/>
              </a:ext>
            </a:extLst>
          </p:cNvPr>
          <p:cNvSpPr>
            <a:spLocks noGrp="1"/>
          </p:cNvSpPr>
          <p:nvPr>
            <p:ph type="ftr" sz="quarter" idx="11"/>
          </p:nvPr>
        </p:nvSpPr>
        <p:spPr/>
        <p:txBody>
          <a:bodyPr/>
          <a:lstStyle>
            <a:lvl1pPr>
              <a:defRPr/>
            </a:lvl1pPr>
          </a:lstStyle>
          <a:p>
            <a:pPr>
              <a:defRPr/>
            </a:pPr>
            <a:r>
              <a:rPr lang="nl-NL"/>
              <a:t>Provero congres </a:t>
            </a:r>
          </a:p>
        </p:txBody>
      </p:sp>
      <p:sp>
        <p:nvSpPr>
          <p:cNvPr id="5" name="Tijdelijke aanduiding voor dianummer 5">
            <a:extLst>
              <a:ext uri="{FF2B5EF4-FFF2-40B4-BE49-F238E27FC236}">
                <a16:creationId xmlns:a16="http://schemas.microsoft.com/office/drawing/2014/main" id="{329AFE43-7641-47AD-9A9A-A57192164EBD}"/>
              </a:ext>
            </a:extLst>
          </p:cNvPr>
          <p:cNvSpPr>
            <a:spLocks noGrp="1"/>
          </p:cNvSpPr>
          <p:nvPr>
            <p:ph type="sldNum" sz="quarter" idx="12"/>
          </p:nvPr>
        </p:nvSpPr>
        <p:spPr/>
        <p:txBody>
          <a:bodyPr/>
          <a:lstStyle>
            <a:lvl1pPr>
              <a:defRPr/>
            </a:lvl1pPr>
          </a:lstStyle>
          <a:p>
            <a:pPr>
              <a:defRPr/>
            </a:pPr>
            <a:fld id="{6DCCAC72-F3F8-4EF5-9CAB-E60745DE3972}" type="slidenum">
              <a:rPr lang="nl-NL" altLang="nl-NL"/>
              <a:pPr>
                <a:defRPr/>
              </a:pPr>
              <a:t>‹nr.›</a:t>
            </a:fld>
            <a:endParaRPr lang="nl-NL" altLang="nl-NL"/>
          </a:p>
        </p:txBody>
      </p:sp>
    </p:spTree>
    <p:extLst>
      <p:ext uri="{BB962C8B-B14F-4D97-AF65-F5344CB8AC3E}">
        <p14:creationId xmlns:p14="http://schemas.microsoft.com/office/powerpoint/2010/main" val="1086684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3723489D-1A58-425C-A328-685D33E75A56}"/>
              </a:ext>
            </a:extLst>
          </p:cNvPr>
          <p:cNvSpPr>
            <a:spLocks noGrp="1"/>
          </p:cNvSpPr>
          <p:nvPr>
            <p:ph type="dt" sz="half" idx="10"/>
          </p:nvPr>
        </p:nvSpPr>
        <p:spPr/>
        <p:txBody>
          <a:bodyPr/>
          <a:lstStyle>
            <a:lvl1pPr>
              <a:defRPr/>
            </a:lvl1pPr>
          </a:lstStyle>
          <a:p>
            <a:pPr>
              <a:defRPr/>
            </a:pPr>
            <a:r>
              <a:rPr lang="nl-NL" altLang="nl-NL"/>
              <a:t>23 november 2020</a:t>
            </a:r>
          </a:p>
        </p:txBody>
      </p:sp>
      <p:sp>
        <p:nvSpPr>
          <p:cNvPr id="3" name="Tijdelijke aanduiding voor voettekst 4">
            <a:extLst>
              <a:ext uri="{FF2B5EF4-FFF2-40B4-BE49-F238E27FC236}">
                <a16:creationId xmlns:a16="http://schemas.microsoft.com/office/drawing/2014/main" id="{D91CA343-28B5-49BE-B39A-D24D22532314}"/>
              </a:ext>
            </a:extLst>
          </p:cNvPr>
          <p:cNvSpPr>
            <a:spLocks noGrp="1"/>
          </p:cNvSpPr>
          <p:nvPr>
            <p:ph type="ftr" sz="quarter" idx="11"/>
          </p:nvPr>
        </p:nvSpPr>
        <p:spPr/>
        <p:txBody>
          <a:bodyPr/>
          <a:lstStyle>
            <a:lvl1pPr>
              <a:defRPr/>
            </a:lvl1pPr>
          </a:lstStyle>
          <a:p>
            <a:pPr>
              <a:defRPr/>
            </a:pPr>
            <a:r>
              <a:rPr lang="nl-NL"/>
              <a:t>Provero congres </a:t>
            </a:r>
          </a:p>
        </p:txBody>
      </p:sp>
      <p:sp>
        <p:nvSpPr>
          <p:cNvPr id="4" name="Tijdelijke aanduiding voor dianummer 5">
            <a:extLst>
              <a:ext uri="{FF2B5EF4-FFF2-40B4-BE49-F238E27FC236}">
                <a16:creationId xmlns:a16="http://schemas.microsoft.com/office/drawing/2014/main" id="{232610D0-9896-4A03-BD8C-DECC0162B3B3}"/>
              </a:ext>
            </a:extLst>
          </p:cNvPr>
          <p:cNvSpPr>
            <a:spLocks noGrp="1"/>
          </p:cNvSpPr>
          <p:nvPr>
            <p:ph type="sldNum" sz="quarter" idx="12"/>
          </p:nvPr>
        </p:nvSpPr>
        <p:spPr/>
        <p:txBody>
          <a:bodyPr/>
          <a:lstStyle>
            <a:lvl1pPr>
              <a:defRPr/>
            </a:lvl1pPr>
          </a:lstStyle>
          <a:p>
            <a:pPr>
              <a:defRPr/>
            </a:pPr>
            <a:fld id="{C270B2BD-B511-4F37-8EEF-6C9C03F5E3D6}" type="slidenum">
              <a:rPr lang="nl-NL" altLang="nl-NL"/>
              <a:pPr>
                <a:defRPr/>
              </a:pPr>
              <a:t>‹nr.›</a:t>
            </a:fld>
            <a:endParaRPr lang="nl-NL" altLang="nl-NL"/>
          </a:p>
        </p:txBody>
      </p:sp>
    </p:spTree>
    <p:extLst>
      <p:ext uri="{BB962C8B-B14F-4D97-AF65-F5344CB8AC3E}">
        <p14:creationId xmlns:p14="http://schemas.microsoft.com/office/powerpoint/2010/main" val="1367311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dirty="0"/>
              <a:t>Titelstijl van model bewerken</a:t>
            </a:r>
          </a:p>
        </p:txBody>
      </p:sp>
      <p:sp>
        <p:nvSpPr>
          <p:cNvPr id="3" name="Tijdelijke aanduiding voor inhoud 2"/>
          <p:cNvSpPr>
            <a:spLocks noGrp="1"/>
          </p:cNvSpPr>
          <p:nvPr>
            <p:ph idx="1"/>
          </p:nvPr>
        </p:nvSpPr>
        <p:spPr>
          <a:xfrm>
            <a:off x="4766733" y="273051"/>
            <a:ext cx="6815667" cy="5853113"/>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3">
            <a:extLst>
              <a:ext uri="{FF2B5EF4-FFF2-40B4-BE49-F238E27FC236}">
                <a16:creationId xmlns:a16="http://schemas.microsoft.com/office/drawing/2014/main" id="{59873B8C-02F1-43E5-9054-6DC862525793}"/>
              </a:ext>
            </a:extLst>
          </p:cNvPr>
          <p:cNvSpPr>
            <a:spLocks noGrp="1"/>
          </p:cNvSpPr>
          <p:nvPr>
            <p:ph type="dt" sz="half" idx="10"/>
          </p:nvPr>
        </p:nvSpPr>
        <p:spPr/>
        <p:txBody>
          <a:bodyPr/>
          <a:lstStyle>
            <a:lvl1pPr>
              <a:defRPr/>
            </a:lvl1pPr>
          </a:lstStyle>
          <a:p>
            <a:pPr>
              <a:defRPr/>
            </a:pPr>
            <a:r>
              <a:rPr lang="nl-NL" altLang="nl-NL"/>
              <a:t>23 november 2020</a:t>
            </a:r>
          </a:p>
        </p:txBody>
      </p:sp>
      <p:sp>
        <p:nvSpPr>
          <p:cNvPr id="6" name="Tijdelijke aanduiding voor voettekst 4">
            <a:extLst>
              <a:ext uri="{FF2B5EF4-FFF2-40B4-BE49-F238E27FC236}">
                <a16:creationId xmlns:a16="http://schemas.microsoft.com/office/drawing/2014/main" id="{286D81E1-18ED-4A31-84E2-88010DF7808B}"/>
              </a:ext>
            </a:extLst>
          </p:cNvPr>
          <p:cNvSpPr>
            <a:spLocks noGrp="1"/>
          </p:cNvSpPr>
          <p:nvPr>
            <p:ph type="ftr" sz="quarter" idx="11"/>
          </p:nvPr>
        </p:nvSpPr>
        <p:spPr/>
        <p:txBody>
          <a:bodyPr/>
          <a:lstStyle>
            <a:lvl1pPr>
              <a:defRPr/>
            </a:lvl1pPr>
          </a:lstStyle>
          <a:p>
            <a:pPr>
              <a:defRPr/>
            </a:pPr>
            <a:r>
              <a:rPr lang="nl-NL"/>
              <a:t>Provero congres </a:t>
            </a:r>
          </a:p>
        </p:txBody>
      </p:sp>
      <p:sp>
        <p:nvSpPr>
          <p:cNvPr id="7" name="Tijdelijke aanduiding voor dianummer 5">
            <a:extLst>
              <a:ext uri="{FF2B5EF4-FFF2-40B4-BE49-F238E27FC236}">
                <a16:creationId xmlns:a16="http://schemas.microsoft.com/office/drawing/2014/main" id="{54C20584-B8CF-471B-BEEA-C1F443D5CF68}"/>
              </a:ext>
            </a:extLst>
          </p:cNvPr>
          <p:cNvSpPr>
            <a:spLocks noGrp="1"/>
          </p:cNvSpPr>
          <p:nvPr>
            <p:ph type="sldNum" sz="quarter" idx="12"/>
          </p:nvPr>
        </p:nvSpPr>
        <p:spPr/>
        <p:txBody>
          <a:bodyPr/>
          <a:lstStyle>
            <a:lvl1pPr>
              <a:defRPr/>
            </a:lvl1pPr>
          </a:lstStyle>
          <a:p>
            <a:pPr>
              <a:defRPr/>
            </a:pPr>
            <a:fld id="{65BF18A8-66AF-42D2-B0AF-365BD6FFC75F}" type="slidenum">
              <a:rPr lang="nl-NL" altLang="nl-NL"/>
              <a:pPr>
                <a:defRPr/>
              </a:pPr>
              <a:t>‹nr.›</a:t>
            </a:fld>
            <a:endParaRPr lang="nl-NL" altLang="nl-NL"/>
          </a:p>
        </p:txBody>
      </p:sp>
    </p:spTree>
    <p:extLst>
      <p:ext uri="{BB962C8B-B14F-4D97-AF65-F5344CB8AC3E}">
        <p14:creationId xmlns:p14="http://schemas.microsoft.com/office/powerpoint/2010/main" val="3378684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3">
            <a:extLst>
              <a:ext uri="{FF2B5EF4-FFF2-40B4-BE49-F238E27FC236}">
                <a16:creationId xmlns:a16="http://schemas.microsoft.com/office/drawing/2014/main" id="{040F0F7F-7AD0-486A-937D-C851675D1C34}"/>
              </a:ext>
            </a:extLst>
          </p:cNvPr>
          <p:cNvSpPr>
            <a:spLocks noGrp="1"/>
          </p:cNvSpPr>
          <p:nvPr>
            <p:ph type="dt" sz="half" idx="10"/>
          </p:nvPr>
        </p:nvSpPr>
        <p:spPr/>
        <p:txBody>
          <a:bodyPr/>
          <a:lstStyle>
            <a:lvl1pPr>
              <a:defRPr/>
            </a:lvl1pPr>
          </a:lstStyle>
          <a:p>
            <a:pPr>
              <a:defRPr/>
            </a:pPr>
            <a:r>
              <a:rPr lang="nl-NL" altLang="nl-NL"/>
              <a:t>23 november 2020</a:t>
            </a:r>
          </a:p>
        </p:txBody>
      </p:sp>
      <p:sp>
        <p:nvSpPr>
          <p:cNvPr id="6" name="Tijdelijke aanduiding voor voettekst 4">
            <a:extLst>
              <a:ext uri="{FF2B5EF4-FFF2-40B4-BE49-F238E27FC236}">
                <a16:creationId xmlns:a16="http://schemas.microsoft.com/office/drawing/2014/main" id="{3770EF1A-BBF7-424B-AB9D-808575096BD4}"/>
              </a:ext>
            </a:extLst>
          </p:cNvPr>
          <p:cNvSpPr>
            <a:spLocks noGrp="1"/>
          </p:cNvSpPr>
          <p:nvPr>
            <p:ph type="ftr" sz="quarter" idx="11"/>
          </p:nvPr>
        </p:nvSpPr>
        <p:spPr/>
        <p:txBody>
          <a:bodyPr/>
          <a:lstStyle>
            <a:lvl1pPr>
              <a:defRPr/>
            </a:lvl1pPr>
          </a:lstStyle>
          <a:p>
            <a:pPr>
              <a:defRPr/>
            </a:pPr>
            <a:r>
              <a:rPr lang="nl-NL"/>
              <a:t>Provero congres </a:t>
            </a:r>
          </a:p>
        </p:txBody>
      </p:sp>
      <p:sp>
        <p:nvSpPr>
          <p:cNvPr id="7" name="Tijdelijke aanduiding voor dianummer 5">
            <a:extLst>
              <a:ext uri="{FF2B5EF4-FFF2-40B4-BE49-F238E27FC236}">
                <a16:creationId xmlns:a16="http://schemas.microsoft.com/office/drawing/2014/main" id="{328B9A3E-5D88-4EAD-8370-0D568A4CA475}"/>
              </a:ext>
            </a:extLst>
          </p:cNvPr>
          <p:cNvSpPr>
            <a:spLocks noGrp="1"/>
          </p:cNvSpPr>
          <p:nvPr>
            <p:ph type="sldNum" sz="quarter" idx="12"/>
          </p:nvPr>
        </p:nvSpPr>
        <p:spPr/>
        <p:txBody>
          <a:bodyPr/>
          <a:lstStyle>
            <a:lvl1pPr>
              <a:defRPr/>
            </a:lvl1pPr>
          </a:lstStyle>
          <a:p>
            <a:pPr>
              <a:defRPr/>
            </a:pPr>
            <a:fld id="{89662CFE-A827-475D-B725-7FE013C7C46B}" type="slidenum">
              <a:rPr lang="nl-NL" altLang="nl-NL"/>
              <a:pPr>
                <a:defRPr/>
              </a:pPr>
              <a:t>‹nr.›</a:t>
            </a:fld>
            <a:endParaRPr lang="nl-NL" altLang="nl-NL"/>
          </a:p>
        </p:txBody>
      </p:sp>
    </p:spTree>
    <p:extLst>
      <p:ext uri="{BB962C8B-B14F-4D97-AF65-F5344CB8AC3E}">
        <p14:creationId xmlns:p14="http://schemas.microsoft.com/office/powerpoint/2010/main" val="1521563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ekst">
  <p:cSld name="Teks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601133" y="1169391"/>
            <a:ext cx="10972800" cy="663123"/>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7593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
          <p:cNvSpPr txBox="1">
            <a:spLocks noGrp="1"/>
          </p:cNvSpPr>
          <p:nvPr>
            <p:ph type="dt" idx="10"/>
          </p:nvPr>
        </p:nvSpPr>
        <p:spPr>
          <a:xfrm>
            <a:off x="8891540" y="6506109"/>
            <a:ext cx="2844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
          <p:cNvSpPr txBox="1">
            <a:spLocks noGrp="1"/>
          </p:cNvSpPr>
          <p:nvPr>
            <p:ph type="ftr" idx="11"/>
          </p:nvPr>
        </p:nvSpPr>
        <p:spPr>
          <a:xfrm>
            <a:off x="609600" y="6513085"/>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9"/>
          <p:cNvSpPr txBox="1">
            <a:spLocks noGrp="1"/>
          </p:cNvSpPr>
          <p:nvPr>
            <p:ph type="body" idx="1"/>
          </p:nvPr>
        </p:nvSpPr>
        <p:spPr>
          <a:xfrm>
            <a:off x="601134" y="1811338"/>
            <a:ext cx="10964333" cy="4305685"/>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320"/>
              </a:spcBef>
              <a:spcAft>
                <a:spcPts val="0"/>
              </a:spcAft>
              <a:buClr>
                <a:srgbClr val="000000"/>
              </a:buClr>
              <a:buSzPts val="1600"/>
              <a:buFont typeface="Verdana"/>
              <a:buNone/>
              <a:defRPr sz="1600">
                <a:solidFill>
                  <a:srgbClr val="000000"/>
                </a:solidFill>
              </a:defRPr>
            </a:lvl1pPr>
            <a:lvl2pPr marL="914400" lvl="1" indent="-228600" algn="l">
              <a:lnSpc>
                <a:spcPct val="150000"/>
              </a:lnSpc>
              <a:spcBef>
                <a:spcPts val="320"/>
              </a:spcBef>
              <a:spcAft>
                <a:spcPts val="0"/>
              </a:spcAft>
              <a:buClr>
                <a:srgbClr val="000000"/>
              </a:buClr>
              <a:buSzPts val="1600"/>
              <a:buFont typeface="Verdana"/>
              <a:buNone/>
              <a:defRPr sz="1600">
                <a:solidFill>
                  <a:srgbClr val="000000"/>
                </a:solidFill>
              </a:defRPr>
            </a:lvl2pPr>
            <a:lvl3pPr marL="1371600" lvl="2" indent="-228600" algn="l">
              <a:lnSpc>
                <a:spcPct val="150000"/>
              </a:lnSpc>
              <a:spcBef>
                <a:spcPts val="320"/>
              </a:spcBef>
              <a:spcAft>
                <a:spcPts val="0"/>
              </a:spcAft>
              <a:buClr>
                <a:srgbClr val="000000"/>
              </a:buClr>
              <a:buSzPts val="1600"/>
              <a:buFont typeface="Verdana"/>
              <a:buNone/>
              <a:defRPr sz="1600">
                <a:solidFill>
                  <a:srgbClr val="000000"/>
                </a:solidFill>
              </a:defRPr>
            </a:lvl3pPr>
            <a:lvl4pPr marL="1828800" lvl="3" indent="-228600" algn="l">
              <a:lnSpc>
                <a:spcPct val="150000"/>
              </a:lnSpc>
              <a:spcBef>
                <a:spcPts val="320"/>
              </a:spcBef>
              <a:spcAft>
                <a:spcPts val="0"/>
              </a:spcAft>
              <a:buClr>
                <a:srgbClr val="000000"/>
              </a:buClr>
              <a:buSzPts val="1600"/>
              <a:buFont typeface="Verdana"/>
              <a:buNone/>
              <a:defRPr sz="1600">
                <a:solidFill>
                  <a:srgbClr val="000000"/>
                </a:solidFill>
              </a:defRPr>
            </a:lvl4pPr>
            <a:lvl5pPr marL="2286000" lvl="4" indent="-228600" algn="l">
              <a:lnSpc>
                <a:spcPct val="150000"/>
              </a:lnSpc>
              <a:spcBef>
                <a:spcPts val="320"/>
              </a:spcBef>
              <a:spcAft>
                <a:spcPts val="0"/>
              </a:spcAft>
              <a:buClr>
                <a:srgbClr val="000000"/>
              </a:buClr>
              <a:buSzPts val="1600"/>
              <a:buFont typeface="Verdana"/>
              <a:buNone/>
              <a:defRPr sz="1600">
                <a:solidFill>
                  <a:srgbClr val="00000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2" name="Google Shape;22;p9" descr="RO_RWS_Aan de slag met_pos_RGB.eps"/>
          <p:cNvPicPr preferRelativeResize="0"/>
          <p:nvPr/>
        </p:nvPicPr>
        <p:blipFill rotWithShape="1">
          <a:blip r:embed="rId2">
            <a:alphaModFix/>
          </a:blip>
          <a:srcRect r="73239"/>
          <a:stretch/>
        </p:blipFill>
        <p:spPr>
          <a:xfrm>
            <a:off x="236086" y="-190667"/>
            <a:ext cx="1233700" cy="1360058"/>
          </a:xfrm>
          <a:prstGeom prst="rect">
            <a:avLst/>
          </a:prstGeom>
          <a:noFill/>
          <a:ln>
            <a:noFill/>
          </a:ln>
        </p:spPr>
      </p:pic>
    </p:spTree>
    <p:extLst>
      <p:ext uri="{BB962C8B-B14F-4D97-AF65-F5344CB8AC3E}">
        <p14:creationId xmlns:p14="http://schemas.microsoft.com/office/powerpoint/2010/main" val="5921966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psomming">
  <p:cSld name="opsomming">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601133" y="1169391"/>
            <a:ext cx="10972800" cy="663123"/>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7593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0"/>
          <p:cNvSpPr txBox="1">
            <a:spLocks noGrp="1"/>
          </p:cNvSpPr>
          <p:nvPr>
            <p:ph type="dt" idx="10"/>
          </p:nvPr>
        </p:nvSpPr>
        <p:spPr>
          <a:xfrm>
            <a:off x="8891540" y="6506109"/>
            <a:ext cx="2844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0"/>
          <p:cNvSpPr txBox="1">
            <a:spLocks noGrp="1"/>
          </p:cNvSpPr>
          <p:nvPr>
            <p:ph type="ftr" idx="11"/>
          </p:nvPr>
        </p:nvSpPr>
        <p:spPr>
          <a:xfrm>
            <a:off x="609600" y="6513085"/>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0"/>
          <p:cNvSpPr txBox="1">
            <a:spLocks noGrp="1"/>
          </p:cNvSpPr>
          <p:nvPr>
            <p:ph type="body" idx="1"/>
          </p:nvPr>
        </p:nvSpPr>
        <p:spPr>
          <a:xfrm>
            <a:off x="601134" y="1811338"/>
            <a:ext cx="10964333" cy="4305685"/>
          </a:xfrm>
          <a:prstGeom prst="rect">
            <a:avLst/>
          </a:prstGeom>
          <a:noFill/>
          <a:ln>
            <a:noFill/>
          </a:ln>
        </p:spPr>
        <p:txBody>
          <a:bodyPr spcFirstLastPara="1" wrap="square" lIns="91425" tIns="45700" rIns="91425" bIns="45700" anchor="t" anchorCtr="0">
            <a:normAutofit/>
          </a:bodyPr>
          <a:lstStyle>
            <a:lvl1pPr marL="457200" lvl="0" indent="-330200" algn="l">
              <a:lnSpc>
                <a:spcPct val="150000"/>
              </a:lnSpc>
              <a:spcBef>
                <a:spcPts val="320"/>
              </a:spcBef>
              <a:spcAft>
                <a:spcPts val="0"/>
              </a:spcAft>
              <a:buClr>
                <a:schemeClr val="dk1"/>
              </a:buClr>
              <a:buSzPts val="1600"/>
              <a:buFont typeface="Arial"/>
              <a:buChar char="•"/>
              <a:defRPr sz="1600">
                <a:solidFill>
                  <a:schemeClr val="dk1"/>
                </a:solidFill>
              </a:defRPr>
            </a:lvl1pPr>
            <a:lvl2pPr marL="914400" lvl="1" indent="-228600" algn="l">
              <a:lnSpc>
                <a:spcPct val="133333"/>
              </a:lnSpc>
              <a:spcBef>
                <a:spcPts val="360"/>
              </a:spcBef>
              <a:spcAft>
                <a:spcPts val="0"/>
              </a:spcAft>
              <a:buClr>
                <a:srgbClr val="275937"/>
              </a:buClr>
              <a:buSzPts val="1800"/>
              <a:buFont typeface="Verdana"/>
              <a:buNone/>
              <a:defRPr sz="1800"/>
            </a:lvl2pPr>
            <a:lvl3pPr marL="1371600" lvl="2" indent="-228600" algn="l">
              <a:lnSpc>
                <a:spcPct val="133333"/>
              </a:lnSpc>
              <a:spcBef>
                <a:spcPts val="360"/>
              </a:spcBef>
              <a:spcAft>
                <a:spcPts val="0"/>
              </a:spcAft>
              <a:buClr>
                <a:srgbClr val="275937"/>
              </a:buClr>
              <a:buSzPts val="1800"/>
              <a:buFont typeface="Verdana"/>
              <a:buNone/>
              <a:defRPr sz="1800"/>
            </a:lvl3pPr>
            <a:lvl4pPr marL="1828800" lvl="3" indent="-228600" algn="l">
              <a:lnSpc>
                <a:spcPct val="133333"/>
              </a:lnSpc>
              <a:spcBef>
                <a:spcPts val="360"/>
              </a:spcBef>
              <a:spcAft>
                <a:spcPts val="0"/>
              </a:spcAft>
              <a:buClr>
                <a:srgbClr val="275937"/>
              </a:buClr>
              <a:buSzPts val="1800"/>
              <a:buFont typeface="Verdana"/>
              <a:buNone/>
              <a:defRPr sz="1800"/>
            </a:lvl4pPr>
            <a:lvl5pPr marL="2286000" lvl="4" indent="-228600" algn="l">
              <a:lnSpc>
                <a:spcPct val="133333"/>
              </a:lnSpc>
              <a:spcBef>
                <a:spcPts val="360"/>
              </a:spcBef>
              <a:spcAft>
                <a:spcPts val="0"/>
              </a:spcAft>
              <a:buClr>
                <a:srgbClr val="275937"/>
              </a:buClr>
              <a:buSzPts val="1800"/>
              <a:buFont typeface="Verdana"/>
              <a:buNone/>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029872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el dia">
  <p:cSld name="Titel dia">
    <p:spTree>
      <p:nvGrpSpPr>
        <p:cNvPr id="1" name="Shape 28"/>
        <p:cNvGrpSpPr/>
        <p:nvPr/>
      </p:nvGrpSpPr>
      <p:grpSpPr>
        <a:xfrm>
          <a:off x="0" y="0"/>
          <a:ext cx="0" cy="0"/>
          <a:chOff x="0" y="0"/>
          <a:chExt cx="0" cy="0"/>
        </a:xfrm>
      </p:grpSpPr>
      <p:sp>
        <p:nvSpPr>
          <p:cNvPr id="29" name="Google Shape;29;p11"/>
          <p:cNvSpPr/>
          <p:nvPr/>
        </p:nvSpPr>
        <p:spPr>
          <a:xfrm>
            <a:off x="6105907" y="890588"/>
            <a:ext cx="6102776" cy="5609264"/>
          </a:xfrm>
          <a:prstGeom prst="rect">
            <a:avLst/>
          </a:prstGeom>
          <a:solidFill>
            <a:srgbClr val="3987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Google Shape;30;p11"/>
          <p:cNvSpPr txBox="1">
            <a:spLocks noGrp="1"/>
          </p:cNvSpPr>
          <p:nvPr>
            <p:ph type="ctrTitle"/>
          </p:nvPr>
        </p:nvSpPr>
        <p:spPr>
          <a:xfrm>
            <a:off x="6356144" y="1171764"/>
            <a:ext cx="5353512" cy="1235234"/>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2800"/>
              <a:buFont typeface="Verdana"/>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1"/>
          <p:cNvSpPr txBox="1">
            <a:spLocks noGrp="1"/>
          </p:cNvSpPr>
          <p:nvPr>
            <p:ph type="subTitle" idx="1"/>
          </p:nvPr>
        </p:nvSpPr>
        <p:spPr>
          <a:xfrm>
            <a:off x="6356145" y="3424048"/>
            <a:ext cx="5171671" cy="1550153"/>
          </a:xfrm>
          <a:prstGeom prst="rect">
            <a:avLst/>
          </a:prstGeom>
          <a:noFill/>
          <a:ln>
            <a:noFill/>
          </a:ln>
        </p:spPr>
        <p:txBody>
          <a:bodyPr spcFirstLastPara="1" wrap="square" lIns="91425" tIns="45700" rIns="91425" bIns="45700" anchor="t" anchorCtr="0">
            <a:normAutofit/>
          </a:bodyPr>
          <a:lstStyle>
            <a:lvl1pPr lvl="0" algn="l">
              <a:lnSpc>
                <a:spcPct val="100000"/>
              </a:lnSpc>
              <a:spcBef>
                <a:spcPts val="360"/>
              </a:spcBef>
              <a:spcAft>
                <a:spcPts val="0"/>
              </a:spcAft>
              <a:buClr>
                <a:srgbClr val="FFFFFF"/>
              </a:buClr>
              <a:buSzPts val="1800"/>
              <a:buFont typeface="Verdana"/>
              <a:buNone/>
              <a:defRPr sz="1800">
                <a:solidFill>
                  <a:srgbClr val="FFFFFF"/>
                </a:solidFill>
              </a:defRPr>
            </a:lvl1pPr>
            <a:lvl2pPr lvl="1" algn="ctr">
              <a:lnSpc>
                <a:spcPct val="100000"/>
              </a:lnSpc>
              <a:spcBef>
                <a:spcPts val="320"/>
              </a:spcBef>
              <a:spcAft>
                <a:spcPts val="0"/>
              </a:spcAft>
              <a:buClr>
                <a:srgbClr val="888888"/>
              </a:buClr>
              <a:buSzPts val="1600"/>
              <a:buFont typeface="Verdana"/>
              <a:buNone/>
              <a:defRPr>
                <a:solidFill>
                  <a:srgbClr val="888888"/>
                </a:solidFill>
              </a:defRPr>
            </a:lvl2pPr>
            <a:lvl3pPr lvl="2" algn="ctr">
              <a:lnSpc>
                <a:spcPct val="100000"/>
              </a:lnSpc>
              <a:spcBef>
                <a:spcPts val="320"/>
              </a:spcBef>
              <a:spcAft>
                <a:spcPts val="0"/>
              </a:spcAft>
              <a:buClr>
                <a:srgbClr val="888888"/>
              </a:buClr>
              <a:buSzPts val="1600"/>
              <a:buFont typeface="Verdana"/>
              <a:buNone/>
              <a:defRPr>
                <a:solidFill>
                  <a:srgbClr val="888888"/>
                </a:solidFill>
              </a:defRPr>
            </a:lvl3pPr>
            <a:lvl4pPr lvl="3" algn="ctr">
              <a:lnSpc>
                <a:spcPct val="100000"/>
              </a:lnSpc>
              <a:spcBef>
                <a:spcPts val="320"/>
              </a:spcBef>
              <a:spcAft>
                <a:spcPts val="0"/>
              </a:spcAft>
              <a:buClr>
                <a:srgbClr val="888888"/>
              </a:buClr>
              <a:buSzPts val="1600"/>
              <a:buFont typeface="Verdana"/>
              <a:buNone/>
              <a:defRPr>
                <a:solidFill>
                  <a:srgbClr val="888888"/>
                </a:solidFill>
              </a:defRPr>
            </a:lvl4pPr>
            <a:lvl5pPr lvl="4" algn="ctr">
              <a:lnSpc>
                <a:spcPct val="100000"/>
              </a:lnSpc>
              <a:spcBef>
                <a:spcPts val="320"/>
              </a:spcBef>
              <a:spcAft>
                <a:spcPts val="0"/>
              </a:spcAft>
              <a:buClr>
                <a:srgbClr val="888888"/>
              </a:buClr>
              <a:buSzPts val="1600"/>
              <a:buFont typeface="Verdana"/>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32" name="Google Shape;32;p11" descr="RO_RWS_Aan de slag met_pos_RGB.eps"/>
          <p:cNvPicPr preferRelativeResize="0"/>
          <p:nvPr/>
        </p:nvPicPr>
        <p:blipFill rotWithShape="1">
          <a:blip r:embed="rId2">
            <a:alphaModFix/>
          </a:blip>
          <a:srcRect/>
          <a:stretch/>
        </p:blipFill>
        <p:spPr>
          <a:xfrm>
            <a:off x="314783" y="-1"/>
            <a:ext cx="4060864" cy="898525"/>
          </a:xfrm>
          <a:prstGeom prst="rect">
            <a:avLst/>
          </a:prstGeom>
          <a:noFill/>
          <a:ln>
            <a:noFill/>
          </a:ln>
        </p:spPr>
      </p:pic>
      <p:sp>
        <p:nvSpPr>
          <p:cNvPr id="33" name="Google Shape;33;p11"/>
          <p:cNvSpPr>
            <a:spLocks noGrp="1"/>
          </p:cNvSpPr>
          <p:nvPr>
            <p:ph type="pic" idx="2"/>
          </p:nvPr>
        </p:nvSpPr>
        <p:spPr>
          <a:xfrm>
            <a:off x="-8341" y="890588"/>
            <a:ext cx="6114248" cy="5609264"/>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280"/>
              </a:spcBef>
              <a:spcAft>
                <a:spcPts val="0"/>
              </a:spcAft>
              <a:buClr>
                <a:srgbClr val="275937"/>
              </a:buClr>
              <a:buSzPts val="1400"/>
              <a:buFont typeface="Verdana"/>
              <a:buNone/>
              <a:defRPr sz="1400" b="0" i="0" u="none" strike="noStrike" cap="none">
                <a:solidFill>
                  <a:srgbClr val="275937"/>
                </a:solidFill>
                <a:latin typeface="Verdana"/>
                <a:ea typeface="Verdana"/>
                <a:cs typeface="Verdana"/>
                <a:sym typeface="Verdana"/>
              </a:defRPr>
            </a:lvl1pPr>
            <a:lvl2pPr marR="0" lvl="1"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2pPr>
            <a:lvl3pPr marR="0" lvl="2"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3pPr>
            <a:lvl4pPr marR="0" lvl="3"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4pPr>
            <a:lvl5pPr marR="0" lvl="4"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 name="Google Shape;34;p11"/>
          <p:cNvSpPr txBox="1">
            <a:spLocks noGrp="1"/>
          </p:cNvSpPr>
          <p:nvPr>
            <p:ph type="body" idx="3"/>
          </p:nvPr>
        </p:nvSpPr>
        <p:spPr>
          <a:xfrm>
            <a:off x="6356351" y="5402697"/>
            <a:ext cx="5171016" cy="931863"/>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200"/>
              </a:spcBef>
              <a:spcAft>
                <a:spcPts val="0"/>
              </a:spcAft>
              <a:buClr>
                <a:schemeClr val="lt1"/>
              </a:buClr>
              <a:buSzPts val="1000"/>
              <a:buFont typeface="Verdana"/>
              <a:buNone/>
              <a:defRPr sz="1000">
                <a:solidFill>
                  <a:schemeClr val="lt1"/>
                </a:solidFill>
              </a:defRPr>
            </a:lvl1pPr>
            <a:lvl2pPr marL="914400" lvl="1" indent="-228600" algn="l">
              <a:lnSpc>
                <a:spcPct val="100000"/>
              </a:lnSpc>
              <a:spcBef>
                <a:spcPts val="200"/>
              </a:spcBef>
              <a:spcAft>
                <a:spcPts val="0"/>
              </a:spcAft>
              <a:buClr>
                <a:schemeClr val="lt1"/>
              </a:buClr>
              <a:buSzPts val="1000"/>
              <a:buFont typeface="Verdana"/>
              <a:buNone/>
              <a:defRPr sz="1000">
                <a:solidFill>
                  <a:schemeClr val="lt1"/>
                </a:solidFill>
              </a:defRPr>
            </a:lvl2pPr>
            <a:lvl3pPr marL="1371600" lvl="2" indent="-228600" algn="l">
              <a:lnSpc>
                <a:spcPct val="100000"/>
              </a:lnSpc>
              <a:spcBef>
                <a:spcPts val="200"/>
              </a:spcBef>
              <a:spcAft>
                <a:spcPts val="0"/>
              </a:spcAft>
              <a:buClr>
                <a:schemeClr val="lt1"/>
              </a:buClr>
              <a:buSzPts val="1000"/>
              <a:buFont typeface="Verdana"/>
              <a:buNone/>
              <a:defRPr sz="1000">
                <a:solidFill>
                  <a:schemeClr val="lt1"/>
                </a:solidFill>
              </a:defRPr>
            </a:lvl3pPr>
            <a:lvl4pPr marL="1828800" lvl="3" indent="-228600" algn="l">
              <a:lnSpc>
                <a:spcPct val="100000"/>
              </a:lnSpc>
              <a:spcBef>
                <a:spcPts val="200"/>
              </a:spcBef>
              <a:spcAft>
                <a:spcPts val="0"/>
              </a:spcAft>
              <a:buClr>
                <a:schemeClr val="lt1"/>
              </a:buClr>
              <a:buSzPts val="1000"/>
              <a:buFont typeface="Verdana"/>
              <a:buNone/>
              <a:defRPr sz="1000">
                <a:solidFill>
                  <a:schemeClr val="lt1"/>
                </a:solidFill>
              </a:defRPr>
            </a:lvl4pPr>
            <a:lvl5pPr marL="2286000" lvl="4" indent="-228600" algn="l">
              <a:lnSpc>
                <a:spcPct val="100000"/>
              </a:lnSpc>
              <a:spcBef>
                <a:spcPts val="200"/>
              </a:spcBef>
              <a:spcAft>
                <a:spcPts val="0"/>
              </a:spcAft>
              <a:buClr>
                <a:schemeClr val="lt1"/>
              </a:buClr>
              <a:buSzPts val="1000"/>
              <a:buFont typeface="Verdana"/>
              <a:buNone/>
              <a:defRPr sz="10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 name="Google Shape;35;p11"/>
          <p:cNvSpPr/>
          <p:nvPr/>
        </p:nvSpPr>
        <p:spPr>
          <a:xfrm>
            <a:off x="0" y="6506109"/>
            <a:ext cx="12192000" cy="358149"/>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6261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Hoofdstuk + afb ">
  <p:cSld name="Hoofdstuk + afb ">
    <p:spTree>
      <p:nvGrpSpPr>
        <p:cNvPr id="1" name="Shape 36"/>
        <p:cNvGrpSpPr/>
        <p:nvPr/>
      </p:nvGrpSpPr>
      <p:grpSpPr>
        <a:xfrm>
          <a:off x="0" y="0"/>
          <a:ext cx="0" cy="0"/>
          <a:chOff x="0" y="0"/>
          <a:chExt cx="0" cy="0"/>
        </a:xfrm>
      </p:grpSpPr>
      <p:sp>
        <p:nvSpPr>
          <p:cNvPr id="37" name="Google Shape;37;p12"/>
          <p:cNvSpPr/>
          <p:nvPr/>
        </p:nvSpPr>
        <p:spPr>
          <a:xfrm>
            <a:off x="6105907" y="890588"/>
            <a:ext cx="6102776" cy="5609264"/>
          </a:xfrm>
          <a:prstGeom prst="rect">
            <a:avLst/>
          </a:prstGeom>
          <a:solidFill>
            <a:srgbClr val="3987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12"/>
          <p:cNvSpPr txBox="1">
            <a:spLocks noGrp="1"/>
          </p:cNvSpPr>
          <p:nvPr>
            <p:ph type="ctrTitle"/>
          </p:nvPr>
        </p:nvSpPr>
        <p:spPr>
          <a:xfrm>
            <a:off x="6356144" y="1171764"/>
            <a:ext cx="5353512" cy="1235234"/>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2800"/>
              <a:buFont typeface="Verdana"/>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2"/>
          <p:cNvSpPr txBox="1">
            <a:spLocks noGrp="1"/>
          </p:cNvSpPr>
          <p:nvPr>
            <p:ph type="subTitle" idx="1"/>
          </p:nvPr>
        </p:nvSpPr>
        <p:spPr>
          <a:xfrm>
            <a:off x="6356145" y="2413591"/>
            <a:ext cx="5171671" cy="1550153"/>
          </a:xfrm>
          <a:prstGeom prst="rect">
            <a:avLst/>
          </a:prstGeom>
          <a:noFill/>
          <a:ln>
            <a:noFill/>
          </a:ln>
        </p:spPr>
        <p:txBody>
          <a:bodyPr spcFirstLastPara="1" wrap="square" lIns="91425" tIns="45700" rIns="91425" bIns="45700" anchor="t" anchorCtr="0">
            <a:normAutofit/>
          </a:bodyPr>
          <a:lstStyle>
            <a:lvl1pPr lvl="0" algn="l">
              <a:lnSpc>
                <a:spcPct val="100000"/>
              </a:lnSpc>
              <a:spcBef>
                <a:spcPts val="360"/>
              </a:spcBef>
              <a:spcAft>
                <a:spcPts val="0"/>
              </a:spcAft>
              <a:buClr>
                <a:srgbClr val="FFFFFF"/>
              </a:buClr>
              <a:buSzPts val="1800"/>
              <a:buFont typeface="Arial"/>
              <a:buChar char="•"/>
              <a:defRPr sz="1800">
                <a:solidFill>
                  <a:srgbClr val="FFFFFF"/>
                </a:solidFill>
              </a:defRPr>
            </a:lvl1pPr>
            <a:lvl2pPr lvl="1" algn="ctr">
              <a:lnSpc>
                <a:spcPct val="100000"/>
              </a:lnSpc>
              <a:spcBef>
                <a:spcPts val="320"/>
              </a:spcBef>
              <a:spcAft>
                <a:spcPts val="0"/>
              </a:spcAft>
              <a:buClr>
                <a:srgbClr val="888888"/>
              </a:buClr>
              <a:buSzPts val="1600"/>
              <a:buFont typeface="Verdana"/>
              <a:buNone/>
              <a:defRPr>
                <a:solidFill>
                  <a:srgbClr val="888888"/>
                </a:solidFill>
              </a:defRPr>
            </a:lvl2pPr>
            <a:lvl3pPr lvl="2" algn="ctr">
              <a:lnSpc>
                <a:spcPct val="100000"/>
              </a:lnSpc>
              <a:spcBef>
                <a:spcPts val="320"/>
              </a:spcBef>
              <a:spcAft>
                <a:spcPts val="0"/>
              </a:spcAft>
              <a:buClr>
                <a:srgbClr val="888888"/>
              </a:buClr>
              <a:buSzPts val="1600"/>
              <a:buFont typeface="Verdana"/>
              <a:buNone/>
              <a:defRPr>
                <a:solidFill>
                  <a:srgbClr val="888888"/>
                </a:solidFill>
              </a:defRPr>
            </a:lvl3pPr>
            <a:lvl4pPr lvl="3" algn="ctr">
              <a:lnSpc>
                <a:spcPct val="100000"/>
              </a:lnSpc>
              <a:spcBef>
                <a:spcPts val="320"/>
              </a:spcBef>
              <a:spcAft>
                <a:spcPts val="0"/>
              </a:spcAft>
              <a:buClr>
                <a:srgbClr val="888888"/>
              </a:buClr>
              <a:buSzPts val="1600"/>
              <a:buFont typeface="Verdana"/>
              <a:buNone/>
              <a:defRPr>
                <a:solidFill>
                  <a:srgbClr val="888888"/>
                </a:solidFill>
              </a:defRPr>
            </a:lvl4pPr>
            <a:lvl5pPr lvl="4" algn="ctr">
              <a:lnSpc>
                <a:spcPct val="100000"/>
              </a:lnSpc>
              <a:spcBef>
                <a:spcPts val="320"/>
              </a:spcBef>
              <a:spcAft>
                <a:spcPts val="0"/>
              </a:spcAft>
              <a:buClr>
                <a:srgbClr val="888888"/>
              </a:buClr>
              <a:buSzPts val="1600"/>
              <a:buFont typeface="Verdana"/>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40" name="Google Shape;40;p12" descr="RO_RWS_Aan de slag met_pos_RGB.eps"/>
          <p:cNvPicPr preferRelativeResize="0"/>
          <p:nvPr/>
        </p:nvPicPr>
        <p:blipFill rotWithShape="1">
          <a:blip r:embed="rId2">
            <a:alphaModFix/>
          </a:blip>
          <a:srcRect/>
          <a:stretch/>
        </p:blipFill>
        <p:spPr>
          <a:xfrm>
            <a:off x="314783" y="-1"/>
            <a:ext cx="4060864" cy="898525"/>
          </a:xfrm>
          <a:prstGeom prst="rect">
            <a:avLst/>
          </a:prstGeom>
          <a:noFill/>
          <a:ln>
            <a:noFill/>
          </a:ln>
        </p:spPr>
      </p:pic>
      <p:sp>
        <p:nvSpPr>
          <p:cNvPr id="41" name="Google Shape;41;p12"/>
          <p:cNvSpPr>
            <a:spLocks noGrp="1"/>
          </p:cNvSpPr>
          <p:nvPr>
            <p:ph type="pic" idx="2"/>
          </p:nvPr>
        </p:nvSpPr>
        <p:spPr>
          <a:xfrm>
            <a:off x="-8341" y="890588"/>
            <a:ext cx="6114248" cy="5609264"/>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280"/>
              </a:spcBef>
              <a:spcAft>
                <a:spcPts val="0"/>
              </a:spcAft>
              <a:buClr>
                <a:srgbClr val="275937"/>
              </a:buClr>
              <a:buSzPts val="1400"/>
              <a:buFont typeface="Verdana"/>
              <a:buNone/>
              <a:defRPr sz="1400" b="0" i="0" u="none" strike="noStrike" cap="none">
                <a:solidFill>
                  <a:srgbClr val="275937"/>
                </a:solidFill>
                <a:latin typeface="Verdana"/>
                <a:ea typeface="Verdana"/>
                <a:cs typeface="Verdana"/>
                <a:sym typeface="Verdana"/>
              </a:defRPr>
            </a:lvl1pPr>
            <a:lvl2pPr marR="0" lvl="1"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2pPr>
            <a:lvl3pPr marR="0" lvl="2"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3pPr>
            <a:lvl4pPr marR="0" lvl="3"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4pPr>
            <a:lvl5pPr marR="0" lvl="4"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 name="Google Shape;42;p12"/>
          <p:cNvSpPr/>
          <p:nvPr/>
        </p:nvSpPr>
        <p:spPr>
          <a:xfrm>
            <a:off x="0" y="6506109"/>
            <a:ext cx="12192000" cy="358149"/>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64051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Hoofdstuk + afb">
  <p:cSld name="2_Hoofdstuk + afb">
    <p:spTree>
      <p:nvGrpSpPr>
        <p:cNvPr id="1" name="Shape 43"/>
        <p:cNvGrpSpPr/>
        <p:nvPr/>
      </p:nvGrpSpPr>
      <p:grpSpPr>
        <a:xfrm>
          <a:off x="0" y="0"/>
          <a:ext cx="0" cy="0"/>
          <a:chOff x="0" y="0"/>
          <a:chExt cx="0" cy="0"/>
        </a:xfrm>
      </p:grpSpPr>
      <p:sp>
        <p:nvSpPr>
          <p:cNvPr id="44" name="Google Shape;44;p13"/>
          <p:cNvSpPr/>
          <p:nvPr/>
        </p:nvSpPr>
        <p:spPr>
          <a:xfrm>
            <a:off x="6105907" y="890588"/>
            <a:ext cx="6102776" cy="5609264"/>
          </a:xfrm>
          <a:prstGeom prst="rect">
            <a:avLst/>
          </a:prstGeom>
          <a:solidFill>
            <a:srgbClr val="27593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 name="Google Shape;45;p13"/>
          <p:cNvSpPr txBox="1">
            <a:spLocks noGrp="1"/>
          </p:cNvSpPr>
          <p:nvPr>
            <p:ph type="ctrTitle"/>
          </p:nvPr>
        </p:nvSpPr>
        <p:spPr>
          <a:xfrm>
            <a:off x="6356144" y="1171764"/>
            <a:ext cx="5353512" cy="1235234"/>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2800"/>
              <a:buFont typeface="Verdana"/>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3"/>
          <p:cNvSpPr txBox="1">
            <a:spLocks noGrp="1"/>
          </p:cNvSpPr>
          <p:nvPr>
            <p:ph type="subTitle" idx="1"/>
          </p:nvPr>
        </p:nvSpPr>
        <p:spPr>
          <a:xfrm>
            <a:off x="6356145" y="2413591"/>
            <a:ext cx="5171671" cy="1550153"/>
          </a:xfrm>
          <a:prstGeom prst="rect">
            <a:avLst/>
          </a:prstGeom>
          <a:noFill/>
          <a:ln>
            <a:noFill/>
          </a:ln>
        </p:spPr>
        <p:txBody>
          <a:bodyPr spcFirstLastPara="1" wrap="square" lIns="91425" tIns="45700" rIns="91425" bIns="45700" anchor="t" anchorCtr="0">
            <a:normAutofit/>
          </a:bodyPr>
          <a:lstStyle>
            <a:lvl1pPr lvl="0" algn="l">
              <a:lnSpc>
                <a:spcPct val="100000"/>
              </a:lnSpc>
              <a:spcBef>
                <a:spcPts val="360"/>
              </a:spcBef>
              <a:spcAft>
                <a:spcPts val="0"/>
              </a:spcAft>
              <a:buClr>
                <a:srgbClr val="FFFFFF"/>
              </a:buClr>
              <a:buSzPts val="1800"/>
              <a:buFont typeface="Arial"/>
              <a:buChar char="•"/>
              <a:defRPr sz="1800">
                <a:solidFill>
                  <a:srgbClr val="FFFFFF"/>
                </a:solidFill>
              </a:defRPr>
            </a:lvl1pPr>
            <a:lvl2pPr lvl="1" algn="ctr">
              <a:lnSpc>
                <a:spcPct val="100000"/>
              </a:lnSpc>
              <a:spcBef>
                <a:spcPts val="320"/>
              </a:spcBef>
              <a:spcAft>
                <a:spcPts val="0"/>
              </a:spcAft>
              <a:buClr>
                <a:srgbClr val="888888"/>
              </a:buClr>
              <a:buSzPts val="1600"/>
              <a:buFont typeface="Verdana"/>
              <a:buNone/>
              <a:defRPr>
                <a:solidFill>
                  <a:srgbClr val="888888"/>
                </a:solidFill>
              </a:defRPr>
            </a:lvl2pPr>
            <a:lvl3pPr lvl="2" algn="ctr">
              <a:lnSpc>
                <a:spcPct val="100000"/>
              </a:lnSpc>
              <a:spcBef>
                <a:spcPts val="320"/>
              </a:spcBef>
              <a:spcAft>
                <a:spcPts val="0"/>
              </a:spcAft>
              <a:buClr>
                <a:srgbClr val="888888"/>
              </a:buClr>
              <a:buSzPts val="1600"/>
              <a:buFont typeface="Verdana"/>
              <a:buNone/>
              <a:defRPr>
                <a:solidFill>
                  <a:srgbClr val="888888"/>
                </a:solidFill>
              </a:defRPr>
            </a:lvl3pPr>
            <a:lvl4pPr lvl="3" algn="ctr">
              <a:lnSpc>
                <a:spcPct val="100000"/>
              </a:lnSpc>
              <a:spcBef>
                <a:spcPts val="320"/>
              </a:spcBef>
              <a:spcAft>
                <a:spcPts val="0"/>
              </a:spcAft>
              <a:buClr>
                <a:srgbClr val="888888"/>
              </a:buClr>
              <a:buSzPts val="1600"/>
              <a:buFont typeface="Verdana"/>
              <a:buNone/>
              <a:defRPr>
                <a:solidFill>
                  <a:srgbClr val="888888"/>
                </a:solidFill>
              </a:defRPr>
            </a:lvl4pPr>
            <a:lvl5pPr lvl="4" algn="ctr">
              <a:lnSpc>
                <a:spcPct val="100000"/>
              </a:lnSpc>
              <a:spcBef>
                <a:spcPts val="320"/>
              </a:spcBef>
              <a:spcAft>
                <a:spcPts val="0"/>
              </a:spcAft>
              <a:buClr>
                <a:srgbClr val="888888"/>
              </a:buClr>
              <a:buSzPts val="1600"/>
              <a:buFont typeface="Verdana"/>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47" name="Google Shape;47;p13" descr="RO_RWS_Aan de slag met_pos_RGB.eps"/>
          <p:cNvPicPr preferRelativeResize="0"/>
          <p:nvPr/>
        </p:nvPicPr>
        <p:blipFill rotWithShape="1">
          <a:blip r:embed="rId2">
            <a:alphaModFix/>
          </a:blip>
          <a:srcRect/>
          <a:stretch/>
        </p:blipFill>
        <p:spPr>
          <a:xfrm>
            <a:off x="314783" y="-1"/>
            <a:ext cx="4060864" cy="898525"/>
          </a:xfrm>
          <a:prstGeom prst="rect">
            <a:avLst/>
          </a:prstGeom>
          <a:noFill/>
          <a:ln>
            <a:noFill/>
          </a:ln>
        </p:spPr>
      </p:pic>
      <p:sp>
        <p:nvSpPr>
          <p:cNvPr id="48" name="Google Shape;48;p13"/>
          <p:cNvSpPr>
            <a:spLocks noGrp="1"/>
          </p:cNvSpPr>
          <p:nvPr>
            <p:ph type="pic" idx="2"/>
          </p:nvPr>
        </p:nvSpPr>
        <p:spPr>
          <a:xfrm>
            <a:off x="-8341" y="890588"/>
            <a:ext cx="6114248" cy="5609264"/>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280"/>
              </a:spcBef>
              <a:spcAft>
                <a:spcPts val="0"/>
              </a:spcAft>
              <a:buClr>
                <a:srgbClr val="275937"/>
              </a:buClr>
              <a:buSzPts val="1400"/>
              <a:buFont typeface="Verdana"/>
              <a:buNone/>
              <a:defRPr sz="1400" b="0" i="0" u="none" strike="noStrike" cap="none">
                <a:solidFill>
                  <a:srgbClr val="275937"/>
                </a:solidFill>
                <a:latin typeface="Verdana"/>
                <a:ea typeface="Verdana"/>
                <a:cs typeface="Verdana"/>
                <a:sym typeface="Verdana"/>
              </a:defRPr>
            </a:lvl1pPr>
            <a:lvl2pPr marR="0" lvl="1"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2pPr>
            <a:lvl3pPr marR="0" lvl="2"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3pPr>
            <a:lvl4pPr marR="0" lvl="3"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4pPr>
            <a:lvl5pPr marR="0" lvl="4"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 name="Google Shape;49;p13"/>
          <p:cNvSpPr/>
          <p:nvPr/>
        </p:nvSpPr>
        <p:spPr>
          <a:xfrm>
            <a:off x="0" y="6506109"/>
            <a:ext cx="12192000" cy="358149"/>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43539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_Hoofdstuk + afb">
  <p:cSld name="3_Hoofdstuk + afb">
    <p:spTree>
      <p:nvGrpSpPr>
        <p:cNvPr id="1" name="Shape 50"/>
        <p:cNvGrpSpPr/>
        <p:nvPr/>
      </p:nvGrpSpPr>
      <p:grpSpPr>
        <a:xfrm>
          <a:off x="0" y="0"/>
          <a:ext cx="0" cy="0"/>
          <a:chOff x="0" y="0"/>
          <a:chExt cx="0" cy="0"/>
        </a:xfrm>
      </p:grpSpPr>
      <p:sp>
        <p:nvSpPr>
          <p:cNvPr id="51" name="Google Shape;51;p14"/>
          <p:cNvSpPr/>
          <p:nvPr/>
        </p:nvSpPr>
        <p:spPr>
          <a:xfrm>
            <a:off x="6105907" y="890588"/>
            <a:ext cx="6102776" cy="5609264"/>
          </a:xfrm>
          <a:prstGeom prst="rect">
            <a:avLst/>
          </a:prstGeom>
          <a:solidFill>
            <a:srgbClr val="E17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2" name="Google Shape;52;p14"/>
          <p:cNvSpPr txBox="1">
            <a:spLocks noGrp="1"/>
          </p:cNvSpPr>
          <p:nvPr>
            <p:ph type="ctrTitle"/>
          </p:nvPr>
        </p:nvSpPr>
        <p:spPr>
          <a:xfrm>
            <a:off x="6356144" y="1171764"/>
            <a:ext cx="5353512" cy="1235234"/>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2800"/>
              <a:buFont typeface="Verdana"/>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4"/>
          <p:cNvSpPr txBox="1">
            <a:spLocks noGrp="1"/>
          </p:cNvSpPr>
          <p:nvPr>
            <p:ph type="subTitle" idx="1"/>
          </p:nvPr>
        </p:nvSpPr>
        <p:spPr>
          <a:xfrm>
            <a:off x="6356145" y="2413591"/>
            <a:ext cx="5171671" cy="1550153"/>
          </a:xfrm>
          <a:prstGeom prst="rect">
            <a:avLst/>
          </a:prstGeom>
          <a:noFill/>
          <a:ln>
            <a:noFill/>
          </a:ln>
        </p:spPr>
        <p:txBody>
          <a:bodyPr spcFirstLastPara="1" wrap="square" lIns="91425" tIns="45700" rIns="91425" bIns="45700" anchor="t" anchorCtr="0">
            <a:normAutofit/>
          </a:bodyPr>
          <a:lstStyle>
            <a:lvl1pPr lvl="0" algn="l">
              <a:lnSpc>
                <a:spcPct val="100000"/>
              </a:lnSpc>
              <a:spcBef>
                <a:spcPts val="360"/>
              </a:spcBef>
              <a:spcAft>
                <a:spcPts val="0"/>
              </a:spcAft>
              <a:buClr>
                <a:srgbClr val="FFFFFF"/>
              </a:buClr>
              <a:buSzPts val="1800"/>
              <a:buFont typeface="Arial"/>
              <a:buChar char="•"/>
              <a:defRPr sz="1800">
                <a:solidFill>
                  <a:srgbClr val="FFFFFF"/>
                </a:solidFill>
              </a:defRPr>
            </a:lvl1pPr>
            <a:lvl2pPr lvl="1" algn="ctr">
              <a:lnSpc>
                <a:spcPct val="100000"/>
              </a:lnSpc>
              <a:spcBef>
                <a:spcPts val="320"/>
              </a:spcBef>
              <a:spcAft>
                <a:spcPts val="0"/>
              </a:spcAft>
              <a:buClr>
                <a:srgbClr val="888888"/>
              </a:buClr>
              <a:buSzPts val="1600"/>
              <a:buFont typeface="Verdana"/>
              <a:buNone/>
              <a:defRPr>
                <a:solidFill>
                  <a:srgbClr val="888888"/>
                </a:solidFill>
              </a:defRPr>
            </a:lvl2pPr>
            <a:lvl3pPr lvl="2" algn="ctr">
              <a:lnSpc>
                <a:spcPct val="100000"/>
              </a:lnSpc>
              <a:spcBef>
                <a:spcPts val="320"/>
              </a:spcBef>
              <a:spcAft>
                <a:spcPts val="0"/>
              </a:spcAft>
              <a:buClr>
                <a:srgbClr val="888888"/>
              </a:buClr>
              <a:buSzPts val="1600"/>
              <a:buFont typeface="Verdana"/>
              <a:buNone/>
              <a:defRPr>
                <a:solidFill>
                  <a:srgbClr val="888888"/>
                </a:solidFill>
              </a:defRPr>
            </a:lvl3pPr>
            <a:lvl4pPr lvl="3" algn="ctr">
              <a:lnSpc>
                <a:spcPct val="100000"/>
              </a:lnSpc>
              <a:spcBef>
                <a:spcPts val="320"/>
              </a:spcBef>
              <a:spcAft>
                <a:spcPts val="0"/>
              </a:spcAft>
              <a:buClr>
                <a:srgbClr val="888888"/>
              </a:buClr>
              <a:buSzPts val="1600"/>
              <a:buFont typeface="Verdana"/>
              <a:buNone/>
              <a:defRPr>
                <a:solidFill>
                  <a:srgbClr val="888888"/>
                </a:solidFill>
              </a:defRPr>
            </a:lvl4pPr>
            <a:lvl5pPr lvl="4" algn="ctr">
              <a:lnSpc>
                <a:spcPct val="100000"/>
              </a:lnSpc>
              <a:spcBef>
                <a:spcPts val="320"/>
              </a:spcBef>
              <a:spcAft>
                <a:spcPts val="0"/>
              </a:spcAft>
              <a:buClr>
                <a:srgbClr val="888888"/>
              </a:buClr>
              <a:buSzPts val="1600"/>
              <a:buFont typeface="Verdana"/>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54" name="Google Shape;54;p14" descr="RO_RWS_Aan de slag met_pos_RGB.eps"/>
          <p:cNvPicPr preferRelativeResize="0"/>
          <p:nvPr/>
        </p:nvPicPr>
        <p:blipFill rotWithShape="1">
          <a:blip r:embed="rId2">
            <a:alphaModFix/>
          </a:blip>
          <a:srcRect/>
          <a:stretch/>
        </p:blipFill>
        <p:spPr>
          <a:xfrm>
            <a:off x="314783" y="-1"/>
            <a:ext cx="4060864" cy="898525"/>
          </a:xfrm>
          <a:prstGeom prst="rect">
            <a:avLst/>
          </a:prstGeom>
          <a:noFill/>
          <a:ln>
            <a:noFill/>
          </a:ln>
        </p:spPr>
      </p:pic>
      <p:sp>
        <p:nvSpPr>
          <p:cNvPr id="55" name="Google Shape;55;p14"/>
          <p:cNvSpPr>
            <a:spLocks noGrp="1"/>
          </p:cNvSpPr>
          <p:nvPr>
            <p:ph type="pic" idx="2"/>
          </p:nvPr>
        </p:nvSpPr>
        <p:spPr>
          <a:xfrm>
            <a:off x="-8341" y="890588"/>
            <a:ext cx="6114248" cy="5609264"/>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280"/>
              </a:spcBef>
              <a:spcAft>
                <a:spcPts val="0"/>
              </a:spcAft>
              <a:buClr>
                <a:srgbClr val="275937"/>
              </a:buClr>
              <a:buSzPts val="1400"/>
              <a:buFont typeface="Verdana"/>
              <a:buNone/>
              <a:defRPr sz="1400" b="0" i="0" u="none" strike="noStrike" cap="none">
                <a:solidFill>
                  <a:srgbClr val="275937"/>
                </a:solidFill>
                <a:latin typeface="Verdana"/>
                <a:ea typeface="Verdana"/>
                <a:cs typeface="Verdana"/>
                <a:sym typeface="Verdana"/>
              </a:defRPr>
            </a:lvl1pPr>
            <a:lvl2pPr marR="0" lvl="1"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2pPr>
            <a:lvl3pPr marR="0" lvl="2"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3pPr>
            <a:lvl4pPr marR="0" lvl="3"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4pPr>
            <a:lvl5pPr marR="0" lvl="4"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6" name="Google Shape;56;p14"/>
          <p:cNvSpPr/>
          <p:nvPr/>
        </p:nvSpPr>
        <p:spPr>
          <a:xfrm>
            <a:off x="0" y="6506109"/>
            <a:ext cx="12192000" cy="358149"/>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8066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eldia">
    <p:spTree>
      <p:nvGrpSpPr>
        <p:cNvPr id="1" name=""/>
        <p:cNvGrpSpPr/>
        <p:nvPr/>
      </p:nvGrpSpPr>
      <p:grpSpPr>
        <a:xfrm>
          <a:off x="0" y="0"/>
          <a:ext cx="0" cy="0"/>
          <a:chOff x="0" y="0"/>
          <a:chExt cx="0" cy="0"/>
        </a:xfrm>
      </p:grpSpPr>
      <p:pic>
        <p:nvPicPr>
          <p:cNvPr id="4" name="Afbeelding 7">
            <a:extLst>
              <a:ext uri="{FF2B5EF4-FFF2-40B4-BE49-F238E27FC236}">
                <a16:creationId xmlns:a16="http://schemas.microsoft.com/office/drawing/2014/main" id="{56467B5D-EFC2-4F8E-A140-C02B115C5482}"/>
              </a:ext>
            </a:extLst>
          </p:cNvPr>
          <p:cNvPicPr>
            <a:picLocks noChangeAspect="1"/>
          </p:cNvPicPr>
          <p:nvPr userDrawn="1"/>
        </p:nvPicPr>
        <p:blipFill>
          <a:blip r:embed="rId2">
            <a:extLst>
              <a:ext uri="{28A0092B-C50C-407E-A947-70E740481C1C}">
                <a14:useLocalDpi xmlns:a14="http://schemas.microsoft.com/office/drawing/2010/main" val="0"/>
              </a:ext>
            </a:extLst>
          </a:blip>
          <a:srcRect t="16351" r="27695"/>
          <a:stretch>
            <a:fillRect/>
          </a:stretch>
        </p:blipFill>
        <p:spPr bwMode="auto">
          <a:xfrm>
            <a:off x="5693834" y="0"/>
            <a:ext cx="6498167"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8">
            <a:extLst>
              <a:ext uri="{FF2B5EF4-FFF2-40B4-BE49-F238E27FC236}">
                <a16:creationId xmlns:a16="http://schemas.microsoft.com/office/drawing/2014/main" id="{4A3BC18E-98BF-4347-BA76-94AB598AC1A9}"/>
              </a:ext>
            </a:extLst>
          </p:cNvPr>
          <p:cNvPicPr>
            <a:picLocks noChangeAspect="1"/>
          </p:cNvPicPr>
          <p:nvPr userDrawn="1"/>
        </p:nvPicPr>
        <p:blipFill>
          <a:blip r:embed="rId3">
            <a:extLst>
              <a:ext uri="{28A0092B-C50C-407E-A947-70E740481C1C}">
                <a14:useLocalDpi xmlns:a14="http://schemas.microsoft.com/office/drawing/2010/main" val="0"/>
              </a:ext>
            </a:extLst>
          </a:blip>
          <a:srcRect r="11250" b="9698"/>
          <a:stretch>
            <a:fillRect/>
          </a:stretch>
        </p:blipFill>
        <p:spPr bwMode="auto">
          <a:xfrm>
            <a:off x="5422901" y="3429000"/>
            <a:ext cx="67691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8">
            <a:extLst>
              <a:ext uri="{FF2B5EF4-FFF2-40B4-BE49-F238E27FC236}">
                <a16:creationId xmlns:a16="http://schemas.microsoft.com/office/drawing/2014/main" id="{246A13BD-CEA3-4625-99CC-D686F1E8C36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763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9" descr="Logo_RUD_ROOD_RGB.ai">
            <a:extLst>
              <a:ext uri="{FF2B5EF4-FFF2-40B4-BE49-F238E27FC236}">
                <a16:creationId xmlns:a16="http://schemas.microsoft.com/office/drawing/2014/main" id="{23B1BF1D-C897-41B0-A3EA-D0B7F1E3C5B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655052" y="2527300"/>
            <a:ext cx="2569633"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09600" y="2998114"/>
            <a:ext cx="6841067"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609600" y="3429000"/>
            <a:ext cx="54864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8" name="Tijdelijke aanduiding voor datum 3">
            <a:extLst>
              <a:ext uri="{FF2B5EF4-FFF2-40B4-BE49-F238E27FC236}">
                <a16:creationId xmlns:a16="http://schemas.microsoft.com/office/drawing/2014/main" id="{B3FF6C47-5B17-48F7-8543-603E7CA7320B}"/>
              </a:ext>
            </a:extLst>
          </p:cNvPr>
          <p:cNvSpPr>
            <a:spLocks noGrp="1"/>
          </p:cNvSpPr>
          <p:nvPr>
            <p:ph type="dt" sz="half" idx="10"/>
          </p:nvPr>
        </p:nvSpPr>
        <p:spPr/>
        <p:txBody>
          <a:bodyPr/>
          <a:lstStyle>
            <a:lvl1pPr>
              <a:defRPr/>
            </a:lvl1pPr>
          </a:lstStyle>
          <a:p>
            <a:pPr>
              <a:defRPr/>
            </a:pPr>
            <a:r>
              <a:rPr lang="nl-NL" altLang="nl-NL"/>
              <a:t>23 november 2020</a:t>
            </a:r>
          </a:p>
        </p:txBody>
      </p:sp>
      <p:sp>
        <p:nvSpPr>
          <p:cNvPr id="9" name="Tijdelijke aanduiding voor voettekst 4">
            <a:extLst>
              <a:ext uri="{FF2B5EF4-FFF2-40B4-BE49-F238E27FC236}">
                <a16:creationId xmlns:a16="http://schemas.microsoft.com/office/drawing/2014/main" id="{A20F37A0-744B-4DD4-BD0D-02094F56801B}"/>
              </a:ext>
            </a:extLst>
          </p:cNvPr>
          <p:cNvSpPr>
            <a:spLocks noGrp="1"/>
          </p:cNvSpPr>
          <p:nvPr>
            <p:ph type="ftr" sz="quarter" idx="11"/>
          </p:nvPr>
        </p:nvSpPr>
        <p:spPr>
          <a:xfrm>
            <a:off x="609600" y="5991226"/>
            <a:ext cx="3860800" cy="365125"/>
          </a:xfrm>
        </p:spPr>
        <p:txBody>
          <a:bodyPr/>
          <a:lstStyle>
            <a:lvl1pPr algn="l">
              <a:defRPr/>
            </a:lvl1pPr>
          </a:lstStyle>
          <a:p>
            <a:pPr>
              <a:defRPr/>
            </a:pPr>
            <a:r>
              <a:rPr lang="nl-NL"/>
              <a:t>Provero congres </a:t>
            </a:r>
          </a:p>
        </p:txBody>
      </p:sp>
    </p:spTree>
    <p:extLst>
      <p:ext uri="{BB962C8B-B14F-4D97-AF65-F5344CB8AC3E}">
        <p14:creationId xmlns:p14="http://schemas.microsoft.com/office/powerpoint/2010/main" val="18407922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4_Hoofdstuk + afb">
  <p:cSld name="4_Hoofdstuk + afb">
    <p:spTree>
      <p:nvGrpSpPr>
        <p:cNvPr id="1" name="Shape 57"/>
        <p:cNvGrpSpPr/>
        <p:nvPr/>
      </p:nvGrpSpPr>
      <p:grpSpPr>
        <a:xfrm>
          <a:off x="0" y="0"/>
          <a:ext cx="0" cy="0"/>
          <a:chOff x="0" y="0"/>
          <a:chExt cx="0" cy="0"/>
        </a:xfrm>
      </p:grpSpPr>
      <p:sp>
        <p:nvSpPr>
          <p:cNvPr id="58" name="Google Shape;58;p15"/>
          <p:cNvSpPr txBox="1">
            <a:spLocks noGrp="1"/>
          </p:cNvSpPr>
          <p:nvPr>
            <p:ph type="ctrTitle"/>
          </p:nvPr>
        </p:nvSpPr>
        <p:spPr>
          <a:xfrm>
            <a:off x="6356144" y="1171764"/>
            <a:ext cx="5353512" cy="1235234"/>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75937"/>
              </a:buClr>
              <a:buSzPts val="2800"/>
              <a:buFont typeface="Verdana"/>
              <a:buNone/>
              <a:defRPr b="1">
                <a:solidFill>
                  <a:srgbClr val="27593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5"/>
          <p:cNvSpPr txBox="1">
            <a:spLocks noGrp="1"/>
          </p:cNvSpPr>
          <p:nvPr>
            <p:ph type="subTitle" idx="1"/>
          </p:nvPr>
        </p:nvSpPr>
        <p:spPr>
          <a:xfrm>
            <a:off x="6356145" y="2413591"/>
            <a:ext cx="5171671" cy="1550153"/>
          </a:xfrm>
          <a:prstGeom prst="rect">
            <a:avLst/>
          </a:prstGeom>
          <a:noFill/>
          <a:ln>
            <a:noFill/>
          </a:ln>
        </p:spPr>
        <p:txBody>
          <a:bodyPr spcFirstLastPara="1" wrap="square" lIns="91425" tIns="45700" rIns="91425" bIns="45700" anchor="t" anchorCtr="0">
            <a:normAutofit/>
          </a:bodyPr>
          <a:lstStyle>
            <a:lvl1pPr lvl="0" algn="l">
              <a:lnSpc>
                <a:spcPct val="100000"/>
              </a:lnSpc>
              <a:spcBef>
                <a:spcPts val="360"/>
              </a:spcBef>
              <a:spcAft>
                <a:spcPts val="0"/>
              </a:spcAft>
              <a:buClr>
                <a:srgbClr val="275937"/>
              </a:buClr>
              <a:buSzPts val="1800"/>
              <a:buFont typeface="Arial"/>
              <a:buChar char="•"/>
              <a:defRPr sz="1800">
                <a:solidFill>
                  <a:srgbClr val="275937"/>
                </a:solidFill>
              </a:defRPr>
            </a:lvl1pPr>
            <a:lvl2pPr lvl="1" algn="ctr">
              <a:lnSpc>
                <a:spcPct val="100000"/>
              </a:lnSpc>
              <a:spcBef>
                <a:spcPts val="320"/>
              </a:spcBef>
              <a:spcAft>
                <a:spcPts val="0"/>
              </a:spcAft>
              <a:buClr>
                <a:srgbClr val="888888"/>
              </a:buClr>
              <a:buSzPts val="1600"/>
              <a:buFont typeface="Verdana"/>
              <a:buNone/>
              <a:defRPr>
                <a:solidFill>
                  <a:srgbClr val="888888"/>
                </a:solidFill>
              </a:defRPr>
            </a:lvl2pPr>
            <a:lvl3pPr lvl="2" algn="ctr">
              <a:lnSpc>
                <a:spcPct val="100000"/>
              </a:lnSpc>
              <a:spcBef>
                <a:spcPts val="320"/>
              </a:spcBef>
              <a:spcAft>
                <a:spcPts val="0"/>
              </a:spcAft>
              <a:buClr>
                <a:srgbClr val="888888"/>
              </a:buClr>
              <a:buSzPts val="1600"/>
              <a:buFont typeface="Verdana"/>
              <a:buNone/>
              <a:defRPr>
                <a:solidFill>
                  <a:srgbClr val="888888"/>
                </a:solidFill>
              </a:defRPr>
            </a:lvl3pPr>
            <a:lvl4pPr lvl="3" algn="ctr">
              <a:lnSpc>
                <a:spcPct val="100000"/>
              </a:lnSpc>
              <a:spcBef>
                <a:spcPts val="320"/>
              </a:spcBef>
              <a:spcAft>
                <a:spcPts val="0"/>
              </a:spcAft>
              <a:buClr>
                <a:srgbClr val="888888"/>
              </a:buClr>
              <a:buSzPts val="1600"/>
              <a:buFont typeface="Verdana"/>
              <a:buNone/>
              <a:defRPr>
                <a:solidFill>
                  <a:srgbClr val="888888"/>
                </a:solidFill>
              </a:defRPr>
            </a:lvl4pPr>
            <a:lvl5pPr lvl="4" algn="ctr">
              <a:lnSpc>
                <a:spcPct val="100000"/>
              </a:lnSpc>
              <a:spcBef>
                <a:spcPts val="320"/>
              </a:spcBef>
              <a:spcAft>
                <a:spcPts val="0"/>
              </a:spcAft>
              <a:buClr>
                <a:srgbClr val="888888"/>
              </a:buClr>
              <a:buSzPts val="1600"/>
              <a:buFont typeface="Verdana"/>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60" name="Google Shape;60;p15" descr="RO_RWS_Aan de slag met_pos_RGB.eps"/>
          <p:cNvPicPr preferRelativeResize="0"/>
          <p:nvPr/>
        </p:nvPicPr>
        <p:blipFill rotWithShape="1">
          <a:blip r:embed="rId2">
            <a:alphaModFix/>
          </a:blip>
          <a:srcRect/>
          <a:stretch/>
        </p:blipFill>
        <p:spPr>
          <a:xfrm>
            <a:off x="314783" y="-1"/>
            <a:ext cx="4060864" cy="898525"/>
          </a:xfrm>
          <a:prstGeom prst="rect">
            <a:avLst/>
          </a:prstGeom>
          <a:noFill/>
          <a:ln>
            <a:noFill/>
          </a:ln>
        </p:spPr>
      </p:pic>
      <p:sp>
        <p:nvSpPr>
          <p:cNvPr id="61" name="Google Shape;61;p15"/>
          <p:cNvSpPr>
            <a:spLocks noGrp="1"/>
          </p:cNvSpPr>
          <p:nvPr>
            <p:ph type="pic" idx="2"/>
          </p:nvPr>
        </p:nvSpPr>
        <p:spPr>
          <a:xfrm>
            <a:off x="-8341" y="890588"/>
            <a:ext cx="6114248" cy="5609264"/>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280"/>
              </a:spcBef>
              <a:spcAft>
                <a:spcPts val="0"/>
              </a:spcAft>
              <a:buClr>
                <a:srgbClr val="275937"/>
              </a:buClr>
              <a:buSzPts val="1400"/>
              <a:buFont typeface="Verdana"/>
              <a:buNone/>
              <a:defRPr sz="1400" b="0" i="0" u="none" strike="noStrike" cap="none">
                <a:solidFill>
                  <a:srgbClr val="275937"/>
                </a:solidFill>
                <a:latin typeface="Verdana"/>
                <a:ea typeface="Verdana"/>
                <a:cs typeface="Verdana"/>
                <a:sym typeface="Verdana"/>
              </a:defRPr>
            </a:lvl1pPr>
            <a:lvl2pPr marR="0" lvl="1"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2pPr>
            <a:lvl3pPr marR="0" lvl="2"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3pPr>
            <a:lvl4pPr marR="0" lvl="3"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4pPr>
            <a:lvl5pPr marR="0" lvl="4"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Google Shape;62;p15"/>
          <p:cNvSpPr/>
          <p:nvPr/>
        </p:nvSpPr>
        <p:spPr>
          <a:xfrm>
            <a:off x="0" y="6506109"/>
            <a:ext cx="12192000" cy="358149"/>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40058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_Hoofdstuk alleen tekst">
  <p:cSld name="_Hoofdstuk alleen tekst">
    <p:spTree>
      <p:nvGrpSpPr>
        <p:cNvPr id="1" name="Shape 63"/>
        <p:cNvGrpSpPr/>
        <p:nvPr/>
      </p:nvGrpSpPr>
      <p:grpSpPr>
        <a:xfrm>
          <a:off x="0" y="0"/>
          <a:ext cx="0" cy="0"/>
          <a:chOff x="0" y="0"/>
          <a:chExt cx="0" cy="0"/>
        </a:xfrm>
      </p:grpSpPr>
      <p:sp>
        <p:nvSpPr>
          <p:cNvPr id="64" name="Google Shape;64;p16"/>
          <p:cNvSpPr txBox="1">
            <a:spLocks noGrp="1"/>
          </p:cNvSpPr>
          <p:nvPr>
            <p:ph type="ctrTitle"/>
          </p:nvPr>
        </p:nvSpPr>
        <p:spPr>
          <a:xfrm>
            <a:off x="590550" y="1171764"/>
            <a:ext cx="10954905" cy="1235234"/>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75937"/>
              </a:buClr>
              <a:buSzPts val="2800"/>
              <a:buFont typeface="Verdana"/>
              <a:buNone/>
              <a:defRPr b="1">
                <a:solidFill>
                  <a:srgbClr val="27593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6"/>
          <p:cNvSpPr txBox="1">
            <a:spLocks noGrp="1"/>
          </p:cNvSpPr>
          <p:nvPr>
            <p:ph type="subTitle" idx="1"/>
          </p:nvPr>
        </p:nvSpPr>
        <p:spPr>
          <a:xfrm>
            <a:off x="590551" y="2413591"/>
            <a:ext cx="10954904" cy="1550153"/>
          </a:xfrm>
          <a:prstGeom prst="rect">
            <a:avLst/>
          </a:prstGeom>
          <a:noFill/>
          <a:ln>
            <a:noFill/>
          </a:ln>
        </p:spPr>
        <p:txBody>
          <a:bodyPr spcFirstLastPara="1" wrap="square" lIns="91425" tIns="45700" rIns="91425" bIns="45700" anchor="t" anchorCtr="0">
            <a:normAutofit/>
          </a:bodyPr>
          <a:lstStyle>
            <a:lvl1pPr lvl="0" algn="l">
              <a:lnSpc>
                <a:spcPct val="100000"/>
              </a:lnSpc>
              <a:spcBef>
                <a:spcPts val="360"/>
              </a:spcBef>
              <a:spcAft>
                <a:spcPts val="0"/>
              </a:spcAft>
              <a:buClr>
                <a:srgbClr val="275937"/>
              </a:buClr>
              <a:buSzPts val="1800"/>
              <a:buFont typeface="Arial"/>
              <a:buChar char="•"/>
              <a:defRPr sz="1800">
                <a:solidFill>
                  <a:srgbClr val="275937"/>
                </a:solidFill>
              </a:defRPr>
            </a:lvl1pPr>
            <a:lvl2pPr lvl="1" algn="ctr">
              <a:lnSpc>
                <a:spcPct val="100000"/>
              </a:lnSpc>
              <a:spcBef>
                <a:spcPts val="320"/>
              </a:spcBef>
              <a:spcAft>
                <a:spcPts val="0"/>
              </a:spcAft>
              <a:buClr>
                <a:srgbClr val="888888"/>
              </a:buClr>
              <a:buSzPts val="1600"/>
              <a:buFont typeface="Verdana"/>
              <a:buNone/>
              <a:defRPr>
                <a:solidFill>
                  <a:srgbClr val="888888"/>
                </a:solidFill>
              </a:defRPr>
            </a:lvl2pPr>
            <a:lvl3pPr lvl="2" algn="ctr">
              <a:lnSpc>
                <a:spcPct val="100000"/>
              </a:lnSpc>
              <a:spcBef>
                <a:spcPts val="320"/>
              </a:spcBef>
              <a:spcAft>
                <a:spcPts val="0"/>
              </a:spcAft>
              <a:buClr>
                <a:srgbClr val="888888"/>
              </a:buClr>
              <a:buSzPts val="1600"/>
              <a:buFont typeface="Verdana"/>
              <a:buNone/>
              <a:defRPr>
                <a:solidFill>
                  <a:srgbClr val="888888"/>
                </a:solidFill>
              </a:defRPr>
            </a:lvl3pPr>
            <a:lvl4pPr lvl="3" algn="ctr">
              <a:lnSpc>
                <a:spcPct val="100000"/>
              </a:lnSpc>
              <a:spcBef>
                <a:spcPts val="320"/>
              </a:spcBef>
              <a:spcAft>
                <a:spcPts val="0"/>
              </a:spcAft>
              <a:buClr>
                <a:srgbClr val="888888"/>
              </a:buClr>
              <a:buSzPts val="1600"/>
              <a:buFont typeface="Verdana"/>
              <a:buNone/>
              <a:defRPr>
                <a:solidFill>
                  <a:srgbClr val="888888"/>
                </a:solidFill>
              </a:defRPr>
            </a:lvl4pPr>
            <a:lvl5pPr lvl="4" algn="ctr">
              <a:lnSpc>
                <a:spcPct val="100000"/>
              </a:lnSpc>
              <a:spcBef>
                <a:spcPts val="320"/>
              </a:spcBef>
              <a:spcAft>
                <a:spcPts val="0"/>
              </a:spcAft>
              <a:buClr>
                <a:srgbClr val="888888"/>
              </a:buClr>
              <a:buSzPts val="1600"/>
              <a:buFont typeface="Verdana"/>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66" name="Google Shape;66;p16" descr="RO_RWS_Aan de slag met_pos_RGB.eps"/>
          <p:cNvPicPr preferRelativeResize="0"/>
          <p:nvPr/>
        </p:nvPicPr>
        <p:blipFill rotWithShape="1">
          <a:blip r:embed="rId2">
            <a:alphaModFix/>
          </a:blip>
          <a:srcRect/>
          <a:stretch/>
        </p:blipFill>
        <p:spPr>
          <a:xfrm>
            <a:off x="314783" y="-1"/>
            <a:ext cx="4060864" cy="898525"/>
          </a:xfrm>
          <a:prstGeom prst="rect">
            <a:avLst/>
          </a:prstGeom>
          <a:noFill/>
          <a:ln>
            <a:noFill/>
          </a:ln>
        </p:spPr>
      </p:pic>
      <p:sp>
        <p:nvSpPr>
          <p:cNvPr id="67" name="Google Shape;67;p16"/>
          <p:cNvSpPr/>
          <p:nvPr/>
        </p:nvSpPr>
        <p:spPr>
          <a:xfrm>
            <a:off x="-8342" y="6499852"/>
            <a:ext cx="12208683" cy="383172"/>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8" name="Google Shape;68;p16"/>
          <p:cNvSpPr/>
          <p:nvPr/>
        </p:nvSpPr>
        <p:spPr>
          <a:xfrm>
            <a:off x="0" y="6513085"/>
            <a:ext cx="12192000" cy="358149"/>
          </a:xfrm>
          <a:prstGeom prst="rect">
            <a:avLst/>
          </a:prstGeom>
          <a:solidFill>
            <a:srgbClr val="39870C"/>
          </a:solidFill>
          <a:ln w="25400" cap="flat" cmpd="sng">
            <a:solidFill>
              <a:srgbClr val="3987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9" name="Google Shape;69;p16"/>
          <p:cNvSpPr txBox="1">
            <a:spLocks noGrp="1"/>
          </p:cNvSpPr>
          <p:nvPr>
            <p:ph type="dt" idx="10"/>
          </p:nvPr>
        </p:nvSpPr>
        <p:spPr>
          <a:xfrm>
            <a:off x="8891540" y="6506109"/>
            <a:ext cx="2844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000" b="0" i="0">
                <a:solidFill>
                  <a:srgbClr val="FFFFFF"/>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ftr" idx="11"/>
          </p:nvPr>
        </p:nvSpPr>
        <p:spPr>
          <a:xfrm>
            <a:off x="609600" y="6513085"/>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b="0" i="0">
                <a:solidFill>
                  <a:srgbClr val="FFFFFF"/>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5503880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_Hoofdstuk alleen tekst">
  <p:cSld name="1__Hoofdstuk alleen tekst">
    <p:spTree>
      <p:nvGrpSpPr>
        <p:cNvPr id="1" name="Shape 71"/>
        <p:cNvGrpSpPr/>
        <p:nvPr/>
      </p:nvGrpSpPr>
      <p:grpSpPr>
        <a:xfrm>
          <a:off x="0" y="0"/>
          <a:ext cx="0" cy="0"/>
          <a:chOff x="0" y="0"/>
          <a:chExt cx="0" cy="0"/>
        </a:xfrm>
      </p:grpSpPr>
      <p:sp>
        <p:nvSpPr>
          <p:cNvPr id="72" name="Google Shape;72;p17"/>
          <p:cNvSpPr/>
          <p:nvPr/>
        </p:nvSpPr>
        <p:spPr>
          <a:xfrm>
            <a:off x="251" y="828241"/>
            <a:ext cx="12208683" cy="5671610"/>
          </a:xfrm>
          <a:prstGeom prst="rect">
            <a:avLst/>
          </a:prstGeom>
          <a:solidFill>
            <a:srgbClr val="27593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3" name="Google Shape;73;p17"/>
          <p:cNvSpPr txBox="1">
            <a:spLocks noGrp="1"/>
          </p:cNvSpPr>
          <p:nvPr>
            <p:ph type="ctrTitle"/>
          </p:nvPr>
        </p:nvSpPr>
        <p:spPr>
          <a:xfrm>
            <a:off x="590550" y="1171764"/>
            <a:ext cx="10954905" cy="1235234"/>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2800"/>
              <a:buFont typeface="Verdana"/>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7"/>
          <p:cNvSpPr txBox="1">
            <a:spLocks noGrp="1"/>
          </p:cNvSpPr>
          <p:nvPr>
            <p:ph type="subTitle" idx="1"/>
          </p:nvPr>
        </p:nvSpPr>
        <p:spPr>
          <a:xfrm>
            <a:off x="590551" y="2413591"/>
            <a:ext cx="10954904" cy="1550153"/>
          </a:xfrm>
          <a:prstGeom prst="rect">
            <a:avLst/>
          </a:prstGeom>
          <a:noFill/>
          <a:ln>
            <a:noFill/>
          </a:ln>
        </p:spPr>
        <p:txBody>
          <a:bodyPr spcFirstLastPara="1" wrap="square" lIns="91425" tIns="45700" rIns="91425" bIns="45700" anchor="t" anchorCtr="0">
            <a:normAutofit/>
          </a:bodyPr>
          <a:lstStyle>
            <a:lvl1pPr lvl="0" algn="l">
              <a:lnSpc>
                <a:spcPct val="100000"/>
              </a:lnSpc>
              <a:spcBef>
                <a:spcPts val="360"/>
              </a:spcBef>
              <a:spcAft>
                <a:spcPts val="0"/>
              </a:spcAft>
              <a:buClr>
                <a:srgbClr val="FFFFFF"/>
              </a:buClr>
              <a:buSzPts val="1800"/>
              <a:buFont typeface="Arial"/>
              <a:buChar char="•"/>
              <a:defRPr sz="1800">
                <a:solidFill>
                  <a:srgbClr val="FFFFFF"/>
                </a:solidFill>
              </a:defRPr>
            </a:lvl1pPr>
            <a:lvl2pPr lvl="1" algn="ctr">
              <a:lnSpc>
                <a:spcPct val="100000"/>
              </a:lnSpc>
              <a:spcBef>
                <a:spcPts val="320"/>
              </a:spcBef>
              <a:spcAft>
                <a:spcPts val="0"/>
              </a:spcAft>
              <a:buClr>
                <a:srgbClr val="888888"/>
              </a:buClr>
              <a:buSzPts val="1600"/>
              <a:buFont typeface="Verdana"/>
              <a:buNone/>
              <a:defRPr>
                <a:solidFill>
                  <a:srgbClr val="888888"/>
                </a:solidFill>
              </a:defRPr>
            </a:lvl2pPr>
            <a:lvl3pPr lvl="2" algn="ctr">
              <a:lnSpc>
                <a:spcPct val="100000"/>
              </a:lnSpc>
              <a:spcBef>
                <a:spcPts val="320"/>
              </a:spcBef>
              <a:spcAft>
                <a:spcPts val="0"/>
              </a:spcAft>
              <a:buClr>
                <a:srgbClr val="888888"/>
              </a:buClr>
              <a:buSzPts val="1600"/>
              <a:buFont typeface="Verdana"/>
              <a:buNone/>
              <a:defRPr>
                <a:solidFill>
                  <a:srgbClr val="888888"/>
                </a:solidFill>
              </a:defRPr>
            </a:lvl3pPr>
            <a:lvl4pPr lvl="3" algn="ctr">
              <a:lnSpc>
                <a:spcPct val="100000"/>
              </a:lnSpc>
              <a:spcBef>
                <a:spcPts val="320"/>
              </a:spcBef>
              <a:spcAft>
                <a:spcPts val="0"/>
              </a:spcAft>
              <a:buClr>
                <a:srgbClr val="888888"/>
              </a:buClr>
              <a:buSzPts val="1600"/>
              <a:buFont typeface="Verdana"/>
              <a:buNone/>
              <a:defRPr>
                <a:solidFill>
                  <a:srgbClr val="888888"/>
                </a:solidFill>
              </a:defRPr>
            </a:lvl4pPr>
            <a:lvl5pPr lvl="4" algn="ctr">
              <a:lnSpc>
                <a:spcPct val="100000"/>
              </a:lnSpc>
              <a:spcBef>
                <a:spcPts val="320"/>
              </a:spcBef>
              <a:spcAft>
                <a:spcPts val="0"/>
              </a:spcAft>
              <a:buClr>
                <a:srgbClr val="888888"/>
              </a:buClr>
              <a:buSzPts val="1600"/>
              <a:buFont typeface="Verdana"/>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75" name="Google Shape;75;p17" descr="RO_RWS_Aan de slag met_pos_RGB.eps"/>
          <p:cNvPicPr preferRelativeResize="0"/>
          <p:nvPr/>
        </p:nvPicPr>
        <p:blipFill rotWithShape="1">
          <a:blip r:embed="rId2">
            <a:alphaModFix/>
          </a:blip>
          <a:srcRect/>
          <a:stretch/>
        </p:blipFill>
        <p:spPr>
          <a:xfrm>
            <a:off x="314783" y="-1"/>
            <a:ext cx="4060864" cy="898525"/>
          </a:xfrm>
          <a:prstGeom prst="rect">
            <a:avLst/>
          </a:prstGeom>
          <a:noFill/>
          <a:ln>
            <a:noFill/>
          </a:ln>
        </p:spPr>
      </p:pic>
      <p:sp>
        <p:nvSpPr>
          <p:cNvPr id="76" name="Google Shape;76;p17"/>
          <p:cNvSpPr/>
          <p:nvPr/>
        </p:nvSpPr>
        <p:spPr>
          <a:xfrm>
            <a:off x="0" y="6506109"/>
            <a:ext cx="12192000" cy="358149"/>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09685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psomming + beeld">
  <p:cSld name="opsomming + beeld">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601133" y="1169391"/>
            <a:ext cx="10972800" cy="663123"/>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7593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8"/>
          <p:cNvSpPr txBox="1">
            <a:spLocks noGrp="1"/>
          </p:cNvSpPr>
          <p:nvPr>
            <p:ph type="dt" idx="10"/>
          </p:nvPr>
        </p:nvSpPr>
        <p:spPr>
          <a:xfrm>
            <a:off x="8891540" y="6506109"/>
            <a:ext cx="2844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8"/>
          <p:cNvSpPr txBox="1">
            <a:spLocks noGrp="1"/>
          </p:cNvSpPr>
          <p:nvPr>
            <p:ph type="ftr" idx="11"/>
          </p:nvPr>
        </p:nvSpPr>
        <p:spPr>
          <a:xfrm>
            <a:off x="609600" y="6513085"/>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8"/>
          <p:cNvSpPr txBox="1">
            <a:spLocks noGrp="1"/>
          </p:cNvSpPr>
          <p:nvPr>
            <p:ph type="body" idx="1"/>
          </p:nvPr>
        </p:nvSpPr>
        <p:spPr>
          <a:xfrm>
            <a:off x="590551" y="1811338"/>
            <a:ext cx="5938399" cy="4305685"/>
          </a:xfrm>
          <a:prstGeom prst="rect">
            <a:avLst/>
          </a:prstGeom>
          <a:noFill/>
          <a:ln>
            <a:noFill/>
          </a:ln>
        </p:spPr>
        <p:txBody>
          <a:bodyPr spcFirstLastPara="1" wrap="square" lIns="91425" tIns="45700" rIns="91425" bIns="45700" anchor="t" anchorCtr="0">
            <a:normAutofit/>
          </a:bodyPr>
          <a:lstStyle>
            <a:lvl1pPr marL="457200" lvl="0" indent="-330200" algn="l">
              <a:lnSpc>
                <a:spcPct val="150000"/>
              </a:lnSpc>
              <a:spcBef>
                <a:spcPts val="320"/>
              </a:spcBef>
              <a:spcAft>
                <a:spcPts val="0"/>
              </a:spcAft>
              <a:buClr>
                <a:schemeClr val="dk1"/>
              </a:buClr>
              <a:buSzPts val="1600"/>
              <a:buFont typeface="Arial"/>
              <a:buChar char="•"/>
              <a:defRPr sz="1600">
                <a:solidFill>
                  <a:schemeClr val="dk1"/>
                </a:solidFill>
              </a:defRPr>
            </a:lvl1pPr>
            <a:lvl2pPr marL="914400" lvl="1" indent="-228600" algn="l">
              <a:lnSpc>
                <a:spcPct val="133333"/>
              </a:lnSpc>
              <a:spcBef>
                <a:spcPts val="360"/>
              </a:spcBef>
              <a:spcAft>
                <a:spcPts val="0"/>
              </a:spcAft>
              <a:buClr>
                <a:srgbClr val="275937"/>
              </a:buClr>
              <a:buSzPts val="1800"/>
              <a:buFont typeface="Verdana"/>
              <a:buNone/>
              <a:defRPr sz="1800"/>
            </a:lvl2pPr>
            <a:lvl3pPr marL="1371600" lvl="2" indent="-228600" algn="l">
              <a:lnSpc>
                <a:spcPct val="133333"/>
              </a:lnSpc>
              <a:spcBef>
                <a:spcPts val="360"/>
              </a:spcBef>
              <a:spcAft>
                <a:spcPts val="0"/>
              </a:spcAft>
              <a:buClr>
                <a:srgbClr val="275937"/>
              </a:buClr>
              <a:buSzPts val="1800"/>
              <a:buFont typeface="Verdana"/>
              <a:buNone/>
              <a:defRPr sz="1800"/>
            </a:lvl3pPr>
            <a:lvl4pPr marL="1828800" lvl="3" indent="-228600" algn="l">
              <a:lnSpc>
                <a:spcPct val="133333"/>
              </a:lnSpc>
              <a:spcBef>
                <a:spcPts val="360"/>
              </a:spcBef>
              <a:spcAft>
                <a:spcPts val="0"/>
              </a:spcAft>
              <a:buClr>
                <a:srgbClr val="275937"/>
              </a:buClr>
              <a:buSzPts val="1800"/>
              <a:buFont typeface="Verdana"/>
              <a:buNone/>
              <a:defRPr sz="1800"/>
            </a:lvl4pPr>
            <a:lvl5pPr marL="2286000" lvl="4" indent="-228600" algn="l">
              <a:lnSpc>
                <a:spcPct val="133333"/>
              </a:lnSpc>
              <a:spcBef>
                <a:spcPts val="360"/>
              </a:spcBef>
              <a:spcAft>
                <a:spcPts val="0"/>
              </a:spcAft>
              <a:buClr>
                <a:srgbClr val="275937"/>
              </a:buClr>
              <a:buSzPts val="1800"/>
              <a:buFont typeface="Verdana"/>
              <a:buNone/>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18"/>
          <p:cNvSpPr>
            <a:spLocks noGrp="1"/>
          </p:cNvSpPr>
          <p:nvPr>
            <p:ph type="pic" idx="2"/>
          </p:nvPr>
        </p:nvSpPr>
        <p:spPr>
          <a:xfrm>
            <a:off x="6915151" y="1811338"/>
            <a:ext cx="4658783" cy="4300538"/>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1pPr>
            <a:lvl2pPr marR="0" lvl="1"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2pPr>
            <a:lvl3pPr marR="0" lvl="2"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3pPr>
            <a:lvl4pPr marR="0" lvl="3"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4pPr>
            <a:lvl5pPr marR="0" lvl="4"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0669838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opsomming 2colloms">
  <p:cSld name="2_opsomming 2colloms">
    <p:spTree>
      <p:nvGrpSpPr>
        <p:cNvPr id="1" name="Shape 83"/>
        <p:cNvGrpSpPr/>
        <p:nvPr/>
      </p:nvGrpSpPr>
      <p:grpSpPr>
        <a:xfrm>
          <a:off x="0" y="0"/>
          <a:ext cx="0" cy="0"/>
          <a:chOff x="0" y="0"/>
          <a:chExt cx="0" cy="0"/>
        </a:xfrm>
      </p:grpSpPr>
      <p:sp>
        <p:nvSpPr>
          <p:cNvPr id="84" name="Google Shape;84;p19"/>
          <p:cNvSpPr txBox="1">
            <a:spLocks noGrp="1"/>
          </p:cNvSpPr>
          <p:nvPr>
            <p:ph type="title"/>
          </p:nvPr>
        </p:nvSpPr>
        <p:spPr>
          <a:xfrm>
            <a:off x="601133" y="1169391"/>
            <a:ext cx="10972800" cy="663123"/>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7593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9"/>
          <p:cNvSpPr txBox="1">
            <a:spLocks noGrp="1"/>
          </p:cNvSpPr>
          <p:nvPr>
            <p:ph type="dt" idx="10"/>
          </p:nvPr>
        </p:nvSpPr>
        <p:spPr>
          <a:xfrm>
            <a:off x="8891540" y="6506109"/>
            <a:ext cx="2844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9"/>
          <p:cNvSpPr txBox="1">
            <a:spLocks noGrp="1"/>
          </p:cNvSpPr>
          <p:nvPr>
            <p:ph type="ftr" idx="11"/>
          </p:nvPr>
        </p:nvSpPr>
        <p:spPr>
          <a:xfrm>
            <a:off x="609600" y="6513085"/>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9"/>
          <p:cNvSpPr txBox="1">
            <a:spLocks noGrp="1"/>
          </p:cNvSpPr>
          <p:nvPr>
            <p:ph type="body" idx="1"/>
          </p:nvPr>
        </p:nvSpPr>
        <p:spPr>
          <a:xfrm>
            <a:off x="601133" y="1811338"/>
            <a:ext cx="10972800" cy="4256088"/>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320"/>
              </a:spcBef>
              <a:spcAft>
                <a:spcPts val="0"/>
              </a:spcAft>
              <a:buClr>
                <a:schemeClr val="dk1"/>
              </a:buClr>
              <a:buSzPts val="1600"/>
              <a:buFont typeface="Arial"/>
              <a:buChar char="•"/>
              <a:defRPr>
                <a:solidFill>
                  <a:schemeClr val="dk1"/>
                </a:solidFill>
              </a:defRPr>
            </a:lvl1pPr>
            <a:lvl2pPr marL="914400" lvl="1" indent="-330200" algn="l">
              <a:lnSpc>
                <a:spcPct val="100000"/>
              </a:lnSpc>
              <a:spcBef>
                <a:spcPts val="320"/>
              </a:spcBef>
              <a:spcAft>
                <a:spcPts val="0"/>
              </a:spcAft>
              <a:buClr>
                <a:srgbClr val="275937"/>
              </a:buClr>
              <a:buSzPts val="1600"/>
              <a:buFont typeface="Arial"/>
              <a:buChar char="•"/>
              <a:defRPr/>
            </a:lvl2pPr>
            <a:lvl3pPr marL="1371600" lvl="2" indent="-330200" algn="l">
              <a:lnSpc>
                <a:spcPct val="100000"/>
              </a:lnSpc>
              <a:spcBef>
                <a:spcPts val="320"/>
              </a:spcBef>
              <a:spcAft>
                <a:spcPts val="0"/>
              </a:spcAft>
              <a:buClr>
                <a:srgbClr val="275937"/>
              </a:buClr>
              <a:buSzPts val="1600"/>
              <a:buFont typeface="Arial"/>
              <a:buChar char="•"/>
              <a:defRPr/>
            </a:lvl3pPr>
            <a:lvl4pPr marL="1828800" lvl="3" indent="-330200" algn="l">
              <a:lnSpc>
                <a:spcPct val="100000"/>
              </a:lnSpc>
              <a:spcBef>
                <a:spcPts val="320"/>
              </a:spcBef>
              <a:spcAft>
                <a:spcPts val="0"/>
              </a:spcAft>
              <a:buClr>
                <a:srgbClr val="275937"/>
              </a:buClr>
              <a:buSzPts val="1600"/>
              <a:buFont typeface="Arial"/>
              <a:buChar char="•"/>
              <a:defRPr/>
            </a:lvl4pPr>
            <a:lvl5pPr marL="2286000" lvl="4" indent="-330200" algn="l">
              <a:lnSpc>
                <a:spcPct val="100000"/>
              </a:lnSpc>
              <a:spcBef>
                <a:spcPts val="320"/>
              </a:spcBef>
              <a:spcAft>
                <a:spcPts val="0"/>
              </a:spcAft>
              <a:buClr>
                <a:srgbClr val="275937"/>
              </a:buClr>
              <a:buSzPts val="1600"/>
              <a:buFont typeface="Arial"/>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281121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ekst + beeld">
  <p:cSld name="Tekst + beeld">
    <p:spTree>
      <p:nvGrpSpPr>
        <p:cNvPr id="1" name="Shape 88"/>
        <p:cNvGrpSpPr/>
        <p:nvPr/>
      </p:nvGrpSpPr>
      <p:grpSpPr>
        <a:xfrm>
          <a:off x="0" y="0"/>
          <a:ext cx="0" cy="0"/>
          <a:chOff x="0" y="0"/>
          <a:chExt cx="0" cy="0"/>
        </a:xfrm>
      </p:grpSpPr>
      <p:sp>
        <p:nvSpPr>
          <p:cNvPr id="89" name="Google Shape;89;p20"/>
          <p:cNvSpPr txBox="1">
            <a:spLocks noGrp="1"/>
          </p:cNvSpPr>
          <p:nvPr>
            <p:ph type="dt" idx="10"/>
          </p:nvPr>
        </p:nvSpPr>
        <p:spPr>
          <a:xfrm>
            <a:off x="8891540" y="6506109"/>
            <a:ext cx="2844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0"/>
          <p:cNvSpPr txBox="1">
            <a:spLocks noGrp="1"/>
          </p:cNvSpPr>
          <p:nvPr>
            <p:ph type="ftr" idx="11"/>
          </p:nvPr>
        </p:nvSpPr>
        <p:spPr>
          <a:xfrm>
            <a:off x="609600" y="6513085"/>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0"/>
          <p:cNvSpPr>
            <a:spLocks noGrp="1"/>
          </p:cNvSpPr>
          <p:nvPr>
            <p:ph type="pic" idx="2"/>
          </p:nvPr>
        </p:nvSpPr>
        <p:spPr>
          <a:xfrm>
            <a:off x="0" y="4779819"/>
            <a:ext cx="12192000" cy="1486045"/>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280"/>
              </a:spcBef>
              <a:spcAft>
                <a:spcPts val="0"/>
              </a:spcAft>
              <a:buClr>
                <a:srgbClr val="275937"/>
              </a:buClr>
              <a:buSzPts val="1400"/>
              <a:buFont typeface="Verdana"/>
              <a:buNone/>
              <a:defRPr sz="1400" b="0" i="0" u="none" strike="noStrike" cap="none">
                <a:solidFill>
                  <a:srgbClr val="275937"/>
                </a:solidFill>
                <a:latin typeface="Verdana"/>
                <a:ea typeface="Verdana"/>
                <a:cs typeface="Verdana"/>
                <a:sym typeface="Verdana"/>
              </a:defRPr>
            </a:lvl1pPr>
            <a:lvl2pPr marR="0" lvl="1"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2pPr>
            <a:lvl3pPr marR="0" lvl="2"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3pPr>
            <a:lvl4pPr marR="0" lvl="3"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4pPr>
            <a:lvl5pPr marR="0" lvl="4"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Google Shape;92;p20"/>
          <p:cNvSpPr txBox="1">
            <a:spLocks noGrp="1"/>
          </p:cNvSpPr>
          <p:nvPr>
            <p:ph type="title"/>
          </p:nvPr>
        </p:nvSpPr>
        <p:spPr>
          <a:xfrm>
            <a:off x="601133" y="1169391"/>
            <a:ext cx="10972800" cy="663123"/>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7593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20"/>
          <p:cNvSpPr txBox="1">
            <a:spLocks noGrp="1"/>
          </p:cNvSpPr>
          <p:nvPr>
            <p:ph type="body" idx="1"/>
          </p:nvPr>
        </p:nvSpPr>
        <p:spPr>
          <a:xfrm>
            <a:off x="609600" y="1811338"/>
            <a:ext cx="10964333" cy="2743200"/>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320"/>
              </a:spcBef>
              <a:spcAft>
                <a:spcPts val="0"/>
              </a:spcAft>
              <a:buClr>
                <a:srgbClr val="000000"/>
              </a:buClr>
              <a:buSzPts val="1600"/>
              <a:buFont typeface="Verdana"/>
              <a:buNone/>
              <a:defRPr sz="1600">
                <a:solidFill>
                  <a:srgbClr val="000000"/>
                </a:solidFill>
              </a:defRPr>
            </a:lvl1pPr>
            <a:lvl2pPr marL="914400" lvl="1" indent="-228600" algn="l">
              <a:lnSpc>
                <a:spcPct val="150000"/>
              </a:lnSpc>
              <a:spcBef>
                <a:spcPts val="320"/>
              </a:spcBef>
              <a:spcAft>
                <a:spcPts val="0"/>
              </a:spcAft>
              <a:buClr>
                <a:srgbClr val="000000"/>
              </a:buClr>
              <a:buSzPts val="1600"/>
              <a:buFont typeface="Verdana"/>
              <a:buNone/>
              <a:defRPr sz="1600">
                <a:solidFill>
                  <a:srgbClr val="000000"/>
                </a:solidFill>
              </a:defRPr>
            </a:lvl2pPr>
            <a:lvl3pPr marL="1371600" lvl="2" indent="-228600" algn="l">
              <a:lnSpc>
                <a:spcPct val="150000"/>
              </a:lnSpc>
              <a:spcBef>
                <a:spcPts val="320"/>
              </a:spcBef>
              <a:spcAft>
                <a:spcPts val="0"/>
              </a:spcAft>
              <a:buClr>
                <a:srgbClr val="000000"/>
              </a:buClr>
              <a:buSzPts val="1600"/>
              <a:buFont typeface="Verdana"/>
              <a:buNone/>
              <a:defRPr sz="1600">
                <a:solidFill>
                  <a:srgbClr val="000000"/>
                </a:solidFill>
              </a:defRPr>
            </a:lvl3pPr>
            <a:lvl4pPr marL="1828800" lvl="3" indent="-228600" algn="l">
              <a:lnSpc>
                <a:spcPct val="150000"/>
              </a:lnSpc>
              <a:spcBef>
                <a:spcPts val="320"/>
              </a:spcBef>
              <a:spcAft>
                <a:spcPts val="0"/>
              </a:spcAft>
              <a:buClr>
                <a:srgbClr val="000000"/>
              </a:buClr>
              <a:buSzPts val="1600"/>
              <a:buFont typeface="Verdana"/>
              <a:buNone/>
              <a:defRPr sz="1600">
                <a:solidFill>
                  <a:srgbClr val="000000"/>
                </a:solidFill>
              </a:defRPr>
            </a:lvl4pPr>
            <a:lvl5pPr marL="2286000" lvl="4" indent="-228600" algn="l">
              <a:lnSpc>
                <a:spcPct val="150000"/>
              </a:lnSpc>
              <a:spcBef>
                <a:spcPts val="320"/>
              </a:spcBef>
              <a:spcAft>
                <a:spcPts val="0"/>
              </a:spcAft>
              <a:buClr>
                <a:srgbClr val="000000"/>
              </a:buClr>
              <a:buSzPts val="1600"/>
              <a:buFont typeface="Verdana"/>
              <a:buNone/>
              <a:defRPr sz="1600">
                <a:solidFill>
                  <a:srgbClr val="00000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631157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Tekst + 2x beeld hor">
  <p:cSld name="1_Tekst + 2x beeld hor">
    <p:spTree>
      <p:nvGrpSpPr>
        <p:cNvPr id="1" name="Shape 94"/>
        <p:cNvGrpSpPr/>
        <p:nvPr/>
      </p:nvGrpSpPr>
      <p:grpSpPr>
        <a:xfrm>
          <a:off x="0" y="0"/>
          <a:ext cx="0" cy="0"/>
          <a:chOff x="0" y="0"/>
          <a:chExt cx="0" cy="0"/>
        </a:xfrm>
      </p:grpSpPr>
      <p:sp>
        <p:nvSpPr>
          <p:cNvPr id="95" name="Google Shape;95;p21"/>
          <p:cNvSpPr txBox="1">
            <a:spLocks noGrp="1"/>
          </p:cNvSpPr>
          <p:nvPr>
            <p:ph type="dt" idx="10"/>
          </p:nvPr>
        </p:nvSpPr>
        <p:spPr>
          <a:xfrm>
            <a:off x="8891540" y="6506109"/>
            <a:ext cx="2844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1"/>
          <p:cNvSpPr txBox="1">
            <a:spLocks noGrp="1"/>
          </p:cNvSpPr>
          <p:nvPr>
            <p:ph type="ftr" idx="11"/>
          </p:nvPr>
        </p:nvSpPr>
        <p:spPr>
          <a:xfrm>
            <a:off x="609600" y="6513085"/>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1"/>
          <p:cNvSpPr>
            <a:spLocks noGrp="1"/>
          </p:cNvSpPr>
          <p:nvPr>
            <p:ph type="pic" idx="2"/>
          </p:nvPr>
        </p:nvSpPr>
        <p:spPr>
          <a:xfrm>
            <a:off x="601133" y="4078830"/>
            <a:ext cx="5187672" cy="2053685"/>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280"/>
              </a:spcBef>
              <a:spcAft>
                <a:spcPts val="0"/>
              </a:spcAft>
              <a:buClr>
                <a:srgbClr val="275937"/>
              </a:buClr>
              <a:buSzPts val="1400"/>
              <a:buFont typeface="Verdana"/>
              <a:buNone/>
              <a:defRPr sz="1400" b="0" i="0" u="none" strike="noStrike" cap="none">
                <a:solidFill>
                  <a:srgbClr val="275937"/>
                </a:solidFill>
                <a:latin typeface="Verdana"/>
                <a:ea typeface="Verdana"/>
                <a:cs typeface="Verdana"/>
                <a:sym typeface="Verdana"/>
              </a:defRPr>
            </a:lvl1pPr>
            <a:lvl2pPr marR="0" lvl="1"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2pPr>
            <a:lvl3pPr marR="0" lvl="2"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3pPr>
            <a:lvl4pPr marR="0" lvl="3"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4pPr>
            <a:lvl5pPr marR="0" lvl="4"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8" name="Google Shape;98;p21"/>
          <p:cNvSpPr txBox="1">
            <a:spLocks noGrp="1"/>
          </p:cNvSpPr>
          <p:nvPr>
            <p:ph type="title"/>
          </p:nvPr>
        </p:nvSpPr>
        <p:spPr>
          <a:xfrm>
            <a:off x="601133" y="1169391"/>
            <a:ext cx="10972800" cy="663123"/>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7593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21"/>
          <p:cNvSpPr txBox="1">
            <a:spLocks noGrp="1"/>
          </p:cNvSpPr>
          <p:nvPr>
            <p:ph type="body" idx="1"/>
          </p:nvPr>
        </p:nvSpPr>
        <p:spPr>
          <a:xfrm>
            <a:off x="601133" y="1811339"/>
            <a:ext cx="10972800" cy="2073559"/>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320"/>
              </a:spcBef>
              <a:spcAft>
                <a:spcPts val="0"/>
              </a:spcAft>
              <a:buClr>
                <a:srgbClr val="000000"/>
              </a:buClr>
              <a:buSzPts val="1600"/>
              <a:buFont typeface="Verdana"/>
              <a:buNone/>
              <a:defRPr sz="1600">
                <a:solidFill>
                  <a:srgbClr val="000000"/>
                </a:solidFill>
              </a:defRPr>
            </a:lvl1pPr>
            <a:lvl2pPr marL="914400" lvl="1" indent="-228600" algn="l">
              <a:lnSpc>
                <a:spcPct val="150000"/>
              </a:lnSpc>
              <a:spcBef>
                <a:spcPts val="320"/>
              </a:spcBef>
              <a:spcAft>
                <a:spcPts val="0"/>
              </a:spcAft>
              <a:buClr>
                <a:srgbClr val="000000"/>
              </a:buClr>
              <a:buSzPts val="1600"/>
              <a:buFont typeface="Verdana"/>
              <a:buNone/>
              <a:defRPr sz="1600">
                <a:solidFill>
                  <a:srgbClr val="000000"/>
                </a:solidFill>
              </a:defRPr>
            </a:lvl2pPr>
            <a:lvl3pPr marL="1371600" lvl="2" indent="-228600" algn="l">
              <a:lnSpc>
                <a:spcPct val="150000"/>
              </a:lnSpc>
              <a:spcBef>
                <a:spcPts val="320"/>
              </a:spcBef>
              <a:spcAft>
                <a:spcPts val="0"/>
              </a:spcAft>
              <a:buClr>
                <a:srgbClr val="000000"/>
              </a:buClr>
              <a:buSzPts val="1600"/>
              <a:buFont typeface="Verdana"/>
              <a:buNone/>
              <a:defRPr sz="1600">
                <a:solidFill>
                  <a:srgbClr val="000000"/>
                </a:solidFill>
              </a:defRPr>
            </a:lvl3pPr>
            <a:lvl4pPr marL="1828800" lvl="3" indent="-228600" algn="l">
              <a:lnSpc>
                <a:spcPct val="150000"/>
              </a:lnSpc>
              <a:spcBef>
                <a:spcPts val="320"/>
              </a:spcBef>
              <a:spcAft>
                <a:spcPts val="0"/>
              </a:spcAft>
              <a:buClr>
                <a:srgbClr val="000000"/>
              </a:buClr>
              <a:buSzPts val="1600"/>
              <a:buFont typeface="Verdana"/>
              <a:buNone/>
              <a:defRPr sz="1600">
                <a:solidFill>
                  <a:srgbClr val="000000"/>
                </a:solidFill>
              </a:defRPr>
            </a:lvl4pPr>
            <a:lvl5pPr marL="2286000" lvl="4" indent="-228600" algn="l">
              <a:lnSpc>
                <a:spcPct val="150000"/>
              </a:lnSpc>
              <a:spcBef>
                <a:spcPts val="320"/>
              </a:spcBef>
              <a:spcAft>
                <a:spcPts val="0"/>
              </a:spcAft>
              <a:buClr>
                <a:srgbClr val="000000"/>
              </a:buClr>
              <a:buSzPts val="1600"/>
              <a:buFont typeface="Verdana"/>
              <a:buNone/>
              <a:defRPr sz="1600">
                <a:solidFill>
                  <a:srgbClr val="00000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0" name="Google Shape;100;p21"/>
          <p:cNvSpPr>
            <a:spLocks noGrp="1"/>
          </p:cNvSpPr>
          <p:nvPr>
            <p:ph type="pic" idx="3"/>
          </p:nvPr>
        </p:nvSpPr>
        <p:spPr>
          <a:xfrm>
            <a:off x="6386261" y="4078830"/>
            <a:ext cx="5187672" cy="2053685"/>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280"/>
              </a:spcBef>
              <a:spcAft>
                <a:spcPts val="0"/>
              </a:spcAft>
              <a:buClr>
                <a:srgbClr val="275937"/>
              </a:buClr>
              <a:buSzPts val="1400"/>
              <a:buFont typeface="Verdana"/>
              <a:buNone/>
              <a:defRPr sz="1400" b="0" i="0" u="none" strike="noStrike" cap="none">
                <a:solidFill>
                  <a:srgbClr val="275937"/>
                </a:solidFill>
                <a:latin typeface="Verdana"/>
                <a:ea typeface="Verdana"/>
                <a:cs typeface="Verdana"/>
                <a:sym typeface="Verdana"/>
              </a:defRPr>
            </a:lvl1pPr>
            <a:lvl2pPr marR="0" lvl="1"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2pPr>
            <a:lvl3pPr marR="0" lvl="2"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3pPr>
            <a:lvl4pPr marR="0" lvl="3"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4pPr>
            <a:lvl5pPr marR="0" lvl="4"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2379306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ekst+afbeelding">
  <p:cSld name="tekst+afbeelding">
    <p:spTree>
      <p:nvGrpSpPr>
        <p:cNvPr id="1" name="Shape 108"/>
        <p:cNvGrpSpPr/>
        <p:nvPr/>
      </p:nvGrpSpPr>
      <p:grpSpPr>
        <a:xfrm>
          <a:off x="0" y="0"/>
          <a:ext cx="0" cy="0"/>
          <a:chOff x="0" y="0"/>
          <a:chExt cx="0" cy="0"/>
        </a:xfrm>
      </p:grpSpPr>
      <p:sp>
        <p:nvSpPr>
          <p:cNvPr id="109" name="Google Shape;109;p23"/>
          <p:cNvSpPr txBox="1">
            <a:spLocks noGrp="1"/>
          </p:cNvSpPr>
          <p:nvPr>
            <p:ph type="title"/>
          </p:nvPr>
        </p:nvSpPr>
        <p:spPr>
          <a:xfrm>
            <a:off x="601133" y="1169391"/>
            <a:ext cx="4981736" cy="663123"/>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7593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23"/>
          <p:cNvSpPr txBox="1">
            <a:spLocks noGrp="1"/>
          </p:cNvSpPr>
          <p:nvPr>
            <p:ph type="dt" idx="10"/>
          </p:nvPr>
        </p:nvSpPr>
        <p:spPr>
          <a:xfrm>
            <a:off x="8891540" y="6506109"/>
            <a:ext cx="2844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3"/>
          <p:cNvSpPr txBox="1">
            <a:spLocks noGrp="1"/>
          </p:cNvSpPr>
          <p:nvPr>
            <p:ph type="ftr" idx="11"/>
          </p:nvPr>
        </p:nvSpPr>
        <p:spPr>
          <a:xfrm>
            <a:off x="609600" y="6513085"/>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3"/>
          <p:cNvSpPr txBox="1">
            <a:spLocks noGrp="1"/>
          </p:cNvSpPr>
          <p:nvPr>
            <p:ph type="body" idx="1"/>
          </p:nvPr>
        </p:nvSpPr>
        <p:spPr>
          <a:xfrm>
            <a:off x="609600" y="2182862"/>
            <a:ext cx="4973269" cy="2743200"/>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320"/>
              </a:spcBef>
              <a:spcAft>
                <a:spcPts val="0"/>
              </a:spcAft>
              <a:buClr>
                <a:srgbClr val="000000"/>
              </a:buClr>
              <a:buSzPts val="1600"/>
              <a:buFont typeface="Verdana"/>
              <a:buNone/>
              <a:defRPr sz="1600">
                <a:solidFill>
                  <a:srgbClr val="000000"/>
                </a:solidFill>
              </a:defRPr>
            </a:lvl1pPr>
            <a:lvl2pPr marL="914400" lvl="1" indent="-228600" algn="l">
              <a:lnSpc>
                <a:spcPct val="150000"/>
              </a:lnSpc>
              <a:spcBef>
                <a:spcPts val="320"/>
              </a:spcBef>
              <a:spcAft>
                <a:spcPts val="0"/>
              </a:spcAft>
              <a:buClr>
                <a:srgbClr val="000000"/>
              </a:buClr>
              <a:buSzPts val="1600"/>
              <a:buFont typeface="Verdana"/>
              <a:buNone/>
              <a:defRPr sz="1600">
                <a:solidFill>
                  <a:srgbClr val="000000"/>
                </a:solidFill>
              </a:defRPr>
            </a:lvl2pPr>
            <a:lvl3pPr marL="1371600" lvl="2" indent="-228600" algn="l">
              <a:lnSpc>
                <a:spcPct val="150000"/>
              </a:lnSpc>
              <a:spcBef>
                <a:spcPts val="320"/>
              </a:spcBef>
              <a:spcAft>
                <a:spcPts val="0"/>
              </a:spcAft>
              <a:buClr>
                <a:srgbClr val="000000"/>
              </a:buClr>
              <a:buSzPts val="1600"/>
              <a:buFont typeface="Verdana"/>
              <a:buNone/>
              <a:defRPr sz="1600">
                <a:solidFill>
                  <a:srgbClr val="000000"/>
                </a:solidFill>
              </a:defRPr>
            </a:lvl3pPr>
            <a:lvl4pPr marL="1828800" lvl="3" indent="-228600" algn="l">
              <a:lnSpc>
                <a:spcPct val="150000"/>
              </a:lnSpc>
              <a:spcBef>
                <a:spcPts val="320"/>
              </a:spcBef>
              <a:spcAft>
                <a:spcPts val="0"/>
              </a:spcAft>
              <a:buClr>
                <a:srgbClr val="000000"/>
              </a:buClr>
              <a:buSzPts val="1600"/>
              <a:buFont typeface="Verdana"/>
              <a:buNone/>
              <a:defRPr sz="1600">
                <a:solidFill>
                  <a:srgbClr val="000000"/>
                </a:solidFill>
              </a:defRPr>
            </a:lvl4pPr>
            <a:lvl5pPr marL="2286000" lvl="4" indent="-228600" algn="l">
              <a:lnSpc>
                <a:spcPct val="150000"/>
              </a:lnSpc>
              <a:spcBef>
                <a:spcPts val="320"/>
              </a:spcBef>
              <a:spcAft>
                <a:spcPts val="0"/>
              </a:spcAft>
              <a:buClr>
                <a:srgbClr val="000000"/>
              </a:buClr>
              <a:buSzPts val="1600"/>
              <a:buFont typeface="Verdana"/>
              <a:buNone/>
              <a:defRPr sz="1600">
                <a:solidFill>
                  <a:srgbClr val="00000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3" name="Google Shape;113;p23"/>
          <p:cNvSpPr>
            <a:spLocks noGrp="1"/>
          </p:cNvSpPr>
          <p:nvPr>
            <p:ph type="pic" idx="2"/>
          </p:nvPr>
        </p:nvSpPr>
        <p:spPr>
          <a:xfrm>
            <a:off x="6089652" y="1160463"/>
            <a:ext cx="5646689" cy="4972051"/>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280"/>
              </a:spcBef>
              <a:spcAft>
                <a:spcPts val="0"/>
              </a:spcAft>
              <a:buClr>
                <a:srgbClr val="275937"/>
              </a:buClr>
              <a:buSzPts val="1400"/>
              <a:buFont typeface="Verdana"/>
              <a:buNone/>
              <a:defRPr sz="1400" b="0" i="0" u="none" strike="noStrike" cap="none">
                <a:solidFill>
                  <a:srgbClr val="275937"/>
                </a:solidFill>
                <a:latin typeface="Verdana"/>
                <a:ea typeface="Verdana"/>
                <a:cs typeface="Verdana"/>
                <a:sym typeface="Verdana"/>
              </a:defRPr>
            </a:lvl1pPr>
            <a:lvl2pPr marR="0" lvl="1"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2pPr>
            <a:lvl3pPr marR="0" lvl="2"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3pPr>
            <a:lvl4pPr marR="0" lvl="3"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4pPr>
            <a:lvl5pPr marR="0" lvl="4"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8378229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afbeelding">
  <p:cSld name="afbeelding">
    <p:spTree>
      <p:nvGrpSpPr>
        <p:cNvPr id="1" name="Shape 114"/>
        <p:cNvGrpSpPr/>
        <p:nvPr/>
      </p:nvGrpSpPr>
      <p:grpSpPr>
        <a:xfrm>
          <a:off x="0" y="0"/>
          <a:ext cx="0" cy="0"/>
          <a:chOff x="0" y="0"/>
          <a:chExt cx="0" cy="0"/>
        </a:xfrm>
      </p:grpSpPr>
      <p:sp>
        <p:nvSpPr>
          <p:cNvPr id="115" name="Google Shape;115;p24"/>
          <p:cNvSpPr>
            <a:spLocks noGrp="1"/>
          </p:cNvSpPr>
          <p:nvPr>
            <p:ph type="pic" idx="2"/>
          </p:nvPr>
        </p:nvSpPr>
        <p:spPr>
          <a:xfrm>
            <a:off x="1926167" y="1168400"/>
            <a:ext cx="8326197" cy="415925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280"/>
              </a:spcBef>
              <a:spcAft>
                <a:spcPts val="0"/>
              </a:spcAft>
              <a:buClr>
                <a:srgbClr val="275937"/>
              </a:buClr>
              <a:buSzPts val="1400"/>
              <a:buFont typeface="Verdana"/>
              <a:buNone/>
              <a:defRPr sz="1400" b="0" i="0" u="none" strike="noStrike" cap="none">
                <a:solidFill>
                  <a:srgbClr val="275937"/>
                </a:solidFill>
                <a:latin typeface="Verdana"/>
                <a:ea typeface="Verdana"/>
                <a:cs typeface="Verdana"/>
                <a:sym typeface="Verdana"/>
              </a:defRPr>
            </a:lvl1pPr>
            <a:lvl2pPr marR="0" lvl="1"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2pPr>
            <a:lvl3pPr marR="0" lvl="2"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3pPr>
            <a:lvl4pPr marR="0" lvl="3"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4pPr>
            <a:lvl5pPr marR="0" lvl="4"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6" name="Google Shape;116;p24"/>
          <p:cNvSpPr txBox="1">
            <a:spLocks noGrp="1"/>
          </p:cNvSpPr>
          <p:nvPr>
            <p:ph type="title"/>
          </p:nvPr>
        </p:nvSpPr>
        <p:spPr>
          <a:xfrm>
            <a:off x="1926937" y="5384244"/>
            <a:ext cx="8325427" cy="519333"/>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75937"/>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24"/>
          <p:cNvSpPr txBox="1">
            <a:spLocks noGrp="1"/>
          </p:cNvSpPr>
          <p:nvPr>
            <p:ph type="dt" idx="10"/>
          </p:nvPr>
        </p:nvSpPr>
        <p:spPr>
          <a:xfrm>
            <a:off x="8891540" y="6506109"/>
            <a:ext cx="2844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4"/>
          <p:cNvSpPr txBox="1">
            <a:spLocks noGrp="1"/>
          </p:cNvSpPr>
          <p:nvPr>
            <p:ph type="ftr" idx="11"/>
          </p:nvPr>
        </p:nvSpPr>
        <p:spPr>
          <a:xfrm>
            <a:off x="609600" y="6513085"/>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4"/>
          <p:cNvSpPr txBox="1">
            <a:spLocks noGrp="1"/>
          </p:cNvSpPr>
          <p:nvPr>
            <p:ph type="body" idx="1"/>
          </p:nvPr>
        </p:nvSpPr>
        <p:spPr>
          <a:xfrm>
            <a:off x="1926167" y="5765368"/>
            <a:ext cx="8326967" cy="40798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rgbClr val="000000"/>
              </a:buClr>
              <a:buSzPts val="1400"/>
              <a:buFont typeface="Verdana"/>
              <a:buNone/>
              <a:defRPr sz="1400">
                <a:solidFill>
                  <a:srgbClr val="000000"/>
                </a:solidFill>
              </a:defRPr>
            </a:lvl1pPr>
            <a:lvl2pPr marL="914400" lvl="1" indent="-228600" algn="l">
              <a:lnSpc>
                <a:spcPct val="100000"/>
              </a:lnSpc>
              <a:spcBef>
                <a:spcPts val="280"/>
              </a:spcBef>
              <a:spcAft>
                <a:spcPts val="0"/>
              </a:spcAft>
              <a:buClr>
                <a:srgbClr val="275937"/>
              </a:buClr>
              <a:buSzPts val="1400"/>
              <a:buFont typeface="Verdana"/>
              <a:buNone/>
              <a:defRPr sz="1400"/>
            </a:lvl2pPr>
            <a:lvl3pPr marL="1371600" lvl="2" indent="-228600" algn="l">
              <a:lnSpc>
                <a:spcPct val="100000"/>
              </a:lnSpc>
              <a:spcBef>
                <a:spcPts val="280"/>
              </a:spcBef>
              <a:spcAft>
                <a:spcPts val="0"/>
              </a:spcAft>
              <a:buClr>
                <a:srgbClr val="275937"/>
              </a:buClr>
              <a:buSzPts val="1400"/>
              <a:buFont typeface="Verdana"/>
              <a:buNone/>
              <a:defRPr sz="1400"/>
            </a:lvl3pPr>
            <a:lvl4pPr marL="1828800" lvl="3" indent="-228600" algn="l">
              <a:lnSpc>
                <a:spcPct val="100000"/>
              </a:lnSpc>
              <a:spcBef>
                <a:spcPts val="280"/>
              </a:spcBef>
              <a:spcAft>
                <a:spcPts val="0"/>
              </a:spcAft>
              <a:buClr>
                <a:srgbClr val="275937"/>
              </a:buClr>
              <a:buSzPts val="1400"/>
              <a:buFont typeface="Verdana"/>
              <a:buNone/>
              <a:defRPr sz="1400"/>
            </a:lvl4pPr>
            <a:lvl5pPr marL="2286000" lvl="4" indent="-228600" algn="l">
              <a:lnSpc>
                <a:spcPct val="100000"/>
              </a:lnSpc>
              <a:spcBef>
                <a:spcPts val="280"/>
              </a:spcBef>
              <a:spcAft>
                <a:spcPts val="0"/>
              </a:spcAft>
              <a:buClr>
                <a:srgbClr val="275937"/>
              </a:buClr>
              <a:buSzPts val="1400"/>
              <a:buFont typeface="Verdana"/>
              <a:buNone/>
              <a:defRPr sz="1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385111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 afbeeldingen verticaal">
  <p:cSld name="2 afbeeldingen verticaal">
    <p:spTree>
      <p:nvGrpSpPr>
        <p:cNvPr id="1" name="Shape 120"/>
        <p:cNvGrpSpPr/>
        <p:nvPr/>
      </p:nvGrpSpPr>
      <p:grpSpPr>
        <a:xfrm>
          <a:off x="0" y="0"/>
          <a:ext cx="0" cy="0"/>
          <a:chOff x="0" y="0"/>
          <a:chExt cx="0" cy="0"/>
        </a:xfrm>
      </p:grpSpPr>
      <p:sp>
        <p:nvSpPr>
          <p:cNvPr id="121" name="Google Shape;121;p25"/>
          <p:cNvSpPr>
            <a:spLocks noGrp="1"/>
          </p:cNvSpPr>
          <p:nvPr>
            <p:ph type="pic" idx="2"/>
          </p:nvPr>
        </p:nvSpPr>
        <p:spPr>
          <a:xfrm>
            <a:off x="1926166" y="1168400"/>
            <a:ext cx="3892743" cy="415925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280"/>
              </a:spcBef>
              <a:spcAft>
                <a:spcPts val="0"/>
              </a:spcAft>
              <a:buClr>
                <a:srgbClr val="275937"/>
              </a:buClr>
              <a:buSzPts val="1400"/>
              <a:buFont typeface="Verdana"/>
              <a:buNone/>
              <a:defRPr sz="1400" b="0" i="0" u="none" strike="noStrike" cap="none">
                <a:solidFill>
                  <a:srgbClr val="275937"/>
                </a:solidFill>
                <a:latin typeface="Verdana"/>
                <a:ea typeface="Verdana"/>
                <a:cs typeface="Verdana"/>
                <a:sym typeface="Verdana"/>
              </a:defRPr>
            </a:lvl1pPr>
            <a:lvl2pPr marR="0" lvl="1"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2pPr>
            <a:lvl3pPr marR="0" lvl="2"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3pPr>
            <a:lvl4pPr marR="0" lvl="3"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4pPr>
            <a:lvl5pPr marR="0" lvl="4"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 name="Google Shape;122;p25"/>
          <p:cNvSpPr txBox="1">
            <a:spLocks noGrp="1"/>
          </p:cNvSpPr>
          <p:nvPr>
            <p:ph type="title"/>
          </p:nvPr>
        </p:nvSpPr>
        <p:spPr>
          <a:xfrm>
            <a:off x="1926937" y="5384244"/>
            <a:ext cx="8325427" cy="519333"/>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75937"/>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25"/>
          <p:cNvSpPr txBox="1">
            <a:spLocks noGrp="1"/>
          </p:cNvSpPr>
          <p:nvPr>
            <p:ph type="dt" idx="10"/>
          </p:nvPr>
        </p:nvSpPr>
        <p:spPr>
          <a:xfrm>
            <a:off x="8891540" y="6506109"/>
            <a:ext cx="2844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5"/>
          <p:cNvSpPr txBox="1">
            <a:spLocks noGrp="1"/>
          </p:cNvSpPr>
          <p:nvPr>
            <p:ph type="ftr" idx="11"/>
          </p:nvPr>
        </p:nvSpPr>
        <p:spPr>
          <a:xfrm>
            <a:off x="609600" y="6513085"/>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5"/>
          <p:cNvSpPr txBox="1">
            <a:spLocks noGrp="1"/>
          </p:cNvSpPr>
          <p:nvPr>
            <p:ph type="body" idx="1"/>
          </p:nvPr>
        </p:nvSpPr>
        <p:spPr>
          <a:xfrm>
            <a:off x="1926167" y="5765368"/>
            <a:ext cx="8326967" cy="40798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rgbClr val="000000"/>
              </a:buClr>
              <a:buSzPts val="1400"/>
              <a:buFont typeface="Verdana"/>
              <a:buNone/>
              <a:defRPr sz="1400">
                <a:solidFill>
                  <a:srgbClr val="000000"/>
                </a:solidFill>
              </a:defRPr>
            </a:lvl1pPr>
            <a:lvl2pPr marL="914400" lvl="1" indent="-228600" algn="l">
              <a:lnSpc>
                <a:spcPct val="100000"/>
              </a:lnSpc>
              <a:spcBef>
                <a:spcPts val="280"/>
              </a:spcBef>
              <a:spcAft>
                <a:spcPts val="0"/>
              </a:spcAft>
              <a:buClr>
                <a:srgbClr val="275937"/>
              </a:buClr>
              <a:buSzPts val="1400"/>
              <a:buFont typeface="Verdana"/>
              <a:buNone/>
              <a:defRPr sz="1400"/>
            </a:lvl2pPr>
            <a:lvl3pPr marL="1371600" lvl="2" indent="-228600" algn="l">
              <a:lnSpc>
                <a:spcPct val="100000"/>
              </a:lnSpc>
              <a:spcBef>
                <a:spcPts val="280"/>
              </a:spcBef>
              <a:spcAft>
                <a:spcPts val="0"/>
              </a:spcAft>
              <a:buClr>
                <a:srgbClr val="275937"/>
              </a:buClr>
              <a:buSzPts val="1400"/>
              <a:buFont typeface="Verdana"/>
              <a:buNone/>
              <a:defRPr sz="1400"/>
            </a:lvl3pPr>
            <a:lvl4pPr marL="1828800" lvl="3" indent="-228600" algn="l">
              <a:lnSpc>
                <a:spcPct val="100000"/>
              </a:lnSpc>
              <a:spcBef>
                <a:spcPts val="280"/>
              </a:spcBef>
              <a:spcAft>
                <a:spcPts val="0"/>
              </a:spcAft>
              <a:buClr>
                <a:srgbClr val="275937"/>
              </a:buClr>
              <a:buSzPts val="1400"/>
              <a:buFont typeface="Verdana"/>
              <a:buNone/>
              <a:defRPr sz="1400"/>
            </a:lvl4pPr>
            <a:lvl5pPr marL="2286000" lvl="4" indent="-228600" algn="l">
              <a:lnSpc>
                <a:spcPct val="100000"/>
              </a:lnSpc>
              <a:spcBef>
                <a:spcPts val="280"/>
              </a:spcBef>
              <a:spcAft>
                <a:spcPts val="0"/>
              </a:spcAft>
              <a:buClr>
                <a:srgbClr val="275937"/>
              </a:buClr>
              <a:buSzPts val="1400"/>
              <a:buFont typeface="Verdana"/>
              <a:buNone/>
              <a:defRPr sz="1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6" name="Google Shape;126;p25"/>
          <p:cNvSpPr>
            <a:spLocks noGrp="1"/>
          </p:cNvSpPr>
          <p:nvPr>
            <p:ph type="pic" idx="3"/>
          </p:nvPr>
        </p:nvSpPr>
        <p:spPr>
          <a:xfrm>
            <a:off x="6342303" y="1160463"/>
            <a:ext cx="3910061" cy="415925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280"/>
              </a:spcBef>
              <a:spcAft>
                <a:spcPts val="0"/>
              </a:spcAft>
              <a:buClr>
                <a:srgbClr val="275937"/>
              </a:buClr>
              <a:buSzPts val="1400"/>
              <a:buFont typeface="Verdana"/>
              <a:buNone/>
              <a:defRPr sz="1400" b="0" i="0" u="none" strike="noStrike" cap="none">
                <a:solidFill>
                  <a:srgbClr val="275937"/>
                </a:solidFill>
                <a:latin typeface="Verdana"/>
                <a:ea typeface="Verdana"/>
                <a:cs typeface="Verdana"/>
                <a:sym typeface="Verdana"/>
              </a:defRPr>
            </a:lvl1pPr>
            <a:lvl2pPr marR="0" lvl="1"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2pPr>
            <a:lvl3pPr marR="0" lvl="2"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3pPr>
            <a:lvl4pPr marR="0" lvl="3"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4pPr>
            <a:lvl5pPr marR="0" lvl="4"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848030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inhoud 2"/>
          <p:cNvSpPr>
            <a:spLocks noGrp="1"/>
          </p:cNvSpPr>
          <p:nvPr>
            <p:ph idx="1"/>
          </p:nvPr>
        </p:nvSpPr>
        <p:spPr/>
        <p:txBody>
          <a:bodyPr/>
          <a:lstStyle>
            <a:lvl1pPr>
              <a:defRPr sz="2000"/>
            </a:lvl1pPr>
            <a:lvl2pPr>
              <a:defRPr sz="2000"/>
            </a:lvl2pPr>
            <a:lvl3pPr>
              <a:defRPr sz="2000"/>
            </a:lvl3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3C964EBE-929A-4497-80DB-493D7D3D5336}"/>
              </a:ext>
            </a:extLst>
          </p:cNvPr>
          <p:cNvSpPr>
            <a:spLocks noGrp="1"/>
          </p:cNvSpPr>
          <p:nvPr>
            <p:ph type="dt" sz="half" idx="10"/>
          </p:nvPr>
        </p:nvSpPr>
        <p:spPr/>
        <p:txBody>
          <a:bodyPr/>
          <a:lstStyle>
            <a:lvl1pPr>
              <a:defRPr/>
            </a:lvl1pPr>
          </a:lstStyle>
          <a:p>
            <a:pPr>
              <a:defRPr/>
            </a:pPr>
            <a:r>
              <a:rPr lang="nl-NL" altLang="nl-NL"/>
              <a:t>23 november 2020</a:t>
            </a:r>
          </a:p>
        </p:txBody>
      </p:sp>
      <p:sp>
        <p:nvSpPr>
          <p:cNvPr id="5" name="Tijdelijke aanduiding voor voettekst 4">
            <a:extLst>
              <a:ext uri="{FF2B5EF4-FFF2-40B4-BE49-F238E27FC236}">
                <a16:creationId xmlns:a16="http://schemas.microsoft.com/office/drawing/2014/main" id="{A43614FB-5749-4B5E-989F-2DF1DCE21092}"/>
              </a:ext>
            </a:extLst>
          </p:cNvPr>
          <p:cNvSpPr>
            <a:spLocks noGrp="1"/>
          </p:cNvSpPr>
          <p:nvPr>
            <p:ph type="ftr" sz="quarter" idx="11"/>
          </p:nvPr>
        </p:nvSpPr>
        <p:spPr/>
        <p:txBody>
          <a:bodyPr/>
          <a:lstStyle>
            <a:lvl1pPr>
              <a:defRPr/>
            </a:lvl1pPr>
          </a:lstStyle>
          <a:p>
            <a:pPr>
              <a:defRPr/>
            </a:pPr>
            <a:r>
              <a:rPr lang="nl-NL"/>
              <a:t>Provero congres </a:t>
            </a:r>
          </a:p>
        </p:txBody>
      </p:sp>
      <p:sp>
        <p:nvSpPr>
          <p:cNvPr id="6" name="Tijdelijke aanduiding voor dianummer 5">
            <a:extLst>
              <a:ext uri="{FF2B5EF4-FFF2-40B4-BE49-F238E27FC236}">
                <a16:creationId xmlns:a16="http://schemas.microsoft.com/office/drawing/2014/main" id="{EE1F46D9-23CF-4769-B6C2-3C9442547A8E}"/>
              </a:ext>
            </a:extLst>
          </p:cNvPr>
          <p:cNvSpPr>
            <a:spLocks noGrp="1"/>
          </p:cNvSpPr>
          <p:nvPr>
            <p:ph type="sldNum" sz="quarter" idx="12"/>
          </p:nvPr>
        </p:nvSpPr>
        <p:spPr/>
        <p:txBody>
          <a:bodyPr/>
          <a:lstStyle>
            <a:lvl1pPr>
              <a:defRPr/>
            </a:lvl1pPr>
          </a:lstStyle>
          <a:p>
            <a:pPr>
              <a:defRPr/>
            </a:pPr>
            <a:fld id="{9133A152-4D26-483B-836B-E4527279056E}" type="slidenum">
              <a:rPr lang="nl-NL" altLang="nl-NL"/>
              <a:pPr>
                <a:defRPr/>
              </a:pPr>
              <a:t>‹nr.›</a:t>
            </a:fld>
            <a:endParaRPr lang="nl-NL" altLang="nl-NL"/>
          </a:p>
        </p:txBody>
      </p:sp>
    </p:spTree>
    <p:extLst>
      <p:ext uri="{BB962C8B-B14F-4D97-AF65-F5344CB8AC3E}">
        <p14:creationId xmlns:p14="http://schemas.microsoft.com/office/powerpoint/2010/main" val="1266447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2200" b="1" cap="all"/>
            </a:lvl1pPr>
          </a:lstStyle>
          <a:p>
            <a:r>
              <a:rPr lang="nl-NL" dirty="0"/>
              <a:t>Titelstijl van model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a:extLst>
              <a:ext uri="{FF2B5EF4-FFF2-40B4-BE49-F238E27FC236}">
                <a16:creationId xmlns:a16="http://schemas.microsoft.com/office/drawing/2014/main" id="{8C2555AD-90BD-49AE-B740-3B2923F7E9FC}"/>
              </a:ext>
            </a:extLst>
          </p:cNvPr>
          <p:cNvSpPr>
            <a:spLocks noGrp="1"/>
          </p:cNvSpPr>
          <p:nvPr>
            <p:ph type="dt" sz="half" idx="10"/>
          </p:nvPr>
        </p:nvSpPr>
        <p:spPr/>
        <p:txBody>
          <a:bodyPr/>
          <a:lstStyle>
            <a:lvl1pPr>
              <a:defRPr/>
            </a:lvl1pPr>
          </a:lstStyle>
          <a:p>
            <a:pPr>
              <a:defRPr/>
            </a:pPr>
            <a:r>
              <a:rPr lang="nl-NL" altLang="nl-NL"/>
              <a:t>23 november 2020</a:t>
            </a:r>
          </a:p>
        </p:txBody>
      </p:sp>
      <p:sp>
        <p:nvSpPr>
          <p:cNvPr id="5" name="Tijdelijke aanduiding voor voettekst 4">
            <a:extLst>
              <a:ext uri="{FF2B5EF4-FFF2-40B4-BE49-F238E27FC236}">
                <a16:creationId xmlns:a16="http://schemas.microsoft.com/office/drawing/2014/main" id="{97F76A2B-AA4E-4933-A222-4176C070DBF2}"/>
              </a:ext>
            </a:extLst>
          </p:cNvPr>
          <p:cNvSpPr>
            <a:spLocks noGrp="1"/>
          </p:cNvSpPr>
          <p:nvPr>
            <p:ph type="ftr" sz="quarter" idx="11"/>
          </p:nvPr>
        </p:nvSpPr>
        <p:spPr/>
        <p:txBody>
          <a:bodyPr/>
          <a:lstStyle>
            <a:lvl1pPr>
              <a:defRPr/>
            </a:lvl1pPr>
          </a:lstStyle>
          <a:p>
            <a:pPr>
              <a:defRPr/>
            </a:pPr>
            <a:r>
              <a:rPr lang="nl-NL"/>
              <a:t>Provero congres </a:t>
            </a:r>
          </a:p>
        </p:txBody>
      </p:sp>
      <p:sp>
        <p:nvSpPr>
          <p:cNvPr id="6" name="Tijdelijke aanduiding voor dianummer 5">
            <a:extLst>
              <a:ext uri="{FF2B5EF4-FFF2-40B4-BE49-F238E27FC236}">
                <a16:creationId xmlns:a16="http://schemas.microsoft.com/office/drawing/2014/main" id="{733D26ED-434C-4561-8BEF-EEA6B26B87C8}"/>
              </a:ext>
            </a:extLst>
          </p:cNvPr>
          <p:cNvSpPr>
            <a:spLocks noGrp="1"/>
          </p:cNvSpPr>
          <p:nvPr>
            <p:ph type="sldNum" sz="quarter" idx="12"/>
          </p:nvPr>
        </p:nvSpPr>
        <p:spPr/>
        <p:txBody>
          <a:bodyPr/>
          <a:lstStyle>
            <a:lvl1pPr>
              <a:defRPr/>
            </a:lvl1pPr>
          </a:lstStyle>
          <a:p>
            <a:pPr>
              <a:defRPr/>
            </a:pPr>
            <a:fld id="{7DFB1C35-B0F8-4F75-8B1F-51497FD229AE}" type="slidenum">
              <a:rPr lang="nl-NL" altLang="nl-NL"/>
              <a:pPr>
                <a:defRPr/>
              </a:pPr>
              <a:t>‹nr.›</a:t>
            </a:fld>
            <a:endParaRPr lang="nl-NL" altLang="nl-NL"/>
          </a:p>
        </p:txBody>
      </p:sp>
    </p:spTree>
    <p:extLst>
      <p:ext uri="{BB962C8B-B14F-4D97-AF65-F5344CB8AC3E}">
        <p14:creationId xmlns:p14="http://schemas.microsoft.com/office/powerpoint/2010/main" val="3863521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inhoud 2"/>
          <p:cNvSpPr>
            <a:spLocks noGrp="1"/>
          </p:cNvSpPr>
          <p:nvPr>
            <p:ph sz="half" idx="1"/>
          </p:nvPr>
        </p:nvSpPr>
        <p:spPr>
          <a:xfrm>
            <a:off x="609600" y="1600201"/>
            <a:ext cx="53848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3">
            <a:extLst>
              <a:ext uri="{FF2B5EF4-FFF2-40B4-BE49-F238E27FC236}">
                <a16:creationId xmlns:a16="http://schemas.microsoft.com/office/drawing/2014/main" id="{D3A75141-6F52-4202-AEDF-206FDE8E4E9C}"/>
              </a:ext>
            </a:extLst>
          </p:cNvPr>
          <p:cNvSpPr>
            <a:spLocks noGrp="1"/>
          </p:cNvSpPr>
          <p:nvPr>
            <p:ph type="dt" sz="half" idx="10"/>
          </p:nvPr>
        </p:nvSpPr>
        <p:spPr/>
        <p:txBody>
          <a:bodyPr/>
          <a:lstStyle>
            <a:lvl1pPr>
              <a:defRPr/>
            </a:lvl1pPr>
          </a:lstStyle>
          <a:p>
            <a:pPr>
              <a:defRPr/>
            </a:pPr>
            <a:r>
              <a:rPr lang="nl-NL" altLang="nl-NL"/>
              <a:t>23 november 2020</a:t>
            </a:r>
          </a:p>
        </p:txBody>
      </p:sp>
      <p:sp>
        <p:nvSpPr>
          <p:cNvPr id="6" name="Tijdelijke aanduiding voor voettekst 4">
            <a:extLst>
              <a:ext uri="{FF2B5EF4-FFF2-40B4-BE49-F238E27FC236}">
                <a16:creationId xmlns:a16="http://schemas.microsoft.com/office/drawing/2014/main" id="{3B3A549E-3229-4595-B9A1-13D3425285CB}"/>
              </a:ext>
            </a:extLst>
          </p:cNvPr>
          <p:cNvSpPr>
            <a:spLocks noGrp="1"/>
          </p:cNvSpPr>
          <p:nvPr>
            <p:ph type="ftr" sz="quarter" idx="11"/>
          </p:nvPr>
        </p:nvSpPr>
        <p:spPr/>
        <p:txBody>
          <a:bodyPr/>
          <a:lstStyle>
            <a:lvl1pPr>
              <a:defRPr/>
            </a:lvl1pPr>
          </a:lstStyle>
          <a:p>
            <a:pPr>
              <a:defRPr/>
            </a:pPr>
            <a:r>
              <a:rPr lang="nl-NL"/>
              <a:t>Provero congres </a:t>
            </a:r>
          </a:p>
        </p:txBody>
      </p:sp>
      <p:sp>
        <p:nvSpPr>
          <p:cNvPr id="7" name="Tijdelijke aanduiding voor dianummer 5">
            <a:extLst>
              <a:ext uri="{FF2B5EF4-FFF2-40B4-BE49-F238E27FC236}">
                <a16:creationId xmlns:a16="http://schemas.microsoft.com/office/drawing/2014/main" id="{3A889F1E-C61C-4084-8893-7A542E163165}"/>
              </a:ext>
            </a:extLst>
          </p:cNvPr>
          <p:cNvSpPr>
            <a:spLocks noGrp="1"/>
          </p:cNvSpPr>
          <p:nvPr>
            <p:ph type="sldNum" sz="quarter" idx="12"/>
          </p:nvPr>
        </p:nvSpPr>
        <p:spPr/>
        <p:txBody>
          <a:bodyPr/>
          <a:lstStyle>
            <a:lvl1pPr>
              <a:defRPr/>
            </a:lvl1pPr>
          </a:lstStyle>
          <a:p>
            <a:pPr>
              <a:defRPr/>
            </a:pPr>
            <a:fld id="{24133785-C3D4-4655-97DE-3F9F4488F7F6}" type="slidenum">
              <a:rPr lang="nl-NL" altLang="nl-NL"/>
              <a:pPr>
                <a:defRPr/>
              </a:pPr>
              <a:t>‹nr.›</a:t>
            </a:fld>
            <a:endParaRPr lang="nl-NL" altLang="nl-NL"/>
          </a:p>
        </p:txBody>
      </p:sp>
    </p:spTree>
    <p:extLst>
      <p:ext uri="{BB962C8B-B14F-4D97-AF65-F5344CB8AC3E}">
        <p14:creationId xmlns:p14="http://schemas.microsoft.com/office/powerpoint/2010/main" val="1144897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29A6831B-5924-4664-927E-371F75E93B26}"/>
              </a:ext>
            </a:extLst>
          </p:cNvPr>
          <p:cNvSpPr>
            <a:spLocks noGrp="1"/>
          </p:cNvSpPr>
          <p:nvPr>
            <p:ph type="dt" sz="half" idx="10"/>
          </p:nvPr>
        </p:nvSpPr>
        <p:spPr/>
        <p:txBody>
          <a:bodyPr/>
          <a:lstStyle>
            <a:lvl1pPr>
              <a:defRPr/>
            </a:lvl1pPr>
          </a:lstStyle>
          <a:p>
            <a:pPr>
              <a:defRPr/>
            </a:pPr>
            <a:r>
              <a:rPr lang="nl-NL" altLang="nl-NL"/>
              <a:t>23 november 2020</a:t>
            </a:r>
          </a:p>
        </p:txBody>
      </p:sp>
      <p:sp>
        <p:nvSpPr>
          <p:cNvPr id="8" name="Tijdelijke aanduiding voor voettekst 4">
            <a:extLst>
              <a:ext uri="{FF2B5EF4-FFF2-40B4-BE49-F238E27FC236}">
                <a16:creationId xmlns:a16="http://schemas.microsoft.com/office/drawing/2014/main" id="{972C05BC-0FF9-4DC3-8822-9603797A691D}"/>
              </a:ext>
            </a:extLst>
          </p:cNvPr>
          <p:cNvSpPr>
            <a:spLocks noGrp="1"/>
          </p:cNvSpPr>
          <p:nvPr>
            <p:ph type="ftr" sz="quarter" idx="11"/>
          </p:nvPr>
        </p:nvSpPr>
        <p:spPr/>
        <p:txBody>
          <a:bodyPr/>
          <a:lstStyle>
            <a:lvl1pPr>
              <a:defRPr/>
            </a:lvl1pPr>
          </a:lstStyle>
          <a:p>
            <a:pPr>
              <a:defRPr/>
            </a:pPr>
            <a:r>
              <a:rPr lang="nl-NL"/>
              <a:t>Provero congres </a:t>
            </a:r>
          </a:p>
        </p:txBody>
      </p:sp>
      <p:sp>
        <p:nvSpPr>
          <p:cNvPr id="9" name="Tijdelijke aanduiding voor dianummer 5">
            <a:extLst>
              <a:ext uri="{FF2B5EF4-FFF2-40B4-BE49-F238E27FC236}">
                <a16:creationId xmlns:a16="http://schemas.microsoft.com/office/drawing/2014/main" id="{2A13EF46-6ED0-498E-88B6-6CE35A274372}"/>
              </a:ext>
            </a:extLst>
          </p:cNvPr>
          <p:cNvSpPr>
            <a:spLocks noGrp="1"/>
          </p:cNvSpPr>
          <p:nvPr>
            <p:ph type="sldNum" sz="quarter" idx="12"/>
          </p:nvPr>
        </p:nvSpPr>
        <p:spPr/>
        <p:txBody>
          <a:bodyPr/>
          <a:lstStyle>
            <a:lvl1pPr>
              <a:defRPr/>
            </a:lvl1pPr>
          </a:lstStyle>
          <a:p>
            <a:pPr>
              <a:defRPr/>
            </a:pPr>
            <a:fld id="{A884B129-025A-4564-8C6B-3D47D622F4C9}" type="slidenum">
              <a:rPr lang="nl-NL" altLang="nl-NL"/>
              <a:pPr>
                <a:defRPr/>
              </a:pPr>
              <a:t>‹nr.›</a:t>
            </a:fld>
            <a:endParaRPr lang="nl-NL" altLang="nl-NL"/>
          </a:p>
        </p:txBody>
      </p:sp>
    </p:spTree>
    <p:extLst>
      <p:ext uri="{BB962C8B-B14F-4D97-AF65-F5344CB8AC3E}">
        <p14:creationId xmlns:p14="http://schemas.microsoft.com/office/powerpoint/2010/main" val="1653039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datum 3">
            <a:extLst>
              <a:ext uri="{FF2B5EF4-FFF2-40B4-BE49-F238E27FC236}">
                <a16:creationId xmlns:a16="http://schemas.microsoft.com/office/drawing/2014/main" id="{BD5A2943-2502-4AA4-9C45-9EA4C530E7AC}"/>
              </a:ext>
            </a:extLst>
          </p:cNvPr>
          <p:cNvSpPr>
            <a:spLocks noGrp="1"/>
          </p:cNvSpPr>
          <p:nvPr>
            <p:ph type="dt" sz="half" idx="10"/>
          </p:nvPr>
        </p:nvSpPr>
        <p:spPr/>
        <p:txBody>
          <a:bodyPr/>
          <a:lstStyle>
            <a:lvl1pPr>
              <a:defRPr/>
            </a:lvl1pPr>
          </a:lstStyle>
          <a:p>
            <a:pPr>
              <a:defRPr/>
            </a:pPr>
            <a:r>
              <a:rPr lang="nl-NL" altLang="nl-NL"/>
              <a:t>23 november 2020</a:t>
            </a:r>
          </a:p>
        </p:txBody>
      </p:sp>
      <p:sp>
        <p:nvSpPr>
          <p:cNvPr id="4" name="Tijdelijke aanduiding voor voettekst 4">
            <a:extLst>
              <a:ext uri="{FF2B5EF4-FFF2-40B4-BE49-F238E27FC236}">
                <a16:creationId xmlns:a16="http://schemas.microsoft.com/office/drawing/2014/main" id="{5AD872AF-480D-41A5-91D1-8C09CE187DD9}"/>
              </a:ext>
            </a:extLst>
          </p:cNvPr>
          <p:cNvSpPr>
            <a:spLocks noGrp="1"/>
          </p:cNvSpPr>
          <p:nvPr>
            <p:ph type="ftr" sz="quarter" idx="11"/>
          </p:nvPr>
        </p:nvSpPr>
        <p:spPr/>
        <p:txBody>
          <a:bodyPr/>
          <a:lstStyle>
            <a:lvl1pPr>
              <a:defRPr/>
            </a:lvl1pPr>
          </a:lstStyle>
          <a:p>
            <a:pPr>
              <a:defRPr/>
            </a:pPr>
            <a:r>
              <a:rPr lang="nl-NL"/>
              <a:t>Provero congres </a:t>
            </a:r>
          </a:p>
        </p:txBody>
      </p:sp>
      <p:sp>
        <p:nvSpPr>
          <p:cNvPr id="5" name="Tijdelijke aanduiding voor dianummer 5">
            <a:extLst>
              <a:ext uri="{FF2B5EF4-FFF2-40B4-BE49-F238E27FC236}">
                <a16:creationId xmlns:a16="http://schemas.microsoft.com/office/drawing/2014/main" id="{AFD86E91-41DF-4258-A40B-381E7E2B109D}"/>
              </a:ext>
            </a:extLst>
          </p:cNvPr>
          <p:cNvSpPr>
            <a:spLocks noGrp="1"/>
          </p:cNvSpPr>
          <p:nvPr>
            <p:ph type="sldNum" sz="quarter" idx="12"/>
          </p:nvPr>
        </p:nvSpPr>
        <p:spPr/>
        <p:txBody>
          <a:bodyPr/>
          <a:lstStyle>
            <a:lvl1pPr>
              <a:defRPr/>
            </a:lvl1pPr>
          </a:lstStyle>
          <a:p>
            <a:pPr>
              <a:defRPr/>
            </a:pPr>
            <a:fld id="{70040E0A-5BBE-483C-A84C-6610819517EB}" type="slidenum">
              <a:rPr lang="nl-NL" altLang="nl-NL"/>
              <a:pPr>
                <a:defRPr/>
              </a:pPr>
              <a:t>‹nr.›</a:t>
            </a:fld>
            <a:endParaRPr lang="nl-NL" altLang="nl-NL"/>
          </a:p>
        </p:txBody>
      </p:sp>
    </p:spTree>
    <p:extLst>
      <p:ext uri="{BB962C8B-B14F-4D97-AF65-F5344CB8AC3E}">
        <p14:creationId xmlns:p14="http://schemas.microsoft.com/office/powerpoint/2010/main" val="270651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FCEB9CC7-ADB1-4619-B02D-90B9EFC83665}"/>
              </a:ext>
            </a:extLst>
          </p:cNvPr>
          <p:cNvSpPr>
            <a:spLocks noGrp="1"/>
          </p:cNvSpPr>
          <p:nvPr>
            <p:ph type="dt" sz="half" idx="10"/>
          </p:nvPr>
        </p:nvSpPr>
        <p:spPr/>
        <p:txBody>
          <a:bodyPr/>
          <a:lstStyle>
            <a:lvl1pPr>
              <a:defRPr/>
            </a:lvl1pPr>
          </a:lstStyle>
          <a:p>
            <a:pPr>
              <a:defRPr/>
            </a:pPr>
            <a:r>
              <a:rPr lang="nl-NL" altLang="nl-NL"/>
              <a:t>23 november 2020</a:t>
            </a:r>
          </a:p>
        </p:txBody>
      </p:sp>
      <p:sp>
        <p:nvSpPr>
          <p:cNvPr id="3" name="Tijdelijke aanduiding voor voettekst 4">
            <a:extLst>
              <a:ext uri="{FF2B5EF4-FFF2-40B4-BE49-F238E27FC236}">
                <a16:creationId xmlns:a16="http://schemas.microsoft.com/office/drawing/2014/main" id="{381667CC-A957-444D-A4F3-2FF3366B0C21}"/>
              </a:ext>
            </a:extLst>
          </p:cNvPr>
          <p:cNvSpPr>
            <a:spLocks noGrp="1"/>
          </p:cNvSpPr>
          <p:nvPr>
            <p:ph type="ftr" sz="quarter" idx="11"/>
          </p:nvPr>
        </p:nvSpPr>
        <p:spPr/>
        <p:txBody>
          <a:bodyPr/>
          <a:lstStyle>
            <a:lvl1pPr>
              <a:defRPr/>
            </a:lvl1pPr>
          </a:lstStyle>
          <a:p>
            <a:pPr>
              <a:defRPr/>
            </a:pPr>
            <a:r>
              <a:rPr lang="nl-NL"/>
              <a:t>Provero congres </a:t>
            </a:r>
          </a:p>
        </p:txBody>
      </p:sp>
      <p:sp>
        <p:nvSpPr>
          <p:cNvPr id="4" name="Tijdelijke aanduiding voor dianummer 5">
            <a:extLst>
              <a:ext uri="{FF2B5EF4-FFF2-40B4-BE49-F238E27FC236}">
                <a16:creationId xmlns:a16="http://schemas.microsoft.com/office/drawing/2014/main" id="{608AF5DD-D013-410B-9BF9-CF9994BA0095}"/>
              </a:ext>
            </a:extLst>
          </p:cNvPr>
          <p:cNvSpPr>
            <a:spLocks noGrp="1"/>
          </p:cNvSpPr>
          <p:nvPr>
            <p:ph type="sldNum" sz="quarter" idx="12"/>
          </p:nvPr>
        </p:nvSpPr>
        <p:spPr/>
        <p:txBody>
          <a:bodyPr/>
          <a:lstStyle>
            <a:lvl1pPr>
              <a:defRPr/>
            </a:lvl1pPr>
          </a:lstStyle>
          <a:p>
            <a:pPr>
              <a:defRPr/>
            </a:pPr>
            <a:fld id="{0FB14D37-6545-41BF-8618-77F5C498E927}" type="slidenum">
              <a:rPr lang="nl-NL" altLang="nl-NL"/>
              <a:pPr>
                <a:defRPr/>
              </a:pPr>
              <a:t>‹nr.›</a:t>
            </a:fld>
            <a:endParaRPr lang="nl-NL" altLang="nl-NL"/>
          </a:p>
        </p:txBody>
      </p:sp>
    </p:spTree>
    <p:extLst>
      <p:ext uri="{BB962C8B-B14F-4D97-AF65-F5344CB8AC3E}">
        <p14:creationId xmlns:p14="http://schemas.microsoft.com/office/powerpoint/2010/main" val="183767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7.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image" Target="../media/image8.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EA22A0D7-DD8C-4E07-B523-96BABB038F6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Titelstijl van model bewerken</a:t>
            </a:r>
            <a:endParaRPr lang="nl-NL" altLang="nl-NL"/>
          </a:p>
        </p:txBody>
      </p:sp>
      <p:sp>
        <p:nvSpPr>
          <p:cNvPr id="1027" name="Tijdelijke aanduiding voor tekst 2">
            <a:extLst>
              <a:ext uri="{FF2B5EF4-FFF2-40B4-BE49-F238E27FC236}">
                <a16:creationId xmlns:a16="http://schemas.microsoft.com/office/drawing/2014/main" id="{0DF56A86-9D41-4F69-92CF-124262F5BA50}"/>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Klik om de tekststijl van het model te bewerken</a:t>
            </a:r>
          </a:p>
          <a:p>
            <a:pPr lvl="1"/>
            <a:r>
              <a:rPr lang="en-US" altLang="nl-NL"/>
              <a:t>Tweede niveau</a:t>
            </a:r>
          </a:p>
          <a:p>
            <a:pPr lvl="2"/>
            <a:r>
              <a:rPr lang="en-US" altLang="nl-NL"/>
              <a:t>Derde niveau</a:t>
            </a:r>
          </a:p>
          <a:p>
            <a:pPr lvl="3"/>
            <a:r>
              <a:rPr lang="en-US" altLang="nl-NL"/>
              <a:t>Vierde niveau</a:t>
            </a:r>
          </a:p>
          <a:p>
            <a:pPr lvl="4"/>
            <a:r>
              <a:rPr lang="en-US" altLang="nl-NL"/>
              <a:t>Vijfde niveau</a:t>
            </a:r>
            <a:endParaRPr lang="nl-NL" altLang="nl-NL"/>
          </a:p>
        </p:txBody>
      </p:sp>
      <p:sp>
        <p:nvSpPr>
          <p:cNvPr id="4" name="Tijdelijke aanduiding voor datum 3">
            <a:extLst>
              <a:ext uri="{FF2B5EF4-FFF2-40B4-BE49-F238E27FC236}">
                <a16:creationId xmlns:a16="http://schemas.microsoft.com/office/drawing/2014/main" id="{68AEC93B-FEB8-4FC4-A4A7-FF0870AF3F4C}"/>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Tahoma" charset="0"/>
                <a:ea typeface="ＭＳ Ｐゴシック" charset="-128"/>
              </a:defRPr>
            </a:lvl1pPr>
          </a:lstStyle>
          <a:p>
            <a:pPr>
              <a:defRPr/>
            </a:pPr>
            <a:r>
              <a:rPr lang="nl-NL" altLang="nl-NL"/>
              <a:t>23 november 2020</a:t>
            </a:r>
          </a:p>
        </p:txBody>
      </p:sp>
      <p:sp>
        <p:nvSpPr>
          <p:cNvPr id="5" name="Tijdelijke aanduiding voor voettekst 4">
            <a:extLst>
              <a:ext uri="{FF2B5EF4-FFF2-40B4-BE49-F238E27FC236}">
                <a16:creationId xmlns:a16="http://schemas.microsoft.com/office/drawing/2014/main" id="{11EA41DC-348C-4456-8C6D-46C57F0E9373}"/>
              </a:ext>
            </a:extLst>
          </p:cNvPr>
          <p:cNvSpPr>
            <a:spLocks noGrp="1"/>
          </p:cNvSpPr>
          <p:nvPr>
            <p:ph type="ftr" sz="quarter" idx="3"/>
          </p:nvPr>
        </p:nvSpPr>
        <p:spPr>
          <a:xfrm>
            <a:off x="34544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Tahoma"/>
                <a:ea typeface="+mn-ea"/>
                <a:cs typeface="+mn-cs"/>
              </a:defRPr>
            </a:lvl1pPr>
          </a:lstStyle>
          <a:p>
            <a:pPr>
              <a:defRPr/>
            </a:pPr>
            <a:r>
              <a:rPr lang="nl-NL"/>
              <a:t>Provero congres </a:t>
            </a:r>
          </a:p>
        </p:txBody>
      </p:sp>
      <p:sp>
        <p:nvSpPr>
          <p:cNvPr id="6" name="Tijdelijke aanduiding voor dianummer 5">
            <a:extLst>
              <a:ext uri="{FF2B5EF4-FFF2-40B4-BE49-F238E27FC236}">
                <a16:creationId xmlns:a16="http://schemas.microsoft.com/office/drawing/2014/main" id="{8DD664B9-4605-4788-96EB-0212F45A99A0}"/>
              </a:ext>
            </a:extLst>
          </p:cNvPr>
          <p:cNvSpPr>
            <a:spLocks noGrp="1"/>
          </p:cNvSpPr>
          <p:nvPr>
            <p:ph type="sldNum" sz="quarter" idx="4"/>
          </p:nvPr>
        </p:nvSpPr>
        <p:spPr>
          <a:xfrm>
            <a:off x="73152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Tahoma" panose="020B0604030504040204" pitchFamily="34" charset="0"/>
              </a:defRPr>
            </a:lvl1pPr>
          </a:lstStyle>
          <a:p>
            <a:pPr>
              <a:defRPr/>
            </a:pPr>
            <a:fld id="{FEED5055-FA47-4ABD-AC60-8AE58C34C327}" type="slidenum">
              <a:rPr lang="nl-NL" altLang="nl-NL"/>
              <a:pPr>
                <a:defRPr/>
              </a:pPr>
              <a:t>‹nr.›</a:t>
            </a:fld>
            <a:endParaRPr lang="nl-NL" altLang="nl-NL"/>
          </a:p>
        </p:txBody>
      </p:sp>
      <p:pic>
        <p:nvPicPr>
          <p:cNvPr id="1031" name="Afbeelding 6">
            <a:extLst>
              <a:ext uri="{FF2B5EF4-FFF2-40B4-BE49-F238E27FC236}">
                <a16:creationId xmlns:a16="http://schemas.microsoft.com/office/drawing/2014/main" id="{5BEA8085-815A-4E16-9287-C3DD9BBA8561}"/>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90768" y="6126163"/>
            <a:ext cx="79163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 id="2147484342" r:id="rId12"/>
  </p:sldLayoutIdLst>
  <p:hf hdr="0" ftr="0" dt="0"/>
  <p:txStyles>
    <p:titleStyle>
      <a:lvl1pPr algn="l" defTabSz="457200" rtl="0" eaLnBrk="0" fontAlgn="base" hangingPunct="0">
        <a:spcBef>
          <a:spcPct val="0"/>
        </a:spcBef>
        <a:spcAft>
          <a:spcPct val="0"/>
        </a:spcAft>
        <a:defRPr sz="2200" b="1" kern="1200">
          <a:solidFill>
            <a:srgbClr val="E11E2D"/>
          </a:solidFill>
          <a:latin typeface="Tahoma"/>
          <a:ea typeface="ＭＳ Ｐゴシック" charset="-128"/>
          <a:cs typeface="Tahoma"/>
        </a:defRPr>
      </a:lvl1pPr>
      <a:lvl2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2pPr>
      <a:lvl3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3pPr>
      <a:lvl4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4pPr>
      <a:lvl5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5pPr>
      <a:lvl6pPr marL="457200" algn="l" defTabSz="457200" rtl="0" fontAlgn="base">
        <a:spcBef>
          <a:spcPct val="0"/>
        </a:spcBef>
        <a:spcAft>
          <a:spcPct val="0"/>
        </a:spcAft>
        <a:defRPr sz="2200" b="1">
          <a:solidFill>
            <a:srgbClr val="FF0000"/>
          </a:solidFill>
          <a:latin typeface="Tahoma" charset="0"/>
          <a:ea typeface="ＭＳ Ｐゴシック" charset="-128"/>
        </a:defRPr>
      </a:lvl6pPr>
      <a:lvl7pPr marL="914400" algn="l" defTabSz="457200" rtl="0" fontAlgn="base">
        <a:spcBef>
          <a:spcPct val="0"/>
        </a:spcBef>
        <a:spcAft>
          <a:spcPct val="0"/>
        </a:spcAft>
        <a:defRPr sz="2200" b="1">
          <a:solidFill>
            <a:srgbClr val="FF0000"/>
          </a:solidFill>
          <a:latin typeface="Tahoma" charset="0"/>
          <a:ea typeface="ＭＳ Ｐゴシック" charset="-128"/>
        </a:defRPr>
      </a:lvl7pPr>
      <a:lvl8pPr marL="1371600" algn="l" defTabSz="457200" rtl="0" fontAlgn="base">
        <a:spcBef>
          <a:spcPct val="0"/>
        </a:spcBef>
        <a:spcAft>
          <a:spcPct val="0"/>
        </a:spcAft>
        <a:defRPr sz="2200" b="1">
          <a:solidFill>
            <a:srgbClr val="FF0000"/>
          </a:solidFill>
          <a:latin typeface="Tahoma" charset="0"/>
          <a:ea typeface="ＭＳ Ｐゴシック" charset="-128"/>
        </a:defRPr>
      </a:lvl8pPr>
      <a:lvl9pPr marL="1828800" algn="l" defTabSz="457200" rtl="0" fontAlgn="base">
        <a:spcBef>
          <a:spcPct val="0"/>
        </a:spcBef>
        <a:spcAft>
          <a:spcPct val="0"/>
        </a:spcAft>
        <a:defRPr sz="2200" b="1">
          <a:solidFill>
            <a:srgbClr val="FF0000"/>
          </a:solidFill>
          <a:latin typeface="Tahoma"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jdelijke aanduiding voor titel 1">
            <a:extLst>
              <a:ext uri="{FF2B5EF4-FFF2-40B4-BE49-F238E27FC236}">
                <a16:creationId xmlns:a16="http://schemas.microsoft.com/office/drawing/2014/main" id="{A59680B1-755A-4D3F-AFDA-B08D3B915DAF}"/>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Titelstijl van model bewerken</a:t>
            </a:r>
            <a:endParaRPr lang="nl-NL" altLang="nl-NL"/>
          </a:p>
        </p:txBody>
      </p:sp>
      <p:sp>
        <p:nvSpPr>
          <p:cNvPr id="2051" name="Tijdelijke aanduiding voor tekst 2">
            <a:extLst>
              <a:ext uri="{FF2B5EF4-FFF2-40B4-BE49-F238E27FC236}">
                <a16:creationId xmlns:a16="http://schemas.microsoft.com/office/drawing/2014/main" id="{A7F47F6C-B3E5-4A25-B4FA-736F750D2951}"/>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Klik om de tekststijl van het model te bewerken</a:t>
            </a:r>
          </a:p>
          <a:p>
            <a:pPr lvl="1"/>
            <a:r>
              <a:rPr lang="en-US" altLang="nl-NL"/>
              <a:t>Tweede niveau</a:t>
            </a:r>
          </a:p>
          <a:p>
            <a:pPr lvl="2"/>
            <a:r>
              <a:rPr lang="en-US" altLang="nl-NL"/>
              <a:t>Derde niveau</a:t>
            </a:r>
          </a:p>
          <a:p>
            <a:pPr lvl="3"/>
            <a:r>
              <a:rPr lang="en-US" altLang="nl-NL"/>
              <a:t>Vierde niveau</a:t>
            </a:r>
          </a:p>
          <a:p>
            <a:pPr lvl="4"/>
            <a:r>
              <a:rPr lang="en-US" altLang="nl-NL"/>
              <a:t>Vijfde niveau</a:t>
            </a:r>
            <a:endParaRPr lang="nl-NL" altLang="nl-NL"/>
          </a:p>
        </p:txBody>
      </p:sp>
      <p:sp>
        <p:nvSpPr>
          <p:cNvPr id="4" name="Tijdelijke aanduiding voor datum 3">
            <a:extLst>
              <a:ext uri="{FF2B5EF4-FFF2-40B4-BE49-F238E27FC236}">
                <a16:creationId xmlns:a16="http://schemas.microsoft.com/office/drawing/2014/main" id="{59DB2E9F-C067-4C85-B4CD-94A905AE24D8}"/>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Tahoma" charset="0"/>
                <a:ea typeface="ＭＳ Ｐゴシック" charset="-128"/>
              </a:defRPr>
            </a:lvl1pPr>
          </a:lstStyle>
          <a:p>
            <a:pPr>
              <a:defRPr/>
            </a:pPr>
            <a:r>
              <a:rPr lang="nl-NL" altLang="nl-NL"/>
              <a:t>23 november 2020</a:t>
            </a:r>
          </a:p>
        </p:txBody>
      </p:sp>
      <p:sp>
        <p:nvSpPr>
          <p:cNvPr id="5" name="Tijdelijke aanduiding voor voettekst 4">
            <a:extLst>
              <a:ext uri="{FF2B5EF4-FFF2-40B4-BE49-F238E27FC236}">
                <a16:creationId xmlns:a16="http://schemas.microsoft.com/office/drawing/2014/main" id="{77CB38A6-A9F9-41C1-A464-296D103133F2}"/>
              </a:ext>
            </a:extLst>
          </p:cNvPr>
          <p:cNvSpPr>
            <a:spLocks noGrp="1"/>
          </p:cNvSpPr>
          <p:nvPr>
            <p:ph type="ftr" sz="quarter" idx="3"/>
          </p:nvPr>
        </p:nvSpPr>
        <p:spPr>
          <a:xfrm>
            <a:off x="34544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Tahoma"/>
                <a:ea typeface="+mn-ea"/>
                <a:cs typeface="+mn-cs"/>
              </a:defRPr>
            </a:lvl1pPr>
          </a:lstStyle>
          <a:p>
            <a:pPr>
              <a:defRPr/>
            </a:pPr>
            <a:r>
              <a:rPr lang="nl-NL"/>
              <a:t>Provero congres </a:t>
            </a:r>
          </a:p>
        </p:txBody>
      </p:sp>
      <p:sp>
        <p:nvSpPr>
          <p:cNvPr id="6" name="Tijdelijke aanduiding voor dianummer 5">
            <a:extLst>
              <a:ext uri="{FF2B5EF4-FFF2-40B4-BE49-F238E27FC236}">
                <a16:creationId xmlns:a16="http://schemas.microsoft.com/office/drawing/2014/main" id="{04B26B4C-0EDE-4364-8C66-8939C8587C16}"/>
              </a:ext>
            </a:extLst>
          </p:cNvPr>
          <p:cNvSpPr>
            <a:spLocks noGrp="1"/>
          </p:cNvSpPr>
          <p:nvPr>
            <p:ph type="sldNum" sz="quarter" idx="4"/>
          </p:nvPr>
        </p:nvSpPr>
        <p:spPr>
          <a:xfrm>
            <a:off x="73152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Tahoma" panose="020B0604030504040204" pitchFamily="34" charset="0"/>
              </a:defRPr>
            </a:lvl1pPr>
          </a:lstStyle>
          <a:p>
            <a:pPr>
              <a:defRPr/>
            </a:pPr>
            <a:fld id="{4B7517E5-FFC8-483F-ABA2-C38EF3B7C364}" type="slidenum">
              <a:rPr lang="nl-NL" altLang="nl-NL"/>
              <a:pPr>
                <a:defRPr/>
              </a:pPr>
              <a:t>‹nr.›</a:t>
            </a:fld>
            <a:endParaRPr lang="nl-NL" altLang="nl-NL"/>
          </a:p>
        </p:txBody>
      </p:sp>
      <p:pic>
        <p:nvPicPr>
          <p:cNvPr id="2055" name="Afbeelding 6">
            <a:extLst>
              <a:ext uri="{FF2B5EF4-FFF2-40B4-BE49-F238E27FC236}">
                <a16:creationId xmlns:a16="http://schemas.microsoft.com/office/drawing/2014/main" id="{2E427A5A-E15F-4C91-B40C-4CF93E0E567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90768" y="6126163"/>
            <a:ext cx="79163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Lst>
  <p:hf hdr="0" ftr="0" dt="0"/>
  <p:txStyles>
    <p:titleStyle>
      <a:lvl1pPr algn="l" defTabSz="457200" rtl="0" eaLnBrk="0" fontAlgn="base" hangingPunct="0">
        <a:spcBef>
          <a:spcPct val="0"/>
        </a:spcBef>
        <a:spcAft>
          <a:spcPct val="0"/>
        </a:spcAft>
        <a:defRPr sz="2200" b="1" kern="1200">
          <a:solidFill>
            <a:srgbClr val="E11E2D"/>
          </a:solidFill>
          <a:latin typeface="Tahoma"/>
          <a:ea typeface="ＭＳ Ｐゴシック" charset="-128"/>
          <a:cs typeface="Tahoma"/>
        </a:defRPr>
      </a:lvl1pPr>
      <a:lvl2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2pPr>
      <a:lvl3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3pPr>
      <a:lvl4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4pPr>
      <a:lvl5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5pPr>
      <a:lvl6pPr marL="457200" algn="l" defTabSz="457200" rtl="0" fontAlgn="base">
        <a:spcBef>
          <a:spcPct val="0"/>
        </a:spcBef>
        <a:spcAft>
          <a:spcPct val="0"/>
        </a:spcAft>
        <a:defRPr sz="2200" b="1">
          <a:solidFill>
            <a:srgbClr val="FF0000"/>
          </a:solidFill>
          <a:latin typeface="Tahoma" charset="0"/>
          <a:ea typeface="ＭＳ Ｐゴシック" charset="-128"/>
        </a:defRPr>
      </a:lvl6pPr>
      <a:lvl7pPr marL="914400" algn="l" defTabSz="457200" rtl="0" fontAlgn="base">
        <a:spcBef>
          <a:spcPct val="0"/>
        </a:spcBef>
        <a:spcAft>
          <a:spcPct val="0"/>
        </a:spcAft>
        <a:defRPr sz="2200" b="1">
          <a:solidFill>
            <a:srgbClr val="FF0000"/>
          </a:solidFill>
          <a:latin typeface="Tahoma" charset="0"/>
          <a:ea typeface="ＭＳ Ｐゴシック" charset="-128"/>
        </a:defRPr>
      </a:lvl7pPr>
      <a:lvl8pPr marL="1371600" algn="l" defTabSz="457200" rtl="0" fontAlgn="base">
        <a:spcBef>
          <a:spcPct val="0"/>
        </a:spcBef>
        <a:spcAft>
          <a:spcPct val="0"/>
        </a:spcAft>
        <a:defRPr sz="2200" b="1">
          <a:solidFill>
            <a:srgbClr val="FF0000"/>
          </a:solidFill>
          <a:latin typeface="Tahoma" charset="0"/>
          <a:ea typeface="ＭＳ Ｐゴシック" charset="-128"/>
        </a:defRPr>
      </a:lvl8pPr>
      <a:lvl9pPr marL="1828800" algn="l" defTabSz="457200" rtl="0" fontAlgn="base">
        <a:spcBef>
          <a:spcPct val="0"/>
        </a:spcBef>
        <a:spcAft>
          <a:spcPct val="0"/>
        </a:spcAft>
        <a:defRPr sz="2200" b="1">
          <a:solidFill>
            <a:srgbClr val="FF0000"/>
          </a:solidFill>
          <a:latin typeface="Tahoma"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p:nvPr/>
        </p:nvSpPr>
        <p:spPr>
          <a:xfrm>
            <a:off x="0" y="6506109"/>
            <a:ext cx="12192000" cy="358149"/>
          </a:xfrm>
          <a:prstGeom prst="rect">
            <a:avLst/>
          </a:prstGeom>
          <a:solidFill>
            <a:srgbClr val="39870C"/>
          </a:solidFill>
          <a:ln w="25400" cap="flat" cmpd="sng">
            <a:solidFill>
              <a:srgbClr val="3987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 name="Google Shape;11;p8"/>
          <p:cNvSpPr txBox="1">
            <a:spLocks noGrp="1"/>
          </p:cNvSpPr>
          <p:nvPr>
            <p:ph type="title"/>
          </p:nvPr>
        </p:nvSpPr>
        <p:spPr>
          <a:xfrm>
            <a:off x="601133" y="1169391"/>
            <a:ext cx="10972800" cy="663123"/>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275937"/>
              </a:buClr>
              <a:buSzPts val="2800"/>
              <a:buFont typeface="Verdana"/>
              <a:buNone/>
              <a:defRPr sz="2800" b="1" i="0" u="none" strike="noStrike" cap="none">
                <a:solidFill>
                  <a:srgbClr val="275937"/>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8"/>
          <p:cNvSpPr txBox="1">
            <a:spLocks noGrp="1"/>
          </p:cNvSpPr>
          <p:nvPr>
            <p:ph type="body" idx="1"/>
          </p:nvPr>
        </p:nvSpPr>
        <p:spPr>
          <a:xfrm>
            <a:off x="601133" y="1733121"/>
            <a:ext cx="11057212" cy="401651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1pPr>
            <a:lvl2pPr marL="914400" marR="0" lvl="1" indent="-228600"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2pPr>
            <a:lvl3pPr marL="1371600" marR="0" lvl="2" indent="-228600"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3pPr>
            <a:lvl4pPr marL="1828800" marR="0" lvl="3" indent="-228600"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4pPr>
            <a:lvl5pPr marL="2286000" marR="0" lvl="4" indent="-228600" algn="l" rtl="0">
              <a:lnSpc>
                <a:spcPct val="100000"/>
              </a:lnSpc>
              <a:spcBef>
                <a:spcPts val="320"/>
              </a:spcBef>
              <a:spcAft>
                <a:spcPts val="0"/>
              </a:spcAft>
              <a:buClr>
                <a:srgbClr val="275937"/>
              </a:buClr>
              <a:buSzPts val="1600"/>
              <a:buFont typeface="Verdana"/>
              <a:buNone/>
              <a:defRPr sz="1600" b="0" i="0" u="none" strike="noStrike" cap="none">
                <a:solidFill>
                  <a:srgbClr val="275937"/>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dt" idx="10"/>
          </p:nvPr>
        </p:nvSpPr>
        <p:spPr>
          <a:xfrm>
            <a:off x="8891540" y="6506109"/>
            <a:ext cx="28448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FFFFFF"/>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ftr" idx="11"/>
          </p:nvPr>
        </p:nvSpPr>
        <p:spPr>
          <a:xfrm>
            <a:off x="609600" y="6513085"/>
            <a:ext cx="3860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FFFFFF"/>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15" name="Google Shape;15;p8" descr="RO_RWS_Aan de slag met_BOL_RGB.eps"/>
          <p:cNvPicPr preferRelativeResize="0"/>
          <p:nvPr/>
        </p:nvPicPr>
        <p:blipFill rotWithShape="1">
          <a:blip r:embed="rId18">
            <a:alphaModFix/>
          </a:blip>
          <a:srcRect/>
          <a:stretch/>
        </p:blipFill>
        <p:spPr>
          <a:xfrm>
            <a:off x="319423" y="1"/>
            <a:ext cx="4060861" cy="898524"/>
          </a:xfrm>
          <a:prstGeom prst="rect">
            <a:avLst/>
          </a:prstGeom>
          <a:noFill/>
          <a:ln>
            <a:noFill/>
          </a:ln>
        </p:spPr>
      </p:pic>
      <p:pic>
        <p:nvPicPr>
          <p:cNvPr id="16" name="Google Shape;16;p8" descr="RO_RWS_Aan de slag met_pos_RGB.eps"/>
          <p:cNvPicPr preferRelativeResize="0"/>
          <p:nvPr/>
        </p:nvPicPr>
        <p:blipFill rotWithShape="1">
          <a:blip r:embed="rId19">
            <a:alphaModFix/>
          </a:blip>
          <a:srcRect r="73239"/>
          <a:stretch/>
        </p:blipFill>
        <p:spPr>
          <a:xfrm>
            <a:off x="236086" y="-190667"/>
            <a:ext cx="1233700" cy="1360058"/>
          </a:xfrm>
          <a:prstGeom prst="rect">
            <a:avLst/>
          </a:prstGeom>
          <a:noFill/>
          <a:ln>
            <a:noFill/>
          </a:ln>
        </p:spPr>
      </p:pic>
    </p:spTree>
    <p:extLst>
      <p:ext uri="{BB962C8B-B14F-4D97-AF65-F5344CB8AC3E}">
        <p14:creationId xmlns:p14="http://schemas.microsoft.com/office/powerpoint/2010/main" val="101672952"/>
      </p:ext>
    </p:extLst>
  </p:cSld>
  <p:clrMap bg1="lt1" tx1="dk1" bg2="dk2" tx2="lt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 id="2147484355" r:id="rId12"/>
    <p:sldLayoutId id="2147484356" r:id="rId13"/>
    <p:sldLayoutId id="2147484357" r:id="rId14"/>
    <p:sldLayoutId id="2147484358" r:id="rId15"/>
    <p:sldLayoutId id="2147484359"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2.png"/><Relationship Id="rId12" Type="http://schemas.microsoft.com/office/2007/relationships/hdphoto" Target="../media/hdphoto8.wdp"/><Relationship Id="rId17" Type="http://schemas.openxmlformats.org/officeDocument/2006/relationships/image" Target="../media/image39.svg"/><Relationship Id="rId2" Type="http://schemas.openxmlformats.org/officeDocument/2006/relationships/notesSlide" Target="../notesSlides/notesSlide5.xml"/><Relationship Id="rId16" Type="http://schemas.openxmlformats.org/officeDocument/2006/relationships/image" Target="../media/image38.png"/><Relationship Id="rId1" Type="http://schemas.openxmlformats.org/officeDocument/2006/relationships/slideLayout" Target="../slideLayouts/slideLayout1.xml"/><Relationship Id="rId6" Type="http://schemas.microsoft.com/office/2007/relationships/hdphoto" Target="../media/hdphoto5.wdp"/><Relationship Id="rId11" Type="http://schemas.openxmlformats.org/officeDocument/2006/relationships/image" Target="../media/image34.png"/><Relationship Id="rId5" Type="http://schemas.openxmlformats.org/officeDocument/2006/relationships/image" Target="../media/image31.png"/><Relationship Id="rId15" Type="http://schemas.openxmlformats.org/officeDocument/2006/relationships/image" Target="../media/image37.svg"/><Relationship Id="rId10" Type="http://schemas.microsoft.com/office/2007/relationships/hdphoto" Target="../media/hdphoto7.wdp"/><Relationship Id="rId4" Type="http://schemas.microsoft.com/office/2007/relationships/hdphoto" Target="../media/hdphoto4.wdp"/><Relationship Id="rId9" Type="http://schemas.openxmlformats.org/officeDocument/2006/relationships/image" Target="../media/image33.png"/><Relationship Id="rId14"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e1e89b1d6a_0_0"/>
          <p:cNvSpPr txBox="1">
            <a:spLocks noGrp="1"/>
          </p:cNvSpPr>
          <p:nvPr>
            <p:ph type="title"/>
          </p:nvPr>
        </p:nvSpPr>
        <p:spPr>
          <a:xfrm>
            <a:off x="601133" y="1169390"/>
            <a:ext cx="10972800" cy="933729"/>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275937"/>
              </a:buClr>
              <a:buSzPts val="2800"/>
              <a:buFont typeface="Verdana"/>
              <a:buNone/>
            </a:pPr>
            <a:r>
              <a:rPr lang="nl-NL" i="1" dirty="0"/>
              <a:t>’Werkplaats Duurzame toegankelijkheid van overheidsinformatie (DUTO) en </a:t>
            </a:r>
            <a:r>
              <a:rPr lang="nl-NL" i="1"/>
              <a:t>de Omgevingswet’’</a:t>
            </a:r>
            <a:endParaRPr dirty="0"/>
          </a:p>
        </p:txBody>
      </p:sp>
      <p:sp>
        <p:nvSpPr>
          <p:cNvPr id="132" name="Google Shape;132;ge1e89b1d6a_0_0"/>
          <p:cNvSpPr txBox="1">
            <a:spLocks noGrp="1"/>
          </p:cNvSpPr>
          <p:nvPr>
            <p:ph type="dt" idx="10"/>
          </p:nvPr>
        </p:nvSpPr>
        <p:spPr>
          <a:xfrm>
            <a:off x="8891540" y="6506109"/>
            <a:ext cx="28449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nl-NL" sz="1000" b="0" i="0" u="none" strike="noStrike" kern="0" cap="none" spc="0" normalizeH="0" baseline="0" noProof="0">
                <a:ln>
                  <a:noFill/>
                </a:ln>
                <a:solidFill>
                  <a:srgbClr val="FFFFFF"/>
                </a:solidFill>
                <a:effectLst/>
                <a:uLnTx/>
                <a:uFillTx/>
                <a:latin typeface="Verdana"/>
                <a:ea typeface="Verdana"/>
                <a:sym typeface="Verdana"/>
              </a:rPr>
              <a:t>15/6/21</a:t>
            </a:r>
            <a:endParaRPr kumimoji="0" sz="1000" b="0" i="0" u="none" strike="noStrike" kern="0" cap="none" spc="0" normalizeH="0" baseline="0" noProof="0">
              <a:ln>
                <a:noFill/>
              </a:ln>
              <a:solidFill>
                <a:srgbClr val="FFFFFF"/>
              </a:solidFill>
              <a:effectLst/>
              <a:uLnTx/>
              <a:uFillTx/>
              <a:latin typeface="Verdana"/>
              <a:ea typeface="Verdana"/>
              <a:sym typeface="Verdana"/>
            </a:endParaRPr>
          </a:p>
        </p:txBody>
      </p:sp>
      <p:pic>
        <p:nvPicPr>
          <p:cNvPr id="1026" name="Picture 2" descr="Joost van Koutrik - Records management inspector / archivist - Het Utrechts  Archief | LinkedIn">
            <a:extLst>
              <a:ext uri="{FF2B5EF4-FFF2-40B4-BE49-F238E27FC236}">
                <a16:creationId xmlns:a16="http://schemas.microsoft.com/office/drawing/2014/main" id="{86EF2899-EA75-1252-48D4-2E029284F88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604402" y="2825095"/>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wald te Koppele | GroenLinks Apeldoorn">
            <a:extLst>
              <a:ext uri="{FF2B5EF4-FFF2-40B4-BE49-F238E27FC236}">
                <a16:creationId xmlns:a16="http://schemas.microsoft.com/office/drawing/2014/main" id="{F8132B1B-FE1B-9EAA-EF4E-0DCCB7E84280}"/>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6989" r="16909" b="11477"/>
          <a:stretch/>
        </p:blipFill>
        <p:spPr bwMode="auto">
          <a:xfrm>
            <a:off x="1842016" y="2825095"/>
            <a:ext cx="1425732" cy="19093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ofielafbeelding">
            <a:extLst>
              <a:ext uri="{FF2B5EF4-FFF2-40B4-BE49-F238E27FC236}">
                <a16:creationId xmlns:a16="http://schemas.microsoft.com/office/drawing/2014/main" id="{BDB6DE62-E0AB-8DBF-876A-AE2E3C495A9C}"/>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706471" y="2845549"/>
            <a:ext cx="1909333" cy="1909333"/>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33;ge1e89b1d6a_0_0">
            <a:extLst>
              <a:ext uri="{FF2B5EF4-FFF2-40B4-BE49-F238E27FC236}">
                <a16:creationId xmlns:a16="http://schemas.microsoft.com/office/drawing/2014/main" id="{C4D1C0D8-30E2-C9A4-60C0-9D065456E081}"/>
              </a:ext>
            </a:extLst>
          </p:cNvPr>
          <p:cNvSpPr txBox="1">
            <a:spLocks/>
          </p:cNvSpPr>
          <p:nvPr/>
        </p:nvSpPr>
        <p:spPr>
          <a:xfrm>
            <a:off x="1771181" y="4754882"/>
            <a:ext cx="1852237" cy="737118"/>
          </a:xfrm>
          <a:prstGeom prst="rect">
            <a:avLst/>
          </a:prstGeom>
          <a:no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228600" algn="l" rtl="0">
              <a:lnSpc>
                <a:spcPct val="150000"/>
              </a:lnSpc>
              <a:spcBef>
                <a:spcPts val="320"/>
              </a:spcBef>
              <a:spcAft>
                <a:spcPts val="0"/>
              </a:spcAft>
              <a:buClr>
                <a:srgbClr val="000000"/>
              </a:buClr>
              <a:buSzPts val="1600"/>
              <a:buFont typeface="Verdana"/>
              <a:buNone/>
              <a:defRPr sz="1600" b="0" i="0" u="none" strike="noStrike" cap="none">
                <a:solidFill>
                  <a:srgbClr val="000000"/>
                </a:solidFill>
                <a:latin typeface="Verdana"/>
                <a:ea typeface="Verdana"/>
                <a:cs typeface="Verdana"/>
                <a:sym typeface="Verdana"/>
              </a:defRPr>
            </a:lvl1pPr>
            <a:lvl2pPr marL="914400" marR="0" lvl="1" indent="-228600" algn="l" rtl="0">
              <a:lnSpc>
                <a:spcPct val="150000"/>
              </a:lnSpc>
              <a:spcBef>
                <a:spcPts val="320"/>
              </a:spcBef>
              <a:spcAft>
                <a:spcPts val="0"/>
              </a:spcAft>
              <a:buClr>
                <a:srgbClr val="000000"/>
              </a:buClr>
              <a:buSzPts val="1600"/>
              <a:buFont typeface="Verdana"/>
              <a:buNone/>
              <a:defRPr sz="1600" b="0" i="0" u="none" strike="noStrike" cap="none">
                <a:solidFill>
                  <a:srgbClr val="000000"/>
                </a:solidFill>
                <a:latin typeface="Verdana"/>
                <a:ea typeface="Verdana"/>
                <a:cs typeface="Verdana"/>
                <a:sym typeface="Verdana"/>
              </a:defRPr>
            </a:lvl2pPr>
            <a:lvl3pPr marL="1371600" marR="0" lvl="2" indent="-228600" algn="l" rtl="0">
              <a:lnSpc>
                <a:spcPct val="150000"/>
              </a:lnSpc>
              <a:spcBef>
                <a:spcPts val="320"/>
              </a:spcBef>
              <a:spcAft>
                <a:spcPts val="0"/>
              </a:spcAft>
              <a:buClr>
                <a:srgbClr val="000000"/>
              </a:buClr>
              <a:buSzPts val="1600"/>
              <a:buFont typeface="Verdana"/>
              <a:buNone/>
              <a:defRPr sz="1600" b="0" i="0" u="none" strike="noStrike" cap="none">
                <a:solidFill>
                  <a:srgbClr val="000000"/>
                </a:solidFill>
                <a:latin typeface="Verdana"/>
                <a:ea typeface="Verdana"/>
                <a:cs typeface="Verdana"/>
                <a:sym typeface="Verdana"/>
              </a:defRPr>
            </a:lvl3pPr>
            <a:lvl4pPr marL="1828800" marR="0" lvl="3" indent="-228600" algn="l" rtl="0">
              <a:lnSpc>
                <a:spcPct val="150000"/>
              </a:lnSpc>
              <a:spcBef>
                <a:spcPts val="320"/>
              </a:spcBef>
              <a:spcAft>
                <a:spcPts val="0"/>
              </a:spcAft>
              <a:buClr>
                <a:srgbClr val="000000"/>
              </a:buClr>
              <a:buSzPts val="1600"/>
              <a:buFont typeface="Verdana"/>
              <a:buNone/>
              <a:defRPr sz="1600" b="0" i="0" u="none" strike="noStrike" cap="none">
                <a:solidFill>
                  <a:srgbClr val="000000"/>
                </a:solidFill>
                <a:latin typeface="Verdana"/>
                <a:ea typeface="Verdana"/>
                <a:cs typeface="Verdana"/>
                <a:sym typeface="Verdana"/>
              </a:defRPr>
            </a:lvl4pPr>
            <a:lvl5pPr marL="2286000" marR="0" lvl="4" indent="-228600" algn="l" rtl="0">
              <a:lnSpc>
                <a:spcPct val="150000"/>
              </a:lnSpc>
              <a:spcBef>
                <a:spcPts val="320"/>
              </a:spcBef>
              <a:spcAft>
                <a:spcPts val="0"/>
              </a:spcAft>
              <a:buClr>
                <a:srgbClr val="000000"/>
              </a:buClr>
              <a:buSzPts val="1600"/>
              <a:buFont typeface="Verdana"/>
              <a:buNone/>
              <a:defRPr sz="1600" b="0" i="0" u="none" strike="noStrike" cap="none">
                <a:solidFill>
                  <a:srgbClr val="000000"/>
                </a:solidFill>
                <a:latin typeface="Verdana"/>
                <a:ea typeface="Verdana"/>
                <a:cs typeface="Verdana"/>
                <a:sym typeface="Verdana"/>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50000"/>
              </a:lnSpc>
              <a:spcBef>
                <a:spcPts val="320"/>
              </a:spcBef>
              <a:spcAft>
                <a:spcPts val="0"/>
              </a:spcAft>
              <a:buClr>
                <a:srgbClr val="000000"/>
              </a:buClr>
              <a:buSzPts val="1600"/>
              <a:buFont typeface="Verdana"/>
              <a:buNone/>
              <a:tabLst/>
              <a:defRPr/>
            </a:pPr>
            <a:r>
              <a:rPr kumimoji="0" lang="nl-NL" sz="1100" b="1" i="1" u="none" strike="noStrike" kern="0" cap="none" spc="0" normalizeH="0" baseline="0" noProof="0" dirty="0">
                <a:ln>
                  <a:noFill/>
                </a:ln>
                <a:solidFill>
                  <a:srgbClr val="000000"/>
                </a:solidFill>
                <a:effectLst/>
                <a:uLnTx/>
                <a:uFillTx/>
                <a:latin typeface="Verdana"/>
                <a:ea typeface="Verdana"/>
                <a:sym typeface="Verdana"/>
              </a:rPr>
              <a:t>Ewald te Koppele</a:t>
            </a:r>
          </a:p>
          <a:p>
            <a:pPr marL="0" marR="0" lvl="0" indent="0" algn="l" defTabSz="914400" rtl="0" eaLnBrk="1" fontAlgn="auto" latinLnBrk="0" hangingPunct="1">
              <a:lnSpc>
                <a:spcPct val="150000"/>
              </a:lnSpc>
              <a:spcBef>
                <a:spcPts val="320"/>
              </a:spcBef>
              <a:spcAft>
                <a:spcPts val="0"/>
              </a:spcAft>
              <a:buClr>
                <a:srgbClr val="000000"/>
              </a:buClr>
              <a:buSzPts val="1600"/>
              <a:buFont typeface="Verdana"/>
              <a:buNone/>
              <a:tabLst/>
              <a:defRPr/>
            </a:pPr>
            <a:r>
              <a:rPr kumimoji="0" lang="nl-NL" sz="1100" b="0" i="1" u="none" strike="noStrike" kern="0" cap="none" spc="0" normalizeH="0" baseline="0" noProof="0" dirty="0">
                <a:ln>
                  <a:noFill/>
                </a:ln>
                <a:solidFill>
                  <a:srgbClr val="000000"/>
                </a:solidFill>
                <a:effectLst/>
                <a:uLnTx/>
                <a:uFillTx/>
                <a:latin typeface="Verdana"/>
                <a:ea typeface="Verdana"/>
                <a:sym typeface="Verdana"/>
              </a:rPr>
              <a:t>Werkplaats initiator en deelnemer werkplaats</a:t>
            </a:r>
          </a:p>
          <a:p>
            <a:pPr marL="0" marR="0" lvl="0" indent="0" algn="l" defTabSz="914400" rtl="0" eaLnBrk="1" fontAlgn="auto" latinLnBrk="0" hangingPunct="1">
              <a:lnSpc>
                <a:spcPct val="150000"/>
              </a:lnSpc>
              <a:spcBef>
                <a:spcPts val="320"/>
              </a:spcBef>
              <a:spcAft>
                <a:spcPts val="0"/>
              </a:spcAft>
              <a:buClr>
                <a:srgbClr val="000000"/>
              </a:buClr>
              <a:buSzPts val="1600"/>
              <a:buFont typeface="Verdana"/>
              <a:buNone/>
              <a:tabLst/>
              <a:defRPr/>
            </a:pPr>
            <a:endParaRPr kumimoji="0" lang="nl-NL" sz="1600" b="0" i="1" u="none" strike="noStrike" kern="0" cap="none" spc="0" normalizeH="0" baseline="0" noProof="0" dirty="0">
              <a:ln>
                <a:noFill/>
              </a:ln>
              <a:solidFill>
                <a:srgbClr val="000000"/>
              </a:solidFill>
              <a:effectLst/>
              <a:uLnTx/>
              <a:uFillTx/>
              <a:latin typeface="Verdana"/>
              <a:ea typeface="Verdana"/>
              <a:sym typeface="Verdana"/>
            </a:endParaRPr>
          </a:p>
        </p:txBody>
      </p:sp>
      <p:sp>
        <p:nvSpPr>
          <p:cNvPr id="9" name="Google Shape;133;ge1e89b1d6a_0_0">
            <a:extLst>
              <a:ext uri="{FF2B5EF4-FFF2-40B4-BE49-F238E27FC236}">
                <a16:creationId xmlns:a16="http://schemas.microsoft.com/office/drawing/2014/main" id="{1810BD24-0B40-4A7D-2F7A-A82B6EF29E4B}"/>
              </a:ext>
            </a:extLst>
          </p:cNvPr>
          <p:cNvSpPr txBox="1">
            <a:spLocks/>
          </p:cNvSpPr>
          <p:nvPr/>
        </p:nvSpPr>
        <p:spPr>
          <a:xfrm>
            <a:off x="7706471" y="4767797"/>
            <a:ext cx="1637632" cy="548926"/>
          </a:xfrm>
          <a:prstGeom prst="rect">
            <a:avLst/>
          </a:prstGeom>
          <a:no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228600" algn="l" rtl="0">
              <a:lnSpc>
                <a:spcPct val="150000"/>
              </a:lnSpc>
              <a:spcBef>
                <a:spcPts val="320"/>
              </a:spcBef>
              <a:spcAft>
                <a:spcPts val="0"/>
              </a:spcAft>
              <a:buClr>
                <a:srgbClr val="000000"/>
              </a:buClr>
              <a:buSzPts val="1600"/>
              <a:buFont typeface="Verdana"/>
              <a:buNone/>
              <a:defRPr sz="1600" b="0" i="0" u="none" strike="noStrike" cap="none">
                <a:solidFill>
                  <a:srgbClr val="000000"/>
                </a:solidFill>
                <a:latin typeface="Verdana"/>
                <a:ea typeface="Verdana"/>
                <a:cs typeface="Verdana"/>
                <a:sym typeface="Verdana"/>
              </a:defRPr>
            </a:lvl1pPr>
            <a:lvl2pPr marL="914400" marR="0" lvl="1" indent="-228600" algn="l" rtl="0">
              <a:lnSpc>
                <a:spcPct val="150000"/>
              </a:lnSpc>
              <a:spcBef>
                <a:spcPts val="320"/>
              </a:spcBef>
              <a:spcAft>
                <a:spcPts val="0"/>
              </a:spcAft>
              <a:buClr>
                <a:srgbClr val="000000"/>
              </a:buClr>
              <a:buSzPts val="1600"/>
              <a:buFont typeface="Verdana"/>
              <a:buNone/>
              <a:defRPr sz="1600" b="0" i="0" u="none" strike="noStrike" cap="none">
                <a:solidFill>
                  <a:srgbClr val="000000"/>
                </a:solidFill>
                <a:latin typeface="Verdana"/>
                <a:ea typeface="Verdana"/>
                <a:cs typeface="Verdana"/>
                <a:sym typeface="Verdana"/>
              </a:defRPr>
            </a:lvl2pPr>
            <a:lvl3pPr marL="1371600" marR="0" lvl="2" indent="-228600" algn="l" rtl="0">
              <a:lnSpc>
                <a:spcPct val="150000"/>
              </a:lnSpc>
              <a:spcBef>
                <a:spcPts val="320"/>
              </a:spcBef>
              <a:spcAft>
                <a:spcPts val="0"/>
              </a:spcAft>
              <a:buClr>
                <a:srgbClr val="000000"/>
              </a:buClr>
              <a:buSzPts val="1600"/>
              <a:buFont typeface="Verdana"/>
              <a:buNone/>
              <a:defRPr sz="1600" b="0" i="0" u="none" strike="noStrike" cap="none">
                <a:solidFill>
                  <a:srgbClr val="000000"/>
                </a:solidFill>
                <a:latin typeface="Verdana"/>
                <a:ea typeface="Verdana"/>
                <a:cs typeface="Verdana"/>
                <a:sym typeface="Verdana"/>
              </a:defRPr>
            </a:lvl3pPr>
            <a:lvl4pPr marL="1828800" marR="0" lvl="3" indent="-228600" algn="l" rtl="0">
              <a:lnSpc>
                <a:spcPct val="150000"/>
              </a:lnSpc>
              <a:spcBef>
                <a:spcPts val="320"/>
              </a:spcBef>
              <a:spcAft>
                <a:spcPts val="0"/>
              </a:spcAft>
              <a:buClr>
                <a:srgbClr val="000000"/>
              </a:buClr>
              <a:buSzPts val="1600"/>
              <a:buFont typeface="Verdana"/>
              <a:buNone/>
              <a:defRPr sz="1600" b="0" i="0" u="none" strike="noStrike" cap="none">
                <a:solidFill>
                  <a:srgbClr val="000000"/>
                </a:solidFill>
                <a:latin typeface="Verdana"/>
                <a:ea typeface="Verdana"/>
                <a:cs typeface="Verdana"/>
                <a:sym typeface="Verdana"/>
              </a:defRPr>
            </a:lvl4pPr>
            <a:lvl5pPr marL="2286000" marR="0" lvl="4" indent="-228600" algn="l" rtl="0">
              <a:lnSpc>
                <a:spcPct val="150000"/>
              </a:lnSpc>
              <a:spcBef>
                <a:spcPts val="320"/>
              </a:spcBef>
              <a:spcAft>
                <a:spcPts val="0"/>
              </a:spcAft>
              <a:buClr>
                <a:srgbClr val="000000"/>
              </a:buClr>
              <a:buSzPts val="1600"/>
              <a:buFont typeface="Verdana"/>
              <a:buNone/>
              <a:defRPr sz="1600" b="0" i="0" u="none" strike="noStrike" cap="none">
                <a:solidFill>
                  <a:srgbClr val="000000"/>
                </a:solidFill>
                <a:latin typeface="Verdana"/>
                <a:ea typeface="Verdana"/>
                <a:cs typeface="Verdana"/>
                <a:sym typeface="Verdana"/>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50000"/>
              </a:lnSpc>
              <a:spcBef>
                <a:spcPts val="320"/>
              </a:spcBef>
              <a:spcAft>
                <a:spcPts val="0"/>
              </a:spcAft>
              <a:buClr>
                <a:srgbClr val="000000"/>
              </a:buClr>
              <a:buSzPts val="1600"/>
              <a:buFont typeface="Verdana"/>
              <a:buNone/>
              <a:tabLst/>
              <a:defRPr/>
            </a:pPr>
            <a:r>
              <a:rPr kumimoji="0" lang="nl-NL" sz="1100" b="1" i="1" u="none" strike="noStrike" kern="0" cap="none" spc="0" normalizeH="0" baseline="0" noProof="0" dirty="0">
                <a:ln>
                  <a:noFill/>
                </a:ln>
                <a:solidFill>
                  <a:srgbClr val="000000"/>
                </a:solidFill>
                <a:effectLst/>
                <a:uLnTx/>
                <a:uFillTx/>
                <a:latin typeface="Verdana"/>
                <a:ea typeface="Verdana"/>
                <a:sym typeface="Verdana"/>
              </a:rPr>
              <a:t>Bynette Stam</a:t>
            </a:r>
          </a:p>
          <a:p>
            <a:pPr marL="0" marR="0" lvl="0" indent="0" algn="l" defTabSz="914400" rtl="0" eaLnBrk="1" fontAlgn="auto" latinLnBrk="0" hangingPunct="1">
              <a:lnSpc>
                <a:spcPct val="150000"/>
              </a:lnSpc>
              <a:spcBef>
                <a:spcPts val="320"/>
              </a:spcBef>
              <a:spcAft>
                <a:spcPts val="0"/>
              </a:spcAft>
              <a:buClr>
                <a:srgbClr val="000000"/>
              </a:buClr>
              <a:buSzPts val="1600"/>
              <a:buFont typeface="Verdana"/>
              <a:buNone/>
              <a:tabLst/>
              <a:defRPr/>
            </a:pPr>
            <a:r>
              <a:rPr kumimoji="0" lang="nl-NL" sz="1100" b="0" i="1" u="none" strike="noStrike" kern="0" cap="none" spc="0" normalizeH="0" baseline="0" noProof="0" dirty="0">
                <a:ln>
                  <a:noFill/>
                </a:ln>
                <a:solidFill>
                  <a:srgbClr val="000000"/>
                </a:solidFill>
                <a:effectLst/>
                <a:uLnTx/>
                <a:uFillTx/>
                <a:latin typeface="Verdana"/>
                <a:ea typeface="Verdana"/>
                <a:sym typeface="Verdana"/>
              </a:rPr>
              <a:t>Procesbegeleider</a:t>
            </a:r>
          </a:p>
          <a:p>
            <a:pPr marL="0" marR="0" lvl="0" indent="0" algn="l" defTabSz="914400" rtl="0" eaLnBrk="1" fontAlgn="auto" latinLnBrk="0" hangingPunct="1">
              <a:lnSpc>
                <a:spcPct val="150000"/>
              </a:lnSpc>
              <a:spcBef>
                <a:spcPts val="320"/>
              </a:spcBef>
              <a:spcAft>
                <a:spcPts val="0"/>
              </a:spcAft>
              <a:buClr>
                <a:srgbClr val="000000"/>
              </a:buClr>
              <a:buSzPts val="1600"/>
              <a:buFont typeface="Verdana"/>
              <a:buNone/>
              <a:tabLst/>
              <a:defRPr/>
            </a:pPr>
            <a:endParaRPr kumimoji="0" lang="nl-NL" sz="1600" b="0" i="1" u="none" strike="noStrike" kern="0" cap="none" spc="0" normalizeH="0" baseline="0" noProof="0" dirty="0">
              <a:ln>
                <a:noFill/>
              </a:ln>
              <a:solidFill>
                <a:srgbClr val="000000"/>
              </a:solidFill>
              <a:effectLst/>
              <a:uLnTx/>
              <a:uFillTx/>
              <a:latin typeface="Verdana"/>
              <a:ea typeface="Verdana"/>
              <a:sym typeface="Verdana"/>
            </a:endParaRPr>
          </a:p>
        </p:txBody>
      </p:sp>
      <p:sp>
        <p:nvSpPr>
          <p:cNvPr id="14" name="Tekstvak 13">
            <a:extLst>
              <a:ext uri="{FF2B5EF4-FFF2-40B4-BE49-F238E27FC236}">
                <a16:creationId xmlns:a16="http://schemas.microsoft.com/office/drawing/2014/main" id="{89453449-0B06-D6DA-EE0A-9A44F556CF2E}"/>
              </a:ext>
            </a:extLst>
          </p:cNvPr>
          <p:cNvSpPr txBox="1"/>
          <p:nvPr/>
        </p:nvSpPr>
        <p:spPr>
          <a:xfrm>
            <a:off x="1700086" y="2158059"/>
            <a:ext cx="610819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2800" b="1" i="0" u="none" strike="noStrike" kern="0" cap="none" spc="0" normalizeH="0" baseline="0" noProof="0" dirty="0">
                <a:ln>
                  <a:noFill/>
                </a:ln>
                <a:solidFill>
                  <a:srgbClr val="275937"/>
                </a:solidFill>
                <a:effectLst/>
                <a:uLnTx/>
                <a:uFillTx/>
                <a:latin typeface="Verdana"/>
                <a:ea typeface="Verdana"/>
                <a:cs typeface="Arial"/>
                <a:sym typeface="Verdana"/>
              </a:rPr>
              <a:t>Wie zijn wij?</a:t>
            </a:r>
            <a:endParaRPr kumimoji="0" lang="nl-NL"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Google Shape;133;ge1e89b1d6a_0_0">
            <a:extLst>
              <a:ext uri="{FF2B5EF4-FFF2-40B4-BE49-F238E27FC236}">
                <a16:creationId xmlns:a16="http://schemas.microsoft.com/office/drawing/2014/main" id="{1DEECD99-76A1-EB44-116E-9B798498F388}"/>
              </a:ext>
            </a:extLst>
          </p:cNvPr>
          <p:cNvSpPr txBox="1">
            <a:spLocks/>
          </p:cNvSpPr>
          <p:nvPr/>
        </p:nvSpPr>
        <p:spPr>
          <a:xfrm>
            <a:off x="4604402" y="4767797"/>
            <a:ext cx="1852237" cy="737118"/>
          </a:xfrm>
          <a:prstGeom prst="rect">
            <a:avLst/>
          </a:prstGeom>
          <a:no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228600" algn="l" rtl="0">
              <a:lnSpc>
                <a:spcPct val="150000"/>
              </a:lnSpc>
              <a:spcBef>
                <a:spcPts val="320"/>
              </a:spcBef>
              <a:spcAft>
                <a:spcPts val="0"/>
              </a:spcAft>
              <a:buClr>
                <a:srgbClr val="000000"/>
              </a:buClr>
              <a:buSzPts val="1600"/>
              <a:buFont typeface="Verdana"/>
              <a:buNone/>
              <a:defRPr sz="1600" b="0" i="0" u="none" strike="noStrike" cap="none">
                <a:solidFill>
                  <a:srgbClr val="000000"/>
                </a:solidFill>
                <a:latin typeface="Verdana"/>
                <a:ea typeface="Verdana"/>
                <a:cs typeface="Verdana"/>
                <a:sym typeface="Verdana"/>
              </a:defRPr>
            </a:lvl1pPr>
            <a:lvl2pPr marL="914400" marR="0" lvl="1" indent="-228600" algn="l" rtl="0">
              <a:lnSpc>
                <a:spcPct val="150000"/>
              </a:lnSpc>
              <a:spcBef>
                <a:spcPts val="320"/>
              </a:spcBef>
              <a:spcAft>
                <a:spcPts val="0"/>
              </a:spcAft>
              <a:buClr>
                <a:srgbClr val="000000"/>
              </a:buClr>
              <a:buSzPts val="1600"/>
              <a:buFont typeface="Verdana"/>
              <a:buNone/>
              <a:defRPr sz="1600" b="0" i="0" u="none" strike="noStrike" cap="none">
                <a:solidFill>
                  <a:srgbClr val="000000"/>
                </a:solidFill>
                <a:latin typeface="Verdana"/>
                <a:ea typeface="Verdana"/>
                <a:cs typeface="Verdana"/>
                <a:sym typeface="Verdana"/>
              </a:defRPr>
            </a:lvl2pPr>
            <a:lvl3pPr marL="1371600" marR="0" lvl="2" indent="-228600" algn="l" rtl="0">
              <a:lnSpc>
                <a:spcPct val="150000"/>
              </a:lnSpc>
              <a:spcBef>
                <a:spcPts val="320"/>
              </a:spcBef>
              <a:spcAft>
                <a:spcPts val="0"/>
              </a:spcAft>
              <a:buClr>
                <a:srgbClr val="000000"/>
              </a:buClr>
              <a:buSzPts val="1600"/>
              <a:buFont typeface="Verdana"/>
              <a:buNone/>
              <a:defRPr sz="1600" b="0" i="0" u="none" strike="noStrike" cap="none">
                <a:solidFill>
                  <a:srgbClr val="000000"/>
                </a:solidFill>
                <a:latin typeface="Verdana"/>
                <a:ea typeface="Verdana"/>
                <a:cs typeface="Verdana"/>
                <a:sym typeface="Verdana"/>
              </a:defRPr>
            </a:lvl3pPr>
            <a:lvl4pPr marL="1828800" marR="0" lvl="3" indent="-228600" algn="l" rtl="0">
              <a:lnSpc>
                <a:spcPct val="150000"/>
              </a:lnSpc>
              <a:spcBef>
                <a:spcPts val="320"/>
              </a:spcBef>
              <a:spcAft>
                <a:spcPts val="0"/>
              </a:spcAft>
              <a:buClr>
                <a:srgbClr val="000000"/>
              </a:buClr>
              <a:buSzPts val="1600"/>
              <a:buFont typeface="Verdana"/>
              <a:buNone/>
              <a:defRPr sz="1600" b="0" i="0" u="none" strike="noStrike" cap="none">
                <a:solidFill>
                  <a:srgbClr val="000000"/>
                </a:solidFill>
                <a:latin typeface="Verdana"/>
                <a:ea typeface="Verdana"/>
                <a:cs typeface="Verdana"/>
                <a:sym typeface="Verdana"/>
              </a:defRPr>
            </a:lvl4pPr>
            <a:lvl5pPr marL="2286000" marR="0" lvl="4" indent="-228600" algn="l" rtl="0">
              <a:lnSpc>
                <a:spcPct val="150000"/>
              </a:lnSpc>
              <a:spcBef>
                <a:spcPts val="320"/>
              </a:spcBef>
              <a:spcAft>
                <a:spcPts val="0"/>
              </a:spcAft>
              <a:buClr>
                <a:srgbClr val="000000"/>
              </a:buClr>
              <a:buSzPts val="1600"/>
              <a:buFont typeface="Verdana"/>
              <a:buNone/>
              <a:defRPr sz="1600" b="0" i="0" u="none" strike="noStrike" cap="none">
                <a:solidFill>
                  <a:srgbClr val="000000"/>
                </a:solidFill>
                <a:latin typeface="Verdana"/>
                <a:ea typeface="Verdana"/>
                <a:cs typeface="Verdana"/>
                <a:sym typeface="Verdana"/>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50000"/>
              </a:lnSpc>
              <a:spcBef>
                <a:spcPts val="320"/>
              </a:spcBef>
              <a:spcAft>
                <a:spcPts val="0"/>
              </a:spcAft>
              <a:buClr>
                <a:srgbClr val="000000"/>
              </a:buClr>
              <a:buSzPts val="1600"/>
              <a:buFont typeface="Verdana"/>
              <a:buNone/>
              <a:tabLst/>
              <a:defRPr/>
            </a:pPr>
            <a:r>
              <a:rPr kumimoji="0" lang="nl-NL" sz="1100" b="1" i="1" u="none" strike="noStrike" kern="0" cap="none" spc="0" normalizeH="0" baseline="0" noProof="0" dirty="0">
                <a:ln>
                  <a:noFill/>
                </a:ln>
                <a:solidFill>
                  <a:srgbClr val="000000"/>
                </a:solidFill>
                <a:effectLst/>
                <a:uLnTx/>
                <a:uFillTx/>
                <a:latin typeface="Verdana"/>
                <a:ea typeface="Verdana"/>
                <a:sym typeface="Verdana"/>
              </a:rPr>
              <a:t>Joost van Koutrik</a:t>
            </a:r>
          </a:p>
          <a:p>
            <a:pPr marL="0" marR="0" lvl="0" indent="0" algn="l" defTabSz="914400" rtl="0" eaLnBrk="1" fontAlgn="auto" latinLnBrk="0" hangingPunct="1">
              <a:lnSpc>
                <a:spcPct val="150000"/>
              </a:lnSpc>
              <a:spcBef>
                <a:spcPts val="320"/>
              </a:spcBef>
              <a:spcAft>
                <a:spcPts val="0"/>
              </a:spcAft>
              <a:buClr>
                <a:srgbClr val="000000"/>
              </a:buClr>
              <a:buSzPts val="1600"/>
              <a:buFont typeface="Verdana"/>
              <a:buNone/>
              <a:tabLst/>
              <a:defRPr/>
            </a:pPr>
            <a:r>
              <a:rPr kumimoji="0" lang="nl-NL" sz="1100" b="0" i="1" u="none" strike="noStrike" kern="0" cap="none" spc="0" normalizeH="0" baseline="0" noProof="0" dirty="0">
                <a:ln>
                  <a:noFill/>
                </a:ln>
                <a:solidFill>
                  <a:srgbClr val="000000"/>
                </a:solidFill>
                <a:effectLst/>
                <a:uLnTx/>
                <a:uFillTx/>
                <a:latin typeface="Verdana"/>
                <a:ea typeface="Verdana"/>
                <a:sym typeface="Verdana"/>
              </a:rPr>
              <a:t>Auteur handreiking DUTO en deelnemer werkplaats</a:t>
            </a:r>
          </a:p>
          <a:p>
            <a:pPr marL="0" marR="0" lvl="0" indent="0" algn="l" defTabSz="914400" rtl="0" eaLnBrk="1" fontAlgn="auto" latinLnBrk="0" hangingPunct="1">
              <a:lnSpc>
                <a:spcPct val="150000"/>
              </a:lnSpc>
              <a:spcBef>
                <a:spcPts val="320"/>
              </a:spcBef>
              <a:spcAft>
                <a:spcPts val="0"/>
              </a:spcAft>
              <a:buClr>
                <a:srgbClr val="000000"/>
              </a:buClr>
              <a:buSzPts val="1600"/>
              <a:buFont typeface="Verdana"/>
              <a:buNone/>
              <a:tabLst/>
              <a:defRPr/>
            </a:pPr>
            <a:endParaRPr kumimoji="0" lang="nl-NL" sz="1600" b="0" i="1" u="none" strike="noStrike" kern="0" cap="none" spc="0" normalizeH="0" baseline="0" noProof="0" dirty="0">
              <a:ln>
                <a:noFill/>
              </a:ln>
              <a:solidFill>
                <a:srgbClr val="000000"/>
              </a:solidFill>
              <a:effectLst/>
              <a:uLnTx/>
              <a:uFillTx/>
              <a:latin typeface="Verdana"/>
              <a:ea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Titel 1">
            <a:extLst>
              <a:ext uri="{FF2B5EF4-FFF2-40B4-BE49-F238E27FC236}">
                <a16:creationId xmlns:a16="http://schemas.microsoft.com/office/drawing/2014/main" id="{7AC4CF4D-3CDA-487C-8D79-505602F43FC2}"/>
              </a:ext>
            </a:extLst>
          </p:cNvPr>
          <p:cNvSpPr>
            <a:spLocks noGrp="1"/>
          </p:cNvSpPr>
          <p:nvPr>
            <p:ph type="title"/>
          </p:nvPr>
        </p:nvSpPr>
        <p:spPr>
          <a:xfrm>
            <a:off x="50800" y="0"/>
            <a:ext cx="11516804" cy="597786"/>
          </a:xfrm>
        </p:spPr>
        <p:txBody>
          <a:bodyPr>
            <a:normAutofit/>
          </a:bodyPr>
          <a:lstStyle/>
          <a:p>
            <a:r>
              <a:rPr lang="nl-NL" altLang="nl-NL" dirty="0" err="1">
                <a:latin typeface="Tahoma" panose="020B0604030504040204" pitchFamily="34" charset="0"/>
                <a:ea typeface="ＭＳ Ｐゴシック" panose="020B0600070205080204" pitchFamily="34" charset="-128"/>
                <a:cs typeface="Tahoma" panose="020B0604030504040204" pitchFamily="34" charset="0"/>
              </a:rPr>
              <a:t>Kaderstellend</a:t>
            </a:r>
            <a:r>
              <a:rPr lang="nl-NL" altLang="nl-NL" dirty="0">
                <a:latin typeface="Tahoma" panose="020B0604030504040204" pitchFamily="34" charset="0"/>
                <a:ea typeface="ＭＳ Ｐゴシック" panose="020B0600070205080204" pitchFamily="34" charset="-128"/>
                <a:cs typeface="Tahoma" panose="020B0604030504040204" pitchFamily="34" charset="0"/>
              </a:rPr>
              <a:t> binnen DSO: waarom, wat, hoe, waarmee?</a:t>
            </a:r>
            <a:endParaRPr lang="nl-NL" altLang="nl-NL" b="0" dirty="0">
              <a:latin typeface="Tahoma" panose="020B0604030504040204" pitchFamily="34" charset="0"/>
              <a:ea typeface="ＭＳ Ｐゴシック" panose="020B0600070205080204" pitchFamily="34" charset="-128"/>
              <a:cs typeface="Tahoma" panose="020B0604030504040204" pitchFamily="34" charset="0"/>
            </a:endParaRPr>
          </a:p>
        </p:txBody>
      </p:sp>
      <p:sp>
        <p:nvSpPr>
          <p:cNvPr id="32774" name="Tijdelijke aanduiding voor inhoud 8">
            <a:extLst>
              <a:ext uri="{FF2B5EF4-FFF2-40B4-BE49-F238E27FC236}">
                <a16:creationId xmlns:a16="http://schemas.microsoft.com/office/drawing/2014/main" id="{301B341F-CA4B-4DCD-9C32-C3A982EC94A8}"/>
              </a:ext>
            </a:extLst>
          </p:cNvPr>
          <p:cNvSpPr>
            <a:spLocks noGrp="1"/>
          </p:cNvSpPr>
          <p:nvPr>
            <p:ph idx="1"/>
          </p:nvPr>
        </p:nvSpPr>
        <p:spPr>
          <a:xfrm>
            <a:off x="862614" y="1166018"/>
            <a:ext cx="8229600" cy="4525963"/>
          </a:xfrm>
        </p:spPr>
        <p:txBody>
          <a:bodyPr/>
          <a:lstStyle/>
          <a:p>
            <a:r>
              <a:rPr lang="nl-NL" altLang="nl-NL" sz="1900" dirty="0">
                <a:latin typeface="Tahoma" panose="020B0604030504040204" pitchFamily="34" charset="0"/>
                <a:ea typeface="ＭＳ Ｐゴシック" panose="020B0600070205080204" pitchFamily="34" charset="-128"/>
              </a:rPr>
              <a:t>De uiteindelijke werking van het DSO inclusief DSO-LV is vastgelegd in </a:t>
            </a:r>
            <a:r>
              <a:rPr lang="nl-NL" altLang="nl-NL" sz="1900" b="1" dirty="0">
                <a:latin typeface="Tahoma" panose="020B0604030504040204" pitchFamily="34" charset="0"/>
                <a:ea typeface="ＭＳ Ｐゴシック" panose="020B0600070205080204" pitchFamily="34" charset="-128"/>
              </a:rPr>
              <a:t>de Visie 2024 – het </a:t>
            </a:r>
            <a:r>
              <a:rPr lang="nl-NL" altLang="nl-NL" sz="1900" b="1" dirty="0">
                <a:solidFill>
                  <a:srgbClr val="E11E2D"/>
                </a:solidFill>
                <a:latin typeface="Tahoma" panose="020B0604030504040204" pitchFamily="34" charset="0"/>
                <a:ea typeface="ＭＳ Ｐゴシック" panose="020B0600070205080204" pitchFamily="34" charset="-128"/>
              </a:rPr>
              <a:t>‘waarom’</a:t>
            </a:r>
            <a:endParaRPr lang="nl-NL" altLang="nl-NL" sz="1900" b="1" dirty="0">
              <a:latin typeface="Tahoma" panose="020B0604030504040204" pitchFamily="34" charset="0"/>
              <a:ea typeface="ＭＳ Ｐゴシック" panose="020B0600070205080204" pitchFamily="34" charset="-128"/>
            </a:endParaRPr>
          </a:p>
          <a:p>
            <a:endParaRPr lang="nl-NL" altLang="nl-NL" sz="1900" dirty="0">
              <a:latin typeface="Tahoma" panose="020B0604030504040204" pitchFamily="34" charset="0"/>
              <a:ea typeface="ＭＳ Ｐゴシック" panose="020B0600070205080204" pitchFamily="34" charset="-128"/>
            </a:endParaRPr>
          </a:p>
          <a:p>
            <a:r>
              <a:rPr lang="nl-NL" altLang="nl-NL" sz="1900" dirty="0">
                <a:latin typeface="Tahoma" panose="020B0604030504040204" pitchFamily="34" charset="0"/>
                <a:ea typeface="ＭＳ Ｐゴシック" panose="020B0600070205080204" pitchFamily="34" charset="-128"/>
              </a:rPr>
              <a:t>De eisen aan de functionaliteit liggen vast in het </a:t>
            </a:r>
            <a:br>
              <a:rPr lang="nl-NL" altLang="nl-NL" sz="1900" dirty="0">
                <a:latin typeface="Tahoma" panose="020B0604030504040204" pitchFamily="34" charset="0"/>
                <a:ea typeface="ＭＳ Ｐゴシック" panose="020B0600070205080204" pitchFamily="34" charset="-128"/>
              </a:rPr>
            </a:br>
            <a:r>
              <a:rPr lang="nl-NL" altLang="nl-NL" sz="1900" b="1" dirty="0">
                <a:latin typeface="Tahoma" panose="020B0604030504040204" pitchFamily="34" charset="0"/>
                <a:ea typeface="ＭＳ Ｐゴシック" panose="020B0600070205080204" pitchFamily="34" charset="-128"/>
              </a:rPr>
              <a:t>Globaal Programma van Eisen (</a:t>
            </a:r>
            <a:r>
              <a:rPr lang="nl-NL" altLang="nl-NL" sz="1900" b="1" dirty="0" err="1">
                <a:latin typeface="Tahoma" panose="020B0604030504040204" pitchFamily="34" charset="0"/>
                <a:ea typeface="ＭＳ Ｐゴシック" panose="020B0600070205080204" pitchFamily="34" charset="-128"/>
              </a:rPr>
              <a:t>GPvE</a:t>
            </a:r>
            <a:r>
              <a:rPr lang="nl-NL" altLang="nl-NL" sz="1900" b="1" dirty="0">
                <a:latin typeface="Tahoma" panose="020B0604030504040204" pitchFamily="34" charset="0"/>
                <a:ea typeface="ＭＳ Ｐゴシック" panose="020B0600070205080204" pitchFamily="34" charset="-128"/>
              </a:rPr>
              <a:t>) – het </a:t>
            </a:r>
            <a:r>
              <a:rPr lang="nl-NL" altLang="nl-NL" sz="1900" b="1" dirty="0">
                <a:solidFill>
                  <a:srgbClr val="E11E2D"/>
                </a:solidFill>
                <a:latin typeface="Tahoma" panose="020B0604030504040204" pitchFamily="34" charset="0"/>
                <a:ea typeface="ＭＳ Ｐゴシック" panose="020B0600070205080204" pitchFamily="34" charset="-128"/>
              </a:rPr>
              <a:t>‘wat’</a:t>
            </a:r>
            <a:endParaRPr lang="nl-NL" altLang="nl-NL" sz="1900" b="1" dirty="0">
              <a:latin typeface="Tahoma" panose="020B0604030504040204" pitchFamily="34" charset="0"/>
              <a:ea typeface="ＭＳ Ｐゴシック" panose="020B0600070205080204" pitchFamily="34" charset="-128"/>
            </a:endParaRPr>
          </a:p>
          <a:p>
            <a:endParaRPr lang="nl-NL" altLang="nl-NL" sz="1900" dirty="0">
              <a:latin typeface="Tahoma" panose="020B0604030504040204" pitchFamily="34" charset="0"/>
              <a:ea typeface="ＭＳ Ｐゴシック" panose="020B0600070205080204" pitchFamily="34" charset="-128"/>
            </a:endParaRPr>
          </a:p>
          <a:p>
            <a:r>
              <a:rPr lang="nl-NL" altLang="nl-NL" sz="1900" dirty="0">
                <a:latin typeface="Tahoma" panose="020B0604030504040204" pitchFamily="34" charset="0"/>
                <a:ea typeface="ＭＳ Ｐゴシック" panose="020B0600070205080204" pitchFamily="34" charset="-128"/>
              </a:rPr>
              <a:t>Eisen aan de wijze waarop de eisen aan de functionaliteit en de verwerking en het gebruik van de content worden gerealiseerd liggen vast in de </a:t>
            </a:r>
            <a:r>
              <a:rPr lang="nl-NL" altLang="nl-NL" sz="1900" b="1" dirty="0">
                <a:latin typeface="Tahoma" panose="020B0604030504040204" pitchFamily="34" charset="0"/>
                <a:ea typeface="ＭＳ Ｐゴシック" panose="020B0600070205080204" pitchFamily="34" charset="-128"/>
              </a:rPr>
              <a:t>Doelarchitectuur</a:t>
            </a:r>
            <a:r>
              <a:rPr lang="nl-NL" altLang="nl-NL" sz="1900" dirty="0">
                <a:latin typeface="Tahoma" panose="020B0604030504040204" pitchFamily="34" charset="0"/>
                <a:ea typeface="ＭＳ Ｐゴシック" panose="020B0600070205080204" pitchFamily="34" charset="-128"/>
              </a:rPr>
              <a:t> </a:t>
            </a:r>
            <a:r>
              <a:rPr lang="nl-NL" altLang="nl-NL" sz="1900" b="1" dirty="0">
                <a:latin typeface="Tahoma" panose="020B0604030504040204" pitchFamily="34" charset="0"/>
                <a:ea typeface="ＭＳ Ｐゴシック" panose="020B0600070205080204" pitchFamily="34" charset="-128"/>
              </a:rPr>
              <a:t>(DA) – het</a:t>
            </a:r>
            <a:r>
              <a:rPr lang="nl-NL" altLang="nl-NL" sz="1900" b="1" dirty="0">
                <a:solidFill>
                  <a:srgbClr val="E11E2D"/>
                </a:solidFill>
                <a:latin typeface="Tahoma" panose="020B0604030504040204" pitchFamily="34" charset="0"/>
                <a:ea typeface="ＭＳ Ｐゴシック" panose="020B0600070205080204" pitchFamily="34" charset="-128"/>
              </a:rPr>
              <a:t> ‘hoe’</a:t>
            </a:r>
            <a:endParaRPr lang="nl-NL" altLang="nl-NL" sz="1900" b="1" dirty="0">
              <a:latin typeface="Tahoma" panose="020B0604030504040204" pitchFamily="34" charset="0"/>
              <a:ea typeface="ＭＳ Ｐゴシック" panose="020B0600070205080204" pitchFamily="34" charset="-128"/>
            </a:endParaRPr>
          </a:p>
          <a:p>
            <a:endParaRPr lang="nl-NL" altLang="nl-NL" sz="1900" dirty="0">
              <a:latin typeface="Tahoma" panose="020B0604030504040204" pitchFamily="34" charset="0"/>
              <a:ea typeface="ＭＳ Ｐゴシック" panose="020B0600070205080204" pitchFamily="34" charset="-128"/>
            </a:endParaRPr>
          </a:p>
          <a:p>
            <a:r>
              <a:rPr lang="nl-NL" altLang="nl-NL" sz="1900" dirty="0">
                <a:latin typeface="Tahoma" panose="020B0604030504040204" pitchFamily="34" charset="0"/>
                <a:ea typeface="ＭＳ Ｐゴシック" panose="020B0600070205080204" pitchFamily="34" charset="-128"/>
              </a:rPr>
              <a:t>Inzicht in de content die vanuit bronhouders beschikbaar moeten komen en een vertaling van de eisen aan die content vanuit wetgeving en de daarin geborgde standaarden. De specifieke invulling die nodig is om het DSO-LV functioneel te laten werken met deze content liggen vast in het </a:t>
            </a:r>
            <a:r>
              <a:rPr lang="nl-NL" altLang="nl-NL" sz="1900" b="1" dirty="0">
                <a:latin typeface="Tahoma" panose="020B0604030504040204" pitchFamily="34" charset="0"/>
                <a:ea typeface="ＭＳ Ｐゴシック" panose="020B0600070205080204" pitchFamily="34" charset="-128"/>
              </a:rPr>
              <a:t>Globaal Content Raamwerk (GCR) – het </a:t>
            </a:r>
            <a:r>
              <a:rPr lang="nl-NL" altLang="nl-NL" sz="1900" b="1" dirty="0">
                <a:solidFill>
                  <a:srgbClr val="E11E2D"/>
                </a:solidFill>
                <a:latin typeface="Tahoma" panose="020B0604030504040204" pitchFamily="34" charset="0"/>
                <a:ea typeface="ＭＳ Ｐゴシック" panose="020B0600070205080204" pitchFamily="34" charset="-128"/>
              </a:rPr>
              <a:t>‘waarmee’</a:t>
            </a:r>
          </a:p>
          <a:p>
            <a:endParaRPr lang="nl-NL" altLang="nl-NL"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302806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774">
                                            <p:txEl>
                                              <p:pRg st="0" end="0"/>
                                            </p:txEl>
                                          </p:spTgt>
                                        </p:tgtEl>
                                        <p:attrNameLst>
                                          <p:attrName>style.visibility</p:attrName>
                                        </p:attrNameLst>
                                      </p:cBhvr>
                                      <p:to>
                                        <p:strVal val="visible"/>
                                      </p:to>
                                    </p:set>
                                    <p:animEffect transition="in" filter="fade">
                                      <p:cBhvr>
                                        <p:cTn id="7" dur="1000"/>
                                        <p:tgtEl>
                                          <p:spTgt spid="3277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2774">
                                            <p:txEl>
                                              <p:pRg st="2" end="2"/>
                                            </p:txEl>
                                          </p:spTgt>
                                        </p:tgtEl>
                                        <p:attrNameLst>
                                          <p:attrName>style.visibility</p:attrName>
                                        </p:attrNameLst>
                                      </p:cBhvr>
                                      <p:to>
                                        <p:strVal val="visible"/>
                                      </p:to>
                                    </p:set>
                                    <p:animEffect transition="in" filter="fade">
                                      <p:cBhvr>
                                        <p:cTn id="11" dur="1000"/>
                                        <p:tgtEl>
                                          <p:spTgt spid="32774">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2774">
                                            <p:txEl>
                                              <p:pRg st="4" end="4"/>
                                            </p:txEl>
                                          </p:spTgt>
                                        </p:tgtEl>
                                        <p:attrNameLst>
                                          <p:attrName>style.visibility</p:attrName>
                                        </p:attrNameLst>
                                      </p:cBhvr>
                                      <p:to>
                                        <p:strVal val="visible"/>
                                      </p:to>
                                    </p:set>
                                    <p:animEffect transition="in" filter="fade">
                                      <p:cBhvr>
                                        <p:cTn id="15" dur="1000"/>
                                        <p:tgtEl>
                                          <p:spTgt spid="32774">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2774">
                                            <p:txEl>
                                              <p:pRg st="6" end="6"/>
                                            </p:txEl>
                                          </p:spTgt>
                                        </p:tgtEl>
                                        <p:attrNameLst>
                                          <p:attrName>style.visibility</p:attrName>
                                        </p:attrNameLst>
                                      </p:cBhvr>
                                      <p:to>
                                        <p:strVal val="visible"/>
                                      </p:to>
                                    </p:set>
                                    <p:animEffect transition="in" filter="fade">
                                      <p:cBhvr>
                                        <p:cTn id="19" dur="1000"/>
                                        <p:tgtEl>
                                          <p:spTgt spid="327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0C4196-F868-C3BE-939C-04ADA84CD37D}"/>
              </a:ext>
            </a:extLst>
          </p:cNvPr>
          <p:cNvSpPr>
            <a:spLocks noGrp="1"/>
          </p:cNvSpPr>
          <p:nvPr>
            <p:ph type="title"/>
          </p:nvPr>
        </p:nvSpPr>
        <p:spPr/>
        <p:txBody>
          <a:bodyPr/>
          <a:lstStyle/>
          <a:p>
            <a:r>
              <a:rPr lang="nl-NL" dirty="0"/>
              <a:t>Werkplaats DUTO</a:t>
            </a:r>
          </a:p>
        </p:txBody>
      </p:sp>
      <p:sp>
        <p:nvSpPr>
          <p:cNvPr id="6" name="Tijdelijke aanduiding voor inhoud 5">
            <a:extLst>
              <a:ext uri="{FF2B5EF4-FFF2-40B4-BE49-F238E27FC236}">
                <a16:creationId xmlns:a16="http://schemas.microsoft.com/office/drawing/2014/main" id="{32142FC3-CBAB-630C-68BF-0C6FA9681C6D}"/>
              </a:ext>
            </a:extLst>
          </p:cNvPr>
          <p:cNvSpPr>
            <a:spLocks noGrp="1"/>
          </p:cNvSpPr>
          <p:nvPr>
            <p:ph sz="half" idx="2"/>
          </p:nvPr>
        </p:nvSpPr>
        <p:spPr/>
        <p:txBody>
          <a:bodyPr/>
          <a:lstStyle/>
          <a:p>
            <a:r>
              <a:rPr lang="nl-NL" sz="1800" dirty="0">
                <a:effectLst/>
                <a:latin typeface="Tahoma" panose="020B0604030504040204" pitchFamily="34" charset="0"/>
                <a:ea typeface="Tahoma" panose="020B0604030504040204" pitchFamily="34" charset="0"/>
                <a:cs typeface="Times New Roman" panose="02020603050405020304" pitchFamily="18" charset="0"/>
              </a:rPr>
              <a:t>Praktische toepassing van de Handreiking DUTO in de informatieketens van de omgevingswet</a:t>
            </a:r>
          </a:p>
        </p:txBody>
      </p:sp>
      <p:sp>
        <p:nvSpPr>
          <p:cNvPr id="4" name="Tijdelijke aanduiding voor dianummer 3">
            <a:extLst>
              <a:ext uri="{FF2B5EF4-FFF2-40B4-BE49-F238E27FC236}">
                <a16:creationId xmlns:a16="http://schemas.microsoft.com/office/drawing/2014/main" id="{90DC40E5-46ED-F8CF-D11F-25C5E4E4EB21}"/>
              </a:ext>
            </a:extLst>
          </p:cNvPr>
          <p:cNvSpPr>
            <a:spLocks noGrp="1"/>
          </p:cNvSpPr>
          <p:nvPr>
            <p:ph type="sldNum" sz="quarter" idx="12"/>
          </p:nvPr>
        </p:nvSpPr>
        <p:spPr/>
        <p:txBody>
          <a:bodyPr/>
          <a:lstStyle/>
          <a:p>
            <a:pPr>
              <a:defRPr/>
            </a:pPr>
            <a:fld id="{9133A152-4D26-483B-836B-E4527279056E}" type="slidenum">
              <a:rPr lang="nl-NL" altLang="nl-NL" smtClean="0"/>
              <a:pPr>
                <a:defRPr/>
              </a:pPr>
              <a:t>11</a:t>
            </a:fld>
            <a:endParaRPr lang="nl-NL" altLang="nl-NL"/>
          </a:p>
        </p:txBody>
      </p:sp>
      <p:pic>
        <p:nvPicPr>
          <p:cNvPr id="7" name="Tijdelijke aanduiding voor inhoud 6" descr="Afbeelding met binnen, wasknijper&#10;&#10;Automatisch gegenereerde beschrijving">
            <a:extLst>
              <a:ext uri="{FF2B5EF4-FFF2-40B4-BE49-F238E27FC236}">
                <a16:creationId xmlns:a16="http://schemas.microsoft.com/office/drawing/2014/main" id="{9486AB4E-64C7-8051-456F-39737DD10A2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54137" y="2034381"/>
            <a:ext cx="3895725" cy="3657600"/>
          </a:xfrm>
          <a:prstGeom prst="rect">
            <a:avLst/>
          </a:prstGeom>
        </p:spPr>
      </p:pic>
    </p:spTree>
    <p:extLst>
      <p:ext uri="{BB962C8B-B14F-4D97-AF65-F5344CB8AC3E}">
        <p14:creationId xmlns:p14="http://schemas.microsoft.com/office/powerpoint/2010/main" val="3293001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D9D9D9"/>
        </a:solidFill>
        <a:effectLst/>
      </p:bgPr>
    </p:bg>
    <p:spTree>
      <p:nvGrpSpPr>
        <p:cNvPr id="1" name=""/>
        <p:cNvGrpSpPr/>
        <p:nvPr/>
      </p:nvGrpSpPr>
      <p:grpSpPr>
        <a:xfrm>
          <a:off x="0" y="0"/>
          <a:ext cx="0" cy="0"/>
          <a:chOff x="0" y="0"/>
          <a:chExt cx="0" cy="0"/>
        </a:xfrm>
      </p:grpSpPr>
      <p:sp>
        <p:nvSpPr>
          <p:cNvPr id="44034" name="Titel 1">
            <a:extLst>
              <a:ext uri="{FF2B5EF4-FFF2-40B4-BE49-F238E27FC236}">
                <a16:creationId xmlns:a16="http://schemas.microsoft.com/office/drawing/2014/main" id="{9A8A68FA-90A2-4125-BA81-2DD73E62A457}"/>
              </a:ext>
            </a:extLst>
          </p:cNvPr>
          <p:cNvSpPr>
            <a:spLocks noGrp="1"/>
          </p:cNvSpPr>
          <p:nvPr>
            <p:ph type="title"/>
          </p:nvPr>
        </p:nvSpPr>
        <p:spPr>
          <a:xfrm>
            <a:off x="309663" y="731837"/>
            <a:ext cx="10972800" cy="457199"/>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Wat is onderzocht?</a:t>
            </a:r>
          </a:p>
        </p:txBody>
      </p:sp>
      <p:sp>
        <p:nvSpPr>
          <p:cNvPr id="16387" name="Tijdelijke aanduiding voor inhoud 2">
            <a:extLst>
              <a:ext uri="{FF2B5EF4-FFF2-40B4-BE49-F238E27FC236}">
                <a16:creationId xmlns:a16="http://schemas.microsoft.com/office/drawing/2014/main" id="{F77601B4-64AF-4E94-B154-C347DE6F51BB}"/>
              </a:ext>
            </a:extLst>
          </p:cNvPr>
          <p:cNvSpPr>
            <a:spLocks noGrp="1"/>
          </p:cNvSpPr>
          <p:nvPr>
            <p:ph idx="1"/>
          </p:nvPr>
        </p:nvSpPr>
        <p:spPr>
          <a:xfrm>
            <a:off x="1981200" y="2007031"/>
            <a:ext cx="9213542" cy="4119132"/>
          </a:xfrm>
        </p:spPr>
        <p:txBody>
          <a:bodyPr/>
          <a:lstStyle/>
          <a:p>
            <a:pPr marL="457200" indent="-457200">
              <a:lnSpc>
                <a:spcPct val="200000"/>
              </a:lnSpc>
              <a:buFont typeface="+mj-lt"/>
              <a:buAutoNum type="alphaUcPeriod"/>
              <a:defRPr/>
            </a:pPr>
            <a:r>
              <a:rPr lang="nl-NL" b="1" dirty="0">
                <a:solidFill>
                  <a:prstClr val="black"/>
                </a:solidFill>
              </a:rPr>
              <a:t>Aandachtspunten/onderzoeksdoelen bij plannen</a:t>
            </a:r>
          </a:p>
          <a:p>
            <a:pPr marL="457200" indent="-457200">
              <a:lnSpc>
                <a:spcPct val="200000"/>
              </a:lnSpc>
              <a:buFont typeface="+mj-lt"/>
              <a:buAutoNum type="alphaUcPeriod"/>
              <a:defRPr/>
            </a:pPr>
            <a:r>
              <a:rPr lang="nl-NL" dirty="0">
                <a:solidFill>
                  <a:prstClr val="black"/>
                </a:solidFill>
              </a:rPr>
              <a:t>Aandachtspunten/onderzoeksdoelen bij toepasbare regels</a:t>
            </a:r>
          </a:p>
          <a:p>
            <a:pPr marL="457200" indent="-457200">
              <a:lnSpc>
                <a:spcPct val="200000"/>
              </a:lnSpc>
              <a:buFont typeface="+mj-lt"/>
              <a:buAutoNum type="alphaUcPeriod"/>
              <a:defRPr/>
            </a:pPr>
            <a:r>
              <a:rPr lang="nl-NL" dirty="0">
                <a:solidFill>
                  <a:prstClr val="black"/>
                </a:solidFill>
              </a:rPr>
              <a:t>Aandachtspunten/onderzoeksdoelen bij VTH</a:t>
            </a:r>
          </a:p>
          <a:p>
            <a:pPr marL="457200" indent="-457200">
              <a:lnSpc>
                <a:spcPct val="200000"/>
              </a:lnSpc>
              <a:buFont typeface="+mj-lt"/>
              <a:buAutoNum type="alphaUcPeriod"/>
              <a:defRPr/>
            </a:pPr>
            <a:r>
              <a:rPr lang="nl-NL" dirty="0">
                <a:solidFill>
                  <a:prstClr val="black"/>
                </a:solidFill>
              </a:rPr>
              <a:t>VTH special: WKB en register externe veiligheid</a:t>
            </a:r>
          </a:p>
          <a:p>
            <a:pPr marL="457200" indent="-457200">
              <a:buFont typeface="+mj-lt"/>
              <a:buAutoNum type="alphaUcPeriod"/>
              <a:defRPr/>
            </a:pPr>
            <a:endParaRPr lang="nl-NL" dirty="0">
              <a:solidFill>
                <a:prstClr val="black"/>
              </a:solidFill>
            </a:endParaRPr>
          </a:p>
          <a:p>
            <a:pPr marL="0" indent="0">
              <a:buNone/>
              <a:defRPr/>
            </a:pPr>
            <a:endParaRPr lang="nl-NL" dirty="0">
              <a:solidFill>
                <a:prstClr val="black"/>
              </a:solidFill>
            </a:endParaRPr>
          </a:p>
          <a:p>
            <a:pPr>
              <a:defRPr/>
            </a:pPr>
            <a:endParaRPr lang="nl-NL" dirty="0">
              <a:solidFill>
                <a:prstClr val="black"/>
              </a:solidFill>
            </a:endParaRPr>
          </a:p>
          <a:p>
            <a:pPr marL="457200" indent="-457200">
              <a:buFont typeface="Calibri" panose="020F0502020204030204" pitchFamily="34" charset="0"/>
              <a:buAutoNum type="arabicPeriod"/>
              <a:defRPr/>
            </a:pPr>
            <a:endParaRPr lang="nl-NL" altLang="nl-NL" dirty="0">
              <a:latin typeface="Tahoma" panose="020B0604030504040204" pitchFamily="34" charset="0"/>
              <a:ea typeface="ＭＳ Ｐゴシック" panose="020B0600070205080204"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5EF10447-3C13-458D-AA7E-E9FFF76E2885}"/>
              </a:ext>
            </a:extLst>
          </p:cNvPr>
          <p:cNvSpPr>
            <a:spLocks noGrp="1"/>
          </p:cNvSpPr>
          <p:nvPr>
            <p:ph type="title"/>
          </p:nvPr>
        </p:nvSpPr>
        <p:spPr>
          <a:xfrm>
            <a:off x="44389" y="35781"/>
            <a:ext cx="11661835" cy="463299"/>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“Begin bij je uitgewerkte proces”	</a:t>
            </a:r>
          </a:p>
        </p:txBody>
      </p:sp>
      <p:sp>
        <p:nvSpPr>
          <p:cNvPr id="4" name="Tekstvak 3">
            <a:extLst>
              <a:ext uri="{FF2B5EF4-FFF2-40B4-BE49-F238E27FC236}">
                <a16:creationId xmlns:a16="http://schemas.microsoft.com/office/drawing/2014/main" id="{872D6636-5CB4-48D2-81FD-EF7E9B942CB6}"/>
              </a:ext>
            </a:extLst>
          </p:cNvPr>
          <p:cNvSpPr txBox="1"/>
          <p:nvPr/>
        </p:nvSpPr>
        <p:spPr>
          <a:xfrm>
            <a:off x="-44390" y="6676008"/>
            <a:ext cx="12192000" cy="215444"/>
          </a:xfrm>
          <a:prstGeom prst="rect">
            <a:avLst/>
          </a:prstGeom>
          <a:noFill/>
        </p:spPr>
        <p:txBody>
          <a:bodyPr wrap="square" rtlCol="0">
            <a:spAutoFit/>
          </a:bodyPr>
          <a:lstStyle/>
          <a:p>
            <a:r>
              <a:rPr lang="nl-NL" sz="800" dirty="0"/>
              <a:t>Bron: </a:t>
            </a:r>
            <a:r>
              <a:rPr lang="nl-NL" sz="800" dirty="0" err="1"/>
              <a:t>Leveranciersdag</a:t>
            </a:r>
            <a:r>
              <a:rPr lang="nl-NL" sz="800" dirty="0"/>
              <a:t> Omgevingswet, 2 november 2018</a:t>
            </a:r>
          </a:p>
        </p:txBody>
      </p:sp>
      <p:pic>
        <p:nvPicPr>
          <p:cNvPr id="5" name="Afbeelding 4">
            <a:extLst>
              <a:ext uri="{FF2B5EF4-FFF2-40B4-BE49-F238E27FC236}">
                <a16:creationId xmlns:a16="http://schemas.microsoft.com/office/drawing/2014/main" id="{6CAEBEBD-EDF2-418F-B179-D03CEA4EE0B1}"/>
              </a:ext>
            </a:extLst>
          </p:cNvPr>
          <p:cNvPicPr>
            <a:picLocks noChangeAspect="1"/>
          </p:cNvPicPr>
          <p:nvPr/>
        </p:nvPicPr>
        <p:blipFill>
          <a:blip r:embed="rId2"/>
          <a:stretch>
            <a:fillRect/>
          </a:stretch>
        </p:blipFill>
        <p:spPr>
          <a:xfrm>
            <a:off x="1470543" y="594846"/>
            <a:ext cx="9250913" cy="599238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shape 26">
            <a:extLst>
              <a:ext uri="{FF2B5EF4-FFF2-40B4-BE49-F238E27FC236}">
                <a16:creationId xmlns:a16="http://schemas.microsoft.com/office/drawing/2014/main" id="{2EE81572-7BE4-C043-8F5A-74953B12D952}"/>
              </a:ext>
            </a:extLst>
          </p:cNvPr>
          <p:cNvSpPr/>
          <p:nvPr/>
        </p:nvSpPr>
        <p:spPr>
          <a:xfrm rot="10800000">
            <a:off x="172409" y="125637"/>
            <a:ext cx="4494175" cy="6620820"/>
          </a:xfrm>
          <a:prstGeom prst="corner">
            <a:avLst>
              <a:gd name="adj1" fmla="val 57081"/>
              <a:gd name="adj2" fmla="val 50980"/>
            </a:avLst>
          </a:prstGeom>
          <a:solidFill>
            <a:srgbClr val="00B0F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2400">
              <a:latin typeface="Avenir Next Condensed Ultra Lig" panose="020B0206020202020204" pitchFamily="34" charset="77"/>
            </a:endParaRPr>
          </a:p>
        </p:txBody>
      </p:sp>
      <p:sp>
        <p:nvSpPr>
          <p:cNvPr id="5" name="Rectangle 4">
            <a:extLst>
              <a:ext uri="{FF2B5EF4-FFF2-40B4-BE49-F238E27FC236}">
                <a16:creationId xmlns:a16="http://schemas.microsoft.com/office/drawing/2014/main" id="{2DEC3BD9-E6C7-E94E-9F23-262A0C4651F5}"/>
              </a:ext>
            </a:extLst>
          </p:cNvPr>
          <p:cNvSpPr/>
          <p:nvPr/>
        </p:nvSpPr>
        <p:spPr>
          <a:xfrm>
            <a:off x="5564467" y="205648"/>
            <a:ext cx="2280720" cy="6561006"/>
          </a:xfrm>
          <a:prstGeom prst="rect">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2400">
              <a:latin typeface="Avenir Next Condensed Ultra Lig" panose="020B0206020202020204" pitchFamily="34" charset="77"/>
            </a:endParaRPr>
          </a:p>
        </p:txBody>
      </p:sp>
      <p:sp>
        <p:nvSpPr>
          <p:cNvPr id="6" name="TextBox 5">
            <a:extLst>
              <a:ext uri="{FF2B5EF4-FFF2-40B4-BE49-F238E27FC236}">
                <a16:creationId xmlns:a16="http://schemas.microsoft.com/office/drawing/2014/main" id="{9E76EDA1-95CD-4E43-A523-CB4AA1BEFA95}"/>
              </a:ext>
            </a:extLst>
          </p:cNvPr>
          <p:cNvSpPr txBox="1"/>
          <p:nvPr/>
        </p:nvSpPr>
        <p:spPr>
          <a:xfrm>
            <a:off x="5564205" y="896230"/>
            <a:ext cx="2280346" cy="461665"/>
          </a:xfrm>
          <a:prstGeom prst="rect">
            <a:avLst/>
          </a:prstGeom>
          <a:noFill/>
        </p:spPr>
        <p:txBody>
          <a:bodyPr wrap="square" rtlCol="0">
            <a:spAutoFit/>
          </a:bodyPr>
          <a:lstStyle/>
          <a:p>
            <a:pPr algn="ctr"/>
            <a:r>
              <a:rPr lang="nl-NL" sz="2400">
                <a:solidFill>
                  <a:schemeClr val="bg1"/>
                </a:solidFill>
                <a:latin typeface="Avenir Next Condensed Medium" panose="020B0506020202020204" pitchFamily="34" charset="0"/>
              </a:rPr>
              <a:t>Overheden</a:t>
            </a:r>
            <a:endParaRPr lang="en-NL" sz="2400">
              <a:solidFill>
                <a:schemeClr val="bg1"/>
              </a:solidFill>
              <a:latin typeface="Avenir Next Condensed Medium" panose="020B0506020202020204" pitchFamily="34" charset="0"/>
            </a:endParaRPr>
          </a:p>
        </p:txBody>
      </p:sp>
      <p:sp>
        <p:nvSpPr>
          <p:cNvPr id="7" name="Rectangle 6">
            <a:extLst>
              <a:ext uri="{FF2B5EF4-FFF2-40B4-BE49-F238E27FC236}">
                <a16:creationId xmlns:a16="http://schemas.microsoft.com/office/drawing/2014/main" id="{E0C91CF1-E64E-8F4B-87F7-D4D605F444C9}"/>
              </a:ext>
            </a:extLst>
          </p:cNvPr>
          <p:cNvSpPr/>
          <p:nvPr/>
        </p:nvSpPr>
        <p:spPr>
          <a:xfrm>
            <a:off x="9371110" y="224018"/>
            <a:ext cx="2685286" cy="6561006"/>
          </a:xfrm>
          <a:prstGeom prst="rect">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Avenir Next Condensed Ultra Lig" panose="020B0206020202020204" pitchFamily="34" charset="77"/>
            </a:endParaRPr>
          </a:p>
        </p:txBody>
      </p:sp>
      <p:sp>
        <p:nvSpPr>
          <p:cNvPr id="8" name="TextBox 7">
            <a:extLst>
              <a:ext uri="{FF2B5EF4-FFF2-40B4-BE49-F238E27FC236}">
                <a16:creationId xmlns:a16="http://schemas.microsoft.com/office/drawing/2014/main" id="{F9F0CB35-E85A-F744-9D73-A2226881893F}"/>
              </a:ext>
            </a:extLst>
          </p:cNvPr>
          <p:cNvSpPr txBox="1"/>
          <p:nvPr/>
        </p:nvSpPr>
        <p:spPr>
          <a:xfrm>
            <a:off x="9025059" y="741086"/>
            <a:ext cx="2953581" cy="830997"/>
          </a:xfrm>
          <a:prstGeom prst="rect">
            <a:avLst/>
          </a:prstGeom>
          <a:noFill/>
        </p:spPr>
        <p:txBody>
          <a:bodyPr wrap="square" lIns="91440" tIns="45720" rIns="91440" bIns="45720" rtlCol="0" anchor="t">
            <a:spAutoFit/>
          </a:bodyPr>
          <a:lstStyle/>
          <a:p>
            <a:pPr algn="ctr"/>
            <a:r>
              <a:rPr lang="nl-NL" sz="2400" dirty="0">
                <a:solidFill>
                  <a:schemeClr val="bg1"/>
                </a:solidFill>
                <a:latin typeface="Avenir Next Condensed Medium" panose="020B0506020202020204" pitchFamily="34" charset="0"/>
              </a:rPr>
              <a:t>Archief</a:t>
            </a:r>
          </a:p>
          <a:p>
            <a:pPr algn="ctr"/>
            <a:r>
              <a:rPr lang="nl-NL" sz="2400" dirty="0">
                <a:solidFill>
                  <a:schemeClr val="bg1"/>
                </a:solidFill>
                <a:latin typeface="Avenir Next Condensed Medium" panose="020B0506020202020204" pitchFamily="34" charset="0"/>
              </a:rPr>
              <a:t>Zaaksysteem/DMS</a:t>
            </a:r>
            <a:endParaRPr lang="en-NL" sz="2400" dirty="0">
              <a:solidFill>
                <a:schemeClr val="bg1"/>
              </a:solidFill>
              <a:latin typeface="Avenir Next Condensed Medium" panose="020B0506020202020204" pitchFamily="34" charset="0"/>
            </a:endParaRPr>
          </a:p>
        </p:txBody>
      </p:sp>
      <p:pic>
        <p:nvPicPr>
          <p:cNvPr id="10" name="Picture 9">
            <a:extLst>
              <a:ext uri="{FF2B5EF4-FFF2-40B4-BE49-F238E27FC236}">
                <a16:creationId xmlns:a16="http://schemas.microsoft.com/office/drawing/2014/main" id="{02B8D062-143C-A047-AD01-FF299D8C80A0}"/>
              </a:ext>
            </a:extLst>
          </p:cNvPr>
          <p:cNvPicPr>
            <a:picLocks noChangeAspect="1"/>
          </p:cNvPicPr>
          <p:nvPr/>
        </p:nvPicPr>
        <p:blipFill rotWithShape="1">
          <a:blip r:embed="rId3">
            <a:biLevel thresh="50000"/>
            <a:extLst>
              <a:ext uri="{BEBA8EAE-BF5A-486C-A8C5-ECC9F3942E4B}">
                <a14:imgProps xmlns:a14="http://schemas.microsoft.com/office/drawing/2010/main">
                  <a14:imgLayer r:embed="rId4">
                    <a14:imgEffect>
                      <a14:backgroundRemoval t="8000" b="90000" l="3125" r="90000">
                        <a14:foregroundMark x1="10250" y1="38000" x2="3125" y2="35750"/>
                        <a14:foregroundMark x1="22250" y1="9375" x2="29000" y2="8000"/>
                        <a14:backgroundMark x1="7125" y1="24750" x2="7125" y2="24750"/>
                        <a14:backgroundMark x1="4250" y1="25750" x2="4250" y2="25750"/>
                        <a14:backgroundMark x1="6875" y1="32750" x2="6875" y2="32750"/>
                        <a14:backgroundMark x1="4000" y1="32250" x2="4000" y2="32250"/>
                        <a14:backgroundMark x1="38375" y1="16875" x2="38375" y2="16875"/>
                        <a14:backgroundMark x1="38125" y1="26250" x2="38125" y2="26250"/>
                        <a14:backgroundMark x1="44375" y1="26625" x2="44375" y2="26625"/>
                        <a14:backgroundMark x1="46000" y1="26625" x2="46000" y2="26625"/>
                        <a14:backgroundMark x1="45750" y1="31125" x2="45750" y2="31125"/>
                        <a14:backgroundMark x1="43500" y1="32250" x2="43500" y2="32250"/>
                        <a14:backgroundMark x1="38125" y1="32375" x2="38125" y2="32375"/>
                      </a14:backgroundRemoval>
                    </a14:imgEffect>
                    <a14:imgEffect>
                      <a14:sharpenSoften amount="100000"/>
                    </a14:imgEffect>
                    <a14:imgEffect>
                      <a14:saturation sat="400000"/>
                    </a14:imgEffect>
                    <a14:imgEffect>
                      <a14:brightnessContrast bright="100000" contrast="-100000"/>
                    </a14:imgEffect>
                  </a14:imgLayer>
                </a14:imgProps>
              </a:ext>
            </a:extLst>
          </a:blip>
          <a:srcRect l="-6259" t="-1776" r="44294" b="44345"/>
          <a:stretch/>
        </p:blipFill>
        <p:spPr>
          <a:xfrm>
            <a:off x="10203678" y="294163"/>
            <a:ext cx="615583" cy="606257"/>
          </a:xfrm>
          <a:prstGeom prst="rect">
            <a:avLst/>
          </a:prstGeom>
          <a:effectLst>
            <a:reflection endPos="0" dist="50800" dir="5400000" sy="-100000" algn="bl" rotWithShape="0"/>
          </a:effectLst>
        </p:spPr>
      </p:pic>
      <p:sp>
        <p:nvSpPr>
          <p:cNvPr id="12" name="TextBox 11">
            <a:extLst>
              <a:ext uri="{FF2B5EF4-FFF2-40B4-BE49-F238E27FC236}">
                <a16:creationId xmlns:a16="http://schemas.microsoft.com/office/drawing/2014/main" id="{7CE71D80-8752-8F4A-B8D6-70317B50C631}"/>
              </a:ext>
            </a:extLst>
          </p:cNvPr>
          <p:cNvSpPr txBox="1"/>
          <p:nvPr/>
        </p:nvSpPr>
        <p:spPr>
          <a:xfrm>
            <a:off x="9756003" y="2800868"/>
            <a:ext cx="2009113" cy="2031325"/>
          </a:xfrm>
          <a:prstGeom prst="rect">
            <a:avLst/>
          </a:prstGeom>
          <a:noFill/>
        </p:spPr>
        <p:txBody>
          <a:bodyPr wrap="square" lIns="91440" tIns="45720" rIns="91440" bIns="45720" rtlCol="0" anchor="t">
            <a:spAutoFit/>
          </a:bodyPr>
          <a:lstStyle/>
          <a:p>
            <a:pPr algn="ctr"/>
            <a:r>
              <a:rPr lang="nl-NL" dirty="0">
                <a:solidFill>
                  <a:schemeClr val="bg1"/>
                </a:solidFill>
                <a:latin typeface="Avenir Next Condensed"/>
              </a:rPr>
              <a:t>Zaaktype Eenvoudige beslisboom opstellen(G)</a:t>
            </a:r>
          </a:p>
          <a:p>
            <a:pPr algn="ctr"/>
            <a:r>
              <a:rPr lang="nl-NL" dirty="0">
                <a:solidFill>
                  <a:schemeClr val="bg1"/>
                </a:solidFill>
                <a:latin typeface="Avenir Next Condensed"/>
              </a:rPr>
              <a:t> </a:t>
            </a:r>
          </a:p>
          <a:p>
            <a:pPr algn="ctr"/>
            <a:r>
              <a:rPr lang="nl-NL" dirty="0">
                <a:solidFill>
                  <a:schemeClr val="bg1"/>
                </a:solidFill>
                <a:latin typeface="Avenir Next Condensed"/>
              </a:rPr>
              <a:t>Verordening opstellen(P+W)</a:t>
            </a:r>
            <a:endParaRPr lang="en-US" dirty="0"/>
          </a:p>
        </p:txBody>
      </p:sp>
      <p:sp>
        <p:nvSpPr>
          <p:cNvPr id="13" name="TextBox 12">
            <a:extLst>
              <a:ext uri="{FF2B5EF4-FFF2-40B4-BE49-F238E27FC236}">
                <a16:creationId xmlns:a16="http://schemas.microsoft.com/office/drawing/2014/main" id="{79A1E577-12F6-984A-B1AD-358A8A190FB9}"/>
              </a:ext>
            </a:extLst>
          </p:cNvPr>
          <p:cNvSpPr txBox="1"/>
          <p:nvPr/>
        </p:nvSpPr>
        <p:spPr>
          <a:xfrm>
            <a:off x="9546454" y="5073653"/>
            <a:ext cx="2316520" cy="1477328"/>
          </a:xfrm>
          <a:prstGeom prst="rect">
            <a:avLst/>
          </a:prstGeom>
          <a:noFill/>
        </p:spPr>
        <p:txBody>
          <a:bodyPr wrap="square" rtlCol="0">
            <a:spAutoFit/>
          </a:bodyPr>
          <a:lstStyle/>
          <a:p>
            <a:pPr algn="ctr"/>
            <a:r>
              <a:rPr lang="nl-NL" dirty="0">
                <a:solidFill>
                  <a:schemeClr val="bg1"/>
                </a:solidFill>
                <a:latin typeface="Avenir Next Condensed" panose="020B0506020202020204" pitchFamily="34" charset="0"/>
              </a:rPr>
              <a:t>Zaaktypen Omgevingsvergunning</a:t>
            </a:r>
          </a:p>
          <a:p>
            <a:pPr algn="ctr"/>
            <a:r>
              <a:rPr lang="nl-NL" dirty="0">
                <a:solidFill>
                  <a:schemeClr val="bg1"/>
                </a:solidFill>
                <a:latin typeface="Avenir Next Condensed" panose="020B0506020202020204" pitchFamily="34" charset="0"/>
              </a:rPr>
              <a:t>Zaaktype Technische bouwactiviteit realisatie melding</a:t>
            </a:r>
            <a:endParaRPr lang="en-NL" dirty="0">
              <a:solidFill>
                <a:schemeClr val="bg1"/>
              </a:solidFill>
              <a:latin typeface="Avenir Next Condensed" panose="020B0506020202020204" pitchFamily="34" charset="0"/>
            </a:endParaRPr>
          </a:p>
        </p:txBody>
      </p:sp>
      <p:sp>
        <p:nvSpPr>
          <p:cNvPr id="17" name="TextBox 16">
            <a:extLst>
              <a:ext uri="{FF2B5EF4-FFF2-40B4-BE49-F238E27FC236}">
                <a16:creationId xmlns:a16="http://schemas.microsoft.com/office/drawing/2014/main" id="{86C58CCC-26EA-F44E-9F19-6C6CE2C31E05}"/>
              </a:ext>
            </a:extLst>
          </p:cNvPr>
          <p:cNvSpPr txBox="1"/>
          <p:nvPr/>
        </p:nvSpPr>
        <p:spPr>
          <a:xfrm>
            <a:off x="5704894" y="1491759"/>
            <a:ext cx="2041588" cy="1200329"/>
          </a:xfrm>
          <a:prstGeom prst="rect">
            <a:avLst/>
          </a:prstGeom>
          <a:noFill/>
        </p:spPr>
        <p:txBody>
          <a:bodyPr wrap="square" lIns="91440" tIns="45720" rIns="91440" bIns="45720" rtlCol="0" anchor="t">
            <a:spAutoFit/>
          </a:bodyPr>
          <a:lstStyle/>
          <a:p>
            <a:pPr algn="ctr"/>
            <a:r>
              <a:rPr lang="en-NL" dirty="0">
                <a:solidFill>
                  <a:schemeClr val="bg1"/>
                </a:solidFill>
                <a:latin typeface="Avenir Next Condensed"/>
              </a:rPr>
              <a:t>Omgevingsbeleid</a:t>
            </a:r>
            <a:endParaRPr lang="nl-NL" dirty="0">
              <a:solidFill>
                <a:schemeClr val="bg1"/>
              </a:solidFill>
              <a:latin typeface="Avenir Next Condensed"/>
            </a:endParaRPr>
          </a:p>
          <a:p>
            <a:pPr algn="ctr"/>
            <a:r>
              <a:rPr lang="nl-NL" dirty="0">
                <a:solidFill>
                  <a:schemeClr val="bg1"/>
                </a:solidFill>
                <a:latin typeface="Avenir Next Condensed"/>
              </a:rPr>
              <a:t>Plansoftware</a:t>
            </a:r>
          </a:p>
          <a:p>
            <a:pPr algn="ctr"/>
            <a:r>
              <a:rPr lang="nl-NL" dirty="0">
                <a:solidFill>
                  <a:schemeClr val="bg1"/>
                </a:solidFill>
                <a:latin typeface="Avenir Next Condensed"/>
              </a:rPr>
              <a:t>+</a:t>
            </a:r>
          </a:p>
          <a:p>
            <a:pPr algn="ctr"/>
            <a:r>
              <a:rPr lang="nl-NL" dirty="0">
                <a:solidFill>
                  <a:schemeClr val="bg1"/>
                </a:solidFill>
                <a:latin typeface="Avenir Next Condensed"/>
              </a:rPr>
              <a:t>zaaksysteem</a:t>
            </a:r>
            <a:endParaRPr lang="en-US" dirty="0">
              <a:solidFill>
                <a:schemeClr val="bg1"/>
              </a:solidFill>
            </a:endParaRPr>
          </a:p>
        </p:txBody>
      </p:sp>
      <p:sp>
        <p:nvSpPr>
          <p:cNvPr id="18" name="TextBox 17">
            <a:extLst>
              <a:ext uri="{FF2B5EF4-FFF2-40B4-BE49-F238E27FC236}">
                <a16:creationId xmlns:a16="http://schemas.microsoft.com/office/drawing/2014/main" id="{B90B7E1C-A716-F049-A946-36FC94564EED}"/>
              </a:ext>
            </a:extLst>
          </p:cNvPr>
          <p:cNvSpPr txBox="1"/>
          <p:nvPr/>
        </p:nvSpPr>
        <p:spPr>
          <a:xfrm>
            <a:off x="5682057" y="2862454"/>
            <a:ext cx="2035753" cy="1754326"/>
          </a:xfrm>
          <a:prstGeom prst="rect">
            <a:avLst/>
          </a:prstGeom>
          <a:noFill/>
        </p:spPr>
        <p:txBody>
          <a:bodyPr wrap="square" lIns="91440" tIns="45720" rIns="91440" bIns="45720" rtlCol="0" anchor="t">
            <a:spAutoFit/>
          </a:bodyPr>
          <a:lstStyle/>
          <a:p>
            <a:pPr algn="ctr"/>
            <a:r>
              <a:rPr lang="en-NL" dirty="0">
                <a:solidFill>
                  <a:schemeClr val="bg1"/>
                </a:solidFill>
                <a:latin typeface="Avenir Next Condensed"/>
              </a:rPr>
              <a:t>Toepasbare Regels</a:t>
            </a:r>
            <a:r>
              <a:rPr lang="nl-NL" dirty="0">
                <a:solidFill>
                  <a:schemeClr val="bg1"/>
                </a:solidFill>
                <a:latin typeface="Avenir Next Condensed"/>
              </a:rPr>
              <a:t>+</a:t>
            </a:r>
          </a:p>
          <a:p>
            <a:pPr algn="ctr"/>
            <a:r>
              <a:rPr lang="nl-NL" dirty="0">
                <a:solidFill>
                  <a:schemeClr val="bg1"/>
                </a:solidFill>
                <a:latin typeface="Avenir Next Condensed"/>
              </a:rPr>
              <a:t>Indieningsvereisten</a:t>
            </a:r>
          </a:p>
          <a:p>
            <a:pPr algn="ctr"/>
            <a:endParaRPr lang="nl-NL" dirty="0">
              <a:solidFill>
                <a:schemeClr val="bg1"/>
              </a:solidFill>
              <a:latin typeface="Avenir Next Condensed"/>
            </a:endParaRPr>
          </a:p>
          <a:p>
            <a:pPr algn="ctr"/>
            <a:r>
              <a:rPr lang="nl-NL" dirty="0">
                <a:solidFill>
                  <a:schemeClr val="bg1"/>
                </a:solidFill>
                <a:latin typeface="Avenir Next Condensed"/>
              </a:rPr>
              <a:t>TR software</a:t>
            </a:r>
          </a:p>
          <a:p>
            <a:pPr algn="ctr"/>
            <a:r>
              <a:rPr lang="nl-NL" dirty="0">
                <a:solidFill>
                  <a:schemeClr val="bg1"/>
                </a:solidFill>
                <a:latin typeface="Avenir Next Condensed"/>
              </a:rPr>
              <a:t>+</a:t>
            </a:r>
          </a:p>
          <a:p>
            <a:pPr algn="ctr"/>
            <a:r>
              <a:rPr lang="nl-NL" dirty="0">
                <a:solidFill>
                  <a:schemeClr val="bg1"/>
                </a:solidFill>
                <a:latin typeface="Avenir Next Condensed"/>
              </a:rPr>
              <a:t>zaaksysteem</a:t>
            </a:r>
          </a:p>
        </p:txBody>
      </p:sp>
      <p:sp>
        <p:nvSpPr>
          <p:cNvPr id="19" name="TextBox 18">
            <a:extLst>
              <a:ext uri="{FF2B5EF4-FFF2-40B4-BE49-F238E27FC236}">
                <a16:creationId xmlns:a16="http://schemas.microsoft.com/office/drawing/2014/main" id="{D2CAD4DA-DAAC-FA49-864F-B72614F749C5}"/>
              </a:ext>
            </a:extLst>
          </p:cNvPr>
          <p:cNvSpPr txBox="1"/>
          <p:nvPr/>
        </p:nvSpPr>
        <p:spPr>
          <a:xfrm>
            <a:off x="5795291" y="5345403"/>
            <a:ext cx="1838345" cy="646331"/>
          </a:xfrm>
          <a:prstGeom prst="rect">
            <a:avLst/>
          </a:prstGeom>
          <a:noFill/>
        </p:spPr>
        <p:txBody>
          <a:bodyPr wrap="square" rtlCol="0">
            <a:spAutoFit/>
          </a:bodyPr>
          <a:lstStyle/>
          <a:p>
            <a:pPr algn="ctr"/>
            <a:r>
              <a:rPr lang="en-NL" dirty="0">
                <a:solidFill>
                  <a:schemeClr val="bg1"/>
                </a:solidFill>
                <a:latin typeface="Avenir Next Condensed" panose="020B0506020202020204" pitchFamily="34" charset="0"/>
              </a:rPr>
              <a:t>VTH</a:t>
            </a:r>
            <a:endParaRPr lang="nl-NL" dirty="0">
              <a:solidFill>
                <a:schemeClr val="bg1"/>
              </a:solidFill>
              <a:latin typeface="Avenir Next Condensed" panose="020B0506020202020204" pitchFamily="34" charset="0"/>
            </a:endParaRPr>
          </a:p>
          <a:p>
            <a:pPr algn="ctr"/>
            <a:r>
              <a:rPr lang="nl-NL" dirty="0">
                <a:solidFill>
                  <a:schemeClr val="bg1"/>
                </a:solidFill>
                <a:latin typeface="Avenir Next Condensed" panose="020B0506020202020204" pitchFamily="34" charset="0"/>
              </a:rPr>
              <a:t>zaakafhandeling</a:t>
            </a:r>
            <a:endParaRPr lang="en-NL" dirty="0">
              <a:solidFill>
                <a:schemeClr val="bg1"/>
              </a:solidFill>
              <a:latin typeface="Avenir Next Condensed" panose="020B0506020202020204" pitchFamily="34" charset="0"/>
            </a:endParaRPr>
          </a:p>
        </p:txBody>
      </p:sp>
      <p:sp>
        <p:nvSpPr>
          <p:cNvPr id="20" name="Rectangle 19">
            <a:extLst>
              <a:ext uri="{FF2B5EF4-FFF2-40B4-BE49-F238E27FC236}">
                <a16:creationId xmlns:a16="http://schemas.microsoft.com/office/drawing/2014/main" id="{9F91A583-FAFD-1242-A412-E23545B0158D}"/>
              </a:ext>
            </a:extLst>
          </p:cNvPr>
          <p:cNvSpPr/>
          <p:nvPr/>
        </p:nvSpPr>
        <p:spPr>
          <a:xfrm>
            <a:off x="5686914" y="5059639"/>
            <a:ext cx="2031995" cy="159271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2400">
              <a:latin typeface="Avenir Next Condensed Ultra Lig" panose="020B0206020202020204" pitchFamily="34" charset="77"/>
            </a:endParaRPr>
          </a:p>
        </p:txBody>
      </p:sp>
      <p:sp>
        <p:nvSpPr>
          <p:cNvPr id="21" name="Rectangle 20">
            <a:extLst>
              <a:ext uri="{FF2B5EF4-FFF2-40B4-BE49-F238E27FC236}">
                <a16:creationId xmlns:a16="http://schemas.microsoft.com/office/drawing/2014/main" id="{DFB50939-2CA5-B747-B94C-28CA02AB01E6}"/>
              </a:ext>
            </a:extLst>
          </p:cNvPr>
          <p:cNvSpPr/>
          <p:nvPr/>
        </p:nvSpPr>
        <p:spPr>
          <a:xfrm>
            <a:off x="5686914" y="2859917"/>
            <a:ext cx="2031995" cy="204086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2400">
              <a:latin typeface="Avenir Next Condensed Ultra Lig" panose="020B0206020202020204" pitchFamily="34" charset="77"/>
            </a:endParaRPr>
          </a:p>
        </p:txBody>
      </p:sp>
      <p:sp>
        <p:nvSpPr>
          <p:cNvPr id="22" name="Rectangle 21">
            <a:extLst>
              <a:ext uri="{FF2B5EF4-FFF2-40B4-BE49-F238E27FC236}">
                <a16:creationId xmlns:a16="http://schemas.microsoft.com/office/drawing/2014/main" id="{1F8EED8D-ED16-BD43-8FA4-08FDED7A5229}"/>
              </a:ext>
            </a:extLst>
          </p:cNvPr>
          <p:cNvSpPr/>
          <p:nvPr/>
        </p:nvSpPr>
        <p:spPr>
          <a:xfrm>
            <a:off x="5675789" y="1477129"/>
            <a:ext cx="2043119" cy="132373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2400">
              <a:latin typeface="Avenir Next Condensed Ultra Lig" panose="020B0206020202020204" pitchFamily="34" charset="77"/>
            </a:endParaRPr>
          </a:p>
        </p:txBody>
      </p:sp>
      <p:sp>
        <p:nvSpPr>
          <p:cNvPr id="24" name="TextBox 23">
            <a:extLst>
              <a:ext uri="{FF2B5EF4-FFF2-40B4-BE49-F238E27FC236}">
                <a16:creationId xmlns:a16="http://schemas.microsoft.com/office/drawing/2014/main" id="{A7A44A31-298C-AB46-92DD-E712C254AF23}"/>
              </a:ext>
            </a:extLst>
          </p:cNvPr>
          <p:cNvSpPr txBox="1"/>
          <p:nvPr/>
        </p:nvSpPr>
        <p:spPr>
          <a:xfrm>
            <a:off x="398117" y="703124"/>
            <a:ext cx="4032875" cy="830997"/>
          </a:xfrm>
          <a:prstGeom prst="rect">
            <a:avLst/>
          </a:prstGeom>
          <a:noFill/>
        </p:spPr>
        <p:txBody>
          <a:bodyPr wrap="square" rtlCol="0">
            <a:spAutoFit/>
          </a:bodyPr>
          <a:lstStyle/>
          <a:p>
            <a:pPr algn="ctr"/>
            <a:r>
              <a:rPr lang="en-NL" sz="2400">
                <a:solidFill>
                  <a:schemeClr val="bg1"/>
                </a:solidFill>
                <a:latin typeface="Avenir Next Condensed Medium" panose="020B0506020202020204" pitchFamily="34" charset="0"/>
              </a:rPr>
              <a:t>LANDELIJKE </a:t>
            </a:r>
          </a:p>
          <a:p>
            <a:pPr algn="ctr"/>
            <a:r>
              <a:rPr lang="en-NL" sz="2400">
                <a:solidFill>
                  <a:schemeClr val="bg1"/>
                </a:solidFill>
                <a:latin typeface="Avenir Next Condensed Medium" panose="020B0506020202020204" pitchFamily="34" charset="0"/>
              </a:rPr>
              <a:t>VOORZIENINGEN</a:t>
            </a:r>
          </a:p>
        </p:txBody>
      </p:sp>
      <p:sp>
        <p:nvSpPr>
          <p:cNvPr id="25" name="Rectangle 24">
            <a:extLst>
              <a:ext uri="{FF2B5EF4-FFF2-40B4-BE49-F238E27FC236}">
                <a16:creationId xmlns:a16="http://schemas.microsoft.com/office/drawing/2014/main" id="{7F189646-A597-F54B-8FEC-7205787F5A78}"/>
              </a:ext>
            </a:extLst>
          </p:cNvPr>
          <p:cNvSpPr/>
          <p:nvPr/>
        </p:nvSpPr>
        <p:spPr>
          <a:xfrm>
            <a:off x="2505367" y="1751860"/>
            <a:ext cx="2017847" cy="84135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2400">
              <a:latin typeface="Avenir Next Condensed Ultra Lig" panose="020B0206020202020204" pitchFamily="34" charset="77"/>
            </a:endParaRPr>
          </a:p>
        </p:txBody>
      </p:sp>
      <p:sp>
        <p:nvSpPr>
          <p:cNvPr id="26" name="Rectangle 25">
            <a:extLst>
              <a:ext uri="{FF2B5EF4-FFF2-40B4-BE49-F238E27FC236}">
                <a16:creationId xmlns:a16="http://schemas.microsoft.com/office/drawing/2014/main" id="{F0EA3808-27E1-714C-AB05-7A9147B87A48}"/>
              </a:ext>
            </a:extLst>
          </p:cNvPr>
          <p:cNvSpPr/>
          <p:nvPr/>
        </p:nvSpPr>
        <p:spPr>
          <a:xfrm>
            <a:off x="2514022" y="2735659"/>
            <a:ext cx="2031995" cy="310189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2400">
              <a:latin typeface="Avenir Next Condensed Ultra Lig" panose="020B0206020202020204" pitchFamily="34" charset="77"/>
            </a:endParaRPr>
          </a:p>
        </p:txBody>
      </p:sp>
      <p:sp>
        <p:nvSpPr>
          <p:cNvPr id="28" name="Rectangle 27">
            <a:extLst>
              <a:ext uri="{FF2B5EF4-FFF2-40B4-BE49-F238E27FC236}">
                <a16:creationId xmlns:a16="http://schemas.microsoft.com/office/drawing/2014/main" id="{B1CC5B33-13D8-984C-B08F-6F5DD6A4CF94}"/>
              </a:ext>
            </a:extLst>
          </p:cNvPr>
          <p:cNvSpPr/>
          <p:nvPr/>
        </p:nvSpPr>
        <p:spPr>
          <a:xfrm>
            <a:off x="355152" y="1748653"/>
            <a:ext cx="2031995" cy="84534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2400">
              <a:latin typeface="Avenir Next Condensed Ultra Lig" panose="020B0206020202020204" pitchFamily="34" charset="77"/>
            </a:endParaRPr>
          </a:p>
        </p:txBody>
      </p:sp>
      <p:sp>
        <p:nvSpPr>
          <p:cNvPr id="29" name="TextBox 28">
            <a:extLst>
              <a:ext uri="{FF2B5EF4-FFF2-40B4-BE49-F238E27FC236}">
                <a16:creationId xmlns:a16="http://schemas.microsoft.com/office/drawing/2014/main" id="{DC098E1D-5820-F545-AB50-6339FC6B936A}"/>
              </a:ext>
            </a:extLst>
          </p:cNvPr>
          <p:cNvSpPr txBox="1"/>
          <p:nvPr/>
        </p:nvSpPr>
        <p:spPr>
          <a:xfrm>
            <a:off x="2780283" y="2018411"/>
            <a:ext cx="1510011" cy="369332"/>
          </a:xfrm>
          <a:prstGeom prst="rect">
            <a:avLst/>
          </a:prstGeom>
          <a:noFill/>
        </p:spPr>
        <p:txBody>
          <a:bodyPr wrap="square" rtlCol="0">
            <a:spAutoFit/>
          </a:bodyPr>
          <a:lstStyle/>
          <a:p>
            <a:pPr algn="ctr"/>
            <a:r>
              <a:rPr lang="en-NL">
                <a:solidFill>
                  <a:schemeClr val="bg1"/>
                </a:solidFill>
                <a:latin typeface="Avenir Next Condensed" panose="020B0506020202020204" pitchFamily="34" charset="0"/>
              </a:rPr>
              <a:t>LVBB</a:t>
            </a:r>
          </a:p>
        </p:txBody>
      </p:sp>
      <p:sp>
        <p:nvSpPr>
          <p:cNvPr id="30" name="TextBox 29">
            <a:extLst>
              <a:ext uri="{FF2B5EF4-FFF2-40B4-BE49-F238E27FC236}">
                <a16:creationId xmlns:a16="http://schemas.microsoft.com/office/drawing/2014/main" id="{CC1299DB-D696-CC4F-8D94-60CCB9F01066}"/>
              </a:ext>
            </a:extLst>
          </p:cNvPr>
          <p:cNvSpPr txBox="1"/>
          <p:nvPr/>
        </p:nvSpPr>
        <p:spPr>
          <a:xfrm>
            <a:off x="2759950" y="4572034"/>
            <a:ext cx="1510011" cy="369332"/>
          </a:xfrm>
          <a:prstGeom prst="rect">
            <a:avLst/>
          </a:prstGeom>
          <a:noFill/>
        </p:spPr>
        <p:txBody>
          <a:bodyPr wrap="square" rtlCol="0">
            <a:spAutoFit/>
          </a:bodyPr>
          <a:lstStyle/>
          <a:p>
            <a:pPr algn="ctr"/>
            <a:r>
              <a:rPr lang="en-NL" dirty="0">
                <a:solidFill>
                  <a:schemeClr val="bg1"/>
                </a:solidFill>
                <a:latin typeface="Avenir Next Condensed" panose="020B0506020202020204" pitchFamily="34" charset="0"/>
              </a:rPr>
              <a:t>DSO-LV</a:t>
            </a:r>
          </a:p>
        </p:txBody>
      </p:sp>
      <p:sp>
        <p:nvSpPr>
          <p:cNvPr id="31" name="TextBox 30">
            <a:extLst>
              <a:ext uri="{FF2B5EF4-FFF2-40B4-BE49-F238E27FC236}">
                <a16:creationId xmlns:a16="http://schemas.microsoft.com/office/drawing/2014/main" id="{6A0DF7C8-272F-A44A-94CC-D3D8470A5623}"/>
              </a:ext>
            </a:extLst>
          </p:cNvPr>
          <p:cNvSpPr txBox="1"/>
          <p:nvPr/>
        </p:nvSpPr>
        <p:spPr>
          <a:xfrm>
            <a:off x="326101" y="1965272"/>
            <a:ext cx="1436899" cy="369332"/>
          </a:xfrm>
          <a:prstGeom prst="rect">
            <a:avLst/>
          </a:prstGeom>
          <a:noFill/>
        </p:spPr>
        <p:txBody>
          <a:bodyPr wrap="square" rtlCol="0">
            <a:spAutoFit/>
          </a:bodyPr>
          <a:lstStyle/>
          <a:p>
            <a:pPr algn="ctr"/>
            <a:r>
              <a:rPr lang="en-NL">
                <a:solidFill>
                  <a:schemeClr val="bg1"/>
                </a:solidFill>
                <a:latin typeface="Avenir Next Condensed" panose="020B0506020202020204" pitchFamily="34" charset="0"/>
              </a:rPr>
              <a:t>Overheid.nl</a:t>
            </a:r>
          </a:p>
        </p:txBody>
      </p:sp>
      <p:grpSp>
        <p:nvGrpSpPr>
          <p:cNvPr id="58" name="Group 57">
            <a:extLst>
              <a:ext uri="{FF2B5EF4-FFF2-40B4-BE49-F238E27FC236}">
                <a16:creationId xmlns:a16="http://schemas.microsoft.com/office/drawing/2014/main" id="{8C796BF0-18B9-BA4D-82AB-FFFFD618F4D7}"/>
              </a:ext>
            </a:extLst>
          </p:cNvPr>
          <p:cNvGrpSpPr/>
          <p:nvPr/>
        </p:nvGrpSpPr>
        <p:grpSpPr>
          <a:xfrm>
            <a:off x="199100" y="2810616"/>
            <a:ext cx="2074048" cy="3919559"/>
            <a:chOff x="522491" y="2724371"/>
            <a:chExt cx="2095157" cy="3919559"/>
          </a:xfrm>
        </p:grpSpPr>
        <p:sp>
          <p:nvSpPr>
            <p:cNvPr id="37" name="Rectangle 36">
              <a:extLst>
                <a:ext uri="{FF2B5EF4-FFF2-40B4-BE49-F238E27FC236}">
                  <a16:creationId xmlns:a16="http://schemas.microsoft.com/office/drawing/2014/main" id="{CA856110-C92E-5B4A-8123-97271E4A56EB}"/>
                </a:ext>
              </a:extLst>
            </p:cNvPr>
            <p:cNvSpPr/>
            <p:nvPr/>
          </p:nvSpPr>
          <p:spPr>
            <a:xfrm>
              <a:off x="522491" y="2724371"/>
              <a:ext cx="2095157" cy="3919559"/>
            </a:xfrm>
            <a:prstGeom prst="rect">
              <a:avLst/>
            </a:prstGeom>
            <a:solidFill>
              <a:schemeClr val="bg1">
                <a:lumMod val="75000"/>
              </a:schemeClr>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2000">
                <a:solidFill>
                  <a:schemeClr val="bg1"/>
                </a:solidFill>
                <a:latin typeface="Avenir Next Condensed" panose="020B0506020202020204" pitchFamily="34" charset="0"/>
              </a:endParaRPr>
            </a:p>
          </p:txBody>
        </p:sp>
        <p:sp>
          <p:nvSpPr>
            <p:cNvPr id="38" name="TextBox 37">
              <a:extLst>
                <a:ext uri="{FF2B5EF4-FFF2-40B4-BE49-F238E27FC236}">
                  <a16:creationId xmlns:a16="http://schemas.microsoft.com/office/drawing/2014/main" id="{2CF2547E-74E4-834A-9541-38820727E682}"/>
                </a:ext>
              </a:extLst>
            </p:cNvPr>
            <p:cNvSpPr txBox="1"/>
            <p:nvPr/>
          </p:nvSpPr>
          <p:spPr>
            <a:xfrm>
              <a:off x="672715" y="2797247"/>
              <a:ext cx="1704992" cy="461665"/>
            </a:xfrm>
            <a:prstGeom prst="rect">
              <a:avLst/>
            </a:prstGeom>
            <a:noFill/>
            <a:ln>
              <a:noFill/>
            </a:ln>
          </p:spPr>
          <p:txBody>
            <a:bodyPr wrap="square" rtlCol="0">
              <a:spAutoFit/>
            </a:bodyPr>
            <a:lstStyle/>
            <a:p>
              <a:pPr algn="ctr"/>
              <a:r>
                <a:rPr lang="en-NL" sz="2400">
                  <a:solidFill>
                    <a:schemeClr val="bg1"/>
                  </a:solidFill>
                  <a:latin typeface="Avenir Next Condensed Medium" panose="020B0506020202020204" pitchFamily="34" charset="0"/>
                </a:rPr>
                <a:t>AFNEMERS</a:t>
              </a:r>
            </a:p>
          </p:txBody>
        </p:sp>
        <p:pic>
          <p:nvPicPr>
            <p:cNvPr id="39" name="Picture 38">
              <a:extLst>
                <a:ext uri="{FF2B5EF4-FFF2-40B4-BE49-F238E27FC236}">
                  <a16:creationId xmlns:a16="http://schemas.microsoft.com/office/drawing/2014/main" id="{05D0EF20-037D-3841-8B6F-E3662E683B2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17518" y1="82585" x2="17430" y2="59188"/>
                          <a14:backgroundMark x1="61180" y1="51496" x2="59683" y2="90064"/>
                        </a14:backgroundRemoval>
                      </a14:imgEffect>
                    </a14:imgLayer>
                  </a14:imgProps>
                </a:ext>
              </a:extLst>
            </a:blip>
            <a:srcRect l="8516" t="53208" r="72030" b="12454"/>
            <a:stretch/>
          </p:blipFill>
          <p:spPr>
            <a:xfrm>
              <a:off x="633330" y="5339225"/>
              <a:ext cx="395255" cy="574838"/>
            </a:xfrm>
            <a:prstGeom prst="rect">
              <a:avLst/>
            </a:prstGeom>
            <a:ln>
              <a:noFill/>
            </a:ln>
          </p:spPr>
        </p:pic>
        <p:pic>
          <p:nvPicPr>
            <p:cNvPr id="40" name="Picture 39">
              <a:extLst>
                <a:ext uri="{FF2B5EF4-FFF2-40B4-BE49-F238E27FC236}">
                  <a16:creationId xmlns:a16="http://schemas.microsoft.com/office/drawing/2014/main" id="{372CB22B-A3B4-B84C-BC7C-560FC7C2DCCF}"/>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10000" r="90000">
                          <a14:foregroundMark x1="81074" y1="20299" x2="81250" y2="43590"/>
                          <a14:foregroundMark x1="75968" y1="27991" x2="87588" y2="27671"/>
                          <a14:backgroundMark x1="61180" y1="56197" x2="60123" y2="79274"/>
                          <a14:backgroundMark x1="60123" y1="79274" x2="59947" y2="79808"/>
                          <a14:backgroundMark x1="63732" y1="55342" x2="56074" y2="90812"/>
                        </a14:backgroundRemoval>
                      </a14:imgEffect>
                    </a14:imgLayer>
                  </a14:imgProps>
                </a:ext>
              </a:extLst>
            </a:blip>
            <a:srcRect l="70997" t="13914" r="8214" b="51420"/>
            <a:stretch/>
          </p:blipFill>
          <p:spPr>
            <a:xfrm>
              <a:off x="610201" y="4624289"/>
              <a:ext cx="418384" cy="574838"/>
            </a:xfrm>
            <a:prstGeom prst="rect">
              <a:avLst/>
            </a:prstGeom>
            <a:ln>
              <a:noFill/>
            </a:ln>
          </p:spPr>
        </p:pic>
        <p:pic>
          <p:nvPicPr>
            <p:cNvPr id="41" name="Picture 40">
              <a:extLst>
                <a:ext uri="{FF2B5EF4-FFF2-40B4-BE49-F238E27FC236}">
                  <a16:creationId xmlns:a16="http://schemas.microsoft.com/office/drawing/2014/main" id="{4EB46A34-1E99-004C-878E-A60DF4BCC40E}"/>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0000" b="90000" l="10000" r="90000">
                          <a14:foregroundMark x1="38556" y1="19017" x2="40229" y2="42628"/>
                          <a14:backgroundMark x1="67694" y1="55449" x2="60035" y2="74573"/>
                          <a14:backgroundMark x1="60035" y1="74573" x2="54049" y2="82585"/>
                        </a14:backgroundRemoval>
                      </a14:imgEffect>
                    </a14:imgLayer>
                  </a14:imgProps>
                </a:ext>
              </a:extLst>
            </a:blip>
            <a:srcRect l="27176" t="12753" r="51373" b="52471"/>
            <a:stretch/>
          </p:blipFill>
          <p:spPr>
            <a:xfrm>
              <a:off x="593975" y="3918840"/>
              <a:ext cx="425809" cy="568807"/>
            </a:xfrm>
            <a:prstGeom prst="rect">
              <a:avLst/>
            </a:prstGeom>
            <a:ln>
              <a:noFill/>
            </a:ln>
          </p:spPr>
        </p:pic>
        <p:pic>
          <p:nvPicPr>
            <p:cNvPr id="42" name="Picture 41">
              <a:extLst>
                <a:ext uri="{FF2B5EF4-FFF2-40B4-BE49-F238E27FC236}">
                  <a16:creationId xmlns:a16="http://schemas.microsoft.com/office/drawing/2014/main" id="{49EF74D3-137C-1642-AC34-4F10737D9039}"/>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10000" b="90000" l="10000" r="90000">
                          <a14:foregroundMark x1="15905" y1="37116" x2="15933" y2="37927"/>
                          <a14:foregroundMark x1="15829" y1="34946" x2="15867" y2="36045"/>
                          <a14:foregroundMark x1="15317" y1="20299" x2="15731" y2="32146"/>
                          <a14:foregroundMark x1="16301" y1="36731" x2="19982" y2="24786"/>
                          <a14:foregroundMark x1="15933" y1="37927" x2="16290" y2="36767"/>
                          <a14:foregroundMark x1="19982" y1="24786" x2="20335" y2="41132"/>
                          <a14:backgroundMark x1="57218" y1="56838" x2="62236" y2="76923"/>
                          <a14:backgroundMark x1="62236" y1="76923" x2="62500" y2="57906"/>
                          <a14:backgroundMark x1="62500" y1="57906" x2="55106" y2="75534"/>
                          <a14:backgroundMark x1="14877" y1="34081" x2="14877" y2="34081"/>
                          <a14:backgroundMark x1="14965" y1="33868" x2="15405" y2="35150"/>
                          <a14:backgroundMark x1="15053" y1="33440" x2="15493" y2="33440"/>
                          <a14:backgroundMark x1="15405" y1="35256" x2="14877" y2="35363"/>
                          <a14:backgroundMark x1="15141" y1="35256" x2="15141" y2="35256"/>
                          <a14:backgroundMark x1="15141" y1="35363" x2="15493" y2="35043"/>
                          <a14:backgroundMark x1="15317" y1="34722" x2="15405" y2="33868"/>
                        </a14:backgroundRemoval>
                      </a14:imgEffect>
                    </a14:imgLayer>
                  </a14:imgProps>
                </a:ext>
              </a:extLst>
            </a:blip>
            <a:srcRect l="7738" t="14483" r="71665" b="52237"/>
            <a:stretch/>
          </p:blipFill>
          <p:spPr>
            <a:xfrm>
              <a:off x="603505" y="3209137"/>
              <a:ext cx="431773" cy="574838"/>
            </a:xfrm>
            <a:prstGeom prst="rect">
              <a:avLst/>
            </a:prstGeom>
            <a:ln>
              <a:noFill/>
            </a:ln>
          </p:spPr>
        </p:pic>
        <p:pic>
          <p:nvPicPr>
            <p:cNvPr id="43" name="Picture 42">
              <a:extLst>
                <a:ext uri="{FF2B5EF4-FFF2-40B4-BE49-F238E27FC236}">
                  <a16:creationId xmlns:a16="http://schemas.microsoft.com/office/drawing/2014/main" id="{AA1CA720-1969-6948-8565-AF6725DA88F8}"/>
                </a:ext>
              </a:extLst>
            </p:cNvPr>
            <p:cNvPicPr>
              <a:picLocks noChangeAspect="1"/>
            </p:cNvPicPr>
            <p:nvPr/>
          </p:nvPicPr>
          <p:blipFill>
            <a:blip r:embed="rId13"/>
            <a:stretch>
              <a:fillRect/>
            </a:stretch>
          </p:blipFill>
          <p:spPr>
            <a:xfrm>
              <a:off x="619351" y="6067181"/>
              <a:ext cx="418917" cy="418917"/>
            </a:xfrm>
            <a:prstGeom prst="rect">
              <a:avLst/>
            </a:prstGeom>
            <a:ln>
              <a:noFill/>
            </a:ln>
          </p:spPr>
        </p:pic>
        <p:sp>
          <p:nvSpPr>
            <p:cNvPr id="44" name="Rectangle 43">
              <a:extLst>
                <a:ext uri="{FF2B5EF4-FFF2-40B4-BE49-F238E27FC236}">
                  <a16:creationId xmlns:a16="http://schemas.microsoft.com/office/drawing/2014/main" id="{93813063-9592-F246-A050-169FF4D95B2A}"/>
                </a:ext>
              </a:extLst>
            </p:cNvPr>
            <p:cNvSpPr/>
            <p:nvPr/>
          </p:nvSpPr>
          <p:spPr>
            <a:xfrm>
              <a:off x="645271" y="3154738"/>
              <a:ext cx="1759879" cy="652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2000">
                <a:solidFill>
                  <a:schemeClr val="bg1"/>
                </a:solidFill>
                <a:latin typeface="Avenir Next Condensed" panose="020B0506020202020204" pitchFamily="34" charset="0"/>
              </a:endParaRPr>
            </a:p>
          </p:txBody>
        </p:sp>
        <p:sp>
          <p:nvSpPr>
            <p:cNvPr id="45" name="Rectangle 44">
              <a:extLst>
                <a:ext uri="{FF2B5EF4-FFF2-40B4-BE49-F238E27FC236}">
                  <a16:creationId xmlns:a16="http://schemas.microsoft.com/office/drawing/2014/main" id="{9BB089CB-02EA-144B-B3C2-522281533CEC}"/>
                </a:ext>
              </a:extLst>
            </p:cNvPr>
            <p:cNvSpPr/>
            <p:nvPr/>
          </p:nvSpPr>
          <p:spPr>
            <a:xfrm>
              <a:off x="649353" y="3854732"/>
              <a:ext cx="1759879" cy="652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2000">
                <a:solidFill>
                  <a:schemeClr val="bg1"/>
                </a:solidFill>
                <a:latin typeface="Avenir Next Condensed" panose="020B0506020202020204" pitchFamily="34" charset="0"/>
              </a:endParaRPr>
            </a:p>
          </p:txBody>
        </p:sp>
        <p:sp>
          <p:nvSpPr>
            <p:cNvPr id="46" name="Rectangle 45">
              <a:extLst>
                <a:ext uri="{FF2B5EF4-FFF2-40B4-BE49-F238E27FC236}">
                  <a16:creationId xmlns:a16="http://schemas.microsoft.com/office/drawing/2014/main" id="{D5078E4A-D418-764B-8873-52736661D5C2}"/>
                </a:ext>
              </a:extLst>
            </p:cNvPr>
            <p:cNvSpPr/>
            <p:nvPr/>
          </p:nvSpPr>
          <p:spPr>
            <a:xfrm>
              <a:off x="650943" y="4563563"/>
              <a:ext cx="1759879" cy="652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2000">
                <a:solidFill>
                  <a:schemeClr val="bg1"/>
                </a:solidFill>
                <a:latin typeface="Avenir Next Condensed" panose="020B0506020202020204" pitchFamily="34" charset="0"/>
              </a:endParaRPr>
            </a:p>
          </p:txBody>
        </p:sp>
        <p:sp>
          <p:nvSpPr>
            <p:cNvPr id="47" name="Rectangle 46">
              <a:extLst>
                <a:ext uri="{FF2B5EF4-FFF2-40B4-BE49-F238E27FC236}">
                  <a16:creationId xmlns:a16="http://schemas.microsoft.com/office/drawing/2014/main" id="{B07DD50A-9C36-494B-BDB2-F672C172B070}"/>
                </a:ext>
              </a:extLst>
            </p:cNvPr>
            <p:cNvSpPr/>
            <p:nvPr/>
          </p:nvSpPr>
          <p:spPr>
            <a:xfrm>
              <a:off x="653739" y="5273703"/>
              <a:ext cx="1759879" cy="652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2000">
                <a:solidFill>
                  <a:schemeClr val="bg1"/>
                </a:solidFill>
                <a:latin typeface="Avenir Next Condensed" panose="020B0506020202020204" pitchFamily="34" charset="0"/>
              </a:endParaRPr>
            </a:p>
          </p:txBody>
        </p:sp>
        <p:sp>
          <p:nvSpPr>
            <p:cNvPr id="48" name="Rectangle 47">
              <a:extLst>
                <a:ext uri="{FF2B5EF4-FFF2-40B4-BE49-F238E27FC236}">
                  <a16:creationId xmlns:a16="http://schemas.microsoft.com/office/drawing/2014/main" id="{1FDAC16E-6E58-CD45-8FF1-39C34A6D1250}"/>
                </a:ext>
              </a:extLst>
            </p:cNvPr>
            <p:cNvSpPr/>
            <p:nvPr/>
          </p:nvSpPr>
          <p:spPr>
            <a:xfrm>
              <a:off x="645270" y="5979977"/>
              <a:ext cx="1759879" cy="652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2000">
                <a:solidFill>
                  <a:schemeClr val="bg1"/>
                </a:solidFill>
                <a:latin typeface="Avenir Next Condensed" panose="020B0506020202020204" pitchFamily="34" charset="0"/>
              </a:endParaRPr>
            </a:p>
          </p:txBody>
        </p:sp>
        <p:sp>
          <p:nvSpPr>
            <p:cNvPr id="49" name="TextBox 48">
              <a:extLst>
                <a:ext uri="{FF2B5EF4-FFF2-40B4-BE49-F238E27FC236}">
                  <a16:creationId xmlns:a16="http://schemas.microsoft.com/office/drawing/2014/main" id="{92B4C93E-4F3D-B74E-AEA9-1FFB9A415FD8}"/>
                </a:ext>
              </a:extLst>
            </p:cNvPr>
            <p:cNvSpPr txBox="1"/>
            <p:nvPr/>
          </p:nvSpPr>
          <p:spPr>
            <a:xfrm>
              <a:off x="601479" y="3363219"/>
              <a:ext cx="1436899" cy="307777"/>
            </a:xfrm>
            <a:prstGeom prst="rect">
              <a:avLst/>
            </a:prstGeom>
            <a:noFill/>
            <a:ln>
              <a:noFill/>
            </a:ln>
          </p:spPr>
          <p:txBody>
            <a:bodyPr wrap="square" rtlCol="0">
              <a:spAutoFit/>
            </a:bodyPr>
            <a:lstStyle/>
            <a:p>
              <a:pPr algn="ctr"/>
              <a:r>
                <a:rPr lang="en-NL" sz="1400">
                  <a:solidFill>
                    <a:schemeClr val="bg1"/>
                  </a:solidFill>
                  <a:latin typeface="Avenir Next Condensed" panose="020B0506020202020204" pitchFamily="34" charset="0"/>
                </a:rPr>
                <a:t>Eenieder</a:t>
              </a:r>
            </a:p>
          </p:txBody>
        </p:sp>
        <p:sp>
          <p:nvSpPr>
            <p:cNvPr id="50" name="TextBox 49">
              <a:extLst>
                <a:ext uri="{FF2B5EF4-FFF2-40B4-BE49-F238E27FC236}">
                  <a16:creationId xmlns:a16="http://schemas.microsoft.com/office/drawing/2014/main" id="{E1AA2374-7C7E-7D4C-8907-35C0409C3012}"/>
                </a:ext>
              </a:extLst>
            </p:cNvPr>
            <p:cNvSpPr txBox="1"/>
            <p:nvPr/>
          </p:nvSpPr>
          <p:spPr>
            <a:xfrm>
              <a:off x="874290" y="4729755"/>
              <a:ext cx="1436899" cy="307777"/>
            </a:xfrm>
            <a:prstGeom prst="rect">
              <a:avLst/>
            </a:prstGeom>
            <a:noFill/>
            <a:ln>
              <a:noFill/>
            </a:ln>
          </p:spPr>
          <p:txBody>
            <a:bodyPr wrap="square" rtlCol="0">
              <a:spAutoFit/>
            </a:bodyPr>
            <a:lstStyle/>
            <a:p>
              <a:pPr algn="ctr"/>
              <a:r>
                <a:rPr lang="en-NL" sz="1400">
                  <a:solidFill>
                    <a:schemeClr val="bg1"/>
                  </a:solidFill>
                  <a:latin typeface="Avenir Next Condensed" panose="020B0506020202020204" pitchFamily="34" charset="0"/>
                </a:rPr>
                <a:t>Belanghebbende</a:t>
              </a:r>
            </a:p>
          </p:txBody>
        </p:sp>
        <p:sp>
          <p:nvSpPr>
            <p:cNvPr id="51" name="TextBox 50">
              <a:extLst>
                <a:ext uri="{FF2B5EF4-FFF2-40B4-BE49-F238E27FC236}">
                  <a16:creationId xmlns:a16="http://schemas.microsoft.com/office/drawing/2014/main" id="{8CE2CAFF-C8F6-1641-BEE5-84ED7FA592C9}"/>
                </a:ext>
              </a:extLst>
            </p:cNvPr>
            <p:cNvSpPr txBox="1"/>
            <p:nvPr/>
          </p:nvSpPr>
          <p:spPr>
            <a:xfrm>
              <a:off x="810507" y="4041722"/>
              <a:ext cx="1436899" cy="307777"/>
            </a:xfrm>
            <a:prstGeom prst="rect">
              <a:avLst/>
            </a:prstGeom>
            <a:noFill/>
            <a:ln>
              <a:noFill/>
            </a:ln>
          </p:spPr>
          <p:txBody>
            <a:bodyPr wrap="square" rtlCol="0">
              <a:spAutoFit/>
            </a:bodyPr>
            <a:lstStyle/>
            <a:p>
              <a:pPr algn="ctr"/>
              <a:r>
                <a:rPr lang="en-NL" sz="1400">
                  <a:solidFill>
                    <a:schemeClr val="bg1"/>
                  </a:solidFill>
                  <a:latin typeface="Avenir Next Condensed" panose="020B0506020202020204" pitchFamily="34" charset="0"/>
                </a:rPr>
                <a:t>Initiatiefnemer</a:t>
              </a:r>
            </a:p>
          </p:txBody>
        </p:sp>
        <p:sp>
          <p:nvSpPr>
            <p:cNvPr id="52" name="TextBox 51">
              <a:extLst>
                <a:ext uri="{FF2B5EF4-FFF2-40B4-BE49-F238E27FC236}">
                  <a16:creationId xmlns:a16="http://schemas.microsoft.com/office/drawing/2014/main" id="{D42DF580-7804-2E4B-A271-0C4EB885D73F}"/>
                </a:ext>
              </a:extLst>
            </p:cNvPr>
            <p:cNvSpPr txBox="1"/>
            <p:nvPr/>
          </p:nvSpPr>
          <p:spPr>
            <a:xfrm>
              <a:off x="802606" y="5443532"/>
              <a:ext cx="1436899" cy="307777"/>
            </a:xfrm>
            <a:prstGeom prst="rect">
              <a:avLst/>
            </a:prstGeom>
            <a:noFill/>
            <a:ln>
              <a:noFill/>
            </a:ln>
          </p:spPr>
          <p:txBody>
            <a:bodyPr wrap="square" rtlCol="0">
              <a:spAutoFit/>
            </a:bodyPr>
            <a:lstStyle/>
            <a:p>
              <a:pPr algn="ctr"/>
              <a:r>
                <a:rPr lang="en-NL" sz="1400">
                  <a:solidFill>
                    <a:schemeClr val="bg1"/>
                  </a:solidFill>
                  <a:latin typeface="Avenir Next Condensed" panose="020B0506020202020204" pitchFamily="34" charset="0"/>
                </a:rPr>
                <a:t>Bevoegd gezag</a:t>
              </a:r>
            </a:p>
          </p:txBody>
        </p:sp>
        <p:sp>
          <p:nvSpPr>
            <p:cNvPr id="53" name="TextBox 52">
              <a:extLst>
                <a:ext uri="{FF2B5EF4-FFF2-40B4-BE49-F238E27FC236}">
                  <a16:creationId xmlns:a16="http://schemas.microsoft.com/office/drawing/2014/main" id="{9D6CD7ED-F68A-6840-B56D-CD6811BCCF1C}"/>
                </a:ext>
              </a:extLst>
            </p:cNvPr>
            <p:cNvSpPr txBox="1"/>
            <p:nvPr/>
          </p:nvSpPr>
          <p:spPr>
            <a:xfrm>
              <a:off x="851620" y="6112563"/>
              <a:ext cx="1436899" cy="307777"/>
            </a:xfrm>
            <a:prstGeom prst="rect">
              <a:avLst/>
            </a:prstGeom>
            <a:noFill/>
            <a:ln>
              <a:noFill/>
            </a:ln>
          </p:spPr>
          <p:txBody>
            <a:bodyPr wrap="square" rtlCol="0">
              <a:spAutoFit/>
            </a:bodyPr>
            <a:lstStyle/>
            <a:p>
              <a:pPr algn="ctr"/>
              <a:r>
                <a:rPr lang="nl-NL" sz="1400" dirty="0">
                  <a:solidFill>
                    <a:schemeClr val="bg1"/>
                  </a:solidFill>
                  <a:latin typeface="Avenir Next Condensed" panose="020B0506020202020204" pitchFamily="34" charset="0"/>
                </a:rPr>
                <a:t>DSO-SWF</a:t>
              </a:r>
              <a:endParaRPr lang="en-NL" sz="1400" dirty="0">
                <a:solidFill>
                  <a:schemeClr val="bg1"/>
                </a:solidFill>
                <a:latin typeface="Avenir Next Condensed" panose="020B0506020202020204" pitchFamily="34" charset="0"/>
              </a:endParaRPr>
            </a:p>
          </p:txBody>
        </p:sp>
      </p:grpSp>
      <p:sp>
        <p:nvSpPr>
          <p:cNvPr id="56" name="Rectangle 55">
            <a:extLst>
              <a:ext uri="{FF2B5EF4-FFF2-40B4-BE49-F238E27FC236}">
                <a16:creationId xmlns:a16="http://schemas.microsoft.com/office/drawing/2014/main" id="{DB3F60F8-CF3F-AE49-B81A-45BC3EDFB8AB}"/>
              </a:ext>
            </a:extLst>
          </p:cNvPr>
          <p:cNvSpPr/>
          <p:nvPr/>
        </p:nvSpPr>
        <p:spPr>
          <a:xfrm>
            <a:off x="9501067" y="1504429"/>
            <a:ext cx="2334776" cy="74397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2400">
              <a:latin typeface="Avenir Next Condensed Ultra Lig" panose="020B0206020202020204" pitchFamily="34" charset="77"/>
            </a:endParaRPr>
          </a:p>
        </p:txBody>
      </p:sp>
      <p:sp>
        <p:nvSpPr>
          <p:cNvPr id="57" name="Rectangle 56">
            <a:extLst>
              <a:ext uri="{FF2B5EF4-FFF2-40B4-BE49-F238E27FC236}">
                <a16:creationId xmlns:a16="http://schemas.microsoft.com/office/drawing/2014/main" id="{611BD54A-C7E6-754F-BE71-6CD5177722C8}"/>
              </a:ext>
            </a:extLst>
          </p:cNvPr>
          <p:cNvSpPr/>
          <p:nvPr/>
        </p:nvSpPr>
        <p:spPr>
          <a:xfrm>
            <a:off x="9501067" y="5073653"/>
            <a:ext cx="2382111" cy="157869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2400">
              <a:latin typeface="Avenir Next Condensed Ultra Lig" panose="020B0206020202020204" pitchFamily="34" charset="77"/>
            </a:endParaRPr>
          </a:p>
        </p:txBody>
      </p:sp>
      <p:sp>
        <p:nvSpPr>
          <p:cNvPr id="61" name="Left Arrow 60">
            <a:extLst>
              <a:ext uri="{FF2B5EF4-FFF2-40B4-BE49-F238E27FC236}">
                <a16:creationId xmlns:a16="http://schemas.microsoft.com/office/drawing/2014/main" id="{F97F48F4-01C2-694E-AAF9-6E511EDEEF33}"/>
              </a:ext>
            </a:extLst>
          </p:cNvPr>
          <p:cNvSpPr/>
          <p:nvPr/>
        </p:nvSpPr>
        <p:spPr>
          <a:xfrm>
            <a:off x="4467238" y="2138376"/>
            <a:ext cx="1707911" cy="383660"/>
          </a:xfrm>
          <a:prstGeom prst="leftArrow">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NL" sz="1200" dirty="0">
                <a:solidFill>
                  <a:schemeClr val="tx1"/>
                </a:solidFill>
                <a:latin typeface="Avenir Next Condensed Medium"/>
              </a:rPr>
              <a:t>Plan</a:t>
            </a:r>
            <a:r>
              <a:rPr lang="nl-NL" sz="1200" dirty="0">
                <a:solidFill>
                  <a:schemeClr val="tx1"/>
                </a:solidFill>
                <a:latin typeface="Avenir Next Condensed Medium"/>
              </a:rPr>
              <a:t> publiceren</a:t>
            </a:r>
            <a:endParaRPr lang="en-US" dirty="0"/>
          </a:p>
        </p:txBody>
      </p:sp>
      <p:sp>
        <p:nvSpPr>
          <p:cNvPr id="62" name="Left Arrow 61">
            <a:extLst>
              <a:ext uri="{FF2B5EF4-FFF2-40B4-BE49-F238E27FC236}">
                <a16:creationId xmlns:a16="http://schemas.microsoft.com/office/drawing/2014/main" id="{22F68DDD-CBCE-B44B-BCD6-589C44646FFB}"/>
              </a:ext>
            </a:extLst>
          </p:cNvPr>
          <p:cNvSpPr/>
          <p:nvPr/>
        </p:nvSpPr>
        <p:spPr>
          <a:xfrm>
            <a:off x="4353614" y="3863127"/>
            <a:ext cx="1739156" cy="435277"/>
          </a:xfrm>
          <a:prstGeom prst="leftArrow">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L" sz="1200" dirty="0">
                <a:solidFill>
                  <a:schemeClr val="tx1"/>
                </a:solidFill>
                <a:latin typeface="Avenir Next Condensed Medium" panose="020B0506020202020204" pitchFamily="34" charset="0"/>
              </a:rPr>
              <a:t>Toepasbare Regels</a:t>
            </a:r>
          </a:p>
        </p:txBody>
      </p:sp>
      <p:sp>
        <p:nvSpPr>
          <p:cNvPr id="63" name="Left Arrow 62">
            <a:extLst>
              <a:ext uri="{FF2B5EF4-FFF2-40B4-BE49-F238E27FC236}">
                <a16:creationId xmlns:a16="http://schemas.microsoft.com/office/drawing/2014/main" id="{603100AF-BDEE-EC44-8F1D-ECF369CDF760}"/>
              </a:ext>
            </a:extLst>
          </p:cNvPr>
          <p:cNvSpPr/>
          <p:nvPr/>
        </p:nvSpPr>
        <p:spPr>
          <a:xfrm>
            <a:off x="2152901" y="2121519"/>
            <a:ext cx="640852" cy="405908"/>
          </a:xfrm>
          <a:prstGeom prst="leftArrow">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L" sz="1200">
                <a:solidFill>
                  <a:schemeClr val="tx1"/>
                </a:solidFill>
                <a:latin typeface="Avenir Next Condensed Medium" panose="020B0506020202020204" pitchFamily="34" charset="0"/>
              </a:rPr>
              <a:t>Plan </a:t>
            </a:r>
          </a:p>
        </p:txBody>
      </p:sp>
      <p:sp>
        <p:nvSpPr>
          <p:cNvPr id="68" name="Left Arrow 67">
            <a:extLst>
              <a:ext uri="{FF2B5EF4-FFF2-40B4-BE49-F238E27FC236}">
                <a16:creationId xmlns:a16="http://schemas.microsoft.com/office/drawing/2014/main" id="{F809F5EA-F602-6C49-8D21-50EF1B506D5A}"/>
              </a:ext>
            </a:extLst>
          </p:cNvPr>
          <p:cNvSpPr/>
          <p:nvPr/>
        </p:nvSpPr>
        <p:spPr>
          <a:xfrm rot="16200000">
            <a:off x="3194531" y="2632203"/>
            <a:ext cx="624166" cy="389222"/>
          </a:xfrm>
          <a:prstGeom prst="leftArrow">
            <a:avLst/>
          </a:prstGeom>
          <a:solidFill>
            <a:schemeClr val="bg1">
              <a:lumMod val="8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L" sz="1200">
                <a:solidFill>
                  <a:schemeClr val="tx1"/>
                </a:solidFill>
                <a:latin typeface="Avenir Next Condensed Medium" panose="020B0506020202020204" pitchFamily="34" charset="0"/>
              </a:rPr>
              <a:t>Plan </a:t>
            </a:r>
          </a:p>
        </p:txBody>
      </p:sp>
      <p:sp>
        <p:nvSpPr>
          <p:cNvPr id="94" name="Left-right Arrow 93">
            <a:extLst>
              <a:ext uri="{FF2B5EF4-FFF2-40B4-BE49-F238E27FC236}">
                <a16:creationId xmlns:a16="http://schemas.microsoft.com/office/drawing/2014/main" id="{2B512BB9-A988-0644-A649-772AE61F9F74}"/>
              </a:ext>
            </a:extLst>
          </p:cNvPr>
          <p:cNvSpPr/>
          <p:nvPr/>
        </p:nvSpPr>
        <p:spPr>
          <a:xfrm>
            <a:off x="1939046" y="5952734"/>
            <a:ext cx="3714912" cy="307777"/>
          </a:xfrm>
          <a:prstGeom prst="leftRightArrow">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latin typeface="Avenir Next Condensed Ultra Lig" panose="020B0206020202020204" pitchFamily="34" charset="77"/>
              </a:rPr>
              <a:t>samenwerken</a:t>
            </a:r>
            <a:endParaRPr lang="en-NL" sz="1400" dirty="0">
              <a:solidFill>
                <a:schemeClr val="tx1"/>
              </a:solidFill>
              <a:latin typeface="Avenir Next Condensed Ultra Lig" panose="020B0206020202020204" pitchFamily="34" charset="77"/>
            </a:endParaRPr>
          </a:p>
        </p:txBody>
      </p:sp>
      <p:pic>
        <p:nvPicPr>
          <p:cNvPr id="3" name="Graphic 2" descr="Gears">
            <a:extLst>
              <a:ext uri="{FF2B5EF4-FFF2-40B4-BE49-F238E27FC236}">
                <a16:creationId xmlns:a16="http://schemas.microsoft.com/office/drawing/2014/main" id="{E7EC173C-C9F3-1748-A630-7B28F5C3CC9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036684">
            <a:off x="2118571" y="158992"/>
            <a:ext cx="607692" cy="607692"/>
          </a:xfrm>
          <a:prstGeom prst="rect">
            <a:avLst/>
          </a:prstGeom>
        </p:spPr>
      </p:pic>
      <p:pic>
        <p:nvPicPr>
          <p:cNvPr id="9" name="Graphic 8" descr="Court">
            <a:extLst>
              <a:ext uri="{FF2B5EF4-FFF2-40B4-BE49-F238E27FC236}">
                <a16:creationId xmlns:a16="http://schemas.microsoft.com/office/drawing/2014/main" id="{A6C509DA-285D-D749-89E5-9792D77B2B7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438967" y="290877"/>
            <a:ext cx="503012" cy="503012"/>
          </a:xfrm>
          <a:prstGeom prst="rect">
            <a:avLst/>
          </a:prstGeom>
        </p:spPr>
      </p:pic>
      <p:sp>
        <p:nvSpPr>
          <p:cNvPr id="99" name="Rectangle 27">
            <a:extLst>
              <a:ext uri="{FF2B5EF4-FFF2-40B4-BE49-F238E27FC236}">
                <a16:creationId xmlns:a16="http://schemas.microsoft.com/office/drawing/2014/main" id="{2574C11A-16EB-4E4C-A8F2-6E4CAFB69E87}"/>
              </a:ext>
            </a:extLst>
          </p:cNvPr>
          <p:cNvSpPr/>
          <p:nvPr/>
        </p:nvSpPr>
        <p:spPr>
          <a:xfrm>
            <a:off x="2517560" y="5927847"/>
            <a:ext cx="2031995" cy="712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2400">
              <a:latin typeface="Avenir Next Condensed Ultra Lig" panose="020B0206020202020204" pitchFamily="34" charset="77"/>
            </a:endParaRPr>
          </a:p>
        </p:txBody>
      </p:sp>
      <p:sp>
        <p:nvSpPr>
          <p:cNvPr id="100" name="TextBox 30">
            <a:extLst>
              <a:ext uri="{FF2B5EF4-FFF2-40B4-BE49-F238E27FC236}">
                <a16:creationId xmlns:a16="http://schemas.microsoft.com/office/drawing/2014/main" id="{FCF3FAB3-5117-4A0D-9B28-2220AD162DE3}"/>
              </a:ext>
            </a:extLst>
          </p:cNvPr>
          <p:cNvSpPr txBox="1"/>
          <p:nvPr/>
        </p:nvSpPr>
        <p:spPr>
          <a:xfrm>
            <a:off x="2478170" y="6089050"/>
            <a:ext cx="2017847" cy="369332"/>
          </a:xfrm>
          <a:prstGeom prst="rect">
            <a:avLst/>
          </a:prstGeom>
          <a:noFill/>
        </p:spPr>
        <p:txBody>
          <a:bodyPr wrap="square" rtlCol="0">
            <a:spAutoFit/>
          </a:bodyPr>
          <a:lstStyle/>
          <a:p>
            <a:pPr algn="ctr"/>
            <a:r>
              <a:rPr lang="nl-NL">
                <a:solidFill>
                  <a:schemeClr val="bg1"/>
                </a:solidFill>
                <a:latin typeface="Avenir Next Condensed" panose="020B0506020202020204" pitchFamily="34" charset="0"/>
              </a:rPr>
              <a:t>Mijn.</a:t>
            </a:r>
            <a:r>
              <a:rPr lang="en-NL">
                <a:solidFill>
                  <a:schemeClr val="bg1"/>
                </a:solidFill>
                <a:latin typeface="Avenir Next Condensed" panose="020B0506020202020204" pitchFamily="34" charset="0"/>
              </a:rPr>
              <a:t>Overheid.nl</a:t>
            </a:r>
          </a:p>
        </p:txBody>
      </p:sp>
      <p:sp>
        <p:nvSpPr>
          <p:cNvPr id="101" name="Left Arrow 63">
            <a:extLst>
              <a:ext uri="{FF2B5EF4-FFF2-40B4-BE49-F238E27FC236}">
                <a16:creationId xmlns:a16="http://schemas.microsoft.com/office/drawing/2014/main" id="{8693922C-BE6C-4350-95C9-5D59674F0E0B}"/>
              </a:ext>
            </a:extLst>
          </p:cNvPr>
          <p:cNvSpPr/>
          <p:nvPr/>
        </p:nvSpPr>
        <p:spPr>
          <a:xfrm>
            <a:off x="4625974" y="6325265"/>
            <a:ext cx="2197848" cy="400346"/>
          </a:xfrm>
          <a:prstGeom prst="leftArrow">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latin typeface="Avenir Next Condensed Medium" panose="020B0506020202020204" pitchFamily="34" charset="0"/>
              </a:rPr>
              <a:t>Terugkoppeling initiatiefnemer</a:t>
            </a:r>
          </a:p>
        </p:txBody>
      </p:sp>
      <p:sp>
        <p:nvSpPr>
          <p:cNvPr id="66" name="Left Arrow 65">
            <a:extLst>
              <a:ext uri="{FF2B5EF4-FFF2-40B4-BE49-F238E27FC236}">
                <a16:creationId xmlns:a16="http://schemas.microsoft.com/office/drawing/2014/main" id="{14FAD331-ACDA-3149-B0BD-3CD61B425E35}"/>
              </a:ext>
            </a:extLst>
          </p:cNvPr>
          <p:cNvSpPr/>
          <p:nvPr/>
        </p:nvSpPr>
        <p:spPr>
          <a:xfrm flipH="1">
            <a:off x="4609442" y="5139222"/>
            <a:ext cx="1486558" cy="621550"/>
          </a:xfrm>
          <a:prstGeom prst="leftArrow">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L" sz="1200" dirty="0">
                <a:solidFill>
                  <a:schemeClr val="tx1"/>
                </a:solidFill>
                <a:latin typeface="Avenir Next Condensed Medium" panose="020B0506020202020204" pitchFamily="34" charset="0"/>
              </a:rPr>
              <a:t>Aanvraag/melding</a:t>
            </a:r>
          </a:p>
        </p:txBody>
      </p:sp>
      <p:sp>
        <p:nvSpPr>
          <p:cNvPr id="98" name="Left-right Arrow 93">
            <a:extLst>
              <a:ext uri="{FF2B5EF4-FFF2-40B4-BE49-F238E27FC236}">
                <a16:creationId xmlns:a16="http://schemas.microsoft.com/office/drawing/2014/main" id="{9714B000-7F45-44F9-8716-4B314A8E5D38}"/>
              </a:ext>
            </a:extLst>
          </p:cNvPr>
          <p:cNvSpPr/>
          <p:nvPr/>
        </p:nvSpPr>
        <p:spPr>
          <a:xfrm>
            <a:off x="1866806" y="3959655"/>
            <a:ext cx="611364" cy="341574"/>
          </a:xfrm>
          <a:prstGeom prst="leftRightArrow">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400">
              <a:solidFill>
                <a:schemeClr val="tx1"/>
              </a:solidFill>
              <a:latin typeface="Avenir Next Condensed Ultra Lig" panose="020B0206020202020204" pitchFamily="34" charset="77"/>
            </a:endParaRPr>
          </a:p>
        </p:txBody>
      </p:sp>
      <p:sp>
        <p:nvSpPr>
          <p:cNvPr id="67" name="Left Arrow 63">
            <a:extLst>
              <a:ext uri="{FF2B5EF4-FFF2-40B4-BE49-F238E27FC236}">
                <a16:creationId xmlns:a16="http://schemas.microsoft.com/office/drawing/2014/main" id="{DAC35AA9-1EB0-22E0-724A-B87FB325467A}"/>
              </a:ext>
            </a:extLst>
          </p:cNvPr>
          <p:cNvSpPr/>
          <p:nvPr/>
        </p:nvSpPr>
        <p:spPr>
          <a:xfrm flipH="1">
            <a:off x="7413570" y="1530595"/>
            <a:ext cx="2953581" cy="1240195"/>
          </a:xfrm>
          <a:prstGeom prst="leftArrow">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latin typeface="Avenir Next Condensed Medium" panose="020B0506020202020204" pitchFamily="34" charset="0"/>
              </a:rPr>
              <a:t>Planbestanden stop/</a:t>
            </a:r>
            <a:r>
              <a:rPr lang="nl-NL" sz="1200" dirty="0" err="1">
                <a:solidFill>
                  <a:schemeClr val="tx1"/>
                </a:solidFill>
                <a:latin typeface="Avenir Next Condensed Medium" panose="020B0506020202020204" pitchFamily="34" charset="0"/>
              </a:rPr>
              <a:t>tpod</a:t>
            </a:r>
            <a:endParaRPr lang="nl-NL" sz="1200" dirty="0">
              <a:solidFill>
                <a:schemeClr val="tx1"/>
              </a:solidFill>
              <a:latin typeface="Avenir Next Condensed Medium" panose="020B0506020202020204" pitchFamily="34" charset="0"/>
            </a:endParaRPr>
          </a:p>
          <a:p>
            <a:pPr algn="ctr"/>
            <a:r>
              <a:rPr lang="nl-NL" sz="1200" dirty="0">
                <a:solidFill>
                  <a:schemeClr val="tx1"/>
                </a:solidFill>
                <a:latin typeface="Avenir Next Condensed Medium" panose="020B0506020202020204" pitchFamily="34" charset="0"/>
              </a:rPr>
              <a:t>+</a:t>
            </a:r>
          </a:p>
          <a:p>
            <a:pPr algn="ctr"/>
            <a:r>
              <a:rPr lang="nl-NL" sz="1200" dirty="0">
                <a:solidFill>
                  <a:schemeClr val="tx1"/>
                </a:solidFill>
                <a:latin typeface="Avenir Next Condensed Medium" panose="020B0506020202020204" pitchFamily="34" charset="0"/>
              </a:rPr>
              <a:t>Alle relevante procesdocumenten</a:t>
            </a:r>
            <a:endParaRPr lang="en-NL" sz="1200" dirty="0">
              <a:solidFill>
                <a:schemeClr val="tx1"/>
              </a:solidFill>
              <a:latin typeface="Avenir Next Condensed Medium" panose="020B0506020202020204" pitchFamily="34" charset="0"/>
            </a:endParaRPr>
          </a:p>
        </p:txBody>
      </p:sp>
      <p:sp>
        <p:nvSpPr>
          <p:cNvPr id="69" name="TextBox 29">
            <a:extLst>
              <a:ext uri="{FF2B5EF4-FFF2-40B4-BE49-F238E27FC236}">
                <a16:creationId xmlns:a16="http://schemas.microsoft.com/office/drawing/2014/main" id="{90B7374C-C8A8-CD8C-CCB6-91BBD9F9658F}"/>
              </a:ext>
            </a:extLst>
          </p:cNvPr>
          <p:cNvSpPr txBox="1"/>
          <p:nvPr/>
        </p:nvSpPr>
        <p:spPr>
          <a:xfrm>
            <a:off x="2763965" y="3008034"/>
            <a:ext cx="1510011" cy="276999"/>
          </a:xfrm>
          <a:prstGeom prst="rect">
            <a:avLst/>
          </a:prstGeom>
          <a:noFill/>
        </p:spPr>
        <p:txBody>
          <a:bodyPr wrap="square" rtlCol="0">
            <a:spAutoFit/>
          </a:bodyPr>
          <a:lstStyle/>
          <a:p>
            <a:pPr algn="ctr"/>
            <a:r>
              <a:rPr lang="nl-NL" sz="1200" dirty="0">
                <a:solidFill>
                  <a:schemeClr val="bg1"/>
                </a:solidFill>
                <a:latin typeface="Avenir Next Condensed" panose="020B0506020202020204" pitchFamily="34" charset="0"/>
              </a:rPr>
              <a:t>Regels op de kaart</a:t>
            </a:r>
            <a:endParaRPr lang="en-NL" sz="1200" dirty="0">
              <a:solidFill>
                <a:schemeClr val="bg1"/>
              </a:solidFill>
              <a:latin typeface="Avenir Next Condensed" panose="020B0506020202020204" pitchFamily="34" charset="0"/>
            </a:endParaRPr>
          </a:p>
        </p:txBody>
      </p:sp>
      <p:sp>
        <p:nvSpPr>
          <p:cNvPr id="70" name="TextBox 29">
            <a:extLst>
              <a:ext uri="{FF2B5EF4-FFF2-40B4-BE49-F238E27FC236}">
                <a16:creationId xmlns:a16="http://schemas.microsoft.com/office/drawing/2014/main" id="{7582366F-F4D7-D432-608C-7C3EC773841C}"/>
              </a:ext>
            </a:extLst>
          </p:cNvPr>
          <p:cNvSpPr txBox="1"/>
          <p:nvPr/>
        </p:nvSpPr>
        <p:spPr>
          <a:xfrm>
            <a:off x="2732087" y="5127546"/>
            <a:ext cx="1510011" cy="646331"/>
          </a:xfrm>
          <a:prstGeom prst="rect">
            <a:avLst/>
          </a:prstGeom>
          <a:noFill/>
        </p:spPr>
        <p:txBody>
          <a:bodyPr wrap="square" rtlCol="0">
            <a:spAutoFit/>
          </a:bodyPr>
          <a:lstStyle/>
          <a:p>
            <a:pPr algn="ctr"/>
            <a:r>
              <a:rPr lang="nl-NL" dirty="0">
                <a:solidFill>
                  <a:schemeClr val="bg1"/>
                </a:solidFill>
                <a:latin typeface="Avenir Next Condensed" panose="020B0506020202020204" pitchFamily="34" charset="0"/>
              </a:rPr>
              <a:t>Checken en aanvragen</a:t>
            </a:r>
            <a:endParaRPr lang="en-NL" dirty="0">
              <a:solidFill>
                <a:schemeClr val="bg1"/>
              </a:solidFill>
              <a:latin typeface="Avenir Next Condensed" panose="020B0506020202020204" pitchFamily="34" charset="0"/>
            </a:endParaRPr>
          </a:p>
        </p:txBody>
      </p:sp>
      <p:sp>
        <p:nvSpPr>
          <p:cNvPr id="71" name="Left Arrow 65">
            <a:extLst>
              <a:ext uri="{FF2B5EF4-FFF2-40B4-BE49-F238E27FC236}">
                <a16:creationId xmlns:a16="http://schemas.microsoft.com/office/drawing/2014/main" id="{9AAA7B79-1D59-76BC-6A05-E3A3620E256A}"/>
              </a:ext>
            </a:extLst>
          </p:cNvPr>
          <p:cNvSpPr/>
          <p:nvPr/>
        </p:nvSpPr>
        <p:spPr>
          <a:xfrm flipH="1">
            <a:off x="7401176" y="3283676"/>
            <a:ext cx="2802502" cy="1113653"/>
          </a:xfrm>
          <a:prstGeom prst="leftArrow">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latin typeface="Avenir Next Condensed Medium" panose="020B0506020202020204" pitchFamily="34" charset="0"/>
              </a:rPr>
              <a:t>TR-bestand</a:t>
            </a:r>
            <a:br>
              <a:rPr lang="nl-NL" sz="1200" dirty="0">
                <a:solidFill>
                  <a:schemeClr val="tx1"/>
                </a:solidFill>
                <a:latin typeface="Avenir Next Condensed Medium" panose="020B0506020202020204" pitchFamily="34" charset="0"/>
              </a:rPr>
            </a:br>
            <a:r>
              <a:rPr lang="nl-NL" sz="1200" dirty="0">
                <a:solidFill>
                  <a:schemeClr val="tx1"/>
                </a:solidFill>
                <a:latin typeface="Avenir Next Condensed Medium" panose="020B0506020202020204" pitchFamily="34" charset="0"/>
              </a:rPr>
              <a:t>+</a:t>
            </a:r>
            <a:br>
              <a:rPr lang="nl-NL" sz="1200" dirty="0">
                <a:solidFill>
                  <a:schemeClr val="tx1"/>
                </a:solidFill>
                <a:latin typeface="Avenir Next Condensed Medium" panose="020B0506020202020204" pitchFamily="34" charset="0"/>
              </a:rPr>
            </a:br>
            <a:r>
              <a:rPr lang="nl-NL" sz="1200" dirty="0">
                <a:solidFill>
                  <a:schemeClr val="tx1"/>
                </a:solidFill>
                <a:latin typeface="Avenir Next Condensed Medium" panose="020B0506020202020204" pitchFamily="34" charset="0"/>
              </a:rPr>
              <a:t>verslag (wie, wat, hoe, wanneer)</a:t>
            </a:r>
            <a:endParaRPr lang="en-NL" sz="1200" dirty="0">
              <a:solidFill>
                <a:schemeClr val="tx1"/>
              </a:solidFill>
              <a:latin typeface="Avenir Next Condensed Medium" panose="020B0506020202020204" pitchFamily="34" charset="0"/>
            </a:endParaRPr>
          </a:p>
        </p:txBody>
      </p:sp>
      <p:sp>
        <p:nvSpPr>
          <p:cNvPr id="72" name="Rectangle 55">
            <a:extLst>
              <a:ext uri="{FF2B5EF4-FFF2-40B4-BE49-F238E27FC236}">
                <a16:creationId xmlns:a16="http://schemas.microsoft.com/office/drawing/2014/main" id="{C57CE54A-3F05-740F-42D7-3D2627A47FA1}"/>
              </a:ext>
            </a:extLst>
          </p:cNvPr>
          <p:cNvSpPr/>
          <p:nvPr/>
        </p:nvSpPr>
        <p:spPr>
          <a:xfrm>
            <a:off x="9501067" y="2770790"/>
            <a:ext cx="2334776" cy="212521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2400">
              <a:latin typeface="Avenir Next Condensed Ultra Lig" panose="020B0206020202020204" pitchFamily="34" charset="77"/>
            </a:endParaRPr>
          </a:p>
        </p:txBody>
      </p:sp>
      <p:sp>
        <p:nvSpPr>
          <p:cNvPr id="73" name="TextBox 11">
            <a:extLst>
              <a:ext uri="{FF2B5EF4-FFF2-40B4-BE49-F238E27FC236}">
                <a16:creationId xmlns:a16="http://schemas.microsoft.com/office/drawing/2014/main" id="{7406337E-2CA7-6554-1EF4-F72499EB372E}"/>
              </a:ext>
            </a:extLst>
          </p:cNvPr>
          <p:cNvSpPr txBox="1"/>
          <p:nvPr/>
        </p:nvSpPr>
        <p:spPr>
          <a:xfrm>
            <a:off x="9969527" y="1601107"/>
            <a:ext cx="2009113" cy="646331"/>
          </a:xfrm>
          <a:prstGeom prst="rect">
            <a:avLst/>
          </a:prstGeom>
          <a:noFill/>
        </p:spPr>
        <p:txBody>
          <a:bodyPr wrap="square" lIns="91440" tIns="45720" rIns="91440" bIns="45720" rtlCol="0" anchor="t">
            <a:spAutoFit/>
          </a:bodyPr>
          <a:lstStyle/>
          <a:p>
            <a:pPr algn="ctr"/>
            <a:r>
              <a:rPr lang="nl-NL" dirty="0">
                <a:solidFill>
                  <a:schemeClr val="bg1"/>
                </a:solidFill>
                <a:latin typeface="Avenir Next Condensed"/>
              </a:rPr>
              <a:t>Zaaktype plan opstellen</a:t>
            </a:r>
            <a:endParaRPr lang="en-US" dirty="0"/>
          </a:p>
        </p:txBody>
      </p:sp>
      <p:sp>
        <p:nvSpPr>
          <p:cNvPr id="74" name="Left Arrow 65">
            <a:extLst>
              <a:ext uri="{FF2B5EF4-FFF2-40B4-BE49-F238E27FC236}">
                <a16:creationId xmlns:a16="http://schemas.microsoft.com/office/drawing/2014/main" id="{44794662-703F-95AC-1427-6BA51C827203}"/>
              </a:ext>
            </a:extLst>
          </p:cNvPr>
          <p:cNvSpPr/>
          <p:nvPr/>
        </p:nvSpPr>
        <p:spPr>
          <a:xfrm flipH="1">
            <a:off x="7053458" y="6190244"/>
            <a:ext cx="3576965" cy="887476"/>
          </a:xfrm>
          <a:prstGeom prst="leftArrow">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L" sz="1200" dirty="0">
                <a:solidFill>
                  <a:schemeClr val="tx1"/>
                </a:solidFill>
                <a:latin typeface="Avenir Next Condensed Medium" panose="020B0506020202020204" pitchFamily="34" charset="0"/>
              </a:rPr>
              <a:t>Aanvraag</a:t>
            </a:r>
            <a:r>
              <a:rPr lang="nl-NL" sz="1200" dirty="0">
                <a:solidFill>
                  <a:schemeClr val="tx1"/>
                </a:solidFill>
                <a:latin typeface="Avenir Next Condensed Medium" panose="020B0506020202020204" pitchFamily="34" charset="0"/>
              </a:rPr>
              <a:t>+</a:t>
            </a:r>
            <a:r>
              <a:rPr lang="nl-NL" sz="1200" dirty="0" err="1">
                <a:solidFill>
                  <a:schemeClr val="tx1"/>
                </a:solidFill>
                <a:latin typeface="Avenir Next Condensed Medium" panose="020B0506020202020204" pitchFamily="34" charset="0"/>
              </a:rPr>
              <a:t>procesdocumenten+samenwerkingen</a:t>
            </a:r>
            <a:r>
              <a:rPr lang="nl-NL" sz="1200" dirty="0">
                <a:solidFill>
                  <a:schemeClr val="tx1"/>
                </a:solidFill>
                <a:latin typeface="Avenir Next Condensed Medium" panose="020B0506020202020204" pitchFamily="34" charset="0"/>
              </a:rPr>
              <a:t>+</a:t>
            </a:r>
          </a:p>
          <a:p>
            <a:pPr algn="ctr"/>
            <a:r>
              <a:rPr lang="nl-NL" sz="1200" dirty="0">
                <a:solidFill>
                  <a:schemeClr val="tx1"/>
                </a:solidFill>
                <a:latin typeface="Avenir Next Condensed Medium" panose="020B0506020202020204" pitchFamily="34" charset="0"/>
              </a:rPr>
              <a:t>beslissing</a:t>
            </a:r>
            <a:endParaRPr lang="en-NL" sz="1200" dirty="0">
              <a:solidFill>
                <a:schemeClr val="tx1"/>
              </a:solidFill>
              <a:latin typeface="Avenir Next Condensed Medium" panose="020B0506020202020204" pitchFamily="34" charset="0"/>
            </a:endParaRPr>
          </a:p>
        </p:txBody>
      </p:sp>
      <p:sp>
        <p:nvSpPr>
          <p:cNvPr id="75" name="Left Arrow 65">
            <a:extLst>
              <a:ext uri="{FF2B5EF4-FFF2-40B4-BE49-F238E27FC236}">
                <a16:creationId xmlns:a16="http://schemas.microsoft.com/office/drawing/2014/main" id="{4B602ECF-0672-7A60-B57B-424860BB4D58}"/>
              </a:ext>
            </a:extLst>
          </p:cNvPr>
          <p:cNvSpPr/>
          <p:nvPr/>
        </p:nvSpPr>
        <p:spPr>
          <a:xfrm flipH="1">
            <a:off x="7620172" y="5732301"/>
            <a:ext cx="2054268" cy="759382"/>
          </a:xfrm>
          <a:prstGeom prst="leftArrow">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latin typeface="Avenir Next Condensed Medium" panose="020B0506020202020204" pitchFamily="34" charset="0"/>
              </a:rPr>
              <a:t>WKB meldingen + informatieplicht</a:t>
            </a:r>
            <a:endParaRPr lang="en-NL" sz="1200" dirty="0">
              <a:solidFill>
                <a:schemeClr val="tx1"/>
              </a:solidFill>
              <a:latin typeface="Avenir Next Condensed Medium" panose="020B0506020202020204" pitchFamily="34" charset="0"/>
            </a:endParaRPr>
          </a:p>
        </p:txBody>
      </p:sp>
      <p:pic>
        <p:nvPicPr>
          <p:cNvPr id="11" name="Afbeelding 10">
            <a:extLst>
              <a:ext uri="{FF2B5EF4-FFF2-40B4-BE49-F238E27FC236}">
                <a16:creationId xmlns:a16="http://schemas.microsoft.com/office/drawing/2014/main" id="{1C673333-3336-CED7-E9E1-DD138C4D7877}"/>
              </a:ext>
            </a:extLst>
          </p:cNvPr>
          <p:cNvPicPr>
            <a:picLocks noChangeAspect="1"/>
          </p:cNvPicPr>
          <p:nvPr/>
        </p:nvPicPr>
        <p:blipFill>
          <a:blip r:embed="rId18"/>
          <a:stretch>
            <a:fillRect/>
          </a:stretch>
        </p:blipFill>
        <p:spPr>
          <a:xfrm>
            <a:off x="2890661" y="3217757"/>
            <a:ext cx="1266825" cy="1304925"/>
          </a:xfrm>
          <a:prstGeom prst="rect">
            <a:avLst/>
          </a:prstGeom>
        </p:spPr>
      </p:pic>
      <p:sp>
        <p:nvSpPr>
          <p:cNvPr id="64" name="Oval 112">
            <a:extLst>
              <a:ext uri="{FF2B5EF4-FFF2-40B4-BE49-F238E27FC236}">
                <a16:creationId xmlns:a16="http://schemas.microsoft.com/office/drawing/2014/main" id="{470F61F3-4B29-A44B-8DD7-30142E4468CA}"/>
              </a:ext>
            </a:extLst>
          </p:cNvPr>
          <p:cNvSpPr/>
          <p:nvPr/>
        </p:nvSpPr>
        <p:spPr>
          <a:xfrm>
            <a:off x="5563569" y="959892"/>
            <a:ext cx="428610" cy="437902"/>
          </a:xfrm>
          <a:prstGeom prst="ellipse">
            <a:avLst/>
          </a:prstGeom>
          <a:solidFill>
            <a:srgbClr val="92D050"/>
          </a:solidFill>
          <a:ln w="38100">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nl-NL"/>
            </a:defPPr>
            <a:lvl1pPr algn="l" defTabSz="912813" rtl="0" fontAlgn="base">
              <a:spcBef>
                <a:spcPct val="0"/>
              </a:spcBef>
              <a:spcAft>
                <a:spcPct val="0"/>
              </a:spcAft>
              <a:defRPr sz="2400" kern="1200">
                <a:solidFill>
                  <a:schemeClr val="dk1"/>
                </a:solidFill>
                <a:latin typeface="+mn-lt"/>
                <a:ea typeface="+mn-ea"/>
                <a:cs typeface="+mn-cs"/>
              </a:defRPr>
            </a:lvl1pPr>
            <a:lvl2pPr marL="455613" indent="1588" algn="l" defTabSz="912813" rtl="0" fontAlgn="base">
              <a:spcBef>
                <a:spcPct val="0"/>
              </a:spcBef>
              <a:spcAft>
                <a:spcPct val="0"/>
              </a:spcAft>
              <a:defRPr sz="2400" kern="1200">
                <a:solidFill>
                  <a:schemeClr val="dk1"/>
                </a:solidFill>
                <a:latin typeface="+mn-lt"/>
                <a:ea typeface="+mn-ea"/>
                <a:cs typeface="+mn-cs"/>
              </a:defRPr>
            </a:lvl2pPr>
            <a:lvl3pPr marL="912813" indent="1588" algn="l" defTabSz="912813" rtl="0" fontAlgn="base">
              <a:spcBef>
                <a:spcPct val="0"/>
              </a:spcBef>
              <a:spcAft>
                <a:spcPct val="0"/>
              </a:spcAft>
              <a:defRPr sz="2400" kern="1200">
                <a:solidFill>
                  <a:schemeClr val="dk1"/>
                </a:solidFill>
                <a:latin typeface="+mn-lt"/>
                <a:ea typeface="+mn-ea"/>
                <a:cs typeface="+mn-cs"/>
              </a:defRPr>
            </a:lvl3pPr>
            <a:lvl4pPr marL="1370013" indent="1588" algn="l" defTabSz="912813" rtl="0" fontAlgn="base">
              <a:spcBef>
                <a:spcPct val="0"/>
              </a:spcBef>
              <a:spcAft>
                <a:spcPct val="0"/>
              </a:spcAft>
              <a:defRPr sz="2400" kern="1200">
                <a:solidFill>
                  <a:schemeClr val="dk1"/>
                </a:solidFill>
                <a:latin typeface="+mn-lt"/>
                <a:ea typeface="+mn-ea"/>
                <a:cs typeface="+mn-cs"/>
              </a:defRPr>
            </a:lvl4pPr>
            <a:lvl5pPr marL="1827213" indent="1588" algn="l" defTabSz="912813" rtl="0" fontAlgn="base">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0" i="0" u="none" strike="noStrike" kern="1200" cap="none" spc="0" normalizeH="0" baseline="0" noProof="0" dirty="0">
                <a:ln>
                  <a:noFill/>
                </a:ln>
                <a:solidFill>
                  <a:prstClr val="black"/>
                </a:solidFill>
                <a:effectLst/>
                <a:uLnTx/>
                <a:uFillTx/>
                <a:latin typeface="Avenir Next Condensed Medium" panose="020B0506020202020204" pitchFamily="34" charset="0"/>
                <a:ea typeface="+mn-ea"/>
                <a:cs typeface="+mn-cs"/>
              </a:rPr>
              <a:t>1</a:t>
            </a:r>
            <a:endParaRPr kumimoji="0" lang="en-NL" b="0" i="0" u="none" strike="noStrike" kern="1200" cap="none" spc="0" normalizeH="0" baseline="0" noProof="0" dirty="0">
              <a:ln>
                <a:noFill/>
              </a:ln>
              <a:solidFill>
                <a:prstClr val="black"/>
              </a:solidFill>
              <a:effectLst/>
              <a:uLnTx/>
              <a:uFillTx/>
              <a:latin typeface="Avenir Next Condensed Medium" panose="020B0506020202020204" pitchFamily="34" charset="0"/>
              <a:ea typeface="+mn-ea"/>
              <a:cs typeface="+mn-cs"/>
            </a:endParaRPr>
          </a:p>
        </p:txBody>
      </p:sp>
      <p:sp>
        <p:nvSpPr>
          <p:cNvPr id="65" name="Oval 112">
            <a:extLst>
              <a:ext uri="{FF2B5EF4-FFF2-40B4-BE49-F238E27FC236}">
                <a16:creationId xmlns:a16="http://schemas.microsoft.com/office/drawing/2014/main" id="{39E4B9EA-12D0-998E-D32D-864FAF959F42}"/>
              </a:ext>
            </a:extLst>
          </p:cNvPr>
          <p:cNvSpPr/>
          <p:nvPr/>
        </p:nvSpPr>
        <p:spPr>
          <a:xfrm>
            <a:off x="3705640" y="1170967"/>
            <a:ext cx="428610" cy="437902"/>
          </a:xfrm>
          <a:prstGeom prst="ellipse">
            <a:avLst/>
          </a:prstGeom>
          <a:solidFill>
            <a:srgbClr val="92D050"/>
          </a:solidFill>
          <a:ln w="38100">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nl-NL"/>
            </a:defPPr>
            <a:lvl1pPr algn="l" defTabSz="912813" rtl="0" fontAlgn="base">
              <a:spcBef>
                <a:spcPct val="0"/>
              </a:spcBef>
              <a:spcAft>
                <a:spcPct val="0"/>
              </a:spcAft>
              <a:defRPr sz="2400" kern="1200">
                <a:solidFill>
                  <a:schemeClr val="dk1"/>
                </a:solidFill>
                <a:latin typeface="+mn-lt"/>
                <a:ea typeface="+mn-ea"/>
                <a:cs typeface="+mn-cs"/>
              </a:defRPr>
            </a:lvl1pPr>
            <a:lvl2pPr marL="455613" indent="1588" algn="l" defTabSz="912813" rtl="0" fontAlgn="base">
              <a:spcBef>
                <a:spcPct val="0"/>
              </a:spcBef>
              <a:spcAft>
                <a:spcPct val="0"/>
              </a:spcAft>
              <a:defRPr sz="2400" kern="1200">
                <a:solidFill>
                  <a:schemeClr val="dk1"/>
                </a:solidFill>
                <a:latin typeface="+mn-lt"/>
                <a:ea typeface="+mn-ea"/>
                <a:cs typeface="+mn-cs"/>
              </a:defRPr>
            </a:lvl2pPr>
            <a:lvl3pPr marL="912813" indent="1588" algn="l" defTabSz="912813" rtl="0" fontAlgn="base">
              <a:spcBef>
                <a:spcPct val="0"/>
              </a:spcBef>
              <a:spcAft>
                <a:spcPct val="0"/>
              </a:spcAft>
              <a:defRPr sz="2400" kern="1200">
                <a:solidFill>
                  <a:schemeClr val="dk1"/>
                </a:solidFill>
                <a:latin typeface="+mn-lt"/>
                <a:ea typeface="+mn-ea"/>
                <a:cs typeface="+mn-cs"/>
              </a:defRPr>
            </a:lvl3pPr>
            <a:lvl4pPr marL="1370013" indent="1588" algn="l" defTabSz="912813" rtl="0" fontAlgn="base">
              <a:spcBef>
                <a:spcPct val="0"/>
              </a:spcBef>
              <a:spcAft>
                <a:spcPct val="0"/>
              </a:spcAft>
              <a:defRPr sz="2400" kern="1200">
                <a:solidFill>
                  <a:schemeClr val="dk1"/>
                </a:solidFill>
                <a:latin typeface="+mn-lt"/>
                <a:ea typeface="+mn-ea"/>
                <a:cs typeface="+mn-cs"/>
              </a:defRPr>
            </a:lvl4pPr>
            <a:lvl5pPr marL="1827213" indent="1588" algn="l" defTabSz="912813" rtl="0" fontAlgn="base">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a:solidFill>
                  <a:prstClr val="black"/>
                </a:solidFill>
                <a:latin typeface="Avenir Next Condensed Medium" panose="020B0506020202020204" pitchFamily="34" charset="0"/>
              </a:rPr>
              <a:t>2</a:t>
            </a:r>
            <a:endParaRPr kumimoji="0" lang="en-NL" b="0" i="0" u="none" strike="noStrike" kern="1200" cap="none" spc="0" normalizeH="0" baseline="0" noProof="0" dirty="0">
              <a:ln>
                <a:noFill/>
              </a:ln>
              <a:solidFill>
                <a:prstClr val="black"/>
              </a:solidFill>
              <a:effectLst/>
              <a:uLnTx/>
              <a:uFillTx/>
              <a:latin typeface="Avenir Next Condensed Medium" panose="020B0506020202020204" pitchFamily="34" charset="0"/>
              <a:ea typeface="+mn-ea"/>
              <a:cs typeface="+mn-cs"/>
            </a:endParaRPr>
          </a:p>
        </p:txBody>
      </p:sp>
      <p:sp>
        <p:nvSpPr>
          <p:cNvPr id="76" name="Oval 112">
            <a:extLst>
              <a:ext uri="{FF2B5EF4-FFF2-40B4-BE49-F238E27FC236}">
                <a16:creationId xmlns:a16="http://schemas.microsoft.com/office/drawing/2014/main" id="{6B7270DF-C0C5-BA0D-AA63-CBC772A27F69}"/>
              </a:ext>
            </a:extLst>
          </p:cNvPr>
          <p:cNvSpPr/>
          <p:nvPr/>
        </p:nvSpPr>
        <p:spPr>
          <a:xfrm>
            <a:off x="9879324" y="1491759"/>
            <a:ext cx="428610" cy="437902"/>
          </a:xfrm>
          <a:prstGeom prst="ellipse">
            <a:avLst/>
          </a:prstGeom>
          <a:solidFill>
            <a:srgbClr val="92D050"/>
          </a:solidFill>
          <a:ln w="38100">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nl-NL"/>
            </a:defPPr>
            <a:lvl1pPr algn="l" defTabSz="912813" rtl="0" fontAlgn="base">
              <a:spcBef>
                <a:spcPct val="0"/>
              </a:spcBef>
              <a:spcAft>
                <a:spcPct val="0"/>
              </a:spcAft>
              <a:defRPr sz="2400" kern="1200">
                <a:solidFill>
                  <a:schemeClr val="dk1"/>
                </a:solidFill>
                <a:latin typeface="+mn-lt"/>
                <a:ea typeface="+mn-ea"/>
                <a:cs typeface="+mn-cs"/>
              </a:defRPr>
            </a:lvl1pPr>
            <a:lvl2pPr marL="455613" indent="1588" algn="l" defTabSz="912813" rtl="0" fontAlgn="base">
              <a:spcBef>
                <a:spcPct val="0"/>
              </a:spcBef>
              <a:spcAft>
                <a:spcPct val="0"/>
              </a:spcAft>
              <a:defRPr sz="2400" kern="1200">
                <a:solidFill>
                  <a:schemeClr val="dk1"/>
                </a:solidFill>
                <a:latin typeface="+mn-lt"/>
                <a:ea typeface="+mn-ea"/>
                <a:cs typeface="+mn-cs"/>
              </a:defRPr>
            </a:lvl2pPr>
            <a:lvl3pPr marL="912813" indent="1588" algn="l" defTabSz="912813" rtl="0" fontAlgn="base">
              <a:spcBef>
                <a:spcPct val="0"/>
              </a:spcBef>
              <a:spcAft>
                <a:spcPct val="0"/>
              </a:spcAft>
              <a:defRPr sz="2400" kern="1200">
                <a:solidFill>
                  <a:schemeClr val="dk1"/>
                </a:solidFill>
                <a:latin typeface="+mn-lt"/>
                <a:ea typeface="+mn-ea"/>
                <a:cs typeface="+mn-cs"/>
              </a:defRPr>
            </a:lvl3pPr>
            <a:lvl4pPr marL="1370013" indent="1588" algn="l" defTabSz="912813" rtl="0" fontAlgn="base">
              <a:spcBef>
                <a:spcPct val="0"/>
              </a:spcBef>
              <a:spcAft>
                <a:spcPct val="0"/>
              </a:spcAft>
              <a:defRPr sz="2400" kern="1200">
                <a:solidFill>
                  <a:schemeClr val="dk1"/>
                </a:solidFill>
                <a:latin typeface="+mn-lt"/>
                <a:ea typeface="+mn-ea"/>
                <a:cs typeface="+mn-cs"/>
              </a:defRPr>
            </a:lvl4pPr>
            <a:lvl5pPr marL="1827213" indent="1588" algn="l" defTabSz="912813" rtl="0" fontAlgn="base">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0" i="0" u="none" strike="noStrike" kern="1200" cap="none" spc="0" normalizeH="0" baseline="0" noProof="0" dirty="0">
                <a:ln>
                  <a:noFill/>
                </a:ln>
                <a:solidFill>
                  <a:prstClr val="black"/>
                </a:solidFill>
                <a:effectLst/>
                <a:uLnTx/>
                <a:uFillTx/>
                <a:latin typeface="Avenir Next Condensed Medium" panose="020B0506020202020204" pitchFamily="34" charset="0"/>
                <a:ea typeface="+mn-ea"/>
                <a:cs typeface="+mn-cs"/>
              </a:rPr>
              <a:t>3</a:t>
            </a:r>
            <a:endParaRPr kumimoji="0" lang="en-NL" b="0" i="0" u="none" strike="noStrike" kern="1200" cap="none" spc="0" normalizeH="0" baseline="0" noProof="0" dirty="0">
              <a:ln>
                <a:noFill/>
              </a:ln>
              <a:solidFill>
                <a:prstClr val="black"/>
              </a:solidFill>
              <a:effectLst/>
              <a:uLnTx/>
              <a:uFillTx/>
              <a:latin typeface="Avenir Next Condensed Medium" panose="020B0506020202020204" pitchFamily="34" charset="0"/>
              <a:ea typeface="+mn-ea"/>
              <a:cs typeface="+mn-cs"/>
            </a:endParaRPr>
          </a:p>
        </p:txBody>
      </p:sp>
      <p:sp>
        <p:nvSpPr>
          <p:cNvPr id="77" name="Oval 112">
            <a:extLst>
              <a:ext uri="{FF2B5EF4-FFF2-40B4-BE49-F238E27FC236}">
                <a16:creationId xmlns:a16="http://schemas.microsoft.com/office/drawing/2014/main" id="{C601B6D7-0BCD-5733-ADFA-A1063BD3F6F7}"/>
              </a:ext>
            </a:extLst>
          </p:cNvPr>
          <p:cNvSpPr/>
          <p:nvPr/>
        </p:nvSpPr>
        <p:spPr>
          <a:xfrm>
            <a:off x="5724898" y="3406023"/>
            <a:ext cx="428610" cy="437902"/>
          </a:xfrm>
          <a:prstGeom prst="ellipse">
            <a:avLst/>
          </a:prstGeom>
          <a:solidFill>
            <a:srgbClr val="92D050"/>
          </a:solidFill>
          <a:ln w="38100">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nl-NL"/>
            </a:defPPr>
            <a:lvl1pPr algn="l" defTabSz="912813" rtl="0" fontAlgn="base">
              <a:spcBef>
                <a:spcPct val="0"/>
              </a:spcBef>
              <a:spcAft>
                <a:spcPct val="0"/>
              </a:spcAft>
              <a:defRPr sz="2400" kern="1200">
                <a:solidFill>
                  <a:schemeClr val="dk1"/>
                </a:solidFill>
                <a:latin typeface="+mn-lt"/>
                <a:ea typeface="+mn-ea"/>
                <a:cs typeface="+mn-cs"/>
              </a:defRPr>
            </a:lvl1pPr>
            <a:lvl2pPr marL="455613" indent="1588" algn="l" defTabSz="912813" rtl="0" fontAlgn="base">
              <a:spcBef>
                <a:spcPct val="0"/>
              </a:spcBef>
              <a:spcAft>
                <a:spcPct val="0"/>
              </a:spcAft>
              <a:defRPr sz="2400" kern="1200">
                <a:solidFill>
                  <a:schemeClr val="dk1"/>
                </a:solidFill>
                <a:latin typeface="+mn-lt"/>
                <a:ea typeface="+mn-ea"/>
                <a:cs typeface="+mn-cs"/>
              </a:defRPr>
            </a:lvl2pPr>
            <a:lvl3pPr marL="912813" indent="1588" algn="l" defTabSz="912813" rtl="0" fontAlgn="base">
              <a:spcBef>
                <a:spcPct val="0"/>
              </a:spcBef>
              <a:spcAft>
                <a:spcPct val="0"/>
              </a:spcAft>
              <a:defRPr sz="2400" kern="1200">
                <a:solidFill>
                  <a:schemeClr val="dk1"/>
                </a:solidFill>
                <a:latin typeface="+mn-lt"/>
                <a:ea typeface="+mn-ea"/>
                <a:cs typeface="+mn-cs"/>
              </a:defRPr>
            </a:lvl3pPr>
            <a:lvl4pPr marL="1370013" indent="1588" algn="l" defTabSz="912813" rtl="0" fontAlgn="base">
              <a:spcBef>
                <a:spcPct val="0"/>
              </a:spcBef>
              <a:spcAft>
                <a:spcPct val="0"/>
              </a:spcAft>
              <a:defRPr sz="2400" kern="1200">
                <a:solidFill>
                  <a:schemeClr val="dk1"/>
                </a:solidFill>
                <a:latin typeface="+mn-lt"/>
                <a:ea typeface="+mn-ea"/>
                <a:cs typeface="+mn-cs"/>
              </a:defRPr>
            </a:lvl4pPr>
            <a:lvl5pPr marL="1827213" indent="1588" algn="l" defTabSz="912813" rtl="0" fontAlgn="base">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a:solidFill>
                  <a:prstClr val="black"/>
                </a:solidFill>
                <a:latin typeface="Avenir Next Condensed Medium" panose="020B0506020202020204" pitchFamily="34" charset="0"/>
              </a:rPr>
              <a:t>4</a:t>
            </a:r>
            <a:endParaRPr kumimoji="0" lang="en-NL" b="0" i="0" u="none" strike="noStrike" kern="1200" cap="none" spc="0" normalizeH="0" baseline="0" noProof="0" dirty="0">
              <a:ln>
                <a:noFill/>
              </a:ln>
              <a:solidFill>
                <a:prstClr val="black"/>
              </a:solidFill>
              <a:effectLst/>
              <a:uLnTx/>
              <a:uFillTx/>
              <a:latin typeface="Avenir Next Condensed Medium" panose="020B0506020202020204" pitchFamily="34" charset="0"/>
              <a:ea typeface="+mn-ea"/>
              <a:cs typeface="+mn-cs"/>
            </a:endParaRPr>
          </a:p>
        </p:txBody>
      </p:sp>
      <p:sp>
        <p:nvSpPr>
          <p:cNvPr id="78" name="Oval 112">
            <a:extLst>
              <a:ext uri="{FF2B5EF4-FFF2-40B4-BE49-F238E27FC236}">
                <a16:creationId xmlns:a16="http://schemas.microsoft.com/office/drawing/2014/main" id="{77EE4E43-51FE-6E01-9426-B37D79E411D4}"/>
              </a:ext>
            </a:extLst>
          </p:cNvPr>
          <p:cNvSpPr/>
          <p:nvPr/>
        </p:nvSpPr>
        <p:spPr>
          <a:xfrm>
            <a:off x="4233639" y="3443346"/>
            <a:ext cx="428610" cy="437902"/>
          </a:xfrm>
          <a:prstGeom prst="ellipse">
            <a:avLst/>
          </a:prstGeom>
          <a:solidFill>
            <a:srgbClr val="92D050"/>
          </a:solidFill>
          <a:ln w="38100">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nl-NL"/>
            </a:defPPr>
            <a:lvl1pPr algn="l" defTabSz="912813" rtl="0" fontAlgn="base">
              <a:spcBef>
                <a:spcPct val="0"/>
              </a:spcBef>
              <a:spcAft>
                <a:spcPct val="0"/>
              </a:spcAft>
              <a:defRPr sz="2400" kern="1200">
                <a:solidFill>
                  <a:schemeClr val="dk1"/>
                </a:solidFill>
                <a:latin typeface="+mn-lt"/>
                <a:ea typeface="+mn-ea"/>
                <a:cs typeface="+mn-cs"/>
              </a:defRPr>
            </a:lvl1pPr>
            <a:lvl2pPr marL="455613" indent="1588" algn="l" defTabSz="912813" rtl="0" fontAlgn="base">
              <a:spcBef>
                <a:spcPct val="0"/>
              </a:spcBef>
              <a:spcAft>
                <a:spcPct val="0"/>
              </a:spcAft>
              <a:defRPr sz="2400" kern="1200">
                <a:solidFill>
                  <a:schemeClr val="dk1"/>
                </a:solidFill>
                <a:latin typeface="+mn-lt"/>
                <a:ea typeface="+mn-ea"/>
                <a:cs typeface="+mn-cs"/>
              </a:defRPr>
            </a:lvl2pPr>
            <a:lvl3pPr marL="912813" indent="1588" algn="l" defTabSz="912813" rtl="0" fontAlgn="base">
              <a:spcBef>
                <a:spcPct val="0"/>
              </a:spcBef>
              <a:spcAft>
                <a:spcPct val="0"/>
              </a:spcAft>
              <a:defRPr sz="2400" kern="1200">
                <a:solidFill>
                  <a:schemeClr val="dk1"/>
                </a:solidFill>
                <a:latin typeface="+mn-lt"/>
                <a:ea typeface="+mn-ea"/>
                <a:cs typeface="+mn-cs"/>
              </a:defRPr>
            </a:lvl3pPr>
            <a:lvl4pPr marL="1370013" indent="1588" algn="l" defTabSz="912813" rtl="0" fontAlgn="base">
              <a:spcBef>
                <a:spcPct val="0"/>
              </a:spcBef>
              <a:spcAft>
                <a:spcPct val="0"/>
              </a:spcAft>
              <a:defRPr sz="2400" kern="1200">
                <a:solidFill>
                  <a:schemeClr val="dk1"/>
                </a:solidFill>
                <a:latin typeface="+mn-lt"/>
                <a:ea typeface="+mn-ea"/>
                <a:cs typeface="+mn-cs"/>
              </a:defRPr>
            </a:lvl4pPr>
            <a:lvl5pPr marL="1827213" indent="1588" algn="l" defTabSz="912813" rtl="0" fontAlgn="base">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0" i="0" u="none" strike="noStrike" kern="1200" cap="none" spc="0" normalizeH="0" baseline="0" noProof="0" dirty="0">
                <a:ln>
                  <a:noFill/>
                </a:ln>
                <a:solidFill>
                  <a:prstClr val="black"/>
                </a:solidFill>
                <a:effectLst/>
                <a:uLnTx/>
                <a:uFillTx/>
                <a:latin typeface="Avenir Next Condensed Medium" panose="020B0506020202020204" pitchFamily="34" charset="0"/>
                <a:ea typeface="+mn-ea"/>
                <a:cs typeface="+mn-cs"/>
              </a:rPr>
              <a:t>5</a:t>
            </a:r>
            <a:endParaRPr kumimoji="0" lang="en-NL" b="0" i="0" u="none" strike="noStrike" kern="1200" cap="none" spc="0" normalizeH="0" baseline="0" noProof="0" dirty="0">
              <a:ln>
                <a:noFill/>
              </a:ln>
              <a:solidFill>
                <a:prstClr val="black"/>
              </a:solidFill>
              <a:effectLst/>
              <a:uLnTx/>
              <a:uFillTx/>
              <a:latin typeface="Avenir Next Condensed Medium" panose="020B0506020202020204" pitchFamily="34" charset="0"/>
              <a:ea typeface="+mn-ea"/>
              <a:cs typeface="+mn-cs"/>
            </a:endParaRPr>
          </a:p>
        </p:txBody>
      </p:sp>
      <p:sp>
        <p:nvSpPr>
          <p:cNvPr id="79" name="Oval 112">
            <a:extLst>
              <a:ext uri="{FF2B5EF4-FFF2-40B4-BE49-F238E27FC236}">
                <a16:creationId xmlns:a16="http://schemas.microsoft.com/office/drawing/2014/main" id="{9A83CC77-B3E5-72BB-1408-4693591EAAC9}"/>
              </a:ext>
            </a:extLst>
          </p:cNvPr>
          <p:cNvSpPr/>
          <p:nvPr/>
        </p:nvSpPr>
        <p:spPr>
          <a:xfrm>
            <a:off x="9153593" y="2782078"/>
            <a:ext cx="1148221" cy="552622"/>
          </a:xfrm>
          <a:prstGeom prst="ellipse">
            <a:avLst/>
          </a:prstGeom>
          <a:solidFill>
            <a:srgbClr val="92D050"/>
          </a:solidFill>
          <a:ln w="38100">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nl-NL"/>
            </a:defPPr>
            <a:lvl1pPr algn="l" defTabSz="912813" rtl="0" fontAlgn="base">
              <a:spcBef>
                <a:spcPct val="0"/>
              </a:spcBef>
              <a:spcAft>
                <a:spcPct val="0"/>
              </a:spcAft>
              <a:defRPr sz="2400" kern="1200">
                <a:solidFill>
                  <a:schemeClr val="dk1"/>
                </a:solidFill>
                <a:latin typeface="+mn-lt"/>
                <a:ea typeface="+mn-ea"/>
                <a:cs typeface="+mn-cs"/>
              </a:defRPr>
            </a:lvl1pPr>
            <a:lvl2pPr marL="455613" indent="1588" algn="l" defTabSz="912813" rtl="0" fontAlgn="base">
              <a:spcBef>
                <a:spcPct val="0"/>
              </a:spcBef>
              <a:spcAft>
                <a:spcPct val="0"/>
              </a:spcAft>
              <a:defRPr sz="2400" kern="1200">
                <a:solidFill>
                  <a:schemeClr val="dk1"/>
                </a:solidFill>
                <a:latin typeface="+mn-lt"/>
                <a:ea typeface="+mn-ea"/>
                <a:cs typeface="+mn-cs"/>
              </a:defRPr>
            </a:lvl2pPr>
            <a:lvl3pPr marL="912813" indent="1588" algn="l" defTabSz="912813" rtl="0" fontAlgn="base">
              <a:spcBef>
                <a:spcPct val="0"/>
              </a:spcBef>
              <a:spcAft>
                <a:spcPct val="0"/>
              </a:spcAft>
              <a:defRPr sz="2400" kern="1200">
                <a:solidFill>
                  <a:schemeClr val="dk1"/>
                </a:solidFill>
                <a:latin typeface="+mn-lt"/>
                <a:ea typeface="+mn-ea"/>
                <a:cs typeface="+mn-cs"/>
              </a:defRPr>
            </a:lvl3pPr>
            <a:lvl4pPr marL="1370013" indent="1588" algn="l" defTabSz="912813" rtl="0" fontAlgn="base">
              <a:spcBef>
                <a:spcPct val="0"/>
              </a:spcBef>
              <a:spcAft>
                <a:spcPct val="0"/>
              </a:spcAft>
              <a:defRPr sz="2400" kern="1200">
                <a:solidFill>
                  <a:schemeClr val="dk1"/>
                </a:solidFill>
                <a:latin typeface="+mn-lt"/>
                <a:ea typeface="+mn-ea"/>
                <a:cs typeface="+mn-cs"/>
              </a:defRPr>
            </a:lvl4pPr>
            <a:lvl5pPr marL="1827213" indent="1588" algn="l" defTabSz="912813" rtl="0" fontAlgn="base">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a:solidFill>
                  <a:prstClr val="black"/>
                </a:solidFill>
                <a:latin typeface="Avenir Next Condensed Medium" panose="020B0506020202020204" pitchFamily="34" charset="0"/>
              </a:rPr>
              <a:t>6+7</a:t>
            </a:r>
            <a:endParaRPr kumimoji="0" lang="en-NL" b="0" i="0" u="none" strike="noStrike" kern="1200" cap="none" spc="0" normalizeH="0" baseline="0" noProof="0" dirty="0">
              <a:ln>
                <a:noFill/>
              </a:ln>
              <a:solidFill>
                <a:prstClr val="black"/>
              </a:solidFill>
              <a:effectLst/>
              <a:uLnTx/>
              <a:uFillTx/>
              <a:latin typeface="Avenir Next Condensed Medium" panose="020B0506020202020204" pitchFamily="34" charset="0"/>
              <a:ea typeface="+mn-ea"/>
              <a:cs typeface="+mn-cs"/>
            </a:endParaRPr>
          </a:p>
        </p:txBody>
      </p:sp>
      <p:sp>
        <p:nvSpPr>
          <p:cNvPr id="80" name="Oval 112">
            <a:extLst>
              <a:ext uri="{FF2B5EF4-FFF2-40B4-BE49-F238E27FC236}">
                <a16:creationId xmlns:a16="http://schemas.microsoft.com/office/drawing/2014/main" id="{7A3D8CAD-A9B6-9D25-6970-23C97F04324D}"/>
              </a:ext>
            </a:extLst>
          </p:cNvPr>
          <p:cNvSpPr/>
          <p:nvPr/>
        </p:nvSpPr>
        <p:spPr>
          <a:xfrm>
            <a:off x="4074219" y="4922570"/>
            <a:ext cx="428610" cy="437902"/>
          </a:xfrm>
          <a:prstGeom prst="ellipse">
            <a:avLst/>
          </a:prstGeom>
          <a:solidFill>
            <a:srgbClr val="92D050"/>
          </a:solidFill>
          <a:ln w="38100">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nl-NL"/>
            </a:defPPr>
            <a:lvl1pPr algn="l" defTabSz="912813" rtl="0" fontAlgn="base">
              <a:spcBef>
                <a:spcPct val="0"/>
              </a:spcBef>
              <a:spcAft>
                <a:spcPct val="0"/>
              </a:spcAft>
              <a:defRPr sz="2400" kern="1200">
                <a:solidFill>
                  <a:schemeClr val="dk1"/>
                </a:solidFill>
                <a:latin typeface="+mn-lt"/>
                <a:ea typeface="+mn-ea"/>
                <a:cs typeface="+mn-cs"/>
              </a:defRPr>
            </a:lvl1pPr>
            <a:lvl2pPr marL="455613" indent="1588" algn="l" defTabSz="912813" rtl="0" fontAlgn="base">
              <a:spcBef>
                <a:spcPct val="0"/>
              </a:spcBef>
              <a:spcAft>
                <a:spcPct val="0"/>
              </a:spcAft>
              <a:defRPr sz="2400" kern="1200">
                <a:solidFill>
                  <a:schemeClr val="dk1"/>
                </a:solidFill>
                <a:latin typeface="+mn-lt"/>
                <a:ea typeface="+mn-ea"/>
                <a:cs typeface="+mn-cs"/>
              </a:defRPr>
            </a:lvl2pPr>
            <a:lvl3pPr marL="912813" indent="1588" algn="l" defTabSz="912813" rtl="0" fontAlgn="base">
              <a:spcBef>
                <a:spcPct val="0"/>
              </a:spcBef>
              <a:spcAft>
                <a:spcPct val="0"/>
              </a:spcAft>
              <a:defRPr sz="2400" kern="1200">
                <a:solidFill>
                  <a:schemeClr val="dk1"/>
                </a:solidFill>
                <a:latin typeface="+mn-lt"/>
                <a:ea typeface="+mn-ea"/>
                <a:cs typeface="+mn-cs"/>
              </a:defRPr>
            </a:lvl3pPr>
            <a:lvl4pPr marL="1370013" indent="1588" algn="l" defTabSz="912813" rtl="0" fontAlgn="base">
              <a:spcBef>
                <a:spcPct val="0"/>
              </a:spcBef>
              <a:spcAft>
                <a:spcPct val="0"/>
              </a:spcAft>
              <a:defRPr sz="2400" kern="1200">
                <a:solidFill>
                  <a:schemeClr val="dk1"/>
                </a:solidFill>
                <a:latin typeface="+mn-lt"/>
                <a:ea typeface="+mn-ea"/>
                <a:cs typeface="+mn-cs"/>
              </a:defRPr>
            </a:lvl4pPr>
            <a:lvl5pPr marL="1827213" indent="1588" algn="l" defTabSz="912813" rtl="0" fontAlgn="base">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a:solidFill>
                  <a:prstClr val="black"/>
                </a:solidFill>
                <a:latin typeface="Avenir Next Condensed Medium" panose="020B0506020202020204" pitchFamily="34" charset="0"/>
              </a:rPr>
              <a:t>8</a:t>
            </a:r>
            <a:endParaRPr kumimoji="0" lang="en-NL" b="0" i="0" u="none" strike="noStrike" kern="1200" cap="none" spc="0" normalizeH="0" baseline="0" noProof="0" dirty="0">
              <a:ln>
                <a:noFill/>
              </a:ln>
              <a:solidFill>
                <a:prstClr val="black"/>
              </a:solidFill>
              <a:effectLst/>
              <a:uLnTx/>
              <a:uFillTx/>
              <a:latin typeface="Avenir Next Condensed Medium" panose="020B0506020202020204" pitchFamily="34" charset="0"/>
              <a:ea typeface="+mn-ea"/>
              <a:cs typeface="+mn-cs"/>
            </a:endParaRPr>
          </a:p>
        </p:txBody>
      </p:sp>
      <p:sp>
        <p:nvSpPr>
          <p:cNvPr id="81" name="Oval 112">
            <a:extLst>
              <a:ext uri="{FF2B5EF4-FFF2-40B4-BE49-F238E27FC236}">
                <a16:creationId xmlns:a16="http://schemas.microsoft.com/office/drawing/2014/main" id="{43A5FA01-48A0-A43A-1B92-FCEFF6C11506}"/>
              </a:ext>
            </a:extLst>
          </p:cNvPr>
          <p:cNvSpPr/>
          <p:nvPr/>
        </p:nvSpPr>
        <p:spPr>
          <a:xfrm>
            <a:off x="6066461" y="5158056"/>
            <a:ext cx="428610" cy="437902"/>
          </a:xfrm>
          <a:prstGeom prst="ellipse">
            <a:avLst/>
          </a:prstGeom>
          <a:solidFill>
            <a:srgbClr val="92D050"/>
          </a:solidFill>
          <a:ln w="38100">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nl-NL"/>
            </a:defPPr>
            <a:lvl1pPr algn="l" defTabSz="912813" rtl="0" fontAlgn="base">
              <a:spcBef>
                <a:spcPct val="0"/>
              </a:spcBef>
              <a:spcAft>
                <a:spcPct val="0"/>
              </a:spcAft>
              <a:defRPr sz="2400" kern="1200">
                <a:solidFill>
                  <a:schemeClr val="dk1"/>
                </a:solidFill>
                <a:latin typeface="+mn-lt"/>
                <a:ea typeface="+mn-ea"/>
                <a:cs typeface="+mn-cs"/>
              </a:defRPr>
            </a:lvl1pPr>
            <a:lvl2pPr marL="455613" indent="1588" algn="l" defTabSz="912813" rtl="0" fontAlgn="base">
              <a:spcBef>
                <a:spcPct val="0"/>
              </a:spcBef>
              <a:spcAft>
                <a:spcPct val="0"/>
              </a:spcAft>
              <a:defRPr sz="2400" kern="1200">
                <a:solidFill>
                  <a:schemeClr val="dk1"/>
                </a:solidFill>
                <a:latin typeface="+mn-lt"/>
                <a:ea typeface="+mn-ea"/>
                <a:cs typeface="+mn-cs"/>
              </a:defRPr>
            </a:lvl2pPr>
            <a:lvl3pPr marL="912813" indent="1588" algn="l" defTabSz="912813" rtl="0" fontAlgn="base">
              <a:spcBef>
                <a:spcPct val="0"/>
              </a:spcBef>
              <a:spcAft>
                <a:spcPct val="0"/>
              </a:spcAft>
              <a:defRPr sz="2400" kern="1200">
                <a:solidFill>
                  <a:schemeClr val="dk1"/>
                </a:solidFill>
                <a:latin typeface="+mn-lt"/>
                <a:ea typeface="+mn-ea"/>
                <a:cs typeface="+mn-cs"/>
              </a:defRPr>
            </a:lvl3pPr>
            <a:lvl4pPr marL="1370013" indent="1588" algn="l" defTabSz="912813" rtl="0" fontAlgn="base">
              <a:spcBef>
                <a:spcPct val="0"/>
              </a:spcBef>
              <a:spcAft>
                <a:spcPct val="0"/>
              </a:spcAft>
              <a:defRPr sz="2400" kern="1200">
                <a:solidFill>
                  <a:schemeClr val="dk1"/>
                </a:solidFill>
                <a:latin typeface="+mn-lt"/>
                <a:ea typeface="+mn-ea"/>
                <a:cs typeface="+mn-cs"/>
              </a:defRPr>
            </a:lvl4pPr>
            <a:lvl5pPr marL="1827213" indent="1588" algn="l" defTabSz="912813" rtl="0" fontAlgn="base">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0" i="0" u="none" strike="noStrike" kern="1200" cap="none" spc="0" normalizeH="0" baseline="0" noProof="0" dirty="0">
                <a:ln>
                  <a:noFill/>
                </a:ln>
                <a:solidFill>
                  <a:prstClr val="black"/>
                </a:solidFill>
                <a:effectLst/>
                <a:uLnTx/>
                <a:uFillTx/>
                <a:latin typeface="Avenir Next Condensed Medium" panose="020B0506020202020204" pitchFamily="34" charset="0"/>
                <a:ea typeface="+mn-ea"/>
                <a:cs typeface="+mn-cs"/>
              </a:rPr>
              <a:t>9</a:t>
            </a:r>
            <a:endParaRPr kumimoji="0" lang="en-NL" b="0" i="0" u="none" strike="noStrike" kern="1200" cap="none" spc="0" normalizeH="0" baseline="0" noProof="0" dirty="0">
              <a:ln>
                <a:noFill/>
              </a:ln>
              <a:solidFill>
                <a:prstClr val="black"/>
              </a:solidFill>
              <a:effectLst/>
              <a:uLnTx/>
              <a:uFillTx/>
              <a:latin typeface="Avenir Next Condensed Medium" panose="020B0506020202020204" pitchFamily="34" charset="0"/>
              <a:ea typeface="+mn-ea"/>
              <a:cs typeface="+mn-cs"/>
            </a:endParaRPr>
          </a:p>
        </p:txBody>
      </p:sp>
      <p:sp>
        <p:nvSpPr>
          <p:cNvPr id="82" name="Oval 112">
            <a:extLst>
              <a:ext uri="{FF2B5EF4-FFF2-40B4-BE49-F238E27FC236}">
                <a16:creationId xmlns:a16="http://schemas.microsoft.com/office/drawing/2014/main" id="{40A6004B-9812-0C6F-B892-609613B3E212}"/>
              </a:ext>
            </a:extLst>
          </p:cNvPr>
          <p:cNvSpPr/>
          <p:nvPr/>
        </p:nvSpPr>
        <p:spPr>
          <a:xfrm>
            <a:off x="4619747" y="5672971"/>
            <a:ext cx="698538" cy="509751"/>
          </a:xfrm>
          <a:prstGeom prst="ellipse">
            <a:avLst/>
          </a:prstGeom>
          <a:solidFill>
            <a:srgbClr val="92D050"/>
          </a:solidFill>
          <a:ln w="38100">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nl-NL"/>
            </a:defPPr>
            <a:lvl1pPr algn="l" defTabSz="912813" rtl="0" fontAlgn="base">
              <a:spcBef>
                <a:spcPct val="0"/>
              </a:spcBef>
              <a:spcAft>
                <a:spcPct val="0"/>
              </a:spcAft>
              <a:defRPr sz="2400" kern="1200">
                <a:solidFill>
                  <a:schemeClr val="dk1"/>
                </a:solidFill>
                <a:latin typeface="+mn-lt"/>
                <a:ea typeface="+mn-ea"/>
                <a:cs typeface="+mn-cs"/>
              </a:defRPr>
            </a:lvl1pPr>
            <a:lvl2pPr marL="455613" indent="1588" algn="l" defTabSz="912813" rtl="0" fontAlgn="base">
              <a:spcBef>
                <a:spcPct val="0"/>
              </a:spcBef>
              <a:spcAft>
                <a:spcPct val="0"/>
              </a:spcAft>
              <a:defRPr sz="2400" kern="1200">
                <a:solidFill>
                  <a:schemeClr val="dk1"/>
                </a:solidFill>
                <a:latin typeface="+mn-lt"/>
                <a:ea typeface="+mn-ea"/>
                <a:cs typeface="+mn-cs"/>
              </a:defRPr>
            </a:lvl2pPr>
            <a:lvl3pPr marL="912813" indent="1588" algn="l" defTabSz="912813" rtl="0" fontAlgn="base">
              <a:spcBef>
                <a:spcPct val="0"/>
              </a:spcBef>
              <a:spcAft>
                <a:spcPct val="0"/>
              </a:spcAft>
              <a:defRPr sz="2400" kern="1200">
                <a:solidFill>
                  <a:schemeClr val="dk1"/>
                </a:solidFill>
                <a:latin typeface="+mn-lt"/>
                <a:ea typeface="+mn-ea"/>
                <a:cs typeface="+mn-cs"/>
              </a:defRPr>
            </a:lvl3pPr>
            <a:lvl4pPr marL="1370013" indent="1588" algn="l" defTabSz="912813" rtl="0" fontAlgn="base">
              <a:spcBef>
                <a:spcPct val="0"/>
              </a:spcBef>
              <a:spcAft>
                <a:spcPct val="0"/>
              </a:spcAft>
              <a:defRPr sz="2400" kern="1200">
                <a:solidFill>
                  <a:schemeClr val="dk1"/>
                </a:solidFill>
                <a:latin typeface="+mn-lt"/>
                <a:ea typeface="+mn-ea"/>
                <a:cs typeface="+mn-cs"/>
              </a:defRPr>
            </a:lvl4pPr>
            <a:lvl5pPr marL="1827213" indent="1588" algn="l" defTabSz="912813" rtl="0" fontAlgn="base">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a:solidFill>
                  <a:prstClr val="black"/>
                </a:solidFill>
                <a:latin typeface="Avenir Next Condensed Medium" panose="020B0506020202020204" pitchFamily="34" charset="0"/>
              </a:rPr>
              <a:t>10</a:t>
            </a:r>
            <a:endParaRPr kumimoji="0" lang="en-NL" b="0" i="0" u="none" strike="noStrike" kern="1200" cap="none" spc="0" normalizeH="0" baseline="0" noProof="0" dirty="0">
              <a:ln>
                <a:noFill/>
              </a:ln>
              <a:solidFill>
                <a:prstClr val="black"/>
              </a:solidFill>
              <a:effectLst/>
              <a:uLnTx/>
              <a:uFillTx/>
              <a:latin typeface="Avenir Next Condensed Medium" panose="020B0506020202020204" pitchFamily="34" charset="0"/>
              <a:ea typeface="+mn-ea"/>
              <a:cs typeface="+mn-cs"/>
            </a:endParaRPr>
          </a:p>
        </p:txBody>
      </p:sp>
      <p:sp>
        <p:nvSpPr>
          <p:cNvPr id="83" name="Oval 112">
            <a:extLst>
              <a:ext uri="{FF2B5EF4-FFF2-40B4-BE49-F238E27FC236}">
                <a16:creationId xmlns:a16="http://schemas.microsoft.com/office/drawing/2014/main" id="{AFB82A2F-520D-5FB5-6128-6ACA8E251F48}"/>
              </a:ext>
            </a:extLst>
          </p:cNvPr>
          <p:cNvSpPr/>
          <p:nvPr/>
        </p:nvSpPr>
        <p:spPr>
          <a:xfrm>
            <a:off x="9487416" y="4930185"/>
            <a:ext cx="698538" cy="509751"/>
          </a:xfrm>
          <a:prstGeom prst="ellipse">
            <a:avLst/>
          </a:prstGeom>
          <a:solidFill>
            <a:srgbClr val="92D050"/>
          </a:solidFill>
          <a:ln w="38100">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nl-NL"/>
            </a:defPPr>
            <a:lvl1pPr algn="l" defTabSz="912813" rtl="0" fontAlgn="base">
              <a:spcBef>
                <a:spcPct val="0"/>
              </a:spcBef>
              <a:spcAft>
                <a:spcPct val="0"/>
              </a:spcAft>
              <a:defRPr sz="2400" kern="1200">
                <a:solidFill>
                  <a:schemeClr val="dk1"/>
                </a:solidFill>
                <a:latin typeface="+mn-lt"/>
                <a:ea typeface="+mn-ea"/>
                <a:cs typeface="+mn-cs"/>
              </a:defRPr>
            </a:lvl1pPr>
            <a:lvl2pPr marL="455613" indent="1588" algn="l" defTabSz="912813" rtl="0" fontAlgn="base">
              <a:spcBef>
                <a:spcPct val="0"/>
              </a:spcBef>
              <a:spcAft>
                <a:spcPct val="0"/>
              </a:spcAft>
              <a:defRPr sz="2400" kern="1200">
                <a:solidFill>
                  <a:schemeClr val="dk1"/>
                </a:solidFill>
                <a:latin typeface="+mn-lt"/>
                <a:ea typeface="+mn-ea"/>
                <a:cs typeface="+mn-cs"/>
              </a:defRPr>
            </a:lvl2pPr>
            <a:lvl3pPr marL="912813" indent="1588" algn="l" defTabSz="912813" rtl="0" fontAlgn="base">
              <a:spcBef>
                <a:spcPct val="0"/>
              </a:spcBef>
              <a:spcAft>
                <a:spcPct val="0"/>
              </a:spcAft>
              <a:defRPr sz="2400" kern="1200">
                <a:solidFill>
                  <a:schemeClr val="dk1"/>
                </a:solidFill>
                <a:latin typeface="+mn-lt"/>
                <a:ea typeface="+mn-ea"/>
                <a:cs typeface="+mn-cs"/>
              </a:defRPr>
            </a:lvl3pPr>
            <a:lvl4pPr marL="1370013" indent="1588" algn="l" defTabSz="912813" rtl="0" fontAlgn="base">
              <a:spcBef>
                <a:spcPct val="0"/>
              </a:spcBef>
              <a:spcAft>
                <a:spcPct val="0"/>
              </a:spcAft>
              <a:defRPr sz="2400" kern="1200">
                <a:solidFill>
                  <a:schemeClr val="dk1"/>
                </a:solidFill>
                <a:latin typeface="+mn-lt"/>
                <a:ea typeface="+mn-ea"/>
                <a:cs typeface="+mn-cs"/>
              </a:defRPr>
            </a:lvl4pPr>
            <a:lvl5pPr marL="1827213" indent="1588" algn="l" defTabSz="912813" rtl="0" fontAlgn="base">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a:solidFill>
                  <a:prstClr val="black"/>
                </a:solidFill>
                <a:latin typeface="Avenir Next Condensed Medium" panose="020B0506020202020204" pitchFamily="34" charset="0"/>
              </a:rPr>
              <a:t>11</a:t>
            </a:r>
            <a:endParaRPr kumimoji="0" lang="en-NL" b="0" i="0" u="none" strike="noStrike" kern="1200" cap="none" spc="0" normalizeH="0" baseline="0" noProof="0" dirty="0">
              <a:ln>
                <a:noFill/>
              </a:ln>
              <a:solidFill>
                <a:prstClr val="black"/>
              </a:solidFill>
              <a:effectLst/>
              <a:uLnTx/>
              <a:uFillTx/>
              <a:latin typeface="Avenir Next Condensed Medium" panose="020B0506020202020204" pitchFamily="34" charset="0"/>
              <a:ea typeface="+mn-ea"/>
              <a:cs typeface="+mn-cs"/>
            </a:endParaRPr>
          </a:p>
        </p:txBody>
      </p:sp>
    </p:spTree>
    <p:extLst>
      <p:ext uri="{BB962C8B-B14F-4D97-AF65-F5344CB8AC3E}">
        <p14:creationId xmlns:p14="http://schemas.microsoft.com/office/powerpoint/2010/main" val="208916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8" grpId="0" animBg="1"/>
      <p:bldP spid="101" grpId="0" animBg="1"/>
      <p:bldP spid="66" grpId="0" animBg="1"/>
      <p:bldP spid="67" grpId="0" animBg="1"/>
      <p:bldP spid="71" grpId="0" animBg="1"/>
      <p:bldP spid="74"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A8653C-75A2-296D-E77F-F24160B0E3FC}"/>
              </a:ext>
            </a:extLst>
          </p:cNvPr>
          <p:cNvSpPr>
            <a:spLocks noGrp="1"/>
          </p:cNvSpPr>
          <p:nvPr>
            <p:ph type="title"/>
          </p:nvPr>
        </p:nvSpPr>
        <p:spPr/>
        <p:txBody>
          <a:bodyPr/>
          <a:lstStyle/>
          <a:p>
            <a:r>
              <a:rPr lang="nl-NL" dirty="0"/>
              <a:t>Omgevingsdocumenten dossier</a:t>
            </a:r>
          </a:p>
        </p:txBody>
      </p:sp>
      <p:sp>
        <p:nvSpPr>
          <p:cNvPr id="3" name="Tijdelijke aanduiding voor inhoud 2">
            <a:extLst>
              <a:ext uri="{FF2B5EF4-FFF2-40B4-BE49-F238E27FC236}">
                <a16:creationId xmlns:a16="http://schemas.microsoft.com/office/drawing/2014/main" id="{247D3D65-8739-4883-0223-169B939253A0}"/>
              </a:ext>
            </a:extLst>
          </p:cNvPr>
          <p:cNvSpPr>
            <a:spLocks noGrp="1"/>
          </p:cNvSpPr>
          <p:nvPr>
            <p:ph idx="1"/>
          </p:nvPr>
        </p:nvSpPr>
        <p:spPr/>
        <p:txBody>
          <a:bodyPr/>
          <a:lstStyle/>
          <a:p>
            <a:r>
              <a:rPr lang="nl-NL" dirty="0"/>
              <a:t>Alle relevante processtukken + omgevingsdocument-bestanden = het dossier</a:t>
            </a:r>
          </a:p>
          <a:p>
            <a:endParaRPr lang="nl-NL" dirty="0"/>
          </a:p>
          <a:p>
            <a:r>
              <a:rPr lang="nl-NL" dirty="0"/>
              <a:t>Dossiers blijvend te bewaren</a:t>
            </a:r>
          </a:p>
          <a:p>
            <a:endParaRPr lang="nl-NL" dirty="0"/>
          </a:p>
          <a:p>
            <a:r>
              <a:rPr lang="nl-NL" dirty="0"/>
              <a:t>Zaakgericht werken is een manier voor dossiervorming</a:t>
            </a:r>
          </a:p>
          <a:p>
            <a:endParaRPr lang="nl-NL" dirty="0"/>
          </a:p>
          <a:p>
            <a:pPr marL="0" indent="0">
              <a:buNone/>
            </a:pPr>
            <a:endParaRPr lang="nl-NL" dirty="0"/>
          </a:p>
          <a:p>
            <a:endParaRPr lang="nl-NL" dirty="0"/>
          </a:p>
        </p:txBody>
      </p:sp>
      <p:sp>
        <p:nvSpPr>
          <p:cNvPr id="4" name="Tijdelijke aanduiding voor dianummer 3">
            <a:extLst>
              <a:ext uri="{FF2B5EF4-FFF2-40B4-BE49-F238E27FC236}">
                <a16:creationId xmlns:a16="http://schemas.microsoft.com/office/drawing/2014/main" id="{E1334C63-3124-E6BA-FCA2-8B94A142B0E3}"/>
              </a:ext>
            </a:extLst>
          </p:cNvPr>
          <p:cNvSpPr>
            <a:spLocks noGrp="1"/>
          </p:cNvSpPr>
          <p:nvPr>
            <p:ph type="sldNum" sz="quarter" idx="12"/>
          </p:nvPr>
        </p:nvSpPr>
        <p:spPr/>
        <p:txBody>
          <a:bodyPr/>
          <a:lstStyle/>
          <a:p>
            <a:pPr>
              <a:defRPr/>
            </a:pPr>
            <a:fld id="{9133A152-4D26-483B-836B-E4527279056E}" type="slidenum">
              <a:rPr lang="nl-NL" altLang="nl-NL" smtClean="0"/>
              <a:pPr>
                <a:defRPr/>
              </a:pPr>
              <a:t>15</a:t>
            </a:fld>
            <a:endParaRPr lang="nl-NL" altLang="nl-NL"/>
          </a:p>
        </p:txBody>
      </p:sp>
    </p:spTree>
    <p:extLst>
      <p:ext uri="{BB962C8B-B14F-4D97-AF65-F5344CB8AC3E}">
        <p14:creationId xmlns:p14="http://schemas.microsoft.com/office/powerpoint/2010/main" val="1732037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idx="4294967295"/>
          </p:nvPr>
        </p:nvSpPr>
        <p:spPr>
          <a:xfrm>
            <a:off x="0" y="593725"/>
            <a:ext cx="11360150" cy="763588"/>
          </a:xfrm>
          <a:prstGeom prst="rect">
            <a:avLst/>
          </a:prstGeom>
        </p:spPr>
        <p:txBody>
          <a:bodyPr spcFirstLastPara="1" vert="horz" wrap="square" lIns="121900" tIns="121900" rIns="121900" bIns="121900" numCol="1" anchor="t" anchorCtr="0" compatLnSpc="1">
            <a:prstTxWarp prst="textNoShape">
              <a:avLst/>
            </a:prstTxWarp>
            <a:normAutofit/>
          </a:bodyPr>
          <a:lstStyle/>
          <a:p>
            <a:r>
              <a:rPr lang="nl" dirty="0"/>
              <a:t>Omgevingsplan en zaaksysteem DMS</a:t>
            </a:r>
            <a:endParaRPr dirty="0"/>
          </a:p>
        </p:txBody>
      </p:sp>
      <p:sp>
        <p:nvSpPr>
          <p:cNvPr id="105" name="Google Shape;105;p20"/>
          <p:cNvSpPr txBox="1">
            <a:spLocks noGrp="1"/>
          </p:cNvSpPr>
          <p:nvPr>
            <p:ph type="body" idx="4294967295"/>
          </p:nvPr>
        </p:nvSpPr>
        <p:spPr>
          <a:xfrm>
            <a:off x="0" y="1536700"/>
            <a:ext cx="11360150" cy="4554538"/>
          </a:xfrm>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buNone/>
            </a:pPr>
            <a:r>
              <a:rPr lang="nl" sz="3733" dirty="0">
                <a:solidFill>
                  <a:schemeClr val="dk1"/>
                </a:solidFill>
              </a:rPr>
              <a:t>Zaaktype ‘Omgevingsplan opstellen B1778’</a:t>
            </a:r>
            <a:endParaRPr sz="3733" dirty="0">
              <a:solidFill>
                <a:schemeClr val="dk1"/>
              </a:solidFill>
            </a:endParaRPr>
          </a:p>
        </p:txBody>
      </p:sp>
      <p:pic>
        <p:nvPicPr>
          <p:cNvPr id="106" name="Google Shape;106;p20"/>
          <p:cNvPicPr preferRelativeResize="0"/>
          <p:nvPr/>
        </p:nvPicPr>
        <p:blipFill>
          <a:blip r:embed="rId3">
            <a:alphaModFix/>
          </a:blip>
          <a:stretch>
            <a:fillRect/>
          </a:stretch>
        </p:blipFill>
        <p:spPr>
          <a:xfrm>
            <a:off x="1" y="2540000"/>
            <a:ext cx="7683500" cy="4318000"/>
          </a:xfrm>
          <a:prstGeom prst="rect">
            <a:avLst/>
          </a:prstGeom>
          <a:noFill/>
          <a:ln>
            <a:noFill/>
          </a:ln>
        </p:spPr>
      </p:pic>
      <p:sp>
        <p:nvSpPr>
          <p:cNvPr id="2" name="Tekstvak 1">
            <a:extLst>
              <a:ext uri="{FF2B5EF4-FFF2-40B4-BE49-F238E27FC236}">
                <a16:creationId xmlns:a16="http://schemas.microsoft.com/office/drawing/2014/main" id="{16816B64-A69C-BCBD-79B4-C71EB24B7630}"/>
              </a:ext>
            </a:extLst>
          </p:cNvPr>
          <p:cNvSpPr txBox="1"/>
          <p:nvPr/>
        </p:nvSpPr>
        <p:spPr>
          <a:xfrm>
            <a:off x="8011887" y="3429000"/>
            <a:ext cx="4027714" cy="2308324"/>
          </a:xfrm>
          <a:prstGeom prst="rect">
            <a:avLst/>
          </a:prstGeom>
          <a:noFill/>
        </p:spPr>
        <p:txBody>
          <a:bodyPr wrap="square" rtlCol="0">
            <a:spAutoFit/>
          </a:bodyPr>
          <a:lstStyle/>
          <a:p>
            <a:r>
              <a:rPr lang="nl-NL" dirty="0"/>
              <a:t>Initiatief</a:t>
            </a:r>
          </a:p>
          <a:p>
            <a:r>
              <a:rPr lang="nl-NL" dirty="0"/>
              <a:t>Adviezen</a:t>
            </a:r>
          </a:p>
          <a:p>
            <a:r>
              <a:rPr lang="nl-NL" dirty="0"/>
              <a:t>Voorstellen besluit</a:t>
            </a:r>
          </a:p>
          <a:p>
            <a:r>
              <a:rPr lang="nl-NL" dirty="0"/>
              <a:t>Zienswijzen</a:t>
            </a:r>
          </a:p>
          <a:p>
            <a:r>
              <a:rPr lang="nl-NL" dirty="0" err="1"/>
              <a:t>Ontwerp+vastgestelde</a:t>
            </a:r>
            <a:r>
              <a:rPr lang="nl-NL" dirty="0"/>
              <a:t> plan stop-</a:t>
            </a:r>
            <a:r>
              <a:rPr lang="nl-NL" dirty="0" err="1"/>
              <a:t>tpod</a:t>
            </a:r>
            <a:r>
              <a:rPr lang="nl-NL" dirty="0"/>
              <a:t> (bv .zip bestand)</a:t>
            </a:r>
          </a:p>
          <a:p>
            <a:r>
              <a:rPr lang="nl-NL" dirty="0"/>
              <a:t>Beroep</a:t>
            </a:r>
          </a:p>
          <a:p>
            <a:endParaRPr lang="nl-N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EA95547-6B96-0DBC-2FED-331F19CE6197}"/>
              </a:ext>
            </a:extLst>
          </p:cNvPr>
          <p:cNvSpPr>
            <a:spLocks noGrp="1"/>
          </p:cNvSpPr>
          <p:nvPr>
            <p:ph type="title"/>
          </p:nvPr>
        </p:nvSpPr>
        <p:spPr/>
        <p:txBody>
          <a:bodyPr/>
          <a:lstStyle/>
          <a:p>
            <a:r>
              <a:rPr lang="nl-NL" dirty="0"/>
              <a:t>Systemen applicaties</a:t>
            </a:r>
          </a:p>
        </p:txBody>
      </p:sp>
      <p:sp>
        <p:nvSpPr>
          <p:cNvPr id="5" name="Tijdelijke aanduiding voor inhoud 4">
            <a:extLst>
              <a:ext uri="{FF2B5EF4-FFF2-40B4-BE49-F238E27FC236}">
                <a16:creationId xmlns:a16="http://schemas.microsoft.com/office/drawing/2014/main" id="{982BC3C6-2EFA-8BA3-4D8B-A7E024292935}"/>
              </a:ext>
            </a:extLst>
          </p:cNvPr>
          <p:cNvSpPr>
            <a:spLocks noGrp="1"/>
          </p:cNvSpPr>
          <p:nvPr>
            <p:ph sz="half" idx="2"/>
          </p:nvPr>
        </p:nvSpPr>
        <p:spPr/>
        <p:txBody>
          <a:bodyPr/>
          <a:lstStyle/>
          <a:p>
            <a:r>
              <a:rPr lang="nl-NL" dirty="0"/>
              <a:t>Dossiervorming met zaaksysteem of DMS</a:t>
            </a:r>
          </a:p>
          <a:p>
            <a:r>
              <a:rPr lang="nl-NL" dirty="0"/>
              <a:t>Bestuurlijke besluitvorming</a:t>
            </a:r>
          </a:p>
          <a:p>
            <a:r>
              <a:rPr lang="nl-NL" dirty="0"/>
              <a:t>Plansoftware</a:t>
            </a:r>
          </a:p>
          <a:p>
            <a:r>
              <a:rPr lang="nl-NL" dirty="0"/>
              <a:t>Archivering + overbrengen</a:t>
            </a:r>
          </a:p>
        </p:txBody>
      </p:sp>
      <p:sp>
        <p:nvSpPr>
          <p:cNvPr id="2" name="Tijdelijke aanduiding voor dianummer 1">
            <a:extLst>
              <a:ext uri="{FF2B5EF4-FFF2-40B4-BE49-F238E27FC236}">
                <a16:creationId xmlns:a16="http://schemas.microsoft.com/office/drawing/2014/main" id="{C1DEF0E1-0BC4-75DA-0BDF-1AF174F1646B}"/>
              </a:ext>
            </a:extLst>
          </p:cNvPr>
          <p:cNvSpPr>
            <a:spLocks noGrp="1"/>
          </p:cNvSpPr>
          <p:nvPr>
            <p:ph type="sldNum" sz="quarter" idx="12"/>
          </p:nvPr>
        </p:nvSpPr>
        <p:spPr/>
        <p:txBody>
          <a:bodyPr/>
          <a:lstStyle/>
          <a:p>
            <a:pPr>
              <a:defRPr/>
            </a:pPr>
            <a:fld id="{0FB14D37-6545-41BF-8618-77F5C498E927}" type="slidenum">
              <a:rPr lang="nl-NL" altLang="nl-NL" smtClean="0"/>
              <a:pPr>
                <a:defRPr/>
              </a:pPr>
              <a:t>17</a:t>
            </a:fld>
            <a:endParaRPr lang="nl-NL" altLang="nl-NL"/>
          </a:p>
        </p:txBody>
      </p:sp>
      <p:pic>
        <p:nvPicPr>
          <p:cNvPr id="1026" name="Picture 2" descr="Zaakgericht werken en duurzaam archiveren in harmonie samen, is dat  mogelijk?">
            <a:extLst>
              <a:ext uri="{FF2B5EF4-FFF2-40B4-BE49-F238E27FC236}">
                <a16:creationId xmlns:a16="http://schemas.microsoft.com/office/drawing/2014/main" id="{74CB307B-F638-64CD-2800-C7007F45BFE6}"/>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7739856" y="3155156"/>
            <a:ext cx="2295525"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39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Titel 1">
            <a:extLst>
              <a:ext uri="{FF2B5EF4-FFF2-40B4-BE49-F238E27FC236}">
                <a16:creationId xmlns:a16="http://schemas.microsoft.com/office/drawing/2014/main" id="{3040D4A4-820C-4A0F-B6DA-C7FA4BF0551E}"/>
              </a:ext>
            </a:extLst>
          </p:cNvPr>
          <p:cNvSpPr>
            <a:spLocks noGrp="1"/>
          </p:cNvSpPr>
          <p:nvPr>
            <p:ph type="title"/>
          </p:nvPr>
        </p:nvSpPr>
        <p:spPr>
          <a:xfrm>
            <a:off x="129972" y="136524"/>
            <a:ext cx="12062028" cy="463299"/>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UIVO-I / PIKO: Informatiehuishouding en bedrijfsprocessen, I-ZTC en PDC</a:t>
            </a:r>
          </a:p>
        </p:txBody>
      </p:sp>
      <p:sp>
        <p:nvSpPr>
          <p:cNvPr id="4" name="Tekstvak 3">
            <a:extLst>
              <a:ext uri="{FF2B5EF4-FFF2-40B4-BE49-F238E27FC236}">
                <a16:creationId xmlns:a16="http://schemas.microsoft.com/office/drawing/2014/main" id="{5DF04E12-C15E-4293-98C9-9C1999A40B77}"/>
              </a:ext>
            </a:extLst>
          </p:cNvPr>
          <p:cNvSpPr txBox="1"/>
          <p:nvPr/>
        </p:nvSpPr>
        <p:spPr>
          <a:xfrm>
            <a:off x="-44390" y="6676008"/>
            <a:ext cx="12192000" cy="215444"/>
          </a:xfrm>
          <a:prstGeom prst="rect">
            <a:avLst/>
          </a:prstGeom>
          <a:noFill/>
        </p:spPr>
        <p:txBody>
          <a:bodyPr wrap="square" rtlCol="0">
            <a:spAutoFit/>
          </a:bodyPr>
          <a:lstStyle/>
          <a:p>
            <a:r>
              <a:rPr lang="nl-NL" sz="800" dirty="0"/>
              <a:t>Bron: Interbestuurlijke </a:t>
            </a:r>
            <a:r>
              <a:rPr lang="nl-NL" sz="800" dirty="0" err="1"/>
              <a:t>procesketens</a:t>
            </a:r>
            <a:r>
              <a:rPr lang="nl-NL" sz="800" dirty="0"/>
              <a:t> Omgevingswet (UIVO-I Ketenprocessen, bijlage 1b)</a:t>
            </a:r>
          </a:p>
        </p:txBody>
      </p:sp>
      <p:pic>
        <p:nvPicPr>
          <p:cNvPr id="5" name="Afbeelding 4">
            <a:extLst>
              <a:ext uri="{FF2B5EF4-FFF2-40B4-BE49-F238E27FC236}">
                <a16:creationId xmlns:a16="http://schemas.microsoft.com/office/drawing/2014/main" id="{68E96FC7-23F7-478A-A47C-093546D08553}"/>
              </a:ext>
            </a:extLst>
          </p:cNvPr>
          <p:cNvPicPr>
            <a:picLocks noChangeAspect="1"/>
          </p:cNvPicPr>
          <p:nvPr/>
        </p:nvPicPr>
        <p:blipFill>
          <a:blip r:embed="rId2"/>
          <a:stretch>
            <a:fillRect/>
          </a:stretch>
        </p:blipFill>
        <p:spPr>
          <a:xfrm>
            <a:off x="1383490" y="1058992"/>
            <a:ext cx="9336240" cy="521751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D9D9D9"/>
        </a:solidFill>
        <a:effectLst/>
      </p:bgPr>
    </p:bg>
    <p:spTree>
      <p:nvGrpSpPr>
        <p:cNvPr id="1" name=""/>
        <p:cNvGrpSpPr/>
        <p:nvPr/>
      </p:nvGrpSpPr>
      <p:grpSpPr>
        <a:xfrm>
          <a:off x="0" y="0"/>
          <a:ext cx="0" cy="0"/>
          <a:chOff x="0" y="0"/>
          <a:chExt cx="0" cy="0"/>
        </a:xfrm>
      </p:grpSpPr>
      <p:sp>
        <p:nvSpPr>
          <p:cNvPr id="44034" name="Titel 1">
            <a:extLst>
              <a:ext uri="{FF2B5EF4-FFF2-40B4-BE49-F238E27FC236}">
                <a16:creationId xmlns:a16="http://schemas.microsoft.com/office/drawing/2014/main" id="{9A8A68FA-90A2-4125-BA81-2DD73E62A457}"/>
              </a:ext>
            </a:extLst>
          </p:cNvPr>
          <p:cNvSpPr>
            <a:spLocks noGrp="1"/>
          </p:cNvSpPr>
          <p:nvPr>
            <p:ph type="title"/>
          </p:nvPr>
        </p:nvSpPr>
        <p:spPr>
          <a:xfrm>
            <a:off x="309663" y="731837"/>
            <a:ext cx="10972800" cy="457199"/>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Wat is onderzocht?</a:t>
            </a:r>
          </a:p>
        </p:txBody>
      </p:sp>
      <p:sp>
        <p:nvSpPr>
          <p:cNvPr id="16387" name="Tijdelijke aanduiding voor inhoud 2">
            <a:extLst>
              <a:ext uri="{FF2B5EF4-FFF2-40B4-BE49-F238E27FC236}">
                <a16:creationId xmlns:a16="http://schemas.microsoft.com/office/drawing/2014/main" id="{F77601B4-64AF-4E94-B154-C347DE6F51BB}"/>
              </a:ext>
            </a:extLst>
          </p:cNvPr>
          <p:cNvSpPr>
            <a:spLocks noGrp="1"/>
          </p:cNvSpPr>
          <p:nvPr>
            <p:ph idx="1"/>
          </p:nvPr>
        </p:nvSpPr>
        <p:spPr>
          <a:xfrm>
            <a:off x="1981200" y="2007031"/>
            <a:ext cx="9213542" cy="4119132"/>
          </a:xfrm>
        </p:spPr>
        <p:txBody>
          <a:bodyPr/>
          <a:lstStyle/>
          <a:p>
            <a:pPr marL="457200" indent="-457200">
              <a:lnSpc>
                <a:spcPct val="200000"/>
              </a:lnSpc>
              <a:buFont typeface="+mj-lt"/>
              <a:buAutoNum type="alphaUcPeriod"/>
              <a:defRPr/>
            </a:pPr>
            <a:r>
              <a:rPr lang="nl-NL" dirty="0">
                <a:solidFill>
                  <a:prstClr val="black"/>
                </a:solidFill>
              </a:rPr>
              <a:t>Aandachtspunten/onderzoeksdoelen bij Van Plan tot Publicatie</a:t>
            </a:r>
            <a:endParaRPr lang="nl-NL" b="1" dirty="0">
              <a:solidFill>
                <a:prstClr val="black"/>
              </a:solidFill>
            </a:endParaRPr>
          </a:p>
          <a:p>
            <a:pPr marL="457200" indent="-457200">
              <a:lnSpc>
                <a:spcPct val="200000"/>
              </a:lnSpc>
              <a:buFont typeface="+mj-lt"/>
              <a:buAutoNum type="alphaUcPeriod"/>
              <a:defRPr/>
            </a:pPr>
            <a:r>
              <a:rPr lang="nl-NL" b="1" dirty="0">
                <a:solidFill>
                  <a:prstClr val="black"/>
                </a:solidFill>
              </a:rPr>
              <a:t>Aandachtspunten/onderzoeksdoelen bij toepasbare regels</a:t>
            </a:r>
          </a:p>
          <a:p>
            <a:pPr marL="457200" indent="-457200">
              <a:lnSpc>
                <a:spcPct val="200000"/>
              </a:lnSpc>
              <a:buFont typeface="+mj-lt"/>
              <a:buAutoNum type="alphaUcPeriod"/>
              <a:defRPr/>
            </a:pPr>
            <a:r>
              <a:rPr lang="nl-NL" dirty="0">
                <a:solidFill>
                  <a:prstClr val="black"/>
                </a:solidFill>
              </a:rPr>
              <a:t>Aandachtspunten/onderzoeksdoelen bij VTH</a:t>
            </a:r>
          </a:p>
          <a:p>
            <a:pPr marL="457200" indent="-457200">
              <a:lnSpc>
                <a:spcPct val="200000"/>
              </a:lnSpc>
              <a:buFont typeface="+mj-lt"/>
              <a:buAutoNum type="alphaUcPeriod"/>
              <a:defRPr/>
            </a:pPr>
            <a:r>
              <a:rPr lang="nl-NL" dirty="0">
                <a:solidFill>
                  <a:prstClr val="black"/>
                </a:solidFill>
              </a:rPr>
              <a:t>VTH special: WKB en register externe veiligheid</a:t>
            </a:r>
          </a:p>
          <a:p>
            <a:pPr marL="457200" indent="-457200">
              <a:buFont typeface="+mj-lt"/>
              <a:buAutoNum type="alphaUcPeriod"/>
              <a:defRPr/>
            </a:pPr>
            <a:endParaRPr lang="nl-NL" dirty="0">
              <a:solidFill>
                <a:prstClr val="black"/>
              </a:solidFill>
            </a:endParaRPr>
          </a:p>
          <a:p>
            <a:pPr marL="0" indent="0">
              <a:buNone/>
              <a:defRPr/>
            </a:pPr>
            <a:endParaRPr lang="nl-NL" dirty="0">
              <a:solidFill>
                <a:prstClr val="black"/>
              </a:solidFill>
            </a:endParaRPr>
          </a:p>
          <a:p>
            <a:pPr>
              <a:defRPr/>
            </a:pPr>
            <a:endParaRPr lang="nl-NL" dirty="0">
              <a:solidFill>
                <a:prstClr val="black"/>
              </a:solidFill>
            </a:endParaRPr>
          </a:p>
          <a:p>
            <a:pPr marL="457200" indent="-457200">
              <a:buFont typeface="Calibri" panose="020F0502020204030204" pitchFamily="34" charset="0"/>
              <a:buAutoNum type="arabicPeriod"/>
              <a:defRPr/>
            </a:pPr>
            <a:endParaRPr lang="nl-NL" altLang="nl-NL"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2446226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BE7684-17F6-806D-2C85-B39CABBDFF1A}"/>
              </a:ext>
            </a:extLst>
          </p:cNvPr>
          <p:cNvSpPr>
            <a:spLocks noGrp="1"/>
          </p:cNvSpPr>
          <p:nvPr>
            <p:ph type="title"/>
          </p:nvPr>
        </p:nvSpPr>
        <p:spPr/>
        <p:txBody>
          <a:bodyPr/>
          <a:lstStyle/>
          <a:p>
            <a:r>
              <a:rPr lang="nl-NL" dirty="0"/>
              <a:t>Aanleiding werkplaats</a:t>
            </a:r>
          </a:p>
        </p:txBody>
      </p:sp>
      <p:pic>
        <p:nvPicPr>
          <p:cNvPr id="5" name="Afbeelding 4">
            <a:extLst>
              <a:ext uri="{FF2B5EF4-FFF2-40B4-BE49-F238E27FC236}">
                <a16:creationId xmlns:a16="http://schemas.microsoft.com/office/drawing/2014/main" id="{F878BE4E-D903-8883-0FC2-61FCF1B20BE5}"/>
              </a:ext>
            </a:extLst>
          </p:cNvPr>
          <p:cNvPicPr>
            <a:picLocks noChangeAspect="1"/>
          </p:cNvPicPr>
          <p:nvPr/>
        </p:nvPicPr>
        <p:blipFill>
          <a:blip r:embed="rId2"/>
          <a:stretch>
            <a:fillRect/>
          </a:stretch>
        </p:blipFill>
        <p:spPr>
          <a:xfrm>
            <a:off x="894420" y="2453809"/>
            <a:ext cx="3768039" cy="1807295"/>
          </a:xfrm>
          <a:prstGeom prst="rect">
            <a:avLst/>
          </a:prstGeom>
        </p:spPr>
      </p:pic>
      <p:sp>
        <p:nvSpPr>
          <p:cNvPr id="4" name="Google Shape;184;ge1e89b1d6a_0_123">
            <a:extLst>
              <a:ext uri="{FF2B5EF4-FFF2-40B4-BE49-F238E27FC236}">
                <a16:creationId xmlns:a16="http://schemas.microsoft.com/office/drawing/2014/main" id="{9A5AFAE1-845F-6028-48B3-8E4E7DA0A396}"/>
              </a:ext>
            </a:extLst>
          </p:cNvPr>
          <p:cNvSpPr txBox="1">
            <a:spLocks noGrp="1"/>
          </p:cNvSpPr>
          <p:nvPr>
            <p:ph type="body" idx="1"/>
          </p:nvPr>
        </p:nvSpPr>
        <p:spPr>
          <a:xfrm>
            <a:off x="6737401" y="2535480"/>
            <a:ext cx="4748106" cy="233568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50000"/>
              </a:lnSpc>
              <a:spcBef>
                <a:spcPts val="0"/>
              </a:spcBef>
              <a:spcAft>
                <a:spcPts val="0"/>
              </a:spcAft>
              <a:buNone/>
            </a:pPr>
            <a:r>
              <a:rPr lang="nl-NL" i="1" dirty="0"/>
              <a:t>Concretiseringsslag</a:t>
            </a:r>
            <a:endParaRPr i="1" dirty="0"/>
          </a:p>
          <a:p>
            <a:pPr marL="285750" lvl="0" indent="-184150" algn="l" rtl="0">
              <a:lnSpc>
                <a:spcPct val="150000"/>
              </a:lnSpc>
              <a:spcBef>
                <a:spcPts val="320"/>
              </a:spcBef>
              <a:spcAft>
                <a:spcPts val="0"/>
              </a:spcAft>
              <a:buClr>
                <a:schemeClr val="dk1"/>
              </a:buClr>
              <a:buSzPts val="1600"/>
              <a:buFont typeface="Arial"/>
              <a:buNone/>
            </a:pPr>
            <a:r>
              <a:rPr lang="nl-NL" i="1" dirty="0"/>
              <a:t>Hoe?</a:t>
            </a:r>
          </a:p>
          <a:p>
            <a:pPr marL="387350" lvl="0" indent="-285750" algn="l" rtl="0">
              <a:lnSpc>
                <a:spcPct val="150000"/>
              </a:lnSpc>
              <a:spcBef>
                <a:spcPts val="320"/>
              </a:spcBef>
              <a:spcAft>
                <a:spcPts val="0"/>
              </a:spcAft>
              <a:buClr>
                <a:schemeClr val="dk1"/>
              </a:buClr>
              <a:buSzPts val="1600"/>
              <a:buFontTx/>
              <a:buChar char="-"/>
            </a:pPr>
            <a:r>
              <a:rPr lang="nl-NL" i="1" dirty="0"/>
              <a:t>Met welk systeem?</a:t>
            </a:r>
          </a:p>
          <a:p>
            <a:pPr marL="387350" lvl="0" indent="-285750" algn="l" rtl="0">
              <a:lnSpc>
                <a:spcPct val="150000"/>
              </a:lnSpc>
              <a:spcBef>
                <a:spcPts val="320"/>
              </a:spcBef>
              <a:spcAft>
                <a:spcPts val="0"/>
              </a:spcAft>
              <a:buClr>
                <a:schemeClr val="dk1"/>
              </a:buClr>
              <a:buSzPts val="1600"/>
              <a:buFontTx/>
              <a:buChar char="-"/>
            </a:pPr>
            <a:r>
              <a:rPr lang="nl-NL" i="1" dirty="0"/>
              <a:t>Met welk zaaktype?</a:t>
            </a:r>
          </a:p>
          <a:p>
            <a:pPr marL="387350" lvl="0" indent="-285750" algn="l" rtl="0">
              <a:lnSpc>
                <a:spcPct val="150000"/>
              </a:lnSpc>
              <a:spcBef>
                <a:spcPts val="320"/>
              </a:spcBef>
              <a:spcAft>
                <a:spcPts val="0"/>
              </a:spcAft>
              <a:buClr>
                <a:schemeClr val="dk1"/>
              </a:buClr>
              <a:buSzPts val="1600"/>
              <a:buFontTx/>
              <a:buChar char="-"/>
            </a:pPr>
            <a:r>
              <a:rPr lang="nl-NL" i="1" dirty="0"/>
              <a:t>Welke bewaringstermijnen?</a:t>
            </a:r>
          </a:p>
          <a:p>
            <a:pPr marL="387350" lvl="0" indent="-285750" algn="l" rtl="0">
              <a:lnSpc>
                <a:spcPct val="150000"/>
              </a:lnSpc>
              <a:spcBef>
                <a:spcPts val="320"/>
              </a:spcBef>
              <a:spcAft>
                <a:spcPts val="0"/>
              </a:spcAft>
              <a:buClr>
                <a:schemeClr val="dk1"/>
              </a:buClr>
              <a:buSzPts val="1600"/>
              <a:buFontTx/>
              <a:buChar char="-"/>
            </a:pPr>
            <a:r>
              <a:rPr lang="nl-NL" i="1" dirty="0"/>
              <a:t>Samenwerking met andere organisaties?</a:t>
            </a:r>
            <a:endParaRPr i="1" dirty="0"/>
          </a:p>
        </p:txBody>
      </p:sp>
      <p:sp>
        <p:nvSpPr>
          <p:cNvPr id="3" name="Pijl: rechts 2">
            <a:extLst>
              <a:ext uri="{FF2B5EF4-FFF2-40B4-BE49-F238E27FC236}">
                <a16:creationId xmlns:a16="http://schemas.microsoft.com/office/drawing/2014/main" id="{8EFB85C9-C19A-2F9E-3EDA-D9AAA6611F65}"/>
              </a:ext>
            </a:extLst>
          </p:cNvPr>
          <p:cNvSpPr/>
          <p:nvPr/>
        </p:nvSpPr>
        <p:spPr>
          <a:xfrm>
            <a:off x="5123858" y="3230244"/>
            <a:ext cx="1152144" cy="254424"/>
          </a:xfrm>
          <a:prstGeom prst="rightArrow">
            <a:avLst/>
          </a:prstGeom>
          <a:solidFill>
            <a:srgbClr val="275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1655714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1363C1-29D5-A4E8-D62F-393DCEC1705F}"/>
              </a:ext>
            </a:extLst>
          </p:cNvPr>
          <p:cNvSpPr>
            <a:spLocks noGrp="1"/>
          </p:cNvSpPr>
          <p:nvPr>
            <p:ph type="title"/>
          </p:nvPr>
        </p:nvSpPr>
        <p:spPr/>
        <p:txBody>
          <a:bodyPr/>
          <a:lstStyle/>
          <a:p>
            <a:r>
              <a:rPr lang="nl-NL" dirty="0"/>
              <a:t>Handreiking: “de selectielijsten zeggen…”</a:t>
            </a:r>
          </a:p>
        </p:txBody>
      </p:sp>
      <p:sp>
        <p:nvSpPr>
          <p:cNvPr id="3" name="Tijdelijke aanduiding voor inhoud 2">
            <a:extLst>
              <a:ext uri="{FF2B5EF4-FFF2-40B4-BE49-F238E27FC236}">
                <a16:creationId xmlns:a16="http://schemas.microsoft.com/office/drawing/2014/main" id="{A3AEFA45-9BA4-8D84-E69C-1FFEAC93F859}"/>
              </a:ext>
            </a:extLst>
          </p:cNvPr>
          <p:cNvSpPr>
            <a:spLocks noGrp="1"/>
          </p:cNvSpPr>
          <p:nvPr>
            <p:ph idx="1"/>
          </p:nvPr>
        </p:nvSpPr>
        <p:spPr/>
        <p:txBody>
          <a:bodyPr/>
          <a:lstStyle/>
          <a:p>
            <a:r>
              <a:rPr lang="nl-NL" dirty="0" err="1"/>
              <a:t>Prov</a:t>
            </a:r>
            <a:r>
              <a:rPr lang="nl-NL" dirty="0"/>
              <a:t>: TR=onderdeel van proces planvorming</a:t>
            </a:r>
          </a:p>
          <a:p>
            <a:endParaRPr lang="nl-NL" dirty="0"/>
          </a:p>
          <a:p>
            <a:r>
              <a:rPr lang="nl-NL" dirty="0"/>
              <a:t>WS: TR=onderdeel van proces planvorming</a:t>
            </a:r>
          </a:p>
          <a:p>
            <a:endParaRPr lang="nl-NL" dirty="0"/>
          </a:p>
          <a:p>
            <a:r>
              <a:rPr lang="nl-NL" dirty="0"/>
              <a:t>Gemeente: resultaattype 2.1 van VNG selectielijst, met een bewaartermijn van 10 jaar na vervanging of verwijdering van een set toepasbare regels</a:t>
            </a:r>
          </a:p>
          <a:p>
            <a:endParaRPr lang="nl-NL" dirty="0"/>
          </a:p>
          <a:p>
            <a:r>
              <a:rPr lang="nl-NL" dirty="0"/>
              <a:t>Conclusie: ‘archiveren TR </a:t>
            </a:r>
            <a:r>
              <a:rPr lang="nl-NL" dirty="0" err="1"/>
              <a:t>prov</a:t>
            </a:r>
            <a:r>
              <a:rPr lang="nl-NL" dirty="0"/>
              <a:t>, </a:t>
            </a:r>
            <a:r>
              <a:rPr lang="nl-NL" dirty="0" err="1"/>
              <a:t>ws</a:t>
            </a:r>
            <a:r>
              <a:rPr lang="nl-NL" dirty="0"/>
              <a:t> en gemeenten is net wat anders geregeld’</a:t>
            </a:r>
          </a:p>
          <a:p>
            <a:endParaRPr lang="nl-NL" dirty="0"/>
          </a:p>
          <a:p>
            <a:endParaRPr lang="nl-NL" dirty="0"/>
          </a:p>
          <a:p>
            <a:pPr marL="0" indent="0">
              <a:buNone/>
            </a:pPr>
            <a:endParaRPr lang="nl-NL" dirty="0"/>
          </a:p>
          <a:p>
            <a:pPr marL="0" indent="0">
              <a:buNone/>
            </a:pPr>
            <a:r>
              <a:rPr lang="nl-NL" sz="1000" dirty="0"/>
              <a:t>Bron Handreiking duurzame toegankelijkheid (DUTO) in de informatieketens van de Omgevingswet Bijlage 6 Waardering en selectie van ‘toepasbare regels’ door decentrale overheden</a:t>
            </a:r>
          </a:p>
        </p:txBody>
      </p:sp>
      <p:sp>
        <p:nvSpPr>
          <p:cNvPr id="4" name="Tijdelijke aanduiding voor dianummer 3">
            <a:extLst>
              <a:ext uri="{FF2B5EF4-FFF2-40B4-BE49-F238E27FC236}">
                <a16:creationId xmlns:a16="http://schemas.microsoft.com/office/drawing/2014/main" id="{B121346B-C12C-51DB-03AF-B141FF778C7E}"/>
              </a:ext>
            </a:extLst>
          </p:cNvPr>
          <p:cNvSpPr>
            <a:spLocks noGrp="1"/>
          </p:cNvSpPr>
          <p:nvPr>
            <p:ph type="sldNum" sz="quarter" idx="12"/>
          </p:nvPr>
        </p:nvSpPr>
        <p:spPr/>
        <p:txBody>
          <a:bodyPr/>
          <a:lstStyle/>
          <a:p>
            <a:pPr>
              <a:defRPr/>
            </a:pPr>
            <a:fld id="{9133A152-4D26-483B-836B-E4527279056E}" type="slidenum">
              <a:rPr lang="nl-NL" altLang="nl-NL" smtClean="0"/>
              <a:pPr>
                <a:defRPr/>
              </a:pPr>
              <a:t>20</a:t>
            </a:fld>
            <a:endParaRPr lang="nl-NL" altLang="nl-NL"/>
          </a:p>
        </p:txBody>
      </p:sp>
    </p:spTree>
    <p:extLst>
      <p:ext uri="{BB962C8B-B14F-4D97-AF65-F5344CB8AC3E}">
        <p14:creationId xmlns:p14="http://schemas.microsoft.com/office/powerpoint/2010/main" val="1021840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610772-A995-5116-03E4-DBFAD2B75C8C}"/>
              </a:ext>
            </a:extLst>
          </p:cNvPr>
          <p:cNvSpPr>
            <a:spLocks noGrp="1"/>
          </p:cNvSpPr>
          <p:nvPr>
            <p:ph type="title"/>
          </p:nvPr>
        </p:nvSpPr>
        <p:spPr>
          <a:xfrm>
            <a:off x="609600" y="274638"/>
            <a:ext cx="10972800" cy="1143000"/>
          </a:xfrm>
        </p:spPr>
        <p:txBody>
          <a:bodyPr wrap="square" anchor="ctr">
            <a:normAutofit/>
          </a:bodyPr>
          <a:lstStyle/>
          <a:p>
            <a:r>
              <a:rPr lang="nl-NL" dirty="0"/>
              <a:t>Wat dan te bewaren van toepasbare regel?</a:t>
            </a:r>
          </a:p>
        </p:txBody>
      </p:sp>
      <p:sp>
        <p:nvSpPr>
          <p:cNvPr id="3" name="Tijdelijke aanduiding voor inhoud 2">
            <a:extLst>
              <a:ext uri="{FF2B5EF4-FFF2-40B4-BE49-F238E27FC236}">
                <a16:creationId xmlns:a16="http://schemas.microsoft.com/office/drawing/2014/main" id="{60E09025-DCE5-7B41-5CCC-B16CE1B34158}"/>
              </a:ext>
            </a:extLst>
          </p:cNvPr>
          <p:cNvSpPr>
            <a:spLocks noGrp="1"/>
          </p:cNvSpPr>
          <p:nvPr>
            <p:ph sz="half" idx="2"/>
          </p:nvPr>
        </p:nvSpPr>
        <p:spPr>
          <a:xfrm>
            <a:off x="311020" y="1577716"/>
            <a:ext cx="5386917" cy="3951288"/>
          </a:xfrm>
        </p:spPr>
        <p:txBody>
          <a:bodyPr wrap="square" anchor="t">
            <a:normAutofit/>
          </a:bodyPr>
          <a:lstStyle/>
          <a:p>
            <a:pPr marL="0" indent="0">
              <a:lnSpc>
                <a:spcPct val="90000"/>
              </a:lnSpc>
              <a:buNone/>
            </a:pPr>
            <a:r>
              <a:rPr lang="nl-NL" sz="1700" dirty="0"/>
              <a:t>1. De TR zelf (.</a:t>
            </a:r>
            <a:r>
              <a:rPr lang="nl-NL" sz="1700" dirty="0" err="1"/>
              <a:t>xml</a:t>
            </a:r>
            <a:r>
              <a:rPr lang="nl-NL" sz="1700" dirty="0"/>
              <a:t> bestand, downloaden uit </a:t>
            </a:r>
            <a:r>
              <a:rPr lang="nl-NL" sz="1700" dirty="0" err="1"/>
              <a:t>regelappl</a:t>
            </a:r>
            <a:r>
              <a:rPr lang="nl-NL" sz="1700" dirty="0"/>
              <a:t>. of uit RTR)</a:t>
            </a:r>
          </a:p>
          <a:p>
            <a:pPr marL="0" indent="0">
              <a:lnSpc>
                <a:spcPct val="90000"/>
              </a:lnSpc>
              <a:buNone/>
            </a:pPr>
            <a:r>
              <a:rPr lang="nl-NL" sz="1700" dirty="0"/>
              <a:t>+</a:t>
            </a:r>
          </a:p>
          <a:p>
            <a:pPr marL="0" indent="0">
              <a:lnSpc>
                <a:spcPct val="90000"/>
              </a:lnSpc>
              <a:buNone/>
            </a:pPr>
            <a:r>
              <a:rPr lang="nl-NL" sz="1700" dirty="0"/>
              <a:t>2. De overwegingen, keuzes, betrokkenen, controle/tegenlezen/beoordelen, besluit</a:t>
            </a:r>
            <a:br>
              <a:rPr lang="nl-NL" sz="1700" dirty="0"/>
            </a:br>
            <a:r>
              <a:rPr lang="nl-NL" sz="1700" dirty="0"/>
              <a:t>Wie, wat, wanneer, hoe, waarom</a:t>
            </a:r>
          </a:p>
          <a:p>
            <a:pPr>
              <a:lnSpc>
                <a:spcPct val="90000"/>
              </a:lnSpc>
            </a:pPr>
            <a:endParaRPr lang="nl-NL" sz="1700" dirty="0"/>
          </a:p>
          <a:p>
            <a:pPr>
              <a:lnSpc>
                <a:spcPct val="90000"/>
              </a:lnSpc>
            </a:pPr>
            <a:r>
              <a:rPr lang="nl-NL" sz="1700" dirty="0"/>
              <a:t>Zaakgerichte manier dossieropbouw</a:t>
            </a:r>
          </a:p>
          <a:p>
            <a:pPr lvl="1">
              <a:lnSpc>
                <a:spcPct val="90000"/>
              </a:lnSpc>
            </a:pPr>
            <a:r>
              <a:rPr lang="nl-NL" sz="1700" dirty="0"/>
              <a:t>Procesdocument/verslag van proces totstandkoming van TR</a:t>
            </a:r>
          </a:p>
          <a:p>
            <a:pPr lvl="1">
              <a:lnSpc>
                <a:spcPct val="90000"/>
              </a:lnSpc>
            </a:pPr>
            <a:r>
              <a:rPr lang="nl-NL" sz="1700" dirty="0"/>
              <a:t>De TR zelf (.</a:t>
            </a:r>
            <a:r>
              <a:rPr lang="nl-NL" sz="1700" dirty="0" err="1"/>
              <a:t>xml</a:t>
            </a:r>
            <a:r>
              <a:rPr lang="nl-NL" sz="1700" dirty="0"/>
              <a:t> bestand, downloaden uit </a:t>
            </a:r>
            <a:r>
              <a:rPr lang="nl-NL" sz="1700" dirty="0" err="1"/>
              <a:t>regelappl</a:t>
            </a:r>
            <a:r>
              <a:rPr lang="nl-NL" sz="1700" dirty="0"/>
              <a:t>. of uit RTR)</a:t>
            </a:r>
          </a:p>
          <a:p>
            <a:pPr lvl="1">
              <a:lnSpc>
                <a:spcPct val="90000"/>
              </a:lnSpc>
            </a:pPr>
            <a:r>
              <a:rPr lang="nl-NL" sz="1700" dirty="0"/>
              <a:t>Zaaktype ‘Omgevingsloket toepasbare regel opstelling’ B1870</a:t>
            </a:r>
          </a:p>
          <a:p>
            <a:pPr>
              <a:lnSpc>
                <a:spcPct val="90000"/>
              </a:lnSpc>
            </a:pPr>
            <a:endParaRPr lang="nl-NL" sz="1700" dirty="0"/>
          </a:p>
        </p:txBody>
      </p:sp>
      <p:pic>
        <p:nvPicPr>
          <p:cNvPr id="6" name="Afbeelding 5" descr="Afbeelding met tekst, schermafbeelding, binnen&#10;&#10;Automatisch gegenereerde beschrijving">
            <a:extLst>
              <a:ext uri="{FF2B5EF4-FFF2-40B4-BE49-F238E27FC236}">
                <a16:creationId xmlns:a16="http://schemas.microsoft.com/office/drawing/2014/main" id="{E627B17E-D763-0333-8C0C-C1B300312AA9}"/>
              </a:ext>
            </a:extLst>
          </p:cNvPr>
          <p:cNvPicPr>
            <a:picLocks noChangeAspect="1"/>
          </p:cNvPicPr>
          <p:nvPr/>
        </p:nvPicPr>
        <p:blipFill>
          <a:blip r:embed="rId2"/>
          <a:stretch>
            <a:fillRect/>
          </a:stretch>
        </p:blipFill>
        <p:spPr>
          <a:xfrm>
            <a:off x="5673318" y="1577716"/>
            <a:ext cx="6500905" cy="3656757"/>
          </a:xfrm>
          <a:prstGeom prst="rect">
            <a:avLst/>
          </a:prstGeom>
          <a:noFill/>
        </p:spPr>
      </p:pic>
      <p:sp>
        <p:nvSpPr>
          <p:cNvPr id="4" name="Tijdelijke aanduiding voor dianummer 3">
            <a:extLst>
              <a:ext uri="{FF2B5EF4-FFF2-40B4-BE49-F238E27FC236}">
                <a16:creationId xmlns:a16="http://schemas.microsoft.com/office/drawing/2014/main" id="{9F0EEE25-90D4-480E-6A29-69F902B6C6DF}"/>
              </a:ext>
            </a:extLst>
          </p:cNvPr>
          <p:cNvSpPr>
            <a:spLocks noGrp="1"/>
          </p:cNvSpPr>
          <p:nvPr>
            <p:ph type="sldNum" sz="quarter" idx="12"/>
          </p:nvPr>
        </p:nvSpPr>
        <p:spPr>
          <a:xfrm>
            <a:off x="7315200" y="6356351"/>
            <a:ext cx="2844800" cy="365125"/>
          </a:xfrm>
        </p:spPr>
        <p:txBody>
          <a:bodyPr wrap="square" anchor="ctr">
            <a:normAutofit/>
          </a:bodyPr>
          <a:lstStyle/>
          <a:p>
            <a:pPr>
              <a:spcAft>
                <a:spcPts val="600"/>
              </a:spcAft>
              <a:defRPr/>
            </a:pPr>
            <a:fld id="{9133A152-4D26-483B-836B-E4527279056E}" type="slidenum">
              <a:rPr lang="nl-NL" altLang="nl-NL" smtClean="0"/>
              <a:pPr>
                <a:spcAft>
                  <a:spcPts val="600"/>
                </a:spcAft>
                <a:defRPr/>
              </a:pPr>
              <a:t>21</a:t>
            </a:fld>
            <a:endParaRPr lang="nl-NL" altLang="nl-NL"/>
          </a:p>
        </p:txBody>
      </p:sp>
    </p:spTree>
    <p:extLst>
      <p:ext uri="{BB962C8B-B14F-4D97-AF65-F5344CB8AC3E}">
        <p14:creationId xmlns:p14="http://schemas.microsoft.com/office/powerpoint/2010/main" val="992112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CAC140-4AF8-D73A-AE59-4FACF382A490}"/>
              </a:ext>
            </a:extLst>
          </p:cNvPr>
          <p:cNvSpPr>
            <a:spLocks noGrp="1"/>
          </p:cNvSpPr>
          <p:nvPr>
            <p:ph type="title"/>
          </p:nvPr>
        </p:nvSpPr>
        <p:spPr/>
        <p:txBody>
          <a:bodyPr/>
          <a:lstStyle/>
          <a:p>
            <a:r>
              <a:rPr lang="nl-NL" dirty="0"/>
              <a:t>Actiepunt onderzoeken</a:t>
            </a:r>
          </a:p>
        </p:txBody>
      </p:sp>
      <p:sp>
        <p:nvSpPr>
          <p:cNvPr id="3" name="Tijdelijke aanduiding voor inhoud 2">
            <a:extLst>
              <a:ext uri="{FF2B5EF4-FFF2-40B4-BE49-F238E27FC236}">
                <a16:creationId xmlns:a16="http://schemas.microsoft.com/office/drawing/2014/main" id="{46D97BC2-7A59-CFAD-2596-9264B0CEEB8D}"/>
              </a:ext>
            </a:extLst>
          </p:cNvPr>
          <p:cNvSpPr>
            <a:spLocks noGrp="1"/>
          </p:cNvSpPr>
          <p:nvPr>
            <p:ph type="body" sz="half" idx="2"/>
          </p:nvPr>
        </p:nvSpPr>
        <p:spPr/>
        <p:txBody>
          <a:bodyPr/>
          <a:lstStyle/>
          <a:p>
            <a:r>
              <a:rPr lang="nl-NL" dirty="0"/>
              <a:t>Hoe verhoudt tijdreizen DSO-LV zich op de lange termijn op de selectielijst en op dossiers die gemeenten aan het opbouwen zijn?</a:t>
            </a:r>
          </a:p>
        </p:txBody>
      </p:sp>
      <p:sp>
        <p:nvSpPr>
          <p:cNvPr id="4" name="Tijdelijke aanduiding voor dianummer 3">
            <a:extLst>
              <a:ext uri="{FF2B5EF4-FFF2-40B4-BE49-F238E27FC236}">
                <a16:creationId xmlns:a16="http://schemas.microsoft.com/office/drawing/2014/main" id="{4D980CFF-CB23-EF91-006E-84D282884B65}"/>
              </a:ext>
            </a:extLst>
          </p:cNvPr>
          <p:cNvSpPr>
            <a:spLocks noGrp="1"/>
          </p:cNvSpPr>
          <p:nvPr>
            <p:ph type="sldNum" sz="quarter" idx="12"/>
          </p:nvPr>
        </p:nvSpPr>
        <p:spPr/>
        <p:txBody>
          <a:bodyPr/>
          <a:lstStyle/>
          <a:p>
            <a:pPr>
              <a:defRPr/>
            </a:pPr>
            <a:fld id="{9133A152-4D26-483B-836B-E4527279056E}" type="slidenum">
              <a:rPr lang="nl-NL" altLang="nl-NL" smtClean="0"/>
              <a:pPr>
                <a:defRPr/>
              </a:pPr>
              <a:t>22</a:t>
            </a:fld>
            <a:endParaRPr lang="nl-NL" altLang="nl-NL"/>
          </a:p>
        </p:txBody>
      </p:sp>
      <p:pic>
        <p:nvPicPr>
          <p:cNvPr id="2050" name="Picture 2" descr="Science &amp; ICT – RSG Enkhuizen">
            <a:extLst>
              <a:ext uri="{FF2B5EF4-FFF2-40B4-BE49-F238E27FC236}">
                <a16:creationId xmlns:a16="http://schemas.microsoft.com/office/drawing/2014/main" id="{5CFE7F67-9398-912A-6D9B-559D2964B024}"/>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7736" b="773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524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4" name="Titel 1">
            <a:extLst>
              <a:ext uri="{FF2B5EF4-FFF2-40B4-BE49-F238E27FC236}">
                <a16:creationId xmlns:a16="http://schemas.microsoft.com/office/drawing/2014/main" id="{237E8A44-89BA-4AFB-86C6-C7B3D081FEAC}"/>
              </a:ext>
            </a:extLst>
          </p:cNvPr>
          <p:cNvSpPr>
            <a:spLocks noGrp="1"/>
          </p:cNvSpPr>
          <p:nvPr>
            <p:ph type="title"/>
          </p:nvPr>
        </p:nvSpPr>
        <p:spPr>
          <a:xfrm>
            <a:off x="64522" y="-43287"/>
            <a:ext cx="12127478" cy="578734"/>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DUTO B5 – Waardering en selectie: wat te doen met toepasbare regels?</a:t>
            </a:r>
          </a:p>
        </p:txBody>
      </p:sp>
      <p:pic>
        <p:nvPicPr>
          <p:cNvPr id="2" name="Afbeelding 1">
            <a:extLst>
              <a:ext uri="{FF2B5EF4-FFF2-40B4-BE49-F238E27FC236}">
                <a16:creationId xmlns:a16="http://schemas.microsoft.com/office/drawing/2014/main" id="{D6A0DAF6-FDCB-4F1E-8A9C-95F8FF79D710}"/>
              </a:ext>
            </a:extLst>
          </p:cNvPr>
          <p:cNvPicPr>
            <a:picLocks noChangeAspect="1"/>
          </p:cNvPicPr>
          <p:nvPr/>
        </p:nvPicPr>
        <p:blipFill>
          <a:blip r:embed="rId2"/>
          <a:stretch>
            <a:fillRect/>
          </a:stretch>
        </p:blipFill>
        <p:spPr>
          <a:xfrm>
            <a:off x="1799771" y="702823"/>
            <a:ext cx="7033531" cy="5792320"/>
          </a:xfrm>
          <a:prstGeom prst="rect">
            <a:avLst/>
          </a:prstGeom>
          <a:ln>
            <a:solidFill>
              <a:schemeClr val="tx1"/>
            </a:solidFill>
          </a:ln>
        </p:spPr>
      </p:pic>
    </p:spTree>
    <p:extLst>
      <p:ext uri="{BB962C8B-B14F-4D97-AF65-F5344CB8AC3E}">
        <p14:creationId xmlns:p14="http://schemas.microsoft.com/office/powerpoint/2010/main" val="2917036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Titel 1">
            <a:extLst>
              <a:ext uri="{FF2B5EF4-FFF2-40B4-BE49-F238E27FC236}">
                <a16:creationId xmlns:a16="http://schemas.microsoft.com/office/drawing/2014/main" id="{99616DB9-4E71-4ACB-9655-E3BB9B8F26CE}"/>
              </a:ext>
            </a:extLst>
          </p:cNvPr>
          <p:cNvSpPr>
            <a:spLocks noGrp="1"/>
          </p:cNvSpPr>
          <p:nvPr>
            <p:ph type="title"/>
          </p:nvPr>
        </p:nvSpPr>
        <p:spPr>
          <a:xfrm>
            <a:off x="53373" y="44390"/>
            <a:ext cx="11657364" cy="439236"/>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DUTO B3 – Authenticiteit, besluiten en ‘tijdreizen’</a:t>
            </a:r>
          </a:p>
        </p:txBody>
      </p:sp>
      <p:pic>
        <p:nvPicPr>
          <p:cNvPr id="2049" name="Picture 611">
            <a:extLst>
              <a:ext uri="{FF2B5EF4-FFF2-40B4-BE49-F238E27FC236}">
                <a16:creationId xmlns:a16="http://schemas.microsoft.com/office/drawing/2014/main" id="{12CBDEB8-1735-4C76-A4EE-5F9B48D54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8300" y="3714750"/>
            <a:ext cx="66675" cy="127000"/>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97E5852E-D07F-4BDC-9E15-7D90B4F09A9E}"/>
              </a:ext>
            </a:extLst>
          </p:cNvPr>
          <p:cNvPicPr>
            <a:picLocks noChangeAspect="1"/>
          </p:cNvPicPr>
          <p:nvPr/>
        </p:nvPicPr>
        <p:blipFill>
          <a:blip r:embed="rId3"/>
          <a:stretch>
            <a:fillRect/>
          </a:stretch>
        </p:blipFill>
        <p:spPr>
          <a:xfrm>
            <a:off x="3069772" y="654162"/>
            <a:ext cx="5627811" cy="5949838"/>
          </a:xfrm>
          <a:prstGeom prst="rect">
            <a:avLst/>
          </a:prstGeom>
          <a:ln>
            <a:solidFill>
              <a:schemeClr val="tx1"/>
            </a:solidFill>
          </a:ln>
        </p:spPr>
      </p:pic>
    </p:spTree>
    <p:extLst>
      <p:ext uri="{BB962C8B-B14F-4D97-AF65-F5344CB8AC3E}">
        <p14:creationId xmlns:p14="http://schemas.microsoft.com/office/powerpoint/2010/main" val="207136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4" name="Titel 1">
            <a:extLst>
              <a:ext uri="{FF2B5EF4-FFF2-40B4-BE49-F238E27FC236}">
                <a16:creationId xmlns:a16="http://schemas.microsoft.com/office/drawing/2014/main" id="{237E8A44-89BA-4AFB-86C6-C7B3D081FEAC}"/>
              </a:ext>
            </a:extLst>
          </p:cNvPr>
          <p:cNvSpPr>
            <a:spLocks noGrp="1"/>
          </p:cNvSpPr>
          <p:nvPr>
            <p:ph type="title"/>
          </p:nvPr>
        </p:nvSpPr>
        <p:spPr>
          <a:xfrm>
            <a:off x="64522" y="-43287"/>
            <a:ext cx="12127478" cy="578734"/>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Zaakgericht: proces en informatieobjecten van ‘toepasbare regels’?</a:t>
            </a:r>
          </a:p>
        </p:txBody>
      </p:sp>
      <p:pic>
        <p:nvPicPr>
          <p:cNvPr id="4" name="Afbeelding 3">
            <a:extLst>
              <a:ext uri="{FF2B5EF4-FFF2-40B4-BE49-F238E27FC236}">
                <a16:creationId xmlns:a16="http://schemas.microsoft.com/office/drawing/2014/main" id="{6FD19828-B06D-4E1D-95B5-CE7D24D9935E}"/>
              </a:ext>
            </a:extLst>
          </p:cNvPr>
          <p:cNvPicPr>
            <a:picLocks noChangeAspect="1"/>
          </p:cNvPicPr>
          <p:nvPr/>
        </p:nvPicPr>
        <p:blipFill>
          <a:blip r:embed="rId2"/>
          <a:stretch>
            <a:fillRect/>
          </a:stretch>
        </p:blipFill>
        <p:spPr>
          <a:xfrm>
            <a:off x="2897703" y="591418"/>
            <a:ext cx="6396593" cy="6266581"/>
          </a:xfrm>
          <a:prstGeom prst="rect">
            <a:avLst/>
          </a:prstGeom>
        </p:spPr>
      </p:pic>
      <p:sp>
        <p:nvSpPr>
          <p:cNvPr id="6" name="Rechthoek 5">
            <a:extLst>
              <a:ext uri="{FF2B5EF4-FFF2-40B4-BE49-F238E27FC236}">
                <a16:creationId xmlns:a16="http://schemas.microsoft.com/office/drawing/2014/main" id="{5617D6E0-EE8E-4DB6-96B7-7416F03E05B6}"/>
              </a:ext>
            </a:extLst>
          </p:cNvPr>
          <p:cNvSpPr/>
          <p:nvPr/>
        </p:nvSpPr>
        <p:spPr>
          <a:xfrm>
            <a:off x="-1" y="6521188"/>
            <a:ext cx="2809875" cy="343877"/>
          </a:xfrm>
          <a:prstGeom prst="rect">
            <a:avLst/>
          </a:prstGeom>
        </p:spPr>
        <p:txBody>
          <a:bodyPr wrap="square">
            <a:spAutoFit/>
          </a:bodyPr>
          <a:lstStyle/>
          <a:p>
            <a:pPr marL="6985" indent="-6985">
              <a:lnSpc>
                <a:spcPct val="107000"/>
              </a:lnSpc>
              <a:spcAft>
                <a:spcPts val="800"/>
              </a:spcAft>
            </a:pPr>
            <a:r>
              <a:rPr lang="nl-NL" sz="800" dirty="0">
                <a:solidFill>
                  <a:srgbClr val="000000"/>
                </a:solidFill>
                <a:latin typeface="Tahoma" panose="020B0604030504040204" pitchFamily="34" charset="0"/>
                <a:ea typeface="Tahoma" panose="020B0604030504040204" pitchFamily="34" charset="0"/>
                <a:cs typeface="Tahoma" panose="020B0604030504040204" pitchFamily="34" charset="0"/>
              </a:rPr>
              <a:t>Bron: GEMMA thema Omgevingswet</a:t>
            </a:r>
            <a:br>
              <a:rPr lang="nl-NL" sz="8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nl-NL" sz="800" dirty="0">
                <a:solidFill>
                  <a:srgbClr val="000000"/>
                </a:solidFill>
                <a:latin typeface="Tahoma" panose="020B0604030504040204" pitchFamily="34" charset="0"/>
                <a:ea typeface="Tahoma" panose="020B0604030504040204" pitchFamily="34" charset="0"/>
                <a:cs typeface="Tahoma" panose="020B0604030504040204" pitchFamily="34" charset="0"/>
              </a:rPr>
              <a:t>Deelproces ‘Bekendmaken wijziging omgevingsplan’</a:t>
            </a:r>
          </a:p>
        </p:txBody>
      </p:sp>
    </p:spTree>
    <p:extLst>
      <p:ext uri="{BB962C8B-B14F-4D97-AF65-F5344CB8AC3E}">
        <p14:creationId xmlns:p14="http://schemas.microsoft.com/office/powerpoint/2010/main" val="4218553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D9D9D9"/>
        </a:solidFill>
        <a:effectLst/>
      </p:bgPr>
    </p:bg>
    <p:spTree>
      <p:nvGrpSpPr>
        <p:cNvPr id="1" name=""/>
        <p:cNvGrpSpPr/>
        <p:nvPr/>
      </p:nvGrpSpPr>
      <p:grpSpPr>
        <a:xfrm>
          <a:off x="0" y="0"/>
          <a:ext cx="0" cy="0"/>
          <a:chOff x="0" y="0"/>
          <a:chExt cx="0" cy="0"/>
        </a:xfrm>
      </p:grpSpPr>
      <p:sp>
        <p:nvSpPr>
          <p:cNvPr id="44034" name="Titel 1">
            <a:extLst>
              <a:ext uri="{FF2B5EF4-FFF2-40B4-BE49-F238E27FC236}">
                <a16:creationId xmlns:a16="http://schemas.microsoft.com/office/drawing/2014/main" id="{9A8A68FA-90A2-4125-BA81-2DD73E62A457}"/>
              </a:ext>
            </a:extLst>
          </p:cNvPr>
          <p:cNvSpPr>
            <a:spLocks noGrp="1"/>
          </p:cNvSpPr>
          <p:nvPr>
            <p:ph type="title"/>
          </p:nvPr>
        </p:nvSpPr>
        <p:spPr>
          <a:xfrm>
            <a:off x="309663" y="731837"/>
            <a:ext cx="10972800" cy="457199"/>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Wat is onderzocht?</a:t>
            </a:r>
          </a:p>
        </p:txBody>
      </p:sp>
      <p:sp>
        <p:nvSpPr>
          <p:cNvPr id="16387" name="Tijdelijke aanduiding voor inhoud 2">
            <a:extLst>
              <a:ext uri="{FF2B5EF4-FFF2-40B4-BE49-F238E27FC236}">
                <a16:creationId xmlns:a16="http://schemas.microsoft.com/office/drawing/2014/main" id="{F77601B4-64AF-4E94-B154-C347DE6F51BB}"/>
              </a:ext>
            </a:extLst>
          </p:cNvPr>
          <p:cNvSpPr>
            <a:spLocks noGrp="1"/>
          </p:cNvSpPr>
          <p:nvPr>
            <p:ph idx="1"/>
          </p:nvPr>
        </p:nvSpPr>
        <p:spPr>
          <a:xfrm>
            <a:off x="1981200" y="2007031"/>
            <a:ext cx="9213542" cy="4119132"/>
          </a:xfrm>
        </p:spPr>
        <p:txBody>
          <a:bodyPr/>
          <a:lstStyle/>
          <a:p>
            <a:pPr marL="457200" indent="-457200">
              <a:lnSpc>
                <a:spcPct val="200000"/>
              </a:lnSpc>
              <a:buFont typeface="+mj-lt"/>
              <a:buAutoNum type="alphaUcPeriod"/>
              <a:defRPr/>
            </a:pPr>
            <a:r>
              <a:rPr lang="nl-NL" dirty="0">
                <a:solidFill>
                  <a:prstClr val="black"/>
                </a:solidFill>
              </a:rPr>
              <a:t>Aandachtspunten/onderzoeksdoelen bij Van Plan tot Publicatie</a:t>
            </a:r>
            <a:endParaRPr lang="nl-NL" b="1" dirty="0">
              <a:solidFill>
                <a:prstClr val="black"/>
              </a:solidFill>
            </a:endParaRPr>
          </a:p>
          <a:p>
            <a:pPr marL="457200" indent="-457200">
              <a:lnSpc>
                <a:spcPct val="200000"/>
              </a:lnSpc>
              <a:buFont typeface="+mj-lt"/>
              <a:buAutoNum type="alphaUcPeriod"/>
              <a:defRPr/>
            </a:pPr>
            <a:r>
              <a:rPr lang="nl-NL" dirty="0">
                <a:solidFill>
                  <a:prstClr val="black"/>
                </a:solidFill>
              </a:rPr>
              <a:t>Aandachtspunten/onderzoeksdoelen bij toepasbare regels</a:t>
            </a:r>
          </a:p>
          <a:p>
            <a:pPr marL="457200" indent="-457200">
              <a:lnSpc>
                <a:spcPct val="200000"/>
              </a:lnSpc>
              <a:buFont typeface="+mj-lt"/>
              <a:buAutoNum type="alphaUcPeriod"/>
              <a:defRPr/>
            </a:pPr>
            <a:r>
              <a:rPr lang="nl-NL" b="1" dirty="0">
                <a:solidFill>
                  <a:prstClr val="black"/>
                </a:solidFill>
              </a:rPr>
              <a:t>Aandachtspunten/onderzoeksdoelen bij VTH</a:t>
            </a:r>
          </a:p>
          <a:p>
            <a:pPr marL="457200" indent="-457200">
              <a:lnSpc>
                <a:spcPct val="200000"/>
              </a:lnSpc>
              <a:buFont typeface="+mj-lt"/>
              <a:buAutoNum type="alphaUcPeriod"/>
              <a:defRPr/>
            </a:pPr>
            <a:r>
              <a:rPr lang="nl-NL" dirty="0">
                <a:solidFill>
                  <a:prstClr val="black"/>
                </a:solidFill>
              </a:rPr>
              <a:t>VTH special: WKB en register externe veiligheid</a:t>
            </a:r>
          </a:p>
          <a:p>
            <a:pPr marL="457200" indent="-457200">
              <a:buFont typeface="+mj-lt"/>
              <a:buAutoNum type="alphaUcPeriod"/>
              <a:defRPr/>
            </a:pPr>
            <a:endParaRPr lang="nl-NL" dirty="0">
              <a:solidFill>
                <a:prstClr val="black"/>
              </a:solidFill>
            </a:endParaRPr>
          </a:p>
          <a:p>
            <a:pPr marL="0" indent="0">
              <a:buNone/>
              <a:defRPr/>
            </a:pPr>
            <a:endParaRPr lang="nl-NL" dirty="0">
              <a:solidFill>
                <a:prstClr val="black"/>
              </a:solidFill>
            </a:endParaRPr>
          </a:p>
          <a:p>
            <a:pPr>
              <a:defRPr/>
            </a:pPr>
            <a:endParaRPr lang="nl-NL" dirty="0">
              <a:solidFill>
                <a:prstClr val="black"/>
              </a:solidFill>
            </a:endParaRPr>
          </a:p>
          <a:p>
            <a:pPr marL="457200" indent="-457200">
              <a:buFont typeface="Calibri" panose="020F0502020204030204" pitchFamily="34" charset="0"/>
              <a:buAutoNum type="arabicPeriod"/>
              <a:defRPr/>
            </a:pPr>
            <a:endParaRPr lang="nl-NL" altLang="nl-NL"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930852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a:extLst>
              <a:ext uri="{FF2B5EF4-FFF2-40B4-BE49-F238E27FC236}">
                <a16:creationId xmlns:a16="http://schemas.microsoft.com/office/drawing/2014/main" id="{3040D4A4-820C-4A0F-B6DA-C7FA4BF0551E}"/>
              </a:ext>
            </a:extLst>
          </p:cNvPr>
          <p:cNvSpPr>
            <a:spLocks noGrp="1"/>
          </p:cNvSpPr>
          <p:nvPr>
            <p:ph type="title"/>
          </p:nvPr>
        </p:nvSpPr>
        <p:spPr>
          <a:xfrm>
            <a:off x="129972" y="-88764"/>
            <a:ext cx="12062028" cy="1071101"/>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Start weer bij </a:t>
            </a:r>
            <a:br>
              <a:rPr lang="nl-NL" altLang="nl-NL" dirty="0">
                <a:latin typeface="Tahoma" panose="020B0604030504040204" pitchFamily="34" charset="0"/>
                <a:ea typeface="ＭＳ Ｐゴシック" panose="020B0600070205080204" pitchFamily="34" charset="-128"/>
                <a:cs typeface="Tahoma" panose="020B0604030504040204" pitchFamily="34" charset="0"/>
              </a:rPr>
            </a:br>
            <a:r>
              <a:rPr lang="nl-NL" altLang="nl-NL" dirty="0">
                <a:latin typeface="Tahoma" panose="020B0604030504040204" pitchFamily="34" charset="0"/>
                <a:ea typeface="ＭＳ Ｐゴシック" panose="020B0600070205080204" pitchFamily="34" charset="-128"/>
                <a:cs typeface="Tahoma" panose="020B0604030504040204" pitchFamily="34" charset="0"/>
              </a:rPr>
              <a:t>het proces</a:t>
            </a:r>
          </a:p>
        </p:txBody>
      </p:sp>
      <p:sp>
        <p:nvSpPr>
          <p:cNvPr id="4" name="Tekstvak 3">
            <a:extLst>
              <a:ext uri="{FF2B5EF4-FFF2-40B4-BE49-F238E27FC236}">
                <a16:creationId xmlns:a16="http://schemas.microsoft.com/office/drawing/2014/main" id="{68F4ED56-D1E0-4D25-B67B-DF18D1127239}"/>
              </a:ext>
            </a:extLst>
          </p:cNvPr>
          <p:cNvSpPr txBox="1"/>
          <p:nvPr/>
        </p:nvSpPr>
        <p:spPr>
          <a:xfrm>
            <a:off x="-44390" y="6676008"/>
            <a:ext cx="12192000" cy="215444"/>
          </a:xfrm>
          <a:prstGeom prst="rect">
            <a:avLst/>
          </a:prstGeom>
          <a:noFill/>
        </p:spPr>
        <p:txBody>
          <a:bodyPr wrap="square" rtlCol="0">
            <a:spAutoFit/>
          </a:bodyPr>
          <a:lstStyle/>
          <a:p>
            <a:r>
              <a:rPr lang="nl-NL" sz="800" dirty="0"/>
              <a:t>Bron: </a:t>
            </a:r>
            <a:r>
              <a:rPr lang="nl-NL" sz="800" i="1" dirty="0"/>
              <a:t>Werkende processen</a:t>
            </a:r>
            <a:r>
              <a:rPr lang="nl-NL" sz="800" dirty="0"/>
              <a:t>, vergunningaanvraag</a:t>
            </a:r>
          </a:p>
        </p:txBody>
      </p:sp>
      <p:pic>
        <p:nvPicPr>
          <p:cNvPr id="5" name="Afbeelding 4">
            <a:extLst>
              <a:ext uri="{FF2B5EF4-FFF2-40B4-BE49-F238E27FC236}">
                <a16:creationId xmlns:a16="http://schemas.microsoft.com/office/drawing/2014/main" id="{81782BA3-7F45-4E2F-9BBA-50FF7B632E1A}"/>
              </a:ext>
            </a:extLst>
          </p:cNvPr>
          <p:cNvPicPr>
            <a:picLocks noChangeAspect="1"/>
          </p:cNvPicPr>
          <p:nvPr/>
        </p:nvPicPr>
        <p:blipFill>
          <a:blip r:embed="rId2"/>
          <a:stretch>
            <a:fillRect/>
          </a:stretch>
        </p:blipFill>
        <p:spPr>
          <a:xfrm>
            <a:off x="2930525" y="0"/>
            <a:ext cx="9124950" cy="6858000"/>
          </a:xfrm>
          <a:prstGeom prst="rect">
            <a:avLst/>
          </a:prstGeom>
        </p:spPr>
      </p:pic>
    </p:spTree>
    <p:extLst>
      <p:ext uri="{BB962C8B-B14F-4D97-AF65-F5344CB8AC3E}">
        <p14:creationId xmlns:p14="http://schemas.microsoft.com/office/powerpoint/2010/main" val="2375911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368399-D8B4-D028-B8FC-0BCC729271BC}"/>
              </a:ext>
            </a:extLst>
          </p:cNvPr>
          <p:cNvSpPr>
            <a:spLocks noGrp="1"/>
          </p:cNvSpPr>
          <p:nvPr>
            <p:ph type="title"/>
          </p:nvPr>
        </p:nvSpPr>
        <p:spPr/>
        <p:txBody>
          <a:bodyPr/>
          <a:lstStyle/>
          <a:p>
            <a:r>
              <a:rPr lang="nl-NL" dirty="0"/>
              <a:t>Bevindingen werkplaats VTH</a:t>
            </a:r>
          </a:p>
        </p:txBody>
      </p:sp>
      <p:sp>
        <p:nvSpPr>
          <p:cNvPr id="3" name="Tijdelijke aanduiding voor inhoud 2">
            <a:extLst>
              <a:ext uri="{FF2B5EF4-FFF2-40B4-BE49-F238E27FC236}">
                <a16:creationId xmlns:a16="http://schemas.microsoft.com/office/drawing/2014/main" id="{98237092-A0A7-F342-4ADD-900074B2F06C}"/>
              </a:ext>
            </a:extLst>
          </p:cNvPr>
          <p:cNvSpPr>
            <a:spLocks noGrp="1"/>
          </p:cNvSpPr>
          <p:nvPr>
            <p:ph idx="1"/>
          </p:nvPr>
        </p:nvSpPr>
        <p:spPr>
          <a:xfrm>
            <a:off x="609600" y="1166018"/>
            <a:ext cx="10972800" cy="4525963"/>
          </a:xfrm>
        </p:spPr>
        <p:txBody>
          <a:bodyPr/>
          <a:lstStyle/>
          <a:p>
            <a:r>
              <a:rPr lang="nl-NL" dirty="0"/>
              <a:t>Bewaartermijnen voor </a:t>
            </a:r>
            <a:r>
              <a:rPr lang="nl-NL" dirty="0" err="1"/>
              <a:t>Prov</a:t>
            </a:r>
            <a:r>
              <a:rPr lang="nl-NL" dirty="0"/>
              <a:t>/WS en gemeenten niet gelijk. Wens om deze gelijk te maken</a:t>
            </a:r>
          </a:p>
          <a:p>
            <a:endParaRPr lang="nl-NL" dirty="0"/>
          </a:p>
          <a:p>
            <a:r>
              <a:rPr lang="nl-NL" dirty="0"/>
              <a:t>Constatering: DSO-LV slaat (tijdelijk) gegevens op, maar archiveert niks</a:t>
            </a:r>
            <a:br>
              <a:rPr lang="nl-NL" dirty="0"/>
            </a:br>
            <a:r>
              <a:rPr lang="nl-NL" dirty="0"/>
              <a:t>(Loket, </a:t>
            </a:r>
            <a:r>
              <a:rPr lang="nl-NL" dirty="0" err="1"/>
              <a:t>dso-swf</a:t>
            </a:r>
            <a:r>
              <a:rPr lang="nl-NL" dirty="0"/>
              <a:t>)</a:t>
            </a:r>
          </a:p>
          <a:p>
            <a:endParaRPr lang="nl-NL" dirty="0"/>
          </a:p>
          <a:p>
            <a:r>
              <a:rPr lang="nl-NL" dirty="0"/>
              <a:t>Te bewaren dossiers moeten door gezagen bewaard en gearchiveerd worden</a:t>
            </a:r>
          </a:p>
          <a:p>
            <a:endParaRPr lang="nl-NL" dirty="0"/>
          </a:p>
          <a:p>
            <a:r>
              <a:rPr lang="nl-NL" dirty="0"/>
              <a:t>Adviezen door derden te bewaren, maar ook in dossier van gezagen</a:t>
            </a:r>
          </a:p>
          <a:p>
            <a:endParaRPr lang="nl-NL" dirty="0"/>
          </a:p>
          <a:p>
            <a:r>
              <a:rPr lang="nl-NL" dirty="0"/>
              <a:t>Zaakgericht dossiers opbouwen</a:t>
            </a:r>
          </a:p>
          <a:p>
            <a:endParaRPr lang="nl-NL" dirty="0"/>
          </a:p>
          <a:p>
            <a:r>
              <a:rPr lang="nl-NL" dirty="0"/>
              <a:t>Een goede inrichting van VTH-afhandelingsapplicatie is essentieel, resultaattypen van zaaktypen zijn vertrekpunt voor inrichting</a:t>
            </a:r>
          </a:p>
          <a:p>
            <a:endParaRPr lang="nl-NL" dirty="0"/>
          </a:p>
          <a:p>
            <a:r>
              <a:rPr lang="nl-NL" dirty="0"/>
              <a:t>Denk goed na waar dossier/archiefvorming plaatsvindt. Backoffice of </a:t>
            </a:r>
            <a:r>
              <a:rPr lang="nl-NL" dirty="0" err="1"/>
              <a:t>middoffice</a:t>
            </a:r>
            <a:endParaRPr lang="nl-NL" dirty="0"/>
          </a:p>
          <a:p>
            <a:endParaRPr lang="nl-NL" dirty="0"/>
          </a:p>
        </p:txBody>
      </p:sp>
      <p:sp>
        <p:nvSpPr>
          <p:cNvPr id="4" name="Tijdelijke aanduiding voor dianummer 3">
            <a:extLst>
              <a:ext uri="{FF2B5EF4-FFF2-40B4-BE49-F238E27FC236}">
                <a16:creationId xmlns:a16="http://schemas.microsoft.com/office/drawing/2014/main" id="{DA7BED65-FA30-B14C-B2DB-8E0B58C6DE03}"/>
              </a:ext>
            </a:extLst>
          </p:cNvPr>
          <p:cNvSpPr>
            <a:spLocks noGrp="1"/>
          </p:cNvSpPr>
          <p:nvPr>
            <p:ph type="sldNum" sz="quarter" idx="12"/>
          </p:nvPr>
        </p:nvSpPr>
        <p:spPr/>
        <p:txBody>
          <a:bodyPr/>
          <a:lstStyle/>
          <a:p>
            <a:pPr>
              <a:defRPr/>
            </a:pPr>
            <a:fld id="{9133A152-4D26-483B-836B-E4527279056E}" type="slidenum">
              <a:rPr lang="nl-NL" altLang="nl-NL" smtClean="0"/>
              <a:pPr>
                <a:defRPr/>
              </a:pPr>
              <a:t>28</a:t>
            </a:fld>
            <a:endParaRPr lang="nl-NL" altLang="nl-NL"/>
          </a:p>
        </p:txBody>
      </p:sp>
    </p:spTree>
    <p:extLst>
      <p:ext uri="{BB962C8B-B14F-4D97-AF65-F5344CB8AC3E}">
        <p14:creationId xmlns:p14="http://schemas.microsoft.com/office/powerpoint/2010/main" val="2544995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D9D9D9"/>
        </a:solidFill>
        <a:effectLst/>
      </p:bgPr>
    </p:bg>
    <p:spTree>
      <p:nvGrpSpPr>
        <p:cNvPr id="1" name=""/>
        <p:cNvGrpSpPr/>
        <p:nvPr/>
      </p:nvGrpSpPr>
      <p:grpSpPr>
        <a:xfrm>
          <a:off x="0" y="0"/>
          <a:ext cx="0" cy="0"/>
          <a:chOff x="0" y="0"/>
          <a:chExt cx="0" cy="0"/>
        </a:xfrm>
      </p:grpSpPr>
      <p:sp>
        <p:nvSpPr>
          <p:cNvPr id="44034" name="Titel 1">
            <a:extLst>
              <a:ext uri="{FF2B5EF4-FFF2-40B4-BE49-F238E27FC236}">
                <a16:creationId xmlns:a16="http://schemas.microsoft.com/office/drawing/2014/main" id="{9A8A68FA-90A2-4125-BA81-2DD73E62A457}"/>
              </a:ext>
            </a:extLst>
          </p:cNvPr>
          <p:cNvSpPr>
            <a:spLocks noGrp="1"/>
          </p:cNvSpPr>
          <p:nvPr>
            <p:ph type="title"/>
          </p:nvPr>
        </p:nvSpPr>
        <p:spPr>
          <a:xfrm>
            <a:off x="309663" y="731837"/>
            <a:ext cx="10972800" cy="457199"/>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Wat is onderzocht?</a:t>
            </a:r>
          </a:p>
        </p:txBody>
      </p:sp>
      <p:sp>
        <p:nvSpPr>
          <p:cNvPr id="16387" name="Tijdelijke aanduiding voor inhoud 2">
            <a:extLst>
              <a:ext uri="{FF2B5EF4-FFF2-40B4-BE49-F238E27FC236}">
                <a16:creationId xmlns:a16="http://schemas.microsoft.com/office/drawing/2014/main" id="{F77601B4-64AF-4E94-B154-C347DE6F51BB}"/>
              </a:ext>
            </a:extLst>
          </p:cNvPr>
          <p:cNvSpPr>
            <a:spLocks noGrp="1"/>
          </p:cNvSpPr>
          <p:nvPr>
            <p:ph idx="1"/>
          </p:nvPr>
        </p:nvSpPr>
        <p:spPr>
          <a:xfrm>
            <a:off x="1981200" y="2007031"/>
            <a:ext cx="9213542" cy="4119132"/>
          </a:xfrm>
        </p:spPr>
        <p:txBody>
          <a:bodyPr/>
          <a:lstStyle/>
          <a:p>
            <a:pPr marL="457200" indent="-457200">
              <a:lnSpc>
                <a:spcPct val="200000"/>
              </a:lnSpc>
              <a:buFont typeface="+mj-lt"/>
              <a:buAutoNum type="alphaUcPeriod"/>
              <a:defRPr/>
            </a:pPr>
            <a:r>
              <a:rPr lang="nl-NL" dirty="0">
                <a:solidFill>
                  <a:prstClr val="black"/>
                </a:solidFill>
              </a:rPr>
              <a:t>Aandachtspunten/onderzoeksdoelen bij Van Plan tot Publicatie</a:t>
            </a:r>
            <a:endParaRPr lang="nl-NL" b="1" dirty="0">
              <a:solidFill>
                <a:prstClr val="black"/>
              </a:solidFill>
            </a:endParaRPr>
          </a:p>
          <a:p>
            <a:pPr marL="457200" indent="-457200">
              <a:lnSpc>
                <a:spcPct val="200000"/>
              </a:lnSpc>
              <a:buFont typeface="+mj-lt"/>
              <a:buAutoNum type="alphaUcPeriod"/>
              <a:defRPr/>
            </a:pPr>
            <a:r>
              <a:rPr lang="nl-NL" dirty="0">
                <a:solidFill>
                  <a:prstClr val="black"/>
                </a:solidFill>
              </a:rPr>
              <a:t>Aandachtspunten/onderzoeksdoelen bij toepasbare regels</a:t>
            </a:r>
          </a:p>
          <a:p>
            <a:pPr marL="457200" indent="-457200">
              <a:lnSpc>
                <a:spcPct val="200000"/>
              </a:lnSpc>
              <a:buFont typeface="+mj-lt"/>
              <a:buAutoNum type="alphaUcPeriod"/>
              <a:defRPr/>
            </a:pPr>
            <a:r>
              <a:rPr lang="nl-NL" dirty="0">
                <a:solidFill>
                  <a:prstClr val="black"/>
                </a:solidFill>
              </a:rPr>
              <a:t>Aandachtspunten/onderzoeksdoelen bij VTH</a:t>
            </a:r>
          </a:p>
          <a:p>
            <a:pPr marL="457200" indent="-457200">
              <a:lnSpc>
                <a:spcPct val="200000"/>
              </a:lnSpc>
              <a:buFont typeface="+mj-lt"/>
              <a:buAutoNum type="alphaUcPeriod"/>
              <a:defRPr/>
            </a:pPr>
            <a:r>
              <a:rPr lang="nl-NL" b="1" dirty="0">
                <a:solidFill>
                  <a:prstClr val="black"/>
                </a:solidFill>
              </a:rPr>
              <a:t>VTH special: WKB en register externe veiligheid</a:t>
            </a:r>
          </a:p>
          <a:p>
            <a:pPr marL="457200" indent="-457200">
              <a:buFont typeface="+mj-lt"/>
              <a:buAutoNum type="alphaUcPeriod"/>
              <a:defRPr/>
            </a:pPr>
            <a:endParaRPr lang="nl-NL" dirty="0">
              <a:solidFill>
                <a:prstClr val="black"/>
              </a:solidFill>
            </a:endParaRPr>
          </a:p>
          <a:p>
            <a:pPr marL="0" indent="0">
              <a:buNone/>
              <a:defRPr/>
            </a:pPr>
            <a:endParaRPr lang="nl-NL" dirty="0">
              <a:solidFill>
                <a:prstClr val="black"/>
              </a:solidFill>
            </a:endParaRPr>
          </a:p>
          <a:p>
            <a:pPr>
              <a:defRPr/>
            </a:pPr>
            <a:endParaRPr lang="nl-NL" dirty="0">
              <a:solidFill>
                <a:prstClr val="black"/>
              </a:solidFill>
            </a:endParaRPr>
          </a:p>
          <a:p>
            <a:pPr marL="457200" indent="-457200">
              <a:buFont typeface="Calibri" panose="020F0502020204030204" pitchFamily="34" charset="0"/>
              <a:buAutoNum type="arabicPeriod"/>
              <a:defRPr/>
            </a:pPr>
            <a:endParaRPr lang="nl-NL" altLang="nl-NL"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2539891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
          <p:cNvSpPr txBox="1">
            <a:spLocks noGrp="1"/>
          </p:cNvSpPr>
          <p:nvPr>
            <p:ph type="title"/>
          </p:nvPr>
        </p:nvSpPr>
        <p:spPr>
          <a:xfrm>
            <a:off x="601133" y="1169391"/>
            <a:ext cx="10972800" cy="66312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75937"/>
              </a:buClr>
              <a:buSzPts val="2800"/>
              <a:buFont typeface="Verdana"/>
              <a:buNone/>
            </a:pPr>
            <a:r>
              <a:rPr lang="nl-NL" dirty="0"/>
              <a:t>De betrokken samenwerkingspartijen</a:t>
            </a:r>
            <a:endParaRPr dirty="0"/>
          </a:p>
        </p:txBody>
      </p:sp>
      <p:sp>
        <p:nvSpPr>
          <p:cNvPr id="139" name="Google Shape;139;p2"/>
          <p:cNvSpPr txBox="1">
            <a:spLocks noGrp="1"/>
          </p:cNvSpPr>
          <p:nvPr>
            <p:ph type="dt" idx="10"/>
          </p:nvPr>
        </p:nvSpPr>
        <p:spPr>
          <a:xfrm>
            <a:off x="8891540" y="6506109"/>
            <a:ext cx="28448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nl-NL" sz="1000" b="0" i="0" u="none" strike="noStrike" kern="0" cap="none" spc="0" normalizeH="0" baseline="0" noProof="0">
                <a:ln>
                  <a:noFill/>
                </a:ln>
                <a:solidFill>
                  <a:srgbClr val="FFFFFF"/>
                </a:solidFill>
                <a:effectLst/>
                <a:uLnTx/>
                <a:uFillTx/>
                <a:latin typeface="Verdana"/>
                <a:ea typeface="Verdana"/>
                <a:sym typeface="Verdana"/>
              </a:rPr>
              <a:t>15/6/21</a:t>
            </a:r>
            <a:endParaRPr kumimoji="0" sz="1000" b="0" i="0" u="none" strike="noStrike" kern="0" cap="none" spc="0" normalizeH="0" baseline="0" noProof="0">
              <a:ln>
                <a:noFill/>
              </a:ln>
              <a:solidFill>
                <a:srgbClr val="FFFFFF"/>
              </a:solidFill>
              <a:effectLst/>
              <a:uLnTx/>
              <a:uFillTx/>
              <a:latin typeface="Verdana"/>
              <a:ea typeface="Verdana"/>
              <a:sym typeface="Verdana"/>
            </a:endParaRPr>
          </a:p>
        </p:txBody>
      </p:sp>
      <p:pic>
        <p:nvPicPr>
          <p:cNvPr id="2050" name="Picture 2" descr="Meerinzicht - Het Vraaghuis">
            <a:extLst>
              <a:ext uri="{FF2B5EF4-FFF2-40B4-BE49-F238E27FC236}">
                <a16:creationId xmlns:a16="http://schemas.microsoft.com/office/drawing/2014/main" id="{FBD34082-3445-DC94-E0BD-BADB48EC12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27" y="2457601"/>
            <a:ext cx="2140078" cy="6631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et Utrechts Archief · GitHub">
            <a:extLst>
              <a:ext uri="{FF2B5EF4-FFF2-40B4-BE49-F238E27FC236}">
                <a16:creationId xmlns:a16="http://schemas.microsoft.com/office/drawing/2014/main" id="{DC784C66-98E1-7431-B8AF-7B1216C55E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7768" y="2204225"/>
            <a:ext cx="979933" cy="97993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emeente Tilburg over haar unieke aanpak op de transitievisie - Finance  Ideas">
            <a:extLst>
              <a:ext uri="{FF2B5EF4-FFF2-40B4-BE49-F238E27FC236}">
                <a16:creationId xmlns:a16="http://schemas.microsoft.com/office/drawing/2014/main" id="{2A3FF6CE-486E-FA3D-BA71-DC49CD6DDE4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160" r="22801"/>
          <a:stretch/>
        </p:blipFill>
        <p:spPr bwMode="auto">
          <a:xfrm>
            <a:off x="4587916" y="1963510"/>
            <a:ext cx="1499617" cy="140047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Waterschap Rivierenland - RWB">
            <a:extLst>
              <a:ext uri="{FF2B5EF4-FFF2-40B4-BE49-F238E27FC236}">
                <a16:creationId xmlns:a16="http://schemas.microsoft.com/office/drawing/2014/main" id="{821B0264-5D73-DBBD-EB9A-84DA13106E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3750" y="2175759"/>
            <a:ext cx="2153594" cy="106449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Stad Zwolle - Cstories.nl - Business Storytelling">
            <a:extLst>
              <a:ext uri="{FF2B5EF4-FFF2-40B4-BE49-F238E27FC236}">
                <a16:creationId xmlns:a16="http://schemas.microsoft.com/office/drawing/2014/main" id="{F6890292-4E0F-3542-D18D-A344FB6084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54585" y="1720251"/>
            <a:ext cx="1400472" cy="140047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Kan een afbeelding zijn van waadvogel en tekst">
            <a:extLst>
              <a:ext uri="{FF2B5EF4-FFF2-40B4-BE49-F238E27FC236}">
                <a16:creationId xmlns:a16="http://schemas.microsoft.com/office/drawing/2014/main" id="{9001FF08-E27B-6482-AD9F-DED4B426EF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5552" y="3992718"/>
            <a:ext cx="1381812" cy="1381812"/>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Provincie Gelderland - Kiemt">
            <a:extLst>
              <a:ext uri="{FF2B5EF4-FFF2-40B4-BE49-F238E27FC236}">
                <a16:creationId xmlns:a16="http://schemas.microsoft.com/office/drawing/2014/main" id="{FE646E92-C336-CFAD-CC0D-38B2CFFB36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2447" y="3951955"/>
            <a:ext cx="2157984" cy="1578026"/>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Waterlands Archief">
            <a:extLst>
              <a:ext uri="{FF2B5EF4-FFF2-40B4-BE49-F238E27FC236}">
                <a16:creationId xmlns:a16="http://schemas.microsoft.com/office/drawing/2014/main" id="{FA1FDBAB-E1C5-533B-EBB8-623F1D9E527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62402" y="4299431"/>
            <a:ext cx="1711296" cy="883073"/>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VNG | Vereniging van Nederlandse Gemeenten">
            <a:extLst>
              <a:ext uri="{FF2B5EF4-FFF2-40B4-BE49-F238E27FC236}">
                <a16:creationId xmlns:a16="http://schemas.microsoft.com/office/drawing/2014/main" id="{524BA7FB-6FCD-B0BF-1E48-41826E1EB0C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34528" y="3932677"/>
            <a:ext cx="2860752" cy="15018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a:extLst>
              <a:ext uri="{FF2B5EF4-FFF2-40B4-BE49-F238E27FC236}">
                <a16:creationId xmlns:a16="http://schemas.microsoft.com/office/drawing/2014/main" id="{237E8A44-89BA-4AFB-86C6-C7B3D081FEAC}"/>
              </a:ext>
            </a:extLst>
          </p:cNvPr>
          <p:cNvSpPr>
            <a:spLocks noGrp="1"/>
          </p:cNvSpPr>
          <p:nvPr>
            <p:ph type="title"/>
          </p:nvPr>
        </p:nvSpPr>
        <p:spPr>
          <a:xfrm>
            <a:off x="64522" y="-43287"/>
            <a:ext cx="12127478" cy="578734"/>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Vraagstukken gerelateerd aan VTH: Wet kwaliteitsborging voor het bouwen</a:t>
            </a:r>
          </a:p>
        </p:txBody>
      </p:sp>
      <p:pic>
        <p:nvPicPr>
          <p:cNvPr id="5" name="Afbeelding 4" descr="Afbeelding met tafel&#10;&#10;Automatisch gegenereerde beschrijving">
            <a:extLst>
              <a:ext uri="{FF2B5EF4-FFF2-40B4-BE49-F238E27FC236}">
                <a16:creationId xmlns:a16="http://schemas.microsoft.com/office/drawing/2014/main" id="{A0F07C5C-62C4-4327-996C-C2B12353C45D}"/>
              </a:ext>
            </a:extLst>
          </p:cNvPr>
          <p:cNvPicPr>
            <a:picLocks noChangeAspect="1"/>
          </p:cNvPicPr>
          <p:nvPr/>
        </p:nvPicPr>
        <p:blipFill>
          <a:blip r:embed="rId2"/>
          <a:stretch>
            <a:fillRect/>
          </a:stretch>
        </p:blipFill>
        <p:spPr>
          <a:xfrm>
            <a:off x="1300031" y="513802"/>
            <a:ext cx="9591938" cy="5989469"/>
          </a:xfrm>
          <a:prstGeom prst="rect">
            <a:avLst/>
          </a:prstGeom>
        </p:spPr>
      </p:pic>
      <p:sp>
        <p:nvSpPr>
          <p:cNvPr id="8" name="Ovaal 7">
            <a:extLst>
              <a:ext uri="{FF2B5EF4-FFF2-40B4-BE49-F238E27FC236}">
                <a16:creationId xmlns:a16="http://schemas.microsoft.com/office/drawing/2014/main" id="{94C5591E-A204-44BD-8418-72FE6EBEAB1A}"/>
              </a:ext>
            </a:extLst>
          </p:cNvPr>
          <p:cNvSpPr/>
          <p:nvPr/>
        </p:nvSpPr>
        <p:spPr>
          <a:xfrm>
            <a:off x="7976307" y="2804939"/>
            <a:ext cx="1343026" cy="2524125"/>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64B9083F-5AEE-43D9-97A0-FD0350E381BF}"/>
              </a:ext>
            </a:extLst>
          </p:cNvPr>
          <p:cNvSpPr/>
          <p:nvPr/>
        </p:nvSpPr>
        <p:spPr>
          <a:xfrm>
            <a:off x="6238875" y="1075739"/>
            <a:ext cx="2257425" cy="1200150"/>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F52CBD90-AA44-476E-A208-E439E3B4322D}"/>
              </a:ext>
            </a:extLst>
          </p:cNvPr>
          <p:cNvSpPr/>
          <p:nvPr/>
        </p:nvSpPr>
        <p:spPr>
          <a:xfrm>
            <a:off x="8823323" y="1084616"/>
            <a:ext cx="2257425" cy="1200150"/>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15D48B38-4FC3-4820-946C-24FE9F2A16F7}"/>
              </a:ext>
            </a:extLst>
          </p:cNvPr>
          <p:cNvSpPr txBox="1"/>
          <p:nvPr/>
        </p:nvSpPr>
        <p:spPr>
          <a:xfrm>
            <a:off x="-44390" y="6676008"/>
            <a:ext cx="12192000" cy="215444"/>
          </a:xfrm>
          <a:prstGeom prst="rect">
            <a:avLst/>
          </a:prstGeom>
          <a:noFill/>
        </p:spPr>
        <p:txBody>
          <a:bodyPr wrap="square" rtlCol="0">
            <a:spAutoFit/>
          </a:bodyPr>
          <a:lstStyle/>
          <a:p>
            <a:r>
              <a:rPr lang="nl-NL" sz="800" dirty="0"/>
              <a:t>Tweede bron: Kamerbrief BZK 4 maart 2021, Toelichting proefprojecten </a:t>
            </a:r>
            <a:r>
              <a:rPr lang="nl-NL" sz="800" dirty="0" err="1"/>
              <a:t>Wkb</a:t>
            </a:r>
            <a:r>
              <a:rPr lang="nl-NL" sz="800" dirty="0"/>
              <a:t>, bijlage proefproject gemeente Voorst</a:t>
            </a:r>
          </a:p>
        </p:txBody>
      </p:sp>
    </p:spTree>
    <p:extLst>
      <p:ext uri="{BB962C8B-B14F-4D97-AF65-F5344CB8AC3E}">
        <p14:creationId xmlns:p14="http://schemas.microsoft.com/office/powerpoint/2010/main" val="141962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DD06C8-96D5-CEF0-59CB-E0DA082931C7}"/>
              </a:ext>
            </a:extLst>
          </p:cNvPr>
          <p:cNvSpPr>
            <a:spLocks noGrp="1"/>
          </p:cNvSpPr>
          <p:nvPr>
            <p:ph type="title"/>
          </p:nvPr>
        </p:nvSpPr>
        <p:spPr/>
        <p:txBody>
          <a:bodyPr/>
          <a:lstStyle/>
          <a:p>
            <a:r>
              <a:rPr lang="nl-NL" dirty="0"/>
              <a:t>Wet kwaliteitsborging bouw</a:t>
            </a:r>
          </a:p>
        </p:txBody>
      </p:sp>
      <p:sp>
        <p:nvSpPr>
          <p:cNvPr id="3" name="Tijdelijke aanduiding voor inhoud 2">
            <a:extLst>
              <a:ext uri="{FF2B5EF4-FFF2-40B4-BE49-F238E27FC236}">
                <a16:creationId xmlns:a16="http://schemas.microsoft.com/office/drawing/2014/main" id="{B8592DEE-FE3C-AA41-2F25-71C4E62D196E}"/>
              </a:ext>
            </a:extLst>
          </p:cNvPr>
          <p:cNvSpPr>
            <a:spLocks noGrp="1"/>
          </p:cNvSpPr>
          <p:nvPr>
            <p:ph sz="half" idx="1"/>
          </p:nvPr>
        </p:nvSpPr>
        <p:spPr/>
        <p:txBody>
          <a:bodyPr>
            <a:normAutofit fontScale="92500" lnSpcReduction="20000"/>
          </a:bodyPr>
          <a:lstStyle/>
          <a:p>
            <a:r>
              <a:rPr lang="nl-NL" dirty="0"/>
              <a:t>Ruimtelijke vergunning (</a:t>
            </a:r>
            <a:r>
              <a:rPr lang="nl-NL" dirty="0" err="1"/>
              <a:t>zaaknr</a:t>
            </a:r>
            <a:r>
              <a:rPr lang="nl-NL" dirty="0"/>
              <a:t> 1)</a:t>
            </a:r>
          </a:p>
          <a:p>
            <a:endParaRPr lang="nl-NL" dirty="0"/>
          </a:p>
          <a:p>
            <a:r>
              <a:rPr lang="nl-NL" dirty="0"/>
              <a:t>Technische aspecten bouwwerk via meldingen en informatieberichten:</a:t>
            </a:r>
          </a:p>
          <a:p>
            <a:r>
              <a:rPr lang="nl-NL" dirty="0"/>
              <a:t>Bouwactiviteit (technisch) informatie (</a:t>
            </a:r>
            <a:r>
              <a:rPr lang="nl-NL" dirty="0" err="1"/>
              <a:t>zaaknr</a:t>
            </a:r>
            <a:r>
              <a:rPr lang="nl-NL" dirty="0"/>
              <a:t> 2 en 3)</a:t>
            </a:r>
          </a:p>
          <a:p>
            <a:r>
              <a:rPr lang="nl-NL" dirty="0"/>
              <a:t>Bouwactiviteit (technisch) melding (</a:t>
            </a:r>
            <a:r>
              <a:rPr lang="nl-NL" dirty="0" err="1"/>
              <a:t>zaaknr</a:t>
            </a:r>
            <a:r>
              <a:rPr lang="nl-NL" dirty="0"/>
              <a:t> 4 en 5)</a:t>
            </a:r>
          </a:p>
          <a:p>
            <a:endParaRPr lang="nl-NL" dirty="0"/>
          </a:p>
          <a:p>
            <a:r>
              <a:rPr lang="nl-NL" dirty="0"/>
              <a:t>Zaaktype ‘Technische bouwactiviteit realisatie melding’ B1872</a:t>
            </a:r>
          </a:p>
          <a:p>
            <a:endParaRPr lang="nl-NL" dirty="0"/>
          </a:p>
          <a:p>
            <a:r>
              <a:rPr lang="nl-NL" dirty="0"/>
              <a:t>Denk aan adresgegevens op documentniveau</a:t>
            </a:r>
            <a:br>
              <a:rPr lang="nl-NL" dirty="0"/>
            </a:br>
            <a:r>
              <a:rPr lang="nl-NL" dirty="0"/>
              <a:t>‘Over 40 jaar zoek je naar bouwvergunning adres </a:t>
            </a:r>
            <a:r>
              <a:rPr lang="nl-NL" dirty="0" err="1"/>
              <a:t>huisnr</a:t>
            </a:r>
            <a:r>
              <a:rPr lang="nl-NL" dirty="0"/>
              <a:t> woonplaats’</a:t>
            </a:r>
            <a:br>
              <a:rPr lang="nl-NL" dirty="0"/>
            </a:br>
            <a:endParaRPr lang="nl-NL" dirty="0"/>
          </a:p>
        </p:txBody>
      </p:sp>
      <p:sp>
        <p:nvSpPr>
          <p:cNvPr id="4" name="Tijdelijke aanduiding voor dianummer 3">
            <a:extLst>
              <a:ext uri="{FF2B5EF4-FFF2-40B4-BE49-F238E27FC236}">
                <a16:creationId xmlns:a16="http://schemas.microsoft.com/office/drawing/2014/main" id="{13617102-3B19-4DDF-9052-D7CC62C82C07}"/>
              </a:ext>
            </a:extLst>
          </p:cNvPr>
          <p:cNvSpPr>
            <a:spLocks noGrp="1"/>
          </p:cNvSpPr>
          <p:nvPr>
            <p:ph type="sldNum" sz="quarter" idx="12"/>
          </p:nvPr>
        </p:nvSpPr>
        <p:spPr/>
        <p:txBody>
          <a:bodyPr/>
          <a:lstStyle/>
          <a:p>
            <a:pPr>
              <a:defRPr/>
            </a:pPr>
            <a:fld id="{9133A152-4D26-483B-836B-E4527279056E}" type="slidenum">
              <a:rPr lang="nl-NL" altLang="nl-NL" smtClean="0"/>
              <a:pPr>
                <a:defRPr/>
              </a:pPr>
              <a:t>31</a:t>
            </a:fld>
            <a:endParaRPr lang="nl-NL" altLang="nl-NL"/>
          </a:p>
        </p:txBody>
      </p:sp>
      <p:pic>
        <p:nvPicPr>
          <p:cNvPr id="6" name="Afbeelding 5">
            <a:extLst>
              <a:ext uri="{FF2B5EF4-FFF2-40B4-BE49-F238E27FC236}">
                <a16:creationId xmlns:a16="http://schemas.microsoft.com/office/drawing/2014/main" id="{556C6EDC-3A68-6874-5E47-FC6984285DB2}"/>
              </a:ext>
            </a:extLst>
          </p:cNvPr>
          <p:cNvPicPr>
            <a:picLocks noChangeAspect="1"/>
          </p:cNvPicPr>
          <p:nvPr/>
        </p:nvPicPr>
        <p:blipFill>
          <a:blip r:embed="rId2"/>
          <a:stretch>
            <a:fillRect/>
          </a:stretch>
        </p:blipFill>
        <p:spPr>
          <a:xfrm>
            <a:off x="6534025" y="-9250"/>
            <a:ext cx="5657975" cy="4661807"/>
          </a:xfrm>
          <a:prstGeom prst="rect">
            <a:avLst/>
          </a:prstGeom>
        </p:spPr>
      </p:pic>
      <p:pic>
        <p:nvPicPr>
          <p:cNvPr id="8" name="Afbeelding 7">
            <a:extLst>
              <a:ext uri="{FF2B5EF4-FFF2-40B4-BE49-F238E27FC236}">
                <a16:creationId xmlns:a16="http://schemas.microsoft.com/office/drawing/2014/main" id="{CF764E05-519C-7CFF-B2C2-FB0ABA9EF599}"/>
              </a:ext>
            </a:extLst>
          </p:cNvPr>
          <p:cNvPicPr>
            <a:picLocks noChangeAspect="1"/>
          </p:cNvPicPr>
          <p:nvPr/>
        </p:nvPicPr>
        <p:blipFill>
          <a:blip r:embed="rId3"/>
          <a:stretch>
            <a:fillRect/>
          </a:stretch>
        </p:blipFill>
        <p:spPr>
          <a:xfrm>
            <a:off x="6534025" y="4614916"/>
            <a:ext cx="5448218" cy="2497359"/>
          </a:xfrm>
          <a:prstGeom prst="rect">
            <a:avLst/>
          </a:prstGeom>
        </p:spPr>
      </p:pic>
    </p:spTree>
    <p:extLst>
      <p:ext uri="{BB962C8B-B14F-4D97-AF65-F5344CB8AC3E}">
        <p14:creationId xmlns:p14="http://schemas.microsoft.com/office/powerpoint/2010/main" val="2891598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7A72D9-CD3E-3734-2006-93159AA5AD77}"/>
              </a:ext>
            </a:extLst>
          </p:cNvPr>
          <p:cNvSpPr>
            <a:spLocks noGrp="1"/>
          </p:cNvSpPr>
          <p:nvPr>
            <p:ph type="title"/>
          </p:nvPr>
        </p:nvSpPr>
        <p:spPr/>
        <p:txBody>
          <a:bodyPr/>
          <a:lstStyle/>
          <a:p>
            <a:r>
              <a:rPr lang="nl-NL" dirty="0"/>
              <a:t>Register externe veiligheid REV</a:t>
            </a:r>
          </a:p>
        </p:txBody>
      </p:sp>
      <p:sp>
        <p:nvSpPr>
          <p:cNvPr id="3" name="Tijdelijke aanduiding voor inhoud 2">
            <a:extLst>
              <a:ext uri="{FF2B5EF4-FFF2-40B4-BE49-F238E27FC236}">
                <a16:creationId xmlns:a16="http://schemas.microsoft.com/office/drawing/2014/main" id="{B39C8606-53CE-D91A-2F39-481352C7108F}"/>
              </a:ext>
            </a:extLst>
          </p:cNvPr>
          <p:cNvSpPr>
            <a:spLocks noGrp="1"/>
          </p:cNvSpPr>
          <p:nvPr>
            <p:ph idx="1"/>
          </p:nvPr>
        </p:nvSpPr>
        <p:spPr/>
        <p:txBody>
          <a:bodyPr/>
          <a:lstStyle/>
          <a:p>
            <a:r>
              <a:rPr lang="nl-NL" dirty="0"/>
              <a:t>Het REV is een register waarin informatie over externe veiligheidsrisico’s verzameld wordt</a:t>
            </a:r>
          </a:p>
          <a:p>
            <a:endParaRPr lang="nl-NL" dirty="0"/>
          </a:p>
          <a:p>
            <a:r>
              <a:rPr lang="nl-NL" dirty="0"/>
              <a:t>De (gemandateerde) bronhouders zorgen ervoor dat data van risicovolle activiteiten in het REV terecht komen</a:t>
            </a:r>
          </a:p>
          <a:p>
            <a:endParaRPr lang="nl-NL" dirty="0"/>
          </a:p>
          <a:p>
            <a:r>
              <a:rPr lang="nl-NL" dirty="0"/>
              <a:t>Het REV vervangt het Register risicosituaties gevaarlijke stoffen (RRGS)</a:t>
            </a:r>
          </a:p>
          <a:p>
            <a:endParaRPr lang="nl-NL" dirty="0"/>
          </a:p>
          <a:p>
            <a:r>
              <a:rPr lang="nl-NL" dirty="0"/>
              <a:t>https://www.registerexterneveiligheid.nl/</a:t>
            </a:r>
          </a:p>
        </p:txBody>
      </p:sp>
      <p:sp>
        <p:nvSpPr>
          <p:cNvPr id="4" name="Tijdelijke aanduiding voor dianummer 3">
            <a:extLst>
              <a:ext uri="{FF2B5EF4-FFF2-40B4-BE49-F238E27FC236}">
                <a16:creationId xmlns:a16="http://schemas.microsoft.com/office/drawing/2014/main" id="{BF3B1684-0549-6480-3546-32389A2457BB}"/>
              </a:ext>
            </a:extLst>
          </p:cNvPr>
          <p:cNvSpPr>
            <a:spLocks noGrp="1"/>
          </p:cNvSpPr>
          <p:nvPr>
            <p:ph type="sldNum" sz="quarter" idx="12"/>
          </p:nvPr>
        </p:nvSpPr>
        <p:spPr/>
        <p:txBody>
          <a:bodyPr/>
          <a:lstStyle/>
          <a:p>
            <a:pPr>
              <a:defRPr/>
            </a:pPr>
            <a:fld id="{9133A152-4D26-483B-836B-E4527279056E}" type="slidenum">
              <a:rPr lang="nl-NL" altLang="nl-NL" smtClean="0"/>
              <a:pPr>
                <a:defRPr/>
              </a:pPr>
              <a:t>32</a:t>
            </a:fld>
            <a:endParaRPr lang="nl-NL" altLang="nl-NL"/>
          </a:p>
        </p:txBody>
      </p:sp>
    </p:spTree>
    <p:extLst>
      <p:ext uri="{BB962C8B-B14F-4D97-AF65-F5344CB8AC3E}">
        <p14:creationId xmlns:p14="http://schemas.microsoft.com/office/powerpoint/2010/main" val="565771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9A048F-9865-86B4-7DD0-62A8211FEF27}"/>
              </a:ext>
            </a:extLst>
          </p:cNvPr>
          <p:cNvSpPr>
            <a:spLocks noGrp="1"/>
          </p:cNvSpPr>
          <p:nvPr>
            <p:ph type="title"/>
          </p:nvPr>
        </p:nvSpPr>
        <p:spPr/>
        <p:txBody>
          <a:bodyPr/>
          <a:lstStyle/>
          <a:p>
            <a:r>
              <a:rPr lang="nl-NL" dirty="0"/>
              <a:t>Register externe veiligheid</a:t>
            </a:r>
          </a:p>
        </p:txBody>
      </p:sp>
      <p:pic>
        <p:nvPicPr>
          <p:cNvPr id="6" name="Tijdelijke aanduiding voor inhoud 5" descr="Afbeelding met tekst&#10;&#10;Automatisch gegenereerde beschrijving">
            <a:extLst>
              <a:ext uri="{FF2B5EF4-FFF2-40B4-BE49-F238E27FC236}">
                <a16:creationId xmlns:a16="http://schemas.microsoft.com/office/drawing/2014/main" id="{6A05670E-BFC7-0748-E588-5F7EA8C48638}"/>
              </a:ext>
            </a:extLst>
          </p:cNvPr>
          <p:cNvPicPr>
            <a:picLocks noGrp="1" noChangeAspect="1"/>
          </p:cNvPicPr>
          <p:nvPr>
            <p:ph idx="1"/>
          </p:nvPr>
        </p:nvPicPr>
        <p:blipFill>
          <a:blip r:embed="rId2"/>
          <a:stretch>
            <a:fillRect/>
          </a:stretch>
        </p:blipFill>
        <p:spPr>
          <a:xfrm>
            <a:off x="526898" y="1255984"/>
            <a:ext cx="8210702" cy="4564444"/>
          </a:xfrm>
        </p:spPr>
      </p:pic>
      <p:sp>
        <p:nvSpPr>
          <p:cNvPr id="4" name="Tijdelijke aanduiding voor dianummer 3">
            <a:extLst>
              <a:ext uri="{FF2B5EF4-FFF2-40B4-BE49-F238E27FC236}">
                <a16:creationId xmlns:a16="http://schemas.microsoft.com/office/drawing/2014/main" id="{BFD924B3-2D6C-AFEA-22E8-7442B58CA9A8}"/>
              </a:ext>
            </a:extLst>
          </p:cNvPr>
          <p:cNvSpPr>
            <a:spLocks noGrp="1"/>
          </p:cNvSpPr>
          <p:nvPr>
            <p:ph type="sldNum" sz="quarter" idx="12"/>
          </p:nvPr>
        </p:nvSpPr>
        <p:spPr/>
        <p:txBody>
          <a:bodyPr/>
          <a:lstStyle/>
          <a:p>
            <a:pPr>
              <a:defRPr/>
            </a:pPr>
            <a:fld id="{9133A152-4D26-483B-836B-E4527279056E}" type="slidenum">
              <a:rPr lang="nl-NL" altLang="nl-NL" smtClean="0"/>
              <a:pPr>
                <a:defRPr/>
              </a:pPr>
              <a:t>33</a:t>
            </a:fld>
            <a:endParaRPr lang="nl-NL" altLang="nl-NL"/>
          </a:p>
        </p:txBody>
      </p:sp>
      <p:sp>
        <p:nvSpPr>
          <p:cNvPr id="7" name="Tekstvak 6">
            <a:extLst>
              <a:ext uri="{FF2B5EF4-FFF2-40B4-BE49-F238E27FC236}">
                <a16:creationId xmlns:a16="http://schemas.microsoft.com/office/drawing/2014/main" id="{12BAEC1F-B216-7793-5EAA-850FCDD719AF}"/>
              </a:ext>
            </a:extLst>
          </p:cNvPr>
          <p:cNvSpPr txBox="1"/>
          <p:nvPr/>
        </p:nvSpPr>
        <p:spPr>
          <a:xfrm>
            <a:off x="1066800" y="5943600"/>
            <a:ext cx="5584371" cy="369332"/>
          </a:xfrm>
          <a:prstGeom prst="rect">
            <a:avLst/>
          </a:prstGeom>
          <a:noFill/>
        </p:spPr>
        <p:txBody>
          <a:bodyPr wrap="square" rtlCol="0">
            <a:spAutoFit/>
          </a:bodyPr>
          <a:lstStyle/>
          <a:p>
            <a:r>
              <a:rPr lang="nl-NL" dirty="0"/>
              <a:t>https://www.registerexterneveiligheid.nl/</a:t>
            </a:r>
          </a:p>
        </p:txBody>
      </p:sp>
    </p:spTree>
    <p:extLst>
      <p:ext uri="{BB962C8B-B14F-4D97-AF65-F5344CB8AC3E}">
        <p14:creationId xmlns:p14="http://schemas.microsoft.com/office/powerpoint/2010/main" val="1198286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a:extLst>
              <a:ext uri="{FF2B5EF4-FFF2-40B4-BE49-F238E27FC236}">
                <a16:creationId xmlns:a16="http://schemas.microsoft.com/office/drawing/2014/main" id="{53DA11F9-C2DD-489C-B43A-D6C54B3A9964}"/>
              </a:ext>
            </a:extLst>
          </p:cNvPr>
          <p:cNvSpPr>
            <a:spLocks noGrp="1"/>
          </p:cNvSpPr>
          <p:nvPr>
            <p:ph type="title"/>
          </p:nvPr>
        </p:nvSpPr>
        <p:spPr>
          <a:xfrm>
            <a:off x="0" y="-2042"/>
            <a:ext cx="12192000" cy="488195"/>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Bestanden van deze werkplaats online beschikbaar!</a:t>
            </a:r>
          </a:p>
        </p:txBody>
      </p:sp>
      <p:pic>
        <p:nvPicPr>
          <p:cNvPr id="4" name="Afbeelding 3">
            <a:extLst>
              <a:ext uri="{FF2B5EF4-FFF2-40B4-BE49-F238E27FC236}">
                <a16:creationId xmlns:a16="http://schemas.microsoft.com/office/drawing/2014/main" id="{2F5497EA-CC89-49D0-998D-A01E31CBA564}"/>
              </a:ext>
            </a:extLst>
          </p:cNvPr>
          <p:cNvPicPr>
            <a:picLocks noChangeAspect="1"/>
          </p:cNvPicPr>
          <p:nvPr/>
        </p:nvPicPr>
        <p:blipFill>
          <a:blip r:embed="rId2"/>
          <a:stretch>
            <a:fillRect/>
          </a:stretch>
        </p:blipFill>
        <p:spPr>
          <a:xfrm>
            <a:off x="503852" y="897629"/>
            <a:ext cx="8002254" cy="5962463"/>
          </a:xfrm>
          <a:prstGeom prst="rect">
            <a:avLst/>
          </a:prstGeom>
        </p:spPr>
      </p:pic>
      <p:sp>
        <p:nvSpPr>
          <p:cNvPr id="5" name="Tekstvak 4">
            <a:extLst>
              <a:ext uri="{FF2B5EF4-FFF2-40B4-BE49-F238E27FC236}">
                <a16:creationId xmlns:a16="http://schemas.microsoft.com/office/drawing/2014/main" id="{2FC82E17-C39D-472C-B84A-B6A28CACEA4D}"/>
              </a:ext>
            </a:extLst>
          </p:cNvPr>
          <p:cNvSpPr txBox="1"/>
          <p:nvPr/>
        </p:nvSpPr>
        <p:spPr>
          <a:xfrm>
            <a:off x="8822092" y="1307460"/>
            <a:ext cx="6130212" cy="4647426"/>
          </a:xfrm>
          <a:prstGeom prst="rect">
            <a:avLst/>
          </a:prstGeom>
          <a:noFill/>
        </p:spPr>
        <p:txBody>
          <a:bodyPr wrap="square">
            <a:spAutoFit/>
          </a:bodyPr>
          <a:lstStyle/>
          <a:p>
            <a:r>
              <a:rPr lang="nl-NL" altLang="nl-NL" sz="2000" dirty="0">
                <a:solidFill>
                  <a:srgbClr val="E11E2D"/>
                </a:solidFill>
                <a:latin typeface="Tahoma" panose="020B0604030504040204" pitchFamily="34" charset="0"/>
                <a:cs typeface="Tahoma" panose="020B0604030504040204" pitchFamily="34" charset="0"/>
              </a:rPr>
              <a:t>◄◄◄</a:t>
            </a:r>
            <a:r>
              <a:rPr lang="nl-NL" altLang="nl-NL" dirty="0">
                <a:latin typeface="Tahoma" panose="020B0604030504040204" pitchFamily="34" charset="0"/>
                <a:cs typeface="Tahoma" panose="020B0604030504040204" pitchFamily="34" charset="0"/>
              </a:rPr>
              <a:t> </a:t>
            </a:r>
            <a:r>
              <a:rPr lang="nl-NL" altLang="nl-NL" u="sng" dirty="0">
                <a:solidFill>
                  <a:schemeClr val="tx2">
                    <a:lumMod val="60000"/>
                    <a:lumOff val="40000"/>
                  </a:schemeClr>
                </a:solidFill>
                <a:latin typeface="Tahoma" panose="020B0604030504040204" pitchFamily="34" charset="0"/>
                <a:cs typeface="Tahoma" panose="020B0604030504040204" pitchFamily="34" charset="0"/>
              </a:rPr>
              <a:t>kia.pleio.nl</a:t>
            </a:r>
          </a:p>
          <a:p>
            <a:endParaRPr lang="nl-NL" sz="1400" dirty="0">
              <a:latin typeface="Tahoma" panose="020B0604030504040204" pitchFamily="34" charset="0"/>
              <a:cs typeface="Tahoma" panose="020B0604030504040204" pitchFamily="34" charset="0"/>
            </a:endParaRPr>
          </a:p>
          <a:p>
            <a:r>
              <a:rPr lang="nl-NL" sz="1400" dirty="0">
                <a:latin typeface="Tahoma" panose="020B0604030504040204" pitchFamily="34" charset="0"/>
                <a:cs typeface="Tahoma" panose="020B0604030504040204" pitchFamily="34" charset="0"/>
              </a:rPr>
              <a:t>	</a:t>
            </a:r>
            <a:r>
              <a:rPr lang="nl-NL" sz="1400" dirty="0">
                <a:solidFill>
                  <a:srgbClr val="E11E2D"/>
                </a:solidFill>
                <a:latin typeface="Tahoma" panose="020B0604030504040204" pitchFamily="34" charset="0"/>
                <a:cs typeface="Tahoma" panose="020B0604030504040204" pitchFamily="34" charset="0"/>
              </a:rPr>
              <a:t>▼</a:t>
            </a:r>
          </a:p>
          <a:p>
            <a:r>
              <a:rPr lang="nl-NL" sz="1400" dirty="0">
                <a:latin typeface="Tahoma" panose="020B0604030504040204" pitchFamily="34" charset="0"/>
                <a:cs typeface="Tahoma" panose="020B0604030504040204" pitchFamily="34" charset="0"/>
              </a:rPr>
              <a:t>	</a:t>
            </a:r>
            <a:r>
              <a:rPr lang="nl-NL" sz="1400" dirty="0">
                <a:solidFill>
                  <a:srgbClr val="E11E2D"/>
                </a:solidFill>
                <a:latin typeface="Tahoma" panose="020B0604030504040204" pitchFamily="34" charset="0"/>
                <a:cs typeface="Tahoma" panose="020B0604030504040204" pitchFamily="34" charset="0"/>
              </a:rPr>
              <a:t>▼</a:t>
            </a:r>
          </a:p>
          <a:p>
            <a:endParaRPr lang="nl-NL" sz="1400" dirty="0">
              <a:latin typeface="Tahoma" panose="020B0604030504040204" pitchFamily="34" charset="0"/>
              <a:cs typeface="Tahoma" panose="020B0604030504040204" pitchFamily="34" charset="0"/>
            </a:endParaRPr>
          </a:p>
          <a:p>
            <a:r>
              <a:rPr lang="nl-NL" dirty="0"/>
              <a:t>Kennisplatform</a:t>
            </a:r>
          </a:p>
          <a:p>
            <a:r>
              <a:rPr lang="nl-NL" dirty="0"/>
              <a:t>Informatiehuishouding</a:t>
            </a:r>
          </a:p>
          <a:p>
            <a:r>
              <a:rPr lang="nl-NL" dirty="0"/>
              <a:t>Overheden</a:t>
            </a:r>
          </a:p>
          <a:p>
            <a:endParaRPr lang="nl-NL" sz="1400" dirty="0"/>
          </a:p>
          <a:p>
            <a:r>
              <a:rPr lang="nl-NL" sz="1400" dirty="0">
                <a:latin typeface="Tahoma" panose="020B0604030504040204" pitchFamily="34" charset="0"/>
                <a:cs typeface="Tahoma" panose="020B0604030504040204" pitchFamily="34" charset="0"/>
              </a:rPr>
              <a:t>	</a:t>
            </a:r>
            <a:r>
              <a:rPr lang="nl-NL" sz="1400" dirty="0">
                <a:solidFill>
                  <a:srgbClr val="E11E2D"/>
                </a:solidFill>
                <a:latin typeface="Tahoma" panose="020B0604030504040204" pitchFamily="34" charset="0"/>
                <a:cs typeface="Tahoma" panose="020B0604030504040204" pitchFamily="34" charset="0"/>
              </a:rPr>
              <a:t>▼</a:t>
            </a:r>
            <a:endParaRPr lang="nl-NL" sz="1400" dirty="0">
              <a:solidFill>
                <a:srgbClr val="E11E2D"/>
              </a:solidFill>
            </a:endParaRPr>
          </a:p>
          <a:p>
            <a:r>
              <a:rPr lang="nl-NL" sz="1400" dirty="0">
                <a:latin typeface="Tahoma" panose="020B0604030504040204" pitchFamily="34" charset="0"/>
                <a:cs typeface="Tahoma" panose="020B0604030504040204" pitchFamily="34" charset="0"/>
              </a:rPr>
              <a:t>	</a:t>
            </a:r>
            <a:r>
              <a:rPr lang="nl-NL" sz="1400" dirty="0">
                <a:solidFill>
                  <a:srgbClr val="E11E2D"/>
                </a:solidFill>
                <a:latin typeface="Tahoma" panose="020B0604030504040204" pitchFamily="34" charset="0"/>
                <a:cs typeface="Tahoma" panose="020B0604030504040204" pitchFamily="34" charset="0"/>
              </a:rPr>
              <a:t>▼</a:t>
            </a:r>
          </a:p>
          <a:p>
            <a:endParaRPr lang="nl-NL" sz="1400" dirty="0"/>
          </a:p>
          <a:p>
            <a:r>
              <a:rPr lang="nl-NL" dirty="0"/>
              <a:t>Wiki’s</a:t>
            </a:r>
          </a:p>
          <a:p>
            <a:endParaRPr lang="nl-NL" sz="1400" dirty="0"/>
          </a:p>
          <a:p>
            <a:r>
              <a:rPr lang="nl-NL" sz="1400" dirty="0">
                <a:latin typeface="Tahoma" panose="020B0604030504040204" pitchFamily="34" charset="0"/>
                <a:cs typeface="Tahoma" panose="020B0604030504040204" pitchFamily="34" charset="0"/>
              </a:rPr>
              <a:t>	</a:t>
            </a:r>
            <a:r>
              <a:rPr lang="nl-NL" sz="1400" dirty="0">
                <a:solidFill>
                  <a:srgbClr val="E11E2D"/>
                </a:solidFill>
                <a:latin typeface="Tahoma" panose="020B0604030504040204" pitchFamily="34" charset="0"/>
                <a:cs typeface="Tahoma" panose="020B0604030504040204" pitchFamily="34" charset="0"/>
              </a:rPr>
              <a:t>▼</a:t>
            </a:r>
            <a:endParaRPr lang="nl-NL" sz="1400" dirty="0">
              <a:solidFill>
                <a:srgbClr val="E11E2D"/>
              </a:solidFill>
            </a:endParaRPr>
          </a:p>
          <a:p>
            <a:r>
              <a:rPr lang="nl-NL" sz="1400" dirty="0">
                <a:latin typeface="Tahoma" panose="020B0604030504040204" pitchFamily="34" charset="0"/>
                <a:cs typeface="Tahoma" panose="020B0604030504040204" pitchFamily="34" charset="0"/>
              </a:rPr>
              <a:t>	</a:t>
            </a:r>
            <a:r>
              <a:rPr lang="nl-NL" sz="1400" dirty="0">
                <a:solidFill>
                  <a:srgbClr val="E11E2D"/>
                </a:solidFill>
                <a:latin typeface="Tahoma" panose="020B0604030504040204" pitchFamily="34" charset="0"/>
                <a:cs typeface="Tahoma" panose="020B0604030504040204" pitchFamily="34" charset="0"/>
              </a:rPr>
              <a:t>▼</a:t>
            </a:r>
          </a:p>
          <a:p>
            <a:endParaRPr lang="nl-NL" sz="1400" dirty="0"/>
          </a:p>
          <a:p>
            <a:r>
              <a:rPr lang="nl-NL" dirty="0"/>
              <a:t>Handreiking DUTO </a:t>
            </a:r>
          </a:p>
          <a:p>
            <a:r>
              <a:rPr lang="nl-NL" dirty="0"/>
              <a:t>Omgevingswet</a:t>
            </a:r>
          </a:p>
        </p:txBody>
      </p:sp>
    </p:spTree>
    <p:extLst>
      <p:ext uri="{BB962C8B-B14F-4D97-AF65-F5344CB8AC3E}">
        <p14:creationId xmlns:p14="http://schemas.microsoft.com/office/powerpoint/2010/main" val="102422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
          <p:cNvSpPr txBox="1">
            <a:spLocks noGrp="1"/>
          </p:cNvSpPr>
          <p:nvPr>
            <p:ph type="title"/>
          </p:nvPr>
        </p:nvSpPr>
        <p:spPr>
          <a:xfrm>
            <a:off x="601133" y="1169391"/>
            <a:ext cx="10972800" cy="66312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75937"/>
              </a:buClr>
              <a:buSzPts val="2800"/>
              <a:buFont typeface="Verdana"/>
              <a:buNone/>
            </a:pPr>
            <a:r>
              <a:rPr lang="nl-NL" dirty="0"/>
              <a:t>Feiten en cijfers </a:t>
            </a:r>
            <a:endParaRPr dirty="0"/>
          </a:p>
        </p:txBody>
      </p:sp>
      <p:sp>
        <p:nvSpPr>
          <p:cNvPr id="146" name="Google Shape;146;p3"/>
          <p:cNvSpPr txBox="1">
            <a:spLocks noGrp="1"/>
          </p:cNvSpPr>
          <p:nvPr>
            <p:ph type="dt" idx="10"/>
          </p:nvPr>
        </p:nvSpPr>
        <p:spPr>
          <a:xfrm>
            <a:off x="8891540" y="6506109"/>
            <a:ext cx="28448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nl-NL" sz="1000" b="0" i="0" u="none" strike="noStrike" kern="0" cap="none" spc="0" normalizeH="0" baseline="0" noProof="0">
                <a:ln>
                  <a:noFill/>
                </a:ln>
                <a:solidFill>
                  <a:srgbClr val="FFFFFF"/>
                </a:solidFill>
                <a:effectLst/>
                <a:uLnTx/>
                <a:uFillTx/>
                <a:latin typeface="Verdana"/>
                <a:ea typeface="Verdana"/>
                <a:sym typeface="Verdana"/>
              </a:rPr>
              <a:t>15/6/21</a:t>
            </a:r>
            <a:endParaRPr kumimoji="0" sz="1000" b="0" i="0" u="none" strike="noStrike" kern="0" cap="none" spc="0" normalizeH="0" baseline="0" noProof="0">
              <a:ln>
                <a:noFill/>
              </a:ln>
              <a:solidFill>
                <a:srgbClr val="FFFFFF"/>
              </a:solidFill>
              <a:effectLst/>
              <a:uLnTx/>
              <a:uFillTx/>
              <a:latin typeface="Verdana"/>
              <a:ea typeface="Verdana"/>
              <a:sym typeface="Verdana"/>
            </a:endParaRPr>
          </a:p>
        </p:txBody>
      </p:sp>
      <p:sp>
        <p:nvSpPr>
          <p:cNvPr id="147" name="Google Shape;147;p3"/>
          <p:cNvSpPr txBox="1">
            <a:spLocks noGrp="1"/>
          </p:cNvSpPr>
          <p:nvPr>
            <p:ph type="body" idx="1"/>
          </p:nvPr>
        </p:nvSpPr>
        <p:spPr>
          <a:xfrm>
            <a:off x="601134" y="1811338"/>
            <a:ext cx="10964333" cy="4305685"/>
          </a:xfrm>
          <a:prstGeom prst="rect">
            <a:avLst/>
          </a:prstGeom>
          <a:noFill/>
          <a:ln>
            <a:noFill/>
          </a:ln>
        </p:spPr>
        <p:txBody>
          <a:bodyPr spcFirstLastPara="1" wrap="square" lIns="91425" tIns="45700" rIns="91425" bIns="45700" anchor="t" anchorCtr="0">
            <a:normAutofit/>
          </a:bodyPr>
          <a:lstStyle/>
          <a:p>
            <a:pPr marL="285750" lvl="0" indent="-285750" algn="l" rtl="0">
              <a:lnSpc>
                <a:spcPct val="150000"/>
              </a:lnSpc>
              <a:spcBef>
                <a:spcPts val="0"/>
              </a:spcBef>
              <a:spcAft>
                <a:spcPts val="0"/>
              </a:spcAft>
              <a:buClr>
                <a:schemeClr val="dk1"/>
              </a:buClr>
              <a:buSzPts val="1600"/>
              <a:buFont typeface="Arial"/>
              <a:buChar char="•"/>
            </a:pPr>
            <a:endParaRPr lang="nl-NL" i="1" dirty="0"/>
          </a:p>
          <a:p>
            <a:pPr marL="285750" lvl="0" indent="-285750" algn="l" rtl="0">
              <a:lnSpc>
                <a:spcPct val="150000"/>
              </a:lnSpc>
              <a:spcBef>
                <a:spcPts val="0"/>
              </a:spcBef>
              <a:spcAft>
                <a:spcPts val="0"/>
              </a:spcAft>
              <a:buClr>
                <a:schemeClr val="dk1"/>
              </a:buClr>
              <a:buSzPts val="1600"/>
              <a:buFont typeface="Arial"/>
              <a:buChar char="•"/>
            </a:pPr>
            <a:r>
              <a:rPr lang="nl-NL" i="1" dirty="0"/>
              <a:t>Aantal deelnemers: 20 deelnemers </a:t>
            </a:r>
          </a:p>
          <a:p>
            <a:pPr marL="0" lvl="0" indent="0" algn="l" rtl="0">
              <a:lnSpc>
                <a:spcPct val="150000"/>
              </a:lnSpc>
              <a:spcBef>
                <a:spcPts val="0"/>
              </a:spcBef>
              <a:spcAft>
                <a:spcPts val="0"/>
              </a:spcAft>
              <a:buClr>
                <a:schemeClr val="dk1"/>
              </a:buClr>
              <a:buSzPts val="1600"/>
              <a:buNone/>
            </a:pPr>
            <a:r>
              <a:rPr lang="nl-NL" i="1" dirty="0"/>
              <a:t>van 9 samenwerkingspartijen</a:t>
            </a:r>
            <a:endParaRPr i="1" dirty="0"/>
          </a:p>
          <a:p>
            <a:pPr marL="285750" lvl="0" indent="-285750" algn="l" rtl="0">
              <a:lnSpc>
                <a:spcPct val="150000"/>
              </a:lnSpc>
              <a:spcBef>
                <a:spcPts val="320"/>
              </a:spcBef>
              <a:spcAft>
                <a:spcPts val="0"/>
              </a:spcAft>
              <a:buClr>
                <a:schemeClr val="dk1"/>
              </a:buClr>
              <a:buSzPts val="1600"/>
              <a:buFont typeface="Arial"/>
              <a:buChar char="•"/>
            </a:pPr>
            <a:r>
              <a:rPr lang="nl-NL" i="1" dirty="0"/>
              <a:t>Aantal sessies: 6 sessies</a:t>
            </a:r>
            <a:endParaRPr i="1" dirty="0"/>
          </a:p>
          <a:p>
            <a:pPr marL="285750" lvl="0" indent="-285750" algn="l" rtl="0">
              <a:lnSpc>
                <a:spcPct val="150000"/>
              </a:lnSpc>
              <a:spcBef>
                <a:spcPts val="320"/>
              </a:spcBef>
              <a:spcAft>
                <a:spcPts val="0"/>
              </a:spcAft>
              <a:buClr>
                <a:schemeClr val="dk1"/>
              </a:buClr>
              <a:buSzPts val="1600"/>
              <a:buFont typeface="Arial"/>
              <a:buChar char="•"/>
            </a:pPr>
            <a:r>
              <a:rPr lang="nl-NL" i="1" dirty="0"/>
              <a:t>Doorlooptijd: 4 maanden</a:t>
            </a:r>
          </a:p>
          <a:p>
            <a:pPr marL="285750" lvl="0" indent="-285750" algn="l" rtl="0">
              <a:lnSpc>
                <a:spcPct val="150000"/>
              </a:lnSpc>
              <a:spcBef>
                <a:spcPts val="320"/>
              </a:spcBef>
              <a:spcAft>
                <a:spcPts val="0"/>
              </a:spcAft>
              <a:buClr>
                <a:schemeClr val="dk1"/>
              </a:buClr>
              <a:buSzPts val="1600"/>
              <a:buFont typeface="Arial"/>
              <a:buChar char="•"/>
            </a:pPr>
            <a:endParaRPr lang="nl-NL" i="1" dirty="0"/>
          </a:p>
          <a:p>
            <a:pPr marL="285750" lvl="0" indent="-184150" algn="l" rtl="0">
              <a:lnSpc>
                <a:spcPct val="150000"/>
              </a:lnSpc>
              <a:spcBef>
                <a:spcPts val="320"/>
              </a:spcBef>
              <a:spcAft>
                <a:spcPts val="0"/>
              </a:spcAft>
              <a:buClr>
                <a:schemeClr val="dk1"/>
              </a:buClr>
              <a:buSzPts val="1600"/>
              <a:buFont typeface="Arial"/>
              <a:buNone/>
            </a:pPr>
            <a:endParaRPr i="1" dirty="0"/>
          </a:p>
        </p:txBody>
      </p:sp>
      <p:graphicFrame>
        <p:nvGraphicFramePr>
          <p:cNvPr id="2" name="Tabel 1">
            <a:extLst>
              <a:ext uri="{FF2B5EF4-FFF2-40B4-BE49-F238E27FC236}">
                <a16:creationId xmlns:a16="http://schemas.microsoft.com/office/drawing/2014/main" id="{B1B9FCA9-4E65-2052-6341-FDD9FADCA00A}"/>
              </a:ext>
            </a:extLst>
          </p:cNvPr>
          <p:cNvGraphicFramePr>
            <a:graphicFrameLocks noGrp="1"/>
          </p:cNvGraphicFramePr>
          <p:nvPr/>
        </p:nvGraphicFramePr>
        <p:xfrm>
          <a:off x="4798905" y="2075688"/>
          <a:ext cx="6766562" cy="3493005"/>
        </p:xfrm>
        <a:graphic>
          <a:graphicData uri="http://schemas.openxmlformats.org/drawingml/2006/table">
            <a:tbl>
              <a:tblPr/>
              <a:tblGrid>
                <a:gridCol w="1077264">
                  <a:extLst>
                    <a:ext uri="{9D8B030D-6E8A-4147-A177-3AD203B41FA5}">
                      <a16:colId xmlns:a16="http://schemas.microsoft.com/office/drawing/2014/main" val="4517803"/>
                    </a:ext>
                  </a:extLst>
                </a:gridCol>
                <a:gridCol w="1077264">
                  <a:extLst>
                    <a:ext uri="{9D8B030D-6E8A-4147-A177-3AD203B41FA5}">
                      <a16:colId xmlns:a16="http://schemas.microsoft.com/office/drawing/2014/main" val="1762872058"/>
                    </a:ext>
                  </a:extLst>
                </a:gridCol>
                <a:gridCol w="1077264">
                  <a:extLst>
                    <a:ext uri="{9D8B030D-6E8A-4147-A177-3AD203B41FA5}">
                      <a16:colId xmlns:a16="http://schemas.microsoft.com/office/drawing/2014/main" val="3513812741"/>
                    </a:ext>
                  </a:extLst>
                </a:gridCol>
                <a:gridCol w="3534770">
                  <a:extLst>
                    <a:ext uri="{9D8B030D-6E8A-4147-A177-3AD203B41FA5}">
                      <a16:colId xmlns:a16="http://schemas.microsoft.com/office/drawing/2014/main" val="1222413889"/>
                    </a:ext>
                  </a:extLst>
                </a:gridCol>
              </a:tblGrid>
              <a:tr h="341033">
                <a:tc>
                  <a:txBody>
                    <a:bodyPr/>
                    <a:lstStyle/>
                    <a:p>
                      <a:pPr algn="l" rtl="0" fontAlgn="base"/>
                      <a:r>
                        <a:rPr lang="nl-NL" sz="800" b="1" i="0">
                          <a:solidFill>
                            <a:srgbClr val="FFFFFF"/>
                          </a:solidFill>
                          <a:effectLst/>
                          <a:latin typeface="Tahoma" panose="020B0604030504040204" pitchFamily="34" charset="0"/>
                        </a:rPr>
                        <a:t>Datum</a:t>
                      </a:r>
                      <a:r>
                        <a:rPr lang="nl-NL" sz="800" b="0" i="0">
                          <a:solidFill>
                            <a:srgbClr val="FFFFFF"/>
                          </a:solidFill>
                          <a:effectLst/>
                          <a:latin typeface="Tahoma" panose="020B0604030504040204" pitchFamily="34" charset="0"/>
                        </a:rPr>
                        <a:t> </a:t>
                      </a:r>
                      <a:endParaRPr lang="nl-NL" b="0" i="0">
                        <a:effectLst/>
                      </a:endParaRPr>
                    </a:p>
                  </a:txBody>
                  <a:tcPr>
                    <a:lnL w="9525" cap="flat" cmpd="sng" algn="ctr">
                      <a:solidFill>
                        <a:srgbClr val="265505"/>
                      </a:solidFill>
                      <a:prstDash val="solid"/>
                      <a:round/>
                      <a:headEnd type="none" w="med" len="med"/>
                      <a:tailEnd type="none" w="med" len="med"/>
                    </a:lnL>
                    <a:lnR w="9525" cap="flat" cmpd="sng" algn="ctr">
                      <a:solidFill>
                        <a:srgbClr val="265505"/>
                      </a:solidFill>
                      <a:prstDash val="solid"/>
                      <a:round/>
                      <a:headEnd type="none" w="med" len="med"/>
                      <a:tailEnd type="none" w="med" len="med"/>
                    </a:lnR>
                    <a:lnT w="9525" cap="flat" cmpd="sng" algn="ctr">
                      <a:solidFill>
                        <a:srgbClr val="265505"/>
                      </a:solidFill>
                      <a:prstDash val="solid"/>
                      <a:round/>
                      <a:headEnd type="none" w="med" len="med"/>
                      <a:tailEnd type="none" w="med" len="med"/>
                    </a:lnT>
                    <a:lnB w="9525" cap="flat" cmpd="sng" algn="ctr">
                      <a:solidFill>
                        <a:srgbClr val="265505"/>
                      </a:solidFill>
                      <a:prstDash val="solid"/>
                      <a:round/>
                      <a:headEnd type="none" w="med" len="med"/>
                      <a:tailEnd type="none" w="med" len="med"/>
                    </a:lnB>
                    <a:solidFill>
                      <a:srgbClr val="92D050"/>
                    </a:solidFill>
                  </a:tcPr>
                </a:tc>
                <a:tc>
                  <a:txBody>
                    <a:bodyPr/>
                    <a:lstStyle/>
                    <a:p>
                      <a:pPr algn="l" rtl="0" fontAlgn="base"/>
                      <a:r>
                        <a:rPr lang="nl-NL" sz="800" b="1" i="0" dirty="0">
                          <a:solidFill>
                            <a:srgbClr val="FFFFFF"/>
                          </a:solidFill>
                          <a:effectLst/>
                          <a:latin typeface="Tahoma" panose="020B0604030504040204" pitchFamily="34" charset="0"/>
                        </a:rPr>
                        <a:t>Tijd</a:t>
                      </a:r>
                      <a:r>
                        <a:rPr lang="nl-NL" sz="800" b="0" i="0" dirty="0">
                          <a:solidFill>
                            <a:srgbClr val="FFFFFF"/>
                          </a:solidFill>
                          <a:effectLst/>
                          <a:latin typeface="Tahoma" panose="020B0604030504040204" pitchFamily="34" charset="0"/>
                        </a:rPr>
                        <a:t> </a:t>
                      </a:r>
                      <a:endParaRPr lang="nl-NL" b="0" i="0" dirty="0">
                        <a:effectLst/>
                      </a:endParaRPr>
                    </a:p>
                  </a:txBody>
                  <a:tcPr>
                    <a:lnL w="9525" cap="flat" cmpd="sng" algn="ctr">
                      <a:solidFill>
                        <a:srgbClr val="265505"/>
                      </a:solidFill>
                      <a:prstDash val="solid"/>
                      <a:round/>
                      <a:headEnd type="none" w="med" len="med"/>
                      <a:tailEnd type="none" w="med" len="med"/>
                    </a:lnL>
                    <a:lnR w="9525" cap="flat" cmpd="sng" algn="ctr">
                      <a:solidFill>
                        <a:srgbClr val="265505"/>
                      </a:solidFill>
                      <a:prstDash val="solid"/>
                      <a:round/>
                      <a:headEnd type="none" w="med" len="med"/>
                      <a:tailEnd type="none" w="med" len="med"/>
                    </a:lnR>
                    <a:lnT w="9525" cap="flat" cmpd="sng" algn="ctr">
                      <a:solidFill>
                        <a:srgbClr val="265505"/>
                      </a:solidFill>
                      <a:prstDash val="solid"/>
                      <a:round/>
                      <a:headEnd type="none" w="med" len="med"/>
                      <a:tailEnd type="none" w="med" len="med"/>
                    </a:lnT>
                    <a:lnB w="9525" cap="flat" cmpd="sng" algn="ctr">
                      <a:solidFill>
                        <a:srgbClr val="265505"/>
                      </a:solidFill>
                      <a:prstDash val="solid"/>
                      <a:round/>
                      <a:headEnd type="none" w="med" len="med"/>
                      <a:tailEnd type="none" w="med" len="med"/>
                    </a:lnB>
                    <a:solidFill>
                      <a:srgbClr val="92D050"/>
                    </a:solidFill>
                  </a:tcPr>
                </a:tc>
                <a:tc>
                  <a:txBody>
                    <a:bodyPr/>
                    <a:lstStyle/>
                    <a:p>
                      <a:pPr algn="l" rtl="0" fontAlgn="base"/>
                      <a:r>
                        <a:rPr lang="nl-NL" sz="800" b="1" i="0">
                          <a:solidFill>
                            <a:srgbClr val="FFFFFF"/>
                          </a:solidFill>
                          <a:effectLst/>
                          <a:latin typeface="Tahoma" panose="020B0604030504040204" pitchFamily="34" charset="0"/>
                        </a:rPr>
                        <a:t>Onderwerp</a:t>
                      </a:r>
                      <a:r>
                        <a:rPr lang="nl-NL" sz="800" b="0" i="0">
                          <a:solidFill>
                            <a:srgbClr val="FFFFFF"/>
                          </a:solidFill>
                          <a:effectLst/>
                          <a:latin typeface="Tahoma" panose="020B0604030504040204" pitchFamily="34" charset="0"/>
                        </a:rPr>
                        <a:t> </a:t>
                      </a:r>
                      <a:endParaRPr lang="nl-NL" b="0" i="0">
                        <a:effectLst/>
                      </a:endParaRPr>
                    </a:p>
                  </a:txBody>
                  <a:tcPr>
                    <a:lnL w="9525" cap="flat" cmpd="sng" algn="ctr">
                      <a:solidFill>
                        <a:srgbClr val="265505"/>
                      </a:solidFill>
                      <a:prstDash val="solid"/>
                      <a:round/>
                      <a:headEnd type="none" w="med" len="med"/>
                      <a:tailEnd type="none" w="med" len="med"/>
                    </a:lnL>
                    <a:lnR w="9525" cap="flat" cmpd="sng" algn="ctr">
                      <a:solidFill>
                        <a:srgbClr val="265505"/>
                      </a:solidFill>
                      <a:prstDash val="solid"/>
                      <a:round/>
                      <a:headEnd type="none" w="med" len="med"/>
                      <a:tailEnd type="none" w="med" len="med"/>
                    </a:lnR>
                    <a:lnT w="9525" cap="flat" cmpd="sng" algn="ctr">
                      <a:solidFill>
                        <a:srgbClr val="265505"/>
                      </a:solidFill>
                      <a:prstDash val="solid"/>
                      <a:round/>
                      <a:headEnd type="none" w="med" len="med"/>
                      <a:tailEnd type="none" w="med" len="med"/>
                    </a:lnT>
                    <a:lnB w="9525" cap="flat" cmpd="sng" algn="ctr">
                      <a:solidFill>
                        <a:srgbClr val="265505"/>
                      </a:solidFill>
                      <a:prstDash val="solid"/>
                      <a:round/>
                      <a:headEnd type="none" w="med" len="med"/>
                      <a:tailEnd type="none" w="med" len="med"/>
                    </a:lnB>
                    <a:solidFill>
                      <a:srgbClr val="92D050"/>
                    </a:solidFill>
                  </a:tcPr>
                </a:tc>
                <a:tc>
                  <a:txBody>
                    <a:bodyPr/>
                    <a:lstStyle/>
                    <a:p>
                      <a:pPr algn="l" rtl="0" fontAlgn="base"/>
                      <a:r>
                        <a:rPr lang="nl-NL" sz="800" b="1" i="0" dirty="0">
                          <a:solidFill>
                            <a:srgbClr val="FFFFFF"/>
                          </a:solidFill>
                          <a:effectLst/>
                          <a:latin typeface="Tahoma" panose="020B0604030504040204" pitchFamily="34" charset="0"/>
                        </a:rPr>
                        <a:t>Inhoud</a:t>
                      </a:r>
                      <a:r>
                        <a:rPr lang="nl-NL" sz="800" b="0" i="0" dirty="0">
                          <a:solidFill>
                            <a:srgbClr val="FFFFFF"/>
                          </a:solidFill>
                          <a:effectLst/>
                          <a:latin typeface="Tahoma" panose="020B0604030504040204" pitchFamily="34" charset="0"/>
                        </a:rPr>
                        <a:t> </a:t>
                      </a:r>
                      <a:endParaRPr lang="nl-NL" b="0" i="0" dirty="0">
                        <a:effectLst/>
                      </a:endParaRPr>
                    </a:p>
                  </a:txBody>
                  <a:tcPr>
                    <a:lnL w="9525" cap="flat" cmpd="sng" algn="ctr">
                      <a:solidFill>
                        <a:srgbClr val="265505"/>
                      </a:solidFill>
                      <a:prstDash val="solid"/>
                      <a:round/>
                      <a:headEnd type="none" w="med" len="med"/>
                      <a:tailEnd type="none" w="med" len="med"/>
                    </a:lnL>
                    <a:lnR w="9525" cap="flat" cmpd="sng" algn="ctr">
                      <a:solidFill>
                        <a:srgbClr val="265505"/>
                      </a:solidFill>
                      <a:prstDash val="solid"/>
                      <a:round/>
                      <a:headEnd type="none" w="med" len="med"/>
                      <a:tailEnd type="none" w="med" len="med"/>
                    </a:lnR>
                    <a:lnT w="9525" cap="flat" cmpd="sng" algn="ctr">
                      <a:solidFill>
                        <a:srgbClr val="265505"/>
                      </a:solidFill>
                      <a:prstDash val="solid"/>
                      <a:round/>
                      <a:headEnd type="none" w="med" len="med"/>
                      <a:tailEnd type="none" w="med" len="med"/>
                    </a:lnT>
                    <a:lnB w="9525" cap="flat" cmpd="sng" algn="ctr">
                      <a:solidFill>
                        <a:srgbClr val="265505"/>
                      </a:solidFill>
                      <a:prstDash val="solid"/>
                      <a:round/>
                      <a:headEnd type="none" w="med" len="med"/>
                      <a:tailEnd type="none" w="med" len="med"/>
                    </a:lnB>
                    <a:solidFill>
                      <a:srgbClr val="92D050"/>
                    </a:solidFill>
                  </a:tcPr>
                </a:tc>
                <a:extLst>
                  <a:ext uri="{0D108BD9-81ED-4DB2-BD59-A6C34878D82A}">
                    <a16:rowId xmlns:a16="http://schemas.microsoft.com/office/drawing/2014/main" val="4163660579"/>
                  </a:ext>
                </a:extLst>
              </a:tr>
              <a:tr h="527051">
                <a:tc>
                  <a:txBody>
                    <a:bodyPr/>
                    <a:lstStyle/>
                    <a:p>
                      <a:pPr algn="l" rtl="0" fontAlgn="base"/>
                      <a:r>
                        <a:rPr lang="nl-NL" sz="800" b="0" i="0" dirty="0">
                          <a:solidFill>
                            <a:srgbClr val="000000"/>
                          </a:solidFill>
                          <a:effectLst/>
                          <a:latin typeface="Tahoma" panose="020B0604030504040204" pitchFamily="34" charset="0"/>
                        </a:rPr>
                        <a:t>26-1-2022</a:t>
                      </a:r>
                      <a:r>
                        <a:rPr lang="nl-NL" sz="800" b="0" i="0" dirty="0">
                          <a:effectLst/>
                          <a:latin typeface="Tahoma" panose="020B0604030504040204" pitchFamily="34" charset="0"/>
                        </a:rPr>
                        <a:t> </a:t>
                      </a:r>
                    </a:p>
                  </a:txBody>
                  <a:tcPr>
                    <a:lnL w="9525" cap="flat" cmpd="sng" algn="ctr">
                      <a:solidFill>
                        <a:srgbClr val="265505"/>
                      </a:solidFill>
                      <a:prstDash val="solid"/>
                      <a:round/>
                      <a:headEnd type="none" w="med" len="med"/>
                      <a:tailEnd type="none" w="med" len="med"/>
                    </a:lnL>
                    <a:lnR w="9525" cap="flat" cmpd="sng" algn="ctr">
                      <a:solidFill>
                        <a:srgbClr val="265505"/>
                      </a:solidFill>
                      <a:prstDash val="solid"/>
                      <a:round/>
                      <a:headEnd type="none" w="med" len="med"/>
                      <a:tailEnd type="none" w="med" len="med"/>
                    </a:lnR>
                    <a:lnT w="9525" cap="flat" cmpd="sng" algn="ctr">
                      <a:solidFill>
                        <a:srgbClr val="265505"/>
                      </a:solidFill>
                      <a:prstDash val="solid"/>
                      <a:round/>
                      <a:headEnd type="none" w="med" len="med"/>
                      <a:tailEnd type="none" w="med" len="med"/>
                    </a:lnT>
                    <a:lnB w="9525" cap="flat" cmpd="sng" algn="ctr">
                      <a:solidFill>
                        <a:srgbClr val="265505"/>
                      </a:solidFill>
                      <a:prstDash val="solid"/>
                      <a:round/>
                      <a:headEnd type="none" w="med" len="med"/>
                      <a:tailEnd type="none" w="med" len="med"/>
                    </a:lnB>
                  </a:tcPr>
                </a:tc>
                <a:tc>
                  <a:txBody>
                    <a:bodyPr/>
                    <a:lstStyle/>
                    <a:p>
                      <a:pPr algn="l" rtl="0" fontAlgn="base"/>
                      <a:r>
                        <a:rPr lang="nl-NL" sz="800" b="1" i="0">
                          <a:effectLst/>
                          <a:latin typeface="Tahoma" panose="020B0604030504040204" pitchFamily="34" charset="0"/>
                        </a:rPr>
                        <a:t>10:00 – 12:00 uur</a:t>
                      </a:r>
                      <a:r>
                        <a:rPr lang="nl-NL" sz="800" b="0" i="0">
                          <a:effectLst/>
                          <a:latin typeface="Tahoma" panose="020B0604030504040204" pitchFamily="34" charset="0"/>
                        </a:rPr>
                        <a:t> </a:t>
                      </a:r>
                      <a:endParaRPr lang="nl-NL" b="0" i="0">
                        <a:effectLst/>
                      </a:endParaRPr>
                    </a:p>
                  </a:txBody>
                  <a:tcPr>
                    <a:lnL w="9525" cap="flat" cmpd="sng" algn="ctr">
                      <a:solidFill>
                        <a:srgbClr val="265505"/>
                      </a:solidFill>
                      <a:prstDash val="solid"/>
                      <a:round/>
                      <a:headEnd type="none" w="med" len="med"/>
                      <a:tailEnd type="none" w="med" len="med"/>
                    </a:lnL>
                    <a:lnR w="9525" cap="flat" cmpd="sng" algn="ctr">
                      <a:solidFill>
                        <a:srgbClr val="265505"/>
                      </a:solidFill>
                      <a:prstDash val="solid"/>
                      <a:round/>
                      <a:headEnd type="none" w="med" len="med"/>
                      <a:tailEnd type="none" w="med" len="med"/>
                    </a:lnR>
                    <a:lnT w="9525" cap="flat" cmpd="sng" algn="ctr">
                      <a:solidFill>
                        <a:srgbClr val="265505"/>
                      </a:solidFill>
                      <a:prstDash val="solid"/>
                      <a:round/>
                      <a:headEnd type="none" w="med" len="med"/>
                      <a:tailEnd type="none" w="med" len="med"/>
                    </a:lnT>
                    <a:lnB w="9525" cap="flat" cmpd="sng" algn="ctr">
                      <a:solidFill>
                        <a:srgbClr val="265505"/>
                      </a:solidFill>
                      <a:prstDash val="solid"/>
                      <a:round/>
                      <a:headEnd type="none" w="med" len="med"/>
                      <a:tailEnd type="none" w="med" len="med"/>
                    </a:lnB>
                  </a:tcPr>
                </a:tc>
                <a:tc>
                  <a:txBody>
                    <a:bodyPr/>
                    <a:lstStyle/>
                    <a:p>
                      <a:pPr algn="l" rtl="0" fontAlgn="base"/>
                      <a:r>
                        <a:rPr lang="nl-NL" sz="800" b="1" i="0">
                          <a:effectLst/>
                          <a:latin typeface="Tahoma" panose="020B0604030504040204" pitchFamily="34" charset="0"/>
                        </a:rPr>
                        <a:t>Kick-off</a:t>
                      </a:r>
                      <a:r>
                        <a:rPr lang="nl-NL" sz="800" b="0" i="0">
                          <a:effectLst/>
                          <a:latin typeface="Tahoma" panose="020B0604030504040204" pitchFamily="34" charset="0"/>
                        </a:rPr>
                        <a:t> </a:t>
                      </a:r>
                      <a:endParaRPr lang="nl-NL" b="0" i="0">
                        <a:effectLst/>
                      </a:endParaRPr>
                    </a:p>
                  </a:txBody>
                  <a:tcPr>
                    <a:lnL w="9525" cap="flat" cmpd="sng" algn="ctr">
                      <a:solidFill>
                        <a:srgbClr val="265505"/>
                      </a:solidFill>
                      <a:prstDash val="solid"/>
                      <a:round/>
                      <a:headEnd type="none" w="med" len="med"/>
                      <a:tailEnd type="none" w="med" len="med"/>
                    </a:lnL>
                    <a:lnR w="9525" cap="flat" cmpd="sng" algn="ctr">
                      <a:solidFill>
                        <a:srgbClr val="265505"/>
                      </a:solidFill>
                      <a:prstDash val="solid"/>
                      <a:round/>
                      <a:headEnd type="none" w="med" len="med"/>
                      <a:tailEnd type="none" w="med" len="med"/>
                    </a:lnR>
                    <a:lnT w="9525" cap="flat" cmpd="sng" algn="ctr">
                      <a:solidFill>
                        <a:srgbClr val="265505"/>
                      </a:solidFill>
                      <a:prstDash val="solid"/>
                      <a:round/>
                      <a:headEnd type="none" w="med" len="med"/>
                      <a:tailEnd type="none" w="med" len="med"/>
                    </a:lnT>
                    <a:lnB w="9525" cap="flat" cmpd="sng" algn="ctr">
                      <a:solidFill>
                        <a:srgbClr val="265505"/>
                      </a:solidFill>
                      <a:prstDash val="solid"/>
                      <a:round/>
                      <a:headEnd type="none" w="med" len="med"/>
                      <a:tailEnd type="none" w="med" len="med"/>
                    </a:lnB>
                  </a:tcPr>
                </a:tc>
                <a:tc>
                  <a:txBody>
                    <a:bodyPr/>
                    <a:lstStyle/>
                    <a:p>
                      <a:pPr algn="l" rtl="0" fontAlgn="base"/>
                      <a:r>
                        <a:rPr lang="nl-NL" sz="800" b="0" i="0">
                          <a:solidFill>
                            <a:srgbClr val="265505"/>
                          </a:solidFill>
                          <a:effectLst/>
                          <a:latin typeface="Tahoma" panose="020B0604030504040204" pitchFamily="34" charset="0"/>
                        </a:rPr>
                        <a:t>Toelichting over de werkplaats, resultaten en verwachtingen en uitleg over de handreiking door iemand die betrokken was bij het opstellen ervan. </a:t>
                      </a:r>
                      <a:endParaRPr lang="nl-NL" b="0" i="0">
                        <a:effectLst/>
                      </a:endParaRPr>
                    </a:p>
                  </a:txBody>
                  <a:tcPr>
                    <a:lnL w="9525" cap="flat" cmpd="sng" algn="ctr">
                      <a:solidFill>
                        <a:srgbClr val="265505"/>
                      </a:solidFill>
                      <a:prstDash val="solid"/>
                      <a:round/>
                      <a:headEnd type="none" w="med" len="med"/>
                      <a:tailEnd type="none" w="med" len="med"/>
                    </a:lnL>
                    <a:lnR w="9525" cap="flat" cmpd="sng" algn="ctr">
                      <a:solidFill>
                        <a:srgbClr val="265505"/>
                      </a:solidFill>
                      <a:prstDash val="solid"/>
                      <a:round/>
                      <a:headEnd type="none" w="med" len="med"/>
                      <a:tailEnd type="none" w="med" len="med"/>
                    </a:lnR>
                    <a:lnT w="9525" cap="flat" cmpd="sng" algn="ctr">
                      <a:solidFill>
                        <a:srgbClr val="265505"/>
                      </a:solidFill>
                      <a:prstDash val="solid"/>
                      <a:round/>
                      <a:headEnd type="none" w="med" len="med"/>
                      <a:tailEnd type="none" w="med" len="med"/>
                    </a:lnT>
                    <a:lnB w="9525" cap="flat" cmpd="sng" algn="ctr">
                      <a:solidFill>
                        <a:srgbClr val="265505"/>
                      </a:solidFill>
                      <a:prstDash val="solid"/>
                      <a:round/>
                      <a:headEnd type="none" w="med" len="med"/>
                      <a:tailEnd type="none" w="med" len="med"/>
                    </a:lnB>
                  </a:tcPr>
                </a:tc>
                <a:extLst>
                  <a:ext uri="{0D108BD9-81ED-4DB2-BD59-A6C34878D82A}">
                    <a16:rowId xmlns:a16="http://schemas.microsoft.com/office/drawing/2014/main" val="597725218"/>
                  </a:ext>
                </a:extLst>
              </a:tr>
              <a:tr h="527051">
                <a:tc>
                  <a:txBody>
                    <a:bodyPr/>
                    <a:lstStyle/>
                    <a:p>
                      <a:pPr algn="l" rtl="0" fontAlgn="base"/>
                      <a:r>
                        <a:rPr lang="nl-NL" sz="800" b="0" i="0" dirty="0">
                          <a:solidFill>
                            <a:srgbClr val="000000"/>
                          </a:solidFill>
                          <a:effectLst/>
                          <a:latin typeface="Tahoma" panose="020B0604030504040204" pitchFamily="34" charset="0"/>
                        </a:rPr>
                        <a:t>23-2-2022</a:t>
                      </a:r>
                      <a:r>
                        <a:rPr lang="nl-NL" sz="800" b="0" i="0" dirty="0">
                          <a:effectLst/>
                          <a:latin typeface="Tahoma" panose="020B0604030504040204" pitchFamily="34" charset="0"/>
                        </a:rPr>
                        <a:t> </a:t>
                      </a:r>
                    </a:p>
                  </a:txBody>
                  <a:tcPr>
                    <a:lnL w="9525" cap="flat" cmpd="sng" algn="ctr">
                      <a:solidFill>
                        <a:srgbClr val="265505"/>
                      </a:solidFill>
                      <a:prstDash val="solid"/>
                      <a:round/>
                      <a:headEnd type="none" w="med" len="med"/>
                      <a:tailEnd type="none" w="med" len="med"/>
                    </a:lnL>
                    <a:lnR w="9525" cap="flat" cmpd="sng" algn="ctr">
                      <a:solidFill>
                        <a:srgbClr val="265505"/>
                      </a:solidFill>
                      <a:prstDash val="solid"/>
                      <a:round/>
                      <a:headEnd type="none" w="med" len="med"/>
                      <a:tailEnd type="none" w="med" len="med"/>
                    </a:lnR>
                    <a:lnT w="9525" cap="flat" cmpd="sng" algn="ctr">
                      <a:solidFill>
                        <a:srgbClr val="265505"/>
                      </a:solidFill>
                      <a:prstDash val="solid"/>
                      <a:round/>
                      <a:headEnd type="none" w="med" len="med"/>
                      <a:tailEnd type="none" w="med" len="med"/>
                    </a:lnT>
                    <a:lnB w="9525" cap="flat" cmpd="sng" algn="ctr">
                      <a:solidFill>
                        <a:srgbClr val="265505"/>
                      </a:solidFill>
                      <a:prstDash val="solid"/>
                      <a:round/>
                      <a:headEnd type="none" w="med" len="med"/>
                      <a:tailEnd type="none" w="med" len="med"/>
                    </a:lnB>
                  </a:tcPr>
                </a:tc>
                <a:tc>
                  <a:txBody>
                    <a:bodyPr/>
                    <a:lstStyle/>
                    <a:p>
                      <a:pPr algn="l" rtl="0" fontAlgn="base"/>
                      <a:r>
                        <a:rPr lang="nl-NL" sz="800" b="1" i="0">
                          <a:effectLst/>
                          <a:latin typeface="Tahoma" panose="020B0604030504040204" pitchFamily="34" charset="0"/>
                        </a:rPr>
                        <a:t>09:00 – 12:00 uur</a:t>
                      </a:r>
                      <a:r>
                        <a:rPr lang="nl-NL" sz="800" b="0" i="0">
                          <a:effectLst/>
                          <a:latin typeface="Tahoma" panose="020B0604030504040204" pitchFamily="34" charset="0"/>
                        </a:rPr>
                        <a:t> </a:t>
                      </a:r>
                      <a:endParaRPr lang="nl-NL" b="0" i="0">
                        <a:effectLst/>
                      </a:endParaRPr>
                    </a:p>
                  </a:txBody>
                  <a:tcPr>
                    <a:lnL w="9525" cap="flat" cmpd="sng" algn="ctr">
                      <a:solidFill>
                        <a:srgbClr val="265505"/>
                      </a:solidFill>
                      <a:prstDash val="solid"/>
                      <a:round/>
                      <a:headEnd type="none" w="med" len="med"/>
                      <a:tailEnd type="none" w="med" len="med"/>
                    </a:lnL>
                    <a:lnR w="9525" cap="flat" cmpd="sng" algn="ctr">
                      <a:solidFill>
                        <a:srgbClr val="265505"/>
                      </a:solidFill>
                      <a:prstDash val="solid"/>
                      <a:round/>
                      <a:headEnd type="none" w="med" len="med"/>
                      <a:tailEnd type="none" w="med" len="med"/>
                    </a:lnR>
                    <a:lnT w="9525" cap="flat" cmpd="sng" algn="ctr">
                      <a:solidFill>
                        <a:srgbClr val="265505"/>
                      </a:solidFill>
                      <a:prstDash val="solid"/>
                      <a:round/>
                      <a:headEnd type="none" w="med" len="med"/>
                      <a:tailEnd type="none" w="med" len="med"/>
                    </a:lnT>
                    <a:lnB w="9525" cap="flat" cmpd="sng" algn="ctr">
                      <a:solidFill>
                        <a:srgbClr val="265505"/>
                      </a:solidFill>
                      <a:prstDash val="solid"/>
                      <a:round/>
                      <a:headEnd type="none" w="med" len="med"/>
                      <a:tailEnd type="none" w="med" len="med"/>
                    </a:lnB>
                  </a:tcPr>
                </a:tc>
                <a:tc>
                  <a:txBody>
                    <a:bodyPr/>
                    <a:lstStyle/>
                    <a:p>
                      <a:pPr algn="l" rtl="0" fontAlgn="base"/>
                      <a:r>
                        <a:rPr lang="nl-NL" sz="800" b="1" i="0" dirty="0">
                          <a:effectLst/>
                          <a:latin typeface="Tahoma" panose="020B0604030504040204" pitchFamily="34" charset="0"/>
                        </a:rPr>
                        <a:t>Planvorming – deel I</a:t>
                      </a:r>
                      <a:r>
                        <a:rPr lang="nl-NL" sz="800" b="0" i="0" dirty="0">
                          <a:effectLst/>
                          <a:latin typeface="Tahoma" panose="020B0604030504040204" pitchFamily="34" charset="0"/>
                        </a:rPr>
                        <a:t> </a:t>
                      </a:r>
                      <a:endParaRPr lang="nl-NL" b="0" i="0" dirty="0">
                        <a:effectLst/>
                      </a:endParaRPr>
                    </a:p>
                  </a:txBody>
                  <a:tcPr>
                    <a:lnL w="9525" cap="flat" cmpd="sng" algn="ctr">
                      <a:solidFill>
                        <a:srgbClr val="265505"/>
                      </a:solidFill>
                      <a:prstDash val="solid"/>
                      <a:round/>
                      <a:headEnd type="none" w="med" len="med"/>
                      <a:tailEnd type="none" w="med" len="med"/>
                    </a:lnL>
                    <a:lnR w="9525" cap="flat" cmpd="sng" algn="ctr">
                      <a:solidFill>
                        <a:srgbClr val="265505"/>
                      </a:solidFill>
                      <a:prstDash val="solid"/>
                      <a:round/>
                      <a:headEnd type="none" w="med" len="med"/>
                      <a:tailEnd type="none" w="med" len="med"/>
                    </a:lnR>
                    <a:lnT w="9525" cap="flat" cmpd="sng" algn="ctr">
                      <a:solidFill>
                        <a:srgbClr val="265505"/>
                      </a:solidFill>
                      <a:prstDash val="solid"/>
                      <a:round/>
                      <a:headEnd type="none" w="med" len="med"/>
                      <a:tailEnd type="none" w="med" len="med"/>
                    </a:lnT>
                    <a:lnB w="9525" cap="flat" cmpd="sng" algn="ctr">
                      <a:solidFill>
                        <a:srgbClr val="265505"/>
                      </a:solidFill>
                      <a:prstDash val="solid"/>
                      <a:round/>
                      <a:headEnd type="none" w="med" len="med"/>
                      <a:tailEnd type="none" w="med" len="med"/>
                    </a:lnB>
                  </a:tcPr>
                </a:tc>
                <a:tc>
                  <a:txBody>
                    <a:bodyPr/>
                    <a:lstStyle/>
                    <a:p>
                      <a:pPr algn="l" rtl="0" fontAlgn="base"/>
                      <a:r>
                        <a:rPr lang="nl-NL" sz="800" b="0" i="0">
                          <a:solidFill>
                            <a:srgbClr val="265505"/>
                          </a:solidFill>
                          <a:effectLst/>
                          <a:latin typeface="Tahoma" panose="020B0604030504040204" pitchFamily="34" charset="0"/>
                        </a:rPr>
                        <a:t>DUTO-TODO toepassen op werkend proces ‘wijzigen omgevingsplan’. </a:t>
                      </a:r>
                      <a:endParaRPr lang="nl-NL" b="0" i="0">
                        <a:effectLst/>
                      </a:endParaRPr>
                    </a:p>
                  </a:txBody>
                  <a:tcPr>
                    <a:lnL w="9525" cap="flat" cmpd="sng" algn="ctr">
                      <a:solidFill>
                        <a:srgbClr val="265505"/>
                      </a:solidFill>
                      <a:prstDash val="solid"/>
                      <a:round/>
                      <a:headEnd type="none" w="med" len="med"/>
                      <a:tailEnd type="none" w="med" len="med"/>
                    </a:lnL>
                    <a:lnR w="9525" cap="flat" cmpd="sng" algn="ctr">
                      <a:solidFill>
                        <a:srgbClr val="265505"/>
                      </a:solidFill>
                      <a:prstDash val="solid"/>
                      <a:round/>
                      <a:headEnd type="none" w="med" len="med"/>
                      <a:tailEnd type="none" w="med" len="med"/>
                    </a:lnR>
                    <a:lnT w="9525" cap="flat" cmpd="sng" algn="ctr">
                      <a:solidFill>
                        <a:srgbClr val="265505"/>
                      </a:solidFill>
                      <a:prstDash val="solid"/>
                      <a:round/>
                      <a:headEnd type="none" w="med" len="med"/>
                      <a:tailEnd type="none" w="med" len="med"/>
                    </a:lnT>
                    <a:lnB w="9525" cap="flat" cmpd="sng" algn="ctr">
                      <a:solidFill>
                        <a:srgbClr val="265505"/>
                      </a:solidFill>
                      <a:prstDash val="solid"/>
                      <a:round/>
                      <a:headEnd type="none" w="med" len="med"/>
                      <a:tailEnd type="none" w="med" len="med"/>
                    </a:lnB>
                  </a:tcPr>
                </a:tc>
                <a:extLst>
                  <a:ext uri="{0D108BD9-81ED-4DB2-BD59-A6C34878D82A}">
                    <a16:rowId xmlns:a16="http://schemas.microsoft.com/office/drawing/2014/main" val="219970832"/>
                  </a:ext>
                </a:extLst>
              </a:tr>
              <a:tr h="527051">
                <a:tc>
                  <a:txBody>
                    <a:bodyPr/>
                    <a:lstStyle/>
                    <a:p>
                      <a:pPr algn="l" rtl="0" fontAlgn="base"/>
                      <a:r>
                        <a:rPr lang="nl-NL" sz="800" b="0" i="0">
                          <a:solidFill>
                            <a:srgbClr val="000000"/>
                          </a:solidFill>
                          <a:effectLst/>
                          <a:latin typeface="Tahoma" panose="020B0604030504040204" pitchFamily="34" charset="0"/>
                        </a:rPr>
                        <a:t>23-3-2022</a:t>
                      </a:r>
                      <a:r>
                        <a:rPr lang="nl-NL" sz="800" b="0" i="0">
                          <a:effectLst/>
                          <a:latin typeface="Tahoma" panose="020B0604030504040204" pitchFamily="34" charset="0"/>
                        </a:rPr>
                        <a:t> </a:t>
                      </a:r>
                    </a:p>
                  </a:txBody>
                  <a:tcPr>
                    <a:lnL w="9525" cap="flat" cmpd="sng" algn="ctr">
                      <a:solidFill>
                        <a:srgbClr val="265505"/>
                      </a:solidFill>
                      <a:prstDash val="solid"/>
                      <a:round/>
                      <a:headEnd type="none" w="med" len="med"/>
                      <a:tailEnd type="none" w="med" len="med"/>
                    </a:lnL>
                    <a:lnR w="9525" cap="flat" cmpd="sng" algn="ctr">
                      <a:solidFill>
                        <a:srgbClr val="265505"/>
                      </a:solidFill>
                      <a:prstDash val="solid"/>
                      <a:round/>
                      <a:headEnd type="none" w="med" len="med"/>
                      <a:tailEnd type="none" w="med" len="med"/>
                    </a:lnR>
                    <a:lnT w="9525" cap="flat" cmpd="sng" algn="ctr">
                      <a:solidFill>
                        <a:srgbClr val="265505"/>
                      </a:solidFill>
                      <a:prstDash val="solid"/>
                      <a:round/>
                      <a:headEnd type="none" w="med" len="med"/>
                      <a:tailEnd type="none" w="med" len="med"/>
                    </a:lnT>
                    <a:lnB w="9525" cap="flat" cmpd="sng" algn="ctr">
                      <a:solidFill>
                        <a:srgbClr val="265505"/>
                      </a:solidFill>
                      <a:prstDash val="solid"/>
                      <a:round/>
                      <a:headEnd type="none" w="med" len="med"/>
                      <a:tailEnd type="none" w="med" len="med"/>
                    </a:lnB>
                  </a:tcPr>
                </a:tc>
                <a:tc>
                  <a:txBody>
                    <a:bodyPr/>
                    <a:lstStyle/>
                    <a:p>
                      <a:pPr algn="l" rtl="0" fontAlgn="base"/>
                      <a:r>
                        <a:rPr lang="nl-NL" sz="800" b="1" i="0" dirty="0">
                          <a:effectLst/>
                          <a:latin typeface="Tahoma" panose="020B0604030504040204" pitchFamily="34" charset="0"/>
                        </a:rPr>
                        <a:t>09:00 – 12:00 uur</a:t>
                      </a:r>
                      <a:r>
                        <a:rPr lang="nl-NL" sz="800" b="0" i="0" dirty="0">
                          <a:effectLst/>
                          <a:latin typeface="Tahoma" panose="020B0604030504040204" pitchFamily="34" charset="0"/>
                        </a:rPr>
                        <a:t> </a:t>
                      </a:r>
                      <a:endParaRPr lang="nl-NL" b="0" i="0" dirty="0">
                        <a:effectLst/>
                      </a:endParaRPr>
                    </a:p>
                  </a:txBody>
                  <a:tcPr>
                    <a:lnL w="9525" cap="flat" cmpd="sng" algn="ctr">
                      <a:solidFill>
                        <a:srgbClr val="265505"/>
                      </a:solidFill>
                      <a:prstDash val="solid"/>
                      <a:round/>
                      <a:headEnd type="none" w="med" len="med"/>
                      <a:tailEnd type="none" w="med" len="med"/>
                    </a:lnL>
                    <a:lnR w="9525" cap="flat" cmpd="sng" algn="ctr">
                      <a:solidFill>
                        <a:srgbClr val="265505"/>
                      </a:solidFill>
                      <a:prstDash val="solid"/>
                      <a:round/>
                      <a:headEnd type="none" w="med" len="med"/>
                      <a:tailEnd type="none" w="med" len="med"/>
                    </a:lnR>
                    <a:lnT w="9525" cap="flat" cmpd="sng" algn="ctr">
                      <a:solidFill>
                        <a:srgbClr val="265505"/>
                      </a:solidFill>
                      <a:prstDash val="solid"/>
                      <a:round/>
                      <a:headEnd type="none" w="med" len="med"/>
                      <a:tailEnd type="none" w="med" len="med"/>
                    </a:lnT>
                    <a:lnB w="9525" cap="flat" cmpd="sng" algn="ctr">
                      <a:solidFill>
                        <a:srgbClr val="265505"/>
                      </a:solidFill>
                      <a:prstDash val="solid"/>
                      <a:round/>
                      <a:headEnd type="none" w="med" len="med"/>
                      <a:tailEnd type="none" w="med" len="med"/>
                    </a:lnB>
                  </a:tcPr>
                </a:tc>
                <a:tc>
                  <a:txBody>
                    <a:bodyPr/>
                    <a:lstStyle/>
                    <a:p>
                      <a:pPr algn="l" rtl="0" fontAlgn="base"/>
                      <a:r>
                        <a:rPr lang="nl-NL" sz="800" b="1" i="0">
                          <a:effectLst/>
                          <a:latin typeface="Tahoma" panose="020B0604030504040204" pitchFamily="34" charset="0"/>
                        </a:rPr>
                        <a:t>Planvorming - deel II</a:t>
                      </a:r>
                      <a:r>
                        <a:rPr lang="nl-NL" sz="800" b="0" i="0">
                          <a:effectLst/>
                          <a:latin typeface="Tahoma" panose="020B0604030504040204" pitchFamily="34" charset="0"/>
                        </a:rPr>
                        <a:t> </a:t>
                      </a:r>
                      <a:endParaRPr lang="nl-NL" b="0" i="0">
                        <a:effectLst/>
                      </a:endParaRPr>
                    </a:p>
                  </a:txBody>
                  <a:tcPr>
                    <a:lnL w="9525" cap="flat" cmpd="sng" algn="ctr">
                      <a:solidFill>
                        <a:srgbClr val="265505"/>
                      </a:solidFill>
                      <a:prstDash val="solid"/>
                      <a:round/>
                      <a:headEnd type="none" w="med" len="med"/>
                      <a:tailEnd type="none" w="med" len="med"/>
                    </a:lnL>
                    <a:lnR w="9525" cap="flat" cmpd="sng" algn="ctr">
                      <a:solidFill>
                        <a:srgbClr val="265505"/>
                      </a:solidFill>
                      <a:prstDash val="solid"/>
                      <a:round/>
                      <a:headEnd type="none" w="med" len="med"/>
                      <a:tailEnd type="none" w="med" len="med"/>
                    </a:lnR>
                    <a:lnT w="9525" cap="flat" cmpd="sng" algn="ctr">
                      <a:solidFill>
                        <a:srgbClr val="265505"/>
                      </a:solidFill>
                      <a:prstDash val="solid"/>
                      <a:round/>
                      <a:headEnd type="none" w="med" len="med"/>
                      <a:tailEnd type="none" w="med" len="med"/>
                    </a:lnT>
                    <a:lnB w="9525" cap="flat" cmpd="sng" algn="ctr">
                      <a:solidFill>
                        <a:srgbClr val="265505"/>
                      </a:solidFill>
                      <a:prstDash val="solid"/>
                      <a:round/>
                      <a:headEnd type="none" w="med" len="med"/>
                      <a:tailEnd type="none" w="med" len="med"/>
                    </a:lnB>
                  </a:tcPr>
                </a:tc>
                <a:tc>
                  <a:txBody>
                    <a:bodyPr/>
                    <a:lstStyle/>
                    <a:p>
                      <a:pPr algn="l" rtl="0" fontAlgn="base"/>
                      <a:r>
                        <a:rPr lang="nl-NL" sz="800" b="0" i="0">
                          <a:solidFill>
                            <a:srgbClr val="265505"/>
                          </a:solidFill>
                          <a:effectLst/>
                          <a:latin typeface="Tahoma" panose="020B0604030504040204" pitchFamily="34" charset="0"/>
                        </a:rPr>
                        <a:t>DUTO-TODO toepassen op het maken van toepasbare regels als algoritmen. </a:t>
                      </a:r>
                      <a:endParaRPr lang="nl-NL" b="0" i="0">
                        <a:effectLst/>
                      </a:endParaRPr>
                    </a:p>
                  </a:txBody>
                  <a:tcPr>
                    <a:lnL w="9525" cap="flat" cmpd="sng" algn="ctr">
                      <a:solidFill>
                        <a:srgbClr val="265505"/>
                      </a:solidFill>
                      <a:prstDash val="solid"/>
                      <a:round/>
                      <a:headEnd type="none" w="med" len="med"/>
                      <a:tailEnd type="none" w="med" len="med"/>
                    </a:lnL>
                    <a:lnR w="9525" cap="flat" cmpd="sng" algn="ctr">
                      <a:solidFill>
                        <a:srgbClr val="265505"/>
                      </a:solidFill>
                      <a:prstDash val="solid"/>
                      <a:round/>
                      <a:headEnd type="none" w="med" len="med"/>
                      <a:tailEnd type="none" w="med" len="med"/>
                    </a:lnR>
                    <a:lnT w="9525" cap="flat" cmpd="sng" algn="ctr">
                      <a:solidFill>
                        <a:srgbClr val="265505"/>
                      </a:solidFill>
                      <a:prstDash val="solid"/>
                      <a:round/>
                      <a:headEnd type="none" w="med" len="med"/>
                      <a:tailEnd type="none" w="med" len="med"/>
                    </a:lnT>
                    <a:lnB w="9525" cap="flat" cmpd="sng" algn="ctr">
                      <a:solidFill>
                        <a:srgbClr val="265505"/>
                      </a:solidFill>
                      <a:prstDash val="solid"/>
                      <a:round/>
                      <a:headEnd type="none" w="med" len="med"/>
                      <a:tailEnd type="none" w="med" len="med"/>
                    </a:lnB>
                  </a:tcPr>
                </a:tc>
                <a:extLst>
                  <a:ext uri="{0D108BD9-81ED-4DB2-BD59-A6C34878D82A}">
                    <a16:rowId xmlns:a16="http://schemas.microsoft.com/office/drawing/2014/main" val="1738241158"/>
                  </a:ext>
                </a:extLst>
              </a:tr>
              <a:tr h="527051">
                <a:tc>
                  <a:txBody>
                    <a:bodyPr/>
                    <a:lstStyle/>
                    <a:p>
                      <a:pPr algn="l" rtl="0" fontAlgn="base"/>
                      <a:r>
                        <a:rPr lang="nl-NL" sz="800" b="0" i="0">
                          <a:solidFill>
                            <a:srgbClr val="000000"/>
                          </a:solidFill>
                          <a:effectLst/>
                          <a:latin typeface="Tahoma" panose="020B0604030504040204" pitchFamily="34" charset="0"/>
                        </a:rPr>
                        <a:t>30-3-2022</a:t>
                      </a:r>
                      <a:r>
                        <a:rPr lang="nl-NL" sz="800" b="0" i="0">
                          <a:effectLst/>
                          <a:latin typeface="Tahoma" panose="020B0604030504040204" pitchFamily="34" charset="0"/>
                        </a:rPr>
                        <a:t> </a:t>
                      </a:r>
                    </a:p>
                  </a:txBody>
                  <a:tcPr>
                    <a:lnL w="9525" cap="flat" cmpd="sng" algn="ctr">
                      <a:solidFill>
                        <a:srgbClr val="265505"/>
                      </a:solidFill>
                      <a:prstDash val="solid"/>
                      <a:round/>
                      <a:headEnd type="none" w="med" len="med"/>
                      <a:tailEnd type="none" w="med" len="med"/>
                    </a:lnL>
                    <a:lnR w="9525" cap="flat" cmpd="sng" algn="ctr">
                      <a:solidFill>
                        <a:srgbClr val="265505"/>
                      </a:solidFill>
                      <a:prstDash val="solid"/>
                      <a:round/>
                      <a:headEnd type="none" w="med" len="med"/>
                      <a:tailEnd type="none" w="med" len="med"/>
                    </a:lnR>
                    <a:lnT w="9525" cap="flat" cmpd="sng" algn="ctr">
                      <a:solidFill>
                        <a:srgbClr val="265505"/>
                      </a:solidFill>
                      <a:prstDash val="solid"/>
                      <a:round/>
                      <a:headEnd type="none" w="med" len="med"/>
                      <a:tailEnd type="none" w="med" len="med"/>
                    </a:lnT>
                    <a:lnB w="9525" cap="flat" cmpd="sng" algn="ctr">
                      <a:solidFill>
                        <a:srgbClr val="265505"/>
                      </a:solidFill>
                      <a:prstDash val="solid"/>
                      <a:round/>
                      <a:headEnd type="none" w="med" len="med"/>
                      <a:tailEnd type="none" w="med" len="med"/>
                    </a:lnB>
                  </a:tcPr>
                </a:tc>
                <a:tc>
                  <a:txBody>
                    <a:bodyPr/>
                    <a:lstStyle/>
                    <a:p>
                      <a:pPr algn="l" rtl="0" fontAlgn="base"/>
                      <a:r>
                        <a:rPr lang="nl-NL" sz="800" b="1" i="0">
                          <a:effectLst/>
                          <a:latin typeface="Tahoma" panose="020B0604030504040204" pitchFamily="34" charset="0"/>
                        </a:rPr>
                        <a:t>13:00 – 16:00 uur</a:t>
                      </a:r>
                      <a:r>
                        <a:rPr lang="nl-NL" sz="800" b="0" i="0">
                          <a:effectLst/>
                          <a:latin typeface="Tahoma" panose="020B0604030504040204" pitchFamily="34" charset="0"/>
                        </a:rPr>
                        <a:t> </a:t>
                      </a:r>
                      <a:endParaRPr lang="nl-NL" b="0" i="0">
                        <a:effectLst/>
                      </a:endParaRPr>
                    </a:p>
                  </a:txBody>
                  <a:tcPr>
                    <a:lnL w="9525" cap="flat" cmpd="sng" algn="ctr">
                      <a:solidFill>
                        <a:srgbClr val="265505"/>
                      </a:solidFill>
                      <a:prstDash val="solid"/>
                      <a:round/>
                      <a:headEnd type="none" w="med" len="med"/>
                      <a:tailEnd type="none" w="med" len="med"/>
                    </a:lnL>
                    <a:lnR w="9525" cap="flat" cmpd="sng" algn="ctr">
                      <a:solidFill>
                        <a:srgbClr val="265505"/>
                      </a:solidFill>
                      <a:prstDash val="solid"/>
                      <a:round/>
                      <a:headEnd type="none" w="med" len="med"/>
                      <a:tailEnd type="none" w="med" len="med"/>
                    </a:lnR>
                    <a:lnT w="9525" cap="flat" cmpd="sng" algn="ctr">
                      <a:solidFill>
                        <a:srgbClr val="265505"/>
                      </a:solidFill>
                      <a:prstDash val="solid"/>
                      <a:round/>
                      <a:headEnd type="none" w="med" len="med"/>
                      <a:tailEnd type="none" w="med" len="med"/>
                    </a:lnT>
                    <a:lnB w="9525" cap="flat" cmpd="sng" algn="ctr">
                      <a:solidFill>
                        <a:srgbClr val="265505"/>
                      </a:solidFill>
                      <a:prstDash val="solid"/>
                      <a:round/>
                      <a:headEnd type="none" w="med" len="med"/>
                      <a:tailEnd type="none" w="med" len="med"/>
                    </a:lnB>
                  </a:tcPr>
                </a:tc>
                <a:tc>
                  <a:txBody>
                    <a:bodyPr/>
                    <a:lstStyle/>
                    <a:p>
                      <a:pPr algn="l" rtl="0" fontAlgn="base"/>
                      <a:r>
                        <a:rPr lang="nl-NL" sz="800" b="1" i="0">
                          <a:effectLst/>
                          <a:latin typeface="Tahoma" panose="020B0604030504040204" pitchFamily="34" charset="0"/>
                        </a:rPr>
                        <a:t>VTH – deel I</a:t>
                      </a:r>
                      <a:r>
                        <a:rPr lang="nl-NL" sz="800" b="0" i="0">
                          <a:effectLst/>
                          <a:latin typeface="Tahoma" panose="020B0604030504040204" pitchFamily="34" charset="0"/>
                        </a:rPr>
                        <a:t> </a:t>
                      </a:r>
                      <a:endParaRPr lang="nl-NL" b="0" i="0">
                        <a:effectLst/>
                      </a:endParaRPr>
                    </a:p>
                  </a:txBody>
                  <a:tcPr>
                    <a:lnL w="9525" cap="flat" cmpd="sng" algn="ctr">
                      <a:solidFill>
                        <a:srgbClr val="265505"/>
                      </a:solidFill>
                      <a:prstDash val="solid"/>
                      <a:round/>
                      <a:headEnd type="none" w="med" len="med"/>
                      <a:tailEnd type="none" w="med" len="med"/>
                    </a:lnL>
                    <a:lnR w="9525" cap="flat" cmpd="sng" algn="ctr">
                      <a:solidFill>
                        <a:srgbClr val="265505"/>
                      </a:solidFill>
                      <a:prstDash val="solid"/>
                      <a:round/>
                      <a:headEnd type="none" w="med" len="med"/>
                      <a:tailEnd type="none" w="med" len="med"/>
                    </a:lnR>
                    <a:lnT w="9525" cap="flat" cmpd="sng" algn="ctr">
                      <a:solidFill>
                        <a:srgbClr val="265505"/>
                      </a:solidFill>
                      <a:prstDash val="solid"/>
                      <a:round/>
                      <a:headEnd type="none" w="med" len="med"/>
                      <a:tailEnd type="none" w="med" len="med"/>
                    </a:lnT>
                    <a:lnB w="9525" cap="flat" cmpd="sng" algn="ctr">
                      <a:solidFill>
                        <a:srgbClr val="265505"/>
                      </a:solidFill>
                      <a:prstDash val="solid"/>
                      <a:round/>
                      <a:headEnd type="none" w="med" len="med"/>
                      <a:tailEnd type="none" w="med" len="med"/>
                    </a:lnB>
                  </a:tcPr>
                </a:tc>
                <a:tc>
                  <a:txBody>
                    <a:bodyPr/>
                    <a:lstStyle/>
                    <a:p>
                      <a:pPr algn="l" rtl="0" fontAlgn="base"/>
                      <a:r>
                        <a:rPr lang="nl-NL" sz="800" b="0" i="0">
                          <a:solidFill>
                            <a:srgbClr val="265505"/>
                          </a:solidFill>
                          <a:effectLst/>
                          <a:latin typeface="Tahoma" panose="020B0604030504040204" pitchFamily="34" charset="0"/>
                        </a:rPr>
                        <a:t>DUTO-TODO en werkende processen ‘verkennen en begeleiden initiatief’ en ‘behandelen vergunningaanvraag’ </a:t>
                      </a:r>
                      <a:endParaRPr lang="nl-NL" b="0" i="0">
                        <a:effectLst/>
                      </a:endParaRPr>
                    </a:p>
                  </a:txBody>
                  <a:tcPr>
                    <a:lnL w="9525" cap="flat" cmpd="sng" algn="ctr">
                      <a:solidFill>
                        <a:srgbClr val="265505"/>
                      </a:solidFill>
                      <a:prstDash val="solid"/>
                      <a:round/>
                      <a:headEnd type="none" w="med" len="med"/>
                      <a:tailEnd type="none" w="med" len="med"/>
                    </a:lnL>
                    <a:lnR w="9525" cap="flat" cmpd="sng" algn="ctr">
                      <a:solidFill>
                        <a:srgbClr val="265505"/>
                      </a:solidFill>
                      <a:prstDash val="solid"/>
                      <a:round/>
                      <a:headEnd type="none" w="med" len="med"/>
                      <a:tailEnd type="none" w="med" len="med"/>
                    </a:lnR>
                    <a:lnT w="9525" cap="flat" cmpd="sng" algn="ctr">
                      <a:solidFill>
                        <a:srgbClr val="265505"/>
                      </a:solidFill>
                      <a:prstDash val="solid"/>
                      <a:round/>
                      <a:headEnd type="none" w="med" len="med"/>
                      <a:tailEnd type="none" w="med" len="med"/>
                    </a:lnT>
                    <a:lnB w="9525" cap="flat" cmpd="sng" algn="ctr">
                      <a:solidFill>
                        <a:srgbClr val="265505"/>
                      </a:solidFill>
                      <a:prstDash val="solid"/>
                      <a:round/>
                      <a:headEnd type="none" w="med" len="med"/>
                      <a:tailEnd type="none" w="med" len="med"/>
                    </a:lnB>
                  </a:tcPr>
                </a:tc>
                <a:extLst>
                  <a:ext uri="{0D108BD9-81ED-4DB2-BD59-A6C34878D82A}">
                    <a16:rowId xmlns:a16="http://schemas.microsoft.com/office/drawing/2014/main" val="1337288200"/>
                  </a:ext>
                </a:extLst>
              </a:tr>
              <a:tr h="527051">
                <a:tc>
                  <a:txBody>
                    <a:bodyPr/>
                    <a:lstStyle/>
                    <a:p>
                      <a:pPr algn="l" rtl="0" fontAlgn="base"/>
                      <a:r>
                        <a:rPr lang="nl-NL" sz="800" b="0" i="0">
                          <a:solidFill>
                            <a:srgbClr val="000000"/>
                          </a:solidFill>
                          <a:effectLst/>
                          <a:latin typeface="Tahoma" panose="020B0604030504040204" pitchFamily="34" charset="0"/>
                        </a:rPr>
                        <a:t>13-4-2022</a:t>
                      </a:r>
                      <a:r>
                        <a:rPr lang="nl-NL" sz="800" b="0" i="0">
                          <a:effectLst/>
                          <a:latin typeface="Tahoma" panose="020B0604030504040204" pitchFamily="34" charset="0"/>
                        </a:rPr>
                        <a:t> </a:t>
                      </a:r>
                    </a:p>
                  </a:txBody>
                  <a:tcPr>
                    <a:lnL w="9525" cap="flat" cmpd="sng" algn="ctr">
                      <a:solidFill>
                        <a:srgbClr val="265505"/>
                      </a:solidFill>
                      <a:prstDash val="solid"/>
                      <a:round/>
                      <a:headEnd type="none" w="med" len="med"/>
                      <a:tailEnd type="none" w="med" len="med"/>
                    </a:lnL>
                    <a:lnR w="9525" cap="flat" cmpd="sng" algn="ctr">
                      <a:solidFill>
                        <a:srgbClr val="265505"/>
                      </a:solidFill>
                      <a:prstDash val="solid"/>
                      <a:round/>
                      <a:headEnd type="none" w="med" len="med"/>
                      <a:tailEnd type="none" w="med" len="med"/>
                    </a:lnR>
                    <a:lnT w="9525" cap="flat" cmpd="sng" algn="ctr">
                      <a:solidFill>
                        <a:srgbClr val="265505"/>
                      </a:solidFill>
                      <a:prstDash val="solid"/>
                      <a:round/>
                      <a:headEnd type="none" w="med" len="med"/>
                      <a:tailEnd type="none" w="med" len="med"/>
                    </a:lnT>
                    <a:lnB w="9525" cap="flat" cmpd="sng" algn="ctr">
                      <a:solidFill>
                        <a:srgbClr val="265505"/>
                      </a:solidFill>
                      <a:prstDash val="solid"/>
                      <a:round/>
                      <a:headEnd type="none" w="med" len="med"/>
                      <a:tailEnd type="none" w="med" len="med"/>
                    </a:lnB>
                  </a:tcPr>
                </a:tc>
                <a:tc>
                  <a:txBody>
                    <a:bodyPr/>
                    <a:lstStyle/>
                    <a:p>
                      <a:pPr algn="l" rtl="0" fontAlgn="base"/>
                      <a:r>
                        <a:rPr lang="nl-NL" sz="800" b="1" i="0">
                          <a:effectLst/>
                          <a:latin typeface="Tahoma" panose="020B0604030504040204" pitchFamily="34" charset="0"/>
                        </a:rPr>
                        <a:t>09:00 – 12:00 uur</a:t>
                      </a:r>
                      <a:r>
                        <a:rPr lang="nl-NL" sz="800" b="0" i="0">
                          <a:effectLst/>
                          <a:latin typeface="Tahoma" panose="020B0604030504040204" pitchFamily="34" charset="0"/>
                        </a:rPr>
                        <a:t> </a:t>
                      </a:r>
                      <a:endParaRPr lang="nl-NL" b="0" i="0">
                        <a:effectLst/>
                      </a:endParaRPr>
                    </a:p>
                  </a:txBody>
                  <a:tcPr>
                    <a:lnL w="9525" cap="flat" cmpd="sng" algn="ctr">
                      <a:solidFill>
                        <a:srgbClr val="265505"/>
                      </a:solidFill>
                      <a:prstDash val="solid"/>
                      <a:round/>
                      <a:headEnd type="none" w="med" len="med"/>
                      <a:tailEnd type="none" w="med" len="med"/>
                    </a:lnL>
                    <a:lnR w="9525" cap="flat" cmpd="sng" algn="ctr">
                      <a:solidFill>
                        <a:srgbClr val="265505"/>
                      </a:solidFill>
                      <a:prstDash val="solid"/>
                      <a:round/>
                      <a:headEnd type="none" w="med" len="med"/>
                      <a:tailEnd type="none" w="med" len="med"/>
                    </a:lnR>
                    <a:lnT w="9525" cap="flat" cmpd="sng" algn="ctr">
                      <a:solidFill>
                        <a:srgbClr val="265505"/>
                      </a:solidFill>
                      <a:prstDash val="solid"/>
                      <a:round/>
                      <a:headEnd type="none" w="med" len="med"/>
                      <a:tailEnd type="none" w="med" len="med"/>
                    </a:lnT>
                    <a:lnB w="9525" cap="flat" cmpd="sng" algn="ctr">
                      <a:solidFill>
                        <a:srgbClr val="265505"/>
                      </a:solidFill>
                      <a:prstDash val="solid"/>
                      <a:round/>
                      <a:headEnd type="none" w="med" len="med"/>
                      <a:tailEnd type="none" w="med" len="med"/>
                    </a:lnB>
                  </a:tcPr>
                </a:tc>
                <a:tc>
                  <a:txBody>
                    <a:bodyPr/>
                    <a:lstStyle/>
                    <a:p>
                      <a:pPr algn="l" rtl="0" fontAlgn="base"/>
                      <a:r>
                        <a:rPr lang="nl-NL" sz="800" b="1" i="0">
                          <a:effectLst/>
                          <a:latin typeface="Tahoma" panose="020B0604030504040204" pitchFamily="34" charset="0"/>
                        </a:rPr>
                        <a:t>VTH-deel II</a:t>
                      </a:r>
                      <a:r>
                        <a:rPr lang="nl-NL" sz="800" b="0" i="0">
                          <a:effectLst/>
                          <a:latin typeface="Tahoma" panose="020B0604030504040204" pitchFamily="34" charset="0"/>
                        </a:rPr>
                        <a:t> </a:t>
                      </a:r>
                      <a:endParaRPr lang="nl-NL" b="0" i="0">
                        <a:effectLst/>
                      </a:endParaRPr>
                    </a:p>
                  </a:txBody>
                  <a:tcPr>
                    <a:lnL w="9525" cap="flat" cmpd="sng" algn="ctr">
                      <a:solidFill>
                        <a:srgbClr val="265505"/>
                      </a:solidFill>
                      <a:prstDash val="solid"/>
                      <a:round/>
                      <a:headEnd type="none" w="med" len="med"/>
                      <a:tailEnd type="none" w="med" len="med"/>
                    </a:lnL>
                    <a:lnR w="9525" cap="flat" cmpd="sng" algn="ctr">
                      <a:solidFill>
                        <a:srgbClr val="265505"/>
                      </a:solidFill>
                      <a:prstDash val="solid"/>
                      <a:round/>
                      <a:headEnd type="none" w="med" len="med"/>
                      <a:tailEnd type="none" w="med" len="med"/>
                    </a:lnR>
                    <a:lnT w="9525" cap="flat" cmpd="sng" algn="ctr">
                      <a:solidFill>
                        <a:srgbClr val="265505"/>
                      </a:solidFill>
                      <a:prstDash val="solid"/>
                      <a:round/>
                      <a:headEnd type="none" w="med" len="med"/>
                      <a:tailEnd type="none" w="med" len="med"/>
                    </a:lnT>
                    <a:lnB w="9525" cap="flat" cmpd="sng" algn="ctr">
                      <a:solidFill>
                        <a:srgbClr val="265505"/>
                      </a:solidFill>
                      <a:prstDash val="solid"/>
                      <a:round/>
                      <a:headEnd type="none" w="med" len="med"/>
                      <a:tailEnd type="none" w="med" len="med"/>
                    </a:lnB>
                  </a:tcPr>
                </a:tc>
                <a:tc>
                  <a:txBody>
                    <a:bodyPr/>
                    <a:lstStyle/>
                    <a:p>
                      <a:pPr algn="l" rtl="0" fontAlgn="base"/>
                      <a:r>
                        <a:rPr lang="nl-NL" sz="800" b="0" i="0">
                          <a:solidFill>
                            <a:srgbClr val="265505"/>
                          </a:solidFill>
                          <a:effectLst/>
                          <a:latin typeface="Tahoma" panose="020B0604030504040204" pitchFamily="34" charset="0"/>
                        </a:rPr>
                        <a:t>DUTO-TODO en ‘behandelen melding bouwactiviteit (Wkb)’ en ‘Toezicht en handhaving’ en thematische registers </a:t>
                      </a:r>
                      <a:endParaRPr lang="nl-NL" b="0" i="0">
                        <a:effectLst/>
                      </a:endParaRPr>
                    </a:p>
                  </a:txBody>
                  <a:tcPr>
                    <a:lnL w="9525" cap="flat" cmpd="sng" algn="ctr">
                      <a:solidFill>
                        <a:srgbClr val="265505"/>
                      </a:solidFill>
                      <a:prstDash val="solid"/>
                      <a:round/>
                      <a:headEnd type="none" w="med" len="med"/>
                      <a:tailEnd type="none" w="med" len="med"/>
                    </a:lnL>
                    <a:lnR w="9525" cap="flat" cmpd="sng" algn="ctr">
                      <a:solidFill>
                        <a:srgbClr val="265505"/>
                      </a:solidFill>
                      <a:prstDash val="solid"/>
                      <a:round/>
                      <a:headEnd type="none" w="med" len="med"/>
                      <a:tailEnd type="none" w="med" len="med"/>
                    </a:lnR>
                    <a:lnT w="9525" cap="flat" cmpd="sng" algn="ctr">
                      <a:solidFill>
                        <a:srgbClr val="265505"/>
                      </a:solidFill>
                      <a:prstDash val="solid"/>
                      <a:round/>
                      <a:headEnd type="none" w="med" len="med"/>
                      <a:tailEnd type="none" w="med" len="med"/>
                    </a:lnT>
                    <a:lnB w="9525" cap="flat" cmpd="sng" algn="ctr">
                      <a:solidFill>
                        <a:srgbClr val="265505"/>
                      </a:solidFill>
                      <a:prstDash val="solid"/>
                      <a:round/>
                      <a:headEnd type="none" w="med" len="med"/>
                      <a:tailEnd type="none" w="med" len="med"/>
                    </a:lnB>
                  </a:tcPr>
                </a:tc>
                <a:extLst>
                  <a:ext uri="{0D108BD9-81ED-4DB2-BD59-A6C34878D82A}">
                    <a16:rowId xmlns:a16="http://schemas.microsoft.com/office/drawing/2014/main" val="2705541803"/>
                  </a:ext>
                </a:extLst>
              </a:tr>
              <a:tr h="516717">
                <a:tc>
                  <a:txBody>
                    <a:bodyPr/>
                    <a:lstStyle/>
                    <a:p>
                      <a:pPr algn="l" rtl="0" fontAlgn="base"/>
                      <a:r>
                        <a:rPr lang="nl-NL" sz="800" b="0" i="0" dirty="0">
                          <a:solidFill>
                            <a:srgbClr val="000000"/>
                          </a:solidFill>
                          <a:effectLst/>
                          <a:latin typeface="Tahoma" panose="020B0604030504040204" pitchFamily="34" charset="0"/>
                        </a:rPr>
                        <a:t>11-5-2022</a:t>
                      </a:r>
                      <a:r>
                        <a:rPr lang="nl-NL" sz="800" b="0" i="0" dirty="0">
                          <a:effectLst/>
                          <a:latin typeface="Tahoma" panose="020B0604030504040204" pitchFamily="34" charset="0"/>
                        </a:rPr>
                        <a:t> </a:t>
                      </a:r>
                    </a:p>
                  </a:txBody>
                  <a:tcPr>
                    <a:lnL w="9525" cap="flat" cmpd="sng" algn="ctr">
                      <a:solidFill>
                        <a:srgbClr val="265505"/>
                      </a:solidFill>
                      <a:prstDash val="solid"/>
                      <a:round/>
                      <a:headEnd type="none" w="med" len="med"/>
                      <a:tailEnd type="none" w="med" len="med"/>
                    </a:lnL>
                    <a:lnR w="9525" cap="flat" cmpd="sng" algn="ctr">
                      <a:solidFill>
                        <a:srgbClr val="265505"/>
                      </a:solidFill>
                      <a:prstDash val="solid"/>
                      <a:round/>
                      <a:headEnd type="none" w="med" len="med"/>
                      <a:tailEnd type="none" w="med" len="med"/>
                    </a:lnR>
                    <a:lnT w="9525" cap="flat" cmpd="sng" algn="ctr">
                      <a:solidFill>
                        <a:srgbClr val="265505"/>
                      </a:solidFill>
                      <a:prstDash val="solid"/>
                      <a:round/>
                      <a:headEnd type="none" w="med" len="med"/>
                      <a:tailEnd type="none" w="med" len="med"/>
                    </a:lnT>
                    <a:lnB w="9525" cap="flat" cmpd="sng" algn="ctr">
                      <a:solidFill>
                        <a:srgbClr val="265505"/>
                      </a:solidFill>
                      <a:prstDash val="solid"/>
                      <a:round/>
                      <a:headEnd type="none" w="med" len="med"/>
                      <a:tailEnd type="none" w="med" len="med"/>
                    </a:lnB>
                  </a:tcPr>
                </a:tc>
                <a:tc>
                  <a:txBody>
                    <a:bodyPr/>
                    <a:lstStyle/>
                    <a:p>
                      <a:pPr algn="l" rtl="0" fontAlgn="base"/>
                      <a:r>
                        <a:rPr lang="nl-NL" sz="800" b="1" i="0">
                          <a:effectLst/>
                          <a:latin typeface="Tahoma" panose="020B0604030504040204" pitchFamily="34" charset="0"/>
                        </a:rPr>
                        <a:t>09:00 – 11:00 uur</a:t>
                      </a:r>
                      <a:r>
                        <a:rPr lang="nl-NL" sz="800" b="0" i="0">
                          <a:effectLst/>
                          <a:latin typeface="Tahoma" panose="020B0604030504040204" pitchFamily="34" charset="0"/>
                        </a:rPr>
                        <a:t> </a:t>
                      </a:r>
                      <a:endParaRPr lang="nl-NL" b="0" i="0">
                        <a:effectLst/>
                      </a:endParaRPr>
                    </a:p>
                  </a:txBody>
                  <a:tcPr>
                    <a:lnL w="9525" cap="flat" cmpd="sng" algn="ctr">
                      <a:solidFill>
                        <a:srgbClr val="265505"/>
                      </a:solidFill>
                      <a:prstDash val="solid"/>
                      <a:round/>
                      <a:headEnd type="none" w="med" len="med"/>
                      <a:tailEnd type="none" w="med" len="med"/>
                    </a:lnL>
                    <a:lnR w="9525" cap="flat" cmpd="sng" algn="ctr">
                      <a:solidFill>
                        <a:srgbClr val="265505"/>
                      </a:solidFill>
                      <a:prstDash val="solid"/>
                      <a:round/>
                      <a:headEnd type="none" w="med" len="med"/>
                      <a:tailEnd type="none" w="med" len="med"/>
                    </a:lnR>
                    <a:lnT w="9525" cap="flat" cmpd="sng" algn="ctr">
                      <a:solidFill>
                        <a:srgbClr val="265505"/>
                      </a:solidFill>
                      <a:prstDash val="solid"/>
                      <a:round/>
                      <a:headEnd type="none" w="med" len="med"/>
                      <a:tailEnd type="none" w="med" len="med"/>
                    </a:lnT>
                    <a:lnB w="9525" cap="flat" cmpd="sng" algn="ctr">
                      <a:solidFill>
                        <a:srgbClr val="265505"/>
                      </a:solidFill>
                      <a:prstDash val="solid"/>
                      <a:round/>
                      <a:headEnd type="none" w="med" len="med"/>
                      <a:tailEnd type="none" w="med" len="med"/>
                    </a:lnB>
                  </a:tcPr>
                </a:tc>
                <a:tc>
                  <a:txBody>
                    <a:bodyPr/>
                    <a:lstStyle/>
                    <a:p>
                      <a:pPr algn="l" rtl="0" fontAlgn="base"/>
                      <a:r>
                        <a:rPr lang="nl-NL" sz="800" b="1" i="0">
                          <a:effectLst/>
                          <a:latin typeface="Tahoma" panose="020B0604030504040204" pitchFamily="34" charset="0"/>
                        </a:rPr>
                        <a:t>Afsluiting</a:t>
                      </a:r>
                      <a:r>
                        <a:rPr lang="nl-NL" sz="800" b="0" i="0">
                          <a:effectLst/>
                          <a:latin typeface="Tahoma" panose="020B0604030504040204" pitchFamily="34" charset="0"/>
                        </a:rPr>
                        <a:t> </a:t>
                      </a:r>
                      <a:endParaRPr lang="nl-NL" b="0" i="0">
                        <a:effectLst/>
                      </a:endParaRPr>
                    </a:p>
                  </a:txBody>
                  <a:tcPr>
                    <a:lnL w="9525" cap="flat" cmpd="sng" algn="ctr">
                      <a:solidFill>
                        <a:srgbClr val="265505"/>
                      </a:solidFill>
                      <a:prstDash val="solid"/>
                      <a:round/>
                      <a:headEnd type="none" w="med" len="med"/>
                      <a:tailEnd type="none" w="med" len="med"/>
                    </a:lnL>
                    <a:lnR w="9525" cap="flat" cmpd="sng" algn="ctr">
                      <a:solidFill>
                        <a:srgbClr val="265505"/>
                      </a:solidFill>
                      <a:prstDash val="solid"/>
                      <a:round/>
                      <a:headEnd type="none" w="med" len="med"/>
                      <a:tailEnd type="none" w="med" len="med"/>
                    </a:lnR>
                    <a:lnT w="9525" cap="flat" cmpd="sng" algn="ctr">
                      <a:solidFill>
                        <a:srgbClr val="265505"/>
                      </a:solidFill>
                      <a:prstDash val="solid"/>
                      <a:round/>
                      <a:headEnd type="none" w="med" len="med"/>
                      <a:tailEnd type="none" w="med" len="med"/>
                    </a:lnT>
                    <a:lnB w="9525" cap="flat" cmpd="sng" algn="ctr">
                      <a:solidFill>
                        <a:srgbClr val="265505"/>
                      </a:solidFill>
                      <a:prstDash val="solid"/>
                      <a:round/>
                      <a:headEnd type="none" w="med" len="med"/>
                      <a:tailEnd type="none" w="med" len="med"/>
                    </a:lnB>
                  </a:tcPr>
                </a:tc>
                <a:tc>
                  <a:txBody>
                    <a:bodyPr/>
                    <a:lstStyle/>
                    <a:p>
                      <a:pPr algn="l" rtl="0" fontAlgn="base"/>
                      <a:r>
                        <a:rPr lang="nl-NL" sz="800" b="0" i="0" dirty="0">
                          <a:solidFill>
                            <a:srgbClr val="265505"/>
                          </a:solidFill>
                          <a:effectLst/>
                          <a:latin typeface="Tahoma" panose="020B0604030504040204" pitchFamily="34" charset="0"/>
                        </a:rPr>
                        <a:t>Opbrengst, evaluatie en vervolg </a:t>
                      </a:r>
                      <a:endParaRPr lang="nl-NL" b="0" i="0" dirty="0">
                        <a:effectLst/>
                      </a:endParaRPr>
                    </a:p>
                  </a:txBody>
                  <a:tcPr>
                    <a:lnL w="9525" cap="flat" cmpd="sng" algn="ctr">
                      <a:solidFill>
                        <a:srgbClr val="265505"/>
                      </a:solidFill>
                      <a:prstDash val="solid"/>
                      <a:round/>
                      <a:headEnd type="none" w="med" len="med"/>
                      <a:tailEnd type="none" w="med" len="med"/>
                    </a:lnL>
                    <a:lnR w="9525" cap="flat" cmpd="sng" algn="ctr">
                      <a:solidFill>
                        <a:srgbClr val="265505"/>
                      </a:solidFill>
                      <a:prstDash val="solid"/>
                      <a:round/>
                      <a:headEnd type="none" w="med" len="med"/>
                      <a:tailEnd type="none" w="med" len="med"/>
                    </a:lnR>
                    <a:lnT w="9525" cap="flat" cmpd="sng" algn="ctr">
                      <a:solidFill>
                        <a:srgbClr val="265505"/>
                      </a:solidFill>
                      <a:prstDash val="solid"/>
                      <a:round/>
                      <a:headEnd type="none" w="med" len="med"/>
                      <a:tailEnd type="none" w="med" len="med"/>
                    </a:lnT>
                    <a:lnB w="9525" cap="flat" cmpd="sng" algn="ctr">
                      <a:solidFill>
                        <a:srgbClr val="265505"/>
                      </a:solidFill>
                      <a:prstDash val="solid"/>
                      <a:round/>
                      <a:headEnd type="none" w="med" len="med"/>
                      <a:tailEnd type="none" w="med" len="med"/>
                    </a:lnB>
                  </a:tcPr>
                </a:tc>
                <a:extLst>
                  <a:ext uri="{0D108BD9-81ED-4DB2-BD59-A6C34878D82A}">
                    <a16:rowId xmlns:a16="http://schemas.microsoft.com/office/drawing/2014/main" val="47299533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7" name="Afbeelding 6">
            <a:extLst>
              <a:ext uri="{FF2B5EF4-FFF2-40B4-BE49-F238E27FC236}">
                <a16:creationId xmlns:a16="http://schemas.microsoft.com/office/drawing/2014/main" id="{ED93CA71-FC4A-3045-F958-608DB20C2584}"/>
              </a:ext>
            </a:extLst>
          </p:cNvPr>
          <p:cNvPicPr>
            <a:picLocks noChangeAspect="1"/>
          </p:cNvPicPr>
          <p:nvPr/>
        </p:nvPicPr>
        <p:blipFill>
          <a:blip r:embed="rId3"/>
          <a:stretch>
            <a:fillRect/>
          </a:stretch>
        </p:blipFill>
        <p:spPr>
          <a:xfrm>
            <a:off x="3942970" y="1582294"/>
            <a:ext cx="7703498" cy="5079690"/>
          </a:xfrm>
          <a:prstGeom prst="rect">
            <a:avLst/>
          </a:prstGeom>
        </p:spPr>
      </p:pic>
      <p:sp>
        <p:nvSpPr>
          <p:cNvPr id="159" name="Google Shape;159;p6"/>
          <p:cNvSpPr txBox="1">
            <a:spLocks noGrp="1"/>
          </p:cNvSpPr>
          <p:nvPr>
            <p:ph type="title"/>
          </p:nvPr>
        </p:nvSpPr>
        <p:spPr>
          <a:xfrm>
            <a:off x="609600" y="915462"/>
            <a:ext cx="10972800" cy="133366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75937"/>
              </a:buClr>
              <a:buSzPts val="2800"/>
              <a:buFont typeface="Verdana"/>
              <a:buNone/>
            </a:pPr>
            <a:r>
              <a:rPr lang="nl-NL" i="1" dirty="0"/>
              <a:t>Hoe hebben wij de werkplaats aangepakt?</a:t>
            </a:r>
            <a:endParaRPr dirty="0"/>
          </a:p>
        </p:txBody>
      </p:sp>
      <p:sp>
        <p:nvSpPr>
          <p:cNvPr id="160" name="Google Shape;160;p6"/>
          <p:cNvSpPr txBox="1">
            <a:spLocks noGrp="1"/>
          </p:cNvSpPr>
          <p:nvPr>
            <p:ph type="dt" idx="10"/>
          </p:nvPr>
        </p:nvSpPr>
        <p:spPr>
          <a:xfrm>
            <a:off x="8891540" y="6506109"/>
            <a:ext cx="28448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nl-NL" sz="1000" b="0" i="0" u="none" strike="noStrike" kern="0" cap="none" spc="0" normalizeH="0" baseline="0" noProof="0">
                <a:ln>
                  <a:noFill/>
                </a:ln>
                <a:solidFill>
                  <a:srgbClr val="FFFFFF"/>
                </a:solidFill>
                <a:effectLst/>
                <a:uLnTx/>
                <a:uFillTx/>
                <a:latin typeface="Verdana"/>
                <a:ea typeface="Verdana"/>
                <a:sym typeface="Verdana"/>
              </a:rPr>
              <a:t>15/6/21</a:t>
            </a:r>
            <a:endParaRPr kumimoji="0" sz="1000" b="0" i="0" u="none" strike="noStrike" kern="0" cap="none" spc="0" normalizeH="0" baseline="0" noProof="0">
              <a:ln>
                <a:noFill/>
              </a:ln>
              <a:solidFill>
                <a:srgbClr val="FFFFFF"/>
              </a:solidFill>
              <a:effectLst/>
              <a:uLnTx/>
              <a:uFillTx/>
              <a:latin typeface="Verdana"/>
              <a:ea typeface="Verdana"/>
              <a:sym typeface="Verdana"/>
            </a:endParaRPr>
          </a:p>
        </p:txBody>
      </p:sp>
      <p:sp>
        <p:nvSpPr>
          <p:cNvPr id="161" name="Google Shape;161;p6"/>
          <p:cNvSpPr txBox="1">
            <a:spLocks noGrp="1"/>
          </p:cNvSpPr>
          <p:nvPr>
            <p:ph type="body" idx="1"/>
          </p:nvPr>
        </p:nvSpPr>
        <p:spPr>
          <a:xfrm>
            <a:off x="424874" y="2392218"/>
            <a:ext cx="3534478" cy="372480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50000"/>
              </a:lnSpc>
              <a:spcBef>
                <a:spcPts val="0"/>
              </a:spcBef>
              <a:spcAft>
                <a:spcPts val="0"/>
              </a:spcAft>
              <a:buClr>
                <a:schemeClr val="dk1"/>
              </a:buClr>
              <a:buSzPts val="1600"/>
              <a:buNone/>
            </a:pPr>
            <a:r>
              <a:rPr lang="nl-NL" b="1" i="1" dirty="0"/>
              <a:t>Per thema:</a:t>
            </a:r>
          </a:p>
          <a:p>
            <a:pPr marL="0" lvl="0" indent="0" algn="l" rtl="0">
              <a:lnSpc>
                <a:spcPct val="150000"/>
              </a:lnSpc>
              <a:spcBef>
                <a:spcPts val="0"/>
              </a:spcBef>
              <a:spcAft>
                <a:spcPts val="0"/>
              </a:spcAft>
              <a:buClr>
                <a:schemeClr val="dk1"/>
              </a:buClr>
              <a:buSzPts val="1600"/>
              <a:buNone/>
            </a:pPr>
            <a:endParaRPr lang="nl-NL" i="1" dirty="0"/>
          </a:p>
          <a:p>
            <a:pPr marL="285750" lvl="0" indent="-285750" algn="l" rtl="0">
              <a:lnSpc>
                <a:spcPct val="150000"/>
              </a:lnSpc>
              <a:spcBef>
                <a:spcPts val="0"/>
              </a:spcBef>
              <a:spcAft>
                <a:spcPts val="0"/>
              </a:spcAft>
              <a:buClr>
                <a:schemeClr val="dk1"/>
              </a:buClr>
              <a:buSzPts val="1600"/>
              <a:buFont typeface="Wingdings" panose="05000000000000000000" pitchFamily="2" charset="2"/>
              <a:buChar char="v"/>
            </a:pPr>
            <a:r>
              <a:rPr lang="nl-NL" i="1" dirty="0"/>
              <a:t>Procesplaat met processtappen</a:t>
            </a:r>
          </a:p>
          <a:p>
            <a:pPr marL="285750" lvl="0" indent="-285750" algn="l" rtl="0">
              <a:lnSpc>
                <a:spcPct val="150000"/>
              </a:lnSpc>
              <a:spcBef>
                <a:spcPts val="0"/>
              </a:spcBef>
              <a:spcAft>
                <a:spcPts val="0"/>
              </a:spcAft>
              <a:buClr>
                <a:schemeClr val="dk1"/>
              </a:buClr>
              <a:buSzPts val="1600"/>
              <a:buFont typeface="Wingdings" panose="05000000000000000000" pitchFamily="2" charset="2"/>
              <a:buChar char="v"/>
            </a:pPr>
            <a:r>
              <a:rPr lang="nl-NL" i="1" dirty="0"/>
              <a:t>Voor elke processtap: vragen beantwoorden aan de hand van een werkdocument</a:t>
            </a:r>
          </a:p>
          <a:p>
            <a:pPr marL="285750" lvl="0" indent="-285750" algn="l" rtl="0">
              <a:lnSpc>
                <a:spcPct val="150000"/>
              </a:lnSpc>
              <a:spcBef>
                <a:spcPts val="0"/>
              </a:spcBef>
              <a:spcAft>
                <a:spcPts val="0"/>
              </a:spcAft>
              <a:buClr>
                <a:schemeClr val="dk1"/>
              </a:buClr>
              <a:buSzPts val="1600"/>
              <a:buFont typeface="Wingdings" panose="05000000000000000000" pitchFamily="2" charset="2"/>
              <a:buChar char="v"/>
            </a:pPr>
            <a:r>
              <a:rPr lang="nl-NL" i="1" dirty="0"/>
              <a:t>Plenair bespreken</a:t>
            </a:r>
          </a:p>
          <a:p>
            <a:pPr marL="285750" lvl="0" indent="-285750" algn="l" rtl="0">
              <a:lnSpc>
                <a:spcPct val="150000"/>
              </a:lnSpc>
              <a:spcBef>
                <a:spcPts val="0"/>
              </a:spcBef>
              <a:spcAft>
                <a:spcPts val="0"/>
              </a:spcAft>
              <a:buClr>
                <a:schemeClr val="dk1"/>
              </a:buClr>
              <a:buSzPts val="1600"/>
              <a:buFont typeface="Wingdings" panose="05000000000000000000" pitchFamily="2" charset="2"/>
              <a:buChar char="v"/>
            </a:pPr>
            <a:r>
              <a:rPr lang="nl-NL" i="1" dirty="0"/>
              <a:t>Toepassen in eigen organisatie</a:t>
            </a:r>
          </a:p>
          <a:p>
            <a:pPr marL="0" lvl="0" indent="0" algn="l" rtl="0">
              <a:lnSpc>
                <a:spcPct val="150000"/>
              </a:lnSpc>
              <a:spcBef>
                <a:spcPts val="0"/>
              </a:spcBef>
              <a:spcAft>
                <a:spcPts val="0"/>
              </a:spcAft>
              <a:buClr>
                <a:schemeClr val="dk1"/>
              </a:buClr>
              <a:buSzPts val="1600"/>
              <a:buNone/>
            </a:pPr>
            <a:br>
              <a:rPr lang="nl-NL" i="1" dirty="0"/>
            </a:br>
            <a:br>
              <a:rPr lang="nl-NL" b="1" i="1" dirty="0"/>
            </a:br>
            <a:endParaRPr b="1" dirty="0"/>
          </a:p>
        </p:txBody>
      </p:sp>
      <p:pic>
        <p:nvPicPr>
          <p:cNvPr id="5" name="Afbeelding 4">
            <a:extLst>
              <a:ext uri="{FF2B5EF4-FFF2-40B4-BE49-F238E27FC236}">
                <a16:creationId xmlns:a16="http://schemas.microsoft.com/office/drawing/2014/main" id="{1FFAA62E-C62B-D8F2-3351-31652FBC34DC}"/>
              </a:ext>
            </a:extLst>
          </p:cNvPr>
          <p:cNvPicPr>
            <a:picLocks noChangeAspect="1"/>
          </p:cNvPicPr>
          <p:nvPr/>
        </p:nvPicPr>
        <p:blipFill>
          <a:blip r:embed="rId4"/>
          <a:stretch>
            <a:fillRect/>
          </a:stretch>
        </p:blipFill>
        <p:spPr>
          <a:xfrm>
            <a:off x="838140" y="1837654"/>
            <a:ext cx="11100936" cy="42793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A2B38B0-EBC0-BE78-A6A9-993008E6CB19}"/>
              </a:ext>
            </a:extLst>
          </p:cNvPr>
          <p:cNvSpPr>
            <a:spLocks noGrp="1"/>
          </p:cNvSpPr>
          <p:nvPr>
            <p:ph type="ctrTitle"/>
          </p:nvPr>
        </p:nvSpPr>
        <p:spPr>
          <a:xfrm>
            <a:off x="609600" y="2659560"/>
            <a:ext cx="6841067" cy="769441"/>
          </a:xfrm>
        </p:spPr>
        <p:txBody>
          <a:bodyPr/>
          <a:lstStyle/>
          <a:p>
            <a:r>
              <a:rPr lang="nl-NL" dirty="0"/>
              <a:t>Omgevingswet en archiveren</a:t>
            </a:r>
            <a:br>
              <a:rPr lang="nl-NL" dirty="0"/>
            </a:br>
            <a:r>
              <a:rPr lang="nl-NL" dirty="0"/>
              <a:t>Bevindingen werkplaats</a:t>
            </a:r>
          </a:p>
        </p:txBody>
      </p:sp>
      <p:sp>
        <p:nvSpPr>
          <p:cNvPr id="5" name="Ondertitel 4">
            <a:extLst>
              <a:ext uri="{FF2B5EF4-FFF2-40B4-BE49-F238E27FC236}">
                <a16:creationId xmlns:a16="http://schemas.microsoft.com/office/drawing/2014/main" id="{90C7CF1B-BED7-0B36-7F9C-CBE9DB1FBDE6}"/>
              </a:ext>
            </a:extLst>
          </p:cNvPr>
          <p:cNvSpPr>
            <a:spLocks noGrp="1"/>
          </p:cNvSpPr>
          <p:nvPr>
            <p:ph type="subTitle" idx="1"/>
          </p:nvPr>
        </p:nvSpPr>
        <p:spPr>
          <a:xfrm>
            <a:off x="609599" y="3429000"/>
            <a:ext cx="7118195" cy="2299996"/>
          </a:xfrm>
        </p:spPr>
        <p:txBody>
          <a:bodyPr>
            <a:normAutofit fontScale="92500" lnSpcReduction="20000"/>
          </a:bodyPr>
          <a:lstStyle/>
          <a:p>
            <a:endParaRPr lang="nl-NL" dirty="0"/>
          </a:p>
          <a:p>
            <a:r>
              <a:rPr lang="nl-NL" dirty="0"/>
              <a:t>Ewald te </a:t>
            </a:r>
            <a:r>
              <a:rPr lang="nl-NL" dirty="0" err="1"/>
              <a:t>Koppele</a:t>
            </a:r>
            <a:r>
              <a:rPr lang="nl-NL" dirty="0"/>
              <a:t>, </a:t>
            </a:r>
            <a:r>
              <a:rPr lang="nl-NL" dirty="0" err="1"/>
              <a:t>ict</a:t>
            </a:r>
            <a:r>
              <a:rPr lang="nl-NL" dirty="0"/>
              <a:t>-adviseur </a:t>
            </a:r>
            <a:r>
              <a:rPr lang="nl-NL" dirty="0" err="1"/>
              <a:t>Meerinzicht</a:t>
            </a:r>
            <a:r>
              <a:rPr lang="nl-NL" dirty="0"/>
              <a:t>-gemeenten (Ermelo, Harderwijk en Zeewolde) + DSO-expert</a:t>
            </a:r>
          </a:p>
          <a:p>
            <a:endParaRPr lang="nl-NL" dirty="0"/>
          </a:p>
          <a:p>
            <a:r>
              <a:rPr lang="nl-NL" dirty="0"/>
              <a:t>Joost van Koutrik, provinciearchivaris en archiefinspecteur Het Utrechts Archief</a:t>
            </a:r>
          </a:p>
          <a:p>
            <a:endParaRPr lang="nl-NL" dirty="0"/>
          </a:p>
          <a:p>
            <a:r>
              <a:rPr lang="nl-NL" dirty="0"/>
              <a:t>Juni 2022</a:t>
            </a:r>
          </a:p>
        </p:txBody>
      </p:sp>
    </p:spTree>
    <p:extLst>
      <p:ext uri="{BB962C8B-B14F-4D97-AF65-F5344CB8AC3E}">
        <p14:creationId xmlns:p14="http://schemas.microsoft.com/office/powerpoint/2010/main" val="977221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F6E84AE-49CF-E6A0-C8F2-4F02FB4FEBC5}"/>
              </a:ext>
            </a:extLst>
          </p:cNvPr>
          <p:cNvSpPr>
            <a:spLocks noGrp="1"/>
          </p:cNvSpPr>
          <p:nvPr>
            <p:ph type="title"/>
          </p:nvPr>
        </p:nvSpPr>
        <p:spPr/>
        <p:txBody>
          <a:bodyPr/>
          <a:lstStyle/>
          <a:p>
            <a:endParaRPr lang="nl-NL" dirty="0"/>
          </a:p>
        </p:txBody>
      </p:sp>
      <p:pic>
        <p:nvPicPr>
          <p:cNvPr id="8" name="Tijdelijke aanduiding voor inhoud 7" descr="Afbeelding met tekst, computer, vectorafbeeldingen, schermafbeelding&#10;&#10;Automatisch gegenereerde beschrijving">
            <a:extLst>
              <a:ext uri="{FF2B5EF4-FFF2-40B4-BE49-F238E27FC236}">
                <a16:creationId xmlns:a16="http://schemas.microsoft.com/office/drawing/2014/main" id="{66D67C15-4A96-C9B8-4621-EC3DF2C3235B}"/>
              </a:ext>
            </a:extLst>
          </p:cNvPr>
          <p:cNvPicPr>
            <a:picLocks noGrp="1" noChangeAspect="1"/>
          </p:cNvPicPr>
          <p:nvPr>
            <p:ph idx="1"/>
          </p:nvPr>
        </p:nvPicPr>
        <p:blipFill>
          <a:blip r:embed="rId2"/>
          <a:stretch>
            <a:fillRect/>
          </a:stretch>
        </p:blipFill>
        <p:spPr>
          <a:xfrm>
            <a:off x="4767263" y="1730383"/>
            <a:ext cx="6815137" cy="2938447"/>
          </a:xfrm>
        </p:spPr>
      </p:pic>
      <p:sp>
        <p:nvSpPr>
          <p:cNvPr id="6" name="Tijdelijke aanduiding voor tekst 5">
            <a:extLst>
              <a:ext uri="{FF2B5EF4-FFF2-40B4-BE49-F238E27FC236}">
                <a16:creationId xmlns:a16="http://schemas.microsoft.com/office/drawing/2014/main" id="{D16D2BC6-F092-AEFA-33CD-20CDF20BF248}"/>
              </a:ext>
            </a:extLst>
          </p:cNvPr>
          <p:cNvSpPr>
            <a:spLocks noGrp="1"/>
          </p:cNvSpPr>
          <p:nvPr>
            <p:ph type="body" sz="half" idx="2"/>
          </p:nvPr>
        </p:nvSpPr>
        <p:spPr/>
        <p:txBody>
          <a:bodyPr/>
          <a:lstStyle/>
          <a:p>
            <a:r>
              <a:rPr lang="nl-NL" dirty="0"/>
              <a:t>Wat was er al?</a:t>
            </a:r>
          </a:p>
          <a:p>
            <a:endParaRPr lang="nl-NL" dirty="0"/>
          </a:p>
          <a:p>
            <a:r>
              <a:rPr lang="nl-NL" dirty="0"/>
              <a:t>Wat is er onderzocht?</a:t>
            </a:r>
          </a:p>
          <a:p>
            <a:endParaRPr lang="nl-NL" dirty="0"/>
          </a:p>
          <a:p>
            <a:r>
              <a:rPr lang="nl-NL" dirty="0"/>
              <a:t>Wat zijn de bevindingen?</a:t>
            </a:r>
          </a:p>
        </p:txBody>
      </p:sp>
    </p:spTree>
    <p:extLst>
      <p:ext uri="{BB962C8B-B14F-4D97-AF65-F5344CB8AC3E}">
        <p14:creationId xmlns:p14="http://schemas.microsoft.com/office/powerpoint/2010/main" val="461709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el 1">
            <a:extLst>
              <a:ext uri="{FF2B5EF4-FFF2-40B4-BE49-F238E27FC236}">
                <a16:creationId xmlns:a16="http://schemas.microsoft.com/office/drawing/2014/main" id="{8FF47967-FE9F-4586-B037-0FD0D891E4C3}"/>
              </a:ext>
            </a:extLst>
          </p:cNvPr>
          <p:cNvSpPr>
            <a:spLocks noGrp="1"/>
          </p:cNvSpPr>
          <p:nvPr>
            <p:ph type="ctrTitle"/>
          </p:nvPr>
        </p:nvSpPr>
        <p:spPr>
          <a:xfrm>
            <a:off x="210358" y="446950"/>
            <a:ext cx="3929594" cy="1446212"/>
          </a:xfrm>
        </p:spPr>
        <p:txBody>
          <a:bodyPr/>
          <a:lstStyle/>
          <a:p>
            <a:pPr eaLnBrk="1" hangingPunct="1"/>
            <a:br>
              <a:rPr lang="nl-NL" altLang="nl-NL" dirty="0">
                <a:latin typeface="Tahoma" panose="020B0604030504040204" pitchFamily="34" charset="0"/>
                <a:ea typeface="ＭＳ Ｐゴシック" panose="020B0600070205080204" pitchFamily="34" charset="-128"/>
                <a:cs typeface="Tahoma" panose="020B0604030504040204" pitchFamily="34" charset="0"/>
              </a:rPr>
            </a:br>
            <a:r>
              <a:rPr lang="nl-NL" altLang="nl-NL" dirty="0">
                <a:latin typeface="Tahoma" panose="020B0604030504040204" pitchFamily="34" charset="0"/>
                <a:ea typeface="ＭＳ Ｐゴシック" panose="020B0600070205080204" pitchFamily="34" charset="-128"/>
                <a:cs typeface="Tahoma" panose="020B0604030504040204" pitchFamily="34" charset="0"/>
              </a:rPr>
              <a:t>Handreiking Duurzame Toegankelijkheid in de informatieketens van de Omgevingswet </a:t>
            </a:r>
            <a:br>
              <a:rPr lang="nl-NL" altLang="nl-NL" dirty="0">
                <a:latin typeface="Tahoma" panose="020B0604030504040204" pitchFamily="34" charset="0"/>
                <a:ea typeface="ＭＳ Ｐゴシック" panose="020B0600070205080204" pitchFamily="34" charset="-128"/>
                <a:cs typeface="Tahoma" panose="020B0604030504040204" pitchFamily="34" charset="0"/>
              </a:rPr>
            </a:br>
            <a:endParaRPr lang="nl-NL" altLang="nl-NL" b="0" dirty="0">
              <a:latin typeface="Tahoma" panose="020B0604030504040204" pitchFamily="34" charset="0"/>
              <a:ea typeface="ＭＳ Ｐゴシック" panose="020B0600070205080204" pitchFamily="34" charset="-128"/>
              <a:cs typeface="Tahoma" panose="020B0604030504040204" pitchFamily="34" charset="0"/>
            </a:endParaRPr>
          </a:p>
        </p:txBody>
      </p:sp>
      <p:pic>
        <p:nvPicPr>
          <p:cNvPr id="4" name="Afbeelding 3">
            <a:extLst>
              <a:ext uri="{FF2B5EF4-FFF2-40B4-BE49-F238E27FC236}">
                <a16:creationId xmlns:a16="http://schemas.microsoft.com/office/drawing/2014/main" id="{49837435-BA9B-42C1-9653-6A61A033C9CC}"/>
              </a:ext>
            </a:extLst>
          </p:cNvPr>
          <p:cNvPicPr>
            <a:picLocks noChangeAspect="1"/>
          </p:cNvPicPr>
          <p:nvPr/>
        </p:nvPicPr>
        <p:blipFill>
          <a:blip r:embed="rId2"/>
          <a:stretch>
            <a:fillRect/>
          </a:stretch>
        </p:blipFill>
        <p:spPr>
          <a:xfrm>
            <a:off x="5110908" y="0"/>
            <a:ext cx="7081092" cy="6858000"/>
          </a:xfrm>
          <a:prstGeom prst="rect">
            <a:avLst/>
          </a:prstGeom>
        </p:spPr>
      </p:pic>
      <p:sp>
        <p:nvSpPr>
          <p:cNvPr id="27651" name="Subtitel 2">
            <a:extLst>
              <a:ext uri="{FF2B5EF4-FFF2-40B4-BE49-F238E27FC236}">
                <a16:creationId xmlns:a16="http://schemas.microsoft.com/office/drawing/2014/main" id="{F28ED427-54B9-46DA-95DA-57F44FBCB8BF}"/>
              </a:ext>
            </a:extLst>
          </p:cNvPr>
          <p:cNvSpPr>
            <a:spLocks noGrp="1"/>
          </p:cNvSpPr>
          <p:nvPr>
            <p:ph type="subTitle" idx="1"/>
          </p:nvPr>
        </p:nvSpPr>
        <p:spPr>
          <a:xfrm>
            <a:off x="423746" y="3623462"/>
            <a:ext cx="6279473" cy="2787588"/>
          </a:xfrm>
        </p:spPr>
        <p:txBody>
          <a:bodyPr>
            <a:normAutofit/>
          </a:bodyPr>
          <a:lstStyle/>
          <a:p>
            <a:pPr eaLnBrk="1" hangingPunct="1"/>
            <a:r>
              <a:rPr lang="nl-NL" altLang="nl-NL" sz="1600" dirty="0">
                <a:latin typeface="Tahoma" panose="020B0604030504040204" pitchFamily="34" charset="0"/>
                <a:ea typeface="ＭＳ Ｐゴシック" panose="020B0600070205080204" pitchFamily="34" charset="-128"/>
              </a:rPr>
              <a:t>Projectteam</a:t>
            </a:r>
            <a:endParaRPr lang="nl-NL" altLang="nl-NL" sz="1600" dirty="0">
              <a:solidFill>
                <a:srgbClr val="949494"/>
              </a:solidFill>
              <a:latin typeface="Tahoma" panose="020B0604030504040204" pitchFamily="34" charset="0"/>
              <a:ea typeface="ＭＳ Ｐゴシック" panose="020B0600070205080204" pitchFamily="34" charset="-128"/>
            </a:endParaRPr>
          </a:p>
          <a:p>
            <a:pPr eaLnBrk="1" hangingPunct="1"/>
            <a:r>
              <a:rPr lang="nl-NL" altLang="nl-NL" sz="1600" dirty="0">
                <a:solidFill>
                  <a:srgbClr val="949494"/>
                </a:solidFill>
                <a:latin typeface="Tahoma" panose="020B0604030504040204" pitchFamily="34" charset="0"/>
                <a:ea typeface="ＭＳ Ｐゴシック" panose="020B0600070205080204" pitchFamily="34" charset="-128"/>
              </a:rPr>
              <a:t>Ben de Jong </a:t>
            </a:r>
            <a:r>
              <a:rPr lang="nl-NL" altLang="nl-NL" sz="1600" dirty="0">
                <a:latin typeface="Tahoma" panose="020B0604030504040204" pitchFamily="34" charset="0"/>
                <a:ea typeface="ＭＳ Ｐゴシック" panose="020B0600070205080204" pitchFamily="34" charset="-128"/>
              </a:rPr>
              <a:t>|</a:t>
            </a:r>
            <a:r>
              <a:rPr lang="nl-NL" altLang="nl-NL" sz="1600" dirty="0">
                <a:solidFill>
                  <a:srgbClr val="949494"/>
                </a:solidFill>
                <a:latin typeface="Tahoma" panose="020B0604030504040204" pitchFamily="34" charset="0"/>
                <a:ea typeface="ＭＳ Ｐゴシック" panose="020B0600070205080204" pitchFamily="34" charset="-128"/>
              </a:rPr>
              <a:t> adviseur informatiemanagement (zelfstandig)</a:t>
            </a:r>
          </a:p>
          <a:p>
            <a:pPr eaLnBrk="1" hangingPunct="1"/>
            <a:r>
              <a:rPr lang="nl-NL" altLang="nl-NL" sz="1600" dirty="0">
                <a:solidFill>
                  <a:srgbClr val="949494"/>
                </a:solidFill>
                <a:latin typeface="Tahoma" panose="020B0604030504040204" pitchFamily="34" charset="0"/>
                <a:ea typeface="ＭＳ Ｐゴシック" panose="020B0600070205080204" pitchFamily="34" charset="-128"/>
              </a:rPr>
              <a:t>o.a. gemeente Utrecht en RUD Utrecht</a:t>
            </a:r>
          </a:p>
          <a:p>
            <a:pPr eaLnBrk="1" hangingPunct="1"/>
            <a:r>
              <a:rPr lang="nl-NL" altLang="nl-NL" sz="1600" dirty="0">
                <a:solidFill>
                  <a:srgbClr val="949494"/>
                </a:solidFill>
                <a:latin typeface="Tahoma" panose="020B0604030504040204" pitchFamily="34" charset="0"/>
                <a:ea typeface="ＭＳ Ｐゴシック" panose="020B0600070205080204" pitchFamily="34" charset="-128"/>
              </a:rPr>
              <a:t>Joost van Koutrik </a:t>
            </a:r>
            <a:r>
              <a:rPr lang="nl-NL" altLang="nl-NL" sz="1600" dirty="0">
                <a:latin typeface="Tahoma" panose="020B0604030504040204" pitchFamily="34" charset="0"/>
                <a:ea typeface="ＭＳ Ｐゴシック" panose="020B0600070205080204" pitchFamily="34" charset="-128"/>
              </a:rPr>
              <a:t>|</a:t>
            </a:r>
            <a:r>
              <a:rPr lang="nl-NL" altLang="nl-NL" sz="1600" dirty="0">
                <a:solidFill>
                  <a:srgbClr val="949494"/>
                </a:solidFill>
                <a:latin typeface="Tahoma" panose="020B0604030504040204" pitchFamily="34" charset="0"/>
                <a:ea typeface="ＭＳ Ｐゴシック" panose="020B0600070205080204" pitchFamily="34" charset="-128"/>
              </a:rPr>
              <a:t> provinciearchivaris / archiefinspecteur </a:t>
            </a:r>
          </a:p>
          <a:p>
            <a:pPr eaLnBrk="1" hangingPunct="1"/>
            <a:r>
              <a:rPr lang="nl-NL" altLang="nl-NL" sz="1600" dirty="0">
                <a:solidFill>
                  <a:srgbClr val="949494"/>
                </a:solidFill>
                <a:latin typeface="Tahoma" panose="020B0604030504040204" pitchFamily="34" charset="0"/>
                <a:ea typeface="ＭＳ Ｐゴシック" panose="020B0600070205080204" pitchFamily="34" charset="-128"/>
              </a:rPr>
              <a:t>Het Utrechts Archief</a:t>
            </a:r>
          </a:p>
          <a:p>
            <a:pPr eaLnBrk="1" hangingPunct="1"/>
            <a:endParaRPr lang="nl-NL" altLang="nl-NL" sz="1600" dirty="0">
              <a:solidFill>
                <a:srgbClr val="949494"/>
              </a:solidFill>
              <a:latin typeface="Tahoma" panose="020B0604030504040204" pitchFamily="34" charset="0"/>
              <a:ea typeface="ＭＳ Ｐゴシック" panose="020B0600070205080204"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a:extLst>
              <a:ext uri="{FF2B5EF4-FFF2-40B4-BE49-F238E27FC236}">
                <a16:creationId xmlns:a16="http://schemas.microsoft.com/office/drawing/2014/main" id="{53DA11F9-C2DD-489C-B43A-D6C54B3A9964}"/>
              </a:ext>
            </a:extLst>
          </p:cNvPr>
          <p:cNvSpPr>
            <a:spLocks noGrp="1"/>
          </p:cNvSpPr>
          <p:nvPr>
            <p:ph type="title"/>
          </p:nvPr>
        </p:nvSpPr>
        <p:spPr>
          <a:xfrm>
            <a:off x="0" y="-2042"/>
            <a:ext cx="12192000" cy="488195"/>
          </a:xfrm>
        </p:spPr>
        <p:txBody>
          <a:bodyPr>
            <a:normAutofit fontScale="90000"/>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Kennisplatform Informatiehuishouding: voorlichtingsbestanden en praktijkvoorbeelden</a:t>
            </a:r>
          </a:p>
        </p:txBody>
      </p:sp>
      <p:pic>
        <p:nvPicPr>
          <p:cNvPr id="4" name="Afbeelding 3">
            <a:extLst>
              <a:ext uri="{FF2B5EF4-FFF2-40B4-BE49-F238E27FC236}">
                <a16:creationId xmlns:a16="http://schemas.microsoft.com/office/drawing/2014/main" id="{2F5497EA-CC89-49D0-998D-A01E31CBA564}"/>
              </a:ext>
            </a:extLst>
          </p:cNvPr>
          <p:cNvPicPr>
            <a:picLocks noChangeAspect="1"/>
          </p:cNvPicPr>
          <p:nvPr/>
        </p:nvPicPr>
        <p:blipFill>
          <a:blip r:embed="rId2"/>
          <a:stretch>
            <a:fillRect/>
          </a:stretch>
        </p:blipFill>
        <p:spPr>
          <a:xfrm>
            <a:off x="503852" y="897629"/>
            <a:ext cx="8002254" cy="5962463"/>
          </a:xfrm>
          <a:prstGeom prst="rect">
            <a:avLst/>
          </a:prstGeom>
        </p:spPr>
      </p:pic>
      <p:sp>
        <p:nvSpPr>
          <p:cNvPr id="5" name="Tekstvak 4">
            <a:extLst>
              <a:ext uri="{FF2B5EF4-FFF2-40B4-BE49-F238E27FC236}">
                <a16:creationId xmlns:a16="http://schemas.microsoft.com/office/drawing/2014/main" id="{2FC82E17-C39D-472C-B84A-B6A28CACEA4D}"/>
              </a:ext>
            </a:extLst>
          </p:cNvPr>
          <p:cNvSpPr txBox="1"/>
          <p:nvPr/>
        </p:nvSpPr>
        <p:spPr>
          <a:xfrm>
            <a:off x="8887407" y="5627533"/>
            <a:ext cx="6130212" cy="677108"/>
          </a:xfrm>
          <a:prstGeom prst="rect">
            <a:avLst/>
          </a:prstGeom>
          <a:noFill/>
        </p:spPr>
        <p:txBody>
          <a:bodyPr wrap="square">
            <a:spAutoFit/>
          </a:bodyPr>
          <a:lstStyle/>
          <a:p>
            <a:r>
              <a:rPr lang="nl-NL" altLang="nl-NL" sz="2000" dirty="0">
                <a:solidFill>
                  <a:srgbClr val="E11E2D"/>
                </a:solidFill>
                <a:latin typeface="Tahoma" panose="020B0604030504040204" pitchFamily="34" charset="0"/>
                <a:cs typeface="Tahoma" panose="020B0604030504040204" pitchFamily="34" charset="0"/>
              </a:rPr>
              <a:t>◄◄◄</a:t>
            </a:r>
            <a:r>
              <a:rPr lang="nl-NL" altLang="nl-NL" dirty="0">
                <a:latin typeface="Tahoma" panose="020B0604030504040204" pitchFamily="34" charset="0"/>
                <a:cs typeface="Tahoma" panose="020B0604030504040204" pitchFamily="34" charset="0"/>
              </a:rPr>
              <a:t> O</a:t>
            </a:r>
            <a:r>
              <a:rPr lang="nl-NL" altLang="nl-NL" dirty="0">
                <a:latin typeface="Tahoma" panose="020B0604030504040204" pitchFamily="34" charset="0"/>
                <a:ea typeface="ＭＳ Ｐゴシック" panose="020B0600070205080204" pitchFamily="34" charset="-128"/>
                <a:cs typeface="Tahoma" panose="020B0604030504040204" pitchFamily="34" charset="0"/>
              </a:rPr>
              <a:t>ok bestanden van de </a:t>
            </a:r>
          </a:p>
          <a:p>
            <a:r>
              <a:rPr lang="nl-NL" altLang="nl-NL" dirty="0">
                <a:latin typeface="Tahoma" panose="020B0604030504040204" pitchFamily="34" charset="0"/>
                <a:ea typeface="ＭＳ Ｐゴシック" panose="020B0600070205080204" pitchFamily="34" charset="-128"/>
                <a:cs typeface="Tahoma" panose="020B0604030504040204" pitchFamily="34" charset="0"/>
              </a:rPr>
              <a:t>Aan de slag werkplaats!</a:t>
            </a:r>
            <a:endParaRPr lang="nl-NL" dirty="0"/>
          </a:p>
        </p:txBody>
      </p:sp>
    </p:spTree>
    <p:extLst>
      <p:ext uri="{BB962C8B-B14F-4D97-AF65-F5344CB8AC3E}">
        <p14:creationId xmlns:p14="http://schemas.microsoft.com/office/powerpoint/2010/main" val="2807493072"/>
      </p:ext>
    </p:extLst>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Aangepast ontwerp">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E8B87B35426842948BBE07B397EF0A" ma:contentTypeVersion="15" ma:contentTypeDescription="Een nieuw document maken." ma:contentTypeScope="" ma:versionID="39e69499efedc6f1f97de69266c4e808">
  <xsd:schema xmlns:xsd="http://www.w3.org/2001/XMLSchema" xmlns:xs="http://www.w3.org/2001/XMLSchema" xmlns:p="http://schemas.microsoft.com/office/2006/metadata/properties" xmlns:ns2="cc35083a-82c3-4d90-825c-129faed25957" xmlns:ns3="dd40056b-a536-4161-8a6c-0fad1d319e0f" xmlns:ns4="http://schemas.microsoft.com/sharepoint/v3/fields" targetNamespace="http://schemas.microsoft.com/office/2006/metadata/properties" ma:root="true" ma:fieldsID="b74a1d6746578536768548964b804162" ns2:_="" ns3:_="" ns4:_="">
    <xsd:import namespace="cc35083a-82c3-4d90-825c-129faed25957"/>
    <xsd:import namespace="dd40056b-a536-4161-8a6c-0fad1d319e0f"/>
    <xsd:import namespace="http://schemas.microsoft.com/sharepoint/v3/fields"/>
    <xsd:element name="properties">
      <xsd:complexType>
        <xsd:sequence>
          <xsd:element name="documentManagement">
            <xsd:complexType>
              <xsd:all>
                <xsd:element ref="ns2:_dlc_DocId" minOccurs="0"/>
                <xsd:element ref="ns2:_dlc_DocIdUrl" minOccurs="0"/>
                <xsd:element ref="ns2:_dlc_DocIdPersistId" minOccurs="0"/>
                <xsd:element ref="ns3:i357e7dc51a341bdab587d5309a7b19c" minOccurs="0"/>
                <xsd:element ref="ns2:TaxCatchAll" minOccurs="0"/>
                <xsd:element ref="ns3:MediaServiceMetadata" minOccurs="0"/>
                <xsd:element ref="ns3:MediaServiceFastMetadata"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4:EmDate" minOccurs="0"/>
                <xsd:element ref="ns4:EmFromName" minOccurs="0"/>
                <xsd:element ref="ns4:EmSubject" minOccurs="0"/>
                <xsd:element ref="ns4:EmTo"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5083a-82c3-4d90-825c-129faed25957"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element name="TaxCatchAll" ma:index="13" nillable="true" ma:displayName="Taxonomy Catch All Column" ma:hidden="true" ma:list="{63a2c9d9-b28e-4a27-8549-508e16ce0232}" ma:internalName="TaxCatchAll" ma:showField="CatchAllData" ma:web="cc35083a-82c3-4d90-825c-129faed2595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40056b-a536-4161-8a6c-0fad1d319e0f" elementFormDefault="qualified">
    <xsd:import namespace="http://schemas.microsoft.com/office/2006/documentManagement/types"/>
    <xsd:import namespace="http://schemas.microsoft.com/office/infopath/2007/PartnerControls"/>
    <xsd:element name="i357e7dc51a341bdab587d5309a7b19c" ma:index="12" nillable="true" ma:taxonomy="true" ma:internalName="i357e7dc51a341bdab587d5309a7b19c" ma:taxonomyFieldName="Documentsoort" ma:displayName="Documentsoort" ma:default="" ma:fieldId="{2357e7dc-51a3-41bd-ab58-7d5309a7b19c}" ma:sspId="33132fc9-410b-4d1c-82d8-e48694c2a002" ma:termSetId="d566b571-80bb-4390-a749-86d73c4bc4f8" ma:anchorId="00000000-0000-0000-0000-000000000000" ma:open="false" ma:isKeyword="false">
      <xsd:complexType>
        <xsd:sequence>
          <xsd:element ref="pc:Terms" minOccurs="0" maxOccurs="1"/>
        </xsd:sequence>
      </xsd:complex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lcf76f155ced4ddcb4097134ff3c332f" ma:index="26" nillable="true" ma:taxonomy="true" ma:internalName="lcf76f155ced4ddcb4097134ff3c332f" ma:taxonomyFieldName="MediaServiceImageTags" ma:displayName="Afbeeldingtags" ma:readOnly="false" ma:fieldId="{5cf76f15-5ced-4ddc-b409-7134ff3c332f}" ma:taxonomyMulti="true" ma:sspId="33132fc9-410b-4d1c-82d8-e48694c2a00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EmDate" ma:index="21" nillable="true" ma:displayName="Email datum" ma:format="DateTime" ma:internalName="EmDate" ma:readOnly="false">
      <xsd:simpleType>
        <xsd:restriction base="dms:DateTime"/>
      </xsd:simpleType>
    </xsd:element>
    <xsd:element name="EmFromName" ma:index="22" nillable="true" ma:displayName="Email van" ma:internalName="EmFromName" ma:readOnly="false">
      <xsd:simpleType>
        <xsd:restriction base="dms:Text"/>
      </xsd:simpleType>
    </xsd:element>
    <xsd:element name="EmSubject" ma:index="23" nillable="true" ma:displayName="Email onderwerp" ma:internalName="EmSubject" ma:readOnly="false">
      <xsd:simpleType>
        <xsd:restriction base="dms:Text"/>
      </xsd:simpleType>
    </xsd:element>
    <xsd:element name="EmTo" ma:index="24" nillable="true" ma:displayName="Email naar" ma:internalName="EmTo"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cument" ma:contentTypeID="0x0101000979AC081F1EA545875FD8DCD9B709FA" ma:contentTypeVersion="18" ma:contentTypeDescription="Create a new document." ma:contentTypeScope="" ma:versionID="13c0a23065d9a49ac9a814ac843676c1">
  <xsd:schema xmlns:xsd="http://www.w3.org/2001/XMLSchema" xmlns:xs="http://www.w3.org/2001/XMLSchema" xmlns:p="http://schemas.microsoft.com/office/2006/metadata/properties" xmlns:ns2="0941c815-8673-45d9-bee9-a1453d13a96d" xmlns:ns3="da01d95d-9a53-4690-91f2-3ea4d21374f2" targetNamespace="http://schemas.microsoft.com/office/2006/metadata/properties" ma:root="true" ma:fieldsID="ffed2328b44d3216ab2e4b28d8992e7a" ns2:_="" ns3:_="">
    <xsd:import namespace="0941c815-8673-45d9-bee9-a1453d13a96d"/>
    <xsd:import namespace="da01d95d-9a53-4690-91f2-3ea4d21374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1c815-8673-45d9-bee9-a1453d13a9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02c36e3-81a3-4f8c-bfa2-ac1adf0ae0c5}" ma:internalName="TaxCatchAll" ma:showField="CatchAllData" ma:web="0941c815-8673-45d9-bee9-a1453d13a9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01d95d-9a53-4690-91f2-3ea4d21374f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ceaa658-fae8-49cd-a23d-c95849ea14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941c815-8673-45d9-bee9-a1453d13a96d">
      <Value>10</Value>
    </TaxCatchAll>
    <lcf76f155ced4ddcb4097134ff3c332f xmlns="da01d95d-9a53-4690-91f2-3ea4d21374f2">
      <Terms xmlns="http://schemas.microsoft.com/office/infopath/2007/PartnerControls"/>
    </lcf76f155ced4ddcb4097134ff3c332f>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57F825-2F1E-46C2-8DF5-EB7281E4C4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35083a-82c3-4d90-825c-129faed25957"/>
    <ds:schemaRef ds:uri="dd40056b-a536-4161-8a6c-0fad1d319e0f"/>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FDA98F-78B0-40B8-8639-0A7EEAFC3973}"/>
</file>

<file path=customXml/itemProps3.xml><?xml version="1.0" encoding="utf-8"?>
<ds:datastoreItem xmlns:ds="http://schemas.openxmlformats.org/officeDocument/2006/customXml" ds:itemID="{62EAA54F-49DA-4D96-BF11-C680DE9E4D60}">
  <ds:schemaRefs>
    <ds:schemaRef ds:uri="dd40056b-a536-4161-8a6c-0fad1d319e0f"/>
    <ds:schemaRef ds:uri="http://www.w3.org/XML/1998/namespace"/>
    <ds:schemaRef ds:uri="http://schemas.microsoft.com/office/2006/metadata/properties"/>
    <ds:schemaRef ds:uri="http://schemas.microsoft.com/sharepoint/v3/field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cc35083a-82c3-4d90-825c-129faed25957"/>
    <ds:schemaRef ds:uri="http://purl.org/dc/terms/"/>
  </ds:schemaRefs>
</ds:datastoreItem>
</file>

<file path=customXml/itemProps4.xml><?xml version="1.0" encoding="utf-8"?>
<ds:datastoreItem xmlns:ds="http://schemas.openxmlformats.org/officeDocument/2006/customXml" ds:itemID="{C5DE3D62-6C5B-4E9C-BB8F-BA1F6EAD45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4577</TotalTime>
  <Words>1485</Words>
  <Application>Microsoft Office PowerPoint</Application>
  <PresentationFormat>Breedbeeld</PresentationFormat>
  <Paragraphs>302</Paragraphs>
  <Slides>34</Slides>
  <Notes>6</Notes>
  <HiddenSlides>5</HiddenSlides>
  <MMClips>0</MMClips>
  <ScaleCrop>false</ScaleCrop>
  <HeadingPairs>
    <vt:vector size="6" baseType="variant">
      <vt:variant>
        <vt:lpstr>Gebruikte lettertypen</vt:lpstr>
      </vt:variant>
      <vt:variant>
        <vt:i4>8</vt:i4>
      </vt:variant>
      <vt:variant>
        <vt:lpstr>Thema</vt:lpstr>
      </vt:variant>
      <vt:variant>
        <vt:i4>3</vt:i4>
      </vt:variant>
      <vt:variant>
        <vt:lpstr>Diatitels</vt:lpstr>
      </vt:variant>
      <vt:variant>
        <vt:i4>34</vt:i4>
      </vt:variant>
    </vt:vector>
  </HeadingPairs>
  <TitlesOfParts>
    <vt:vector size="45" baseType="lpstr">
      <vt:lpstr>Arial</vt:lpstr>
      <vt:lpstr>Avenir Next Condensed</vt:lpstr>
      <vt:lpstr>Avenir Next Condensed Medium</vt:lpstr>
      <vt:lpstr>Avenir Next Condensed Ultra Lig</vt:lpstr>
      <vt:lpstr>Calibri</vt:lpstr>
      <vt:lpstr>Tahoma</vt:lpstr>
      <vt:lpstr>Verdana</vt:lpstr>
      <vt:lpstr>Wingdings</vt:lpstr>
      <vt:lpstr>Office-thema</vt:lpstr>
      <vt:lpstr>1_Office-thema</vt:lpstr>
      <vt:lpstr>Aangepast ontwerp</vt:lpstr>
      <vt:lpstr>’Werkplaats Duurzame toegankelijkheid van overheidsinformatie (DUTO) en de Omgevingswet’’</vt:lpstr>
      <vt:lpstr>Aanleiding werkplaats</vt:lpstr>
      <vt:lpstr>De betrokken samenwerkingspartijen</vt:lpstr>
      <vt:lpstr>Feiten en cijfers </vt:lpstr>
      <vt:lpstr>Hoe hebben wij de werkplaats aangepakt?</vt:lpstr>
      <vt:lpstr>Omgevingswet en archiveren Bevindingen werkplaats</vt:lpstr>
      <vt:lpstr>PowerPoint-presentatie</vt:lpstr>
      <vt:lpstr> Handreiking Duurzame Toegankelijkheid in de informatieketens van de Omgevingswet  </vt:lpstr>
      <vt:lpstr>Kennisplatform Informatiehuishouding: voorlichtingsbestanden en praktijkvoorbeelden</vt:lpstr>
      <vt:lpstr>Kaderstellend binnen DSO: waarom, wat, hoe, waarmee?</vt:lpstr>
      <vt:lpstr>Werkplaats DUTO</vt:lpstr>
      <vt:lpstr>Wat is onderzocht?</vt:lpstr>
      <vt:lpstr>“Begin bij je uitgewerkte proces” </vt:lpstr>
      <vt:lpstr>PowerPoint-presentatie</vt:lpstr>
      <vt:lpstr>Omgevingsdocumenten dossier</vt:lpstr>
      <vt:lpstr>Omgevingsplan en zaaksysteem DMS</vt:lpstr>
      <vt:lpstr>Systemen applicaties</vt:lpstr>
      <vt:lpstr>UIVO-I / PIKO: Informatiehuishouding en bedrijfsprocessen, I-ZTC en PDC</vt:lpstr>
      <vt:lpstr>Wat is onderzocht?</vt:lpstr>
      <vt:lpstr>Handreiking: “de selectielijsten zeggen…”</vt:lpstr>
      <vt:lpstr>Wat dan te bewaren van toepasbare regel?</vt:lpstr>
      <vt:lpstr>Actiepunt onderzoeken</vt:lpstr>
      <vt:lpstr>DUTO B5 – Waardering en selectie: wat te doen met toepasbare regels?</vt:lpstr>
      <vt:lpstr>DUTO B3 – Authenticiteit, besluiten en ‘tijdreizen’</vt:lpstr>
      <vt:lpstr>Zaakgericht: proces en informatieobjecten van ‘toepasbare regels’?</vt:lpstr>
      <vt:lpstr>Wat is onderzocht?</vt:lpstr>
      <vt:lpstr>Start weer bij  het proces</vt:lpstr>
      <vt:lpstr>Bevindingen werkplaats VTH</vt:lpstr>
      <vt:lpstr>Wat is onderzocht?</vt:lpstr>
      <vt:lpstr>Vraagstukken gerelateerd aan VTH: Wet kwaliteitsborging voor het bouwen</vt:lpstr>
      <vt:lpstr>Wet kwaliteitsborging bouw</vt:lpstr>
      <vt:lpstr>Register externe veiligheid REV</vt:lpstr>
      <vt:lpstr>Register externe veiligheid</vt:lpstr>
      <vt:lpstr>Bestanden van deze werkplaats online beschikbaar!</vt:lpstr>
    </vt:vector>
  </TitlesOfParts>
  <Company>Funcke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Funcke</dc:creator>
  <cp:lastModifiedBy>Joost van Koutrik</cp:lastModifiedBy>
  <cp:revision>344</cp:revision>
  <dcterms:created xsi:type="dcterms:W3CDTF">2015-04-20T15:13:32Z</dcterms:created>
  <dcterms:modified xsi:type="dcterms:W3CDTF">2022-08-31T09:46:52Z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0x010100A3E8B87B35426842948BBE07B397EF0A</vt:lpwstr>
  </property>
  <property fmtid="{D5CDD505-2E9C-101B-9397-08002B2CF9AE}" pid="3" name="_dlc_DocIdItemGuid">
    <vt:lpwstr>3f93af52-d34c-4264-a97e-8bd67d9e8e86</vt:lpwstr>
  </property>
  <property fmtid="{D5CDD505-2E9C-101B-9397-08002B2CF9AE}" pid="4" name="Documentsoort">
    <vt:lpwstr>10;#Presentatie|23e38d06-f8c5-4060-8e9a-c5461d308a3e</vt:lpwstr>
  </property>
  <property fmtid="{D5CDD505-2E9C-101B-9397-08002B2CF9AE}" pid="5" name="MediaServiceImageTags">
    <vt:lpwstr/>
  </property>
</Properties>
</file>