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56" r:id="rId6"/>
    <p:sldId id="258" r:id="rId7"/>
    <p:sldId id="271" r:id="rId8"/>
    <p:sldId id="262" r:id="rId9"/>
    <p:sldId id="260" r:id="rId10"/>
    <p:sldId id="259" r:id="rId11"/>
    <p:sldId id="270" r:id="rId12"/>
    <p:sldId id="524" r:id="rId13"/>
    <p:sldId id="525" r:id="rId14"/>
    <p:sldId id="523" r:id="rId15"/>
    <p:sldId id="526" r:id="rId16"/>
    <p:sldId id="52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F249F-5891-4253-BA36-EB85C46410B2}" v="199" dt="2022-04-20T19:25:05.458"/>
    <p1510:client id="{97784EE1-CE4E-4911-AF70-9B3209B6A63D}" v="44" dt="2022-04-21T07:51:08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van Koutrik" userId="4d5b4bea-b40d-4dd8-9835-73f4dca1c2d1" providerId="ADAL" clId="{97784EE1-CE4E-4911-AF70-9B3209B6A63D}"/>
    <pc:docChg chg="custSel modSld">
      <pc:chgData name="Joost van Koutrik" userId="4d5b4bea-b40d-4dd8-9835-73f4dca1c2d1" providerId="ADAL" clId="{97784EE1-CE4E-4911-AF70-9B3209B6A63D}" dt="2022-04-21T07:51:08.071" v="91" actId="20577"/>
      <pc:docMkLst>
        <pc:docMk/>
      </pc:docMkLst>
      <pc:sldChg chg="modSp mod">
        <pc:chgData name="Joost van Koutrik" userId="4d5b4bea-b40d-4dd8-9835-73f4dca1c2d1" providerId="ADAL" clId="{97784EE1-CE4E-4911-AF70-9B3209B6A63D}" dt="2022-04-21T07:13:08.056" v="22" actId="6549"/>
        <pc:sldMkLst>
          <pc:docMk/>
          <pc:sldMk cId="2254218878" sldId="259"/>
        </pc:sldMkLst>
        <pc:spChg chg="mod">
          <ac:chgData name="Joost van Koutrik" userId="4d5b4bea-b40d-4dd8-9835-73f4dca1c2d1" providerId="ADAL" clId="{97784EE1-CE4E-4911-AF70-9B3209B6A63D}" dt="2022-04-21T07:13:08.056" v="22" actId="6549"/>
          <ac:spMkLst>
            <pc:docMk/>
            <pc:sldMk cId="2254218878" sldId="259"/>
            <ac:spMk id="8" creationId="{9498CFFC-E62A-466D-98C7-E65E4DCFBD43}"/>
          </ac:spMkLst>
        </pc:spChg>
      </pc:sldChg>
      <pc:sldChg chg="modSp">
        <pc:chgData name="Joost van Koutrik" userId="4d5b4bea-b40d-4dd8-9835-73f4dca1c2d1" providerId="ADAL" clId="{97784EE1-CE4E-4911-AF70-9B3209B6A63D}" dt="2022-04-21T07:51:08.071" v="91" actId="20577"/>
        <pc:sldMkLst>
          <pc:docMk/>
          <pc:sldMk cId="35381453" sldId="260"/>
        </pc:sldMkLst>
        <pc:spChg chg="mod">
          <ac:chgData name="Joost van Koutrik" userId="4d5b4bea-b40d-4dd8-9835-73f4dca1c2d1" providerId="ADAL" clId="{97784EE1-CE4E-4911-AF70-9B3209B6A63D}" dt="2022-04-21T07:51:08.071" v="91" actId="20577"/>
          <ac:spMkLst>
            <pc:docMk/>
            <pc:sldMk cId="35381453" sldId="260"/>
            <ac:spMk id="3" creationId="{00000000-0000-0000-0000-000000000000}"/>
          </ac:spMkLst>
        </pc:spChg>
      </pc:sldChg>
      <pc:sldChg chg="addSp delSp modSp mod">
        <pc:chgData name="Joost van Koutrik" userId="4d5b4bea-b40d-4dd8-9835-73f4dca1c2d1" providerId="ADAL" clId="{97784EE1-CE4E-4911-AF70-9B3209B6A63D}" dt="2022-04-21T07:29:42.661" v="70" actId="1036"/>
        <pc:sldMkLst>
          <pc:docMk/>
          <pc:sldMk cId="3308762281" sldId="262"/>
        </pc:sldMkLst>
        <pc:spChg chg="mod">
          <ac:chgData name="Joost van Koutrik" userId="4d5b4bea-b40d-4dd8-9835-73f4dca1c2d1" providerId="ADAL" clId="{97784EE1-CE4E-4911-AF70-9B3209B6A63D}" dt="2022-04-21T07:28:07.766" v="43" actId="20577"/>
          <ac:spMkLst>
            <pc:docMk/>
            <pc:sldMk cId="3308762281" sldId="262"/>
            <ac:spMk id="2" creationId="{00000000-0000-0000-0000-000000000000}"/>
          </ac:spMkLst>
        </pc:spChg>
        <pc:spChg chg="del">
          <ac:chgData name="Joost van Koutrik" userId="4d5b4bea-b40d-4dd8-9835-73f4dca1c2d1" providerId="ADAL" clId="{97784EE1-CE4E-4911-AF70-9B3209B6A63D}" dt="2022-04-21T07:27:46.531" v="23" actId="478"/>
          <ac:spMkLst>
            <pc:docMk/>
            <pc:sldMk cId="3308762281" sldId="262"/>
            <ac:spMk id="3" creationId="{00000000-0000-0000-0000-000000000000}"/>
          </ac:spMkLst>
        </pc:spChg>
        <pc:spChg chg="add del mod">
          <ac:chgData name="Joost van Koutrik" userId="4d5b4bea-b40d-4dd8-9835-73f4dca1c2d1" providerId="ADAL" clId="{97784EE1-CE4E-4911-AF70-9B3209B6A63D}" dt="2022-04-21T07:27:48.806" v="24" actId="478"/>
          <ac:spMkLst>
            <pc:docMk/>
            <pc:sldMk cId="3308762281" sldId="262"/>
            <ac:spMk id="5" creationId="{4078AC95-7B7D-46AA-9310-75F3DF04EAB0}"/>
          </ac:spMkLst>
        </pc:spChg>
        <pc:spChg chg="add mod">
          <ac:chgData name="Joost van Koutrik" userId="4d5b4bea-b40d-4dd8-9835-73f4dca1c2d1" providerId="ADAL" clId="{97784EE1-CE4E-4911-AF70-9B3209B6A63D}" dt="2022-04-21T07:29:17.849" v="58" actId="14100"/>
          <ac:spMkLst>
            <pc:docMk/>
            <pc:sldMk cId="3308762281" sldId="262"/>
            <ac:spMk id="8" creationId="{5E11CF9F-FBEE-4732-A693-CD9006DD48F4}"/>
          </ac:spMkLst>
        </pc:spChg>
        <pc:picChg chg="add mod">
          <ac:chgData name="Joost van Koutrik" userId="4d5b4bea-b40d-4dd8-9835-73f4dca1c2d1" providerId="ADAL" clId="{97784EE1-CE4E-4911-AF70-9B3209B6A63D}" dt="2022-04-21T07:29:42.661" v="70" actId="1036"/>
          <ac:picMkLst>
            <pc:docMk/>
            <pc:sldMk cId="3308762281" sldId="262"/>
            <ac:picMk id="7" creationId="{6FC39C43-DFFE-4A5F-909E-A603E03AEE25}"/>
          </ac:picMkLst>
        </pc:picChg>
      </pc:sldChg>
    </pc:docChg>
  </pc:docChgLst>
  <pc:docChgLst>
    <pc:chgData name="Joost van Koutrik" userId="4d5b4bea-b40d-4dd8-9835-73f4dca1c2d1" providerId="ADAL" clId="{043F249F-5891-4253-BA36-EB85C46410B2}"/>
    <pc:docChg chg="undo custSel addSld delSld modSld sldOrd">
      <pc:chgData name="Joost van Koutrik" userId="4d5b4bea-b40d-4dd8-9835-73f4dca1c2d1" providerId="ADAL" clId="{043F249F-5891-4253-BA36-EB85C46410B2}" dt="2022-04-20T19:27:16.685" v="3074"/>
      <pc:docMkLst>
        <pc:docMk/>
      </pc:docMkLst>
      <pc:sldChg chg="delSp modSp mod ord">
        <pc:chgData name="Joost van Koutrik" userId="4d5b4bea-b40d-4dd8-9835-73f4dca1c2d1" providerId="ADAL" clId="{043F249F-5891-4253-BA36-EB85C46410B2}" dt="2022-04-20T19:27:16.685" v="3074"/>
        <pc:sldMkLst>
          <pc:docMk/>
          <pc:sldMk cId="3351439039" sldId="256"/>
        </pc:sldMkLst>
        <pc:spChg chg="mod">
          <ac:chgData name="Joost van Koutrik" userId="4d5b4bea-b40d-4dd8-9835-73f4dca1c2d1" providerId="ADAL" clId="{043F249F-5891-4253-BA36-EB85C46410B2}" dt="2022-04-20T15:19:54.578" v="2119" actId="20578"/>
          <ac:spMkLst>
            <pc:docMk/>
            <pc:sldMk cId="3351439039" sldId="256"/>
            <ac:spMk id="3" creationId="{00000000-0000-0000-0000-000000000000}"/>
          </ac:spMkLst>
        </pc:spChg>
        <pc:spChg chg="del mod">
          <ac:chgData name="Joost van Koutrik" userId="4d5b4bea-b40d-4dd8-9835-73f4dca1c2d1" providerId="ADAL" clId="{043F249F-5891-4253-BA36-EB85C46410B2}" dt="2022-04-20T19:03:57.573" v="2417" actId="478"/>
          <ac:spMkLst>
            <pc:docMk/>
            <pc:sldMk cId="3351439039" sldId="256"/>
            <ac:spMk id="4" creationId="{869017A2-2A3C-4BD3-A33D-AAC2D84AFD24}"/>
          </ac:spMkLst>
        </pc:spChg>
      </pc:sldChg>
      <pc:sldChg chg="del">
        <pc:chgData name="Joost van Koutrik" userId="4d5b4bea-b40d-4dd8-9835-73f4dca1c2d1" providerId="ADAL" clId="{043F249F-5891-4253-BA36-EB85C46410B2}" dt="2022-04-20T13:45:15.685" v="298" actId="47"/>
        <pc:sldMkLst>
          <pc:docMk/>
          <pc:sldMk cId="813225833" sldId="257"/>
        </pc:sldMkLst>
      </pc:sldChg>
      <pc:sldChg chg="delSp modSp mod modAnim">
        <pc:chgData name="Joost van Koutrik" userId="4d5b4bea-b40d-4dd8-9835-73f4dca1c2d1" providerId="ADAL" clId="{043F249F-5891-4253-BA36-EB85C46410B2}" dt="2022-04-20T19:18:57.550" v="2868"/>
        <pc:sldMkLst>
          <pc:docMk/>
          <pc:sldMk cId="151199774" sldId="258"/>
        </pc:sldMkLst>
        <pc:spChg chg="mod">
          <ac:chgData name="Joost van Koutrik" userId="4d5b4bea-b40d-4dd8-9835-73f4dca1c2d1" providerId="ADAL" clId="{043F249F-5891-4253-BA36-EB85C46410B2}" dt="2022-04-20T13:48:36.617" v="569" actId="27636"/>
          <ac:spMkLst>
            <pc:docMk/>
            <pc:sldMk cId="151199774" sldId="258"/>
            <ac:spMk id="2" creationId="{00000000-0000-0000-0000-000000000000}"/>
          </ac:spMkLst>
        </pc:spChg>
        <pc:spChg chg="mod">
          <ac:chgData name="Joost van Koutrik" userId="4d5b4bea-b40d-4dd8-9835-73f4dca1c2d1" providerId="ADAL" clId="{043F249F-5891-4253-BA36-EB85C46410B2}" dt="2022-04-20T19:18:17.028" v="2864" actId="20578"/>
          <ac:spMkLst>
            <pc:docMk/>
            <pc:sldMk cId="151199774" sldId="258"/>
            <ac:spMk id="3" creationId="{00000000-0000-0000-0000-000000000000}"/>
          </ac:spMkLst>
        </pc:spChg>
        <pc:spChg chg="del">
          <ac:chgData name="Joost van Koutrik" userId="4d5b4bea-b40d-4dd8-9835-73f4dca1c2d1" providerId="ADAL" clId="{043F249F-5891-4253-BA36-EB85C46410B2}" dt="2022-04-20T19:03:53.662" v="2415" actId="478"/>
          <ac:spMkLst>
            <pc:docMk/>
            <pc:sldMk cId="151199774" sldId="258"/>
            <ac:spMk id="6" creationId="{CF3CD31F-3C0C-4D07-AE81-FB7D663A0D54}"/>
          </ac:spMkLst>
        </pc:spChg>
      </pc:sldChg>
      <pc:sldChg chg="addSp delSp modSp mod modAnim">
        <pc:chgData name="Joost van Koutrik" userId="4d5b4bea-b40d-4dd8-9835-73f4dca1c2d1" providerId="ADAL" clId="{043F249F-5891-4253-BA36-EB85C46410B2}" dt="2022-04-20T19:20:06.761" v="2880"/>
        <pc:sldMkLst>
          <pc:docMk/>
          <pc:sldMk cId="2254218878" sldId="259"/>
        </pc:sldMkLst>
        <pc:spChg chg="mod">
          <ac:chgData name="Joost van Koutrik" userId="4d5b4bea-b40d-4dd8-9835-73f4dca1c2d1" providerId="ADAL" clId="{043F249F-5891-4253-BA36-EB85C46410B2}" dt="2022-04-20T19:02:55.946" v="2401" actId="5793"/>
          <ac:spMkLst>
            <pc:docMk/>
            <pc:sldMk cId="2254218878" sldId="259"/>
            <ac:spMk id="2" creationId="{00000000-0000-0000-0000-000000000000}"/>
          </ac:spMkLst>
        </pc:spChg>
        <pc:spChg chg="add mod">
          <ac:chgData name="Joost van Koutrik" userId="4d5b4bea-b40d-4dd8-9835-73f4dca1c2d1" providerId="ADAL" clId="{043F249F-5891-4253-BA36-EB85C46410B2}" dt="2022-04-20T15:17:27.520" v="2114" actId="20577"/>
          <ac:spMkLst>
            <pc:docMk/>
            <pc:sldMk cId="2254218878" sldId="259"/>
            <ac:spMk id="8" creationId="{9498CFFC-E62A-466D-98C7-E65E4DCFBD43}"/>
          </ac:spMkLst>
        </pc:spChg>
        <pc:spChg chg="del">
          <ac:chgData name="Joost van Koutrik" userId="4d5b4bea-b40d-4dd8-9835-73f4dca1c2d1" providerId="ADAL" clId="{043F249F-5891-4253-BA36-EB85C46410B2}" dt="2022-04-20T19:03:40.974" v="2410" actId="478"/>
          <ac:spMkLst>
            <pc:docMk/>
            <pc:sldMk cId="2254218878" sldId="259"/>
            <ac:spMk id="9" creationId="{9A13D0CB-FA97-4327-A49F-6996D4F2A968}"/>
          </ac:spMkLst>
        </pc:spChg>
        <pc:spChg chg="add mod">
          <ac:chgData name="Joost van Koutrik" userId="4d5b4bea-b40d-4dd8-9835-73f4dca1c2d1" providerId="ADAL" clId="{043F249F-5891-4253-BA36-EB85C46410B2}" dt="2022-04-20T15:10:23.331" v="1917"/>
          <ac:spMkLst>
            <pc:docMk/>
            <pc:sldMk cId="2254218878" sldId="259"/>
            <ac:spMk id="10" creationId="{604A3BDD-100E-4902-BE80-99F7164F03C3}"/>
          </ac:spMkLst>
        </pc:spChg>
        <pc:picChg chg="add del mod">
          <ac:chgData name="Joost van Koutrik" userId="4d5b4bea-b40d-4dd8-9835-73f4dca1c2d1" providerId="ADAL" clId="{043F249F-5891-4253-BA36-EB85C46410B2}" dt="2022-04-20T15:10:31.837" v="1921" actId="478"/>
          <ac:picMkLst>
            <pc:docMk/>
            <pc:sldMk cId="2254218878" sldId="259"/>
            <ac:picMk id="6" creationId="{30F22375-ADA2-4CFC-B41D-AFD991284E30}"/>
          </ac:picMkLst>
        </pc:picChg>
        <pc:picChg chg="del mod">
          <ac:chgData name="Joost van Koutrik" userId="4d5b4bea-b40d-4dd8-9835-73f4dca1c2d1" providerId="ADAL" clId="{043F249F-5891-4253-BA36-EB85C46410B2}" dt="2022-04-20T13:42:28.963" v="136" actId="478"/>
          <ac:picMkLst>
            <pc:docMk/>
            <pc:sldMk cId="2254218878" sldId="259"/>
            <ac:picMk id="7" creationId="{6932A28E-93AA-4678-B5E2-61DD83AC482E}"/>
          </ac:picMkLst>
        </pc:picChg>
      </pc:sldChg>
      <pc:sldChg chg="delSp modSp mod ord modAnim">
        <pc:chgData name="Joost van Koutrik" userId="4d5b4bea-b40d-4dd8-9835-73f4dca1c2d1" providerId="ADAL" clId="{043F249F-5891-4253-BA36-EB85C46410B2}" dt="2022-04-20T19:24:55.761" v="3072" actId="20577"/>
        <pc:sldMkLst>
          <pc:docMk/>
          <pc:sldMk cId="35381453" sldId="260"/>
        </pc:sldMkLst>
        <pc:spChg chg="mod">
          <ac:chgData name="Joost van Koutrik" userId="4d5b4bea-b40d-4dd8-9835-73f4dca1c2d1" providerId="ADAL" clId="{043F249F-5891-4253-BA36-EB85C46410B2}" dt="2022-04-20T19:23:33.087" v="2974" actId="20577"/>
          <ac:spMkLst>
            <pc:docMk/>
            <pc:sldMk cId="35381453" sldId="260"/>
            <ac:spMk id="2" creationId="{00000000-0000-0000-0000-000000000000}"/>
          </ac:spMkLst>
        </pc:spChg>
        <pc:spChg chg="mod">
          <ac:chgData name="Joost van Koutrik" userId="4d5b4bea-b40d-4dd8-9835-73f4dca1c2d1" providerId="ADAL" clId="{043F249F-5891-4253-BA36-EB85C46410B2}" dt="2022-04-20T19:24:55.761" v="3072" actId="20577"/>
          <ac:spMkLst>
            <pc:docMk/>
            <pc:sldMk cId="35381453" sldId="260"/>
            <ac:spMk id="3" creationId="{00000000-0000-0000-0000-000000000000}"/>
          </ac:spMkLst>
        </pc:spChg>
        <pc:spChg chg="del">
          <ac:chgData name="Joost van Koutrik" userId="4d5b4bea-b40d-4dd8-9835-73f4dca1c2d1" providerId="ADAL" clId="{043F249F-5891-4253-BA36-EB85C46410B2}" dt="2022-04-20T19:03:46.262" v="2412" actId="478"/>
          <ac:spMkLst>
            <pc:docMk/>
            <pc:sldMk cId="35381453" sldId="260"/>
            <ac:spMk id="5" creationId="{0A0FC05B-A2C7-4003-A7FD-4B9CAAA2834E}"/>
          </ac:spMkLst>
        </pc:spChg>
      </pc:sldChg>
      <pc:sldChg chg="del">
        <pc:chgData name="Joost van Koutrik" userId="4d5b4bea-b40d-4dd8-9835-73f4dca1c2d1" providerId="ADAL" clId="{043F249F-5891-4253-BA36-EB85C46410B2}" dt="2022-04-20T13:47:06.527" v="510" actId="47"/>
        <pc:sldMkLst>
          <pc:docMk/>
          <pc:sldMk cId="1698541690" sldId="261"/>
        </pc:sldMkLst>
      </pc:sldChg>
      <pc:sldChg chg="delSp modSp mod ord modAnim">
        <pc:chgData name="Joost van Koutrik" userId="4d5b4bea-b40d-4dd8-9835-73f4dca1c2d1" providerId="ADAL" clId="{043F249F-5891-4253-BA36-EB85C46410B2}" dt="2022-04-20T19:19:31.931" v="2872"/>
        <pc:sldMkLst>
          <pc:docMk/>
          <pc:sldMk cId="3308762281" sldId="262"/>
        </pc:sldMkLst>
        <pc:spChg chg="mod">
          <ac:chgData name="Joost van Koutrik" userId="4d5b4bea-b40d-4dd8-9835-73f4dca1c2d1" providerId="ADAL" clId="{043F249F-5891-4253-BA36-EB85C46410B2}" dt="2022-04-20T13:55:51.991" v="735" actId="20577"/>
          <ac:spMkLst>
            <pc:docMk/>
            <pc:sldMk cId="3308762281" sldId="262"/>
            <ac:spMk id="2" creationId="{00000000-0000-0000-0000-000000000000}"/>
          </ac:spMkLst>
        </pc:spChg>
        <pc:spChg chg="del">
          <ac:chgData name="Joost van Koutrik" userId="4d5b4bea-b40d-4dd8-9835-73f4dca1c2d1" providerId="ADAL" clId="{043F249F-5891-4253-BA36-EB85C46410B2}" dt="2022-04-20T19:03:48.485" v="2413" actId="478"/>
          <ac:spMkLst>
            <pc:docMk/>
            <pc:sldMk cId="3308762281" sldId="262"/>
            <ac:spMk id="7" creationId="{68BE26AE-43A9-4A8B-BDDD-778217B6F595}"/>
          </ac:spMkLst>
        </pc:spChg>
      </pc:sldChg>
      <pc:sldChg chg="del">
        <pc:chgData name="Joost van Koutrik" userId="4d5b4bea-b40d-4dd8-9835-73f4dca1c2d1" providerId="ADAL" clId="{043F249F-5891-4253-BA36-EB85C46410B2}" dt="2022-04-20T13:56:20.251" v="737" actId="47"/>
        <pc:sldMkLst>
          <pc:docMk/>
          <pc:sldMk cId="1882481813" sldId="263"/>
        </pc:sldMkLst>
      </pc:sldChg>
      <pc:sldChg chg="del">
        <pc:chgData name="Joost van Koutrik" userId="4d5b4bea-b40d-4dd8-9835-73f4dca1c2d1" providerId="ADAL" clId="{043F249F-5891-4253-BA36-EB85C46410B2}" dt="2022-04-20T13:57:45.023" v="833" actId="47"/>
        <pc:sldMkLst>
          <pc:docMk/>
          <pc:sldMk cId="223088204" sldId="264"/>
        </pc:sldMkLst>
      </pc:sldChg>
      <pc:sldChg chg="del">
        <pc:chgData name="Joost van Koutrik" userId="4d5b4bea-b40d-4dd8-9835-73f4dca1c2d1" providerId="ADAL" clId="{043F249F-5891-4253-BA36-EB85C46410B2}" dt="2022-04-20T13:58:52.990" v="913" actId="47"/>
        <pc:sldMkLst>
          <pc:docMk/>
          <pc:sldMk cId="3348909228" sldId="265"/>
        </pc:sldMkLst>
      </pc:sldChg>
      <pc:sldChg chg="del">
        <pc:chgData name="Joost van Koutrik" userId="4d5b4bea-b40d-4dd8-9835-73f4dca1c2d1" providerId="ADAL" clId="{043F249F-5891-4253-BA36-EB85C46410B2}" dt="2022-04-20T14:00:06.289" v="1079" actId="47"/>
        <pc:sldMkLst>
          <pc:docMk/>
          <pc:sldMk cId="3906688439" sldId="266"/>
        </pc:sldMkLst>
      </pc:sldChg>
      <pc:sldChg chg="del">
        <pc:chgData name="Joost van Koutrik" userId="4d5b4bea-b40d-4dd8-9835-73f4dca1c2d1" providerId="ADAL" clId="{043F249F-5891-4253-BA36-EB85C46410B2}" dt="2022-04-20T15:00:13.866" v="1246" actId="47"/>
        <pc:sldMkLst>
          <pc:docMk/>
          <pc:sldMk cId="2032830277" sldId="267"/>
        </pc:sldMkLst>
      </pc:sldChg>
      <pc:sldChg chg="del">
        <pc:chgData name="Joost van Koutrik" userId="4d5b4bea-b40d-4dd8-9835-73f4dca1c2d1" providerId="ADAL" clId="{043F249F-5891-4253-BA36-EB85C46410B2}" dt="2022-04-20T15:00:13.866" v="1246" actId="47"/>
        <pc:sldMkLst>
          <pc:docMk/>
          <pc:sldMk cId="1911021706" sldId="268"/>
        </pc:sldMkLst>
      </pc:sldChg>
      <pc:sldChg chg="del">
        <pc:chgData name="Joost van Koutrik" userId="4d5b4bea-b40d-4dd8-9835-73f4dca1c2d1" providerId="ADAL" clId="{043F249F-5891-4253-BA36-EB85C46410B2}" dt="2022-04-20T14:00:05.848" v="1078" actId="47"/>
        <pc:sldMkLst>
          <pc:docMk/>
          <pc:sldMk cId="1367383743" sldId="269"/>
        </pc:sldMkLst>
      </pc:sldChg>
      <pc:sldChg chg="addSp delSp modSp add mod modAnim">
        <pc:chgData name="Joost van Koutrik" userId="4d5b4bea-b40d-4dd8-9835-73f4dca1c2d1" providerId="ADAL" clId="{043F249F-5891-4253-BA36-EB85C46410B2}" dt="2022-04-20T19:20:21.852" v="2885"/>
        <pc:sldMkLst>
          <pc:docMk/>
          <pc:sldMk cId="1776270087" sldId="270"/>
        </pc:sldMkLst>
        <pc:spChg chg="mod">
          <ac:chgData name="Joost van Koutrik" userId="4d5b4bea-b40d-4dd8-9835-73f4dca1c2d1" providerId="ADAL" clId="{043F249F-5891-4253-BA36-EB85C46410B2}" dt="2022-04-20T19:03:02.466" v="2405" actId="5793"/>
          <ac:spMkLst>
            <pc:docMk/>
            <pc:sldMk cId="1776270087" sldId="270"/>
            <ac:spMk id="2" creationId="{00000000-0000-0000-0000-000000000000}"/>
          </ac:spMkLst>
        </pc:spChg>
        <pc:spChg chg="add mod">
          <ac:chgData name="Joost van Koutrik" userId="4d5b4bea-b40d-4dd8-9835-73f4dca1c2d1" providerId="ADAL" clId="{043F249F-5891-4253-BA36-EB85C46410B2}" dt="2022-04-20T19:03:11.084" v="2407" actId="14100"/>
          <ac:spMkLst>
            <pc:docMk/>
            <pc:sldMk cId="1776270087" sldId="270"/>
            <ac:spMk id="8" creationId="{0E011151-5F28-4A0C-B896-6C145D102F08}"/>
          </ac:spMkLst>
        </pc:spChg>
        <pc:spChg chg="del">
          <ac:chgData name="Joost van Koutrik" userId="4d5b4bea-b40d-4dd8-9835-73f4dca1c2d1" providerId="ADAL" clId="{043F249F-5891-4253-BA36-EB85C46410B2}" dt="2022-04-20T19:03:43.421" v="2411" actId="478"/>
          <ac:spMkLst>
            <pc:docMk/>
            <pc:sldMk cId="1776270087" sldId="270"/>
            <ac:spMk id="9" creationId="{9A13D0CB-FA97-4327-A49F-6996D4F2A968}"/>
          </ac:spMkLst>
        </pc:spChg>
        <pc:picChg chg="del">
          <ac:chgData name="Joost van Koutrik" userId="4d5b4bea-b40d-4dd8-9835-73f4dca1c2d1" providerId="ADAL" clId="{043F249F-5891-4253-BA36-EB85C46410B2}" dt="2022-04-20T13:55:30.863" v="728" actId="478"/>
          <ac:picMkLst>
            <pc:docMk/>
            <pc:sldMk cId="1776270087" sldId="270"/>
            <ac:picMk id="6" creationId="{30F22375-ADA2-4CFC-B41D-AFD991284E30}"/>
          </ac:picMkLst>
        </pc:picChg>
        <pc:picChg chg="mod">
          <ac:chgData name="Joost van Koutrik" userId="4d5b4bea-b40d-4dd8-9835-73f4dca1c2d1" providerId="ADAL" clId="{043F249F-5891-4253-BA36-EB85C46410B2}" dt="2022-04-20T15:13:07.160" v="2009" actId="1038"/>
          <ac:picMkLst>
            <pc:docMk/>
            <pc:sldMk cId="1776270087" sldId="270"/>
            <ac:picMk id="7" creationId="{6932A28E-93AA-4678-B5E2-61DD83AC482E}"/>
          </ac:picMkLst>
        </pc:picChg>
        <pc:picChg chg="add mod ord">
          <ac:chgData name="Joost van Koutrik" userId="4d5b4bea-b40d-4dd8-9835-73f4dca1c2d1" providerId="ADAL" clId="{043F249F-5891-4253-BA36-EB85C46410B2}" dt="2022-04-20T15:13:13.959" v="2028" actId="1037"/>
          <ac:picMkLst>
            <pc:docMk/>
            <pc:sldMk cId="1776270087" sldId="270"/>
            <ac:picMk id="10" creationId="{73DF4EDB-ECA8-4870-96C2-12382E1A013C}"/>
          </ac:picMkLst>
        </pc:picChg>
      </pc:sldChg>
      <pc:sldChg chg="delSp modSp add mod modAnim">
        <pc:chgData name="Joost van Koutrik" userId="4d5b4bea-b40d-4dd8-9835-73f4dca1c2d1" providerId="ADAL" clId="{043F249F-5891-4253-BA36-EB85C46410B2}" dt="2022-04-20T19:19:22.772" v="2871"/>
        <pc:sldMkLst>
          <pc:docMk/>
          <pc:sldMk cId="332712250" sldId="271"/>
        </pc:sldMkLst>
        <pc:spChg chg="mod">
          <ac:chgData name="Joost van Koutrik" userId="4d5b4bea-b40d-4dd8-9835-73f4dca1c2d1" providerId="ADAL" clId="{043F249F-5891-4253-BA36-EB85C46410B2}" dt="2022-04-20T13:55:11.940" v="727" actId="20577"/>
          <ac:spMkLst>
            <pc:docMk/>
            <pc:sldMk cId="332712250" sldId="271"/>
            <ac:spMk id="3" creationId="{00000000-0000-0000-0000-000000000000}"/>
          </ac:spMkLst>
        </pc:spChg>
        <pc:spChg chg="del">
          <ac:chgData name="Joost van Koutrik" userId="4d5b4bea-b40d-4dd8-9835-73f4dca1c2d1" providerId="ADAL" clId="{043F249F-5891-4253-BA36-EB85C46410B2}" dt="2022-04-20T19:03:51.125" v="2414" actId="478"/>
          <ac:spMkLst>
            <pc:docMk/>
            <pc:sldMk cId="332712250" sldId="271"/>
            <ac:spMk id="6" creationId="{CF3CD31F-3C0C-4D07-AE81-FB7D663A0D54}"/>
          </ac:spMkLst>
        </pc:spChg>
      </pc:sldChg>
      <pc:sldChg chg="add del">
        <pc:chgData name="Joost van Koutrik" userId="4d5b4bea-b40d-4dd8-9835-73f4dca1c2d1" providerId="ADAL" clId="{043F249F-5891-4253-BA36-EB85C46410B2}" dt="2022-04-20T13:52:47.734" v="651" actId="47"/>
        <pc:sldMkLst>
          <pc:docMk/>
          <pc:sldMk cId="945464600" sldId="271"/>
        </pc:sldMkLst>
      </pc:sldChg>
      <pc:sldChg chg="addSp delSp modSp add mod">
        <pc:chgData name="Joost van Koutrik" userId="4d5b4bea-b40d-4dd8-9835-73f4dca1c2d1" providerId="ADAL" clId="{043F249F-5891-4253-BA36-EB85C46410B2}" dt="2022-04-20T18:41:39.818" v="2255" actId="20577"/>
        <pc:sldMkLst>
          <pc:docMk/>
          <pc:sldMk cId="2807493072" sldId="523"/>
        </pc:sldMkLst>
        <pc:spChg chg="add del mod">
          <ac:chgData name="Joost van Koutrik" userId="4d5b4bea-b40d-4dd8-9835-73f4dca1c2d1" providerId="ADAL" clId="{043F249F-5891-4253-BA36-EB85C46410B2}" dt="2022-04-20T15:14:09.009" v="2033" actId="478"/>
          <ac:spMkLst>
            <pc:docMk/>
            <pc:sldMk cId="2807493072" sldId="523"/>
            <ac:spMk id="3" creationId="{14C9A790-723D-4888-A946-2C4AE32C488A}"/>
          </ac:spMkLst>
        </pc:spChg>
        <pc:spChg chg="add mod">
          <ac:chgData name="Joost van Koutrik" userId="4d5b4bea-b40d-4dd8-9835-73f4dca1c2d1" providerId="ADAL" clId="{043F249F-5891-4253-BA36-EB85C46410B2}" dt="2022-04-20T18:41:39.818" v="2255" actId="20577"/>
          <ac:spMkLst>
            <pc:docMk/>
            <pc:sldMk cId="2807493072" sldId="523"/>
            <ac:spMk id="6" creationId="{9DA9D2A7-5B59-4D86-B40A-722BCE036C25}"/>
          </ac:spMkLst>
        </pc:spChg>
        <pc:spChg chg="del mod">
          <ac:chgData name="Joost van Koutrik" userId="4d5b4bea-b40d-4dd8-9835-73f4dca1c2d1" providerId="ADAL" clId="{043F249F-5891-4253-BA36-EB85C46410B2}" dt="2022-04-20T15:14:06.772" v="2032" actId="478"/>
          <ac:spMkLst>
            <pc:docMk/>
            <pc:sldMk cId="2807493072" sldId="523"/>
            <ac:spMk id="29698" creationId="{53DA11F9-C2DD-489C-B43A-D6C54B3A9964}"/>
          </ac:spMkLst>
        </pc:spChg>
        <pc:picChg chg="mod">
          <ac:chgData name="Joost van Koutrik" userId="4d5b4bea-b40d-4dd8-9835-73f4dca1c2d1" providerId="ADAL" clId="{043F249F-5891-4253-BA36-EB85C46410B2}" dt="2022-04-20T15:14:57.592" v="2096" actId="1076"/>
          <ac:picMkLst>
            <pc:docMk/>
            <pc:sldMk cId="2807493072" sldId="523"/>
            <ac:picMk id="4" creationId="{2F5497EA-CC89-49D0-998D-A01E31CBA564}"/>
          </ac:picMkLst>
        </pc:picChg>
      </pc:sldChg>
      <pc:sldChg chg="addSp delSp modSp add mod modAnim">
        <pc:chgData name="Joost van Koutrik" userId="4d5b4bea-b40d-4dd8-9835-73f4dca1c2d1" providerId="ADAL" clId="{043F249F-5891-4253-BA36-EB85C46410B2}" dt="2022-04-20T19:21:33.282" v="2944"/>
        <pc:sldMkLst>
          <pc:docMk/>
          <pc:sldMk cId="115868676" sldId="524"/>
        </pc:sldMkLst>
        <pc:spChg chg="mod">
          <ac:chgData name="Joost van Koutrik" userId="4d5b4bea-b40d-4dd8-9835-73f4dca1c2d1" providerId="ADAL" clId="{043F249F-5891-4253-BA36-EB85C46410B2}" dt="2022-04-20T19:20:43.463" v="2922" actId="20577"/>
          <ac:spMkLst>
            <pc:docMk/>
            <pc:sldMk cId="115868676" sldId="524"/>
            <ac:spMk id="2" creationId="{00000000-0000-0000-0000-000000000000}"/>
          </ac:spMkLst>
        </pc:spChg>
        <pc:spChg chg="add del mod">
          <ac:chgData name="Joost van Koutrik" userId="4d5b4bea-b40d-4dd8-9835-73f4dca1c2d1" providerId="ADAL" clId="{043F249F-5891-4253-BA36-EB85C46410B2}" dt="2022-04-20T15:15:56.569" v="2099" actId="478"/>
          <ac:spMkLst>
            <pc:docMk/>
            <pc:sldMk cId="115868676" sldId="524"/>
            <ac:spMk id="4" creationId="{CF18EF1E-97BD-4EF8-A234-864FF149F056}"/>
          </ac:spMkLst>
        </pc:spChg>
        <pc:spChg chg="del">
          <ac:chgData name="Joost van Koutrik" userId="4d5b4bea-b40d-4dd8-9835-73f4dca1c2d1" providerId="ADAL" clId="{043F249F-5891-4253-BA36-EB85C46410B2}" dt="2022-04-20T15:15:53.971" v="2098" actId="478"/>
          <ac:spMkLst>
            <pc:docMk/>
            <pc:sldMk cId="115868676" sldId="524"/>
            <ac:spMk id="8" creationId="{0E011151-5F28-4A0C-B896-6C145D102F08}"/>
          </ac:spMkLst>
        </pc:spChg>
        <pc:spChg chg="del">
          <ac:chgData name="Joost van Koutrik" userId="4d5b4bea-b40d-4dd8-9835-73f4dca1c2d1" providerId="ADAL" clId="{043F249F-5891-4253-BA36-EB85C46410B2}" dt="2022-04-20T19:03:37.847" v="2409" actId="478"/>
          <ac:spMkLst>
            <pc:docMk/>
            <pc:sldMk cId="115868676" sldId="524"/>
            <ac:spMk id="9" creationId="{9A13D0CB-FA97-4327-A49F-6996D4F2A968}"/>
          </ac:spMkLst>
        </pc:spChg>
        <pc:spChg chg="add mod">
          <ac:chgData name="Joost van Koutrik" userId="4d5b4bea-b40d-4dd8-9835-73f4dca1c2d1" providerId="ADAL" clId="{043F249F-5891-4253-BA36-EB85C46410B2}" dt="2022-04-20T15:16:42.237" v="2108" actId="948"/>
          <ac:spMkLst>
            <pc:docMk/>
            <pc:sldMk cId="115868676" sldId="524"/>
            <ac:spMk id="11" creationId="{8DF541BE-0B6B-4FF0-987B-8548D57F6E8A}"/>
          </ac:spMkLst>
        </pc:spChg>
        <pc:spChg chg="add mod">
          <ac:chgData name="Joost van Koutrik" userId="4d5b4bea-b40d-4dd8-9835-73f4dca1c2d1" providerId="ADAL" clId="{043F249F-5891-4253-BA36-EB85C46410B2}" dt="2022-04-20T15:17:03.247" v="2110" actId="207"/>
          <ac:spMkLst>
            <pc:docMk/>
            <pc:sldMk cId="115868676" sldId="524"/>
            <ac:spMk id="12" creationId="{9C1013F1-673A-4A24-BA0E-536508403671}"/>
          </ac:spMkLst>
        </pc:spChg>
        <pc:picChg chg="del">
          <ac:chgData name="Joost van Koutrik" userId="4d5b4bea-b40d-4dd8-9835-73f4dca1c2d1" providerId="ADAL" clId="{043F249F-5891-4253-BA36-EB85C46410B2}" dt="2022-04-20T15:15:53.971" v="2098" actId="478"/>
          <ac:picMkLst>
            <pc:docMk/>
            <pc:sldMk cId="115868676" sldId="524"/>
            <ac:picMk id="7" creationId="{6932A28E-93AA-4678-B5E2-61DD83AC482E}"/>
          </ac:picMkLst>
        </pc:picChg>
        <pc:picChg chg="del">
          <ac:chgData name="Joost van Koutrik" userId="4d5b4bea-b40d-4dd8-9835-73f4dca1c2d1" providerId="ADAL" clId="{043F249F-5891-4253-BA36-EB85C46410B2}" dt="2022-04-20T15:15:53.971" v="2098" actId="478"/>
          <ac:picMkLst>
            <pc:docMk/>
            <pc:sldMk cId="115868676" sldId="524"/>
            <ac:picMk id="10" creationId="{73DF4EDB-ECA8-4870-96C2-12382E1A013C}"/>
          </ac:picMkLst>
        </pc:picChg>
      </pc:sldChg>
      <pc:sldChg chg="addSp delSp modSp add mod modAnim">
        <pc:chgData name="Joost van Koutrik" userId="4d5b4bea-b40d-4dd8-9835-73f4dca1c2d1" providerId="ADAL" clId="{043F249F-5891-4253-BA36-EB85C46410B2}" dt="2022-04-20T19:03:33.510" v="2408" actId="478"/>
        <pc:sldMkLst>
          <pc:docMk/>
          <pc:sldMk cId="88618194" sldId="525"/>
        </pc:sldMkLst>
        <pc:spChg chg="mod">
          <ac:chgData name="Joost van Koutrik" userId="4d5b4bea-b40d-4dd8-9835-73f4dca1c2d1" providerId="ADAL" clId="{043F249F-5891-4253-BA36-EB85C46410B2}" dt="2022-04-20T15:20:43.890" v="2167" actId="20577"/>
          <ac:spMkLst>
            <pc:docMk/>
            <pc:sldMk cId="88618194" sldId="525"/>
            <ac:spMk id="2" creationId="{00000000-0000-0000-0000-000000000000}"/>
          </ac:spMkLst>
        </pc:spChg>
        <pc:spChg chg="del">
          <ac:chgData name="Joost van Koutrik" userId="4d5b4bea-b40d-4dd8-9835-73f4dca1c2d1" providerId="ADAL" clId="{043F249F-5891-4253-BA36-EB85C46410B2}" dt="2022-04-20T19:03:33.510" v="2408" actId="478"/>
          <ac:spMkLst>
            <pc:docMk/>
            <pc:sldMk cId="88618194" sldId="525"/>
            <ac:spMk id="9" creationId="{9A13D0CB-FA97-4327-A49F-6996D4F2A968}"/>
          </ac:spMkLst>
        </pc:spChg>
        <pc:spChg chg="del">
          <ac:chgData name="Joost van Koutrik" userId="4d5b4bea-b40d-4dd8-9835-73f4dca1c2d1" providerId="ADAL" clId="{043F249F-5891-4253-BA36-EB85C46410B2}" dt="2022-04-20T15:19:35.571" v="2116" actId="478"/>
          <ac:spMkLst>
            <pc:docMk/>
            <pc:sldMk cId="88618194" sldId="525"/>
            <ac:spMk id="11" creationId="{8DF541BE-0B6B-4FF0-987B-8548D57F6E8A}"/>
          </ac:spMkLst>
        </pc:spChg>
        <pc:spChg chg="del">
          <ac:chgData name="Joost van Koutrik" userId="4d5b4bea-b40d-4dd8-9835-73f4dca1c2d1" providerId="ADAL" clId="{043F249F-5891-4253-BA36-EB85C46410B2}" dt="2022-04-20T15:19:35.571" v="2116" actId="478"/>
          <ac:spMkLst>
            <pc:docMk/>
            <pc:sldMk cId="88618194" sldId="525"/>
            <ac:spMk id="12" creationId="{9C1013F1-673A-4A24-BA0E-536508403671}"/>
          </ac:spMkLst>
        </pc:spChg>
        <pc:graphicFrameChg chg="add mod modGraphic">
          <ac:chgData name="Joost van Koutrik" userId="4d5b4bea-b40d-4dd8-9835-73f4dca1c2d1" providerId="ADAL" clId="{043F249F-5891-4253-BA36-EB85C46410B2}" dt="2022-04-20T15:20:56.090" v="2170" actId="255"/>
          <ac:graphicFrameMkLst>
            <pc:docMk/>
            <pc:sldMk cId="88618194" sldId="525"/>
            <ac:graphicFrameMk id="6" creationId="{8588CB91-DD5E-43A9-9919-66470389D089}"/>
          </ac:graphicFrameMkLst>
        </pc:graphicFrameChg>
      </pc:sldChg>
      <pc:sldChg chg="addSp delSp modSp add mod">
        <pc:chgData name="Joost van Koutrik" userId="4d5b4bea-b40d-4dd8-9835-73f4dca1c2d1" providerId="ADAL" clId="{043F249F-5891-4253-BA36-EB85C46410B2}" dt="2022-04-20T19:01:02.898" v="2393" actId="14100"/>
        <pc:sldMkLst>
          <pc:docMk/>
          <pc:sldMk cId="1000631644" sldId="526"/>
        </pc:sldMkLst>
        <pc:spChg chg="mod">
          <ac:chgData name="Joost van Koutrik" userId="4d5b4bea-b40d-4dd8-9835-73f4dca1c2d1" providerId="ADAL" clId="{043F249F-5891-4253-BA36-EB85C46410B2}" dt="2022-04-20T18:57:37.086" v="2321" actId="20577"/>
          <ac:spMkLst>
            <pc:docMk/>
            <pc:sldMk cId="1000631644" sldId="526"/>
            <ac:spMk id="6" creationId="{9DA9D2A7-5B59-4D86-B40A-722BCE036C25}"/>
          </ac:spMkLst>
        </pc:spChg>
        <pc:picChg chg="add mod">
          <ac:chgData name="Joost van Koutrik" userId="4d5b4bea-b40d-4dd8-9835-73f4dca1c2d1" providerId="ADAL" clId="{043F249F-5891-4253-BA36-EB85C46410B2}" dt="2022-04-20T19:00:49.694" v="2392" actId="1037"/>
          <ac:picMkLst>
            <pc:docMk/>
            <pc:sldMk cId="1000631644" sldId="526"/>
            <ac:picMk id="3" creationId="{083C70A6-C15D-4E9D-9291-A0FEE1CF00CA}"/>
          </ac:picMkLst>
        </pc:picChg>
        <pc:picChg chg="del">
          <ac:chgData name="Joost van Koutrik" userId="4d5b4bea-b40d-4dd8-9835-73f4dca1c2d1" providerId="ADAL" clId="{043F249F-5891-4253-BA36-EB85C46410B2}" dt="2022-04-20T15:21:38.273" v="2248" actId="478"/>
          <ac:picMkLst>
            <pc:docMk/>
            <pc:sldMk cId="1000631644" sldId="526"/>
            <ac:picMk id="4" creationId="{2F5497EA-CC89-49D0-998D-A01E31CBA564}"/>
          </ac:picMkLst>
        </pc:picChg>
        <pc:picChg chg="add mod">
          <ac:chgData name="Joost van Koutrik" userId="4d5b4bea-b40d-4dd8-9835-73f4dca1c2d1" providerId="ADAL" clId="{043F249F-5891-4253-BA36-EB85C46410B2}" dt="2022-04-20T19:00:49.694" v="2392" actId="1037"/>
          <ac:picMkLst>
            <pc:docMk/>
            <pc:sldMk cId="1000631644" sldId="526"/>
            <ac:picMk id="7" creationId="{11F259E1-BA9C-4F19-A302-5317C521E750}"/>
          </ac:picMkLst>
        </pc:picChg>
        <pc:picChg chg="add mod">
          <ac:chgData name="Joost van Koutrik" userId="4d5b4bea-b40d-4dd8-9835-73f4dca1c2d1" providerId="ADAL" clId="{043F249F-5891-4253-BA36-EB85C46410B2}" dt="2022-04-20T19:00:49.694" v="2392" actId="1037"/>
          <ac:picMkLst>
            <pc:docMk/>
            <pc:sldMk cId="1000631644" sldId="526"/>
            <ac:picMk id="9" creationId="{C74D0CDD-A548-49FA-93AA-BD2AFF3FD150}"/>
          </ac:picMkLst>
        </pc:picChg>
        <pc:picChg chg="add mod">
          <ac:chgData name="Joost van Koutrik" userId="4d5b4bea-b40d-4dd8-9835-73f4dca1c2d1" providerId="ADAL" clId="{043F249F-5891-4253-BA36-EB85C46410B2}" dt="2022-04-20T19:01:02.898" v="2393" actId="14100"/>
          <ac:picMkLst>
            <pc:docMk/>
            <pc:sldMk cId="1000631644" sldId="526"/>
            <ac:picMk id="11" creationId="{8C809933-1D75-47CE-B15F-1BF0639E5DBE}"/>
          </ac:picMkLst>
        </pc:picChg>
      </pc:sldChg>
      <pc:sldChg chg="addSp modSp add mod">
        <pc:chgData name="Joost van Koutrik" userId="4d5b4bea-b40d-4dd8-9835-73f4dca1c2d1" providerId="ADAL" clId="{043F249F-5891-4253-BA36-EB85C46410B2}" dt="2022-04-20T19:18:00.718" v="2863" actId="20577"/>
        <pc:sldMkLst>
          <pc:docMk/>
          <pc:sldMk cId="3063153321" sldId="527"/>
        </pc:sldMkLst>
        <pc:spChg chg="mod">
          <ac:chgData name="Joost van Koutrik" userId="4d5b4bea-b40d-4dd8-9835-73f4dca1c2d1" providerId="ADAL" clId="{043F249F-5891-4253-BA36-EB85C46410B2}" dt="2022-04-20T19:07:25.886" v="2495" actId="20577"/>
          <ac:spMkLst>
            <pc:docMk/>
            <pc:sldMk cId="3063153321" sldId="527"/>
            <ac:spMk id="6" creationId="{9DA9D2A7-5B59-4D86-B40A-722BCE036C25}"/>
          </ac:spMkLst>
        </pc:spChg>
        <pc:graphicFrameChg chg="add mod modGraphic">
          <ac:chgData name="Joost van Koutrik" userId="4d5b4bea-b40d-4dd8-9835-73f4dca1c2d1" providerId="ADAL" clId="{043F249F-5891-4253-BA36-EB85C46410B2}" dt="2022-04-20T19:18:00.718" v="2863" actId="20577"/>
          <ac:graphicFrameMkLst>
            <pc:docMk/>
            <pc:sldMk cId="3063153321" sldId="527"/>
            <ac:graphicFrameMk id="2" creationId="{B89AF724-8C39-48D8-8385-0F8A122F4A7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33C4-222E-45C6-B3DF-92A8A3BBFD30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E357-D002-4EED-8A55-B5BBDE013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619B-4937-4E31-9152-6E506AA0196E}" type="datetime1">
              <a:rPr lang="de-DE" smtClean="0"/>
              <a:t>21.04.2022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EDE0-2EBE-4B11-8441-34B8C638EC1E}" type="datetime1">
              <a:rPr lang="de-DE" smtClean="0"/>
              <a:t>21.04.2022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EDD-C435-4E32-89E0-4B6E803DF53B}" type="datetime1">
              <a:rPr lang="de-DE" smtClean="0"/>
              <a:t>21.04.2022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D1D4-3A81-4186-8C4F-4077A5A6D2C0}" type="datetime1">
              <a:rPr lang="de-DE" smtClean="0"/>
              <a:t>21.04.2022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BB0-17D5-49E2-8E11-AFC5ADB4CD90}" type="datetime1">
              <a:rPr lang="de-DE" smtClean="0"/>
              <a:t>21.04.2022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99A-98E2-480C-958D-6BCABD7D4DA6}" type="datetime1">
              <a:rPr lang="de-DE" smtClean="0"/>
              <a:t>21.04.2022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3032-1967-4BE0-A4A9-8F82BCA9EA36}" type="datetime1">
              <a:rPr lang="de-DE" smtClean="0"/>
              <a:t>21.04.2022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F09C-7A2B-4F2C-AFEA-76B869ADBF05}" type="datetime1">
              <a:rPr lang="de-DE" smtClean="0"/>
              <a:t>21.04.2022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0624-5F1F-44A8-9B84-A68B0B05F7FF}" type="datetime1">
              <a:rPr lang="de-DE" smtClean="0"/>
              <a:t>21.04.2022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7B4-2664-4930-9F55-C3DDC5F63114}" type="datetime1">
              <a:rPr lang="de-DE" smtClean="0"/>
              <a:t>21.04.2022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CE0-A8AD-4D24-9684-2CCF31CCADCD}" type="datetime1">
              <a:rPr lang="de-DE" smtClean="0"/>
              <a:t>21.04.2022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CC4A-3625-49D6-A495-D9E0DFEA1144}" type="datetime1">
              <a:rPr lang="de-DE" smtClean="0"/>
              <a:t>21.04.2022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SAMENWERKINGSAFSPRAKEN UTRECHT - ARCHIVERING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6965" y="1929468"/>
            <a:ext cx="11207288" cy="5126257"/>
          </a:xfrm>
        </p:spPr>
        <p:txBody>
          <a:bodyPr/>
          <a:lstStyle/>
          <a:p>
            <a:pPr algn="l"/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Toelichting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ochtend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Joost van Koutrik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provinciearchivaris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/ Het Utrechts Archief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hier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langs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Welke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nu?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Raakvlakken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andere SOK-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blijkt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vooral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instrumenten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Archivering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zorgen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kennis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betere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F5497EA-CC89-49D0-998D-A01E31CB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49" y="918599"/>
            <a:ext cx="7971302" cy="59394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DA9D2A7-5B59-4D86-B40A-722BCE036C25}"/>
              </a:ext>
            </a:extLst>
          </p:cNvPr>
          <p:cNvSpPr txBox="1">
            <a:spLocks/>
          </p:cNvSpPr>
          <p:nvPr/>
        </p:nvSpPr>
        <p:spPr>
          <a:xfrm>
            <a:off x="128832" y="123122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ZORGEN VOOR MEER KENNISDELING ONLINE</a:t>
            </a:r>
          </a:p>
        </p:txBody>
      </p:sp>
    </p:spTree>
    <p:extLst>
      <p:ext uri="{BB962C8B-B14F-4D97-AF65-F5344CB8AC3E}">
        <p14:creationId xmlns:p14="http://schemas.microsoft.com/office/powerpoint/2010/main" val="280749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DA9D2A7-5B59-4D86-B40A-722BCE036C25}"/>
              </a:ext>
            </a:extLst>
          </p:cNvPr>
          <p:cNvSpPr txBox="1">
            <a:spLocks/>
          </p:cNvSpPr>
          <p:nvPr/>
        </p:nvSpPr>
        <p:spPr>
          <a:xfrm>
            <a:off x="128832" y="123122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UTRECHTERS AAN HET WOORD: 20 JANUARI (AANRADER)</a:t>
            </a:r>
          </a:p>
        </p:txBody>
      </p:sp>
      <p:pic>
        <p:nvPicPr>
          <p:cNvPr id="3" name="Afbeelding 2" descr="Afbeelding met tekst, muur, binnen, items&#10;&#10;Automatisch gegenereerde beschrijving">
            <a:extLst>
              <a:ext uri="{FF2B5EF4-FFF2-40B4-BE49-F238E27FC236}">
                <a16:creationId xmlns:a16="http://schemas.microsoft.com/office/drawing/2014/main" id="{083C70A6-C15D-4E9D-9291-A0FEE1CF0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0" y="669303"/>
            <a:ext cx="5535827" cy="28015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F259E1-BA9C-4F19-A302-5317C521E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6" y="669303"/>
            <a:ext cx="5300988" cy="3136030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74D0CDD-A548-49FA-93AA-BD2AFF3FD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" y="3586513"/>
            <a:ext cx="5300988" cy="3271487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8C809933-1D75-47CE-B15F-1BF0639E5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6" y="3892528"/>
            <a:ext cx="5018006" cy="29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3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DA9D2A7-5B59-4D86-B40A-722BCE036C25}"/>
              </a:ext>
            </a:extLst>
          </p:cNvPr>
          <p:cNvSpPr txBox="1">
            <a:spLocks/>
          </p:cNvSpPr>
          <p:nvPr/>
        </p:nvSpPr>
        <p:spPr>
          <a:xfrm>
            <a:off x="128832" y="123122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WEBINARS DUTO REGIOSAMENWERKING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B89AF724-8C39-48D8-8385-0F8A122F4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45299"/>
              </p:ext>
            </p:extLst>
          </p:nvPr>
        </p:nvGraphicFramePr>
        <p:xfrm>
          <a:off x="1159933" y="1227666"/>
          <a:ext cx="9872133" cy="4887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6181">
                  <a:extLst>
                    <a:ext uri="{9D8B030D-6E8A-4147-A177-3AD203B41FA5}">
                      <a16:colId xmlns:a16="http://schemas.microsoft.com/office/drawing/2014/main" val="838786733"/>
                    </a:ext>
                  </a:extLst>
                </a:gridCol>
                <a:gridCol w="7195952">
                  <a:extLst>
                    <a:ext uri="{9D8B030D-6E8A-4147-A177-3AD203B41FA5}">
                      <a16:colId xmlns:a16="http://schemas.microsoft.com/office/drawing/2014/main" val="2698578460"/>
                    </a:ext>
                  </a:extLst>
                </a:gridCol>
              </a:tblGrid>
              <a:tr h="1176867">
                <a:tc>
                  <a:txBody>
                    <a:bodyPr/>
                    <a:lstStyle/>
                    <a:p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juni 2021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informatiehuishouding / DUTO deelprogramma ‘Nieuws uit de regio’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7961"/>
                  </a:ext>
                </a:extLst>
              </a:tr>
              <a:tr h="1204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januari 2022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Utrechters aan het woord en praktijkworkshops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56109"/>
                  </a:ext>
                </a:extLst>
              </a:tr>
              <a:tr h="1180528">
                <a:tc>
                  <a:txBody>
                    <a:bodyPr/>
                    <a:lstStyle/>
                    <a:p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maart 2022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Updates en vooruitkijken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18856"/>
                  </a:ext>
                </a:extLst>
              </a:tr>
              <a:tr h="1326292">
                <a:tc>
                  <a:txBody>
                    <a:bodyPr/>
                    <a:lstStyle/>
                    <a:p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mei 2022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goede voorbeelden uit de regio</a:t>
                      </a:r>
                    </a:p>
                    <a:p>
                      <a:r>
                        <a:rPr lang="nl-NL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Nadere intro voor geïnteresseerde SOK-betrokkenen!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133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5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TWEE SAMENWERKINGSAFSPRAKEN ARCHIVERING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3911" y="1126679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Afspraak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1: leg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DAP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volgens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Partijen maken onderling afspraken over de inrichting van de informatie-huishouding in hun proces- en informatieketens onder de daarvoor relevante wetgeving.</a:t>
            </a: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Dit doen zij op basis van uniforme basisprincipes die in de hele regio en keten worden gedeeld.</a:t>
            </a: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Hiervoor wordt een model ‘dossier afspraken en procedures’ (DAP) gehanteerd.</a:t>
            </a: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Dit DAP wordt ingebed in de bredere samenwerkingsafspraken en het model wordt regionaal actueel en volledig gehouden.</a:t>
            </a:r>
          </a:p>
          <a:p>
            <a:pPr algn="l">
              <a:spcBef>
                <a:spcPts val="2400"/>
              </a:spcBef>
            </a:pP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1: belangrijk/urgent</a:t>
            </a:r>
          </a:p>
        </p:txBody>
      </p:sp>
    </p:spTree>
    <p:extLst>
      <p:ext uri="{BB962C8B-B14F-4D97-AF65-F5344CB8AC3E}">
        <p14:creationId xmlns:p14="http://schemas.microsoft.com/office/powerpoint/2010/main" val="1511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TWEE SAMENWERKINGSAFSPRAKEN ARCHIVERING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3911" y="1126679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Afspraak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maak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je monitort</a:t>
            </a: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Partijen toetsen hun afspraken periodiek (bv. jaarlijks) aan de checklist DUTO-TODO van de Handreiking duurzame toegankelijkheid in de informatieketens van de Omgevingswet,</a:t>
            </a: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en treffen waar nodig maatregelen voor verbetering.</a:t>
            </a:r>
            <a:endParaRPr 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2: belangrijk/niet urgent</a:t>
            </a:r>
          </a:p>
          <a:p>
            <a:pPr algn="l">
              <a:spcBef>
                <a:spcPts val="2400"/>
              </a:spcBef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HEEFT RAAKVLAKKEN MET ICT EN INFOVOORZIENING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C39C43-DFFE-4A5F-909E-A603E03A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817"/>
            <a:ext cx="12192000" cy="551542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E11CF9F-FBEE-4732-A693-CD9006DD48F4}"/>
              </a:ext>
            </a:extLst>
          </p:cNvPr>
          <p:cNvSpPr/>
          <p:nvPr/>
        </p:nvSpPr>
        <p:spPr>
          <a:xfrm>
            <a:off x="0" y="6344051"/>
            <a:ext cx="12192000" cy="513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76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WAT BLIJKT UIT DE FEEDBACK EN VERDIEPINGSSESSIE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4075" y="1160234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200"/>
              </a:spcBef>
            </a:pP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Constateringen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kennisbehoefte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spcBef>
                <a:spcPts val="2200"/>
              </a:spcBef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Hoe werkt bestuurlijke verantwoordelijkheid bevoegd gezag vs. mogelijkheden mandatering informatie- en dossierbeheer?</a:t>
            </a:r>
          </a:p>
          <a:p>
            <a:pPr marL="457200" indent="-457200" algn="l">
              <a:spcBef>
                <a:spcPts val="2200"/>
              </a:spcBef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Waar gaan die inhoudelijke ‘archiveringsafspraken’ over?</a:t>
            </a:r>
          </a:p>
          <a:p>
            <a:pPr marL="457200" indent="-457200" algn="l">
              <a:spcBef>
                <a:spcPts val="2200"/>
              </a:spcBef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Waar raakt dit aan eigen inrichtingsvrijheid en bv. Common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l">
              <a:spcBef>
                <a:spcPts val="2200"/>
              </a:spcBef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Dat model-DAP zou een centrale beheerder en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moeten hebben (genoemd voorbeeld was SOK-organisatie).</a:t>
            </a:r>
          </a:p>
          <a:p>
            <a:pPr marL="457200" indent="-457200" algn="l">
              <a:spcBef>
                <a:spcPts val="2200"/>
              </a:spcBef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Extra aandacht gevraagd voor als de ene overheid (bv. waterschap) informatie (ook op termijn) nodig heeft van de andere (bv. gemeente).</a:t>
            </a:r>
          </a:p>
          <a:p>
            <a:pPr marL="457200" indent="-457200" algn="l">
              <a:spcBef>
                <a:spcPts val="2200"/>
              </a:spcBef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Behoefte aan inhoudelijke gemeenschappelijke doelen op hoofdlijnen in preambule SOK </a:t>
            </a:r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(intentieverklaring).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3000"/>
              </a:spcBef>
              <a:buAutoNum type="arabicPeriod"/>
            </a:pP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SOK ARCHIVERING VERWIJST NAAR ONDERLIGGEND…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0F22375-ADA2-4CFC-B41D-AFD99128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811" y="1097837"/>
            <a:ext cx="3624570" cy="51304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9498CFFC-E62A-466D-98C7-E65E4DCFB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31" y="1247193"/>
            <a:ext cx="5506055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Dossier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(DAP)</a:t>
            </a:r>
          </a:p>
          <a:p>
            <a:pPr algn="l">
              <a:spcBef>
                <a:spcPts val="2400"/>
              </a:spcBef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hierin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informatiespecialisten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vastleggen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inrichten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2400"/>
              </a:spcBef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Spreek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hiervoor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regionaal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maak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partij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leidend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beheer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hiervan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2400"/>
              </a:spcBef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DAP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partijen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breder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kader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SOK,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intentieverklaring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dvo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2400"/>
              </a:spcBef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Toets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periodiek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542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3DF4EDB-ECA8-4870-96C2-12382E1A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88" y="802046"/>
            <a:ext cx="6252954" cy="60559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SOK ARCHIVERING VERWIJST NAAR ONDERLIGGEND…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32A28E-93AA-4678-B5E2-61DD83AC4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5" y="1734453"/>
            <a:ext cx="3403157" cy="48044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0E011151-5F28-4A0C-B896-6C145D102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32" y="1247194"/>
            <a:ext cx="3403158" cy="606774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Checklist DUTO-TODO</a:t>
            </a:r>
          </a:p>
        </p:txBody>
      </p:sp>
    </p:spTree>
    <p:extLst>
      <p:ext uri="{BB962C8B-B14F-4D97-AF65-F5344CB8AC3E}">
        <p14:creationId xmlns:p14="http://schemas.microsoft.com/office/powerpoint/2010/main" val="17762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HANDREIKING DUURZAME TOEGANKELIJKHEID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DF541BE-0B6B-4FF0-987B-8548D57F6E8A}"/>
              </a:ext>
            </a:extLst>
          </p:cNvPr>
          <p:cNvSpPr txBox="1">
            <a:spLocks/>
          </p:cNvSpPr>
          <p:nvPr/>
        </p:nvSpPr>
        <p:spPr>
          <a:xfrm>
            <a:off x="1226593" y="808054"/>
            <a:ext cx="576900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Onderwerpen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Interbestuurlijke afspraken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Interbestuurlijke standaarden (metagegevens)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Procesafhandeling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Versiebeheer en ‘tijdreizen’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Waardering en selectie (bewaartermijnen)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Toepasbare regels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Vindbaarheid, uitwisselbaarheid en openbaarheid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(Open) standaarden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Toegang en beveiliging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DUTO-eisen programmatuur</a:t>
            </a:r>
          </a:p>
          <a:p>
            <a:pPr algn="l">
              <a:spcBef>
                <a:spcPts val="500"/>
              </a:spcBef>
            </a:pPr>
            <a:endParaRPr lang="nl-NL" altLang="nl-NL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C1013F1-673A-4A24-BA0E-536508403671}"/>
              </a:ext>
            </a:extLst>
          </p:cNvPr>
          <p:cNvSpPr txBox="1">
            <a:spLocks/>
          </p:cNvSpPr>
          <p:nvPr/>
        </p:nvSpPr>
        <p:spPr bwMode="auto">
          <a:xfrm>
            <a:off x="4860984" y="808054"/>
            <a:ext cx="5711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Waar moet ik specifiek op letten bij…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provincies?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gemeenten?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waterschappen?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veiligheidsregio’s?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omgevingsdiensten?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GGD’en</a:t>
            </a:r>
            <a:r>
              <a:rPr lang="nl-NL" altLang="nl-NL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archiefdiensten?</a:t>
            </a:r>
          </a:p>
          <a:p>
            <a:pPr algn="r"/>
            <a:endParaRPr lang="nl-NL" altLang="nl-NL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DUTO-TODO: EEN LIJST OM MEE TE CHECKEN</a:t>
            </a:r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8588CB91-DD5E-43A9-9919-66470389D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79660"/>
              </p:ext>
            </p:extLst>
          </p:nvPr>
        </p:nvGraphicFramePr>
        <p:xfrm>
          <a:off x="1919704" y="1204800"/>
          <a:ext cx="8264525" cy="4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77">
                  <a:extLst>
                    <a:ext uri="{9D8B030D-6E8A-4147-A177-3AD203B41FA5}">
                      <a16:colId xmlns:a16="http://schemas.microsoft.com/office/drawing/2014/main" val="3443340161"/>
                    </a:ext>
                  </a:extLst>
                </a:gridCol>
                <a:gridCol w="7639248">
                  <a:extLst>
                    <a:ext uri="{9D8B030D-6E8A-4147-A177-3AD203B41FA5}">
                      <a16:colId xmlns:a16="http://schemas.microsoft.com/office/drawing/2014/main" val="2871801235"/>
                    </a:ext>
                  </a:extLst>
                </a:gridCol>
              </a:tblGrid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Algemeen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6924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Verantwoordelijkheden en interbestuurlijke samenwerking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09960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Volledigheid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2700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Authenticiteit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5661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Metagegevens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371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Waardering en 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37996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Vindbaarheid en uitwisselbaarheid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4023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Toegang en beveiliging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11425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Formaten en standaarden voor toegankelijkheid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9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Programmatuur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0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181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1d95d-9a53-4690-91f2-3ea4d21374f2">
      <Terms xmlns="http://schemas.microsoft.com/office/infopath/2007/PartnerControls"/>
    </lcf76f155ced4ddcb4097134ff3c332f>
    <TaxCatchAll xmlns="0941c815-8673-45d9-bee9-a1453d13a9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83039F8-3CF8-4021-86E3-7F7F457F4C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2B399-569F-4004-8752-36B237379812}">
  <ds:schemaRefs>
    <ds:schemaRef ds:uri="dd40056b-a536-4161-8a6c-0fad1d319e0f"/>
    <ds:schemaRef ds:uri="cc35083a-82c3-4d90-825c-129faed25957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8E23A0-F397-4F21-A5F3-BB739B67CBB6}"/>
</file>

<file path=customXml/itemProps4.xml><?xml version="1.0" encoding="utf-8"?>
<ds:datastoreItem xmlns:ds="http://schemas.openxmlformats.org/officeDocument/2006/customXml" ds:itemID="{AB3DAB21-B28A-41C7-B57B-2EC9DAE2D6F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551</Words>
  <Application>Microsoft Office PowerPoint</Application>
  <PresentationFormat>Breedbeeld</PresentationFormat>
  <Paragraphs>93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Kantoorthema</vt:lpstr>
      <vt:lpstr>SAMENWERKINGSAFSPRAKEN UTRECHT - ARCHIVERING</vt:lpstr>
      <vt:lpstr>TWEE SAMENWERKINGSAFSPRAKEN ARCHIVERING</vt:lpstr>
      <vt:lpstr>TWEE SAMENWERKINGSAFSPRAKEN ARCHIVERING</vt:lpstr>
      <vt:lpstr>HEEFT RAAKVLAKKEN MET ICT EN INFOVOORZIENING</vt:lpstr>
      <vt:lpstr>WAT BLIJKT UIT DE FEEDBACK EN VERDIEPINGSSESSIE</vt:lpstr>
      <vt:lpstr>SOK ARCHIVERING VERWIJST NAAR ONDERLIGGEND…</vt:lpstr>
      <vt:lpstr>SOK ARCHIVERING VERWIJST NAAR ONDERLIGGEND…</vt:lpstr>
      <vt:lpstr>HANDREIKING DUURZAME TOEGANKELIJKHEID</vt:lpstr>
      <vt:lpstr>DUTO-TODO: EEN LIJST OM MEE TE CHECKEN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Joost van Koutrik</cp:lastModifiedBy>
  <cp:revision>2</cp:revision>
  <dcterms:created xsi:type="dcterms:W3CDTF">2022-04-06T09:31:06Z</dcterms:created>
  <dcterms:modified xsi:type="dcterms:W3CDTF">2022-04-21T07:51:09Z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0x010100A3E8B87B35426842948BBE07B397EF0A</vt:lpwstr>
  </property>
  <property fmtid="{D5CDD505-2E9C-101B-9397-08002B2CF9AE}" pid="3" name="_dlc_DocIdItemGuid">
    <vt:lpwstr>5aa49b9d-6807-4c94-8ebd-2372522fa070</vt:lpwstr>
  </property>
  <property fmtid="{D5CDD505-2E9C-101B-9397-08002B2CF9AE}" pid="4" name="MediaServiceImageTags">
    <vt:lpwstr/>
  </property>
  <property fmtid="{D5CDD505-2E9C-101B-9397-08002B2CF9AE}" pid="5" name="Documentsoort">
    <vt:lpwstr/>
  </property>
</Properties>
</file>