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 id="2147484286" r:id="rId6"/>
  </p:sldMasterIdLst>
  <p:notesMasterIdLst>
    <p:notesMasterId r:id="rId41"/>
  </p:notesMasterIdLst>
  <p:handoutMasterIdLst>
    <p:handoutMasterId r:id="rId42"/>
  </p:handoutMasterIdLst>
  <p:sldIdLst>
    <p:sldId id="258" r:id="rId7"/>
    <p:sldId id="534" r:id="rId8"/>
    <p:sldId id="535" r:id="rId9"/>
    <p:sldId id="536" r:id="rId10"/>
    <p:sldId id="537" r:id="rId11"/>
    <p:sldId id="539" r:id="rId12"/>
    <p:sldId id="533" r:id="rId13"/>
    <p:sldId id="516" r:id="rId14"/>
    <p:sldId id="523" r:id="rId15"/>
    <p:sldId id="518" r:id="rId16"/>
    <p:sldId id="519" r:id="rId17"/>
    <p:sldId id="317" r:id="rId18"/>
    <p:sldId id="434" r:id="rId19"/>
    <p:sldId id="532" r:id="rId20"/>
    <p:sldId id="499" r:id="rId21"/>
    <p:sldId id="531" r:id="rId22"/>
    <p:sldId id="504" r:id="rId23"/>
    <p:sldId id="479" r:id="rId24"/>
    <p:sldId id="454" r:id="rId25"/>
    <p:sldId id="419" r:id="rId26"/>
    <p:sldId id="478" r:id="rId27"/>
    <p:sldId id="456" r:id="rId28"/>
    <p:sldId id="487" r:id="rId29"/>
    <p:sldId id="467" r:id="rId30"/>
    <p:sldId id="494" r:id="rId31"/>
    <p:sldId id="482" r:id="rId32"/>
    <p:sldId id="540" r:id="rId33"/>
    <p:sldId id="541" r:id="rId34"/>
    <p:sldId id="542" r:id="rId35"/>
    <p:sldId id="256" r:id="rId36"/>
    <p:sldId id="543" r:id="rId37"/>
    <p:sldId id="259" r:id="rId38"/>
    <p:sldId id="260" r:id="rId39"/>
    <p:sldId id="544" r:id="rId40"/>
  </p:sldIdLst>
  <p:sldSz cx="12192000" cy="6858000"/>
  <p:notesSz cx="6858000" cy="9144000"/>
  <p:defaultTextStyle>
    <a:defPPr>
      <a:defRPr lang="nl-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ost van Koutrik" initials="JvK" lastIdx="1" clrIdx="0">
    <p:extLst>
      <p:ext uri="{19B8F6BF-5375-455C-9EA6-DF929625EA0E}">
        <p15:presenceInfo xmlns:p15="http://schemas.microsoft.com/office/powerpoint/2012/main" userId="S::j.vankoutrik@hetutrechtsarchief.nl::4d5b4bea-b40d-4dd8-9835-73f4dca1c2d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BFBF"/>
    <a:srgbClr val="E11E2D"/>
    <a:srgbClr val="C00000"/>
    <a:srgbClr val="FBEFEF"/>
    <a:srgbClr val="949494"/>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939A41-5ADA-40D0-81D8-282C86121073}" v="84" dt="2022-01-19T16:57:45.495"/>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Stijl, licht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1E4AEA4-8DFA-4A89-87EB-49C32662AFE0}" styleName="Stijl, gemiddeld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7" autoAdjust="0"/>
    <p:restoredTop sz="94647"/>
  </p:normalViewPr>
  <p:slideViewPr>
    <p:cSldViewPr snapToGrid="0" snapToObjects="1">
      <p:cViewPr varScale="1">
        <p:scale>
          <a:sx n="105" d="100"/>
          <a:sy n="105" d="100"/>
        </p:scale>
        <p:origin x="78" y="11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51" d="100"/>
          <a:sy n="51" d="100"/>
        </p:scale>
        <p:origin x="2692" y="4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commentAuthors" Target="commentAuthors.xml"/><Relationship Id="rId48" Type="http://schemas.microsoft.com/office/2015/10/relationships/revisionInfo" Target="revisionInfo.xml"/><Relationship Id="rId8" Type="http://schemas.openxmlformats.org/officeDocument/2006/relationships/slide" Target="slides/slide2.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theme" Target="theme/theme1.xml"/><Relationship Id="rId20" Type="http://schemas.openxmlformats.org/officeDocument/2006/relationships/slide" Target="slides/slide14.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534BBB64-99C9-4A00-8AA3-A4F35467425F}"/>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ea typeface="ＭＳ Ｐゴシック" charset="-128"/>
                <a:cs typeface="ＭＳ Ｐゴシック" charset="-128"/>
              </a:defRPr>
            </a:lvl1pPr>
          </a:lstStyle>
          <a:p>
            <a:pPr>
              <a:defRPr/>
            </a:pPr>
            <a:endParaRPr lang="nl-NL"/>
          </a:p>
        </p:txBody>
      </p:sp>
      <p:sp>
        <p:nvSpPr>
          <p:cNvPr id="3" name="Tijdelijke aanduiding voor datum 2">
            <a:extLst>
              <a:ext uri="{FF2B5EF4-FFF2-40B4-BE49-F238E27FC236}">
                <a16:creationId xmlns:a16="http://schemas.microsoft.com/office/drawing/2014/main" id="{6AA1307E-3C09-40ED-93B0-419729835C8E}"/>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ＭＳ Ｐゴシック" charset="-128"/>
              </a:defRPr>
            </a:lvl1pPr>
          </a:lstStyle>
          <a:p>
            <a:pPr>
              <a:defRPr/>
            </a:pPr>
            <a:fld id="{E6A994B8-3678-403D-BE28-C1A68810353D}" type="datetime1">
              <a:rPr lang="nl-NL" altLang="nl-NL"/>
              <a:pPr>
                <a:defRPr/>
              </a:pPr>
              <a:t>20-1-2022</a:t>
            </a:fld>
            <a:endParaRPr lang="nl-NL" altLang="nl-NL"/>
          </a:p>
        </p:txBody>
      </p:sp>
      <p:sp>
        <p:nvSpPr>
          <p:cNvPr id="4" name="Tijdelijke aanduiding voor voettekst 3">
            <a:extLst>
              <a:ext uri="{FF2B5EF4-FFF2-40B4-BE49-F238E27FC236}">
                <a16:creationId xmlns:a16="http://schemas.microsoft.com/office/drawing/2014/main" id="{E7621EEE-C6BD-4ED0-8ADD-5378B6FDFD75}"/>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ea typeface="ＭＳ Ｐゴシック" charset="-128"/>
                <a:cs typeface="ＭＳ Ｐゴシック" charset="-128"/>
              </a:defRPr>
            </a:lvl1pPr>
          </a:lstStyle>
          <a:p>
            <a:pPr>
              <a:defRPr/>
            </a:pPr>
            <a:endParaRPr lang="nl-NL"/>
          </a:p>
        </p:txBody>
      </p:sp>
      <p:sp>
        <p:nvSpPr>
          <p:cNvPr id="5" name="Tijdelijke aanduiding voor dianummer 4">
            <a:extLst>
              <a:ext uri="{FF2B5EF4-FFF2-40B4-BE49-F238E27FC236}">
                <a16:creationId xmlns:a16="http://schemas.microsoft.com/office/drawing/2014/main" id="{363EDF3A-0637-4660-AEBD-39AEB4E4BD65}"/>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027AE263-D241-460F-BBF5-5078AD1D8AF4}" type="slidenum">
              <a:rPr lang="nl-NL" altLang="nl-NL"/>
              <a:pPr>
                <a:defRPr/>
              </a:pPr>
              <a:t>‹nr.›</a:t>
            </a:fld>
            <a:endParaRPr lang="nl-NL" altLang="nl-NL"/>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5EFF2271-3DC2-4D95-A793-9B6D85144EA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ea typeface="ＭＳ Ｐゴシック" charset="-128"/>
                <a:cs typeface="ＭＳ Ｐゴシック" charset="-128"/>
              </a:defRPr>
            </a:lvl1pPr>
          </a:lstStyle>
          <a:p>
            <a:pPr>
              <a:defRPr/>
            </a:pPr>
            <a:endParaRPr lang="nl-NL"/>
          </a:p>
        </p:txBody>
      </p:sp>
      <p:sp>
        <p:nvSpPr>
          <p:cNvPr id="3" name="Tijdelijke aanduiding voor datum 2">
            <a:extLst>
              <a:ext uri="{FF2B5EF4-FFF2-40B4-BE49-F238E27FC236}">
                <a16:creationId xmlns:a16="http://schemas.microsoft.com/office/drawing/2014/main" id="{B6F4EC44-A827-4F15-B6B9-F4D5C2BFDD49}"/>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ＭＳ Ｐゴシック" charset="-128"/>
              </a:defRPr>
            </a:lvl1pPr>
          </a:lstStyle>
          <a:p>
            <a:pPr>
              <a:defRPr/>
            </a:pPr>
            <a:fld id="{D0A7946F-1B80-41EA-AA13-7A6A0DB3C135}" type="datetime1">
              <a:rPr lang="nl-NL" altLang="nl-NL"/>
              <a:pPr>
                <a:defRPr/>
              </a:pPr>
              <a:t>20-1-2022</a:t>
            </a:fld>
            <a:endParaRPr lang="nl-NL" altLang="nl-NL"/>
          </a:p>
        </p:txBody>
      </p:sp>
      <p:sp>
        <p:nvSpPr>
          <p:cNvPr id="4" name="Tijdelijke aanduiding voor dia-afbeelding 3">
            <a:extLst>
              <a:ext uri="{FF2B5EF4-FFF2-40B4-BE49-F238E27FC236}">
                <a16:creationId xmlns:a16="http://schemas.microsoft.com/office/drawing/2014/main" id="{EA4BCDF9-4497-49FD-8347-29F3A0443C52}"/>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nl-NL" noProof="0"/>
          </a:p>
        </p:txBody>
      </p:sp>
      <p:sp>
        <p:nvSpPr>
          <p:cNvPr id="5" name="Tijdelijke aanduiding voor notities 4">
            <a:extLst>
              <a:ext uri="{FF2B5EF4-FFF2-40B4-BE49-F238E27FC236}">
                <a16:creationId xmlns:a16="http://schemas.microsoft.com/office/drawing/2014/main" id="{8B52386F-7346-485F-A835-472FF0335095}"/>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noProof="0"/>
              <a:t>Klik om de tekststijl van het model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6" name="Tijdelijke aanduiding voor voettekst 5">
            <a:extLst>
              <a:ext uri="{FF2B5EF4-FFF2-40B4-BE49-F238E27FC236}">
                <a16:creationId xmlns:a16="http://schemas.microsoft.com/office/drawing/2014/main" id="{68E02752-613F-4987-9523-8DEBBF6D9C49}"/>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ea typeface="ＭＳ Ｐゴシック" charset="-128"/>
                <a:cs typeface="ＭＳ Ｐゴシック" charset="-128"/>
              </a:defRPr>
            </a:lvl1pPr>
          </a:lstStyle>
          <a:p>
            <a:pPr>
              <a:defRPr/>
            </a:pPr>
            <a:endParaRPr lang="nl-NL"/>
          </a:p>
        </p:txBody>
      </p:sp>
      <p:sp>
        <p:nvSpPr>
          <p:cNvPr id="7" name="Tijdelijke aanduiding voor dianummer 6">
            <a:extLst>
              <a:ext uri="{FF2B5EF4-FFF2-40B4-BE49-F238E27FC236}">
                <a16:creationId xmlns:a16="http://schemas.microsoft.com/office/drawing/2014/main" id="{7A3A5F06-26F7-4E77-B445-5E0AAE63F192}"/>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3020AEF7-90F7-4617-8342-2A5E7904F037}" type="slidenum">
              <a:rPr lang="nl-NL" altLang="nl-NL"/>
              <a:pPr>
                <a:defRPr/>
              </a:pPr>
              <a:t>‹nr.›</a:t>
            </a:fld>
            <a:endParaRPr lang="nl-NL" altLang="nl-NL"/>
          </a:p>
        </p:txBody>
      </p:sp>
    </p:spTree>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a:defRPr/>
            </a:pPr>
            <a:fld id="{3020AEF7-90F7-4617-8342-2A5E7904F037}" type="slidenum">
              <a:rPr lang="nl-NL" altLang="nl-NL" smtClean="0"/>
              <a:pPr>
                <a:defRPr/>
              </a:pPr>
              <a:t>1</a:t>
            </a:fld>
            <a:endParaRPr lang="nl-NL" altLang="nl-NL"/>
          </a:p>
        </p:txBody>
      </p:sp>
    </p:spTree>
    <p:extLst>
      <p:ext uri="{BB962C8B-B14F-4D97-AF65-F5344CB8AC3E}">
        <p14:creationId xmlns:p14="http://schemas.microsoft.com/office/powerpoint/2010/main" val="17532131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a:defRPr/>
            </a:pPr>
            <a:fld id="{3020AEF7-90F7-4617-8342-2A5E7904F037}" type="slidenum">
              <a:rPr lang="nl-NL" altLang="nl-NL" smtClean="0"/>
              <a:pPr>
                <a:defRPr/>
              </a:pPr>
              <a:t>29</a:t>
            </a:fld>
            <a:endParaRPr lang="nl-NL" altLang="nl-NL"/>
          </a:p>
        </p:txBody>
      </p:sp>
    </p:spTree>
    <p:extLst>
      <p:ext uri="{BB962C8B-B14F-4D97-AF65-F5344CB8AC3E}">
        <p14:creationId xmlns:p14="http://schemas.microsoft.com/office/powerpoint/2010/main" val="24186798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a:defRPr/>
            </a:pPr>
            <a:fld id="{3020AEF7-90F7-4617-8342-2A5E7904F037}" type="slidenum">
              <a:rPr lang="nl-NL" altLang="nl-NL" smtClean="0"/>
              <a:pPr>
                <a:defRPr/>
              </a:pPr>
              <a:t>34</a:t>
            </a:fld>
            <a:endParaRPr lang="nl-NL" altLang="nl-NL"/>
          </a:p>
        </p:txBody>
      </p:sp>
    </p:spTree>
    <p:extLst>
      <p:ext uri="{BB962C8B-B14F-4D97-AF65-F5344CB8AC3E}">
        <p14:creationId xmlns:p14="http://schemas.microsoft.com/office/powerpoint/2010/main" val="34454549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a:defRPr/>
            </a:pPr>
            <a:fld id="{3020AEF7-90F7-4617-8342-2A5E7904F037}" type="slidenum">
              <a:rPr lang="nl-NL" altLang="nl-NL" smtClean="0"/>
              <a:pPr>
                <a:defRPr/>
              </a:pPr>
              <a:t>2</a:t>
            </a:fld>
            <a:endParaRPr lang="nl-NL" altLang="nl-NL"/>
          </a:p>
        </p:txBody>
      </p:sp>
    </p:spTree>
    <p:extLst>
      <p:ext uri="{BB962C8B-B14F-4D97-AF65-F5344CB8AC3E}">
        <p14:creationId xmlns:p14="http://schemas.microsoft.com/office/powerpoint/2010/main" val="15170288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a:defRPr/>
            </a:pPr>
            <a:fld id="{3020AEF7-90F7-4617-8342-2A5E7904F037}" type="slidenum">
              <a:rPr lang="nl-NL" altLang="nl-NL" smtClean="0"/>
              <a:pPr>
                <a:defRPr/>
              </a:pPr>
              <a:t>3</a:t>
            </a:fld>
            <a:endParaRPr lang="nl-NL" altLang="nl-NL"/>
          </a:p>
        </p:txBody>
      </p:sp>
    </p:spTree>
    <p:extLst>
      <p:ext uri="{BB962C8B-B14F-4D97-AF65-F5344CB8AC3E}">
        <p14:creationId xmlns:p14="http://schemas.microsoft.com/office/powerpoint/2010/main" val="1687070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a:defRPr/>
            </a:pPr>
            <a:fld id="{3020AEF7-90F7-4617-8342-2A5E7904F037}" type="slidenum">
              <a:rPr lang="nl-NL" altLang="nl-NL" smtClean="0"/>
              <a:pPr>
                <a:defRPr/>
              </a:pPr>
              <a:t>4</a:t>
            </a:fld>
            <a:endParaRPr lang="nl-NL" altLang="nl-NL"/>
          </a:p>
        </p:txBody>
      </p:sp>
    </p:spTree>
    <p:extLst>
      <p:ext uri="{BB962C8B-B14F-4D97-AF65-F5344CB8AC3E}">
        <p14:creationId xmlns:p14="http://schemas.microsoft.com/office/powerpoint/2010/main" val="8592479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a:defRPr/>
            </a:pPr>
            <a:fld id="{3020AEF7-90F7-4617-8342-2A5E7904F037}" type="slidenum">
              <a:rPr lang="nl-NL" altLang="nl-NL" smtClean="0"/>
              <a:pPr>
                <a:defRPr/>
              </a:pPr>
              <a:t>5</a:t>
            </a:fld>
            <a:endParaRPr lang="nl-NL" altLang="nl-NL"/>
          </a:p>
        </p:txBody>
      </p:sp>
    </p:spTree>
    <p:extLst>
      <p:ext uri="{BB962C8B-B14F-4D97-AF65-F5344CB8AC3E}">
        <p14:creationId xmlns:p14="http://schemas.microsoft.com/office/powerpoint/2010/main" val="27487601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a:defRPr/>
            </a:pPr>
            <a:fld id="{3020AEF7-90F7-4617-8342-2A5E7904F037}" type="slidenum">
              <a:rPr lang="nl-NL" altLang="nl-NL" smtClean="0"/>
              <a:pPr>
                <a:defRPr/>
              </a:pPr>
              <a:t>6</a:t>
            </a:fld>
            <a:endParaRPr lang="nl-NL" altLang="nl-NL"/>
          </a:p>
        </p:txBody>
      </p:sp>
    </p:spTree>
    <p:extLst>
      <p:ext uri="{BB962C8B-B14F-4D97-AF65-F5344CB8AC3E}">
        <p14:creationId xmlns:p14="http://schemas.microsoft.com/office/powerpoint/2010/main" val="12633003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a:defRPr/>
            </a:pPr>
            <a:fld id="{3020AEF7-90F7-4617-8342-2A5E7904F037}" type="slidenum">
              <a:rPr lang="nl-NL" altLang="nl-NL" smtClean="0"/>
              <a:pPr>
                <a:defRPr/>
              </a:pPr>
              <a:t>7</a:t>
            </a:fld>
            <a:endParaRPr lang="nl-NL" altLang="nl-NL"/>
          </a:p>
        </p:txBody>
      </p:sp>
    </p:spTree>
    <p:extLst>
      <p:ext uri="{BB962C8B-B14F-4D97-AF65-F5344CB8AC3E}">
        <p14:creationId xmlns:p14="http://schemas.microsoft.com/office/powerpoint/2010/main" val="37706730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a:defRPr/>
            </a:pPr>
            <a:fld id="{3020AEF7-90F7-4617-8342-2A5E7904F037}" type="slidenum">
              <a:rPr lang="nl-NL" altLang="nl-NL" smtClean="0"/>
              <a:pPr>
                <a:defRPr/>
              </a:pPr>
              <a:t>27</a:t>
            </a:fld>
            <a:endParaRPr lang="nl-NL" altLang="nl-NL"/>
          </a:p>
        </p:txBody>
      </p:sp>
    </p:spTree>
    <p:extLst>
      <p:ext uri="{BB962C8B-B14F-4D97-AF65-F5344CB8AC3E}">
        <p14:creationId xmlns:p14="http://schemas.microsoft.com/office/powerpoint/2010/main" val="9780204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a:defRPr/>
            </a:pPr>
            <a:fld id="{3020AEF7-90F7-4617-8342-2A5E7904F037}" type="slidenum">
              <a:rPr lang="nl-NL" altLang="nl-NL" smtClean="0"/>
              <a:pPr>
                <a:defRPr/>
              </a:pPr>
              <a:t>28</a:t>
            </a:fld>
            <a:endParaRPr lang="nl-NL" altLang="nl-NL"/>
          </a:p>
        </p:txBody>
      </p:sp>
    </p:spTree>
    <p:extLst>
      <p:ext uri="{BB962C8B-B14F-4D97-AF65-F5344CB8AC3E}">
        <p14:creationId xmlns:p14="http://schemas.microsoft.com/office/powerpoint/2010/main" val="34794387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2.xml"/><Relationship Id="rId5" Type="http://schemas.openxmlformats.org/officeDocument/2006/relationships/image" Target="../media/image5.emf"/><Relationship Id="rId4"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2.xml"/><Relationship Id="rId5" Type="http://schemas.openxmlformats.org/officeDocument/2006/relationships/image" Target="../media/image5.emf"/><Relationship Id="rId4" Type="http://schemas.openxmlformats.org/officeDocument/2006/relationships/image" Target="../media/image2.emf"/></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2.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2.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4" name="Afbeelding 8">
            <a:extLst>
              <a:ext uri="{FF2B5EF4-FFF2-40B4-BE49-F238E27FC236}">
                <a16:creationId xmlns:a16="http://schemas.microsoft.com/office/drawing/2014/main" id="{3B17B4A9-BA73-47E6-905B-FFAD03B754A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kstvak 4">
            <a:extLst>
              <a:ext uri="{FF2B5EF4-FFF2-40B4-BE49-F238E27FC236}">
                <a16:creationId xmlns:a16="http://schemas.microsoft.com/office/drawing/2014/main" id="{193CE86A-0528-4A6A-B914-51973C0B47BD}"/>
              </a:ext>
            </a:extLst>
          </p:cNvPr>
          <p:cNvSpPr txBox="1">
            <a:spLocks noChangeArrowheads="1"/>
          </p:cNvSpPr>
          <p:nvPr userDrawn="1"/>
        </p:nvSpPr>
        <p:spPr bwMode="auto">
          <a:xfrm>
            <a:off x="15019867" y="5359400"/>
            <a:ext cx="184731" cy="369332"/>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6" name="Tijdelijke aanduiding voor datum 3">
            <a:extLst>
              <a:ext uri="{FF2B5EF4-FFF2-40B4-BE49-F238E27FC236}">
                <a16:creationId xmlns:a16="http://schemas.microsoft.com/office/drawing/2014/main" id="{A7A6C3CA-1D8A-497F-97EE-F8BB2A6B0772}"/>
              </a:ext>
            </a:extLst>
          </p:cNvPr>
          <p:cNvSpPr>
            <a:spLocks noGrp="1"/>
          </p:cNvSpPr>
          <p:nvPr>
            <p:ph type="dt" sz="half" idx="10"/>
          </p:nvPr>
        </p:nvSpPr>
        <p:spPr/>
        <p:txBody>
          <a:bodyPr/>
          <a:lstStyle>
            <a:lvl1pPr>
              <a:defRPr/>
            </a:lvl1pPr>
          </a:lstStyle>
          <a:p>
            <a:pPr>
              <a:defRPr/>
            </a:pPr>
            <a:r>
              <a:rPr lang="nl-NL" altLang="nl-NL"/>
              <a:t>23 november 2020</a:t>
            </a:r>
            <a:endParaRPr lang="nl-NL" altLang="nl-NL" dirty="0"/>
          </a:p>
        </p:txBody>
      </p:sp>
      <p:sp>
        <p:nvSpPr>
          <p:cNvPr id="7" name="Tijdelijke aanduiding voor voettekst 4">
            <a:extLst>
              <a:ext uri="{FF2B5EF4-FFF2-40B4-BE49-F238E27FC236}">
                <a16:creationId xmlns:a16="http://schemas.microsoft.com/office/drawing/2014/main" id="{11C5DBF3-3E50-40FD-A90E-46C683D74CF4}"/>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32051386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nl-NL" dirty="0"/>
              <a:t>Titelstijl van model bewerken</a:t>
            </a:r>
          </a:p>
        </p:txBody>
      </p:sp>
      <p:sp>
        <p:nvSpPr>
          <p:cNvPr id="3" name="Tijdelijke aanduiding voor inhoud 2"/>
          <p:cNvSpPr>
            <a:spLocks noGrp="1"/>
          </p:cNvSpPr>
          <p:nvPr>
            <p:ph idx="1"/>
          </p:nvPr>
        </p:nvSpPr>
        <p:spPr>
          <a:xfrm>
            <a:off x="4766733" y="273051"/>
            <a:ext cx="6815667" cy="5853113"/>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teks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37311C9B-337A-4706-9D3A-39303AF356B1}"/>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ACEE562E-78E7-4328-AF78-86DBEA2DD263}"/>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8C44EB77-24A1-496E-BCD5-A3019C1B6867}"/>
              </a:ext>
            </a:extLst>
          </p:cNvPr>
          <p:cNvSpPr>
            <a:spLocks noGrp="1"/>
          </p:cNvSpPr>
          <p:nvPr>
            <p:ph type="sldNum" sz="quarter" idx="12"/>
          </p:nvPr>
        </p:nvSpPr>
        <p:spPr/>
        <p:txBody>
          <a:bodyPr/>
          <a:lstStyle>
            <a:lvl1pPr>
              <a:defRPr/>
            </a:lvl1pPr>
          </a:lstStyle>
          <a:p>
            <a:pPr>
              <a:defRPr/>
            </a:pPr>
            <a:fld id="{1CFE00F9-4094-4369-9DBF-02DE0AB962ED}" type="slidenum">
              <a:rPr lang="nl-NL" altLang="nl-NL"/>
              <a:pPr>
                <a:defRPr/>
              </a:pPr>
              <a:t>‹nr.›</a:t>
            </a:fld>
            <a:endParaRPr lang="nl-NL" altLang="nl-NL"/>
          </a:p>
        </p:txBody>
      </p:sp>
    </p:spTree>
    <p:extLst>
      <p:ext uri="{BB962C8B-B14F-4D97-AF65-F5344CB8AC3E}">
        <p14:creationId xmlns:p14="http://schemas.microsoft.com/office/powerpoint/2010/main" val="2091724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nl-NL"/>
              <a:t>Titelstijl van model bewerken</a:t>
            </a:r>
          </a:p>
        </p:txBody>
      </p:sp>
      <p:sp>
        <p:nvSpPr>
          <p:cNvPr id="3" name="Tijdelijke aanduiding voor afbeelding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a:p>
        </p:txBody>
      </p:sp>
      <p:sp>
        <p:nvSpPr>
          <p:cNvPr id="4" name="Tijdelijke aanduiding voor teks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2C3F6AE3-08AD-4D42-9C18-1E678DB48795}"/>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27F27B48-2597-478A-8187-E77F8C19CB3F}"/>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C7EF58C4-A572-4AF7-9EF3-4AB00C508F94}"/>
              </a:ext>
            </a:extLst>
          </p:cNvPr>
          <p:cNvSpPr>
            <a:spLocks noGrp="1"/>
          </p:cNvSpPr>
          <p:nvPr>
            <p:ph type="sldNum" sz="quarter" idx="12"/>
          </p:nvPr>
        </p:nvSpPr>
        <p:spPr/>
        <p:txBody>
          <a:bodyPr/>
          <a:lstStyle>
            <a:lvl1pPr>
              <a:defRPr/>
            </a:lvl1pPr>
          </a:lstStyle>
          <a:p>
            <a:pPr>
              <a:defRPr/>
            </a:pPr>
            <a:fld id="{6A5F5593-E4BD-43F7-8627-58C0B6758C70}" type="slidenum">
              <a:rPr lang="nl-NL" altLang="nl-NL"/>
              <a:pPr>
                <a:defRPr/>
              </a:pPr>
              <a:t>‹nr.›</a:t>
            </a:fld>
            <a:endParaRPr lang="nl-NL" altLang="nl-NL"/>
          </a:p>
        </p:txBody>
      </p:sp>
    </p:spTree>
    <p:extLst>
      <p:ext uri="{BB962C8B-B14F-4D97-AF65-F5344CB8AC3E}">
        <p14:creationId xmlns:p14="http://schemas.microsoft.com/office/powerpoint/2010/main" val="38840293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4" name="Afbeelding 8">
            <a:extLst>
              <a:ext uri="{FF2B5EF4-FFF2-40B4-BE49-F238E27FC236}">
                <a16:creationId xmlns:a16="http://schemas.microsoft.com/office/drawing/2014/main" id="{B16DA5FB-F673-460D-8A03-8CF6A9DA8C3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kstvak 4">
            <a:extLst>
              <a:ext uri="{FF2B5EF4-FFF2-40B4-BE49-F238E27FC236}">
                <a16:creationId xmlns:a16="http://schemas.microsoft.com/office/drawing/2014/main" id="{16803EC6-C741-4575-BB23-86C114A3F4F6}"/>
              </a:ext>
            </a:extLst>
          </p:cNvPr>
          <p:cNvSpPr txBox="1">
            <a:spLocks noChangeArrowheads="1"/>
          </p:cNvSpPr>
          <p:nvPr userDrawn="1"/>
        </p:nvSpPr>
        <p:spPr bwMode="auto">
          <a:xfrm>
            <a:off x="15019867" y="5359400"/>
            <a:ext cx="184731" cy="369332"/>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6" name="Tijdelijke aanduiding voor datum 3">
            <a:extLst>
              <a:ext uri="{FF2B5EF4-FFF2-40B4-BE49-F238E27FC236}">
                <a16:creationId xmlns:a16="http://schemas.microsoft.com/office/drawing/2014/main" id="{37C700F4-6579-4788-8E73-4C8E03019A95}"/>
              </a:ext>
            </a:extLst>
          </p:cNvPr>
          <p:cNvSpPr>
            <a:spLocks noGrp="1"/>
          </p:cNvSpPr>
          <p:nvPr>
            <p:ph type="dt" sz="half" idx="10"/>
          </p:nvPr>
        </p:nvSpPr>
        <p:spPr/>
        <p:txBody>
          <a:bodyPr/>
          <a:lstStyle>
            <a:lvl1pPr>
              <a:defRPr/>
            </a:lvl1pPr>
          </a:lstStyle>
          <a:p>
            <a:pPr>
              <a:defRPr/>
            </a:pPr>
            <a:r>
              <a:rPr lang="nl-NL" altLang="nl-NL"/>
              <a:t>23 november 2020</a:t>
            </a:r>
            <a:endParaRPr lang="nl-NL" altLang="nl-NL" dirty="0"/>
          </a:p>
        </p:txBody>
      </p:sp>
      <p:sp>
        <p:nvSpPr>
          <p:cNvPr id="7" name="Tijdelijke aanduiding voor voettekst 4">
            <a:extLst>
              <a:ext uri="{FF2B5EF4-FFF2-40B4-BE49-F238E27FC236}">
                <a16:creationId xmlns:a16="http://schemas.microsoft.com/office/drawing/2014/main" id="{3438A714-46FB-497C-A5E2-CEF9C9C30066}"/>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35053266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2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DF32A30B-30BE-4FBF-9AF8-7ACF0DFDFF55}"/>
              </a:ext>
            </a:extLst>
          </p:cNvPr>
          <p:cNvPicPr>
            <a:picLocks noChangeAspect="1"/>
          </p:cNvPicPr>
          <p:nvPr userDrawn="1"/>
        </p:nvPicPr>
        <p:blipFill>
          <a:blip r:embed="rId2">
            <a:extLst>
              <a:ext uri="{28A0092B-C50C-407E-A947-70E740481C1C}">
                <a14:useLocalDpi xmlns:a14="http://schemas.microsoft.com/office/drawing/2010/main" val="0"/>
              </a:ext>
            </a:extLst>
          </a:blip>
          <a:srcRect r="7053"/>
          <a:stretch>
            <a:fillRect/>
          </a:stretch>
        </p:blipFill>
        <p:spPr bwMode="auto">
          <a:xfrm>
            <a:off x="5422901" y="3216276"/>
            <a:ext cx="6769100" cy="364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DB02D22F-6FBC-4D9F-8CF5-C833181C025F}"/>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5422901" y="0"/>
            <a:ext cx="67691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061CDD0C-3F35-465F-B7E0-29CB25989DF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1403A121-D8BC-46D7-AF63-D332E55D6CA8}"/>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55052" y="2527300"/>
            <a:ext cx="2569633"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kstvak 7">
            <a:extLst>
              <a:ext uri="{FF2B5EF4-FFF2-40B4-BE49-F238E27FC236}">
                <a16:creationId xmlns:a16="http://schemas.microsoft.com/office/drawing/2014/main" id="{1EC768D0-95FF-420B-896F-C39A114D9C71}"/>
              </a:ext>
            </a:extLst>
          </p:cNvPr>
          <p:cNvSpPr txBox="1">
            <a:spLocks noChangeArrowheads="1"/>
          </p:cNvSpPr>
          <p:nvPr userDrawn="1"/>
        </p:nvSpPr>
        <p:spPr bwMode="auto">
          <a:xfrm>
            <a:off x="15019867" y="5359400"/>
            <a:ext cx="184731" cy="369332"/>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9" name="Tijdelijke aanduiding voor datum 3">
            <a:extLst>
              <a:ext uri="{FF2B5EF4-FFF2-40B4-BE49-F238E27FC236}">
                <a16:creationId xmlns:a16="http://schemas.microsoft.com/office/drawing/2014/main" id="{295A3D12-62A3-461D-BC62-3C77710D2DDF}"/>
              </a:ext>
            </a:extLst>
          </p:cNvPr>
          <p:cNvSpPr>
            <a:spLocks noGrp="1"/>
          </p:cNvSpPr>
          <p:nvPr>
            <p:ph type="dt" sz="half" idx="10"/>
          </p:nvPr>
        </p:nvSpPr>
        <p:spPr/>
        <p:txBody>
          <a:bodyPr/>
          <a:lstStyle>
            <a:lvl1pPr>
              <a:defRPr/>
            </a:lvl1pPr>
          </a:lstStyle>
          <a:p>
            <a:pPr>
              <a:defRPr/>
            </a:pPr>
            <a:r>
              <a:rPr lang="nl-NL" altLang="nl-NL"/>
              <a:t>23 november 2020</a:t>
            </a:r>
          </a:p>
        </p:txBody>
      </p:sp>
      <p:sp>
        <p:nvSpPr>
          <p:cNvPr id="10" name="Tijdelijke aanduiding voor voettekst 4">
            <a:extLst>
              <a:ext uri="{FF2B5EF4-FFF2-40B4-BE49-F238E27FC236}">
                <a16:creationId xmlns:a16="http://schemas.microsoft.com/office/drawing/2014/main" id="{5B022D11-DF5D-449C-AEDD-C23F59709FB9}"/>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7501089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1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A043C4C5-6260-41C5-BADC-07B1C1C88D55}"/>
              </a:ext>
            </a:extLst>
          </p:cNvPr>
          <p:cNvPicPr>
            <a:picLocks noChangeAspect="1"/>
          </p:cNvPicPr>
          <p:nvPr userDrawn="1"/>
        </p:nvPicPr>
        <p:blipFill>
          <a:blip r:embed="rId2">
            <a:extLst>
              <a:ext uri="{28A0092B-C50C-407E-A947-70E740481C1C}">
                <a14:useLocalDpi xmlns:a14="http://schemas.microsoft.com/office/drawing/2010/main" val="0"/>
              </a:ext>
            </a:extLst>
          </a:blip>
          <a:srcRect t="16351" r="27695"/>
          <a:stretch>
            <a:fillRect/>
          </a:stretch>
        </p:blipFill>
        <p:spPr bwMode="auto">
          <a:xfrm>
            <a:off x="5693834" y="0"/>
            <a:ext cx="6498167" cy="375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EBC30C66-C381-44D5-9227-0441E370C95C}"/>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5422901" y="3429000"/>
            <a:ext cx="67691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0E0C0CFD-5142-44AE-A229-0A5C5230799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40394535-57A5-4EB8-BD15-26BD669850B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55052" y="2527300"/>
            <a:ext cx="2569633"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8" name="Tijdelijke aanduiding voor datum 3">
            <a:extLst>
              <a:ext uri="{FF2B5EF4-FFF2-40B4-BE49-F238E27FC236}">
                <a16:creationId xmlns:a16="http://schemas.microsoft.com/office/drawing/2014/main" id="{29455AAB-AAD5-448D-91F5-983B4507E896}"/>
              </a:ext>
            </a:extLst>
          </p:cNvPr>
          <p:cNvSpPr>
            <a:spLocks noGrp="1"/>
          </p:cNvSpPr>
          <p:nvPr>
            <p:ph type="dt" sz="half" idx="10"/>
          </p:nvPr>
        </p:nvSpPr>
        <p:spPr/>
        <p:txBody>
          <a:bodyPr/>
          <a:lstStyle>
            <a:lvl1pPr>
              <a:defRPr/>
            </a:lvl1pPr>
          </a:lstStyle>
          <a:p>
            <a:pPr>
              <a:defRPr/>
            </a:pPr>
            <a:r>
              <a:rPr lang="nl-NL" altLang="nl-NL"/>
              <a:t>23 november 2020</a:t>
            </a:r>
          </a:p>
        </p:txBody>
      </p:sp>
      <p:sp>
        <p:nvSpPr>
          <p:cNvPr id="9" name="Tijdelijke aanduiding voor voettekst 4">
            <a:extLst>
              <a:ext uri="{FF2B5EF4-FFF2-40B4-BE49-F238E27FC236}">
                <a16:creationId xmlns:a16="http://schemas.microsoft.com/office/drawing/2014/main" id="{8FB01F41-F2D6-47F4-93CA-CAB68D27B5FD}"/>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42374541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idx="1"/>
          </p:nvPr>
        </p:nvSpPr>
        <p:spPr/>
        <p:txBody>
          <a:bodyPr/>
          <a:lstStyle>
            <a:lvl1pPr>
              <a:defRPr sz="2000"/>
            </a:lvl1pPr>
            <a:lvl2pPr>
              <a:defRPr sz="2000"/>
            </a:lvl2pPr>
            <a:lvl3pPr>
              <a:defRPr sz="2000"/>
            </a:lvl3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DAA455C9-061C-4B03-96C9-81A606C30279}"/>
              </a:ext>
            </a:extLst>
          </p:cNvPr>
          <p:cNvSpPr>
            <a:spLocks noGrp="1"/>
          </p:cNvSpPr>
          <p:nvPr>
            <p:ph type="dt" sz="half" idx="10"/>
          </p:nvPr>
        </p:nvSpPr>
        <p:spPr/>
        <p:txBody>
          <a:bodyPr/>
          <a:lstStyle>
            <a:lvl1pPr>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4EFBE6BD-7D31-4ACC-9367-FC139446D6F0}"/>
              </a:ext>
            </a:extLst>
          </p:cNvPr>
          <p:cNvSpPr>
            <a:spLocks noGrp="1"/>
          </p:cNvSpPr>
          <p:nvPr>
            <p:ph type="ftr" sz="quarter" idx="11"/>
          </p:nvPr>
        </p:nvSpPr>
        <p:spPr/>
        <p:txBody>
          <a:bodyPr/>
          <a:lstStyle>
            <a:lvl1pPr>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71614334-F9F4-49B2-895E-8E7AC727D2A0}"/>
              </a:ext>
            </a:extLst>
          </p:cNvPr>
          <p:cNvSpPr>
            <a:spLocks noGrp="1"/>
          </p:cNvSpPr>
          <p:nvPr>
            <p:ph type="sldNum" sz="quarter" idx="12"/>
          </p:nvPr>
        </p:nvSpPr>
        <p:spPr/>
        <p:txBody>
          <a:bodyPr/>
          <a:lstStyle>
            <a:lvl1pPr>
              <a:defRPr/>
            </a:lvl1pPr>
          </a:lstStyle>
          <a:p>
            <a:pPr>
              <a:defRPr/>
            </a:pPr>
            <a:fld id="{1B44CCF4-F206-4ED8-9ACD-5ED72CDEC5D6}" type="slidenum">
              <a:rPr lang="nl-NL" altLang="nl-NL"/>
              <a:pPr>
                <a:defRPr/>
              </a:pPr>
              <a:t>‹nr.›</a:t>
            </a:fld>
            <a:endParaRPr lang="nl-NL" altLang="nl-NL"/>
          </a:p>
        </p:txBody>
      </p:sp>
    </p:spTree>
    <p:extLst>
      <p:ext uri="{BB962C8B-B14F-4D97-AF65-F5344CB8AC3E}">
        <p14:creationId xmlns:p14="http://schemas.microsoft.com/office/powerpoint/2010/main" val="15583321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normAutofit/>
          </a:bodyPr>
          <a:lstStyle>
            <a:lvl1pPr algn="l">
              <a:defRPr sz="2200" b="1" cap="all"/>
            </a:lvl1pPr>
          </a:lstStyle>
          <a:p>
            <a:r>
              <a:rPr lang="nl-NL" dirty="0"/>
              <a:t>Titelstijl van model bewerken</a:t>
            </a:r>
          </a:p>
        </p:txBody>
      </p:sp>
      <p:sp>
        <p:nvSpPr>
          <p:cNvPr id="3" name="Tijdelijke aanduiding voor teks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tekststijl van het model te bewerken</a:t>
            </a:r>
          </a:p>
        </p:txBody>
      </p:sp>
      <p:sp>
        <p:nvSpPr>
          <p:cNvPr id="4" name="Tijdelijke aanduiding voor datum 3">
            <a:extLst>
              <a:ext uri="{FF2B5EF4-FFF2-40B4-BE49-F238E27FC236}">
                <a16:creationId xmlns:a16="http://schemas.microsoft.com/office/drawing/2014/main" id="{D726BF00-6DB7-4F69-B5E6-217E8CAA47B3}"/>
              </a:ext>
            </a:extLst>
          </p:cNvPr>
          <p:cNvSpPr>
            <a:spLocks noGrp="1"/>
          </p:cNvSpPr>
          <p:nvPr>
            <p:ph type="dt" sz="half" idx="10"/>
          </p:nvPr>
        </p:nvSpPr>
        <p:spPr/>
        <p:txBody>
          <a:bodyPr/>
          <a:lstStyle>
            <a:lvl1pPr>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167B754C-2489-4FE3-95C4-1622F767EC13}"/>
              </a:ext>
            </a:extLst>
          </p:cNvPr>
          <p:cNvSpPr>
            <a:spLocks noGrp="1"/>
          </p:cNvSpPr>
          <p:nvPr>
            <p:ph type="ftr" sz="quarter" idx="11"/>
          </p:nvPr>
        </p:nvSpPr>
        <p:spPr/>
        <p:txBody>
          <a:bodyPr/>
          <a:lstStyle>
            <a:lvl1pPr>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99AEEDF4-4940-42A3-81E0-94A87EBEE08B}"/>
              </a:ext>
            </a:extLst>
          </p:cNvPr>
          <p:cNvSpPr>
            <a:spLocks noGrp="1"/>
          </p:cNvSpPr>
          <p:nvPr>
            <p:ph type="sldNum" sz="quarter" idx="12"/>
          </p:nvPr>
        </p:nvSpPr>
        <p:spPr/>
        <p:txBody>
          <a:bodyPr/>
          <a:lstStyle>
            <a:lvl1pPr>
              <a:defRPr/>
            </a:lvl1pPr>
          </a:lstStyle>
          <a:p>
            <a:pPr>
              <a:defRPr/>
            </a:pPr>
            <a:fld id="{F5DAB4C6-A202-4395-A9A6-DD7DB7B64B00}" type="slidenum">
              <a:rPr lang="nl-NL" altLang="nl-NL"/>
              <a:pPr>
                <a:defRPr/>
              </a:pPr>
              <a:t>‹nr.›</a:t>
            </a:fld>
            <a:endParaRPr lang="nl-NL" altLang="nl-NL"/>
          </a:p>
        </p:txBody>
      </p:sp>
    </p:spTree>
    <p:extLst>
      <p:ext uri="{BB962C8B-B14F-4D97-AF65-F5344CB8AC3E}">
        <p14:creationId xmlns:p14="http://schemas.microsoft.com/office/powerpoint/2010/main" val="4474823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sz="half" idx="1"/>
          </p:nvPr>
        </p:nvSpPr>
        <p:spPr>
          <a:xfrm>
            <a:off x="609600" y="1600201"/>
            <a:ext cx="53848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p:nvPr>
        </p:nvSpPr>
        <p:spPr>
          <a:xfrm>
            <a:off x="6197600" y="1600201"/>
            <a:ext cx="53848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datum 3">
            <a:extLst>
              <a:ext uri="{FF2B5EF4-FFF2-40B4-BE49-F238E27FC236}">
                <a16:creationId xmlns:a16="http://schemas.microsoft.com/office/drawing/2014/main" id="{1047C50E-5E40-40F3-8905-955335EF9E05}"/>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6D62A9BC-BD47-4A78-A69A-3CAB735302BC}"/>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EE967B9E-5E43-4404-8171-3C7C76FDC255}"/>
              </a:ext>
            </a:extLst>
          </p:cNvPr>
          <p:cNvSpPr>
            <a:spLocks noGrp="1"/>
          </p:cNvSpPr>
          <p:nvPr>
            <p:ph type="sldNum" sz="quarter" idx="12"/>
          </p:nvPr>
        </p:nvSpPr>
        <p:spPr/>
        <p:txBody>
          <a:bodyPr/>
          <a:lstStyle>
            <a:lvl1pPr>
              <a:defRPr/>
            </a:lvl1pPr>
          </a:lstStyle>
          <a:p>
            <a:pPr>
              <a:defRPr/>
            </a:pPr>
            <a:fld id="{AC8FF5D9-BCE9-4145-9385-8A41C220FCFD}" type="slidenum">
              <a:rPr lang="nl-NL" altLang="nl-NL"/>
              <a:pPr>
                <a:defRPr/>
              </a:pPr>
              <a:t>‹nr.›</a:t>
            </a:fld>
            <a:endParaRPr lang="nl-NL" altLang="nl-NL"/>
          </a:p>
        </p:txBody>
      </p:sp>
    </p:spTree>
    <p:extLst>
      <p:ext uri="{BB962C8B-B14F-4D97-AF65-F5344CB8AC3E}">
        <p14:creationId xmlns:p14="http://schemas.microsoft.com/office/powerpoint/2010/main" val="3274061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Titelstijl van model bewerken</a:t>
            </a:r>
          </a:p>
        </p:txBody>
      </p:sp>
      <p:sp>
        <p:nvSpPr>
          <p:cNvPr id="3" name="Tijdelijke aanduiding voor teks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4" name="Tijdelijke aanduiding voor inhoud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6" name="Tijdelijke aanduiding voor inhoud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a:extLst>
              <a:ext uri="{FF2B5EF4-FFF2-40B4-BE49-F238E27FC236}">
                <a16:creationId xmlns:a16="http://schemas.microsoft.com/office/drawing/2014/main" id="{F4895F45-9C27-4F11-9D07-A702586283A2}"/>
              </a:ext>
            </a:extLst>
          </p:cNvPr>
          <p:cNvSpPr>
            <a:spLocks noGrp="1"/>
          </p:cNvSpPr>
          <p:nvPr>
            <p:ph type="dt" sz="half" idx="10"/>
          </p:nvPr>
        </p:nvSpPr>
        <p:spPr/>
        <p:txBody>
          <a:bodyPr/>
          <a:lstStyle>
            <a:lvl1pPr>
              <a:defRPr/>
            </a:lvl1pPr>
          </a:lstStyle>
          <a:p>
            <a:pPr>
              <a:defRPr/>
            </a:pPr>
            <a:r>
              <a:rPr lang="nl-NL" altLang="nl-NL"/>
              <a:t>23 november 2020</a:t>
            </a:r>
          </a:p>
        </p:txBody>
      </p:sp>
      <p:sp>
        <p:nvSpPr>
          <p:cNvPr id="8" name="Tijdelijke aanduiding voor voettekst 4">
            <a:extLst>
              <a:ext uri="{FF2B5EF4-FFF2-40B4-BE49-F238E27FC236}">
                <a16:creationId xmlns:a16="http://schemas.microsoft.com/office/drawing/2014/main" id="{0E27A766-EE68-4934-A8E2-7385CABBAA1C}"/>
              </a:ext>
            </a:extLst>
          </p:cNvPr>
          <p:cNvSpPr>
            <a:spLocks noGrp="1"/>
          </p:cNvSpPr>
          <p:nvPr>
            <p:ph type="ftr" sz="quarter" idx="11"/>
          </p:nvPr>
        </p:nvSpPr>
        <p:spPr/>
        <p:txBody>
          <a:bodyPr/>
          <a:lstStyle>
            <a:lvl1pPr>
              <a:defRPr/>
            </a:lvl1pPr>
          </a:lstStyle>
          <a:p>
            <a:pPr>
              <a:defRPr/>
            </a:pPr>
            <a:r>
              <a:rPr lang="nl-NL"/>
              <a:t>Provero congres </a:t>
            </a:r>
          </a:p>
        </p:txBody>
      </p:sp>
      <p:sp>
        <p:nvSpPr>
          <p:cNvPr id="9" name="Tijdelijke aanduiding voor dianummer 5">
            <a:extLst>
              <a:ext uri="{FF2B5EF4-FFF2-40B4-BE49-F238E27FC236}">
                <a16:creationId xmlns:a16="http://schemas.microsoft.com/office/drawing/2014/main" id="{6AFDCDE1-CBA2-4BD1-A66F-5BE98171A4A5}"/>
              </a:ext>
            </a:extLst>
          </p:cNvPr>
          <p:cNvSpPr>
            <a:spLocks noGrp="1"/>
          </p:cNvSpPr>
          <p:nvPr>
            <p:ph type="sldNum" sz="quarter" idx="12"/>
          </p:nvPr>
        </p:nvSpPr>
        <p:spPr/>
        <p:txBody>
          <a:bodyPr/>
          <a:lstStyle>
            <a:lvl1pPr>
              <a:defRPr/>
            </a:lvl1pPr>
          </a:lstStyle>
          <a:p>
            <a:pPr>
              <a:defRPr/>
            </a:pPr>
            <a:fld id="{BB6089D0-636E-4F9E-8B9D-2271C6A37B69}" type="slidenum">
              <a:rPr lang="nl-NL" altLang="nl-NL"/>
              <a:pPr>
                <a:defRPr/>
              </a:pPr>
              <a:t>‹nr.›</a:t>
            </a:fld>
            <a:endParaRPr lang="nl-NL" altLang="nl-NL"/>
          </a:p>
        </p:txBody>
      </p:sp>
    </p:spTree>
    <p:extLst>
      <p:ext uri="{BB962C8B-B14F-4D97-AF65-F5344CB8AC3E}">
        <p14:creationId xmlns:p14="http://schemas.microsoft.com/office/powerpoint/2010/main" val="589088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datum 3">
            <a:extLst>
              <a:ext uri="{FF2B5EF4-FFF2-40B4-BE49-F238E27FC236}">
                <a16:creationId xmlns:a16="http://schemas.microsoft.com/office/drawing/2014/main" id="{3B34DF3E-787D-4A73-A7EF-35E1BBDBDA3D}"/>
              </a:ext>
            </a:extLst>
          </p:cNvPr>
          <p:cNvSpPr>
            <a:spLocks noGrp="1"/>
          </p:cNvSpPr>
          <p:nvPr>
            <p:ph type="dt" sz="half" idx="10"/>
          </p:nvPr>
        </p:nvSpPr>
        <p:spPr/>
        <p:txBody>
          <a:bodyPr/>
          <a:lstStyle>
            <a:lvl1pPr>
              <a:defRPr/>
            </a:lvl1pPr>
          </a:lstStyle>
          <a:p>
            <a:pPr>
              <a:defRPr/>
            </a:pPr>
            <a:r>
              <a:rPr lang="nl-NL" altLang="nl-NL"/>
              <a:t>23 november 2020</a:t>
            </a:r>
          </a:p>
        </p:txBody>
      </p:sp>
      <p:sp>
        <p:nvSpPr>
          <p:cNvPr id="4" name="Tijdelijke aanduiding voor voettekst 4">
            <a:extLst>
              <a:ext uri="{FF2B5EF4-FFF2-40B4-BE49-F238E27FC236}">
                <a16:creationId xmlns:a16="http://schemas.microsoft.com/office/drawing/2014/main" id="{D8C92E01-D884-4F1D-9A1E-83803FA71AC0}"/>
              </a:ext>
            </a:extLst>
          </p:cNvPr>
          <p:cNvSpPr>
            <a:spLocks noGrp="1"/>
          </p:cNvSpPr>
          <p:nvPr>
            <p:ph type="ftr" sz="quarter" idx="11"/>
          </p:nvPr>
        </p:nvSpPr>
        <p:spPr/>
        <p:txBody>
          <a:bodyPr/>
          <a:lstStyle>
            <a:lvl1pPr>
              <a:defRPr/>
            </a:lvl1pPr>
          </a:lstStyle>
          <a:p>
            <a:pPr>
              <a:defRPr/>
            </a:pPr>
            <a:r>
              <a:rPr lang="nl-NL"/>
              <a:t>Provero congres </a:t>
            </a:r>
          </a:p>
        </p:txBody>
      </p:sp>
      <p:sp>
        <p:nvSpPr>
          <p:cNvPr id="5" name="Tijdelijke aanduiding voor dianummer 5">
            <a:extLst>
              <a:ext uri="{FF2B5EF4-FFF2-40B4-BE49-F238E27FC236}">
                <a16:creationId xmlns:a16="http://schemas.microsoft.com/office/drawing/2014/main" id="{329AFE43-7641-47AD-9A9A-A57192164EBD}"/>
              </a:ext>
            </a:extLst>
          </p:cNvPr>
          <p:cNvSpPr>
            <a:spLocks noGrp="1"/>
          </p:cNvSpPr>
          <p:nvPr>
            <p:ph type="sldNum" sz="quarter" idx="12"/>
          </p:nvPr>
        </p:nvSpPr>
        <p:spPr/>
        <p:txBody>
          <a:bodyPr/>
          <a:lstStyle>
            <a:lvl1pPr>
              <a:defRPr/>
            </a:lvl1pPr>
          </a:lstStyle>
          <a:p>
            <a:pPr>
              <a:defRPr/>
            </a:pPr>
            <a:fld id="{6DCCAC72-F3F8-4EF5-9CAB-E60745DE3972}" type="slidenum">
              <a:rPr lang="nl-NL" altLang="nl-NL"/>
              <a:pPr>
                <a:defRPr/>
              </a:pPr>
              <a:t>‹nr.›</a:t>
            </a:fld>
            <a:endParaRPr lang="nl-NL" altLang="nl-NL"/>
          </a:p>
        </p:txBody>
      </p:sp>
    </p:spTree>
    <p:extLst>
      <p:ext uri="{BB962C8B-B14F-4D97-AF65-F5344CB8AC3E}">
        <p14:creationId xmlns:p14="http://schemas.microsoft.com/office/powerpoint/2010/main" val="1086684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2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C0480AA5-73EB-4848-B784-72914172EC07}"/>
              </a:ext>
            </a:extLst>
          </p:cNvPr>
          <p:cNvPicPr>
            <a:picLocks noChangeAspect="1"/>
          </p:cNvPicPr>
          <p:nvPr userDrawn="1"/>
        </p:nvPicPr>
        <p:blipFill>
          <a:blip r:embed="rId2">
            <a:extLst>
              <a:ext uri="{28A0092B-C50C-407E-A947-70E740481C1C}">
                <a14:useLocalDpi xmlns:a14="http://schemas.microsoft.com/office/drawing/2010/main" val="0"/>
              </a:ext>
            </a:extLst>
          </a:blip>
          <a:srcRect r="7053"/>
          <a:stretch>
            <a:fillRect/>
          </a:stretch>
        </p:blipFill>
        <p:spPr bwMode="auto">
          <a:xfrm>
            <a:off x="5422901" y="3216276"/>
            <a:ext cx="6769100" cy="364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69CBB351-B76D-41B1-8C41-8FC59CAC24BC}"/>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5422901" y="0"/>
            <a:ext cx="67691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F14B9210-00FB-40C1-B232-EEA20BF955B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1920928A-80E1-4DFA-90EE-877B1CD6CFA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55052" y="2527300"/>
            <a:ext cx="2569633"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kstvak 7">
            <a:extLst>
              <a:ext uri="{FF2B5EF4-FFF2-40B4-BE49-F238E27FC236}">
                <a16:creationId xmlns:a16="http://schemas.microsoft.com/office/drawing/2014/main" id="{EC7D6E2D-7204-414C-BE64-6D22494E20AD}"/>
              </a:ext>
            </a:extLst>
          </p:cNvPr>
          <p:cNvSpPr txBox="1">
            <a:spLocks noChangeArrowheads="1"/>
          </p:cNvSpPr>
          <p:nvPr userDrawn="1"/>
        </p:nvSpPr>
        <p:spPr bwMode="auto">
          <a:xfrm>
            <a:off x="15019867" y="5359400"/>
            <a:ext cx="184731" cy="369332"/>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9" name="Tijdelijke aanduiding voor datum 3">
            <a:extLst>
              <a:ext uri="{FF2B5EF4-FFF2-40B4-BE49-F238E27FC236}">
                <a16:creationId xmlns:a16="http://schemas.microsoft.com/office/drawing/2014/main" id="{186B9B13-8250-4652-8B98-09644017D75A}"/>
              </a:ext>
            </a:extLst>
          </p:cNvPr>
          <p:cNvSpPr>
            <a:spLocks noGrp="1"/>
          </p:cNvSpPr>
          <p:nvPr>
            <p:ph type="dt" sz="half" idx="10"/>
          </p:nvPr>
        </p:nvSpPr>
        <p:spPr/>
        <p:txBody>
          <a:bodyPr/>
          <a:lstStyle>
            <a:lvl1pPr>
              <a:defRPr/>
            </a:lvl1pPr>
          </a:lstStyle>
          <a:p>
            <a:pPr>
              <a:defRPr/>
            </a:pPr>
            <a:r>
              <a:rPr lang="nl-NL" altLang="nl-NL"/>
              <a:t>23 november 2020</a:t>
            </a:r>
          </a:p>
        </p:txBody>
      </p:sp>
      <p:sp>
        <p:nvSpPr>
          <p:cNvPr id="10" name="Tijdelijke aanduiding voor voettekst 4">
            <a:extLst>
              <a:ext uri="{FF2B5EF4-FFF2-40B4-BE49-F238E27FC236}">
                <a16:creationId xmlns:a16="http://schemas.microsoft.com/office/drawing/2014/main" id="{03B82141-587E-4711-871D-67B31E69C5D1}"/>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30714699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Tijdelijke aanduiding voor datum 3">
            <a:extLst>
              <a:ext uri="{FF2B5EF4-FFF2-40B4-BE49-F238E27FC236}">
                <a16:creationId xmlns:a16="http://schemas.microsoft.com/office/drawing/2014/main" id="{3723489D-1A58-425C-A328-685D33E75A56}"/>
              </a:ext>
            </a:extLst>
          </p:cNvPr>
          <p:cNvSpPr>
            <a:spLocks noGrp="1"/>
          </p:cNvSpPr>
          <p:nvPr>
            <p:ph type="dt" sz="half" idx="10"/>
          </p:nvPr>
        </p:nvSpPr>
        <p:spPr/>
        <p:txBody>
          <a:bodyPr/>
          <a:lstStyle>
            <a:lvl1pPr>
              <a:defRPr/>
            </a:lvl1pPr>
          </a:lstStyle>
          <a:p>
            <a:pPr>
              <a:defRPr/>
            </a:pPr>
            <a:r>
              <a:rPr lang="nl-NL" altLang="nl-NL"/>
              <a:t>23 november 2020</a:t>
            </a:r>
          </a:p>
        </p:txBody>
      </p:sp>
      <p:sp>
        <p:nvSpPr>
          <p:cNvPr id="3" name="Tijdelijke aanduiding voor voettekst 4">
            <a:extLst>
              <a:ext uri="{FF2B5EF4-FFF2-40B4-BE49-F238E27FC236}">
                <a16:creationId xmlns:a16="http://schemas.microsoft.com/office/drawing/2014/main" id="{D91CA343-28B5-49BE-B39A-D24D22532314}"/>
              </a:ext>
            </a:extLst>
          </p:cNvPr>
          <p:cNvSpPr>
            <a:spLocks noGrp="1"/>
          </p:cNvSpPr>
          <p:nvPr>
            <p:ph type="ftr" sz="quarter" idx="11"/>
          </p:nvPr>
        </p:nvSpPr>
        <p:spPr/>
        <p:txBody>
          <a:bodyPr/>
          <a:lstStyle>
            <a:lvl1pPr>
              <a:defRPr/>
            </a:lvl1pPr>
          </a:lstStyle>
          <a:p>
            <a:pPr>
              <a:defRPr/>
            </a:pPr>
            <a:r>
              <a:rPr lang="nl-NL"/>
              <a:t>Provero congres </a:t>
            </a:r>
          </a:p>
        </p:txBody>
      </p:sp>
      <p:sp>
        <p:nvSpPr>
          <p:cNvPr id="4" name="Tijdelijke aanduiding voor dianummer 5">
            <a:extLst>
              <a:ext uri="{FF2B5EF4-FFF2-40B4-BE49-F238E27FC236}">
                <a16:creationId xmlns:a16="http://schemas.microsoft.com/office/drawing/2014/main" id="{232610D0-9896-4A03-BD8C-DECC0162B3B3}"/>
              </a:ext>
            </a:extLst>
          </p:cNvPr>
          <p:cNvSpPr>
            <a:spLocks noGrp="1"/>
          </p:cNvSpPr>
          <p:nvPr>
            <p:ph type="sldNum" sz="quarter" idx="12"/>
          </p:nvPr>
        </p:nvSpPr>
        <p:spPr/>
        <p:txBody>
          <a:bodyPr/>
          <a:lstStyle>
            <a:lvl1pPr>
              <a:defRPr/>
            </a:lvl1pPr>
          </a:lstStyle>
          <a:p>
            <a:pPr>
              <a:defRPr/>
            </a:pPr>
            <a:fld id="{C270B2BD-B511-4F37-8EEF-6C9C03F5E3D6}" type="slidenum">
              <a:rPr lang="nl-NL" altLang="nl-NL"/>
              <a:pPr>
                <a:defRPr/>
              </a:pPr>
              <a:t>‹nr.›</a:t>
            </a:fld>
            <a:endParaRPr lang="nl-NL" altLang="nl-NL"/>
          </a:p>
        </p:txBody>
      </p:sp>
    </p:spTree>
    <p:extLst>
      <p:ext uri="{BB962C8B-B14F-4D97-AF65-F5344CB8AC3E}">
        <p14:creationId xmlns:p14="http://schemas.microsoft.com/office/powerpoint/2010/main" val="13673113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nl-NL" dirty="0"/>
              <a:t>Titelstijl van model bewerken</a:t>
            </a:r>
          </a:p>
        </p:txBody>
      </p:sp>
      <p:sp>
        <p:nvSpPr>
          <p:cNvPr id="3" name="Tijdelijke aanduiding voor inhoud 2"/>
          <p:cNvSpPr>
            <a:spLocks noGrp="1"/>
          </p:cNvSpPr>
          <p:nvPr>
            <p:ph idx="1"/>
          </p:nvPr>
        </p:nvSpPr>
        <p:spPr>
          <a:xfrm>
            <a:off x="4766733" y="273051"/>
            <a:ext cx="6815667" cy="5853113"/>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teks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59873B8C-02F1-43E5-9054-6DC862525793}"/>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286D81E1-18ED-4A31-84E2-88010DF7808B}"/>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54C20584-B8CF-471B-BEEA-C1F443D5CF68}"/>
              </a:ext>
            </a:extLst>
          </p:cNvPr>
          <p:cNvSpPr>
            <a:spLocks noGrp="1"/>
          </p:cNvSpPr>
          <p:nvPr>
            <p:ph type="sldNum" sz="quarter" idx="12"/>
          </p:nvPr>
        </p:nvSpPr>
        <p:spPr/>
        <p:txBody>
          <a:bodyPr/>
          <a:lstStyle>
            <a:lvl1pPr>
              <a:defRPr/>
            </a:lvl1pPr>
          </a:lstStyle>
          <a:p>
            <a:pPr>
              <a:defRPr/>
            </a:pPr>
            <a:fld id="{65BF18A8-66AF-42D2-B0AF-365BD6FFC75F}" type="slidenum">
              <a:rPr lang="nl-NL" altLang="nl-NL"/>
              <a:pPr>
                <a:defRPr/>
              </a:pPr>
              <a:t>‹nr.›</a:t>
            </a:fld>
            <a:endParaRPr lang="nl-NL" altLang="nl-NL"/>
          </a:p>
        </p:txBody>
      </p:sp>
    </p:spTree>
    <p:extLst>
      <p:ext uri="{BB962C8B-B14F-4D97-AF65-F5344CB8AC3E}">
        <p14:creationId xmlns:p14="http://schemas.microsoft.com/office/powerpoint/2010/main" val="33786841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nl-NL"/>
              <a:t>Titelstijl van model bewerken</a:t>
            </a:r>
          </a:p>
        </p:txBody>
      </p:sp>
      <p:sp>
        <p:nvSpPr>
          <p:cNvPr id="3" name="Tijdelijke aanduiding voor afbeelding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a:p>
        </p:txBody>
      </p:sp>
      <p:sp>
        <p:nvSpPr>
          <p:cNvPr id="4" name="Tijdelijke aanduiding voor teks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040F0F7F-7AD0-486A-937D-C851675D1C34}"/>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3770EF1A-BBF7-424B-AB9D-808575096BD4}"/>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328B9A3E-5D88-4EAD-8370-0D568A4CA475}"/>
              </a:ext>
            </a:extLst>
          </p:cNvPr>
          <p:cNvSpPr>
            <a:spLocks noGrp="1"/>
          </p:cNvSpPr>
          <p:nvPr>
            <p:ph type="sldNum" sz="quarter" idx="12"/>
          </p:nvPr>
        </p:nvSpPr>
        <p:spPr/>
        <p:txBody>
          <a:bodyPr/>
          <a:lstStyle>
            <a:lvl1pPr>
              <a:defRPr/>
            </a:lvl1pPr>
          </a:lstStyle>
          <a:p>
            <a:pPr>
              <a:defRPr/>
            </a:pPr>
            <a:fld id="{89662CFE-A827-475D-B725-7FE013C7C46B}" type="slidenum">
              <a:rPr lang="nl-NL" altLang="nl-NL"/>
              <a:pPr>
                <a:defRPr/>
              </a:pPr>
              <a:t>‹nr.›</a:t>
            </a:fld>
            <a:endParaRPr lang="nl-NL" altLang="nl-NL"/>
          </a:p>
        </p:txBody>
      </p:sp>
    </p:spTree>
    <p:extLst>
      <p:ext uri="{BB962C8B-B14F-4D97-AF65-F5344CB8AC3E}">
        <p14:creationId xmlns:p14="http://schemas.microsoft.com/office/powerpoint/2010/main" val="1521563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1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56467B5D-EFC2-4F8E-A140-C02B115C5482}"/>
              </a:ext>
            </a:extLst>
          </p:cNvPr>
          <p:cNvPicPr>
            <a:picLocks noChangeAspect="1"/>
          </p:cNvPicPr>
          <p:nvPr userDrawn="1"/>
        </p:nvPicPr>
        <p:blipFill>
          <a:blip r:embed="rId2">
            <a:extLst>
              <a:ext uri="{28A0092B-C50C-407E-A947-70E740481C1C}">
                <a14:useLocalDpi xmlns:a14="http://schemas.microsoft.com/office/drawing/2010/main" val="0"/>
              </a:ext>
            </a:extLst>
          </a:blip>
          <a:srcRect t="16351" r="27695"/>
          <a:stretch>
            <a:fillRect/>
          </a:stretch>
        </p:blipFill>
        <p:spPr bwMode="auto">
          <a:xfrm>
            <a:off x="5693834" y="0"/>
            <a:ext cx="6498167" cy="375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4A3BC18E-98BF-4347-BA76-94AB598AC1A9}"/>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5422901" y="3429000"/>
            <a:ext cx="67691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246A13BD-CEA3-4625-99CC-D686F1E8C36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23B1BF1D-C897-41B0-A3EA-D0B7F1E3C5B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55052" y="2527300"/>
            <a:ext cx="2569633"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8" name="Tijdelijke aanduiding voor datum 3">
            <a:extLst>
              <a:ext uri="{FF2B5EF4-FFF2-40B4-BE49-F238E27FC236}">
                <a16:creationId xmlns:a16="http://schemas.microsoft.com/office/drawing/2014/main" id="{B3FF6C47-5B17-48F7-8543-603E7CA7320B}"/>
              </a:ext>
            </a:extLst>
          </p:cNvPr>
          <p:cNvSpPr>
            <a:spLocks noGrp="1"/>
          </p:cNvSpPr>
          <p:nvPr>
            <p:ph type="dt" sz="half" idx="10"/>
          </p:nvPr>
        </p:nvSpPr>
        <p:spPr/>
        <p:txBody>
          <a:bodyPr/>
          <a:lstStyle>
            <a:lvl1pPr>
              <a:defRPr/>
            </a:lvl1pPr>
          </a:lstStyle>
          <a:p>
            <a:pPr>
              <a:defRPr/>
            </a:pPr>
            <a:r>
              <a:rPr lang="nl-NL" altLang="nl-NL"/>
              <a:t>23 november 2020</a:t>
            </a:r>
          </a:p>
        </p:txBody>
      </p:sp>
      <p:sp>
        <p:nvSpPr>
          <p:cNvPr id="9" name="Tijdelijke aanduiding voor voettekst 4">
            <a:extLst>
              <a:ext uri="{FF2B5EF4-FFF2-40B4-BE49-F238E27FC236}">
                <a16:creationId xmlns:a16="http://schemas.microsoft.com/office/drawing/2014/main" id="{A20F37A0-744B-4DD4-BD0D-02094F56801B}"/>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1840792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idx="1"/>
          </p:nvPr>
        </p:nvSpPr>
        <p:spPr/>
        <p:txBody>
          <a:bodyPr/>
          <a:lstStyle>
            <a:lvl1pPr>
              <a:defRPr sz="2000"/>
            </a:lvl1pPr>
            <a:lvl2pPr>
              <a:defRPr sz="2000"/>
            </a:lvl2pPr>
            <a:lvl3pPr>
              <a:defRPr sz="2000"/>
            </a:lvl3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3C964EBE-929A-4497-80DB-493D7D3D5336}"/>
              </a:ext>
            </a:extLst>
          </p:cNvPr>
          <p:cNvSpPr>
            <a:spLocks noGrp="1"/>
          </p:cNvSpPr>
          <p:nvPr>
            <p:ph type="dt" sz="half" idx="10"/>
          </p:nvPr>
        </p:nvSpPr>
        <p:spPr/>
        <p:txBody>
          <a:bodyPr/>
          <a:lstStyle>
            <a:lvl1pPr>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A43614FB-5749-4B5E-989F-2DF1DCE21092}"/>
              </a:ext>
            </a:extLst>
          </p:cNvPr>
          <p:cNvSpPr>
            <a:spLocks noGrp="1"/>
          </p:cNvSpPr>
          <p:nvPr>
            <p:ph type="ftr" sz="quarter" idx="11"/>
          </p:nvPr>
        </p:nvSpPr>
        <p:spPr/>
        <p:txBody>
          <a:bodyPr/>
          <a:lstStyle>
            <a:lvl1pPr>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EE1F46D9-23CF-4769-B6C2-3C9442547A8E}"/>
              </a:ext>
            </a:extLst>
          </p:cNvPr>
          <p:cNvSpPr>
            <a:spLocks noGrp="1"/>
          </p:cNvSpPr>
          <p:nvPr>
            <p:ph type="sldNum" sz="quarter" idx="12"/>
          </p:nvPr>
        </p:nvSpPr>
        <p:spPr/>
        <p:txBody>
          <a:bodyPr/>
          <a:lstStyle>
            <a:lvl1pPr>
              <a:defRPr/>
            </a:lvl1pPr>
          </a:lstStyle>
          <a:p>
            <a:pPr>
              <a:defRPr/>
            </a:pPr>
            <a:fld id="{9133A152-4D26-483B-836B-E4527279056E}" type="slidenum">
              <a:rPr lang="nl-NL" altLang="nl-NL"/>
              <a:pPr>
                <a:defRPr/>
              </a:pPr>
              <a:t>‹nr.›</a:t>
            </a:fld>
            <a:endParaRPr lang="nl-NL" altLang="nl-NL"/>
          </a:p>
        </p:txBody>
      </p:sp>
    </p:spTree>
    <p:extLst>
      <p:ext uri="{BB962C8B-B14F-4D97-AF65-F5344CB8AC3E}">
        <p14:creationId xmlns:p14="http://schemas.microsoft.com/office/powerpoint/2010/main" val="1266447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normAutofit/>
          </a:bodyPr>
          <a:lstStyle>
            <a:lvl1pPr algn="l">
              <a:defRPr sz="2200" b="1" cap="all"/>
            </a:lvl1pPr>
          </a:lstStyle>
          <a:p>
            <a:r>
              <a:rPr lang="nl-NL" dirty="0"/>
              <a:t>Titelstijl van model bewerken</a:t>
            </a:r>
          </a:p>
        </p:txBody>
      </p:sp>
      <p:sp>
        <p:nvSpPr>
          <p:cNvPr id="3" name="Tijdelijke aanduiding voor teks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tekststijl van het model te bewerken</a:t>
            </a:r>
          </a:p>
        </p:txBody>
      </p:sp>
      <p:sp>
        <p:nvSpPr>
          <p:cNvPr id="4" name="Tijdelijke aanduiding voor datum 3">
            <a:extLst>
              <a:ext uri="{FF2B5EF4-FFF2-40B4-BE49-F238E27FC236}">
                <a16:creationId xmlns:a16="http://schemas.microsoft.com/office/drawing/2014/main" id="{8C2555AD-90BD-49AE-B740-3B2923F7E9FC}"/>
              </a:ext>
            </a:extLst>
          </p:cNvPr>
          <p:cNvSpPr>
            <a:spLocks noGrp="1"/>
          </p:cNvSpPr>
          <p:nvPr>
            <p:ph type="dt" sz="half" idx="10"/>
          </p:nvPr>
        </p:nvSpPr>
        <p:spPr/>
        <p:txBody>
          <a:bodyPr/>
          <a:lstStyle>
            <a:lvl1pPr>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97F76A2B-AA4E-4933-A222-4176C070DBF2}"/>
              </a:ext>
            </a:extLst>
          </p:cNvPr>
          <p:cNvSpPr>
            <a:spLocks noGrp="1"/>
          </p:cNvSpPr>
          <p:nvPr>
            <p:ph type="ftr" sz="quarter" idx="11"/>
          </p:nvPr>
        </p:nvSpPr>
        <p:spPr/>
        <p:txBody>
          <a:bodyPr/>
          <a:lstStyle>
            <a:lvl1pPr>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733D26ED-434C-4561-8BEF-EEA6B26B87C8}"/>
              </a:ext>
            </a:extLst>
          </p:cNvPr>
          <p:cNvSpPr>
            <a:spLocks noGrp="1"/>
          </p:cNvSpPr>
          <p:nvPr>
            <p:ph type="sldNum" sz="quarter" idx="12"/>
          </p:nvPr>
        </p:nvSpPr>
        <p:spPr/>
        <p:txBody>
          <a:bodyPr/>
          <a:lstStyle>
            <a:lvl1pPr>
              <a:defRPr/>
            </a:lvl1pPr>
          </a:lstStyle>
          <a:p>
            <a:pPr>
              <a:defRPr/>
            </a:pPr>
            <a:fld id="{7DFB1C35-B0F8-4F75-8B1F-51497FD229AE}" type="slidenum">
              <a:rPr lang="nl-NL" altLang="nl-NL"/>
              <a:pPr>
                <a:defRPr/>
              </a:pPr>
              <a:t>‹nr.›</a:t>
            </a:fld>
            <a:endParaRPr lang="nl-NL" altLang="nl-NL"/>
          </a:p>
        </p:txBody>
      </p:sp>
    </p:spTree>
    <p:extLst>
      <p:ext uri="{BB962C8B-B14F-4D97-AF65-F5344CB8AC3E}">
        <p14:creationId xmlns:p14="http://schemas.microsoft.com/office/powerpoint/2010/main" val="3863521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sz="half" idx="1"/>
          </p:nvPr>
        </p:nvSpPr>
        <p:spPr>
          <a:xfrm>
            <a:off x="609600" y="1600201"/>
            <a:ext cx="53848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p:nvPr>
        </p:nvSpPr>
        <p:spPr>
          <a:xfrm>
            <a:off x="6197600" y="1600201"/>
            <a:ext cx="53848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datum 3">
            <a:extLst>
              <a:ext uri="{FF2B5EF4-FFF2-40B4-BE49-F238E27FC236}">
                <a16:creationId xmlns:a16="http://schemas.microsoft.com/office/drawing/2014/main" id="{D3A75141-6F52-4202-AEDF-206FDE8E4E9C}"/>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3B3A549E-3229-4595-B9A1-13D3425285CB}"/>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3A889F1E-C61C-4084-8893-7A542E163165}"/>
              </a:ext>
            </a:extLst>
          </p:cNvPr>
          <p:cNvSpPr>
            <a:spLocks noGrp="1"/>
          </p:cNvSpPr>
          <p:nvPr>
            <p:ph type="sldNum" sz="quarter" idx="12"/>
          </p:nvPr>
        </p:nvSpPr>
        <p:spPr/>
        <p:txBody>
          <a:bodyPr/>
          <a:lstStyle>
            <a:lvl1pPr>
              <a:defRPr/>
            </a:lvl1pPr>
          </a:lstStyle>
          <a:p>
            <a:pPr>
              <a:defRPr/>
            </a:pPr>
            <a:fld id="{24133785-C3D4-4655-97DE-3F9F4488F7F6}" type="slidenum">
              <a:rPr lang="nl-NL" altLang="nl-NL"/>
              <a:pPr>
                <a:defRPr/>
              </a:pPr>
              <a:t>‹nr.›</a:t>
            </a:fld>
            <a:endParaRPr lang="nl-NL" altLang="nl-NL"/>
          </a:p>
        </p:txBody>
      </p:sp>
    </p:spTree>
    <p:extLst>
      <p:ext uri="{BB962C8B-B14F-4D97-AF65-F5344CB8AC3E}">
        <p14:creationId xmlns:p14="http://schemas.microsoft.com/office/powerpoint/2010/main" val="11448976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Titelstijl van model bewerken</a:t>
            </a:r>
          </a:p>
        </p:txBody>
      </p:sp>
      <p:sp>
        <p:nvSpPr>
          <p:cNvPr id="3" name="Tijdelijke aanduiding voor teks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4" name="Tijdelijke aanduiding voor inhoud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6" name="Tijdelijke aanduiding voor inhoud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a:extLst>
              <a:ext uri="{FF2B5EF4-FFF2-40B4-BE49-F238E27FC236}">
                <a16:creationId xmlns:a16="http://schemas.microsoft.com/office/drawing/2014/main" id="{29A6831B-5924-4664-927E-371F75E93B26}"/>
              </a:ext>
            </a:extLst>
          </p:cNvPr>
          <p:cNvSpPr>
            <a:spLocks noGrp="1"/>
          </p:cNvSpPr>
          <p:nvPr>
            <p:ph type="dt" sz="half" idx="10"/>
          </p:nvPr>
        </p:nvSpPr>
        <p:spPr/>
        <p:txBody>
          <a:bodyPr/>
          <a:lstStyle>
            <a:lvl1pPr>
              <a:defRPr/>
            </a:lvl1pPr>
          </a:lstStyle>
          <a:p>
            <a:pPr>
              <a:defRPr/>
            </a:pPr>
            <a:r>
              <a:rPr lang="nl-NL" altLang="nl-NL"/>
              <a:t>23 november 2020</a:t>
            </a:r>
          </a:p>
        </p:txBody>
      </p:sp>
      <p:sp>
        <p:nvSpPr>
          <p:cNvPr id="8" name="Tijdelijke aanduiding voor voettekst 4">
            <a:extLst>
              <a:ext uri="{FF2B5EF4-FFF2-40B4-BE49-F238E27FC236}">
                <a16:creationId xmlns:a16="http://schemas.microsoft.com/office/drawing/2014/main" id="{972C05BC-0FF9-4DC3-8822-9603797A691D}"/>
              </a:ext>
            </a:extLst>
          </p:cNvPr>
          <p:cNvSpPr>
            <a:spLocks noGrp="1"/>
          </p:cNvSpPr>
          <p:nvPr>
            <p:ph type="ftr" sz="quarter" idx="11"/>
          </p:nvPr>
        </p:nvSpPr>
        <p:spPr/>
        <p:txBody>
          <a:bodyPr/>
          <a:lstStyle>
            <a:lvl1pPr>
              <a:defRPr/>
            </a:lvl1pPr>
          </a:lstStyle>
          <a:p>
            <a:pPr>
              <a:defRPr/>
            </a:pPr>
            <a:r>
              <a:rPr lang="nl-NL"/>
              <a:t>Provero congres </a:t>
            </a:r>
          </a:p>
        </p:txBody>
      </p:sp>
      <p:sp>
        <p:nvSpPr>
          <p:cNvPr id="9" name="Tijdelijke aanduiding voor dianummer 5">
            <a:extLst>
              <a:ext uri="{FF2B5EF4-FFF2-40B4-BE49-F238E27FC236}">
                <a16:creationId xmlns:a16="http://schemas.microsoft.com/office/drawing/2014/main" id="{2A13EF46-6ED0-498E-88B6-6CE35A274372}"/>
              </a:ext>
            </a:extLst>
          </p:cNvPr>
          <p:cNvSpPr>
            <a:spLocks noGrp="1"/>
          </p:cNvSpPr>
          <p:nvPr>
            <p:ph type="sldNum" sz="quarter" idx="12"/>
          </p:nvPr>
        </p:nvSpPr>
        <p:spPr/>
        <p:txBody>
          <a:bodyPr/>
          <a:lstStyle>
            <a:lvl1pPr>
              <a:defRPr/>
            </a:lvl1pPr>
          </a:lstStyle>
          <a:p>
            <a:pPr>
              <a:defRPr/>
            </a:pPr>
            <a:fld id="{A884B129-025A-4564-8C6B-3D47D622F4C9}" type="slidenum">
              <a:rPr lang="nl-NL" altLang="nl-NL"/>
              <a:pPr>
                <a:defRPr/>
              </a:pPr>
              <a:t>‹nr.›</a:t>
            </a:fld>
            <a:endParaRPr lang="nl-NL" altLang="nl-NL"/>
          </a:p>
        </p:txBody>
      </p:sp>
    </p:spTree>
    <p:extLst>
      <p:ext uri="{BB962C8B-B14F-4D97-AF65-F5344CB8AC3E}">
        <p14:creationId xmlns:p14="http://schemas.microsoft.com/office/powerpoint/2010/main" val="16530397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datum 3">
            <a:extLst>
              <a:ext uri="{FF2B5EF4-FFF2-40B4-BE49-F238E27FC236}">
                <a16:creationId xmlns:a16="http://schemas.microsoft.com/office/drawing/2014/main" id="{BD5A2943-2502-4AA4-9C45-9EA4C530E7AC}"/>
              </a:ext>
            </a:extLst>
          </p:cNvPr>
          <p:cNvSpPr>
            <a:spLocks noGrp="1"/>
          </p:cNvSpPr>
          <p:nvPr>
            <p:ph type="dt" sz="half" idx="10"/>
          </p:nvPr>
        </p:nvSpPr>
        <p:spPr/>
        <p:txBody>
          <a:bodyPr/>
          <a:lstStyle>
            <a:lvl1pPr>
              <a:defRPr/>
            </a:lvl1pPr>
          </a:lstStyle>
          <a:p>
            <a:pPr>
              <a:defRPr/>
            </a:pPr>
            <a:r>
              <a:rPr lang="nl-NL" altLang="nl-NL"/>
              <a:t>23 november 2020</a:t>
            </a:r>
          </a:p>
        </p:txBody>
      </p:sp>
      <p:sp>
        <p:nvSpPr>
          <p:cNvPr id="4" name="Tijdelijke aanduiding voor voettekst 4">
            <a:extLst>
              <a:ext uri="{FF2B5EF4-FFF2-40B4-BE49-F238E27FC236}">
                <a16:creationId xmlns:a16="http://schemas.microsoft.com/office/drawing/2014/main" id="{5AD872AF-480D-41A5-91D1-8C09CE187DD9}"/>
              </a:ext>
            </a:extLst>
          </p:cNvPr>
          <p:cNvSpPr>
            <a:spLocks noGrp="1"/>
          </p:cNvSpPr>
          <p:nvPr>
            <p:ph type="ftr" sz="quarter" idx="11"/>
          </p:nvPr>
        </p:nvSpPr>
        <p:spPr/>
        <p:txBody>
          <a:bodyPr/>
          <a:lstStyle>
            <a:lvl1pPr>
              <a:defRPr/>
            </a:lvl1pPr>
          </a:lstStyle>
          <a:p>
            <a:pPr>
              <a:defRPr/>
            </a:pPr>
            <a:r>
              <a:rPr lang="nl-NL"/>
              <a:t>Provero congres </a:t>
            </a:r>
          </a:p>
        </p:txBody>
      </p:sp>
      <p:sp>
        <p:nvSpPr>
          <p:cNvPr id="5" name="Tijdelijke aanduiding voor dianummer 5">
            <a:extLst>
              <a:ext uri="{FF2B5EF4-FFF2-40B4-BE49-F238E27FC236}">
                <a16:creationId xmlns:a16="http://schemas.microsoft.com/office/drawing/2014/main" id="{AFD86E91-41DF-4258-A40B-381E7E2B109D}"/>
              </a:ext>
            </a:extLst>
          </p:cNvPr>
          <p:cNvSpPr>
            <a:spLocks noGrp="1"/>
          </p:cNvSpPr>
          <p:nvPr>
            <p:ph type="sldNum" sz="quarter" idx="12"/>
          </p:nvPr>
        </p:nvSpPr>
        <p:spPr/>
        <p:txBody>
          <a:bodyPr/>
          <a:lstStyle>
            <a:lvl1pPr>
              <a:defRPr/>
            </a:lvl1pPr>
          </a:lstStyle>
          <a:p>
            <a:pPr>
              <a:defRPr/>
            </a:pPr>
            <a:fld id="{70040E0A-5BBE-483C-A84C-6610819517EB}" type="slidenum">
              <a:rPr lang="nl-NL" altLang="nl-NL"/>
              <a:pPr>
                <a:defRPr/>
              </a:pPr>
              <a:t>‹nr.›</a:t>
            </a:fld>
            <a:endParaRPr lang="nl-NL" altLang="nl-NL"/>
          </a:p>
        </p:txBody>
      </p:sp>
    </p:spTree>
    <p:extLst>
      <p:ext uri="{BB962C8B-B14F-4D97-AF65-F5344CB8AC3E}">
        <p14:creationId xmlns:p14="http://schemas.microsoft.com/office/powerpoint/2010/main" val="2706515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Tijdelijke aanduiding voor datum 3">
            <a:extLst>
              <a:ext uri="{FF2B5EF4-FFF2-40B4-BE49-F238E27FC236}">
                <a16:creationId xmlns:a16="http://schemas.microsoft.com/office/drawing/2014/main" id="{FCEB9CC7-ADB1-4619-B02D-90B9EFC83665}"/>
              </a:ext>
            </a:extLst>
          </p:cNvPr>
          <p:cNvSpPr>
            <a:spLocks noGrp="1"/>
          </p:cNvSpPr>
          <p:nvPr>
            <p:ph type="dt" sz="half" idx="10"/>
          </p:nvPr>
        </p:nvSpPr>
        <p:spPr/>
        <p:txBody>
          <a:bodyPr/>
          <a:lstStyle>
            <a:lvl1pPr>
              <a:defRPr/>
            </a:lvl1pPr>
          </a:lstStyle>
          <a:p>
            <a:pPr>
              <a:defRPr/>
            </a:pPr>
            <a:r>
              <a:rPr lang="nl-NL" altLang="nl-NL"/>
              <a:t>23 november 2020</a:t>
            </a:r>
          </a:p>
        </p:txBody>
      </p:sp>
      <p:sp>
        <p:nvSpPr>
          <p:cNvPr id="3" name="Tijdelijke aanduiding voor voettekst 4">
            <a:extLst>
              <a:ext uri="{FF2B5EF4-FFF2-40B4-BE49-F238E27FC236}">
                <a16:creationId xmlns:a16="http://schemas.microsoft.com/office/drawing/2014/main" id="{381667CC-A957-444D-A4F3-2FF3366B0C21}"/>
              </a:ext>
            </a:extLst>
          </p:cNvPr>
          <p:cNvSpPr>
            <a:spLocks noGrp="1"/>
          </p:cNvSpPr>
          <p:nvPr>
            <p:ph type="ftr" sz="quarter" idx="11"/>
          </p:nvPr>
        </p:nvSpPr>
        <p:spPr/>
        <p:txBody>
          <a:bodyPr/>
          <a:lstStyle>
            <a:lvl1pPr>
              <a:defRPr/>
            </a:lvl1pPr>
          </a:lstStyle>
          <a:p>
            <a:pPr>
              <a:defRPr/>
            </a:pPr>
            <a:r>
              <a:rPr lang="nl-NL"/>
              <a:t>Provero congres </a:t>
            </a:r>
          </a:p>
        </p:txBody>
      </p:sp>
      <p:sp>
        <p:nvSpPr>
          <p:cNvPr id="4" name="Tijdelijke aanduiding voor dianummer 5">
            <a:extLst>
              <a:ext uri="{FF2B5EF4-FFF2-40B4-BE49-F238E27FC236}">
                <a16:creationId xmlns:a16="http://schemas.microsoft.com/office/drawing/2014/main" id="{608AF5DD-D013-410B-9BF9-CF9994BA0095}"/>
              </a:ext>
            </a:extLst>
          </p:cNvPr>
          <p:cNvSpPr>
            <a:spLocks noGrp="1"/>
          </p:cNvSpPr>
          <p:nvPr>
            <p:ph type="sldNum" sz="quarter" idx="12"/>
          </p:nvPr>
        </p:nvSpPr>
        <p:spPr/>
        <p:txBody>
          <a:bodyPr/>
          <a:lstStyle>
            <a:lvl1pPr>
              <a:defRPr/>
            </a:lvl1pPr>
          </a:lstStyle>
          <a:p>
            <a:pPr>
              <a:defRPr/>
            </a:pPr>
            <a:fld id="{0FB14D37-6545-41BF-8618-77F5C498E927}" type="slidenum">
              <a:rPr lang="nl-NL" altLang="nl-NL"/>
              <a:pPr>
                <a:defRPr/>
              </a:pPr>
              <a:t>‹nr.›</a:t>
            </a:fld>
            <a:endParaRPr lang="nl-NL" altLang="nl-NL"/>
          </a:p>
        </p:txBody>
      </p:sp>
    </p:spTree>
    <p:extLst>
      <p:ext uri="{BB962C8B-B14F-4D97-AF65-F5344CB8AC3E}">
        <p14:creationId xmlns:p14="http://schemas.microsoft.com/office/powerpoint/2010/main" val="1837674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jdelijke aanduiding voor titel 1">
            <a:extLst>
              <a:ext uri="{FF2B5EF4-FFF2-40B4-BE49-F238E27FC236}">
                <a16:creationId xmlns:a16="http://schemas.microsoft.com/office/drawing/2014/main" id="{EA22A0D7-DD8C-4E07-B523-96BABB038F6A}"/>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Titelstijl van model bewerken</a:t>
            </a:r>
            <a:endParaRPr lang="nl-NL" altLang="nl-NL"/>
          </a:p>
        </p:txBody>
      </p:sp>
      <p:sp>
        <p:nvSpPr>
          <p:cNvPr id="1027" name="Tijdelijke aanduiding voor tekst 2">
            <a:extLst>
              <a:ext uri="{FF2B5EF4-FFF2-40B4-BE49-F238E27FC236}">
                <a16:creationId xmlns:a16="http://schemas.microsoft.com/office/drawing/2014/main" id="{0DF56A86-9D41-4F69-92CF-124262F5BA50}"/>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Klik om de tekststijl van het model te bewerken</a:t>
            </a:r>
          </a:p>
          <a:p>
            <a:pPr lvl="1"/>
            <a:r>
              <a:rPr lang="en-US" altLang="nl-NL"/>
              <a:t>Tweede niveau</a:t>
            </a:r>
          </a:p>
          <a:p>
            <a:pPr lvl="2"/>
            <a:r>
              <a:rPr lang="en-US" altLang="nl-NL"/>
              <a:t>Derde niveau</a:t>
            </a:r>
          </a:p>
          <a:p>
            <a:pPr lvl="3"/>
            <a:r>
              <a:rPr lang="en-US" altLang="nl-NL"/>
              <a:t>Vierde niveau</a:t>
            </a:r>
          </a:p>
          <a:p>
            <a:pPr lvl="4"/>
            <a:r>
              <a:rPr lang="en-US" altLang="nl-NL"/>
              <a:t>Vijfde niveau</a:t>
            </a:r>
            <a:endParaRPr lang="nl-NL" altLang="nl-NL"/>
          </a:p>
        </p:txBody>
      </p:sp>
      <p:sp>
        <p:nvSpPr>
          <p:cNvPr id="4" name="Tijdelijke aanduiding voor datum 3">
            <a:extLst>
              <a:ext uri="{FF2B5EF4-FFF2-40B4-BE49-F238E27FC236}">
                <a16:creationId xmlns:a16="http://schemas.microsoft.com/office/drawing/2014/main" id="{68AEC93B-FEB8-4FC4-A4A7-FF0870AF3F4C}"/>
              </a:ext>
            </a:extLst>
          </p:cNvPr>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Tahoma" charset="0"/>
                <a:ea typeface="ＭＳ Ｐゴシック" charset="-128"/>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11EA41DC-348C-4456-8C6D-46C57F0E9373}"/>
              </a:ext>
            </a:extLst>
          </p:cNvPr>
          <p:cNvSpPr>
            <a:spLocks noGrp="1"/>
          </p:cNvSpPr>
          <p:nvPr>
            <p:ph type="ftr" sz="quarter" idx="3"/>
          </p:nvPr>
        </p:nvSpPr>
        <p:spPr>
          <a:xfrm>
            <a:off x="34544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Tahoma"/>
                <a:ea typeface="+mn-ea"/>
                <a:cs typeface="+mn-cs"/>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8DD664B9-4605-4788-96EB-0212F45A99A0}"/>
              </a:ext>
            </a:extLst>
          </p:cNvPr>
          <p:cNvSpPr>
            <a:spLocks noGrp="1"/>
          </p:cNvSpPr>
          <p:nvPr>
            <p:ph type="sldNum" sz="quarter" idx="4"/>
          </p:nvPr>
        </p:nvSpPr>
        <p:spPr>
          <a:xfrm>
            <a:off x="73152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Tahoma" panose="020B0604030504040204" pitchFamily="34" charset="0"/>
              </a:defRPr>
            </a:lvl1pPr>
          </a:lstStyle>
          <a:p>
            <a:pPr>
              <a:defRPr/>
            </a:pPr>
            <a:fld id="{FEED5055-FA47-4ABD-AC60-8AE58C34C327}" type="slidenum">
              <a:rPr lang="nl-NL" altLang="nl-NL"/>
              <a:pPr>
                <a:defRPr/>
              </a:pPr>
              <a:t>‹nr.›</a:t>
            </a:fld>
            <a:endParaRPr lang="nl-NL" altLang="nl-NL"/>
          </a:p>
        </p:txBody>
      </p:sp>
      <p:pic>
        <p:nvPicPr>
          <p:cNvPr id="1031" name="Afbeelding 6">
            <a:extLst>
              <a:ext uri="{FF2B5EF4-FFF2-40B4-BE49-F238E27FC236}">
                <a16:creationId xmlns:a16="http://schemas.microsoft.com/office/drawing/2014/main" id="{5BEA8085-815A-4E16-9287-C3DD9BBA8561}"/>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790768" y="6126163"/>
            <a:ext cx="791633"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20" r:id="rId1"/>
    <p:sldLayoutId id="2147484321" r:id="rId2"/>
    <p:sldLayoutId id="2147484322" r:id="rId3"/>
    <p:sldLayoutId id="2147484323" r:id="rId4"/>
    <p:sldLayoutId id="2147484324" r:id="rId5"/>
    <p:sldLayoutId id="2147484325" r:id="rId6"/>
    <p:sldLayoutId id="2147484326" r:id="rId7"/>
    <p:sldLayoutId id="2147484327" r:id="rId8"/>
    <p:sldLayoutId id="2147484328" r:id="rId9"/>
    <p:sldLayoutId id="2147484329" r:id="rId10"/>
    <p:sldLayoutId id="2147484330" r:id="rId11"/>
  </p:sldLayoutIdLst>
  <p:hf hdr="0" ftr="0" dt="0"/>
  <p:txStyles>
    <p:title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jdelijke aanduiding voor titel 1">
            <a:extLst>
              <a:ext uri="{FF2B5EF4-FFF2-40B4-BE49-F238E27FC236}">
                <a16:creationId xmlns:a16="http://schemas.microsoft.com/office/drawing/2014/main" id="{A59680B1-755A-4D3F-AFDA-B08D3B915DAF}"/>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Titelstijl van model bewerken</a:t>
            </a:r>
            <a:endParaRPr lang="nl-NL" altLang="nl-NL"/>
          </a:p>
        </p:txBody>
      </p:sp>
      <p:sp>
        <p:nvSpPr>
          <p:cNvPr id="2051" name="Tijdelijke aanduiding voor tekst 2">
            <a:extLst>
              <a:ext uri="{FF2B5EF4-FFF2-40B4-BE49-F238E27FC236}">
                <a16:creationId xmlns:a16="http://schemas.microsoft.com/office/drawing/2014/main" id="{A7F47F6C-B3E5-4A25-B4FA-736F750D2951}"/>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Klik om de tekststijl van het model te bewerken</a:t>
            </a:r>
          </a:p>
          <a:p>
            <a:pPr lvl="1"/>
            <a:r>
              <a:rPr lang="en-US" altLang="nl-NL"/>
              <a:t>Tweede niveau</a:t>
            </a:r>
          </a:p>
          <a:p>
            <a:pPr lvl="2"/>
            <a:r>
              <a:rPr lang="en-US" altLang="nl-NL"/>
              <a:t>Derde niveau</a:t>
            </a:r>
          </a:p>
          <a:p>
            <a:pPr lvl="3"/>
            <a:r>
              <a:rPr lang="en-US" altLang="nl-NL"/>
              <a:t>Vierde niveau</a:t>
            </a:r>
          </a:p>
          <a:p>
            <a:pPr lvl="4"/>
            <a:r>
              <a:rPr lang="en-US" altLang="nl-NL"/>
              <a:t>Vijfde niveau</a:t>
            </a:r>
            <a:endParaRPr lang="nl-NL" altLang="nl-NL"/>
          </a:p>
        </p:txBody>
      </p:sp>
      <p:sp>
        <p:nvSpPr>
          <p:cNvPr id="4" name="Tijdelijke aanduiding voor datum 3">
            <a:extLst>
              <a:ext uri="{FF2B5EF4-FFF2-40B4-BE49-F238E27FC236}">
                <a16:creationId xmlns:a16="http://schemas.microsoft.com/office/drawing/2014/main" id="{59DB2E9F-C067-4C85-B4CD-94A905AE24D8}"/>
              </a:ext>
            </a:extLst>
          </p:cNvPr>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Tahoma" charset="0"/>
                <a:ea typeface="ＭＳ Ｐゴシック" charset="-128"/>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77CB38A6-A9F9-41C1-A464-296D103133F2}"/>
              </a:ext>
            </a:extLst>
          </p:cNvPr>
          <p:cNvSpPr>
            <a:spLocks noGrp="1"/>
          </p:cNvSpPr>
          <p:nvPr>
            <p:ph type="ftr" sz="quarter" idx="3"/>
          </p:nvPr>
        </p:nvSpPr>
        <p:spPr>
          <a:xfrm>
            <a:off x="34544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Tahoma"/>
                <a:ea typeface="+mn-ea"/>
                <a:cs typeface="+mn-cs"/>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04B26B4C-0EDE-4364-8C66-8939C8587C16}"/>
              </a:ext>
            </a:extLst>
          </p:cNvPr>
          <p:cNvSpPr>
            <a:spLocks noGrp="1"/>
          </p:cNvSpPr>
          <p:nvPr>
            <p:ph type="sldNum" sz="quarter" idx="4"/>
          </p:nvPr>
        </p:nvSpPr>
        <p:spPr>
          <a:xfrm>
            <a:off x="73152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Tahoma" panose="020B0604030504040204" pitchFamily="34" charset="0"/>
              </a:defRPr>
            </a:lvl1pPr>
          </a:lstStyle>
          <a:p>
            <a:pPr>
              <a:defRPr/>
            </a:pPr>
            <a:fld id="{4B7517E5-FFC8-483F-ABA2-C38EF3B7C364}" type="slidenum">
              <a:rPr lang="nl-NL" altLang="nl-NL"/>
              <a:pPr>
                <a:defRPr/>
              </a:pPr>
              <a:t>‹nr.›</a:t>
            </a:fld>
            <a:endParaRPr lang="nl-NL" altLang="nl-NL"/>
          </a:p>
        </p:txBody>
      </p:sp>
      <p:pic>
        <p:nvPicPr>
          <p:cNvPr id="2055" name="Afbeelding 6">
            <a:extLst>
              <a:ext uri="{FF2B5EF4-FFF2-40B4-BE49-F238E27FC236}">
                <a16:creationId xmlns:a16="http://schemas.microsoft.com/office/drawing/2014/main" id="{2E427A5A-E15F-4C91-B40C-4CF93E0E5673}"/>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790768" y="6126163"/>
            <a:ext cx="791633"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31" r:id="rId1"/>
    <p:sldLayoutId id="2147484332" r:id="rId2"/>
    <p:sldLayoutId id="2147484333" r:id="rId3"/>
    <p:sldLayoutId id="2147484334" r:id="rId4"/>
    <p:sldLayoutId id="2147484335" r:id="rId5"/>
    <p:sldLayoutId id="2147484336" r:id="rId6"/>
    <p:sldLayoutId id="2147484337" r:id="rId7"/>
    <p:sldLayoutId id="2147484338" r:id="rId8"/>
    <p:sldLayoutId id="2147484339" r:id="rId9"/>
    <p:sldLayoutId id="2147484340" r:id="rId10"/>
    <p:sldLayoutId id="2147484341" r:id="rId11"/>
  </p:sldLayoutIdLst>
  <p:hf hdr="0" ftr="0" dt="0"/>
  <p:txStyles>
    <p:title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hyperlink" Target="mailto:h.vangroningenschinkel@debilt.nl" TargetMode="External"/><Relationship Id="rId7"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7.png"/><Relationship Id="rId4" Type="http://schemas.openxmlformats.org/officeDocument/2006/relationships/hyperlink" Target="mailto:j.vankoutrik@hetutrechtsarchief.nl"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5.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Titel 1">
            <a:extLst>
              <a:ext uri="{FF2B5EF4-FFF2-40B4-BE49-F238E27FC236}">
                <a16:creationId xmlns:a16="http://schemas.microsoft.com/office/drawing/2014/main" id="{8FF47967-FE9F-4586-B037-0FD0D891E4C3}"/>
              </a:ext>
            </a:extLst>
          </p:cNvPr>
          <p:cNvSpPr>
            <a:spLocks noGrp="1"/>
          </p:cNvSpPr>
          <p:nvPr>
            <p:ph type="ctrTitle"/>
          </p:nvPr>
        </p:nvSpPr>
        <p:spPr>
          <a:xfrm>
            <a:off x="457290" y="574834"/>
            <a:ext cx="11093360" cy="769441"/>
          </a:xfrm>
        </p:spPr>
        <p:txBody>
          <a:bodyPr/>
          <a:lstStyle/>
          <a:p>
            <a:pPr eaLnBrk="1" hangingPunct="1"/>
            <a:r>
              <a:rPr lang="nl-NL" altLang="nl-NL" b="0" dirty="0">
                <a:latin typeface="Arial Black" panose="020B0A04020102020204" pitchFamily="34" charset="0"/>
                <a:ea typeface="ＭＳ Ｐゴシック" panose="020B0600070205080204" pitchFamily="34" charset="-128"/>
                <a:cs typeface="Tahoma" panose="020B0604030504040204" pitchFamily="34" charset="0"/>
              </a:rPr>
              <a:t>DUURZAME TOEGANKELIJKHEID </a:t>
            </a:r>
            <a:br>
              <a:rPr lang="nl-NL" altLang="nl-NL" b="0" dirty="0">
                <a:latin typeface="Arial Black" panose="020B0A04020102020204" pitchFamily="34" charset="0"/>
                <a:ea typeface="ＭＳ Ｐゴシック" panose="020B0600070205080204" pitchFamily="34" charset="-128"/>
                <a:cs typeface="Tahoma" panose="020B0604030504040204" pitchFamily="34" charset="0"/>
              </a:rPr>
            </a:br>
            <a:r>
              <a:rPr lang="nl-NL" altLang="nl-NL" b="0" dirty="0">
                <a:latin typeface="Arial Black" panose="020B0A04020102020204" pitchFamily="34" charset="0"/>
                <a:ea typeface="ＭＳ Ｐゴシック" panose="020B0600070205080204" pitchFamily="34" charset="-128"/>
                <a:cs typeface="Tahoma" panose="020B0604030504040204" pitchFamily="34" charset="0"/>
              </a:rPr>
              <a:t>EN DE OMGEVINGSWET</a:t>
            </a:r>
          </a:p>
        </p:txBody>
      </p:sp>
      <p:sp>
        <p:nvSpPr>
          <p:cNvPr id="27651" name="Subtitel 2">
            <a:extLst>
              <a:ext uri="{FF2B5EF4-FFF2-40B4-BE49-F238E27FC236}">
                <a16:creationId xmlns:a16="http://schemas.microsoft.com/office/drawing/2014/main" id="{F28ED427-54B9-46DA-95DA-57F44FBCB8BF}"/>
              </a:ext>
            </a:extLst>
          </p:cNvPr>
          <p:cNvSpPr>
            <a:spLocks noGrp="1"/>
          </p:cNvSpPr>
          <p:nvPr>
            <p:ph type="subTitle" idx="1"/>
          </p:nvPr>
        </p:nvSpPr>
        <p:spPr>
          <a:xfrm>
            <a:off x="641350" y="2705803"/>
            <a:ext cx="9732887" cy="3604334"/>
          </a:xfrm>
        </p:spPr>
        <p:txBody>
          <a:bodyPr>
            <a:normAutofit/>
          </a:bodyPr>
          <a:lstStyle/>
          <a:p>
            <a:pPr eaLnBrk="1" hangingPunct="1"/>
            <a:r>
              <a:rPr lang="nl-NL" altLang="nl-NL" sz="1800" dirty="0">
                <a:solidFill>
                  <a:srgbClr val="949494"/>
                </a:solidFill>
                <a:latin typeface="Tahoma" panose="020B0604030504040204" pitchFamily="34" charset="0"/>
                <a:ea typeface="ＭＳ Ｐゴシック" panose="020B0600070205080204" pitchFamily="34" charset="-128"/>
              </a:rPr>
              <a:t>Interbestuurlijk informatiebeheer</a:t>
            </a:r>
          </a:p>
          <a:p>
            <a:pPr eaLnBrk="1" hangingPunct="1"/>
            <a:endParaRPr lang="nl-NL" altLang="nl-NL" sz="1800" dirty="0">
              <a:latin typeface="Tahoma" panose="020B0604030504040204" pitchFamily="34" charset="0"/>
              <a:ea typeface="ＭＳ Ｐゴシック" panose="020B0600070205080204" pitchFamily="34" charset="-128"/>
            </a:endParaRPr>
          </a:p>
          <a:p>
            <a:pPr eaLnBrk="1" hangingPunct="1"/>
            <a:endParaRPr lang="nl-NL" altLang="nl-NL" sz="1800" dirty="0">
              <a:latin typeface="Tahoma" panose="020B0604030504040204" pitchFamily="34" charset="0"/>
              <a:ea typeface="ＭＳ Ｐゴシック" panose="020B0600070205080204" pitchFamily="34" charset="-128"/>
            </a:endParaRPr>
          </a:p>
          <a:p>
            <a:pPr eaLnBrk="1" hangingPunct="1"/>
            <a:endParaRPr lang="nl-NL" altLang="nl-NL" sz="1800" dirty="0">
              <a:latin typeface="Tahoma" panose="020B0604030504040204" pitchFamily="34" charset="0"/>
              <a:ea typeface="ＭＳ Ｐゴシック" panose="020B0600070205080204" pitchFamily="34" charset="-128"/>
            </a:endParaRPr>
          </a:p>
          <a:p>
            <a:pPr eaLnBrk="1" hangingPunct="1"/>
            <a:endParaRPr lang="nl-NL" altLang="nl-NL" sz="1800" dirty="0">
              <a:latin typeface="Tahoma" panose="020B0604030504040204" pitchFamily="34" charset="0"/>
              <a:ea typeface="ＭＳ Ｐゴシック" panose="020B0600070205080204" pitchFamily="34" charset="-128"/>
            </a:endParaRPr>
          </a:p>
          <a:p>
            <a:pPr eaLnBrk="1" hangingPunct="1"/>
            <a:endParaRPr lang="nl-NL" altLang="nl-NL" sz="1800" dirty="0">
              <a:latin typeface="Tahoma" panose="020B0604030504040204" pitchFamily="34" charset="0"/>
              <a:ea typeface="ＭＳ Ｐゴシック" panose="020B0600070205080204" pitchFamily="34" charset="-128"/>
            </a:endParaRPr>
          </a:p>
          <a:p>
            <a:pPr eaLnBrk="1" hangingPunct="1"/>
            <a:endParaRPr lang="nl-NL" altLang="nl-NL" sz="1800" dirty="0">
              <a:latin typeface="Tahoma" panose="020B0604030504040204" pitchFamily="34" charset="0"/>
              <a:ea typeface="ＭＳ Ｐゴシック" panose="020B0600070205080204" pitchFamily="34" charset="-128"/>
            </a:endParaRPr>
          </a:p>
          <a:p>
            <a:pPr eaLnBrk="1" hangingPunct="1"/>
            <a:r>
              <a:rPr lang="nl-NL" altLang="nl-NL" sz="1800" b="1" dirty="0">
                <a:latin typeface="Tahoma" panose="020B0604030504040204" pitchFamily="34" charset="0"/>
                <a:ea typeface="ＭＳ Ｐゴシック" panose="020B0600070205080204" pitchFamily="34" charset="-128"/>
              </a:rPr>
              <a:t>Voorlichting voor</a:t>
            </a:r>
          </a:p>
          <a:p>
            <a:pPr eaLnBrk="1" hangingPunct="1"/>
            <a:r>
              <a:rPr lang="nl-NL" altLang="nl-NL" sz="1800" dirty="0">
                <a:solidFill>
                  <a:srgbClr val="949494"/>
                </a:solidFill>
                <a:latin typeface="Tahoma" panose="020B0604030504040204" pitchFamily="34" charset="0"/>
                <a:ea typeface="ＭＳ Ｐゴシック" panose="020B0600070205080204" pitchFamily="34" charset="-128"/>
              </a:rPr>
              <a:t>Regiosamenwerking Omgevingswet Utrecht</a:t>
            </a:r>
          </a:p>
          <a:p>
            <a:pPr eaLnBrk="1" hangingPunct="1"/>
            <a:r>
              <a:rPr lang="nl-NL" altLang="nl-NL" sz="1800" dirty="0">
                <a:solidFill>
                  <a:srgbClr val="949494"/>
                </a:solidFill>
                <a:latin typeface="Tahoma" panose="020B0604030504040204" pitchFamily="34" charset="0"/>
                <a:ea typeface="ＭＳ Ｐゴシック" panose="020B0600070205080204" pitchFamily="34" charset="-128"/>
              </a:rPr>
              <a:t>20 januari 2022</a:t>
            </a:r>
          </a:p>
        </p:txBody>
      </p:sp>
      <p:pic>
        <p:nvPicPr>
          <p:cNvPr id="1026" name="Picture 2">
            <a:extLst>
              <a:ext uri="{FF2B5EF4-FFF2-40B4-BE49-F238E27FC236}">
                <a16:creationId xmlns:a16="http://schemas.microsoft.com/office/drawing/2014/main" id="{2B612E52-51E8-42D6-BA4D-FAD791BA01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7281" y="380231"/>
            <a:ext cx="7135047" cy="62081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el 1">
            <a:extLst>
              <a:ext uri="{FF2B5EF4-FFF2-40B4-BE49-F238E27FC236}">
                <a16:creationId xmlns:a16="http://schemas.microsoft.com/office/drawing/2014/main" id="{53DA11F9-C2DD-489C-B43A-D6C54B3A9964}"/>
              </a:ext>
            </a:extLst>
          </p:cNvPr>
          <p:cNvSpPr>
            <a:spLocks noGrp="1"/>
          </p:cNvSpPr>
          <p:nvPr>
            <p:ph type="title"/>
          </p:nvPr>
        </p:nvSpPr>
        <p:spPr>
          <a:xfrm>
            <a:off x="8878" y="115414"/>
            <a:ext cx="12192000" cy="488195"/>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Lees ook het artikel</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in Od van oktober!</a:t>
            </a:r>
          </a:p>
        </p:txBody>
      </p:sp>
      <p:pic>
        <p:nvPicPr>
          <p:cNvPr id="6" name="Afbeelding 5">
            <a:extLst>
              <a:ext uri="{FF2B5EF4-FFF2-40B4-BE49-F238E27FC236}">
                <a16:creationId xmlns:a16="http://schemas.microsoft.com/office/drawing/2014/main" id="{73533F1B-DA9E-443E-8C16-F6F70587E85C}"/>
              </a:ext>
            </a:extLst>
          </p:cNvPr>
          <p:cNvPicPr>
            <a:picLocks noChangeAspect="1"/>
          </p:cNvPicPr>
          <p:nvPr/>
        </p:nvPicPr>
        <p:blipFill>
          <a:blip r:embed="rId2"/>
          <a:stretch>
            <a:fillRect/>
          </a:stretch>
        </p:blipFill>
        <p:spPr>
          <a:xfrm>
            <a:off x="4311145" y="1"/>
            <a:ext cx="7880855" cy="6858000"/>
          </a:xfrm>
          <a:prstGeom prst="rect">
            <a:avLst/>
          </a:prstGeom>
        </p:spPr>
      </p:pic>
    </p:spTree>
    <p:extLst>
      <p:ext uri="{BB962C8B-B14F-4D97-AF65-F5344CB8AC3E}">
        <p14:creationId xmlns:p14="http://schemas.microsoft.com/office/powerpoint/2010/main" val="30069665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C61B176E-2B23-4248-BBB8-BF4438587DEC}"/>
              </a:ext>
            </a:extLst>
          </p:cNvPr>
          <p:cNvPicPr>
            <a:picLocks noChangeAspect="1"/>
          </p:cNvPicPr>
          <p:nvPr/>
        </p:nvPicPr>
        <p:blipFill>
          <a:blip r:embed="rId2"/>
          <a:stretch>
            <a:fillRect/>
          </a:stretch>
        </p:blipFill>
        <p:spPr>
          <a:xfrm>
            <a:off x="4798869" y="0"/>
            <a:ext cx="7384253" cy="6858000"/>
          </a:xfrm>
          <a:prstGeom prst="rect">
            <a:avLst/>
          </a:prstGeom>
        </p:spPr>
      </p:pic>
      <p:sp>
        <p:nvSpPr>
          <p:cNvPr id="5" name="Titel 1">
            <a:extLst>
              <a:ext uri="{FF2B5EF4-FFF2-40B4-BE49-F238E27FC236}">
                <a16:creationId xmlns:a16="http://schemas.microsoft.com/office/drawing/2014/main" id="{535F7E2A-A301-4004-8CA9-287B5D15D06B}"/>
              </a:ext>
            </a:extLst>
          </p:cNvPr>
          <p:cNvSpPr>
            <a:spLocks noGrp="1"/>
          </p:cNvSpPr>
          <p:nvPr>
            <p:ph type="title"/>
          </p:nvPr>
        </p:nvSpPr>
        <p:spPr>
          <a:xfrm>
            <a:off x="8878" y="115414"/>
            <a:ext cx="12192000" cy="488195"/>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Lees ook het artikel</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in Od van januari!</a:t>
            </a:r>
          </a:p>
        </p:txBody>
      </p:sp>
    </p:spTree>
    <p:extLst>
      <p:ext uri="{BB962C8B-B14F-4D97-AF65-F5344CB8AC3E}">
        <p14:creationId xmlns:p14="http://schemas.microsoft.com/office/powerpoint/2010/main" val="747620845"/>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17825" y="470304"/>
            <a:ext cx="1505418" cy="1138472"/>
          </a:xfrm>
          <a:prstGeom prst="rect">
            <a:avLst/>
          </a:prstGeom>
        </p:spPr>
      </p:pic>
      <p:pic>
        <p:nvPicPr>
          <p:cNvPr id="6" name="Afbeelding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55182" y="1939408"/>
            <a:ext cx="1616434" cy="939992"/>
          </a:xfrm>
          <a:prstGeom prst="rect">
            <a:avLst/>
          </a:prstGeom>
        </p:spPr>
      </p:pic>
      <p:pic>
        <p:nvPicPr>
          <p:cNvPr id="9" name="Afbeelding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61962" y="3961372"/>
            <a:ext cx="1124440" cy="1126209"/>
          </a:xfrm>
          <a:prstGeom prst="rect">
            <a:avLst/>
          </a:prstGeom>
        </p:spPr>
      </p:pic>
      <p:pic>
        <p:nvPicPr>
          <p:cNvPr id="4" name="Afbeelding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10029" y="5578093"/>
            <a:ext cx="1063150" cy="1063150"/>
          </a:xfrm>
          <a:prstGeom prst="rect">
            <a:avLst/>
          </a:prstGeom>
        </p:spPr>
      </p:pic>
      <p:pic>
        <p:nvPicPr>
          <p:cNvPr id="14" name="Afbeelding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44285" y="4088662"/>
            <a:ext cx="3050519" cy="828945"/>
          </a:xfrm>
          <a:prstGeom prst="rect">
            <a:avLst/>
          </a:prstGeom>
        </p:spPr>
      </p:pic>
      <p:cxnSp>
        <p:nvCxnSpPr>
          <p:cNvPr id="29" name="Rechte verbindingslijn 28"/>
          <p:cNvCxnSpPr>
            <a:cxnSpLocks/>
          </p:cNvCxnSpPr>
          <p:nvPr/>
        </p:nvCxnSpPr>
        <p:spPr>
          <a:xfrm flipH="1">
            <a:off x="5641604" y="1608777"/>
            <a:ext cx="55688" cy="3831325"/>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2" name="Rechte verbindingslijn 31"/>
          <p:cNvCxnSpPr>
            <a:cxnSpLocks/>
          </p:cNvCxnSpPr>
          <p:nvPr/>
        </p:nvCxnSpPr>
        <p:spPr>
          <a:xfrm flipV="1">
            <a:off x="3597762" y="1608777"/>
            <a:ext cx="2043842" cy="2667831"/>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6" name="Rechte verbindingslijn 35"/>
          <p:cNvCxnSpPr>
            <a:cxnSpLocks/>
          </p:cNvCxnSpPr>
          <p:nvPr/>
        </p:nvCxnSpPr>
        <p:spPr>
          <a:xfrm flipV="1">
            <a:off x="3486403" y="1331090"/>
            <a:ext cx="1475735" cy="775503"/>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9" name="Rechte verbindingslijn 38"/>
          <p:cNvCxnSpPr>
            <a:cxnSpLocks/>
          </p:cNvCxnSpPr>
          <p:nvPr/>
        </p:nvCxnSpPr>
        <p:spPr>
          <a:xfrm flipH="1" flipV="1">
            <a:off x="6173180" y="1608776"/>
            <a:ext cx="1209757" cy="2550254"/>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1" name="Rechte verbindingslijn 40"/>
          <p:cNvCxnSpPr>
            <a:cxnSpLocks/>
          </p:cNvCxnSpPr>
          <p:nvPr/>
        </p:nvCxnSpPr>
        <p:spPr>
          <a:xfrm flipV="1">
            <a:off x="3518979" y="2384280"/>
            <a:ext cx="4100569" cy="37197"/>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sp>
        <p:nvSpPr>
          <p:cNvPr id="21" name="Titel 1">
            <a:extLst>
              <a:ext uri="{FF2B5EF4-FFF2-40B4-BE49-F238E27FC236}">
                <a16:creationId xmlns:a16="http://schemas.microsoft.com/office/drawing/2014/main" id="{7EA751A8-C132-4FF8-882C-DBDEBB49EE10}"/>
              </a:ext>
            </a:extLst>
          </p:cNvPr>
          <p:cNvSpPr txBox="1">
            <a:spLocks/>
          </p:cNvSpPr>
          <p:nvPr/>
        </p:nvSpPr>
        <p:spPr bwMode="auto">
          <a:xfrm>
            <a:off x="35296" y="24894"/>
            <a:ext cx="1215670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Uitgangspunt Handreiking: regel DUTO bij jezelf, én met je ketenpartners</a:t>
            </a:r>
          </a:p>
        </p:txBody>
      </p:sp>
      <p:pic>
        <p:nvPicPr>
          <p:cNvPr id="3" name="Afbeelding 2">
            <a:extLst>
              <a:ext uri="{FF2B5EF4-FFF2-40B4-BE49-F238E27FC236}">
                <a16:creationId xmlns:a16="http://schemas.microsoft.com/office/drawing/2014/main" id="{EEF3D419-3F17-4C07-B929-BD5B54767327}"/>
              </a:ext>
            </a:extLst>
          </p:cNvPr>
          <p:cNvPicPr>
            <a:picLocks noChangeAspect="1"/>
          </p:cNvPicPr>
          <p:nvPr/>
        </p:nvPicPr>
        <p:blipFill>
          <a:blip r:embed="rId7"/>
          <a:stretch>
            <a:fillRect/>
          </a:stretch>
        </p:blipFill>
        <p:spPr>
          <a:xfrm>
            <a:off x="7675235" y="1820432"/>
            <a:ext cx="1868684" cy="948908"/>
          </a:xfrm>
          <a:prstGeom prst="rect">
            <a:avLst/>
          </a:prstGeom>
        </p:spPr>
      </p:pic>
      <p:cxnSp>
        <p:nvCxnSpPr>
          <p:cNvPr id="23" name="Rechte verbindingslijn 22"/>
          <p:cNvCxnSpPr>
            <a:cxnSpLocks/>
          </p:cNvCxnSpPr>
          <p:nvPr/>
        </p:nvCxnSpPr>
        <p:spPr>
          <a:xfrm>
            <a:off x="6523243" y="1406470"/>
            <a:ext cx="1144036" cy="630864"/>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5" name="Rechte verbindingslijn 34">
            <a:extLst>
              <a:ext uri="{FF2B5EF4-FFF2-40B4-BE49-F238E27FC236}">
                <a16:creationId xmlns:a16="http://schemas.microsoft.com/office/drawing/2014/main" id="{4401749D-FD65-4A84-9EC7-0FC68E824DAB}"/>
              </a:ext>
            </a:extLst>
          </p:cNvPr>
          <p:cNvCxnSpPr>
            <a:cxnSpLocks/>
          </p:cNvCxnSpPr>
          <p:nvPr/>
        </p:nvCxnSpPr>
        <p:spPr>
          <a:xfrm flipH="1" flipV="1">
            <a:off x="3671617" y="2879401"/>
            <a:ext cx="3557504" cy="1397207"/>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8" name="Rechte verbindingslijn 37">
            <a:extLst>
              <a:ext uri="{FF2B5EF4-FFF2-40B4-BE49-F238E27FC236}">
                <a16:creationId xmlns:a16="http://schemas.microsoft.com/office/drawing/2014/main" id="{A71D11E2-08B9-415E-B90B-458E9A2098C1}"/>
              </a:ext>
            </a:extLst>
          </p:cNvPr>
          <p:cNvCxnSpPr>
            <a:cxnSpLocks/>
          </p:cNvCxnSpPr>
          <p:nvPr/>
        </p:nvCxnSpPr>
        <p:spPr>
          <a:xfrm flipH="1" flipV="1">
            <a:off x="3331277" y="2926573"/>
            <a:ext cx="2196000" cy="2513529"/>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0" name="Rechte verbindingslijn 39">
            <a:extLst>
              <a:ext uri="{FF2B5EF4-FFF2-40B4-BE49-F238E27FC236}">
                <a16:creationId xmlns:a16="http://schemas.microsoft.com/office/drawing/2014/main" id="{FEAE15FF-B88E-4EC8-9873-9D1324ABB5DB}"/>
              </a:ext>
            </a:extLst>
          </p:cNvPr>
          <p:cNvCxnSpPr>
            <a:cxnSpLocks/>
          </p:cNvCxnSpPr>
          <p:nvPr/>
        </p:nvCxnSpPr>
        <p:spPr>
          <a:xfrm>
            <a:off x="3282367" y="5028655"/>
            <a:ext cx="1735458" cy="549439"/>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3" name="Rechte verbindingslijn 42">
            <a:extLst>
              <a:ext uri="{FF2B5EF4-FFF2-40B4-BE49-F238E27FC236}">
                <a16:creationId xmlns:a16="http://schemas.microsoft.com/office/drawing/2014/main" id="{9A6B253F-85B1-4B62-B4FF-2F11FF8C775F}"/>
              </a:ext>
            </a:extLst>
          </p:cNvPr>
          <p:cNvCxnSpPr>
            <a:cxnSpLocks/>
          </p:cNvCxnSpPr>
          <p:nvPr/>
        </p:nvCxnSpPr>
        <p:spPr>
          <a:xfrm>
            <a:off x="2863400" y="2937275"/>
            <a:ext cx="60783" cy="917096"/>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7" name="Rechte verbindingslijn 46">
            <a:extLst>
              <a:ext uri="{FF2B5EF4-FFF2-40B4-BE49-F238E27FC236}">
                <a16:creationId xmlns:a16="http://schemas.microsoft.com/office/drawing/2014/main" id="{29E8EEA2-D6CD-4F42-BA63-F08464EBECC2}"/>
              </a:ext>
            </a:extLst>
          </p:cNvPr>
          <p:cNvCxnSpPr>
            <a:cxnSpLocks/>
          </p:cNvCxnSpPr>
          <p:nvPr/>
        </p:nvCxnSpPr>
        <p:spPr>
          <a:xfrm flipH="1">
            <a:off x="6265384" y="4827111"/>
            <a:ext cx="1117553" cy="888974"/>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sp>
        <p:nvSpPr>
          <p:cNvPr id="51" name="Ovaal 50">
            <a:extLst>
              <a:ext uri="{FF2B5EF4-FFF2-40B4-BE49-F238E27FC236}">
                <a16:creationId xmlns:a16="http://schemas.microsoft.com/office/drawing/2014/main" id="{EF395B36-264C-4520-8720-69CBB058225E}"/>
              </a:ext>
            </a:extLst>
          </p:cNvPr>
          <p:cNvSpPr/>
          <p:nvPr/>
        </p:nvSpPr>
        <p:spPr>
          <a:xfrm rot="20552652">
            <a:off x="2533437" y="818306"/>
            <a:ext cx="5856444" cy="5401709"/>
          </a:xfrm>
          <a:prstGeom prst="ellipse">
            <a:avLst/>
          </a:prstGeom>
          <a:solidFill>
            <a:schemeClr val="tx2">
              <a:lumMod val="20000"/>
              <a:lumOff val="80000"/>
              <a:alpha val="3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1500" dirty="0">
                <a:solidFill>
                  <a:schemeClr val="lt1">
                    <a:alpha val="60000"/>
                  </a:schemeClr>
                </a:solidFill>
                <a:latin typeface="Arial Black" panose="020B0A04020102020204" pitchFamily="34" charset="0"/>
              </a:rPr>
              <a:t>DSO</a:t>
            </a:r>
          </a:p>
        </p:txBody>
      </p:sp>
    </p:spTree>
    <p:extLst>
      <p:ext uri="{BB962C8B-B14F-4D97-AF65-F5344CB8AC3E}">
        <p14:creationId xmlns:p14="http://schemas.microsoft.com/office/powerpoint/2010/main" val="3546013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arn(outVertical)">
                                      <p:cBhvr>
                                        <p:cTn id="7" dur="1000"/>
                                        <p:tgtEl>
                                          <p:spTgt spid="40"/>
                                        </p:tgtEl>
                                      </p:cBhvr>
                                    </p:animEffect>
                                  </p:childTnLst>
                                </p:cTn>
                              </p:par>
                              <p:par>
                                <p:cTn id="8" presetID="16" presetClass="entr" presetSubtype="37" fill="hold"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barn(outVertical)">
                                      <p:cBhvr>
                                        <p:cTn id="10" dur="1000"/>
                                        <p:tgtEl>
                                          <p:spTgt spid="32"/>
                                        </p:tgtEl>
                                      </p:cBhvr>
                                    </p:animEffect>
                                  </p:childTnLst>
                                </p:cTn>
                              </p:par>
                              <p:par>
                                <p:cTn id="11" presetID="16" presetClass="entr" presetSubtype="37" fill="hold" nodeType="withEffect">
                                  <p:stCondLst>
                                    <p:cond delay="0"/>
                                  </p:stCondLst>
                                  <p:childTnLst>
                                    <p:set>
                                      <p:cBhvr>
                                        <p:cTn id="12" dur="1" fill="hold">
                                          <p:stCondLst>
                                            <p:cond delay="0"/>
                                          </p:stCondLst>
                                        </p:cTn>
                                        <p:tgtEl>
                                          <p:spTgt spid="43"/>
                                        </p:tgtEl>
                                        <p:attrNameLst>
                                          <p:attrName>style.visibility</p:attrName>
                                        </p:attrNameLst>
                                      </p:cBhvr>
                                      <p:to>
                                        <p:strVal val="visible"/>
                                      </p:to>
                                    </p:set>
                                    <p:animEffect transition="in" filter="barn(outVertical)">
                                      <p:cBhvr>
                                        <p:cTn id="13" dur="1000"/>
                                        <p:tgtEl>
                                          <p:spTgt spid="43"/>
                                        </p:tgtEl>
                                      </p:cBhvr>
                                    </p:animEffect>
                                  </p:childTnLst>
                                </p:cTn>
                              </p:par>
                              <p:par>
                                <p:cTn id="14" presetID="16" presetClass="entr" presetSubtype="37" fill="hold" nodeType="with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barn(outVertical)">
                                      <p:cBhvr>
                                        <p:cTn id="16" dur="1000"/>
                                        <p:tgtEl>
                                          <p:spTgt spid="38"/>
                                        </p:tgtEl>
                                      </p:cBhvr>
                                    </p:animEffect>
                                  </p:childTnLst>
                                </p:cTn>
                              </p:par>
                              <p:par>
                                <p:cTn id="17" presetID="16" presetClass="entr" presetSubtype="37" fill="hold" nodeType="with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barn(outVertical)">
                                      <p:cBhvr>
                                        <p:cTn id="19" dur="1000"/>
                                        <p:tgtEl>
                                          <p:spTgt spid="35"/>
                                        </p:tgtEl>
                                      </p:cBhvr>
                                    </p:animEffect>
                                  </p:childTnLst>
                                </p:cTn>
                              </p:par>
                              <p:par>
                                <p:cTn id="20" presetID="16" presetClass="entr" presetSubtype="37" fill="hold" nodeType="withEffect">
                                  <p:stCondLst>
                                    <p:cond delay="0"/>
                                  </p:stCondLst>
                                  <p:childTnLst>
                                    <p:set>
                                      <p:cBhvr>
                                        <p:cTn id="21" dur="1" fill="hold">
                                          <p:stCondLst>
                                            <p:cond delay="0"/>
                                          </p:stCondLst>
                                        </p:cTn>
                                        <p:tgtEl>
                                          <p:spTgt spid="47"/>
                                        </p:tgtEl>
                                        <p:attrNameLst>
                                          <p:attrName>style.visibility</p:attrName>
                                        </p:attrNameLst>
                                      </p:cBhvr>
                                      <p:to>
                                        <p:strVal val="visible"/>
                                      </p:to>
                                    </p:set>
                                    <p:animEffect transition="in" filter="barn(outVertical)">
                                      <p:cBhvr>
                                        <p:cTn id="22" dur="1000"/>
                                        <p:tgtEl>
                                          <p:spTgt spid="47"/>
                                        </p:tgtEl>
                                      </p:cBhvr>
                                    </p:animEffect>
                                  </p:childTnLst>
                                </p:cTn>
                              </p:par>
                              <p:par>
                                <p:cTn id="23" presetID="16" presetClass="entr" presetSubtype="37" fill="hold" nodeType="with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barn(outVertical)">
                                      <p:cBhvr>
                                        <p:cTn id="25" dur="1000"/>
                                        <p:tgtEl>
                                          <p:spTgt spid="39"/>
                                        </p:tgtEl>
                                      </p:cBhvr>
                                    </p:animEffect>
                                  </p:childTnLst>
                                </p:cTn>
                              </p:par>
                              <p:par>
                                <p:cTn id="26" presetID="16" presetClass="entr" presetSubtype="37" fill="hold" nodeType="withEffect">
                                  <p:stCondLst>
                                    <p:cond delay="0"/>
                                  </p:stCondLst>
                                  <p:childTnLst>
                                    <p:set>
                                      <p:cBhvr>
                                        <p:cTn id="27" dur="1" fill="hold">
                                          <p:stCondLst>
                                            <p:cond delay="0"/>
                                          </p:stCondLst>
                                        </p:cTn>
                                        <p:tgtEl>
                                          <p:spTgt spid="41"/>
                                        </p:tgtEl>
                                        <p:attrNameLst>
                                          <p:attrName>style.visibility</p:attrName>
                                        </p:attrNameLst>
                                      </p:cBhvr>
                                      <p:to>
                                        <p:strVal val="visible"/>
                                      </p:to>
                                    </p:set>
                                    <p:animEffect transition="in" filter="barn(outVertical)">
                                      <p:cBhvr>
                                        <p:cTn id="28" dur="1000"/>
                                        <p:tgtEl>
                                          <p:spTgt spid="41"/>
                                        </p:tgtEl>
                                      </p:cBhvr>
                                    </p:animEffect>
                                  </p:childTnLst>
                                </p:cTn>
                              </p:par>
                              <p:par>
                                <p:cTn id="29" presetID="16" presetClass="entr" presetSubtype="42" fill="hold" nodeType="with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barn(outHorizontal)">
                                      <p:cBhvr>
                                        <p:cTn id="31" dur="1000"/>
                                        <p:tgtEl>
                                          <p:spTgt spid="29"/>
                                        </p:tgtEl>
                                      </p:cBhvr>
                                    </p:animEffect>
                                  </p:childTnLst>
                                </p:cTn>
                              </p:par>
                              <p:par>
                                <p:cTn id="32" presetID="16" presetClass="entr" presetSubtype="37" fill="hold" nodeType="with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barn(outVertical)">
                                      <p:cBhvr>
                                        <p:cTn id="34" dur="1000"/>
                                        <p:tgtEl>
                                          <p:spTgt spid="36"/>
                                        </p:tgtEl>
                                      </p:cBhvr>
                                    </p:animEffect>
                                  </p:childTnLst>
                                </p:cTn>
                              </p:par>
                              <p:par>
                                <p:cTn id="35" presetID="16" presetClass="entr" presetSubtype="37"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barn(outVertical)">
                                      <p:cBhvr>
                                        <p:cTn id="37" dur="10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32" fill="hold" grpId="0" nodeType="clickEffect">
                                  <p:stCondLst>
                                    <p:cond delay="0"/>
                                  </p:stCondLst>
                                  <p:childTnLst>
                                    <p:set>
                                      <p:cBhvr>
                                        <p:cTn id="41" dur="1" fill="hold">
                                          <p:stCondLst>
                                            <p:cond delay="0"/>
                                          </p:stCondLst>
                                        </p:cTn>
                                        <p:tgtEl>
                                          <p:spTgt spid="51"/>
                                        </p:tgtEl>
                                        <p:attrNameLst>
                                          <p:attrName>style.visibility</p:attrName>
                                        </p:attrNameLst>
                                      </p:cBhvr>
                                      <p:to>
                                        <p:strVal val="visible"/>
                                      </p:to>
                                    </p:set>
                                    <p:animEffect transition="in" filter="circle(out)">
                                      <p:cBhvr>
                                        <p:cTn id="42" dur="20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el 1">
            <a:extLst>
              <a:ext uri="{FF2B5EF4-FFF2-40B4-BE49-F238E27FC236}">
                <a16:creationId xmlns:a16="http://schemas.microsoft.com/office/drawing/2014/main" id="{C29E2084-1F68-4410-887C-4B5B370C347D}"/>
              </a:ext>
            </a:extLst>
          </p:cNvPr>
          <p:cNvSpPr>
            <a:spLocks noGrp="1"/>
          </p:cNvSpPr>
          <p:nvPr>
            <p:ph type="title"/>
          </p:nvPr>
        </p:nvSpPr>
        <p:spPr>
          <a:xfrm>
            <a:off x="55496" y="47746"/>
            <a:ext cx="11139245" cy="4571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Het bredere kader: samenwerkingsafspraken en -overeenkomst (SOK)</a:t>
            </a:r>
          </a:p>
        </p:txBody>
      </p:sp>
      <p:pic>
        <p:nvPicPr>
          <p:cNvPr id="4" name="Afbeelding 3">
            <a:extLst>
              <a:ext uri="{FF2B5EF4-FFF2-40B4-BE49-F238E27FC236}">
                <a16:creationId xmlns:a16="http://schemas.microsoft.com/office/drawing/2014/main" id="{A2B76177-CBCA-4EA4-98DD-F80E48BB4C58}"/>
              </a:ext>
            </a:extLst>
          </p:cNvPr>
          <p:cNvPicPr>
            <a:picLocks noChangeAspect="1"/>
          </p:cNvPicPr>
          <p:nvPr/>
        </p:nvPicPr>
        <p:blipFill>
          <a:blip r:embed="rId2"/>
          <a:stretch>
            <a:fillRect/>
          </a:stretch>
        </p:blipFill>
        <p:spPr>
          <a:xfrm>
            <a:off x="1949131" y="620694"/>
            <a:ext cx="8293737" cy="6189560"/>
          </a:xfrm>
          <a:prstGeom prst="rect">
            <a:avLst/>
          </a:prstGeom>
        </p:spPr>
      </p:pic>
      <p:pic>
        <p:nvPicPr>
          <p:cNvPr id="6" name="Afbeelding 5">
            <a:extLst>
              <a:ext uri="{FF2B5EF4-FFF2-40B4-BE49-F238E27FC236}">
                <a16:creationId xmlns:a16="http://schemas.microsoft.com/office/drawing/2014/main" id="{845C135C-A842-460E-9D13-8A29F5F43EAD}"/>
              </a:ext>
            </a:extLst>
          </p:cNvPr>
          <p:cNvPicPr>
            <a:picLocks noChangeAspect="1"/>
          </p:cNvPicPr>
          <p:nvPr/>
        </p:nvPicPr>
        <p:blipFill>
          <a:blip r:embed="rId3"/>
          <a:stretch>
            <a:fillRect/>
          </a:stretch>
        </p:blipFill>
        <p:spPr>
          <a:xfrm>
            <a:off x="2007075" y="708406"/>
            <a:ext cx="8177848" cy="6189561"/>
          </a:xfrm>
          <a:prstGeom prst="rect">
            <a:avLst/>
          </a:prstGeom>
        </p:spPr>
      </p:pic>
      <p:sp>
        <p:nvSpPr>
          <p:cNvPr id="8" name="Rechthoek: afgeronde hoeken 7">
            <a:extLst>
              <a:ext uri="{FF2B5EF4-FFF2-40B4-BE49-F238E27FC236}">
                <a16:creationId xmlns:a16="http://schemas.microsoft.com/office/drawing/2014/main" id="{F8515BC4-17C4-4C8C-BAAC-BFB6A6827CF7}"/>
              </a:ext>
            </a:extLst>
          </p:cNvPr>
          <p:cNvSpPr/>
          <p:nvPr/>
        </p:nvSpPr>
        <p:spPr>
          <a:xfrm>
            <a:off x="2246050" y="3870664"/>
            <a:ext cx="6826929" cy="426128"/>
          </a:xfrm>
          <a:prstGeom prst="round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par>
                          <p:cTn id="8" fill="hold">
                            <p:stCondLst>
                              <p:cond delay="1000"/>
                            </p:stCondLst>
                            <p:childTnLst>
                              <p:par>
                                <p:cTn id="9" presetID="10" presetClass="entr" presetSubtype="0" fill="hold" grpId="0" nodeType="afterEffect">
                                  <p:stCondLst>
                                    <p:cond delay="50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el 1">
            <a:extLst>
              <a:ext uri="{FF2B5EF4-FFF2-40B4-BE49-F238E27FC236}">
                <a16:creationId xmlns:a16="http://schemas.microsoft.com/office/drawing/2014/main" id="{C29E2084-1F68-4410-887C-4B5B370C347D}"/>
              </a:ext>
            </a:extLst>
          </p:cNvPr>
          <p:cNvSpPr>
            <a:spLocks noGrp="1"/>
          </p:cNvSpPr>
          <p:nvPr>
            <p:ph type="title"/>
          </p:nvPr>
        </p:nvSpPr>
        <p:spPr>
          <a:xfrm>
            <a:off x="55496" y="47746"/>
            <a:ext cx="11139245" cy="4571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Het bredere kader: samenwerkingsafspraken en -overeenkomst (SOK)</a:t>
            </a:r>
          </a:p>
        </p:txBody>
      </p:sp>
      <p:pic>
        <p:nvPicPr>
          <p:cNvPr id="11" name="Afbeelding 10" descr="Afbeelding met tekst&#10;&#10;Automatisch gegenereerde beschrijving">
            <a:extLst>
              <a:ext uri="{FF2B5EF4-FFF2-40B4-BE49-F238E27FC236}">
                <a16:creationId xmlns:a16="http://schemas.microsoft.com/office/drawing/2014/main" id="{47CCB22E-5A11-4973-92BA-1D6E723C4D0A}"/>
              </a:ext>
            </a:extLst>
          </p:cNvPr>
          <p:cNvPicPr>
            <a:picLocks noChangeAspect="1"/>
          </p:cNvPicPr>
          <p:nvPr/>
        </p:nvPicPr>
        <p:blipFill>
          <a:blip r:embed="rId2"/>
          <a:stretch>
            <a:fillRect/>
          </a:stretch>
        </p:blipFill>
        <p:spPr>
          <a:xfrm>
            <a:off x="3472591" y="666498"/>
            <a:ext cx="4305054" cy="6093654"/>
          </a:xfrm>
          <a:prstGeom prst="rect">
            <a:avLst/>
          </a:prstGeom>
          <a:ln w="12700">
            <a:solidFill>
              <a:schemeClr val="tx1"/>
            </a:solidFill>
          </a:ln>
        </p:spPr>
      </p:pic>
    </p:spTree>
    <p:extLst>
      <p:ext uri="{BB962C8B-B14F-4D97-AF65-F5344CB8AC3E}">
        <p14:creationId xmlns:p14="http://schemas.microsoft.com/office/powerpoint/2010/main" val="554997287"/>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9571889"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Handreiking: wat zou je in een DAP tegen moeten komen?</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pic>
        <p:nvPicPr>
          <p:cNvPr id="2" name="Afbeelding 1">
            <a:extLst>
              <a:ext uri="{FF2B5EF4-FFF2-40B4-BE49-F238E27FC236}">
                <a16:creationId xmlns:a16="http://schemas.microsoft.com/office/drawing/2014/main" id="{C55649E6-2F7D-4DF5-A59C-471A3D2188BF}"/>
              </a:ext>
            </a:extLst>
          </p:cNvPr>
          <p:cNvPicPr>
            <a:picLocks noChangeAspect="1"/>
          </p:cNvPicPr>
          <p:nvPr/>
        </p:nvPicPr>
        <p:blipFill>
          <a:blip r:embed="rId3"/>
          <a:stretch>
            <a:fillRect/>
          </a:stretch>
        </p:blipFill>
        <p:spPr>
          <a:xfrm>
            <a:off x="2854552" y="932364"/>
            <a:ext cx="6482896" cy="5455736"/>
          </a:xfrm>
          <a:prstGeom prst="rect">
            <a:avLst/>
          </a:prstGeom>
          <a:ln>
            <a:solidFill>
              <a:schemeClr val="tx1"/>
            </a:solidFill>
          </a:ln>
        </p:spPr>
      </p:pic>
    </p:spTree>
    <p:extLst>
      <p:ext uri="{BB962C8B-B14F-4D97-AF65-F5344CB8AC3E}">
        <p14:creationId xmlns:p14="http://schemas.microsoft.com/office/powerpoint/2010/main" val="29219384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el 1">
            <a:extLst>
              <a:ext uri="{FF2B5EF4-FFF2-40B4-BE49-F238E27FC236}">
                <a16:creationId xmlns:a16="http://schemas.microsoft.com/office/drawing/2014/main" id="{C29E2084-1F68-4410-887C-4B5B370C347D}"/>
              </a:ext>
            </a:extLst>
          </p:cNvPr>
          <p:cNvSpPr>
            <a:spLocks noGrp="1"/>
          </p:cNvSpPr>
          <p:nvPr>
            <p:ph type="title"/>
          </p:nvPr>
        </p:nvSpPr>
        <p:spPr>
          <a:xfrm>
            <a:off x="55496" y="47746"/>
            <a:ext cx="11139245" cy="4571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Waar moeten we volgens de Handreiking afspraken over maken?</a:t>
            </a:r>
          </a:p>
        </p:txBody>
      </p:sp>
      <p:sp>
        <p:nvSpPr>
          <p:cNvPr id="66563" name="Tijdelijke aanduiding voor inhoud 2">
            <a:extLst>
              <a:ext uri="{FF2B5EF4-FFF2-40B4-BE49-F238E27FC236}">
                <a16:creationId xmlns:a16="http://schemas.microsoft.com/office/drawing/2014/main" id="{2D18DA49-7A3B-417D-B238-A1AC61D56B06}"/>
              </a:ext>
            </a:extLst>
          </p:cNvPr>
          <p:cNvSpPr>
            <a:spLocks noGrp="1"/>
          </p:cNvSpPr>
          <p:nvPr>
            <p:ph idx="1"/>
          </p:nvPr>
        </p:nvSpPr>
        <p:spPr>
          <a:xfrm>
            <a:off x="1226593" y="808054"/>
            <a:ext cx="5769006" cy="4525963"/>
          </a:xfrm>
        </p:spPr>
        <p:txBody>
          <a:bodyPr/>
          <a:lstStyle/>
          <a:p>
            <a:pPr marL="0" indent="0">
              <a:lnSpc>
                <a:spcPct val="150000"/>
              </a:lnSpc>
              <a:buNone/>
            </a:pPr>
            <a:r>
              <a:rPr lang="nl-NL" altLang="nl-NL" b="1" dirty="0">
                <a:latin typeface="Tahoma" panose="020B0604030504040204" pitchFamily="34" charset="0"/>
                <a:ea typeface="ＭＳ Ｐゴシック" panose="020B0600070205080204" pitchFamily="34" charset="-128"/>
              </a:rPr>
              <a:t>Onderwerpen</a:t>
            </a:r>
          </a:p>
          <a:p>
            <a:pPr marL="0" indent="0">
              <a:lnSpc>
                <a:spcPct val="150000"/>
              </a:lnSpc>
              <a:buNone/>
            </a:pPr>
            <a:r>
              <a:rPr lang="nl-NL" altLang="nl-NL" dirty="0">
                <a:latin typeface="Tahoma" panose="020B0604030504040204" pitchFamily="34" charset="0"/>
                <a:ea typeface="ＭＳ Ｐゴシック" panose="020B0600070205080204" pitchFamily="34" charset="-128"/>
              </a:rPr>
              <a:t>Interbestuurlijke afspraken</a:t>
            </a:r>
          </a:p>
          <a:p>
            <a:pPr marL="0" indent="0">
              <a:lnSpc>
                <a:spcPct val="150000"/>
              </a:lnSpc>
              <a:buNone/>
            </a:pPr>
            <a:r>
              <a:rPr lang="nl-NL" altLang="nl-NL" dirty="0">
                <a:latin typeface="Tahoma" panose="020B0604030504040204" pitchFamily="34" charset="0"/>
                <a:ea typeface="ＭＳ Ｐゴシック" panose="020B0600070205080204" pitchFamily="34" charset="-128"/>
              </a:rPr>
              <a:t>Interbestuurlijke standaarden (metagegevens)</a:t>
            </a:r>
          </a:p>
          <a:p>
            <a:pPr marL="0" indent="0">
              <a:lnSpc>
                <a:spcPct val="150000"/>
              </a:lnSpc>
              <a:buNone/>
            </a:pPr>
            <a:r>
              <a:rPr lang="nl-NL" altLang="nl-NL" dirty="0">
                <a:latin typeface="Tahoma" panose="020B0604030504040204" pitchFamily="34" charset="0"/>
                <a:ea typeface="ＭＳ Ｐゴシック" panose="020B0600070205080204" pitchFamily="34" charset="-128"/>
              </a:rPr>
              <a:t>Procesafhandeling</a:t>
            </a:r>
          </a:p>
          <a:p>
            <a:pPr marL="0" indent="0">
              <a:lnSpc>
                <a:spcPct val="150000"/>
              </a:lnSpc>
              <a:buNone/>
            </a:pPr>
            <a:r>
              <a:rPr lang="nl-NL" altLang="nl-NL" dirty="0">
                <a:latin typeface="Tahoma" panose="020B0604030504040204" pitchFamily="34" charset="0"/>
                <a:ea typeface="ＭＳ Ｐゴシック" panose="020B0600070205080204" pitchFamily="34" charset="-128"/>
              </a:rPr>
              <a:t>Versiebeheer en ‘tijdreizen’</a:t>
            </a:r>
          </a:p>
          <a:p>
            <a:pPr marL="0" indent="0">
              <a:lnSpc>
                <a:spcPct val="150000"/>
              </a:lnSpc>
              <a:buNone/>
            </a:pPr>
            <a:r>
              <a:rPr lang="nl-NL" altLang="nl-NL" dirty="0">
                <a:latin typeface="Tahoma" panose="020B0604030504040204" pitchFamily="34" charset="0"/>
                <a:ea typeface="ＭＳ Ｐゴシック" panose="020B0600070205080204" pitchFamily="34" charset="-128"/>
              </a:rPr>
              <a:t>Waardering en selectie (bewaartermijnen)</a:t>
            </a:r>
          </a:p>
          <a:p>
            <a:pPr marL="0" indent="0">
              <a:lnSpc>
                <a:spcPct val="150000"/>
              </a:lnSpc>
              <a:buNone/>
            </a:pPr>
            <a:r>
              <a:rPr lang="nl-NL" altLang="nl-NL" dirty="0">
                <a:latin typeface="Tahoma" panose="020B0604030504040204" pitchFamily="34" charset="0"/>
                <a:ea typeface="ＭＳ Ｐゴシック" panose="020B0600070205080204" pitchFamily="34" charset="-128"/>
              </a:rPr>
              <a:t>Toepasbare regels</a:t>
            </a:r>
          </a:p>
          <a:p>
            <a:pPr marL="0" indent="0">
              <a:lnSpc>
                <a:spcPct val="150000"/>
              </a:lnSpc>
              <a:buNone/>
            </a:pPr>
            <a:r>
              <a:rPr lang="nl-NL" altLang="nl-NL" dirty="0">
                <a:latin typeface="Tahoma" panose="020B0604030504040204" pitchFamily="34" charset="0"/>
                <a:ea typeface="ＭＳ Ｐゴシック" panose="020B0600070205080204" pitchFamily="34" charset="-128"/>
              </a:rPr>
              <a:t>Vindbaarheid, uitwisselbaarheid en openbaarheid</a:t>
            </a:r>
          </a:p>
          <a:p>
            <a:pPr marL="0" indent="0">
              <a:lnSpc>
                <a:spcPct val="150000"/>
              </a:lnSpc>
              <a:buNone/>
            </a:pPr>
            <a:r>
              <a:rPr lang="nl-NL" altLang="nl-NL" dirty="0">
                <a:latin typeface="Tahoma" panose="020B0604030504040204" pitchFamily="34" charset="0"/>
                <a:ea typeface="ＭＳ Ｐゴシック" panose="020B0600070205080204" pitchFamily="34" charset="-128"/>
              </a:rPr>
              <a:t>(Open) standaarden</a:t>
            </a:r>
          </a:p>
          <a:p>
            <a:pPr marL="0" indent="0">
              <a:lnSpc>
                <a:spcPct val="150000"/>
              </a:lnSpc>
              <a:buNone/>
            </a:pPr>
            <a:r>
              <a:rPr lang="nl-NL" altLang="nl-NL" dirty="0">
                <a:latin typeface="Tahoma" panose="020B0604030504040204" pitchFamily="34" charset="0"/>
                <a:ea typeface="ＭＳ Ｐゴシック" panose="020B0600070205080204" pitchFamily="34" charset="-128"/>
              </a:rPr>
              <a:t>Toegang en beveiliging</a:t>
            </a:r>
          </a:p>
          <a:p>
            <a:pPr marL="0" indent="0">
              <a:lnSpc>
                <a:spcPct val="150000"/>
              </a:lnSpc>
              <a:buNone/>
            </a:pPr>
            <a:r>
              <a:rPr lang="nl-NL" altLang="nl-NL" dirty="0">
                <a:latin typeface="Tahoma" panose="020B0604030504040204" pitchFamily="34" charset="0"/>
                <a:ea typeface="ＭＳ Ｐゴシック" panose="020B0600070205080204" pitchFamily="34" charset="-128"/>
              </a:rPr>
              <a:t>DUTO-eisen programmatuur</a:t>
            </a:r>
          </a:p>
          <a:p>
            <a:endParaRPr lang="nl-NL" altLang="nl-NL" dirty="0">
              <a:latin typeface="Tahoma" panose="020B0604030504040204" pitchFamily="34" charset="0"/>
              <a:ea typeface="ＭＳ Ｐゴシック" panose="020B0600070205080204" pitchFamily="34" charset="-128"/>
            </a:endParaRPr>
          </a:p>
        </p:txBody>
      </p:sp>
      <p:sp>
        <p:nvSpPr>
          <p:cNvPr id="7" name="Tijdelijke aanduiding voor inhoud 2">
            <a:extLst>
              <a:ext uri="{FF2B5EF4-FFF2-40B4-BE49-F238E27FC236}">
                <a16:creationId xmlns:a16="http://schemas.microsoft.com/office/drawing/2014/main" id="{963FC1E1-C2C3-4A24-BFE5-C2A3E7899F11}"/>
              </a:ext>
            </a:extLst>
          </p:cNvPr>
          <p:cNvSpPr txBox="1">
            <a:spLocks/>
          </p:cNvSpPr>
          <p:nvPr/>
        </p:nvSpPr>
        <p:spPr bwMode="auto">
          <a:xfrm>
            <a:off x="4860984" y="809535"/>
            <a:ext cx="5711887"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lnSpc>
                <a:spcPct val="150000"/>
              </a:lnSpc>
              <a:buFont typeface="Arial" panose="020B0604020202020204" pitchFamily="34" charset="0"/>
              <a:buNone/>
            </a:pPr>
            <a:r>
              <a:rPr lang="nl-NL" altLang="nl-NL" b="1" dirty="0">
                <a:solidFill>
                  <a:srgbClr val="E11E2D"/>
                </a:solidFill>
                <a:latin typeface="Tahoma" panose="020B0604030504040204" pitchFamily="34" charset="0"/>
                <a:ea typeface="ＭＳ Ｐゴシック" panose="020B0600070205080204" pitchFamily="34" charset="-128"/>
              </a:rPr>
              <a:t>Waar moet ik specifiek op letten bij…</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provincies?</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gemeenten?</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waterschappen?</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veiligheidsregio’s?</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omgevingsdiensten?</a:t>
            </a:r>
          </a:p>
          <a:p>
            <a:pPr marL="0" indent="0" algn="r">
              <a:lnSpc>
                <a:spcPct val="150000"/>
              </a:lnSpc>
              <a:buFont typeface="Arial" panose="020B0604020202020204" pitchFamily="34" charset="0"/>
              <a:buNone/>
            </a:pPr>
            <a:r>
              <a:rPr lang="nl-NL" altLang="nl-NL" dirty="0" err="1">
                <a:solidFill>
                  <a:srgbClr val="E11E2D"/>
                </a:solidFill>
                <a:latin typeface="Tahoma" panose="020B0604030504040204" pitchFamily="34" charset="0"/>
                <a:ea typeface="ＭＳ Ｐゴシック" panose="020B0600070205080204" pitchFamily="34" charset="-128"/>
              </a:rPr>
              <a:t>GGD’en</a:t>
            </a:r>
            <a:r>
              <a:rPr lang="nl-NL" altLang="nl-NL" dirty="0">
                <a:solidFill>
                  <a:srgbClr val="E11E2D"/>
                </a:solidFill>
                <a:latin typeface="Tahoma" panose="020B0604030504040204" pitchFamily="34" charset="0"/>
                <a:ea typeface="ＭＳ Ｐゴシック" panose="020B0600070205080204" pitchFamily="34" charset="-128"/>
              </a:rPr>
              <a:t>?</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archiefdiensten?</a:t>
            </a:r>
          </a:p>
          <a:p>
            <a:pPr algn="r"/>
            <a:endParaRPr lang="nl-NL" altLang="nl-NL"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430891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
                                            <p:txEl>
                                              <p:pRg st="1" end="1"/>
                                            </p:txEl>
                                          </p:spTgt>
                                        </p:tgtEl>
                                        <p:attrNameLst>
                                          <p:attrName>style.visibility</p:attrName>
                                        </p:attrNameLst>
                                      </p:cBhvr>
                                      <p:to>
                                        <p:strVal val="visible"/>
                                      </p:to>
                                    </p:set>
                                    <p:animEffect transition="in" filter="fade">
                                      <p:cBhvr>
                                        <p:cTn id="10" dur="1000"/>
                                        <p:tgtEl>
                                          <p:spTgt spid="7">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Effect transition="in" filter="fade">
                                      <p:cBhvr>
                                        <p:cTn id="13" dur="1000"/>
                                        <p:tgtEl>
                                          <p:spTgt spid="7">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7">
                                            <p:txEl>
                                              <p:pRg st="3" end="3"/>
                                            </p:txEl>
                                          </p:spTgt>
                                        </p:tgtEl>
                                        <p:attrNameLst>
                                          <p:attrName>style.visibility</p:attrName>
                                        </p:attrNameLst>
                                      </p:cBhvr>
                                      <p:to>
                                        <p:strVal val="visible"/>
                                      </p:to>
                                    </p:set>
                                    <p:animEffect transition="in" filter="fade">
                                      <p:cBhvr>
                                        <p:cTn id="16" dur="1000"/>
                                        <p:tgtEl>
                                          <p:spTgt spid="7">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animEffect transition="in" filter="fade">
                                      <p:cBhvr>
                                        <p:cTn id="19" dur="1000"/>
                                        <p:tgtEl>
                                          <p:spTgt spid="7">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7">
                                            <p:txEl>
                                              <p:pRg st="5" end="5"/>
                                            </p:txEl>
                                          </p:spTgt>
                                        </p:tgtEl>
                                        <p:attrNameLst>
                                          <p:attrName>style.visibility</p:attrName>
                                        </p:attrNameLst>
                                      </p:cBhvr>
                                      <p:to>
                                        <p:strVal val="visible"/>
                                      </p:to>
                                    </p:set>
                                    <p:animEffect transition="in" filter="fade">
                                      <p:cBhvr>
                                        <p:cTn id="22" dur="1000"/>
                                        <p:tgtEl>
                                          <p:spTgt spid="7">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7">
                                            <p:txEl>
                                              <p:pRg st="6" end="6"/>
                                            </p:txEl>
                                          </p:spTgt>
                                        </p:tgtEl>
                                        <p:attrNameLst>
                                          <p:attrName>style.visibility</p:attrName>
                                        </p:attrNameLst>
                                      </p:cBhvr>
                                      <p:to>
                                        <p:strVal val="visible"/>
                                      </p:to>
                                    </p:set>
                                    <p:animEffect transition="in" filter="fade">
                                      <p:cBhvr>
                                        <p:cTn id="25" dur="1000"/>
                                        <p:tgtEl>
                                          <p:spTgt spid="7">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7">
                                            <p:txEl>
                                              <p:pRg st="7" end="7"/>
                                            </p:txEl>
                                          </p:spTgt>
                                        </p:tgtEl>
                                        <p:attrNameLst>
                                          <p:attrName>style.visibility</p:attrName>
                                        </p:attrNameLst>
                                      </p:cBhvr>
                                      <p:to>
                                        <p:strVal val="visible"/>
                                      </p:to>
                                    </p:set>
                                    <p:animEffect transition="in" filter="fade">
                                      <p:cBhvr>
                                        <p:cTn id="28" dur="1000"/>
                                        <p:tgtEl>
                                          <p:spTgt spid="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el 1">
            <a:extLst>
              <a:ext uri="{FF2B5EF4-FFF2-40B4-BE49-F238E27FC236}">
                <a16:creationId xmlns:a16="http://schemas.microsoft.com/office/drawing/2014/main" id="{3040D4A4-820C-4A0F-B6DA-C7FA4BF0551E}"/>
              </a:ext>
            </a:extLst>
          </p:cNvPr>
          <p:cNvSpPr>
            <a:spLocks noGrp="1"/>
          </p:cNvSpPr>
          <p:nvPr>
            <p:ph type="title"/>
          </p:nvPr>
        </p:nvSpPr>
        <p:spPr>
          <a:xfrm>
            <a:off x="-20947" y="-41030"/>
            <a:ext cx="12017638" cy="463299"/>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Waar gaan we elkaar in de ketenprocessen tegenkomen?</a:t>
            </a:r>
          </a:p>
        </p:txBody>
      </p:sp>
      <p:sp>
        <p:nvSpPr>
          <p:cNvPr id="4" name="Tekstvak 3">
            <a:extLst>
              <a:ext uri="{FF2B5EF4-FFF2-40B4-BE49-F238E27FC236}">
                <a16:creationId xmlns:a16="http://schemas.microsoft.com/office/drawing/2014/main" id="{68F4ED56-D1E0-4D25-B67B-DF18D1127239}"/>
              </a:ext>
            </a:extLst>
          </p:cNvPr>
          <p:cNvSpPr txBox="1"/>
          <p:nvPr/>
        </p:nvSpPr>
        <p:spPr>
          <a:xfrm>
            <a:off x="-44390" y="6676008"/>
            <a:ext cx="12192000" cy="215444"/>
          </a:xfrm>
          <a:prstGeom prst="rect">
            <a:avLst/>
          </a:prstGeom>
          <a:noFill/>
        </p:spPr>
        <p:txBody>
          <a:bodyPr wrap="square" rtlCol="0">
            <a:spAutoFit/>
          </a:bodyPr>
          <a:lstStyle/>
          <a:p>
            <a:r>
              <a:rPr lang="nl-NL" sz="800" dirty="0"/>
              <a:t>Bron: GEMMA Online Bedrijfsproces ‘Voorbereiden wijziging omgevingsplan’</a:t>
            </a:r>
          </a:p>
        </p:txBody>
      </p:sp>
      <p:pic>
        <p:nvPicPr>
          <p:cNvPr id="2" name="Afbeelding 1">
            <a:extLst>
              <a:ext uri="{FF2B5EF4-FFF2-40B4-BE49-F238E27FC236}">
                <a16:creationId xmlns:a16="http://schemas.microsoft.com/office/drawing/2014/main" id="{3ADF1FE7-C1C4-42D2-B510-D547D793DB2F}"/>
              </a:ext>
            </a:extLst>
          </p:cNvPr>
          <p:cNvPicPr>
            <a:picLocks noChangeAspect="1"/>
          </p:cNvPicPr>
          <p:nvPr/>
        </p:nvPicPr>
        <p:blipFill>
          <a:blip r:embed="rId2"/>
          <a:stretch>
            <a:fillRect/>
          </a:stretch>
        </p:blipFill>
        <p:spPr>
          <a:xfrm>
            <a:off x="0" y="614188"/>
            <a:ext cx="12192000" cy="6047454"/>
          </a:xfrm>
          <a:prstGeom prst="rect">
            <a:avLst/>
          </a:prstGeom>
        </p:spPr>
      </p:pic>
    </p:spTree>
    <p:extLst>
      <p:ext uri="{BB962C8B-B14F-4D97-AF65-F5344CB8AC3E}">
        <p14:creationId xmlns:p14="http://schemas.microsoft.com/office/powerpoint/2010/main" val="4136530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9571889"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Wat als er meerdere bevoegden zijn? Meervoudige aanvragen</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pic>
        <p:nvPicPr>
          <p:cNvPr id="2" name="Afbeelding 1">
            <a:extLst>
              <a:ext uri="{FF2B5EF4-FFF2-40B4-BE49-F238E27FC236}">
                <a16:creationId xmlns:a16="http://schemas.microsoft.com/office/drawing/2014/main" id="{5327AA9D-D145-4672-88D5-773C1D5D942D}"/>
              </a:ext>
            </a:extLst>
          </p:cNvPr>
          <p:cNvPicPr>
            <a:picLocks noChangeAspect="1"/>
          </p:cNvPicPr>
          <p:nvPr/>
        </p:nvPicPr>
        <p:blipFill>
          <a:blip r:embed="rId3"/>
          <a:stretch>
            <a:fillRect/>
          </a:stretch>
        </p:blipFill>
        <p:spPr>
          <a:xfrm>
            <a:off x="1202175" y="945330"/>
            <a:ext cx="9925191" cy="5163639"/>
          </a:xfrm>
          <a:prstGeom prst="rect">
            <a:avLst/>
          </a:prstGeom>
        </p:spPr>
      </p:pic>
    </p:spTree>
    <p:extLst>
      <p:ext uri="{BB962C8B-B14F-4D97-AF65-F5344CB8AC3E}">
        <p14:creationId xmlns:p14="http://schemas.microsoft.com/office/powerpoint/2010/main" val="37302695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2127478" cy="578734"/>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Wat als de bevoegdheid gaat schuiven? Magneetactiviteiten</a:t>
            </a:r>
          </a:p>
        </p:txBody>
      </p:sp>
      <p:pic>
        <p:nvPicPr>
          <p:cNvPr id="4" name="Afbeelding 3" descr="Afbeelding met tekst&#10;&#10;Automatisch gegenereerde beschrijving">
            <a:extLst>
              <a:ext uri="{FF2B5EF4-FFF2-40B4-BE49-F238E27FC236}">
                <a16:creationId xmlns:a16="http://schemas.microsoft.com/office/drawing/2014/main" id="{5732F2FA-75D8-4B87-B820-C09DC167D89E}"/>
              </a:ext>
            </a:extLst>
          </p:cNvPr>
          <p:cNvPicPr>
            <a:picLocks noChangeAspect="1"/>
          </p:cNvPicPr>
          <p:nvPr/>
        </p:nvPicPr>
        <p:blipFill>
          <a:blip r:embed="rId2"/>
          <a:stretch>
            <a:fillRect/>
          </a:stretch>
        </p:blipFill>
        <p:spPr>
          <a:xfrm>
            <a:off x="457199" y="699862"/>
            <a:ext cx="7796431" cy="5975257"/>
          </a:xfrm>
          <a:prstGeom prst="rect">
            <a:avLst/>
          </a:prstGeom>
        </p:spPr>
      </p:pic>
      <p:sp>
        <p:nvSpPr>
          <p:cNvPr id="69635" name="Tijdelijke aanduiding voor inhoud 2">
            <a:extLst>
              <a:ext uri="{FF2B5EF4-FFF2-40B4-BE49-F238E27FC236}">
                <a16:creationId xmlns:a16="http://schemas.microsoft.com/office/drawing/2014/main" id="{B713B058-B5D9-4D81-B042-5D39FF744B1F}"/>
              </a:ext>
            </a:extLst>
          </p:cNvPr>
          <p:cNvSpPr>
            <a:spLocks noGrp="1"/>
          </p:cNvSpPr>
          <p:nvPr>
            <p:ph idx="1"/>
          </p:nvPr>
        </p:nvSpPr>
        <p:spPr>
          <a:xfrm rot="20529654">
            <a:off x="7821385" y="3536489"/>
            <a:ext cx="3734041" cy="1757100"/>
          </a:xfrm>
        </p:spPr>
        <p:txBody>
          <a:bodyPr/>
          <a:lstStyle/>
          <a:p>
            <a:pPr marL="0" indent="0">
              <a:buNone/>
            </a:pPr>
            <a:r>
              <a:rPr lang="nl-NL" altLang="nl-NL" sz="2400" i="1" dirty="0">
                <a:solidFill>
                  <a:srgbClr val="E11E2D"/>
                </a:solidFill>
                <a:latin typeface="Arial" panose="020B0604020202020204" pitchFamily="34" charset="0"/>
                <a:ea typeface="ＭＳ Ｐゴシック" panose="020B0600070205080204" pitchFamily="34" charset="-128"/>
                <a:cs typeface="Arial" panose="020B0604020202020204" pitchFamily="34" charset="0"/>
              </a:rPr>
              <a:t>Afspraken nodig over toegankelijkheid informatie voor medeoverheden?</a:t>
            </a:r>
          </a:p>
          <a:p>
            <a:pPr marL="0" indent="0">
              <a:buNone/>
            </a:pPr>
            <a:endParaRPr lang="nl-NL" altLang="nl-NL" sz="2400" i="1"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308833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9635">
                                            <p:txEl>
                                              <p:pRg st="0" end="0"/>
                                            </p:txEl>
                                          </p:spTgt>
                                        </p:tgtEl>
                                        <p:attrNameLst>
                                          <p:attrName>style.visibility</p:attrName>
                                        </p:attrNameLst>
                                      </p:cBhvr>
                                      <p:to>
                                        <p:strVal val="visible"/>
                                      </p:to>
                                    </p:set>
                                    <p:anim calcmode="lin" valueType="num">
                                      <p:cBhvr>
                                        <p:cTn id="7" dur="1000" fill="hold"/>
                                        <p:tgtEl>
                                          <p:spTgt spid="69635">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69635">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696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build="p"/>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Titel 1">
            <a:extLst>
              <a:ext uri="{FF2B5EF4-FFF2-40B4-BE49-F238E27FC236}">
                <a16:creationId xmlns:a16="http://schemas.microsoft.com/office/drawing/2014/main" id="{8FF47967-FE9F-4586-B037-0FD0D891E4C3}"/>
              </a:ext>
            </a:extLst>
          </p:cNvPr>
          <p:cNvSpPr>
            <a:spLocks noGrp="1"/>
          </p:cNvSpPr>
          <p:nvPr>
            <p:ph type="ctrTitle"/>
          </p:nvPr>
        </p:nvSpPr>
        <p:spPr>
          <a:xfrm>
            <a:off x="300834" y="273953"/>
            <a:ext cx="11590331" cy="430887"/>
          </a:xfrm>
        </p:spPr>
        <p:txBody>
          <a:bodyPr/>
          <a:lstStyle/>
          <a:p>
            <a:pPr eaLnBrk="1" hangingPunct="1"/>
            <a:r>
              <a:rPr lang="nl-NL" altLang="nl-NL" b="0" dirty="0">
                <a:latin typeface="Arial Black" panose="020B0A04020102020204" pitchFamily="34" charset="0"/>
                <a:ea typeface="ＭＳ Ｐゴシック" panose="020B0600070205080204" pitchFamily="34" charset="-128"/>
                <a:cs typeface="Tahoma" panose="020B0604030504040204" pitchFamily="34" charset="0"/>
              </a:rPr>
              <a:t>WELKOM</a:t>
            </a:r>
          </a:p>
        </p:txBody>
      </p:sp>
      <p:sp>
        <p:nvSpPr>
          <p:cNvPr id="27651" name="Subtitel 2">
            <a:extLst>
              <a:ext uri="{FF2B5EF4-FFF2-40B4-BE49-F238E27FC236}">
                <a16:creationId xmlns:a16="http://schemas.microsoft.com/office/drawing/2014/main" id="{F28ED427-54B9-46DA-95DA-57F44FBCB8BF}"/>
              </a:ext>
            </a:extLst>
          </p:cNvPr>
          <p:cNvSpPr>
            <a:spLocks noGrp="1"/>
          </p:cNvSpPr>
          <p:nvPr>
            <p:ph type="subTitle" idx="1"/>
          </p:nvPr>
        </p:nvSpPr>
        <p:spPr>
          <a:xfrm>
            <a:off x="1254353" y="1497524"/>
            <a:ext cx="8759324" cy="4276662"/>
          </a:xfrm>
        </p:spPr>
        <p:txBody>
          <a:bodyPr>
            <a:normAutofit/>
          </a:bodyPr>
          <a:lstStyle/>
          <a:p>
            <a:r>
              <a:rPr lang="nl-NL" b="1" dirty="0">
                <a:solidFill>
                  <a:schemeClr val="tx1"/>
                </a:solidFill>
                <a:effectLst/>
                <a:latin typeface="Arial" panose="020B0604020202020204" pitchFamily="34" charset="0"/>
                <a:ea typeface="Calibri" panose="020F0502020204030204" pitchFamily="34" charset="0"/>
                <a:cs typeface="Arial" panose="020B0604020202020204" pitchFamily="34" charset="0"/>
              </a:rPr>
              <a:t>Alle overheden in de provincie Utrecht: </a:t>
            </a:r>
            <a:r>
              <a:rPr lang="nl-NL" dirty="0">
                <a:solidFill>
                  <a:schemeClr val="tx1"/>
                </a:solidFill>
                <a:effectLst/>
                <a:latin typeface="Arial" panose="020B0604020202020204" pitchFamily="34" charset="0"/>
                <a:ea typeface="Calibri" panose="020F0502020204030204" pitchFamily="34" charset="0"/>
                <a:cs typeface="Arial" panose="020B0604020202020204" pitchFamily="34" charset="0"/>
              </a:rPr>
              <a:t>provincie, waterschappen, gemeenten, omgevingsdiensten, veiligheidsregio, GGD, archiefdiensten</a:t>
            </a:r>
          </a:p>
          <a:p>
            <a:endParaRPr lang="nl-NL"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r>
              <a:rPr lang="nl-NL" dirty="0">
                <a:solidFill>
                  <a:schemeClr val="tx1"/>
                </a:solidFill>
                <a:effectLst/>
                <a:latin typeface="Arial" panose="020B0604020202020204" pitchFamily="34" charset="0"/>
                <a:ea typeface="Calibri" panose="020F0502020204030204" pitchFamily="34" charset="0"/>
                <a:cs typeface="Arial" panose="020B0604020202020204" pitchFamily="34" charset="0"/>
              </a:rPr>
              <a:t>Er is veel ontwikkeld voor Omgevingswet, maar hoe zit dat met duurzaam toegankelijk informatiebeheer?</a:t>
            </a:r>
          </a:p>
          <a:p>
            <a:endParaRPr lang="nl-NL"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r>
              <a:rPr lang="nl-NL" dirty="0">
                <a:solidFill>
                  <a:schemeClr val="tx1"/>
                </a:solidFill>
                <a:effectLst/>
                <a:latin typeface="Arial" panose="020B0604020202020204" pitchFamily="34" charset="0"/>
                <a:ea typeface="Calibri" panose="020F0502020204030204" pitchFamily="34" charset="0"/>
                <a:cs typeface="Arial" panose="020B0604020202020204" pitchFamily="34" charset="0"/>
              </a:rPr>
              <a:t>Wat moeten we doen om dat waar te maken?</a:t>
            </a:r>
          </a:p>
        </p:txBody>
      </p:sp>
      <p:pic>
        <p:nvPicPr>
          <p:cNvPr id="5" name="Picture 2">
            <a:extLst>
              <a:ext uri="{FF2B5EF4-FFF2-40B4-BE49-F238E27FC236}">
                <a16:creationId xmlns:a16="http://schemas.microsoft.com/office/drawing/2014/main" id="{7CB6A898-1369-4180-8B3E-814D247040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2982" y="3062665"/>
            <a:ext cx="4319964" cy="3758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87129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el 1">
            <a:extLst>
              <a:ext uri="{FF2B5EF4-FFF2-40B4-BE49-F238E27FC236}">
                <a16:creationId xmlns:a16="http://schemas.microsoft.com/office/drawing/2014/main" id="{3040D4A4-820C-4A0F-B6DA-C7FA4BF0551E}"/>
              </a:ext>
            </a:extLst>
          </p:cNvPr>
          <p:cNvSpPr>
            <a:spLocks noGrp="1"/>
          </p:cNvSpPr>
          <p:nvPr>
            <p:ph type="title"/>
          </p:nvPr>
        </p:nvSpPr>
        <p:spPr>
          <a:xfrm>
            <a:off x="129972" y="136524"/>
            <a:ext cx="12062028" cy="463299"/>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Metadata en ordening: gebruik Ow-bedrijfsprocessen, I-ZTC en PDC</a:t>
            </a:r>
          </a:p>
        </p:txBody>
      </p:sp>
      <p:sp>
        <p:nvSpPr>
          <p:cNvPr id="4" name="Tekstvak 3">
            <a:extLst>
              <a:ext uri="{FF2B5EF4-FFF2-40B4-BE49-F238E27FC236}">
                <a16:creationId xmlns:a16="http://schemas.microsoft.com/office/drawing/2014/main" id="{5DF04E12-C15E-4293-98C9-9C1999A40B77}"/>
              </a:ext>
            </a:extLst>
          </p:cNvPr>
          <p:cNvSpPr txBox="1"/>
          <p:nvPr/>
        </p:nvSpPr>
        <p:spPr>
          <a:xfrm>
            <a:off x="-44390" y="6676008"/>
            <a:ext cx="12192000" cy="215444"/>
          </a:xfrm>
          <a:prstGeom prst="rect">
            <a:avLst/>
          </a:prstGeom>
          <a:noFill/>
        </p:spPr>
        <p:txBody>
          <a:bodyPr wrap="square" rtlCol="0">
            <a:spAutoFit/>
          </a:bodyPr>
          <a:lstStyle/>
          <a:p>
            <a:r>
              <a:rPr lang="nl-NL" sz="800" dirty="0"/>
              <a:t>Bron: Interbestuurlijke </a:t>
            </a:r>
            <a:r>
              <a:rPr lang="nl-NL" sz="800" dirty="0" err="1"/>
              <a:t>procesketens</a:t>
            </a:r>
            <a:r>
              <a:rPr lang="nl-NL" sz="800" dirty="0"/>
              <a:t> Omgevingswet (UIVO-I Ketenprocessen, bijlage 1b)</a:t>
            </a:r>
          </a:p>
        </p:txBody>
      </p:sp>
      <p:pic>
        <p:nvPicPr>
          <p:cNvPr id="5" name="Afbeelding 4">
            <a:extLst>
              <a:ext uri="{FF2B5EF4-FFF2-40B4-BE49-F238E27FC236}">
                <a16:creationId xmlns:a16="http://schemas.microsoft.com/office/drawing/2014/main" id="{68E96FC7-23F7-478A-A47C-093546D08553}"/>
              </a:ext>
            </a:extLst>
          </p:cNvPr>
          <p:cNvPicPr>
            <a:picLocks noChangeAspect="1"/>
          </p:cNvPicPr>
          <p:nvPr/>
        </p:nvPicPr>
        <p:blipFill>
          <a:blip r:embed="rId2"/>
          <a:stretch>
            <a:fillRect/>
          </a:stretch>
        </p:blipFill>
        <p:spPr>
          <a:xfrm>
            <a:off x="1383490" y="1058992"/>
            <a:ext cx="9336240" cy="5217519"/>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94330"/>
            <a:ext cx="9571889" cy="439236"/>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Volledigheid:</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interactie met</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landelijke</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voorzieningen</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pic>
        <p:nvPicPr>
          <p:cNvPr id="5" name="Afbeelding 4">
            <a:extLst>
              <a:ext uri="{FF2B5EF4-FFF2-40B4-BE49-F238E27FC236}">
                <a16:creationId xmlns:a16="http://schemas.microsoft.com/office/drawing/2014/main" id="{B93236D5-9D02-46FC-BF66-AB38504280F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100162" y="44391"/>
            <a:ext cx="5876516" cy="6820674"/>
          </a:xfrm>
          <a:prstGeom prst="rect">
            <a:avLst/>
          </a:prstGeom>
          <a:noFill/>
        </p:spPr>
      </p:pic>
      <p:sp>
        <p:nvSpPr>
          <p:cNvPr id="3" name="Rechthoek 2">
            <a:extLst>
              <a:ext uri="{FF2B5EF4-FFF2-40B4-BE49-F238E27FC236}">
                <a16:creationId xmlns:a16="http://schemas.microsoft.com/office/drawing/2014/main" id="{FA1E1D87-1179-43E4-84C1-D5C6BE14EDC4}"/>
              </a:ext>
            </a:extLst>
          </p:cNvPr>
          <p:cNvSpPr/>
          <p:nvPr/>
        </p:nvSpPr>
        <p:spPr>
          <a:xfrm>
            <a:off x="0" y="6521188"/>
            <a:ext cx="2399416" cy="343877"/>
          </a:xfrm>
          <a:prstGeom prst="rect">
            <a:avLst/>
          </a:prstGeom>
        </p:spPr>
        <p:txBody>
          <a:bodyPr wrap="square">
            <a:spAutoFit/>
          </a:bodyPr>
          <a:lstStyle/>
          <a:p>
            <a:pPr marL="6985" indent="-6985">
              <a:lnSpc>
                <a:spcPct val="107000"/>
              </a:lnSpc>
              <a:spcAft>
                <a:spcPts val="800"/>
              </a:spcAft>
            </a:pPr>
            <a:r>
              <a:rPr lang="nl-NL" sz="800" dirty="0">
                <a:solidFill>
                  <a:srgbClr val="000000"/>
                </a:solidFill>
                <a:latin typeface="Tahoma" panose="020B0604030504040204" pitchFamily="34" charset="0"/>
                <a:ea typeface="Tahoma" panose="020B0604030504040204" pitchFamily="34" charset="0"/>
                <a:cs typeface="Tahoma" panose="020B0604030504040204" pitchFamily="34" charset="0"/>
              </a:rPr>
              <a:t>Bron: Provero presentatie 29 mei 2018 Bas Hoondert Han Wammes VNG Realisatie </a:t>
            </a:r>
            <a:endParaRPr lang="nl-NL" sz="800"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0619256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2127478" cy="578734"/>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Metagegevens: Samenwerkfunctionaliteit en API</a:t>
            </a:r>
          </a:p>
        </p:txBody>
      </p:sp>
      <p:pic>
        <p:nvPicPr>
          <p:cNvPr id="5" name="Afbeelding 4" descr="Afbeelding met tekst&#10;&#10;Automatisch gegenereerde beschrijving">
            <a:extLst>
              <a:ext uri="{FF2B5EF4-FFF2-40B4-BE49-F238E27FC236}">
                <a16:creationId xmlns:a16="http://schemas.microsoft.com/office/drawing/2014/main" id="{DE51DA32-4486-48F4-90D3-E36179299FBD}"/>
              </a:ext>
            </a:extLst>
          </p:cNvPr>
          <p:cNvPicPr>
            <a:picLocks noChangeAspect="1"/>
          </p:cNvPicPr>
          <p:nvPr/>
        </p:nvPicPr>
        <p:blipFill>
          <a:blip r:embed="rId2"/>
          <a:stretch>
            <a:fillRect/>
          </a:stretch>
        </p:blipFill>
        <p:spPr>
          <a:xfrm>
            <a:off x="1798982" y="535447"/>
            <a:ext cx="8808397" cy="6222616"/>
          </a:xfrm>
          <a:prstGeom prst="rect">
            <a:avLst/>
          </a:prstGeom>
        </p:spPr>
      </p:pic>
      <p:sp>
        <p:nvSpPr>
          <p:cNvPr id="6" name="Tijdelijke aanduiding voor inhoud 2">
            <a:extLst>
              <a:ext uri="{FF2B5EF4-FFF2-40B4-BE49-F238E27FC236}">
                <a16:creationId xmlns:a16="http://schemas.microsoft.com/office/drawing/2014/main" id="{5BCDE1DF-4C10-4564-98FD-EF345B11B3AE}"/>
              </a:ext>
            </a:extLst>
          </p:cNvPr>
          <p:cNvSpPr txBox="1">
            <a:spLocks/>
          </p:cNvSpPr>
          <p:nvPr/>
        </p:nvSpPr>
        <p:spPr bwMode="auto">
          <a:xfrm>
            <a:off x="2105933" y="2546384"/>
            <a:ext cx="8808397" cy="4207613"/>
          </a:xfrm>
          <a:prstGeom prst="rect">
            <a:avLst/>
          </a:prstGeom>
          <a:solidFill>
            <a:schemeClr val="bg1"/>
          </a:solidFill>
          <a:ln>
            <a:noFill/>
          </a:ln>
        </p:spPr>
        <p:txBody>
          <a:bodyPr vert="horz" wrap="square" lIns="91440" tIns="45720" rIns="91440" bIns="45720" numCol="2"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nl-NL" sz="1400" b="1" dirty="0">
                <a:latin typeface="Arial" panose="020B0604020202020204" pitchFamily="34" charset="0"/>
                <a:cs typeface="Arial" panose="020B0604020202020204" pitchFamily="34" charset="0"/>
              </a:rPr>
              <a:t>Metadata samenwerking:</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samenwerkingId</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samenwerkVorm</a:t>
            </a:r>
            <a:r>
              <a:rPr lang="nl-NL" sz="1400" dirty="0">
                <a:latin typeface="Arial" panose="020B0604020202020204" pitchFamily="34" charset="0"/>
                <a:cs typeface="Arial" panose="020B0604020202020204" pitchFamily="34" charset="0"/>
              </a:rPr>
              <a:t> </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status </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aangemaaktDoorOIN</a:t>
            </a:r>
            <a:r>
              <a:rPr lang="nl-NL" sz="1400" dirty="0">
                <a:latin typeface="Arial" panose="020B0604020202020204" pitchFamily="34" charset="0"/>
                <a:cs typeface="Arial" panose="020B0604020202020204" pitchFamily="34" charset="0"/>
              </a:rPr>
              <a:t> </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aangemaaktDoorNaam</a:t>
            </a:r>
            <a:r>
              <a:rPr lang="nl-NL" sz="1400" dirty="0">
                <a:latin typeface="Arial" panose="020B0604020202020204" pitchFamily="34" charset="0"/>
                <a:cs typeface="Arial" panose="020B0604020202020204" pitchFamily="34" charset="0"/>
              </a:rPr>
              <a:t> </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creatieDatum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kenmerkSysteem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nummerBinnenSyteem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laatstAangepastDoorOIN</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laatstAangepastDoorNaam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contactpersoonNaam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contactpersoonEmailadres</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contactpersoonTelefoonnummer</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laatstAangepastDatum</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titel</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beschrijving</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taal</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 </a:t>
            </a:r>
            <a:br>
              <a:rPr lang="nl-NL" sz="1400" dirty="0">
                <a:latin typeface="Arial" panose="020B0604020202020204" pitchFamily="34" charset="0"/>
                <a:cs typeface="Arial" panose="020B0604020202020204" pitchFamily="34" charset="0"/>
              </a:rPr>
            </a:br>
            <a:br>
              <a:rPr lang="nl-NL" sz="1400" dirty="0">
                <a:latin typeface="Arial" panose="020B0604020202020204" pitchFamily="34" charset="0"/>
                <a:cs typeface="Arial" panose="020B0604020202020204" pitchFamily="34" charset="0"/>
              </a:rPr>
            </a:br>
            <a:r>
              <a:rPr lang="nl-NL" sz="1400" b="1" dirty="0">
                <a:latin typeface="Arial" panose="020B0604020202020204" pitchFamily="34" charset="0"/>
                <a:cs typeface="Arial" panose="020B0604020202020204" pitchFamily="34" charset="0"/>
              </a:rPr>
              <a:t>Metadata document:</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bestandsNaam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kenmerkSysteem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nummerBinnenSysteem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dossierNummer</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aangemaaktDoorOIN</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aangemaaktDoorNaam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creatieDatum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laatstAangepastDoorOIN</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laatstAangepastDoorNaam</a:t>
            </a:r>
            <a:r>
              <a:rPr lang="nl-NL" sz="1400" dirty="0">
                <a:latin typeface="Arial" panose="020B0604020202020204" pitchFamily="34" charset="0"/>
                <a:cs typeface="Arial" panose="020B0604020202020204" pitchFamily="34" charset="0"/>
              </a:rPr>
              <a:t> </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laatstAangepastDatum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documentIdentificatie</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documentOmschrijving</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vertrouwelijkheidsAanduiding</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taal</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formaat</a:t>
            </a:r>
            <a:endParaRPr lang="nl-NL" altLang="nl-NL" sz="1400" i="1" dirty="0">
              <a:solidFill>
                <a:srgbClr val="E11E2D"/>
              </a:solidFill>
              <a:latin typeface="Arial" panose="020B0604020202020204" pitchFamily="34" charset="0"/>
              <a:ea typeface="ＭＳ Ｐゴシック" panose="020B0600070205080204" pitchFamily="34" charset="-128"/>
              <a:cs typeface="Arial" panose="020B0604020202020204" pitchFamily="34" charset="0"/>
            </a:endParaRPr>
          </a:p>
          <a:p>
            <a:pPr marL="0" indent="0">
              <a:buFont typeface="Arial" panose="020B0604020202020204" pitchFamily="34" charset="0"/>
              <a:buNone/>
            </a:pPr>
            <a:endParaRPr lang="nl-NL" altLang="nl-NL" sz="1400" i="1" dirty="0">
              <a:solidFill>
                <a:srgbClr val="E11E2D"/>
              </a:solidFill>
              <a:latin typeface="Arial" panose="020B0604020202020204" pitchFamily="34" charset="0"/>
              <a:ea typeface="ＭＳ Ｐゴシック" panose="020B0600070205080204" pitchFamily="34" charset="-128"/>
              <a:cs typeface="Arial" panose="020B0604020202020204" pitchFamily="34" charset="0"/>
            </a:endParaRPr>
          </a:p>
          <a:p>
            <a:pPr marL="0" indent="0">
              <a:buFont typeface="Arial" panose="020B0604020202020204" pitchFamily="34" charset="0"/>
              <a:buNone/>
            </a:pPr>
            <a:endParaRPr lang="nl-NL" altLang="nl-NL" sz="1400" i="1"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7" name="Tekstvak 6">
            <a:extLst>
              <a:ext uri="{FF2B5EF4-FFF2-40B4-BE49-F238E27FC236}">
                <a16:creationId xmlns:a16="http://schemas.microsoft.com/office/drawing/2014/main" id="{B3990E84-61E2-48B6-B71C-588F00402136}"/>
              </a:ext>
            </a:extLst>
          </p:cNvPr>
          <p:cNvSpPr txBox="1"/>
          <p:nvPr/>
        </p:nvSpPr>
        <p:spPr>
          <a:xfrm>
            <a:off x="-44390" y="6676008"/>
            <a:ext cx="12192000" cy="215444"/>
          </a:xfrm>
          <a:prstGeom prst="rect">
            <a:avLst/>
          </a:prstGeom>
          <a:noFill/>
        </p:spPr>
        <p:txBody>
          <a:bodyPr wrap="square" rtlCol="0">
            <a:spAutoFit/>
          </a:bodyPr>
          <a:lstStyle/>
          <a:p>
            <a:r>
              <a:rPr lang="nl-NL" sz="800" dirty="0"/>
              <a:t>Bron: Aan de Slag, nieuwsbrief ontwikkelfase P14</a:t>
            </a:r>
          </a:p>
        </p:txBody>
      </p:sp>
    </p:spTree>
    <p:extLst>
      <p:ext uri="{BB962C8B-B14F-4D97-AF65-F5344CB8AC3E}">
        <p14:creationId xmlns:p14="http://schemas.microsoft.com/office/powerpoint/2010/main" val="3187083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2127478" cy="578734"/>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Metagegevens: Samenwerkfunctionaliteit en API</a:t>
            </a:r>
          </a:p>
        </p:txBody>
      </p:sp>
      <p:pic>
        <p:nvPicPr>
          <p:cNvPr id="2" name="Afbeelding 1">
            <a:extLst>
              <a:ext uri="{FF2B5EF4-FFF2-40B4-BE49-F238E27FC236}">
                <a16:creationId xmlns:a16="http://schemas.microsoft.com/office/drawing/2014/main" id="{AC125BAF-0F98-4262-9ED6-F84579BEFE5D}"/>
              </a:ext>
            </a:extLst>
          </p:cNvPr>
          <p:cNvPicPr>
            <a:picLocks noChangeAspect="1"/>
          </p:cNvPicPr>
          <p:nvPr/>
        </p:nvPicPr>
        <p:blipFill>
          <a:blip r:embed="rId2"/>
          <a:stretch>
            <a:fillRect/>
          </a:stretch>
        </p:blipFill>
        <p:spPr>
          <a:xfrm>
            <a:off x="1257300" y="485016"/>
            <a:ext cx="4536229" cy="6372984"/>
          </a:xfrm>
          <a:prstGeom prst="rect">
            <a:avLst/>
          </a:prstGeom>
        </p:spPr>
      </p:pic>
      <p:pic>
        <p:nvPicPr>
          <p:cNvPr id="3" name="Afbeelding 2">
            <a:extLst>
              <a:ext uri="{FF2B5EF4-FFF2-40B4-BE49-F238E27FC236}">
                <a16:creationId xmlns:a16="http://schemas.microsoft.com/office/drawing/2014/main" id="{19170937-4C4D-4993-A2AE-39370AC8EB7A}"/>
              </a:ext>
            </a:extLst>
          </p:cNvPr>
          <p:cNvPicPr>
            <a:picLocks noChangeAspect="1"/>
          </p:cNvPicPr>
          <p:nvPr/>
        </p:nvPicPr>
        <p:blipFill>
          <a:blip r:embed="rId3"/>
          <a:stretch>
            <a:fillRect/>
          </a:stretch>
        </p:blipFill>
        <p:spPr>
          <a:xfrm>
            <a:off x="5742729" y="919456"/>
            <a:ext cx="4934984" cy="5930900"/>
          </a:xfrm>
          <a:prstGeom prst="rect">
            <a:avLst/>
          </a:prstGeom>
        </p:spPr>
      </p:pic>
    </p:spTree>
    <p:extLst>
      <p:ext uri="{BB962C8B-B14F-4D97-AF65-F5344CB8AC3E}">
        <p14:creationId xmlns:p14="http://schemas.microsoft.com/office/powerpoint/2010/main" val="24606987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2127478" cy="578734"/>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Selectie: wie-bewaart-wat en hoe lang?</a:t>
            </a:r>
          </a:p>
        </p:txBody>
      </p:sp>
      <p:pic>
        <p:nvPicPr>
          <p:cNvPr id="5" name="Afbeelding 4">
            <a:extLst>
              <a:ext uri="{FF2B5EF4-FFF2-40B4-BE49-F238E27FC236}">
                <a16:creationId xmlns:a16="http://schemas.microsoft.com/office/drawing/2014/main" id="{38D52D1C-4A0D-455C-A55E-DB31C89BD48C}"/>
              </a:ext>
            </a:extLst>
          </p:cNvPr>
          <p:cNvPicPr>
            <a:picLocks noChangeAspect="1"/>
          </p:cNvPicPr>
          <p:nvPr/>
        </p:nvPicPr>
        <p:blipFill>
          <a:blip r:embed="rId2"/>
          <a:stretch>
            <a:fillRect/>
          </a:stretch>
        </p:blipFill>
        <p:spPr>
          <a:xfrm>
            <a:off x="1016021" y="773362"/>
            <a:ext cx="10159958" cy="5782280"/>
          </a:xfrm>
          <a:prstGeom prst="rect">
            <a:avLst/>
          </a:prstGeom>
        </p:spPr>
      </p:pic>
    </p:spTree>
    <p:extLst>
      <p:ext uri="{BB962C8B-B14F-4D97-AF65-F5344CB8AC3E}">
        <p14:creationId xmlns:p14="http://schemas.microsoft.com/office/powerpoint/2010/main" val="6829594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4491A87E-BE1A-4946-A52A-E93745FF68D4}"/>
              </a:ext>
            </a:extLst>
          </p:cNvPr>
          <p:cNvPicPr>
            <a:picLocks noChangeAspect="1"/>
          </p:cNvPicPr>
          <p:nvPr/>
        </p:nvPicPr>
        <p:blipFill>
          <a:blip r:embed="rId2"/>
          <a:stretch>
            <a:fillRect/>
          </a:stretch>
        </p:blipFill>
        <p:spPr>
          <a:xfrm>
            <a:off x="578580" y="425440"/>
            <a:ext cx="11034840" cy="6661473"/>
          </a:xfrm>
          <a:prstGeom prst="rect">
            <a:avLst/>
          </a:prstGeom>
        </p:spPr>
      </p:pic>
      <p:sp>
        <p:nvSpPr>
          <p:cNvPr id="63490" name="Titel 1">
            <a:extLst>
              <a:ext uri="{FF2B5EF4-FFF2-40B4-BE49-F238E27FC236}">
                <a16:creationId xmlns:a16="http://schemas.microsoft.com/office/drawing/2014/main" id="{A4AD634B-C6C9-4BC8-95F0-ED12D7F870B1}"/>
              </a:ext>
            </a:extLst>
          </p:cNvPr>
          <p:cNvSpPr>
            <a:spLocks noGrp="1"/>
          </p:cNvSpPr>
          <p:nvPr>
            <p:ph type="title"/>
          </p:nvPr>
        </p:nvSpPr>
        <p:spPr>
          <a:xfrm>
            <a:off x="147510" y="136524"/>
            <a:ext cx="11034840" cy="446033"/>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Software-functionaliteiten en duurzame toegankelijkheid</a:t>
            </a:r>
          </a:p>
        </p:txBody>
      </p:sp>
    </p:spTree>
    <p:extLst>
      <p:ext uri="{BB962C8B-B14F-4D97-AF65-F5344CB8AC3E}">
        <p14:creationId xmlns:p14="http://schemas.microsoft.com/office/powerpoint/2010/main" val="42839662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Omgevingsbesluiten, geconsolideerde plannen</a:t>
            </a:r>
            <a:r>
              <a:rPr lang="nl-NL" altLang="nl-NL">
                <a:latin typeface="Tahoma" panose="020B0604030504040204" pitchFamily="34" charset="0"/>
                <a:ea typeface="ＭＳ Ｐゴシック" panose="020B0600070205080204" pitchFamily="34" charset="-128"/>
                <a:cs typeface="Tahoma" panose="020B0604030504040204" pitchFamily="34" charset="0"/>
              </a:rPr>
              <a:t>/kaarten </a:t>
            </a:r>
            <a:r>
              <a:rPr lang="nl-NL" altLang="nl-NL" dirty="0">
                <a:latin typeface="Tahoma" panose="020B0604030504040204" pitchFamily="34" charset="0"/>
                <a:ea typeface="ＭＳ Ｐゴシック" panose="020B0600070205080204" pitchFamily="34" charset="-128"/>
                <a:cs typeface="Tahoma" panose="020B0604030504040204" pitchFamily="34" charset="0"/>
              </a:rPr>
              <a:t>en ‘tijdreizen’</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pic>
        <p:nvPicPr>
          <p:cNvPr id="2" name="Afbeelding 1">
            <a:extLst>
              <a:ext uri="{FF2B5EF4-FFF2-40B4-BE49-F238E27FC236}">
                <a16:creationId xmlns:a16="http://schemas.microsoft.com/office/drawing/2014/main" id="{97E5852E-D07F-4BDC-9E15-7D90B4F09A9E}"/>
              </a:ext>
            </a:extLst>
          </p:cNvPr>
          <p:cNvPicPr>
            <a:picLocks noChangeAspect="1"/>
          </p:cNvPicPr>
          <p:nvPr/>
        </p:nvPicPr>
        <p:blipFill>
          <a:blip r:embed="rId3"/>
          <a:stretch>
            <a:fillRect/>
          </a:stretch>
        </p:blipFill>
        <p:spPr>
          <a:xfrm>
            <a:off x="3219486" y="648780"/>
            <a:ext cx="5753028" cy="6082220"/>
          </a:xfrm>
          <a:prstGeom prst="rect">
            <a:avLst/>
          </a:prstGeom>
          <a:ln>
            <a:solidFill>
              <a:schemeClr val="tx1"/>
            </a:solidFill>
          </a:ln>
        </p:spPr>
      </p:pic>
    </p:spTree>
    <p:extLst>
      <p:ext uri="{BB962C8B-B14F-4D97-AF65-F5344CB8AC3E}">
        <p14:creationId xmlns:p14="http://schemas.microsoft.com/office/powerpoint/2010/main" val="2071363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Titel 1">
            <a:extLst>
              <a:ext uri="{FF2B5EF4-FFF2-40B4-BE49-F238E27FC236}">
                <a16:creationId xmlns:a16="http://schemas.microsoft.com/office/drawing/2014/main" id="{8FF47967-FE9F-4586-B037-0FD0D891E4C3}"/>
              </a:ext>
            </a:extLst>
          </p:cNvPr>
          <p:cNvSpPr>
            <a:spLocks noGrp="1"/>
          </p:cNvSpPr>
          <p:nvPr>
            <p:ph type="ctrTitle"/>
          </p:nvPr>
        </p:nvSpPr>
        <p:spPr>
          <a:xfrm>
            <a:off x="300834" y="273953"/>
            <a:ext cx="11590331" cy="430887"/>
          </a:xfrm>
        </p:spPr>
        <p:txBody>
          <a:bodyPr/>
          <a:lstStyle/>
          <a:p>
            <a:pPr eaLnBrk="1" hangingPunct="1"/>
            <a:r>
              <a:rPr lang="nl-NL" altLang="nl-NL" b="0" dirty="0">
                <a:latin typeface="Arial Black" panose="020B0A04020102020204" pitchFamily="34" charset="0"/>
                <a:ea typeface="ＭＳ Ｐゴシック" panose="020B0600070205080204" pitchFamily="34" charset="-128"/>
                <a:cs typeface="Tahoma" panose="020B0604030504040204" pitchFamily="34" charset="0"/>
              </a:rPr>
              <a:t>WAT ROEPT DIT OP?</a:t>
            </a:r>
          </a:p>
        </p:txBody>
      </p:sp>
      <p:sp>
        <p:nvSpPr>
          <p:cNvPr id="27651" name="Subtitel 2">
            <a:extLst>
              <a:ext uri="{FF2B5EF4-FFF2-40B4-BE49-F238E27FC236}">
                <a16:creationId xmlns:a16="http://schemas.microsoft.com/office/drawing/2014/main" id="{F28ED427-54B9-46DA-95DA-57F44FBCB8BF}"/>
              </a:ext>
            </a:extLst>
          </p:cNvPr>
          <p:cNvSpPr>
            <a:spLocks noGrp="1"/>
          </p:cNvSpPr>
          <p:nvPr>
            <p:ph type="subTitle" idx="1"/>
          </p:nvPr>
        </p:nvSpPr>
        <p:spPr>
          <a:xfrm>
            <a:off x="989534" y="1855203"/>
            <a:ext cx="8759324" cy="4276662"/>
          </a:xfrm>
        </p:spPr>
        <p:txBody>
          <a:bodyPr>
            <a:normAutofit/>
          </a:bodyPr>
          <a:lstStyle/>
          <a:p>
            <a:pPr>
              <a:lnSpc>
                <a:spcPct val="150000"/>
              </a:lnSpc>
              <a:spcAft>
                <a:spcPts val="800"/>
              </a:spcAft>
            </a:pPr>
            <a:r>
              <a:rPr lang="nl-NL" sz="2000" dirty="0">
                <a:solidFill>
                  <a:schemeClr val="tx1"/>
                </a:solidFill>
                <a:effectLst/>
                <a:latin typeface="Arial" panose="020B0604020202020204" pitchFamily="34" charset="0"/>
                <a:ea typeface="Calibri" panose="020F0502020204030204" pitchFamily="34" charset="0"/>
                <a:cs typeface="Arial" panose="020B0604020202020204" pitchFamily="34" charset="0"/>
              </a:rPr>
              <a:t>Even kort kijken naar de chat.</a:t>
            </a:r>
          </a:p>
        </p:txBody>
      </p:sp>
      <p:pic>
        <p:nvPicPr>
          <p:cNvPr id="4" name="Afbeelding 3">
            <a:extLst>
              <a:ext uri="{FF2B5EF4-FFF2-40B4-BE49-F238E27FC236}">
                <a16:creationId xmlns:a16="http://schemas.microsoft.com/office/drawing/2014/main" id="{EED80058-A426-4CD6-AA96-4F3AC3E27A82}"/>
              </a:ext>
            </a:extLst>
          </p:cNvPr>
          <p:cNvPicPr>
            <a:picLocks noChangeAspect="1"/>
          </p:cNvPicPr>
          <p:nvPr/>
        </p:nvPicPr>
        <p:blipFill>
          <a:blip r:embed="rId3"/>
          <a:stretch>
            <a:fillRect/>
          </a:stretch>
        </p:blipFill>
        <p:spPr>
          <a:xfrm>
            <a:off x="5369196" y="2469471"/>
            <a:ext cx="6281338" cy="3863109"/>
          </a:xfrm>
          <a:prstGeom prst="rect">
            <a:avLst/>
          </a:prstGeom>
        </p:spPr>
      </p:pic>
    </p:spTree>
    <p:extLst>
      <p:ext uri="{BB962C8B-B14F-4D97-AF65-F5344CB8AC3E}">
        <p14:creationId xmlns:p14="http://schemas.microsoft.com/office/powerpoint/2010/main" val="5558041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Titel 1">
            <a:extLst>
              <a:ext uri="{FF2B5EF4-FFF2-40B4-BE49-F238E27FC236}">
                <a16:creationId xmlns:a16="http://schemas.microsoft.com/office/drawing/2014/main" id="{8FF47967-FE9F-4586-B037-0FD0D891E4C3}"/>
              </a:ext>
            </a:extLst>
          </p:cNvPr>
          <p:cNvSpPr>
            <a:spLocks noGrp="1"/>
          </p:cNvSpPr>
          <p:nvPr>
            <p:ph type="ctrTitle"/>
          </p:nvPr>
        </p:nvSpPr>
        <p:spPr>
          <a:xfrm>
            <a:off x="300834" y="273953"/>
            <a:ext cx="11590331" cy="430887"/>
          </a:xfrm>
        </p:spPr>
        <p:txBody>
          <a:bodyPr/>
          <a:lstStyle/>
          <a:p>
            <a:pPr eaLnBrk="1" hangingPunct="1"/>
            <a:r>
              <a:rPr lang="nl-NL" altLang="nl-NL" b="0" dirty="0">
                <a:latin typeface="Arial Black" panose="020B0A04020102020204" pitchFamily="34" charset="0"/>
                <a:ea typeface="ＭＳ Ｐゴシック" panose="020B0600070205080204" pitchFamily="34" charset="-128"/>
                <a:cs typeface="Tahoma" panose="020B0604030504040204" pitchFamily="34" charset="0"/>
              </a:rPr>
              <a:t>WELKE SPANNING VOELEN WE?</a:t>
            </a:r>
          </a:p>
        </p:txBody>
      </p:sp>
      <p:sp>
        <p:nvSpPr>
          <p:cNvPr id="5" name="Tijdelijke aanduiding voor inhoud 2">
            <a:extLst>
              <a:ext uri="{FF2B5EF4-FFF2-40B4-BE49-F238E27FC236}">
                <a16:creationId xmlns:a16="http://schemas.microsoft.com/office/drawing/2014/main" id="{62C2413A-E1FB-43B2-BDD5-AFE5BC17D24D}"/>
              </a:ext>
            </a:extLst>
          </p:cNvPr>
          <p:cNvSpPr txBox="1">
            <a:spLocks/>
          </p:cNvSpPr>
          <p:nvPr/>
        </p:nvSpPr>
        <p:spPr bwMode="auto">
          <a:xfrm>
            <a:off x="2001251" y="1813666"/>
            <a:ext cx="8895349" cy="3230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0" indent="0" algn="l" defTabSz="457200" rtl="0" eaLnBrk="0" fontAlgn="base" hangingPunct="0">
              <a:spcBef>
                <a:spcPct val="20000"/>
              </a:spcBef>
              <a:spcAft>
                <a:spcPct val="0"/>
              </a:spcAft>
              <a:buFont typeface="Arial" panose="020B0604020202020204" pitchFamily="34" charset="0"/>
              <a:buNone/>
              <a:defRPr sz="2000" kern="1200">
                <a:solidFill>
                  <a:srgbClr val="E11E2D"/>
                </a:solidFill>
                <a:latin typeface="Tahoma"/>
                <a:ea typeface="ＭＳ Ｐゴシック" charset="-128"/>
                <a:cs typeface="ＭＳ Ｐゴシック" charset="-128"/>
              </a:defRPr>
            </a:lvl1pPr>
            <a:lvl2pPr marL="457200" indent="0" algn="ctr" defTabSz="457200"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Tahoma"/>
                <a:ea typeface="ＭＳ Ｐゴシック" charset="-128"/>
                <a:cs typeface="+mn-cs"/>
              </a:defRPr>
            </a:lvl2pPr>
            <a:lvl3pPr marL="914400" indent="0" algn="ctr" defTabSz="457200"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Tahoma"/>
                <a:ea typeface="ヒラギノ角ゴ Pro W3" pitchFamily="-112" charset="-128"/>
                <a:cs typeface="ヒラギノ角ゴ Pro W3" charset="-128"/>
              </a:defRPr>
            </a:lvl3pPr>
            <a:lvl4pPr marL="1371600" indent="0" algn="ctr" defTabSz="457200"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Tahoma"/>
                <a:ea typeface="ヒラギノ角ゴ Pro W3" pitchFamily="-112" charset="-128"/>
                <a:cs typeface="ヒラギノ角ゴ Pro W3" charset="-128"/>
              </a:defRPr>
            </a:lvl4pPr>
            <a:lvl5pPr marL="1828800" indent="0" algn="ctr" defTabSz="457200"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Tahoma"/>
                <a:ea typeface="ヒラギノ角ゴ Pro W3" pitchFamily="-112" charset="-128"/>
                <a:cs typeface="ヒラギノ角ゴ Pro W3" charset="-128"/>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nSpc>
                <a:spcPct val="150000"/>
              </a:lnSpc>
            </a:pPr>
            <a:r>
              <a:rPr lang="nl-NL" b="1" dirty="0">
                <a:solidFill>
                  <a:schemeClr val="tx1"/>
                </a:solidFill>
                <a:latin typeface="Arial" panose="020B0604020202020204" pitchFamily="34" charset="0"/>
                <a:cs typeface="Arial" panose="020B0604020202020204" pitchFamily="34" charset="0"/>
              </a:rPr>
              <a:t>Waterschap</a:t>
            </a:r>
            <a:r>
              <a:rPr lang="nl-NL" dirty="0">
                <a:solidFill>
                  <a:schemeClr val="tx1"/>
                </a:solidFill>
                <a:latin typeface="Arial" panose="020B0604020202020204" pitchFamily="34" charset="0"/>
                <a:cs typeface="Arial" panose="020B0604020202020204" pitchFamily="34" charset="0"/>
              </a:rPr>
              <a:t>		Roland Willemsen				HDSR</a:t>
            </a:r>
          </a:p>
          <a:p>
            <a:pPr>
              <a:lnSpc>
                <a:spcPct val="150000"/>
              </a:lnSpc>
            </a:pPr>
            <a:r>
              <a:rPr lang="nl-NL" b="1" dirty="0">
                <a:solidFill>
                  <a:schemeClr val="tx1"/>
                </a:solidFill>
                <a:latin typeface="Arial" panose="020B0604020202020204" pitchFamily="34" charset="0"/>
                <a:cs typeface="Arial" panose="020B0604020202020204" pitchFamily="34" charset="0"/>
              </a:rPr>
              <a:t>Provincie</a:t>
            </a:r>
            <a:r>
              <a:rPr lang="nl-NL" dirty="0">
                <a:solidFill>
                  <a:schemeClr val="tx1"/>
                </a:solidFill>
                <a:latin typeface="Arial" panose="020B0604020202020204" pitchFamily="34" charset="0"/>
                <a:cs typeface="Arial" panose="020B0604020202020204" pitchFamily="34" charset="0"/>
              </a:rPr>
              <a:t>			Wim Koopmans					provincie Utrecht</a:t>
            </a:r>
          </a:p>
          <a:p>
            <a:pPr>
              <a:lnSpc>
                <a:spcPct val="150000"/>
              </a:lnSpc>
            </a:pPr>
            <a:r>
              <a:rPr lang="nl-NL" b="1" dirty="0">
                <a:solidFill>
                  <a:schemeClr val="tx1"/>
                </a:solidFill>
                <a:latin typeface="Arial" panose="020B0604020202020204" pitchFamily="34" charset="0"/>
                <a:cs typeface="Arial" panose="020B0604020202020204" pitchFamily="34" charset="0"/>
              </a:rPr>
              <a:t>Veiligheidsregio</a:t>
            </a:r>
            <a:r>
              <a:rPr lang="nl-NL" dirty="0">
                <a:solidFill>
                  <a:schemeClr val="tx1"/>
                </a:solidFill>
                <a:latin typeface="Arial" panose="020B0604020202020204" pitchFamily="34" charset="0"/>
                <a:cs typeface="Arial" panose="020B0604020202020204" pitchFamily="34" charset="0"/>
              </a:rPr>
              <a:t>	Anna van </a:t>
            </a:r>
            <a:r>
              <a:rPr lang="nl-NL" dirty="0" err="1">
                <a:solidFill>
                  <a:schemeClr val="tx1"/>
                </a:solidFill>
                <a:latin typeface="Arial" panose="020B0604020202020204" pitchFamily="34" charset="0"/>
                <a:cs typeface="Arial" panose="020B0604020202020204" pitchFamily="34" charset="0"/>
              </a:rPr>
              <a:t>Lankvelt</a:t>
            </a:r>
            <a:r>
              <a:rPr lang="nl-NL" dirty="0">
                <a:solidFill>
                  <a:schemeClr val="tx1"/>
                </a:solidFill>
                <a:latin typeface="Arial" panose="020B0604020202020204" pitchFamily="34" charset="0"/>
                <a:cs typeface="Arial" panose="020B0604020202020204" pitchFamily="34" charset="0"/>
              </a:rPr>
              <a:t>				VRU</a:t>
            </a:r>
          </a:p>
          <a:p>
            <a:pPr>
              <a:lnSpc>
                <a:spcPct val="150000"/>
              </a:lnSpc>
            </a:pPr>
            <a:r>
              <a:rPr lang="nl-NL" b="1" dirty="0">
                <a:solidFill>
                  <a:schemeClr val="tx1"/>
                </a:solidFill>
                <a:latin typeface="Arial" panose="020B0604020202020204" pitchFamily="34" charset="0"/>
                <a:cs typeface="Arial" panose="020B0604020202020204" pitchFamily="34" charset="0"/>
              </a:rPr>
              <a:t>Gemeente</a:t>
            </a:r>
            <a:r>
              <a:rPr lang="nl-NL" dirty="0">
                <a:solidFill>
                  <a:schemeClr val="tx1"/>
                </a:solidFill>
                <a:latin typeface="Arial" panose="020B0604020202020204" pitchFamily="34" charset="0"/>
                <a:cs typeface="Arial" panose="020B0604020202020204" pitchFamily="34" charset="0"/>
              </a:rPr>
              <a:t>			Anna de Jong, Eline Doelman	gemeente De Bilt</a:t>
            </a:r>
          </a:p>
          <a:p>
            <a:pPr>
              <a:lnSpc>
                <a:spcPct val="150000"/>
              </a:lnSpc>
            </a:pPr>
            <a:r>
              <a:rPr lang="nl-NL" b="1" dirty="0">
                <a:solidFill>
                  <a:schemeClr val="tx1"/>
                </a:solidFill>
                <a:latin typeface="Arial" panose="020B0604020202020204" pitchFamily="34" charset="0"/>
                <a:cs typeface="Arial" panose="020B0604020202020204" pitchFamily="34" charset="0"/>
              </a:rPr>
              <a:t>Archiefdienst</a:t>
            </a:r>
            <a:r>
              <a:rPr lang="nl-NL" dirty="0">
                <a:solidFill>
                  <a:schemeClr val="tx1"/>
                </a:solidFill>
                <a:latin typeface="Arial" panose="020B0604020202020204" pitchFamily="34" charset="0"/>
                <a:cs typeface="Arial" panose="020B0604020202020204" pitchFamily="34" charset="0"/>
              </a:rPr>
              <a:t>		Bram Klapwijk					RAZU</a:t>
            </a:r>
          </a:p>
          <a:p>
            <a:pPr>
              <a:lnSpc>
                <a:spcPct val="150000"/>
              </a:lnSpc>
            </a:pPr>
            <a:r>
              <a:rPr lang="nl-NL" b="1" dirty="0">
                <a:solidFill>
                  <a:schemeClr val="tx1"/>
                </a:solidFill>
                <a:latin typeface="Arial" panose="020B0604020202020204" pitchFamily="34" charset="0"/>
                <a:cs typeface="Arial" panose="020B0604020202020204" pitchFamily="34" charset="0"/>
              </a:rPr>
              <a:t>Omgevingsdienst</a:t>
            </a:r>
            <a:r>
              <a:rPr lang="nl-NL" dirty="0">
                <a:solidFill>
                  <a:schemeClr val="tx1"/>
                </a:solidFill>
                <a:latin typeface="Arial" panose="020B0604020202020204" pitchFamily="34" charset="0"/>
                <a:cs typeface="Arial" panose="020B0604020202020204" pitchFamily="34" charset="0"/>
              </a:rPr>
              <a:t>	Lisanne Gommans				</a:t>
            </a:r>
            <a:r>
              <a:rPr lang="nl-NL" dirty="0" err="1">
                <a:solidFill>
                  <a:schemeClr val="tx1"/>
                </a:solidFill>
                <a:latin typeface="Arial" panose="020B0604020202020204" pitchFamily="34" charset="0"/>
                <a:cs typeface="Arial" panose="020B0604020202020204" pitchFamily="34" charset="0"/>
              </a:rPr>
              <a:t>OdrU</a:t>
            </a:r>
            <a:endParaRPr lang="nl-NL"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042903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Titel 1">
            <a:extLst>
              <a:ext uri="{FF2B5EF4-FFF2-40B4-BE49-F238E27FC236}">
                <a16:creationId xmlns:a16="http://schemas.microsoft.com/office/drawing/2014/main" id="{8FF47967-FE9F-4586-B037-0FD0D891E4C3}"/>
              </a:ext>
            </a:extLst>
          </p:cNvPr>
          <p:cNvSpPr>
            <a:spLocks noGrp="1"/>
          </p:cNvSpPr>
          <p:nvPr>
            <p:ph type="ctrTitle"/>
          </p:nvPr>
        </p:nvSpPr>
        <p:spPr>
          <a:xfrm>
            <a:off x="300834" y="273953"/>
            <a:ext cx="11590331" cy="430887"/>
          </a:xfrm>
        </p:spPr>
        <p:txBody>
          <a:bodyPr/>
          <a:lstStyle/>
          <a:p>
            <a:pPr eaLnBrk="1" hangingPunct="1"/>
            <a:r>
              <a:rPr lang="nl-NL" altLang="nl-NL" b="0" dirty="0">
                <a:latin typeface="Arial Black" panose="020B0A04020102020204" pitchFamily="34" charset="0"/>
                <a:ea typeface="ＭＳ Ｐゴシック" panose="020B0600070205080204" pitchFamily="34" charset="-128"/>
                <a:cs typeface="Tahoma" panose="020B0604030504040204" pitchFamily="34" charset="0"/>
              </a:rPr>
              <a:t>HERKENNEN WE DE BUIKPIJN?</a:t>
            </a:r>
          </a:p>
        </p:txBody>
      </p:sp>
      <p:sp>
        <p:nvSpPr>
          <p:cNvPr id="5" name="Tijdelijke aanduiding voor inhoud 2">
            <a:extLst>
              <a:ext uri="{FF2B5EF4-FFF2-40B4-BE49-F238E27FC236}">
                <a16:creationId xmlns:a16="http://schemas.microsoft.com/office/drawing/2014/main" id="{62C2413A-E1FB-43B2-BDD5-AFE5BC17D24D}"/>
              </a:ext>
            </a:extLst>
          </p:cNvPr>
          <p:cNvSpPr txBox="1">
            <a:spLocks/>
          </p:cNvSpPr>
          <p:nvPr/>
        </p:nvSpPr>
        <p:spPr bwMode="auto">
          <a:xfrm>
            <a:off x="1985209" y="1466147"/>
            <a:ext cx="8895349" cy="4009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lnSpcReduction="20000"/>
          </a:bodyPr>
          <a:lstStyle>
            <a:lvl1pPr marL="0" indent="0" algn="l" defTabSz="457200" rtl="0" eaLnBrk="0" fontAlgn="base" hangingPunct="0">
              <a:spcBef>
                <a:spcPct val="20000"/>
              </a:spcBef>
              <a:spcAft>
                <a:spcPct val="0"/>
              </a:spcAft>
              <a:buFont typeface="Arial" panose="020B0604020202020204" pitchFamily="34" charset="0"/>
              <a:buNone/>
              <a:defRPr sz="2000" kern="1200">
                <a:solidFill>
                  <a:srgbClr val="E11E2D"/>
                </a:solidFill>
                <a:latin typeface="Tahoma"/>
                <a:ea typeface="ＭＳ Ｐゴシック" charset="-128"/>
                <a:cs typeface="ＭＳ Ｐゴシック" charset="-128"/>
              </a:defRPr>
            </a:lvl1pPr>
            <a:lvl2pPr marL="457200" indent="0" algn="ctr" defTabSz="457200"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Tahoma"/>
                <a:ea typeface="ＭＳ Ｐゴシック" charset="-128"/>
                <a:cs typeface="+mn-cs"/>
              </a:defRPr>
            </a:lvl2pPr>
            <a:lvl3pPr marL="914400" indent="0" algn="ctr" defTabSz="457200"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Tahoma"/>
                <a:ea typeface="ヒラギノ角ゴ Pro W3" pitchFamily="-112" charset="-128"/>
                <a:cs typeface="ヒラギノ角ゴ Pro W3" charset="-128"/>
              </a:defRPr>
            </a:lvl3pPr>
            <a:lvl4pPr marL="1371600" indent="0" algn="ctr" defTabSz="457200"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Tahoma"/>
                <a:ea typeface="ヒラギノ角ゴ Pro W3" pitchFamily="-112" charset="-128"/>
                <a:cs typeface="ヒラギノ角ゴ Pro W3" charset="-128"/>
              </a:defRPr>
            </a:lvl4pPr>
            <a:lvl5pPr marL="1828800" indent="0" algn="ctr" defTabSz="457200"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Tahoma"/>
                <a:ea typeface="ヒラギノ角ゴ Pro W3" pitchFamily="-112" charset="-128"/>
                <a:cs typeface="ヒラギノ角ゴ Pro W3" charset="-128"/>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nSpc>
                <a:spcPct val="150000"/>
              </a:lnSpc>
            </a:pPr>
            <a:r>
              <a:rPr lang="nl-NL" dirty="0">
                <a:solidFill>
                  <a:schemeClr val="tx1"/>
                </a:solidFill>
                <a:latin typeface="Arial" panose="020B0604020202020204" pitchFamily="34" charset="0"/>
                <a:cs typeface="Arial" panose="020B0604020202020204" pitchFamily="34" charset="0"/>
              </a:rPr>
              <a:t>We gaan in 4 break-outsessies uiteen, start 15.00 uur.</a:t>
            </a:r>
          </a:p>
          <a:p>
            <a:pPr>
              <a:lnSpc>
                <a:spcPct val="150000"/>
              </a:lnSpc>
            </a:pPr>
            <a:endParaRPr lang="nl-NL" dirty="0">
              <a:solidFill>
                <a:schemeClr val="tx1"/>
              </a:solidFill>
              <a:latin typeface="Arial" panose="020B0604020202020204" pitchFamily="34" charset="0"/>
              <a:cs typeface="Arial" panose="020B0604020202020204" pitchFamily="34" charset="0"/>
            </a:endParaRPr>
          </a:p>
          <a:p>
            <a:pPr>
              <a:lnSpc>
                <a:spcPct val="150000"/>
              </a:lnSpc>
            </a:pPr>
            <a:r>
              <a:rPr lang="nl-NL" dirty="0">
                <a:solidFill>
                  <a:schemeClr val="tx1"/>
                </a:solidFill>
                <a:latin typeface="Arial" panose="020B0604020202020204" pitchFamily="34" charset="0"/>
                <a:cs typeface="Arial" panose="020B0604020202020204" pitchFamily="34" charset="0"/>
              </a:rPr>
              <a:t>Onder begeleiding van:</a:t>
            </a:r>
          </a:p>
          <a:p>
            <a:pPr marL="457200" indent="-457200">
              <a:lnSpc>
                <a:spcPct val="150000"/>
              </a:lnSpc>
              <a:buFont typeface="+mj-lt"/>
              <a:buAutoNum type="alphaLcPeriod"/>
            </a:pPr>
            <a:r>
              <a:rPr lang="nl-NL" dirty="0">
                <a:solidFill>
                  <a:schemeClr val="tx1"/>
                </a:solidFill>
                <a:latin typeface="Arial" panose="020B0604020202020204" pitchFamily="34" charset="0"/>
                <a:cs typeface="Arial" panose="020B0604020202020204" pitchFamily="34" charset="0"/>
              </a:rPr>
              <a:t>Henk-Jeroen van Groningen Schinkel</a:t>
            </a:r>
          </a:p>
          <a:p>
            <a:pPr marL="457200" indent="-457200">
              <a:lnSpc>
                <a:spcPct val="150000"/>
              </a:lnSpc>
              <a:buFont typeface="+mj-lt"/>
              <a:buAutoNum type="alphaLcPeriod"/>
            </a:pPr>
            <a:r>
              <a:rPr lang="nl-NL" dirty="0">
                <a:solidFill>
                  <a:schemeClr val="tx1"/>
                </a:solidFill>
                <a:latin typeface="Arial" panose="020B0604020202020204" pitchFamily="34" charset="0"/>
                <a:cs typeface="Arial" panose="020B0604020202020204" pitchFamily="34" charset="0"/>
              </a:rPr>
              <a:t>Caroline van Duinkerken</a:t>
            </a:r>
          </a:p>
          <a:p>
            <a:pPr marL="457200" indent="-457200">
              <a:lnSpc>
                <a:spcPct val="150000"/>
              </a:lnSpc>
              <a:buFont typeface="+mj-lt"/>
              <a:buAutoNum type="alphaLcPeriod"/>
            </a:pPr>
            <a:r>
              <a:rPr lang="nl-NL" dirty="0">
                <a:solidFill>
                  <a:schemeClr val="tx1"/>
                </a:solidFill>
                <a:latin typeface="Arial" panose="020B0604020202020204" pitchFamily="34" charset="0"/>
                <a:cs typeface="Arial" panose="020B0604020202020204" pitchFamily="34" charset="0"/>
              </a:rPr>
              <a:t>Joost van Koutrik</a:t>
            </a:r>
          </a:p>
          <a:p>
            <a:pPr marL="457200" indent="-457200">
              <a:lnSpc>
                <a:spcPct val="150000"/>
              </a:lnSpc>
              <a:buFont typeface="+mj-lt"/>
              <a:buAutoNum type="alphaLcPeriod"/>
            </a:pPr>
            <a:r>
              <a:rPr lang="nl-NL" dirty="0">
                <a:solidFill>
                  <a:schemeClr val="tx1"/>
                </a:solidFill>
                <a:latin typeface="Arial" panose="020B0604020202020204" pitchFamily="34" charset="0"/>
                <a:cs typeface="Arial" panose="020B0604020202020204" pitchFamily="34" charset="0"/>
              </a:rPr>
              <a:t>Monique van der Linden</a:t>
            </a:r>
          </a:p>
          <a:p>
            <a:pPr>
              <a:lnSpc>
                <a:spcPct val="150000"/>
              </a:lnSpc>
            </a:pPr>
            <a:endParaRPr lang="nl-NL" dirty="0">
              <a:solidFill>
                <a:schemeClr val="tx1"/>
              </a:solidFill>
              <a:latin typeface="Arial" panose="020B0604020202020204" pitchFamily="34" charset="0"/>
              <a:cs typeface="Arial" panose="020B0604020202020204" pitchFamily="34" charset="0"/>
            </a:endParaRPr>
          </a:p>
          <a:p>
            <a:pPr>
              <a:lnSpc>
                <a:spcPct val="150000"/>
              </a:lnSpc>
            </a:pPr>
            <a:r>
              <a:rPr lang="nl-NL" dirty="0">
                <a:solidFill>
                  <a:schemeClr val="tx1"/>
                </a:solidFill>
                <a:latin typeface="Arial" panose="020B0604020202020204" pitchFamily="34" charset="0"/>
                <a:cs typeface="Arial" panose="020B0604020202020204" pitchFamily="34" charset="0"/>
              </a:rPr>
              <a:t>Daarna om 15.40 uur weer hier terug voor terugkoppeling.</a:t>
            </a:r>
          </a:p>
        </p:txBody>
      </p:sp>
    </p:spTree>
    <p:extLst>
      <p:ext uri="{BB962C8B-B14F-4D97-AF65-F5344CB8AC3E}">
        <p14:creationId xmlns:p14="http://schemas.microsoft.com/office/powerpoint/2010/main" val="28783178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Titel 1">
            <a:extLst>
              <a:ext uri="{FF2B5EF4-FFF2-40B4-BE49-F238E27FC236}">
                <a16:creationId xmlns:a16="http://schemas.microsoft.com/office/drawing/2014/main" id="{8FF47967-FE9F-4586-B037-0FD0D891E4C3}"/>
              </a:ext>
            </a:extLst>
          </p:cNvPr>
          <p:cNvSpPr>
            <a:spLocks noGrp="1"/>
          </p:cNvSpPr>
          <p:nvPr>
            <p:ph type="ctrTitle"/>
          </p:nvPr>
        </p:nvSpPr>
        <p:spPr>
          <a:xfrm>
            <a:off x="300834" y="273953"/>
            <a:ext cx="11590331" cy="430887"/>
          </a:xfrm>
        </p:spPr>
        <p:txBody>
          <a:bodyPr/>
          <a:lstStyle/>
          <a:p>
            <a:pPr eaLnBrk="1" hangingPunct="1"/>
            <a:r>
              <a:rPr lang="nl-NL" altLang="nl-NL" b="0" dirty="0">
                <a:latin typeface="Arial Black" panose="020B0A04020102020204" pitchFamily="34" charset="0"/>
                <a:ea typeface="ＭＳ Ｐゴシック" panose="020B0600070205080204" pitchFamily="34" charset="-128"/>
                <a:cs typeface="Tahoma" panose="020B0604030504040204" pitchFamily="34" charset="0"/>
              </a:rPr>
              <a:t>WEBINAR SPELREGELS</a:t>
            </a:r>
          </a:p>
        </p:txBody>
      </p:sp>
      <p:sp>
        <p:nvSpPr>
          <p:cNvPr id="27651" name="Subtitel 2">
            <a:extLst>
              <a:ext uri="{FF2B5EF4-FFF2-40B4-BE49-F238E27FC236}">
                <a16:creationId xmlns:a16="http://schemas.microsoft.com/office/drawing/2014/main" id="{F28ED427-54B9-46DA-95DA-57F44FBCB8BF}"/>
              </a:ext>
            </a:extLst>
          </p:cNvPr>
          <p:cNvSpPr>
            <a:spLocks noGrp="1"/>
          </p:cNvSpPr>
          <p:nvPr>
            <p:ph type="subTitle" idx="1"/>
          </p:nvPr>
        </p:nvSpPr>
        <p:spPr>
          <a:xfrm>
            <a:off x="848665" y="2091942"/>
            <a:ext cx="8759324" cy="4276662"/>
          </a:xfrm>
        </p:spPr>
        <p:txBody>
          <a:bodyPr>
            <a:normAutofit/>
          </a:bodyPr>
          <a:lstStyle/>
          <a:p>
            <a:r>
              <a:rPr lang="nl-NL" dirty="0">
                <a:solidFill>
                  <a:schemeClr val="tx1"/>
                </a:solidFill>
                <a:effectLst/>
                <a:latin typeface="Arial" panose="020B0604020202020204" pitchFamily="34" charset="0"/>
                <a:ea typeface="Calibri" panose="020F0502020204030204" pitchFamily="34" charset="0"/>
                <a:cs typeface="Arial" panose="020B0604020202020204" pitchFamily="34" charset="0"/>
              </a:rPr>
              <a:t>Video-opname</a:t>
            </a:r>
          </a:p>
          <a:p>
            <a:endParaRPr lang="nl-NL"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r>
              <a:rPr lang="nl-NL" dirty="0">
                <a:solidFill>
                  <a:schemeClr val="tx1"/>
                </a:solidFill>
                <a:effectLst/>
                <a:latin typeface="Arial" panose="020B0604020202020204" pitchFamily="34" charset="0"/>
                <a:ea typeface="Calibri" panose="020F0502020204030204" pitchFamily="34" charset="0"/>
                <a:cs typeface="Arial" panose="020B0604020202020204" pitchFamily="34" charset="0"/>
              </a:rPr>
              <a:t>SVP microfoon gedempt houden</a:t>
            </a:r>
          </a:p>
          <a:p>
            <a:endParaRPr lang="nl-NL"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r>
              <a:rPr lang="nl-NL" dirty="0">
                <a:solidFill>
                  <a:schemeClr val="tx1"/>
                </a:solidFill>
                <a:effectLst/>
                <a:latin typeface="Arial" panose="020B0604020202020204" pitchFamily="34" charset="0"/>
                <a:ea typeface="Calibri" panose="020F0502020204030204" pitchFamily="34" charset="0"/>
                <a:cs typeface="Arial" panose="020B0604020202020204" pitchFamily="34" charset="0"/>
              </a:rPr>
              <a:t>Wil je niet in beeld: zet je camera uit</a:t>
            </a:r>
          </a:p>
          <a:p>
            <a:endParaRPr lang="nl-NL"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r>
              <a:rPr lang="nl-NL" dirty="0">
                <a:solidFill>
                  <a:schemeClr val="tx1"/>
                </a:solidFill>
                <a:effectLst/>
                <a:latin typeface="Arial" panose="020B0604020202020204" pitchFamily="34" charset="0"/>
                <a:ea typeface="Calibri" panose="020F0502020204030204" pitchFamily="34" charset="0"/>
                <a:cs typeface="Arial" panose="020B0604020202020204" pitchFamily="34" charset="0"/>
              </a:rPr>
              <a:t>Vragen: gebruik de chat</a:t>
            </a:r>
          </a:p>
          <a:p>
            <a:endParaRPr lang="nl-NL"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r>
              <a:rPr lang="nl-NL" dirty="0">
                <a:solidFill>
                  <a:schemeClr val="tx1"/>
                </a:solidFill>
                <a:effectLst/>
                <a:latin typeface="Arial" panose="020B0604020202020204" pitchFamily="34" charset="0"/>
                <a:ea typeface="Calibri" panose="020F0502020204030204" pitchFamily="34" charset="0"/>
                <a:cs typeface="Arial" panose="020B0604020202020204" pitchFamily="34" charset="0"/>
              </a:rPr>
              <a:t>Privacy: de opname wordt beschikbaar gesteld voor andere overheden</a:t>
            </a:r>
          </a:p>
        </p:txBody>
      </p:sp>
      <p:pic>
        <p:nvPicPr>
          <p:cNvPr id="3" name="Afbeelding 2">
            <a:extLst>
              <a:ext uri="{FF2B5EF4-FFF2-40B4-BE49-F238E27FC236}">
                <a16:creationId xmlns:a16="http://schemas.microsoft.com/office/drawing/2014/main" id="{250D2F97-BE29-47BB-96AD-4A86A5A616D9}"/>
              </a:ext>
            </a:extLst>
          </p:cNvPr>
          <p:cNvPicPr>
            <a:picLocks noChangeAspect="1"/>
          </p:cNvPicPr>
          <p:nvPr/>
        </p:nvPicPr>
        <p:blipFill>
          <a:blip r:embed="rId3"/>
          <a:stretch>
            <a:fillRect/>
          </a:stretch>
        </p:blipFill>
        <p:spPr>
          <a:xfrm>
            <a:off x="5609827" y="704840"/>
            <a:ext cx="6281338" cy="3863109"/>
          </a:xfrm>
          <a:prstGeom prst="rect">
            <a:avLst/>
          </a:prstGeom>
        </p:spPr>
      </p:pic>
    </p:spTree>
    <p:extLst>
      <p:ext uri="{BB962C8B-B14F-4D97-AF65-F5344CB8AC3E}">
        <p14:creationId xmlns:p14="http://schemas.microsoft.com/office/powerpoint/2010/main" val="20081786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0C6E55D7-D1A2-45BF-A976-3B8A21C84542}"/>
              </a:ext>
            </a:extLst>
          </p:cNvPr>
          <p:cNvSpPr txBox="1"/>
          <p:nvPr/>
        </p:nvSpPr>
        <p:spPr>
          <a:xfrm>
            <a:off x="117446" y="134224"/>
            <a:ext cx="11736198" cy="369332"/>
          </a:xfrm>
          <a:prstGeom prst="rect">
            <a:avLst/>
          </a:prstGeom>
          <a:noFill/>
        </p:spPr>
        <p:txBody>
          <a:bodyPr wrap="square" rtlCol="0">
            <a:spAutoFit/>
          </a:bodyPr>
          <a:lstStyle/>
          <a:p>
            <a:r>
              <a:rPr lang="nl-NL" dirty="0">
                <a:solidFill>
                  <a:srgbClr val="C00000"/>
                </a:solidFill>
                <a:latin typeface="Arial Black" panose="020B0A04020102020204" pitchFamily="34" charset="0"/>
              </a:rPr>
              <a:t>SESSIE A – VAN PLAN TOT PUBLICATIE</a:t>
            </a:r>
          </a:p>
        </p:txBody>
      </p:sp>
      <p:sp>
        <p:nvSpPr>
          <p:cNvPr id="3" name="Tekstvak 2">
            <a:extLst>
              <a:ext uri="{FF2B5EF4-FFF2-40B4-BE49-F238E27FC236}">
                <a16:creationId xmlns:a16="http://schemas.microsoft.com/office/drawing/2014/main" id="{0E2D5D69-EAA4-4425-9F11-50550B7FC8D5}"/>
              </a:ext>
            </a:extLst>
          </p:cNvPr>
          <p:cNvSpPr txBox="1"/>
          <p:nvPr/>
        </p:nvSpPr>
        <p:spPr>
          <a:xfrm>
            <a:off x="830976" y="1319558"/>
            <a:ext cx="9713985" cy="5027017"/>
          </a:xfrm>
          <a:prstGeom prst="rect">
            <a:avLst/>
          </a:prstGeom>
          <a:noFill/>
        </p:spPr>
        <p:txBody>
          <a:bodyPr wrap="square" rtlCol="0">
            <a:spAutoFit/>
          </a:bodyPr>
          <a:lstStyle/>
          <a:p>
            <a:pPr>
              <a:lnSpc>
                <a:spcPct val="150000"/>
              </a:lnSpc>
            </a:pPr>
            <a:r>
              <a:rPr lang="nl-NL" b="1" dirty="0">
                <a:latin typeface="Arial" panose="020B0604020202020204" pitchFamily="34" charset="0"/>
                <a:cs typeface="Arial" panose="020B0604020202020204" pitchFamily="34" charset="0"/>
              </a:rPr>
              <a:t>Samenwerking provincie, gemeente en waterschap in de planketen</a:t>
            </a:r>
          </a:p>
          <a:p>
            <a:pPr>
              <a:lnSpc>
                <a:spcPct val="150000"/>
              </a:lnSpc>
            </a:pPr>
            <a:endParaRPr lang="nl-NL" sz="900" dirty="0">
              <a:latin typeface="Arial" panose="020B0604020202020204" pitchFamily="34" charset="0"/>
              <a:cs typeface="Arial" panose="020B0604020202020204" pitchFamily="34" charset="0"/>
            </a:endParaRPr>
          </a:p>
          <a:p>
            <a:pPr marL="342900" indent="-342900">
              <a:lnSpc>
                <a:spcPct val="150000"/>
              </a:lnSpc>
              <a:buFont typeface="+mj-lt"/>
              <a:buAutoNum type="arabicPeriod"/>
            </a:pPr>
            <a:r>
              <a:rPr lang="nl-NL" dirty="0">
                <a:latin typeface="Arial" panose="020B0604020202020204" pitchFamily="34" charset="0"/>
                <a:cs typeface="Arial" panose="020B0604020202020204" pitchFamily="34" charset="0"/>
              </a:rPr>
              <a:t>Waar in dit ketenproces vindt de belangrijkste interbestuurlijke interactie plaats? Welke afspraken willen we voor die momenten maken over duurzame toegankelijkheid?</a:t>
            </a:r>
          </a:p>
          <a:p>
            <a:pPr marL="342900" indent="-342900">
              <a:lnSpc>
                <a:spcPct val="150000"/>
              </a:lnSpc>
              <a:buFont typeface="+mj-lt"/>
              <a:buAutoNum type="arabicPeriod"/>
            </a:pPr>
            <a:endParaRPr lang="nl-NL" sz="900" dirty="0">
              <a:latin typeface="Arial" panose="020B0604020202020204" pitchFamily="34" charset="0"/>
              <a:cs typeface="Arial" panose="020B0604020202020204" pitchFamily="34" charset="0"/>
            </a:endParaRPr>
          </a:p>
          <a:p>
            <a:pPr marL="342900" indent="-342900">
              <a:lnSpc>
                <a:spcPct val="150000"/>
              </a:lnSpc>
              <a:buFont typeface="+mj-lt"/>
              <a:buAutoNum type="arabicPeriod"/>
            </a:pPr>
            <a:r>
              <a:rPr lang="nl-NL" dirty="0">
                <a:latin typeface="Arial" panose="020B0604020202020204" pitchFamily="34" charset="0"/>
                <a:cs typeface="Arial" panose="020B0604020202020204" pitchFamily="34" charset="0"/>
              </a:rPr>
              <a:t>Hebben we al een plan voor het bewaren van ‘toepasbare regels’? Welke ervaringen kunnen we uitwisselen? Wie betrekken we daarbij?</a:t>
            </a:r>
          </a:p>
          <a:p>
            <a:pPr marL="342900" indent="-342900">
              <a:lnSpc>
                <a:spcPct val="150000"/>
              </a:lnSpc>
              <a:buFont typeface="+mj-lt"/>
              <a:buAutoNum type="arabicPeriod"/>
            </a:pPr>
            <a:endParaRPr lang="nl-NL" sz="900" dirty="0">
              <a:latin typeface="Arial" panose="020B0604020202020204" pitchFamily="34" charset="0"/>
              <a:cs typeface="Arial" panose="020B0604020202020204" pitchFamily="34" charset="0"/>
            </a:endParaRPr>
          </a:p>
          <a:p>
            <a:pPr marL="342900" indent="-342900">
              <a:lnSpc>
                <a:spcPct val="150000"/>
              </a:lnSpc>
              <a:buFont typeface="+mj-lt"/>
              <a:buAutoNum type="arabicPeriod"/>
            </a:pPr>
            <a:r>
              <a:rPr lang="nl-NL" dirty="0">
                <a:latin typeface="Arial" panose="020B0604020202020204" pitchFamily="34" charset="0"/>
                <a:cs typeface="Arial" panose="020B0604020202020204" pitchFamily="34" charset="0"/>
              </a:rPr>
              <a:t>Delen wij participatie- en inspraakprocessen met elkaar? En hoe kunnen we DUTO-afspraken daarbij borgen?</a:t>
            </a:r>
          </a:p>
          <a:p>
            <a:pPr marL="342900" indent="-342900">
              <a:lnSpc>
                <a:spcPct val="150000"/>
              </a:lnSpc>
              <a:buFont typeface="+mj-lt"/>
              <a:buAutoNum type="arabicPeriod"/>
            </a:pPr>
            <a:endParaRPr lang="nl-NL" sz="900" dirty="0">
              <a:latin typeface="Arial" panose="020B0604020202020204" pitchFamily="34" charset="0"/>
              <a:cs typeface="Arial" panose="020B0604020202020204" pitchFamily="34" charset="0"/>
            </a:endParaRPr>
          </a:p>
          <a:p>
            <a:pPr marL="342900" indent="-342900">
              <a:lnSpc>
                <a:spcPct val="150000"/>
              </a:lnSpc>
              <a:buFont typeface="+mj-lt"/>
              <a:buAutoNum type="arabicPeriod"/>
            </a:pPr>
            <a:r>
              <a:rPr lang="nl-NL" dirty="0">
                <a:latin typeface="Arial" panose="020B0604020202020204" pitchFamily="34" charset="0"/>
                <a:cs typeface="Arial" panose="020B0604020202020204" pitchFamily="34" charset="0"/>
              </a:rPr>
              <a:t>‘Testen voor tijdreizen’ – weten we al genoeg over het bewaren van ruimtelijke besluiten (STOP-TPOD), geconsolideerde plannen en tijdreizen? Willen we hier interbestuurlijk op testen in de regio Utrecht? Wie halen we daarbij?</a:t>
            </a:r>
          </a:p>
        </p:txBody>
      </p:sp>
    </p:spTree>
    <p:extLst>
      <p:ext uri="{BB962C8B-B14F-4D97-AF65-F5344CB8AC3E}">
        <p14:creationId xmlns:p14="http://schemas.microsoft.com/office/powerpoint/2010/main" val="33514390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0C6E55D7-D1A2-45BF-A976-3B8A21C84542}"/>
              </a:ext>
            </a:extLst>
          </p:cNvPr>
          <p:cNvSpPr txBox="1"/>
          <p:nvPr/>
        </p:nvSpPr>
        <p:spPr>
          <a:xfrm>
            <a:off x="117446" y="134224"/>
            <a:ext cx="11736198" cy="369332"/>
          </a:xfrm>
          <a:prstGeom prst="rect">
            <a:avLst/>
          </a:prstGeom>
          <a:noFill/>
        </p:spPr>
        <p:txBody>
          <a:bodyPr wrap="square" rtlCol="0">
            <a:spAutoFit/>
          </a:bodyPr>
          <a:lstStyle/>
          <a:p>
            <a:r>
              <a:rPr lang="nl-NL" dirty="0">
                <a:solidFill>
                  <a:srgbClr val="C00000"/>
                </a:solidFill>
                <a:latin typeface="Arial Black" panose="020B0A04020102020204" pitchFamily="34" charset="0"/>
              </a:rPr>
              <a:t>SESSIE B – ADVIES VRAGEN EN ADVIES GEVEN</a:t>
            </a:r>
          </a:p>
        </p:txBody>
      </p:sp>
      <p:sp>
        <p:nvSpPr>
          <p:cNvPr id="3" name="Tekstvak 2">
            <a:extLst>
              <a:ext uri="{FF2B5EF4-FFF2-40B4-BE49-F238E27FC236}">
                <a16:creationId xmlns:a16="http://schemas.microsoft.com/office/drawing/2014/main" id="{0E2D5D69-EAA4-4425-9F11-50550B7FC8D5}"/>
              </a:ext>
            </a:extLst>
          </p:cNvPr>
          <p:cNvSpPr txBox="1"/>
          <p:nvPr/>
        </p:nvSpPr>
        <p:spPr>
          <a:xfrm>
            <a:off x="830976" y="1319558"/>
            <a:ext cx="10361957" cy="4819268"/>
          </a:xfrm>
          <a:prstGeom prst="rect">
            <a:avLst/>
          </a:prstGeom>
          <a:noFill/>
        </p:spPr>
        <p:txBody>
          <a:bodyPr wrap="square" rtlCol="0">
            <a:spAutoFit/>
          </a:bodyPr>
          <a:lstStyle/>
          <a:p>
            <a:pPr>
              <a:lnSpc>
                <a:spcPct val="150000"/>
              </a:lnSpc>
            </a:pPr>
            <a:r>
              <a:rPr lang="nl-NL" b="1" dirty="0">
                <a:latin typeface="Arial" panose="020B0604020202020204" pitchFamily="34" charset="0"/>
                <a:cs typeface="Arial" panose="020B0604020202020204" pitchFamily="34" charset="0"/>
              </a:rPr>
              <a:t>Afspraken over informatie-uitwisseling tussen </a:t>
            </a:r>
            <a:r>
              <a:rPr lang="nl-NL" b="1" dirty="0" err="1">
                <a:latin typeface="Arial" panose="020B0604020202020204" pitchFamily="34" charset="0"/>
                <a:cs typeface="Arial" panose="020B0604020202020204" pitchFamily="34" charset="0"/>
              </a:rPr>
              <a:t>adviesvragende</a:t>
            </a:r>
            <a:r>
              <a:rPr lang="nl-NL" b="1" dirty="0">
                <a:latin typeface="Arial" panose="020B0604020202020204" pitchFamily="34" charset="0"/>
                <a:cs typeface="Arial" panose="020B0604020202020204" pitchFamily="34" charset="0"/>
              </a:rPr>
              <a:t> en </a:t>
            </a:r>
            <a:r>
              <a:rPr lang="nl-NL" b="1" dirty="0" err="1">
                <a:latin typeface="Arial" panose="020B0604020202020204" pitchFamily="34" charset="0"/>
                <a:cs typeface="Arial" panose="020B0604020202020204" pitchFamily="34" charset="0"/>
              </a:rPr>
              <a:t>adviesgevende</a:t>
            </a:r>
            <a:r>
              <a:rPr lang="nl-NL" b="1" dirty="0">
                <a:latin typeface="Arial" panose="020B0604020202020204" pitchFamily="34" charset="0"/>
                <a:cs typeface="Arial" panose="020B0604020202020204" pitchFamily="34" charset="0"/>
              </a:rPr>
              <a:t> overheid</a:t>
            </a:r>
          </a:p>
          <a:p>
            <a:pPr>
              <a:lnSpc>
                <a:spcPct val="150000"/>
              </a:lnSpc>
            </a:pPr>
            <a:endParaRPr lang="nl-NL" sz="900" b="1" dirty="0">
              <a:latin typeface="Arial" panose="020B0604020202020204" pitchFamily="34" charset="0"/>
              <a:cs typeface="Arial" panose="020B0604020202020204" pitchFamily="34" charset="0"/>
            </a:endParaRPr>
          </a:p>
          <a:p>
            <a:pPr marL="342900" indent="-342900">
              <a:lnSpc>
                <a:spcPct val="150000"/>
              </a:lnSpc>
              <a:buFont typeface="+mj-lt"/>
              <a:buAutoNum type="arabicPeriod"/>
            </a:pPr>
            <a:r>
              <a:rPr lang="nl-NL" dirty="0">
                <a:latin typeface="Arial" panose="020B0604020202020204" pitchFamily="34" charset="0"/>
                <a:cs typeface="Arial" panose="020B0604020202020204" pitchFamily="34" charset="0"/>
              </a:rPr>
              <a:t>Adviserende organen moeten adviezen geven aan meerdere andere overheden; in Utrecht zelfs tot in de twintig. In hoeverre kunnen we de informatie-uitwisseling uniform maken, ook ten behoeve van DUTO? Kunnen we daar nu al afspraken over maken?</a:t>
            </a:r>
          </a:p>
          <a:p>
            <a:pPr marL="342900" indent="-342900">
              <a:lnSpc>
                <a:spcPct val="150000"/>
              </a:lnSpc>
              <a:buFont typeface="+mj-lt"/>
              <a:buAutoNum type="arabicPeriod"/>
            </a:pPr>
            <a:endParaRPr lang="nl-NL" sz="900" dirty="0">
              <a:latin typeface="Arial" panose="020B0604020202020204" pitchFamily="34" charset="0"/>
              <a:cs typeface="Arial" panose="020B0604020202020204" pitchFamily="34" charset="0"/>
            </a:endParaRPr>
          </a:p>
          <a:p>
            <a:pPr marL="342900" indent="-342900">
              <a:lnSpc>
                <a:spcPct val="150000"/>
              </a:lnSpc>
              <a:buFont typeface="+mj-lt"/>
              <a:buAutoNum type="arabicPeriod"/>
            </a:pPr>
            <a:r>
              <a:rPr lang="nl-NL" dirty="0">
                <a:latin typeface="Arial" panose="020B0604020202020204" pitchFamily="34" charset="0"/>
                <a:cs typeface="Arial" panose="020B0604020202020204" pitchFamily="34" charset="0"/>
              </a:rPr>
              <a:t>Willen we als overheden elkaar toegang geven tot ons gehele zaakdossier, dus niet alleen een adviesverzoek en verstrekt advies? Heeft dat voordelen? Welke voorzieningen kunnen we hiervoor treffen?</a:t>
            </a:r>
          </a:p>
          <a:p>
            <a:pPr marL="342900" indent="-342900">
              <a:lnSpc>
                <a:spcPct val="150000"/>
              </a:lnSpc>
              <a:buFont typeface="+mj-lt"/>
              <a:buAutoNum type="arabicPeriod"/>
            </a:pPr>
            <a:endParaRPr lang="nl-NL" sz="900" dirty="0">
              <a:latin typeface="Arial" panose="020B0604020202020204" pitchFamily="34" charset="0"/>
              <a:cs typeface="Arial" panose="020B0604020202020204" pitchFamily="34" charset="0"/>
            </a:endParaRPr>
          </a:p>
          <a:p>
            <a:pPr marL="342900" indent="-342900">
              <a:lnSpc>
                <a:spcPct val="150000"/>
              </a:lnSpc>
              <a:buFont typeface="+mj-lt"/>
              <a:buAutoNum type="arabicPeriod"/>
            </a:pPr>
            <a:r>
              <a:rPr lang="nl-NL" dirty="0">
                <a:latin typeface="Arial" panose="020B0604020202020204" pitchFamily="34" charset="0"/>
                <a:cs typeface="Arial" panose="020B0604020202020204" pitchFamily="34" charset="0"/>
              </a:rPr>
              <a:t>Als een overheidsorgaan ervoor kiest om de Samenwerkfunctionaliteit niet te gebruiken voor adviezen, weten we welke gevolgen dit heeft voor de informatieketen en DUTO? Welke andere afspraken zouden we dan in ieder geval moeten maken?</a:t>
            </a:r>
          </a:p>
        </p:txBody>
      </p:sp>
    </p:spTree>
    <p:extLst>
      <p:ext uri="{BB962C8B-B14F-4D97-AF65-F5344CB8AC3E}">
        <p14:creationId xmlns:p14="http://schemas.microsoft.com/office/powerpoint/2010/main" val="3572361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0C6E55D7-D1A2-45BF-A976-3B8A21C84542}"/>
              </a:ext>
            </a:extLst>
          </p:cNvPr>
          <p:cNvSpPr txBox="1"/>
          <p:nvPr/>
        </p:nvSpPr>
        <p:spPr>
          <a:xfrm>
            <a:off x="117446" y="134224"/>
            <a:ext cx="11736198" cy="369332"/>
          </a:xfrm>
          <a:prstGeom prst="rect">
            <a:avLst/>
          </a:prstGeom>
          <a:noFill/>
        </p:spPr>
        <p:txBody>
          <a:bodyPr wrap="square" rtlCol="0">
            <a:spAutoFit/>
          </a:bodyPr>
          <a:lstStyle/>
          <a:p>
            <a:r>
              <a:rPr lang="nl-NL" dirty="0">
                <a:solidFill>
                  <a:srgbClr val="C00000"/>
                </a:solidFill>
                <a:latin typeface="Arial Black" panose="020B0A04020102020204" pitchFamily="34" charset="0"/>
              </a:rPr>
              <a:t>SESSIE C – VAN IDEE TOT AFHANDELING</a:t>
            </a:r>
          </a:p>
        </p:txBody>
      </p:sp>
      <p:sp>
        <p:nvSpPr>
          <p:cNvPr id="3" name="Tekstvak 2">
            <a:extLst>
              <a:ext uri="{FF2B5EF4-FFF2-40B4-BE49-F238E27FC236}">
                <a16:creationId xmlns:a16="http://schemas.microsoft.com/office/drawing/2014/main" id="{0E2D5D69-EAA4-4425-9F11-50550B7FC8D5}"/>
              </a:ext>
            </a:extLst>
          </p:cNvPr>
          <p:cNvSpPr txBox="1"/>
          <p:nvPr/>
        </p:nvSpPr>
        <p:spPr>
          <a:xfrm>
            <a:off x="830976" y="1319558"/>
            <a:ext cx="10361957" cy="5027017"/>
          </a:xfrm>
          <a:prstGeom prst="rect">
            <a:avLst/>
          </a:prstGeom>
          <a:noFill/>
        </p:spPr>
        <p:txBody>
          <a:bodyPr wrap="square" rtlCol="0">
            <a:spAutoFit/>
          </a:bodyPr>
          <a:lstStyle/>
          <a:p>
            <a:pPr>
              <a:lnSpc>
                <a:spcPct val="150000"/>
              </a:lnSpc>
            </a:pPr>
            <a:r>
              <a:rPr lang="nl-NL" b="1" dirty="0">
                <a:latin typeface="Arial" panose="020B0604020202020204" pitchFamily="34" charset="0"/>
                <a:cs typeface="Arial" panose="020B0604020202020204" pitchFamily="34" charset="0"/>
              </a:rPr>
              <a:t>Beheren en hergebruiken van informatie uit de fase vóór een aanvraag of melding</a:t>
            </a:r>
          </a:p>
          <a:p>
            <a:pPr>
              <a:lnSpc>
                <a:spcPct val="150000"/>
              </a:lnSpc>
            </a:pPr>
            <a:endParaRPr lang="nl-NL" dirty="0">
              <a:latin typeface="Arial" panose="020B0604020202020204" pitchFamily="34" charset="0"/>
              <a:cs typeface="Arial" panose="020B0604020202020204" pitchFamily="34" charset="0"/>
            </a:endParaRPr>
          </a:p>
          <a:p>
            <a:pPr marL="342900" indent="-342900">
              <a:lnSpc>
                <a:spcPct val="150000"/>
              </a:lnSpc>
              <a:buFont typeface="+mj-lt"/>
              <a:buAutoNum type="arabicPeriod"/>
            </a:pPr>
            <a:r>
              <a:rPr lang="nl-NL" dirty="0">
                <a:latin typeface="Arial" panose="020B0604020202020204" pitchFamily="34" charset="0"/>
                <a:cs typeface="Arial" panose="020B0604020202020204" pitchFamily="34" charset="0"/>
              </a:rPr>
              <a:t>De Omgevingswet gaat uit van het versterken van het proces vóór een aanvraag, bijvoorbeeld in Omgevingstafels. Welke informatie vormen we daar, die wij of andere overheden ook later nodig hebben? Welke afspraken kunnen we daar nu al over maken?</a:t>
            </a:r>
          </a:p>
          <a:p>
            <a:pPr marL="342900" indent="-342900">
              <a:lnSpc>
                <a:spcPct val="150000"/>
              </a:lnSpc>
              <a:buFont typeface="+mj-lt"/>
              <a:buAutoNum type="arabicPeriod"/>
            </a:pPr>
            <a:endParaRPr lang="nl-NL" dirty="0">
              <a:latin typeface="Arial" panose="020B0604020202020204" pitchFamily="34" charset="0"/>
              <a:cs typeface="Arial" panose="020B0604020202020204" pitchFamily="34" charset="0"/>
            </a:endParaRPr>
          </a:p>
          <a:p>
            <a:pPr marL="342900" indent="-342900">
              <a:lnSpc>
                <a:spcPct val="150000"/>
              </a:lnSpc>
              <a:buFont typeface="+mj-lt"/>
              <a:buAutoNum type="arabicPeriod"/>
            </a:pPr>
            <a:r>
              <a:rPr lang="nl-NL" dirty="0">
                <a:latin typeface="Arial" panose="020B0604020202020204" pitchFamily="34" charset="0"/>
                <a:cs typeface="Arial" panose="020B0604020202020204" pitchFamily="34" charset="0"/>
              </a:rPr>
              <a:t>Waar zien we de verschillende overheden elkaar tegenkomen in deze fase? Moeten we hiermee afspraken maken over informatiehuishouding?</a:t>
            </a:r>
          </a:p>
          <a:p>
            <a:pPr marL="342900" indent="-342900">
              <a:lnSpc>
                <a:spcPct val="150000"/>
              </a:lnSpc>
              <a:buFont typeface="+mj-lt"/>
              <a:buAutoNum type="arabicPeriod"/>
            </a:pPr>
            <a:endParaRPr lang="nl-NL" dirty="0">
              <a:latin typeface="Arial" panose="020B0604020202020204" pitchFamily="34" charset="0"/>
              <a:cs typeface="Arial" panose="020B0604020202020204" pitchFamily="34" charset="0"/>
            </a:endParaRPr>
          </a:p>
          <a:p>
            <a:pPr marL="342900" indent="-342900">
              <a:lnSpc>
                <a:spcPct val="150000"/>
              </a:lnSpc>
              <a:buFont typeface="+mj-lt"/>
              <a:buAutoNum type="arabicPeriod"/>
            </a:pPr>
            <a:r>
              <a:rPr lang="nl-NL" dirty="0">
                <a:latin typeface="Arial" panose="020B0604020202020204" pitchFamily="34" charset="0"/>
                <a:cs typeface="Arial" panose="020B0604020202020204" pitchFamily="34" charset="0"/>
              </a:rPr>
              <a:t>Willen we in deze fase ook informatie betrekken die andere overheden eerder hebben gevormd, bijvoorbeeld bij eerdere melding- of vergunningprocessen? Hebben we hier afspraken voor nodig?</a:t>
            </a:r>
          </a:p>
        </p:txBody>
      </p:sp>
    </p:spTree>
    <p:extLst>
      <p:ext uri="{BB962C8B-B14F-4D97-AF65-F5344CB8AC3E}">
        <p14:creationId xmlns:p14="http://schemas.microsoft.com/office/powerpoint/2010/main" val="31151431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0C6E55D7-D1A2-45BF-A976-3B8A21C84542}"/>
              </a:ext>
            </a:extLst>
          </p:cNvPr>
          <p:cNvSpPr txBox="1"/>
          <p:nvPr/>
        </p:nvSpPr>
        <p:spPr>
          <a:xfrm>
            <a:off x="117446" y="134224"/>
            <a:ext cx="11736198" cy="369332"/>
          </a:xfrm>
          <a:prstGeom prst="rect">
            <a:avLst/>
          </a:prstGeom>
          <a:noFill/>
        </p:spPr>
        <p:txBody>
          <a:bodyPr wrap="square" rtlCol="0">
            <a:spAutoFit/>
          </a:bodyPr>
          <a:lstStyle/>
          <a:p>
            <a:r>
              <a:rPr lang="nl-NL" dirty="0">
                <a:solidFill>
                  <a:srgbClr val="C00000"/>
                </a:solidFill>
                <a:latin typeface="Arial Black" panose="020B0A04020102020204" pitchFamily="34" charset="0"/>
              </a:rPr>
              <a:t>SESSIE D – DUTO OP LANGERE TERMIJN EN ‘BY DESIGN’</a:t>
            </a:r>
          </a:p>
        </p:txBody>
      </p:sp>
      <p:sp>
        <p:nvSpPr>
          <p:cNvPr id="3" name="Tekstvak 2">
            <a:extLst>
              <a:ext uri="{FF2B5EF4-FFF2-40B4-BE49-F238E27FC236}">
                <a16:creationId xmlns:a16="http://schemas.microsoft.com/office/drawing/2014/main" id="{0E2D5D69-EAA4-4425-9F11-50550B7FC8D5}"/>
              </a:ext>
            </a:extLst>
          </p:cNvPr>
          <p:cNvSpPr txBox="1"/>
          <p:nvPr/>
        </p:nvSpPr>
        <p:spPr>
          <a:xfrm>
            <a:off x="830976" y="1319558"/>
            <a:ext cx="10361957" cy="4819268"/>
          </a:xfrm>
          <a:prstGeom prst="rect">
            <a:avLst/>
          </a:prstGeom>
          <a:noFill/>
        </p:spPr>
        <p:txBody>
          <a:bodyPr wrap="square" rtlCol="0">
            <a:spAutoFit/>
          </a:bodyPr>
          <a:lstStyle/>
          <a:p>
            <a:pPr>
              <a:lnSpc>
                <a:spcPct val="150000"/>
              </a:lnSpc>
            </a:pPr>
            <a:r>
              <a:rPr lang="nl-NL" b="1" dirty="0">
                <a:latin typeface="Arial" panose="020B0604020202020204" pitchFamily="34" charset="0"/>
                <a:cs typeface="Arial" panose="020B0604020202020204" pitchFamily="34" charset="0"/>
              </a:rPr>
              <a:t>Wat verwachten de Utrechtse overheden van hun archiefdienst?</a:t>
            </a:r>
          </a:p>
          <a:p>
            <a:pPr>
              <a:lnSpc>
                <a:spcPct val="150000"/>
              </a:lnSpc>
            </a:pPr>
            <a:endParaRPr lang="nl-NL" sz="900" dirty="0">
              <a:latin typeface="Arial" panose="020B0604020202020204" pitchFamily="34" charset="0"/>
              <a:cs typeface="Arial" panose="020B0604020202020204" pitchFamily="34" charset="0"/>
            </a:endParaRPr>
          </a:p>
          <a:p>
            <a:pPr marL="342900" indent="-342900">
              <a:lnSpc>
                <a:spcPct val="150000"/>
              </a:lnSpc>
              <a:buFont typeface="+mj-lt"/>
              <a:buAutoNum type="arabicPeriod"/>
            </a:pPr>
            <a:r>
              <a:rPr lang="nl-NL" dirty="0">
                <a:latin typeface="Arial" panose="020B0604020202020204" pitchFamily="34" charset="0"/>
                <a:cs typeface="Arial" panose="020B0604020202020204" pitchFamily="34" charset="0"/>
              </a:rPr>
              <a:t>Weten we al genoeg welke eisen we moeten stellen aan ‘</a:t>
            </a:r>
            <a:r>
              <a:rPr lang="nl-NL" dirty="0" err="1">
                <a:latin typeface="Arial" panose="020B0604020202020204" pitchFamily="34" charset="0"/>
                <a:cs typeface="Arial" panose="020B0604020202020204" pitchFamily="34" charset="0"/>
              </a:rPr>
              <a:t>archiving</a:t>
            </a:r>
            <a:r>
              <a:rPr lang="nl-NL" dirty="0">
                <a:latin typeface="Arial" panose="020B0604020202020204" pitchFamily="34" charset="0"/>
                <a:cs typeface="Arial" panose="020B0604020202020204" pitchFamily="34" charset="0"/>
              </a:rPr>
              <a:t> </a:t>
            </a:r>
            <a:r>
              <a:rPr lang="nl-NL" dirty="0" err="1">
                <a:latin typeface="Arial" panose="020B0604020202020204" pitchFamily="34" charset="0"/>
                <a:cs typeface="Arial" panose="020B0604020202020204" pitchFamily="34" charset="0"/>
              </a:rPr>
              <a:t>by</a:t>
            </a:r>
            <a:r>
              <a:rPr lang="nl-NL" dirty="0">
                <a:latin typeface="Arial" panose="020B0604020202020204" pitchFamily="34" charset="0"/>
                <a:cs typeface="Arial" panose="020B0604020202020204" pitchFamily="34" charset="0"/>
              </a:rPr>
              <a:t> design’, bijvoorbeeld het beheer van de specifieke Omgevingswet-bestandsformaten op termijn? Wat verwachten we van onze archiefdienst hierbij?</a:t>
            </a:r>
          </a:p>
          <a:p>
            <a:pPr marL="342900" indent="-342900">
              <a:lnSpc>
                <a:spcPct val="150000"/>
              </a:lnSpc>
              <a:buFont typeface="+mj-lt"/>
              <a:buAutoNum type="arabicPeriod"/>
            </a:pPr>
            <a:endParaRPr lang="nl-NL" sz="900" dirty="0">
              <a:latin typeface="Arial" panose="020B0604020202020204" pitchFamily="34" charset="0"/>
              <a:cs typeface="Arial" panose="020B0604020202020204" pitchFamily="34" charset="0"/>
            </a:endParaRPr>
          </a:p>
          <a:p>
            <a:pPr marL="342900" indent="-342900">
              <a:lnSpc>
                <a:spcPct val="150000"/>
              </a:lnSpc>
              <a:buFont typeface="+mj-lt"/>
              <a:buAutoNum type="arabicPeriod"/>
            </a:pPr>
            <a:r>
              <a:rPr lang="nl-NL" dirty="0">
                <a:latin typeface="Arial" panose="020B0604020202020204" pitchFamily="34" charset="0"/>
                <a:cs typeface="Arial" panose="020B0604020202020204" pitchFamily="34" charset="0"/>
              </a:rPr>
              <a:t>Een verandering in de volgende Archiefwet is dat bepaalde informatieobjecten ontheven kunnen worden van de zgn. ‘overbrengingsplicht’ naar de archiefdienst. Verwachten we dat dit bij bepaalde Omgevingswet-bestanden gaat gebeuren? Wat moeten we dan afspreken?</a:t>
            </a:r>
          </a:p>
          <a:p>
            <a:pPr marL="342900" indent="-342900">
              <a:lnSpc>
                <a:spcPct val="150000"/>
              </a:lnSpc>
              <a:buFont typeface="+mj-lt"/>
              <a:buAutoNum type="arabicPeriod"/>
            </a:pPr>
            <a:endParaRPr lang="nl-NL" sz="900" dirty="0">
              <a:latin typeface="Arial" panose="020B0604020202020204" pitchFamily="34" charset="0"/>
              <a:cs typeface="Arial" panose="020B0604020202020204" pitchFamily="34" charset="0"/>
            </a:endParaRPr>
          </a:p>
          <a:p>
            <a:pPr marL="342900" indent="-342900">
              <a:lnSpc>
                <a:spcPct val="150000"/>
              </a:lnSpc>
              <a:buFont typeface="+mj-lt"/>
              <a:buAutoNum type="arabicPeriod"/>
            </a:pPr>
            <a:r>
              <a:rPr lang="nl-NL" dirty="0">
                <a:latin typeface="Arial" panose="020B0604020202020204" pitchFamily="34" charset="0"/>
                <a:cs typeface="Arial" panose="020B0604020202020204" pitchFamily="34" charset="0"/>
              </a:rPr>
              <a:t>Hoe zit het met de andere ‘klassieke’ specialismen van onze archiefdienst: historisch onderzoek, contextverrijking, publieke dienstverlening? Veranderen ontwikkelingen als Omgevingswet en DSO onze verwachtingen van de archiefdienst, als het om die specialismen gaat?</a:t>
            </a:r>
          </a:p>
        </p:txBody>
      </p:sp>
    </p:spTree>
    <p:extLst>
      <p:ext uri="{BB962C8B-B14F-4D97-AF65-F5344CB8AC3E}">
        <p14:creationId xmlns:p14="http://schemas.microsoft.com/office/powerpoint/2010/main" val="32400501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Titel 1">
            <a:extLst>
              <a:ext uri="{FF2B5EF4-FFF2-40B4-BE49-F238E27FC236}">
                <a16:creationId xmlns:a16="http://schemas.microsoft.com/office/drawing/2014/main" id="{8FF47967-FE9F-4586-B037-0FD0D891E4C3}"/>
              </a:ext>
            </a:extLst>
          </p:cNvPr>
          <p:cNvSpPr>
            <a:spLocks noGrp="1"/>
          </p:cNvSpPr>
          <p:nvPr>
            <p:ph type="ctrTitle"/>
          </p:nvPr>
        </p:nvSpPr>
        <p:spPr>
          <a:xfrm>
            <a:off x="300834" y="273953"/>
            <a:ext cx="11590331" cy="430887"/>
          </a:xfrm>
        </p:spPr>
        <p:txBody>
          <a:bodyPr/>
          <a:lstStyle/>
          <a:p>
            <a:pPr eaLnBrk="1" hangingPunct="1"/>
            <a:r>
              <a:rPr lang="nl-NL" altLang="nl-NL" b="0" dirty="0">
                <a:latin typeface="Arial Black" panose="020B0A04020102020204" pitchFamily="34" charset="0"/>
                <a:ea typeface="ＭＳ Ｐゴシック" panose="020B0600070205080204" pitchFamily="34" charset="-128"/>
                <a:cs typeface="Tahoma" panose="020B0604030504040204" pitchFamily="34" charset="0"/>
              </a:rPr>
              <a:t>AFRONDING EN VERVOLG</a:t>
            </a:r>
          </a:p>
        </p:txBody>
      </p:sp>
      <p:sp>
        <p:nvSpPr>
          <p:cNvPr id="5" name="Tijdelijke aanduiding voor inhoud 2">
            <a:extLst>
              <a:ext uri="{FF2B5EF4-FFF2-40B4-BE49-F238E27FC236}">
                <a16:creationId xmlns:a16="http://schemas.microsoft.com/office/drawing/2014/main" id="{62C2413A-E1FB-43B2-BDD5-AFE5BC17D24D}"/>
              </a:ext>
            </a:extLst>
          </p:cNvPr>
          <p:cNvSpPr txBox="1">
            <a:spLocks/>
          </p:cNvSpPr>
          <p:nvPr/>
        </p:nvSpPr>
        <p:spPr bwMode="auto">
          <a:xfrm>
            <a:off x="927053" y="1424190"/>
            <a:ext cx="6627843" cy="4710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lnSpcReduction="10000"/>
          </a:bodyPr>
          <a:lstStyle>
            <a:lvl1pPr marL="0" indent="0" algn="l" defTabSz="457200" rtl="0" eaLnBrk="0" fontAlgn="base" hangingPunct="0">
              <a:spcBef>
                <a:spcPct val="20000"/>
              </a:spcBef>
              <a:spcAft>
                <a:spcPct val="0"/>
              </a:spcAft>
              <a:buFont typeface="Arial" panose="020B0604020202020204" pitchFamily="34" charset="0"/>
              <a:buNone/>
              <a:defRPr sz="2000" kern="1200">
                <a:solidFill>
                  <a:srgbClr val="E11E2D"/>
                </a:solidFill>
                <a:latin typeface="Tahoma"/>
                <a:ea typeface="ＭＳ Ｐゴシック" charset="-128"/>
                <a:cs typeface="ＭＳ Ｐゴシック" charset="-128"/>
              </a:defRPr>
            </a:lvl1pPr>
            <a:lvl2pPr marL="457200" indent="0" algn="ctr" defTabSz="457200"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Tahoma"/>
                <a:ea typeface="ＭＳ Ｐゴシック" charset="-128"/>
                <a:cs typeface="+mn-cs"/>
              </a:defRPr>
            </a:lvl2pPr>
            <a:lvl3pPr marL="914400" indent="0" algn="ctr" defTabSz="457200"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Tahoma"/>
                <a:ea typeface="ヒラギノ角ゴ Pro W3" pitchFamily="-112" charset="-128"/>
                <a:cs typeface="ヒラギノ角ゴ Pro W3" charset="-128"/>
              </a:defRPr>
            </a:lvl3pPr>
            <a:lvl4pPr marL="1371600" indent="0" algn="ctr" defTabSz="457200"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Tahoma"/>
                <a:ea typeface="ヒラギノ角ゴ Pro W3" pitchFamily="-112" charset="-128"/>
                <a:cs typeface="ヒラギノ角ゴ Pro W3" charset="-128"/>
              </a:defRPr>
            </a:lvl4pPr>
            <a:lvl5pPr marL="1828800" indent="0" algn="ctr" defTabSz="457200"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Tahoma"/>
                <a:ea typeface="ヒラギノ角ゴ Pro W3" pitchFamily="-112" charset="-128"/>
                <a:cs typeface="ヒラギノ角ゴ Pro W3" charset="-128"/>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nSpc>
                <a:spcPct val="150000"/>
              </a:lnSpc>
            </a:pPr>
            <a:r>
              <a:rPr lang="nl-NL" dirty="0">
                <a:solidFill>
                  <a:schemeClr val="tx1"/>
                </a:solidFill>
                <a:latin typeface="Arial" panose="020B0604020202020204" pitchFamily="34" charset="0"/>
                <a:cs typeface="Arial" panose="020B0604020202020204" pitchFamily="34" charset="0"/>
              </a:rPr>
              <a:t>Ga aan de slag – zoek elkaar op, </a:t>
            </a:r>
            <a:br>
              <a:rPr lang="nl-NL" dirty="0">
                <a:solidFill>
                  <a:schemeClr val="tx1"/>
                </a:solidFill>
                <a:latin typeface="Arial" panose="020B0604020202020204" pitchFamily="34" charset="0"/>
                <a:cs typeface="Arial" panose="020B0604020202020204" pitchFamily="34" charset="0"/>
              </a:rPr>
            </a:br>
            <a:r>
              <a:rPr lang="nl-NL" dirty="0">
                <a:solidFill>
                  <a:schemeClr val="tx1"/>
                </a:solidFill>
                <a:latin typeface="Arial" panose="020B0604020202020204" pitchFamily="34" charset="0"/>
                <a:cs typeface="Arial" panose="020B0604020202020204" pitchFamily="34" charset="0"/>
              </a:rPr>
              <a:t>intern en bij je ketenpartners!</a:t>
            </a:r>
          </a:p>
          <a:p>
            <a:pPr>
              <a:lnSpc>
                <a:spcPct val="150000"/>
              </a:lnSpc>
            </a:pPr>
            <a:endParaRPr lang="nl-NL" dirty="0">
              <a:solidFill>
                <a:schemeClr val="tx1"/>
              </a:solidFill>
              <a:latin typeface="Arial" panose="020B0604020202020204" pitchFamily="34" charset="0"/>
              <a:cs typeface="Arial" panose="020B0604020202020204" pitchFamily="34" charset="0"/>
            </a:endParaRPr>
          </a:p>
          <a:p>
            <a:pPr>
              <a:lnSpc>
                <a:spcPct val="150000"/>
              </a:lnSpc>
            </a:pPr>
            <a:r>
              <a:rPr lang="nl-NL" b="1" dirty="0">
                <a:solidFill>
                  <a:schemeClr val="tx1"/>
                </a:solidFill>
                <a:latin typeface="Arial" panose="020B0604020202020204" pitchFamily="34" charset="0"/>
                <a:cs typeface="Arial" panose="020B0604020202020204" pitchFamily="34" charset="0"/>
              </a:rPr>
              <a:t>Voorstel vervolg</a:t>
            </a:r>
          </a:p>
          <a:p>
            <a:pPr>
              <a:lnSpc>
                <a:spcPct val="150000"/>
              </a:lnSpc>
            </a:pPr>
            <a:r>
              <a:rPr lang="nl-NL" dirty="0">
                <a:solidFill>
                  <a:schemeClr val="tx1"/>
                </a:solidFill>
                <a:latin typeface="Arial" panose="020B0604020202020204" pitchFamily="34" charset="0"/>
                <a:cs typeface="Arial" panose="020B0604020202020204" pitchFamily="34" charset="0"/>
              </a:rPr>
              <a:t>Over ongeveer 2 maanden vanuit </a:t>
            </a:r>
            <a:br>
              <a:rPr lang="nl-NL" dirty="0">
                <a:solidFill>
                  <a:schemeClr val="tx1"/>
                </a:solidFill>
                <a:latin typeface="Arial" panose="020B0604020202020204" pitchFamily="34" charset="0"/>
                <a:cs typeface="Arial" panose="020B0604020202020204" pitchFamily="34" charset="0"/>
              </a:rPr>
            </a:br>
            <a:r>
              <a:rPr lang="nl-NL" dirty="0">
                <a:solidFill>
                  <a:schemeClr val="tx1"/>
                </a:solidFill>
                <a:latin typeface="Arial" panose="020B0604020202020204" pitchFamily="34" charset="0"/>
                <a:cs typeface="Arial" panose="020B0604020202020204" pitchFamily="34" charset="0"/>
              </a:rPr>
              <a:t>de Regiosamenwerking</a:t>
            </a:r>
          </a:p>
          <a:p>
            <a:pPr>
              <a:lnSpc>
                <a:spcPct val="150000"/>
              </a:lnSpc>
            </a:pPr>
            <a:endParaRPr lang="nl-NL" dirty="0">
              <a:solidFill>
                <a:schemeClr val="tx1"/>
              </a:solidFill>
              <a:latin typeface="Arial" panose="020B0604020202020204" pitchFamily="34" charset="0"/>
              <a:cs typeface="Arial" panose="020B0604020202020204" pitchFamily="34" charset="0"/>
            </a:endParaRPr>
          </a:p>
          <a:p>
            <a:pPr>
              <a:lnSpc>
                <a:spcPct val="150000"/>
              </a:lnSpc>
            </a:pPr>
            <a:r>
              <a:rPr lang="nl-NL" b="1" dirty="0">
                <a:solidFill>
                  <a:schemeClr val="tx1"/>
                </a:solidFill>
                <a:latin typeface="Arial" panose="020B0604020202020204" pitchFamily="34" charset="0"/>
                <a:cs typeface="Arial" panose="020B0604020202020204" pitchFamily="34" charset="0"/>
              </a:rPr>
              <a:t>Suggesties en vragen over vervolg?</a:t>
            </a:r>
          </a:p>
          <a:p>
            <a:pPr>
              <a:lnSpc>
                <a:spcPct val="150000"/>
              </a:lnSpc>
            </a:pPr>
            <a:r>
              <a:rPr lang="nl-NL" dirty="0">
                <a:solidFill>
                  <a:schemeClr val="tx1"/>
                </a:solidFill>
                <a:latin typeface="Arial" panose="020B0604020202020204" pitchFamily="34" charset="0"/>
                <a:cs typeface="Arial" panose="020B0604020202020204" pitchFamily="34" charset="0"/>
                <a:hlinkClick r:id="rId3"/>
              </a:rPr>
              <a:t>h.vangroningenschinkel@debilt.nl</a:t>
            </a:r>
            <a:endParaRPr lang="nl-NL" dirty="0">
              <a:solidFill>
                <a:schemeClr val="tx1"/>
              </a:solidFill>
              <a:latin typeface="Arial" panose="020B0604020202020204" pitchFamily="34" charset="0"/>
              <a:cs typeface="Arial" panose="020B0604020202020204" pitchFamily="34" charset="0"/>
            </a:endParaRPr>
          </a:p>
          <a:p>
            <a:pPr>
              <a:lnSpc>
                <a:spcPct val="150000"/>
              </a:lnSpc>
            </a:pPr>
            <a:r>
              <a:rPr lang="nl-NL" dirty="0">
                <a:solidFill>
                  <a:schemeClr val="tx1"/>
                </a:solidFill>
                <a:latin typeface="Arial" panose="020B0604020202020204" pitchFamily="34" charset="0"/>
                <a:cs typeface="Arial" panose="020B0604020202020204" pitchFamily="34" charset="0"/>
                <a:hlinkClick r:id="rId4"/>
              </a:rPr>
              <a:t>j.vankoutrik@hetutrechtsarchief.nl</a:t>
            </a:r>
            <a:endParaRPr lang="nl-NL" dirty="0">
              <a:solidFill>
                <a:schemeClr val="tx1"/>
              </a:solidFill>
              <a:latin typeface="Arial" panose="020B0604020202020204" pitchFamily="34" charset="0"/>
              <a:cs typeface="Arial" panose="020B0604020202020204" pitchFamily="34" charset="0"/>
            </a:endParaRPr>
          </a:p>
        </p:txBody>
      </p:sp>
      <p:pic>
        <p:nvPicPr>
          <p:cNvPr id="4" name="Picture 2">
            <a:extLst>
              <a:ext uri="{FF2B5EF4-FFF2-40B4-BE49-F238E27FC236}">
                <a16:creationId xmlns:a16="http://schemas.microsoft.com/office/drawing/2014/main" id="{77E9DCFC-DB56-4F18-BC23-372D4AD2479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50427" y="408373"/>
            <a:ext cx="4404152" cy="3832011"/>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a:extLst>
              <a:ext uri="{FF2B5EF4-FFF2-40B4-BE49-F238E27FC236}">
                <a16:creationId xmlns:a16="http://schemas.microsoft.com/office/drawing/2014/main" id="{5EB3BFFA-07A2-4C75-BD29-0D49AFD55289}"/>
              </a:ext>
            </a:extLst>
          </p:cNvPr>
          <p:cNvPicPr>
            <a:picLocks noChangeAspect="1"/>
          </p:cNvPicPr>
          <p:nvPr/>
        </p:nvPicPr>
        <p:blipFill>
          <a:blip r:embed="rId6"/>
          <a:stretch>
            <a:fillRect/>
          </a:stretch>
        </p:blipFill>
        <p:spPr>
          <a:xfrm>
            <a:off x="9968708" y="184898"/>
            <a:ext cx="2061052" cy="2914618"/>
          </a:xfrm>
          <a:prstGeom prst="rect">
            <a:avLst/>
          </a:prstGeom>
          <a:ln>
            <a:solidFill>
              <a:schemeClr val="tx1"/>
            </a:solidFill>
          </a:ln>
        </p:spPr>
      </p:pic>
      <p:pic>
        <p:nvPicPr>
          <p:cNvPr id="8" name="Afbeelding 7">
            <a:extLst>
              <a:ext uri="{FF2B5EF4-FFF2-40B4-BE49-F238E27FC236}">
                <a16:creationId xmlns:a16="http://schemas.microsoft.com/office/drawing/2014/main" id="{9379DCA3-8177-45CA-AD5E-45C6CE878136}"/>
              </a:ext>
            </a:extLst>
          </p:cNvPr>
          <p:cNvPicPr>
            <a:picLocks noChangeAspect="1"/>
          </p:cNvPicPr>
          <p:nvPr/>
        </p:nvPicPr>
        <p:blipFill>
          <a:blip r:embed="rId7"/>
          <a:stretch>
            <a:fillRect/>
          </a:stretch>
        </p:blipFill>
        <p:spPr>
          <a:xfrm>
            <a:off x="7856739" y="3627805"/>
            <a:ext cx="4335262" cy="3230195"/>
          </a:xfrm>
          <a:prstGeom prst="rect">
            <a:avLst/>
          </a:prstGeom>
        </p:spPr>
      </p:pic>
    </p:spTree>
    <p:extLst>
      <p:ext uri="{BB962C8B-B14F-4D97-AF65-F5344CB8AC3E}">
        <p14:creationId xmlns:p14="http://schemas.microsoft.com/office/powerpoint/2010/main" val="4106719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Titel 1">
            <a:extLst>
              <a:ext uri="{FF2B5EF4-FFF2-40B4-BE49-F238E27FC236}">
                <a16:creationId xmlns:a16="http://schemas.microsoft.com/office/drawing/2014/main" id="{8FF47967-FE9F-4586-B037-0FD0D891E4C3}"/>
              </a:ext>
            </a:extLst>
          </p:cNvPr>
          <p:cNvSpPr>
            <a:spLocks noGrp="1"/>
          </p:cNvSpPr>
          <p:nvPr>
            <p:ph type="ctrTitle"/>
          </p:nvPr>
        </p:nvSpPr>
        <p:spPr>
          <a:xfrm>
            <a:off x="300834" y="273953"/>
            <a:ext cx="11590331" cy="430887"/>
          </a:xfrm>
        </p:spPr>
        <p:txBody>
          <a:bodyPr/>
          <a:lstStyle/>
          <a:p>
            <a:pPr eaLnBrk="1" hangingPunct="1"/>
            <a:r>
              <a:rPr lang="nl-NL" altLang="nl-NL" b="0" dirty="0">
                <a:latin typeface="Arial Black" panose="020B0A04020102020204" pitchFamily="34" charset="0"/>
                <a:ea typeface="ＭＳ Ｐゴシック" panose="020B0600070205080204" pitchFamily="34" charset="-128"/>
                <a:cs typeface="Tahoma" panose="020B0604030504040204" pitchFamily="34" charset="0"/>
              </a:rPr>
              <a:t>PROGRAMMA</a:t>
            </a:r>
          </a:p>
        </p:txBody>
      </p:sp>
      <p:sp>
        <p:nvSpPr>
          <p:cNvPr id="27651" name="Subtitel 2">
            <a:extLst>
              <a:ext uri="{FF2B5EF4-FFF2-40B4-BE49-F238E27FC236}">
                <a16:creationId xmlns:a16="http://schemas.microsoft.com/office/drawing/2014/main" id="{F28ED427-54B9-46DA-95DA-57F44FBCB8BF}"/>
              </a:ext>
            </a:extLst>
          </p:cNvPr>
          <p:cNvSpPr>
            <a:spLocks noGrp="1"/>
          </p:cNvSpPr>
          <p:nvPr>
            <p:ph type="subTitle" idx="1"/>
          </p:nvPr>
        </p:nvSpPr>
        <p:spPr>
          <a:xfrm>
            <a:off x="1876135" y="1550403"/>
            <a:ext cx="8759324" cy="4276662"/>
          </a:xfrm>
        </p:spPr>
        <p:txBody>
          <a:bodyPr>
            <a:normAutofit/>
          </a:bodyPr>
          <a:lstStyle/>
          <a:p>
            <a:pPr>
              <a:lnSpc>
                <a:spcPct val="150000"/>
              </a:lnSpc>
              <a:spcAft>
                <a:spcPts val="800"/>
              </a:spcAft>
            </a:pPr>
            <a:r>
              <a:rPr lang="nl-NL" sz="2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13.40 uur -</a:t>
            </a:r>
            <a:r>
              <a:rPr lang="nl-NL" sz="2000" dirty="0">
                <a:solidFill>
                  <a:schemeClr val="tx1"/>
                </a:solidFill>
                <a:effectLst/>
                <a:latin typeface="Arial" panose="020B0604020202020204" pitchFamily="34" charset="0"/>
                <a:ea typeface="Calibri" panose="020F0502020204030204" pitchFamily="34" charset="0"/>
                <a:cs typeface="Arial" panose="020B0604020202020204" pitchFamily="34" charset="0"/>
              </a:rPr>
              <a:t> inleiding door Joost van Koutrik</a:t>
            </a:r>
          </a:p>
          <a:p>
            <a:pPr>
              <a:lnSpc>
                <a:spcPct val="150000"/>
              </a:lnSpc>
              <a:spcAft>
                <a:spcPts val="800"/>
              </a:spcAft>
            </a:pPr>
            <a:r>
              <a:rPr lang="nl-NL" sz="2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14.00 uur -</a:t>
            </a:r>
            <a:r>
              <a:rPr lang="nl-NL" sz="2000" dirty="0">
                <a:solidFill>
                  <a:schemeClr val="tx1"/>
                </a:solidFill>
                <a:effectLst/>
                <a:latin typeface="Arial" panose="020B0604020202020204" pitchFamily="34" charset="0"/>
                <a:ea typeface="Calibri" panose="020F0502020204030204" pitchFamily="34" charset="0"/>
                <a:cs typeface="Arial" panose="020B0604020202020204" pitchFamily="34" charset="0"/>
              </a:rPr>
              <a:t> spanningen/buikpijn bij de verschillende overheden</a:t>
            </a:r>
          </a:p>
          <a:p>
            <a:pPr>
              <a:lnSpc>
                <a:spcPct val="150000"/>
              </a:lnSpc>
              <a:spcAft>
                <a:spcPts val="800"/>
              </a:spcAft>
            </a:pPr>
            <a:r>
              <a:rPr lang="nl-NL" sz="2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14.50 uur -</a:t>
            </a:r>
            <a:r>
              <a:rPr lang="nl-NL" sz="2000" dirty="0">
                <a:solidFill>
                  <a:schemeClr val="tx1"/>
                </a:solidFill>
                <a:effectLst/>
                <a:latin typeface="Arial" panose="020B0604020202020204" pitchFamily="34" charset="0"/>
                <a:ea typeface="Calibri" panose="020F0502020204030204" pitchFamily="34" charset="0"/>
                <a:cs typeface="Arial" panose="020B0604020202020204" pitchFamily="34" charset="0"/>
              </a:rPr>
              <a:t> samen de buikpijn wegwerken</a:t>
            </a:r>
          </a:p>
          <a:p>
            <a:pPr>
              <a:lnSpc>
                <a:spcPct val="150000"/>
              </a:lnSpc>
              <a:spcAft>
                <a:spcPts val="800"/>
              </a:spcAft>
            </a:pPr>
            <a:r>
              <a:rPr lang="nl-NL" sz="2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14.55 uur -</a:t>
            </a:r>
            <a:r>
              <a:rPr lang="nl-NL" sz="2000" dirty="0">
                <a:solidFill>
                  <a:schemeClr val="tx1"/>
                </a:solidFill>
                <a:effectLst/>
                <a:latin typeface="Arial" panose="020B0604020202020204" pitchFamily="34" charset="0"/>
                <a:ea typeface="Calibri" panose="020F0502020204030204" pitchFamily="34" charset="0"/>
                <a:cs typeface="Arial" panose="020B0604020202020204" pitchFamily="34" charset="0"/>
              </a:rPr>
              <a:t> pauze op weg naar break-outs</a:t>
            </a:r>
          </a:p>
          <a:p>
            <a:pPr>
              <a:lnSpc>
                <a:spcPct val="150000"/>
              </a:lnSpc>
              <a:spcAft>
                <a:spcPts val="800"/>
              </a:spcAft>
            </a:pPr>
            <a:r>
              <a:rPr lang="nl-NL" sz="2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15.00 uur -</a:t>
            </a:r>
            <a:r>
              <a:rPr lang="nl-NL" sz="2000" dirty="0">
                <a:solidFill>
                  <a:schemeClr val="tx1"/>
                </a:solidFill>
                <a:effectLst/>
                <a:latin typeface="Arial" panose="020B0604020202020204" pitchFamily="34" charset="0"/>
                <a:ea typeface="Calibri" panose="020F0502020204030204" pitchFamily="34" charset="0"/>
                <a:cs typeface="Arial" panose="020B0604020202020204" pitchFamily="34" charset="0"/>
              </a:rPr>
              <a:t> 4 break-outs</a:t>
            </a:r>
          </a:p>
          <a:p>
            <a:pPr>
              <a:lnSpc>
                <a:spcPct val="150000"/>
              </a:lnSpc>
              <a:spcAft>
                <a:spcPts val="800"/>
              </a:spcAft>
            </a:pPr>
            <a:r>
              <a:rPr lang="nl-NL" sz="2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15.40 uur -</a:t>
            </a:r>
            <a:r>
              <a:rPr lang="nl-NL" sz="2000" dirty="0">
                <a:solidFill>
                  <a:schemeClr val="tx1"/>
                </a:solidFill>
                <a:effectLst/>
                <a:latin typeface="Arial" panose="020B0604020202020204" pitchFamily="34" charset="0"/>
                <a:ea typeface="Calibri" panose="020F0502020204030204" pitchFamily="34" charset="0"/>
                <a:cs typeface="Arial" panose="020B0604020202020204" pitchFamily="34" charset="0"/>
              </a:rPr>
              <a:t> plenaire terugkoppeling en afspraken maken</a:t>
            </a:r>
          </a:p>
        </p:txBody>
      </p:sp>
    </p:spTree>
    <p:extLst>
      <p:ext uri="{BB962C8B-B14F-4D97-AF65-F5344CB8AC3E}">
        <p14:creationId xmlns:p14="http://schemas.microsoft.com/office/powerpoint/2010/main" val="20138410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Titel 1">
            <a:extLst>
              <a:ext uri="{FF2B5EF4-FFF2-40B4-BE49-F238E27FC236}">
                <a16:creationId xmlns:a16="http://schemas.microsoft.com/office/drawing/2014/main" id="{8FF47967-FE9F-4586-B037-0FD0D891E4C3}"/>
              </a:ext>
            </a:extLst>
          </p:cNvPr>
          <p:cNvSpPr>
            <a:spLocks noGrp="1"/>
          </p:cNvSpPr>
          <p:nvPr>
            <p:ph type="ctrTitle"/>
          </p:nvPr>
        </p:nvSpPr>
        <p:spPr>
          <a:xfrm>
            <a:off x="300834" y="273953"/>
            <a:ext cx="11590331" cy="430887"/>
          </a:xfrm>
        </p:spPr>
        <p:txBody>
          <a:bodyPr/>
          <a:lstStyle/>
          <a:p>
            <a:pPr eaLnBrk="1" hangingPunct="1"/>
            <a:r>
              <a:rPr lang="nl-NL" altLang="nl-NL" b="0" dirty="0">
                <a:latin typeface="Arial Black" panose="020B0A04020102020204" pitchFamily="34" charset="0"/>
                <a:ea typeface="ＭＳ Ｐゴシック" panose="020B0600070205080204" pitchFamily="34" charset="-128"/>
                <a:cs typeface="Tahoma" panose="020B0604030504040204" pitchFamily="34" charset="0"/>
              </a:rPr>
              <a:t>WAAR GAAT DIT WEBINAR OVER?</a:t>
            </a:r>
          </a:p>
        </p:txBody>
      </p:sp>
      <p:sp>
        <p:nvSpPr>
          <p:cNvPr id="27651" name="Subtitel 2">
            <a:extLst>
              <a:ext uri="{FF2B5EF4-FFF2-40B4-BE49-F238E27FC236}">
                <a16:creationId xmlns:a16="http://schemas.microsoft.com/office/drawing/2014/main" id="{F28ED427-54B9-46DA-95DA-57F44FBCB8BF}"/>
              </a:ext>
            </a:extLst>
          </p:cNvPr>
          <p:cNvSpPr>
            <a:spLocks noGrp="1"/>
          </p:cNvSpPr>
          <p:nvPr>
            <p:ph type="subTitle" idx="1"/>
          </p:nvPr>
        </p:nvSpPr>
        <p:spPr>
          <a:xfrm>
            <a:off x="1378830" y="1550403"/>
            <a:ext cx="8759324" cy="4276662"/>
          </a:xfrm>
        </p:spPr>
        <p:txBody>
          <a:bodyPr>
            <a:normAutofit/>
          </a:bodyPr>
          <a:lstStyle/>
          <a:p>
            <a:pPr>
              <a:lnSpc>
                <a:spcPct val="150000"/>
              </a:lnSpc>
              <a:spcAft>
                <a:spcPts val="800"/>
              </a:spcAft>
            </a:pPr>
            <a:r>
              <a:rPr lang="nl-NL" sz="2000" dirty="0">
                <a:solidFill>
                  <a:schemeClr val="tx1"/>
                </a:solidFill>
                <a:effectLst/>
                <a:latin typeface="Arial" panose="020B0604020202020204" pitchFamily="34" charset="0"/>
                <a:ea typeface="Calibri" panose="020F0502020204030204" pitchFamily="34" charset="0"/>
                <a:cs typeface="Arial" panose="020B0604020202020204" pitchFamily="34" charset="0"/>
              </a:rPr>
              <a:t>De </a:t>
            </a:r>
            <a:r>
              <a:rPr lang="nl-NL" sz="2000" b="1" dirty="0">
                <a:effectLst/>
                <a:latin typeface="Arial" panose="020B0604020202020204" pitchFamily="34" charset="0"/>
                <a:ea typeface="Calibri" panose="020F0502020204030204" pitchFamily="34" charset="0"/>
                <a:cs typeface="Arial" panose="020B0604020202020204" pitchFamily="34" charset="0"/>
              </a:rPr>
              <a:t>Omgevingswet</a:t>
            </a:r>
            <a:r>
              <a:rPr lang="nl-NL" sz="2000" dirty="0">
                <a:solidFill>
                  <a:schemeClr val="tx1"/>
                </a:solidFill>
                <a:effectLst/>
                <a:latin typeface="Arial" panose="020B0604020202020204" pitchFamily="34" charset="0"/>
                <a:ea typeface="Calibri" panose="020F0502020204030204" pitchFamily="34" charset="0"/>
                <a:cs typeface="Arial" panose="020B0604020202020204" pitchFamily="34" charset="0"/>
              </a:rPr>
              <a:t> gaat over samenwerking in de fysieke leefomgeving tussen diverse overheden (ketensamenwerking).</a:t>
            </a:r>
          </a:p>
          <a:p>
            <a:pPr>
              <a:lnSpc>
                <a:spcPct val="150000"/>
              </a:lnSpc>
              <a:spcAft>
                <a:spcPts val="800"/>
              </a:spcAft>
            </a:pPr>
            <a:r>
              <a:rPr lang="nl-NL" sz="2000" dirty="0">
                <a:solidFill>
                  <a:schemeClr val="tx1"/>
                </a:solidFill>
                <a:effectLst/>
                <a:latin typeface="Arial" panose="020B0604020202020204" pitchFamily="34" charset="0"/>
                <a:ea typeface="Calibri" panose="020F0502020204030204" pitchFamily="34" charset="0"/>
                <a:cs typeface="Arial" panose="020B0604020202020204" pitchFamily="34" charset="0"/>
              </a:rPr>
              <a:t>Hoe </a:t>
            </a:r>
            <a:r>
              <a:rPr lang="nl-NL" sz="2000" b="1" dirty="0">
                <a:effectLst/>
                <a:latin typeface="Arial" panose="020B0604020202020204" pitchFamily="34" charset="0"/>
                <a:ea typeface="Calibri" panose="020F0502020204030204" pitchFamily="34" charset="0"/>
                <a:cs typeface="Arial" panose="020B0604020202020204" pitchFamily="34" charset="0"/>
              </a:rPr>
              <a:t>structureren en automatiseren </a:t>
            </a:r>
            <a:r>
              <a:rPr lang="nl-NL" sz="2000" dirty="0">
                <a:solidFill>
                  <a:schemeClr val="tx1"/>
                </a:solidFill>
                <a:effectLst/>
                <a:latin typeface="Arial" panose="020B0604020202020204" pitchFamily="34" charset="0"/>
                <a:ea typeface="Calibri" panose="020F0502020204030204" pitchFamily="34" charset="0"/>
                <a:cs typeface="Arial" panose="020B0604020202020204" pitchFamily="34" charset="0"/>
              </a:rPr>
              <a:t>we de communicatie die nodig is om gegevens te delen en beschikbaar te stellen.</a:t>
            </a:r>
          </a:p>
          <a:p>
            <a:pPr>
              <a:lnSpc>
                <a:spcPct val="150000"/>
              </a:lnSpc>
              <a:spcAft>
                <a:spcPts val="800"/>
              </a:spcAft>
            </a:pPr>
            <a:r>
              <a:rPr lang="nl-NL" sz="2000" dirty="0">
                <a:solidFill>
                  <a:schemeClr val="tx1"/>
                </a:solidFill>
                <a:effectLst/>
                <a:latin typeface="Arial" panose="020B0604020202020204" pitchFamily="34" charset="0"/>
                <a:ea typeface="Calibri" panose="020F0502020204030204" pitchFamily="34" charset="0"/>
                <a:cs typeface="Arial" panose="020B0604020202020204" pitchFamily="34" charset="0"/>
              </a:rPr>
              <a:t>Hoe organiseren we de </a:t>
            </a:r>
            <a:r>
              <a:rPr lang="nl-NL" sz="2000" b="1" dirty="0">
                <a:effectLst/>
                <a:latin typeface="Arial" panose="020B0604020202020204" pitchFamily="34" charset="0"/>
                <a:ea typeface="Calibri" panose="020F0502020204030204" pitchFamily="34" charset="0"/>
                <a:cs typeface="Arial" panose="020B0604020202020204" pitchFamily="34" charset="0"/>
              </a:rPr>
              <a:t>ketenarchivering</a:t>
            </a:r>
            <a:r>
              <a:rPr lang="nl-NL" sz="2000" dirty="0">
                <a:solidFill>
                  <a:schemeClr val="tx1"/>
                </a:solidFill>
                <a:effectLst/>
                <a:latin typeface="Arial" panose="020B0604020202020204" pitchFamily="34" charset="0"/>
                <a:ea typeface="Calibri" panose="020F0502020204030204" pitchFamily="34" charset="0"/>
                <a:cs typeface="Arial" panose="020B0604020202020204" pitchFamily="34" charset="0"/>
              </a:rPr>
              <a:t>? Hoe houden wij het geordend en gestructureerd? Wie is zorgdrager in de verschillende processen?</a:t>
            </a:r>
          </a:p>
          <a:p>
            <a:pPr>
              <a:lnSpc>
                <a:spcPct val="150000"/>
              </a:lnSpc>
              <a:spcAft>
                <a:spcPts val="800"/>
              </a:spcAft>
            </a:pPr>
            <a:r>
              <a:rPr lang="nl-NL" sz="2000" dirty="0">
                <a:solidFill>
                  <a:schemeClr val="tx1"/>
                </a:solidFill>
                <a:effectLst/>
                <a:latin typeface="Arial" panose="020B0604020202020204" pitchFamily="34" charset="0"/>
                <a:ea typeface="Calibri" panose="020F0502020204030204" pitchFamily="34" charset="0"/>
                <a:cs typeface="Arial" panose="020B0604020202020204" pitchFamily="34" charset="0"/>
              </a:rPr>
              <a:t>Waar archiveren: eigen systemen of in het DSO?</a:t>
            </a:r>
          </a:p>
        </p:txBody>
      </p:sp>
    </p:spTree>
    <p:extLst>
      <p:ext uri="{BB962C8B-B14F-4D97-AF65-F5344CB8AC3E}">
        <p14:creationId xmlns:p14="http://schemas.microsoft.com/office/powerpoint/2010/main" val="38720258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Titel 1">
            <a:extLst>
              <a:ext uri="{FF2B5EF4-FFF2-40B4-BE49-F238E27FC236}">
                <a16:creationId xmlns:a16="http://schemas.microsoft.com/office/drawing/2014/main" id="{8FF47967-FE9F-4586-B037-0FD0D891E4C3}"/>
              </a:ext>
            </a:extLst>
          </p:cNvPr>
          <p:cNvSpPr>
            <a:spLocks noGrp="1"/>
          </p:cNvSpPr>
          <p:nvPr>
            <p:ph type="ctrTitle"/>
          </p:nvPr>
        </p:nvSpPr>
        <p:spPr>
          <a:xfrm>
            <a:off x="300834" y="273953"/>
            <a:ext cx="11590331" cy="430887"/>
          </a:xfrm>
        </p:spPr>
        <p:txBody>
          <a:bodyPr/>
          <a:lstStyle/>
          <a:p>
            <a:pPr eaLnBrk="1" hangingPunct="1"/>
            <a:r>
              <a:rPr lang="nl-NL" altLang="nl-NL" b="0" dirty="0">
                <a:latin typeface="Arial Black" panose="020B0A04020102020204" pitchFamily="34" charset="0"/>
                <a:ea typeface="ＭＳ Ｐゴシック" panose="020B0600070205080204" pitchFamily="34" charset="-128"/>
                <a:cs typeface="Tahoma" panose="020B0604030504040204" pitchFamily="34" charset="0"/>
              </a:rPr>
              <a:t>WAAR STAAN WE?</a:t>
            </a:r>
          </a:p>
        </p:txBody>
      </p:sp>
      <p:sp>
        <p:nvSpPr>
          <p:cNvPr id="27651" name="Subtitel 2">
            <a:extLst>
              <a:ext uri="{FF2B5EF4-FFF2-40B4-BE49-F238E27FC236}">
                <a16:creationId xmlns:a16="http://schemas.microsoft.com/office/drawing/2014/main" id="{F28ED427-54B9-46DA-95DA-57F44FBCB8BF}"/>
              </a:ext>
            </a:extLst>
          </p:cNvPr>
          <p:cNvSpPr>
            <a:spLocks noGrp="1"/>
          </p:cNvSpPr>
          <p:nvPr>
            <p:ph type="subTitle" idx="1"/>
          </p:nvPr>
        </p:nvSpPr>
        <p:spPr>
          <a:xfrm>
            <a:off x="1378830" y="1550403"/>
            <a:ext cx="8759324" cy="4276662"/>
          </a:xfrm>
        </p:spPr>
        <p:txBody>
          <a:bodyPr>
            <a:normAutofit/>
          </a:bodyPr>
          <a:lstStyle/>
          <a:p>
            <a:pPr>
              <a:lnSpc>
                <a:spcPct val="150000"/>
              </a:lnSpc>
              <a:spcAft>
                <a:spcPts val="800"/>
              </a:spcAft>
            </a:pPr>
            <a:r>
              <a:rPr lang="nl-NL" sz="2000" dirty="0">
                <a:solidFill>
                  <a:schemeClr val="tx1"/>
                </a:solidFill>
                <a:effectLst/>
                <a:latin typeface="Arial" panose="020B0604020202020204" pitchFamily="34" charset="0"/>
                <a:ea typeface="Calibri" panose="020F0502020204030204" pitchFamily="34" charset="0"/>
                <a:cs typeface="Arial" panose="020B0604020202020204" pitchFamily="34" charset="0"/>
              </a:rPr>
              <a:t>Er is al veel voorwerk gedaan door Ben de Jong en Joost van Koutrik.</a:t>
            </a:r>
          </a:p>
          <a:p>
            <a:pPr>
              <a:lnSpc>
                <a:spcPct val="150000"/>
              </a:lnSpc>
              <a:spcAft>
                <a:spcPts val="800"/>
              </a:spcAft>
            </a:pPr>
            <a:r>
              <a:rPr lang="nl-NL" sz="2000" dirty="0">
                <a:solidFill>
                  <a:schemeClr val="tx1"/>
                </a:solidFill>
                <a:effectLst/>
                <a:latin typeface="Arial" panose="020B0604020202020204" pitchFamily="34" charset="0"/>
                <a:ea typeface="Calibri" panose="020F0502020204030204" pitchFamily="34" charset="0"/>
                <a:cs typeface="Arial" panose="020B0604020202020204" pitchFamily="34" charset="0"/>
              </a:rPr>
              <a:t>Is informatiebeheer al aangehaakt bij iedereen?</a:t>
            </a:r>
          </a:p>
          <a:p>
            <a:pPr>
              <a:lnSpc>
                <a:spcPct val="150000"/>
              </a:lnSpc>
              <a:spcAft>
                <a:spcPts val="800"/>
              </a:spcAft>
            </a:pPr>
            <a:r>
              <a:rPr lang="nl-NL" sz="2000" dirty="0">
                <a:solidFill>
                  <a:schemeClr val="tx1"/>
                </a:solidFill>
                <a:effectLst/>
                <a:latin typeface="Arial" panose="020B0604020202020204" pitchFamily="34" charset="0"/>
                <a:ea typeface="Calibri" panose="020F0502020204030204" pitchFamily="34" charset="0"/>
                <a:cs typeface="Arial" panose="020B0604020202020204" pitchFamily="34" charset="0"/>
              </a:rPr>
              <a:t>Aan de slag met ketenarchivering: zijn we te laat?</a:t>
            </a:r>
          </a:p>
        </p:txBody>
      </p:sp>
    </p:spTree>
    <p:extLst>
      <p:ext uri="{BB962C8B-B14F-4D97-AF65-F5344CB8AC3E}">
        <p14:creationId xmlns:p14="http://schemas.microsoft.com/office/powerpoint/2010/main" val="7613134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75000"/>
          </a:schemeClr>
        </a:solidFill>
        <a:effectLst/>
      </p:bgPr>
    </p:bg>
    <p:spTree>
      <p:nvGrpSpPr>
        <p:cNvPr id="1" name=""/>
        <p:cNvGrpSpPr/>
        <p:nvPr/>
      </p:nvGrpSpPr>
      <p:grpSpPr>
        <a:xfrm>
          <a:off x="0" y="0"/>
          <a:ext cx="0" cy="0"/>
          <a:chOff x="0" y="0"/>
          <a:chExt cx="0" cy="0"/>
        </a:xfrm>
      </p:grpSpPr>
      <p:sp>
        <p:nvSpPr>
          <p:cNvPr id="27650" name="Titel 1">
            <a:extLst>
              <a:ext uri="{FF2B5EF4-FFF2-40B4-BE49-F238E27FC236}">
                <a16:creationId xmlns:a16="http://schemas.microsoft.com/office/drawing/2014/main" id="{8FF47967-FE9F-4586-B037-0FD0D891E4C3}"/>
              </a:ext>
            </a:extLst>
          </p:cNvPr>
          <p:cNvSpPr>
            <a:spLocks noGrp="1"/>
          </p:cNvSpPr>
          <p:nvPr>
            <p:ph type="ctrTitle"/>
          </p:nvPr>
        </p:nvSpPr>
        <p:spPr>
          <a:xfrm>
            <a:off x="1000215" y="785166"/>
            <a:ext cx="9732888" cy="1107996"/>
          </a:xfrm>
        </p:spPr>
        <p:txBody>
          <a:bodyPr/>
          <a:lstStyle/>
          <a:p>
            <a:pPr eaLnBrk="1" hangingPunct="1"/>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DUTO in de praktijk: wat gaan we tegenkomen?</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endParaRPr lang="nl-NL" altLang="nl-NL" b="0" dirty="0">
              <a:latin typeface="Tahoma" panose="020B0604030504040204" pitchFamily="34" charset="0"/>
              <a:ea typeface="ＭＳ Ｐゴシック" panose="020B0600070205080204" pitchFamily="34" charset="-128"/>
              <a:cs typeface="Tahoma" panose="020B0604030504040204" pitchFamily="34" charset="0"/>
            </a:endParaRPr>
          </a:p>
        </p:txBody>
      </p:sp>
      <p:sp>
        <p:nvSpPr>
          <p:cNvPr id="27651" name="Subtitel 2">
            <a:extLst>
              <a:ext uri="{FF2B5EF4-FFF2-40B4-BE49-F238E27FC236}">
                <a16:creationId xmlns:a16="http://schemas.microsoft.com/office/drawing/2014/main" id="{F28ED427-54B9-46DA-95DA-57F44FBCB8BF}"/>
              </a:ext>
            </a:extLst>
          </p:cNvPr>
          <p:cNvSpPr>
            <a:spLocks noGrp="1"/>
          </p:cNvSpPr>
          <p:nvPr>
            <p:ph type="subTitle" idx="1"/>
          </p:nvPr>
        </p:nvSpPr>
        <p:spPr>
          <a:xfrm>
            <a:off x="1000216" y="2476870"/>
            <a:ext cx="9732887" cy="3604334"/>
          </a:xfrm>
        </p:spPr>
        <p:txBody>
          <a:bodyPr>
            <a:normAutofit/>
          </a:bodyPr>
          <a:lstStyle/>
          <a:p>
            <a:pPr eaLnBrk="1" hangingPunct="1"/>
            <a:r>
              <a:rPr lang="nl-NL" altLang="nl-NL" sz="1800" dirty="0">
                <a:latin typeface="Tahoma" panose="020B0604030504040204" pitchFamily="34" charset="0"/>
                <a:ea typeface="ＭＳ Ｐゴシック" panose="020B0600070205080204" pitchFamily="34" charset="-128"/>
              </a:rPr>
              <a:t>Voorlichting voor</a:t>
            </a:r>
          </a:p>
          <a:p>
            <a:pPr eaLnBrk="1" hangingPunct="1"/>
            <a:r>
              <a:rPr lang="nl-NL" altLang="nl-NL" sz="1800" dirty="0">
                <a:solidFill>
                  <a:schemeClr val="bg1"/>
                </a:solidFill>
                <a:latin typeface="Tahoma" panose="020B0604030504040204" pitchFamily="34" charset="0"/>
                <a:ea typeface="ＭＳ Ｐゴシック" panose="020B0600070205080204" pitchFamily="34" charset="-128"/>
              </a:rPr>
              <a:t>Regiosamenwerking Omgevingswet Utrecht</a:t>
            </a:r>
          </a:p>
          <a:p>
            <a:pPr eaLnBrk="1" hangingPunct="1"/>
            <a:r>
              <a:rPr lang="nl-NL" altLang="nl-NL" sz="1800" dirty="0">
                <a:solidFill>
                  <a:schemeClr val="bg1"/>
                </a:solidFill>
                <a:latin typeface="Tahoma" panose="020B0604030504040204" pitchFamily="34" charset="0"/>
                <a:ea typeface="ＭＳ Ｐゴシック" panose="020B0600070205080204" pitchFamily="34" charset="-128"/>
              </a:rPr>
              <a:t>20 januari 2022</a:t>
            </a:r>
          </a:p>
          <a:p>
            <a:pPr eaLnBrk="1" hangingPunct="1"/>
            <a:endParaRPr lang="nl-NL" altLang="nl-NL" sz="1800" dirty="0">
              <a:solidFill>
                <a:srgbClr val="949494"/>
              </a:solidFill>
              <a:latin typeface="Tahoma" panose="020B0604030504040204" pitchFamily="34" charset="0"/>
              <a:ea typeface="ＭＳ Ｐゴシック" panose="020B0600070205080204" pitchFamily="34" charset="-128"/>
            </a:endParaRPr>
          </a:p>
          <a:p>
            <a:pPr eaLnBrk="1" hangingPunct="1"/>
            <a:r>
              <a:rPr lang="nl-NL" altLang="nl-NL" sz="1800" dirty="0">
                <a:latin typeface="Tahoma" panose="020B0604030504040204" pitchFamily="34" charset="0"/>
                <a:ea typeface="ＭＳ Ｐゴシック" panose="020B0600070205080204" pitchFamily="34" charset="-128"/>
              </a:rPr>
              <a:t>Onderwerpen</a:t>
            </a:r>
            <a:endParaRPr lang="nl-NL" altLang="nl-NL" sz="1800" dirty="0">
              <a:solidFill>
                <a:srgbClr val="949494"/>
              </a:solidFill>
              <a:latin typeface="Tahoma" panose="020B0604030504040204" pitchFamily="34" charset="0"/>
              <a:ea typeface="ＭＳ Ｐゴシック" panose="020B0600070205080204" pitchFamily="34" charset="-128"/>
            </a:endParaRPr>
          </a:p>
          <a:p>
            <a:pPr marL="342900" indent="-342900" eaLnBrk="1" hangingPunct="1">
              <a:buFont typeface="+mj-lt"/>
              <a:buAutoNum type="arabicPeriod"/>
            </a:pPr>
            <a:r>
              <a:rPr lang="nl-NL" altLang="nl-NL" sz="1800" dirty="0">
                <a:solidFill>
                  <a:schemeClr val="bg1"/>
                </a:solidFill>
                <a:latin typeface="Tahoma" panose="020B0604030504040204" pitchFamily="34" charset="0"/>
                <a:ea typeface="ＭＳ Ｐゴシック" panose="020B0600070205080204" pitchFamily="34" charset="-128"/>
              </a:rPr>
              <a:t>Handreiking DUTO en nuttige bronnen ‘in zevenmijlslaarzen’</a:t>
            </a:r>
          </a:p>
          <a:p>
            <a:pPr marL="342900" indent="-342900" eaLnBrk="1" hangingPunct="1">
              <a:buFont typeface="+mj-lt"/>
              <a:buAutoNum type="arabicPeriod"/>
            </a:pPr>
            <a:r>
              <a:rPr lang="nl-NL" altLang="nl-NL" sz="1800" dirty="0">
                <a:solidFill>
                  <a:schemeClr val="bg1"/>
                </a:solidFill>
                <a:latin typeface="Tahoma" panose="020B0604030504040204" pitchFamily="34" charset="0"/>
                <a:ea typeface="ＭＳ Ｐゴシック" panose="020B0600070205080204" pitchFamily="34" charset="-128"/>
              </a:rPr>
              <a:t>DUTO in de Utrechtse informatieketens</a:t>
            </a:r>
          </a:p>
          <a:p>
            <a:pPr marL="342900" indent="-342900" eaLnBrk="1" hangingPunct="1">
              <a:buFont typeface="+mj-lt"/>
              <a:buAutoNum type="arabicPeriod"/>
            </a:pPr>
            <a:r>
              <a:rPr lang="nl-NL" altLang="nl-NL" sz="1800" dirty="0">
                <a:solidFill>
                  <a:schemeClr val="bg1"/>
                </a:solidFill>
                <a:latin typeface="Tahoma" panose="020B0604030504040204" pitchFamily="34" charset="0"/>
                <a:ea typeface="ＭＳ Ｐゴシック" panose="020B0600070205080204" pitchFamily="34" charset="-128"/>
              </a:rPr>
              <a:t>Inkaderen DUTO-afspraken in bredere samenwerkingsafspraken</a:t>
            </a:r>
          </a:p>
          <a:p>
            <a:pPr marL="342900" indent="-342900" eaLnBrk="1" hangingPunct="1">
              <a:buFont typeface="+mj-lt"/>
              <a:buAutoNum type="arabicPeriod"/>
            </a:pPr>
            <a:r>
              <a:rPr lang="nl-NL" altLang="nl-NL" sz="1800" dirty="0">
                <a:solidFill>
                  <a:schemeClr val="bg1"/>
                </a:solidFill>
                <a:latin typeface="Tahoma" panose="020B0604030504040204" pitchFamily="34" charset="0"/>
                <a:ea typeface="ＭＳ Ｐゴシック" panose="020B0600070205080204" pitchFamily="34" charset="-128"/>
              </a:rPr>
              <a:t>Waar moeten we volgens de Handreiking in onze praktijk afspraken over maken?</a:t>
            </a:r>
          </a:p>
          <a:p>
            <a:pPr eaLnBrk="1" hangingPunct="1"/>
            <a:endParaRPr lang="nl-NL" altLang="nl-NL" sz="1800" dirty="0">
              <a:solidFill>
                <a:srgbClr val="949494"/>
              </a:solidFill>
              <a:latin typeface="Tahoma" panose="020B0604030504040204" pitchFamily="34" charset="0"/>
              <a:ea typeface="ＭＳ Ｐゴシック" panose="020B0600070205080204" pitchFamily="34" charset="-128"/>
            </a:endParaRPr>
          </a:p>
        </p:txBody>
      </p:sp>
      <p:sp>
        <p:nvSpPr>
          <p:cNvPr id="5" name="Titel 1">
            <a:extLst>
              <a:ext uri="{FF2B5EF4-FFF2-40B4-BE49-F238E27FC236}">
                <a16:creationId xmlns:a16="http://schemas.microsoft.com/office/drawing/2014/main" id="{E3051484-16F5-4643-B204-022B87C7B60B}"/>
              </a:ext>
            </a:extLst>
          </p:cNvPr>
          <p:cNvSpPr txBox="1">
            <a:spLocks/>
          </p:cNvSpPr>
          <p:nvPr/>
        </p:nvSpPr>
        <p:spPr bwMode="auto">
          <a:xfrm>
            <a:off x="65842" y="62425"/>
            <a:ext cx="653914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r>
              <a:rPr lang="nl-NL" dirty="0">
                <a:solidFill>
                  <a:srgbClr val="BFBFBF"/>
                </a:solidFill>
              </a:rPr>
              <a:t>Inleiding door Joost van Koutrik</a:t>
            </a:r>
          </a:p>
        </p:txBody>
      </p:sp>
    </p:spTree>
    <p:extLst>
      <p:ext uri="{BB962C8B-B14F-4D97-AF65-F5344CB8AC3E}">
        <p14:creationId xmlns:p14="http://schemas.microsoft.com/office/powerpoint/2010/main" val="93420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el 1">
            <a:extLst>
              <a:ext uri="{FF2B5EF4-FFF2-40B4-BE49-F238E27FC236}">
                <a16:creationId xmlns:a16="http://schemas.microsoft.com/office/drawing/2014/main" id="{53DA11F9-C2DD-489C-B43A-D6C54B3A9964}"/>
              </a:ext>
            </a:extLst>
          </p:cNvPr>
          <p:cNvSpPr>
            <a:spLocks noGrp="1"/>
          </p:cNvSpPr>
          <p:nvPr>
            <p:ph type="title"/>
          </p:nvPr>
        </p:nvSpPr>
        <p:spPr>
          <a:xfrm>
            <a:off x="0" y="0"/>
            <a:ext cx="12192000" cy="488195"/>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Handreiking en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factsheet</a:t>
            </a:r>
            <a:endParaRPr lang="nl-NL" altLang="nl-NL" dirty="0">
              <a:latin typeface="Tahoma" panose="020B0604030504040204" pitchFamily="34" charset="0"/>
              <a:ea typeface="ＭＳ Ｐゴシック" panose="020B0600070205080204" pitchFamily="34" charset="-128"/>
              <a:cs typeface="Tahoma" panose="020B0604030504040204" pitchFamily="34" charset="0"/>
            </a:endParaRPr>
          </a:p>
        </p:txBody>
      </p:sp>
      <p:pic>
        <p:nvPicPr>
          <p:cNvPr id="4" name="Afbeelding 3">
            <a:extLst>
              <a:ext uri="{FF2B5EF4-FFF2-40B4-BE49-F238E27FC236}">
                <a16:creationId xmlns:a16="http://schemas.microsoft.com/office/drawing/2014/main" id="{A6840B69-D8C5-4916-8EA8-0FD35F87D318}"/>
              </a:ext>
            </a:extLst>
          </p:cNvPr>
          <p:cNvPicPr>
            <a:picLocks noChangeAspect="1"/>
          </p:cNvPicPr>
          <p:nvPr/>
        </p:nvPicPr>
        <p:blipFill>
          <a:blip r:embed="rId2"/>
          <a:stretch>
            <a:fillRect/>
          </a:stretch>
        </p:blipFill>
        <p:spPr>
          <a:xfrm>
            <a:off x="4757116" y="0"/>
            <a:ext cx="7081092" cy="6858000"/>
          </a:xfrm>
          <a:prstGeom prst="rect">
            <a:avLst/>
          </a:prstGeom>
        </p:spPr>
      </p:pic>
      <p:pic>
        <p:nvPicPr>
          <p:cNvPr id="7" name="Afbeelding 6">
            <a:extLst>
              <a:ext uri="{FF2B5EF4-FFF2-40B4-BE49-F238E27FC236}">
                <a16:creationId xmlns:a16="http://schemas.microsoft.com/office/drawing/2014/main" id="{00001EE6-DE4C-475C-AE85-8DFB78A5CEBD}"/>
              </a:ext>
            </a:extLst>
          </p:cNvPr>
          <p:cNvPicPr>
            <a:picLocks noChangeAspect="1"/>
          </p:cNvPicPr>
          <p:nvPr/>
        </p:nvPicPr>
        <p:blipFill>
          <a:blip r:embed="rId3"/>
          <a:stretch>
            <a:fillRect/>
          </a:stretch>
        </p:blipFill>
        <p:spPr>
          <a:xfrm>
            <a:off x="653639" y="1509277"/>
            <a:ext cx="3191388" cy="4505490"/>
          </a:xfrm>
          <a:prstGeom prst="rect">
            <a:avLst/>
          </a:prstGeom>
          <a:ln>
            <a:solidFill>
              <a:schemeClr val="tx1"/>
            </a:solidFill>
          </a:ln>
        </p:spPr>
      </p:pic>
      <p:pic>
        <p:nvPicPr>
          <p:cNvPr id="8" name="Afbeelding 7">
            <a:extLst>
              <a:ext uri="{FF2B5EF4-FFF2-40B4-BE49-F238E27FC236}">
                <a16:creationId xmlns:a16="http://schemas.microsoft.com/office/drawing/2014/main" id="{B89E947A-DE9F-4864-AFB9-D6B6143A57B5}"/>
              </a:ext>
            </a:extLst>
          </p:cNvPr>
          <p:cNvPicPr>
            <a:picLocks noChangeAspect="1"/>
          </p:cNvPicPr>
          <p:nvPr/>
        </p:nvPicPr>
        <p:blipFill>
          <a:blip r:embed="rId4"/>
          <a:stretch>
            <a:fillRect/>
          </a:stretch>
        </p:blipFill>
        <p:spPr>
          <a:xfrm>
            <a:off x="1987884" y="1997472"/>
            <a:ext cx="3186025" cy="4505489"/>
          </a:xfrm>
          <a:prstGeom prst="rect">
            <a:avLst/>
          </a:prstGeom>
          <a:ln>
            <a:solidFill>
              <a:schemeClr val="tx1"/>
            </a:solidFill>
          </a:ln>
        </p:spPr>
      </p:pic>
    </p:spTree>
    <p:extLst>
      <p:ext uri="{BB962C8B-B14F-4D97-AF65-F5344CB8AC3E}">
        <p14:creationId xmlns:p14="http://schemas.microsoft.com/office/powerpoint/2010/main" val="784852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el 1">
            <a:extLst>
              <a:ext uri="{FF2B5EF4-FFF2-40B4-BE49-F238E27FC236}">
                <a16:creationId xmlns:a16="http://schemas.microsoft.com/office/drawing/2014/main" id="{53DA11F9-C2DD-489C-B43A-D6C54B3A9964}"/>
              </a:ext>
            </a:extLst>
          </p:cNvPr>
          <p:cNvSpPr>
            <a:spLocks noGrp="1"/>
          </p:cNvSpPr>
          <p:nvPr>
            <p:ph type="title"/>
          </p:nvPr>
        </p:nvSpPr>
        <p:spPr>
          <a:xfrm>
            <a:off x="0" y="-20704"/>
            <a:ext cx="12192000" cy="488195"/>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Voorlichtingsbestanden en praktijkvoorbeelden</a:t>
            </a:r>
          </a:p>
        </p:txBody>
      </p:sp>
      <p:pic>
        <p:nvPicPr>
          <p:cNvPr id="4" name="Afbeelding 3">
            <a:extLst>
              <a:ext uri="{FF2B5EF4-FFF2-40B4-BE49-F238E27FC236}">
                <a16:creationId xmlns:a16="http://schemas.microsoft.com/office/drawing/2014/main" id="{2F5497EA-CC89-49D0-998D-A01E31CBA564}"/>
              </a:ext>
            </a:extLst>
          </p:cNvPr>
          <p:cNvPicPr>
            <a:picLocks noChangeAspect="1"/>
          </p:cNvPicPr>
          <p:nvPr/>
        </p:nvPicPr>
        <p:blipFill>
          <a:blip r:embed="rId2"/>
          <a:stretch>
            <a:fillRect/>
          </a:stretch>
        </p:blipFill>
        <p:spPr>
          <a:xfrm>
            <a:off x="2171765" y="624803"/>
            <a:ext cx="8368416" cy="6235290"/>
          </a:xfrm>
          <a:prstGeom prst="rect">
            <a:avLst/>
          </a:prstGeom>
        </p:spPr>
      </p:pic>
    </p:spTree>
    <p:extLst>
      <p:ext uri="{BB962C8B-B14F-4D97-AF65-F5344CB8AC3E}">
        <p14:creationId xmlns:p14="http://schemas.microsoft.com/office/powerpoint/2010/main" val="2807493072"/>
      </p:ext>
    </p:extLst>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ct:contentTypeSchema xmlns:ct="http://schemas.microsoft.com/office/2006/metadata/contentType" xmlns:ma="http://schemas.microsoft.com/office/2006/metadata/properties/metaAttributes" ct:_="" ma:_="" ma:contentTypeName="Document" ma:contentTypeID="0x010100A3E8B87B35426842948BBE07B397EF0A" ma:contentTypeVersion="13" ma:contentTypeDescription="Een nieuw document maken." ma:contentTypeScope="" ma:versionID="e356b862b7b301d2aab88f3a5e47ba50">
  <xsd:schema xmlns:xsd="http://www.w3.org/2001/XMLSchema" xmlns:xs="http://www.w3.org/2001/XMLSchema" xmlns:p="http://schemas.microsoft.com/office/2006/metadata/properties" xmlns:ns2="cc35083a-82c3-4d90-825c-129faed25957" xmlns:ns3="dd40056b-a536-4161-8a6c-0fad1d319e0f" xmlns:ns4="http://schemas.microsoft.com/sharepoint/v3/fields" targetNamespace="http://schemas.microsoft.com/office/2006/metadata/properties" ma:root="true" ma:fieldsID="4ec7befa92fc7971ef81e262c526a4a8" ns2:_="" ns3:_="" ns4:_="">
    <xsd:import namespace="cc35083a-82c3-4d90-825c-129faed25957"/>
    <xsd:import namespace="dd40056b-a536-4161-8a6c-0fad1d319e0f"/>
    <xsd:import namespace="http://schemas.microsoft.com/sharepoint/v3/fields"/>
    <xsd:element name="properties">
      <xsd:complexType>
        <xsd:sequence>
          <xsd:element name="documentManagement">
            <xsd:complexType>
              <xsd:all>
                <xsd:element ref="ns2:_dlc_DocId" minOccurs="0"/>
                <xsd:element ref="ns2:_dlc_DocIdUrl" minOccurs="0"/>
                <xsd:element ref="ns2:_dlc_DocIdPersistId" minOccurs="0"/>
                <xsd:element ref="ns3:i357e7dc51a341bdab587d5309a7b19c" minOccurs="0"/>
                <xsd:element ref="ns2:TaxCatchAll"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OCR" minOccurs="0"/>
                <xsd:element ref="ns4:EmDate" minOccurs="0"/>
                <xsd:element ref="ns4:EmFromName" minOccurs="0"/>
                <xsd:element ref="ns4:EmSubject" minOccurs="0"/>
                <xsd:element ref="ns4:EmTo"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35083a-82c3-4d90-825c-129faed25957" elementFormDefault="qualified">
    <xsd:import namespace="http://schemas.microsoft.com/office/2006/documentManagement/types"/>
    <xsd:import namespace="http://schemas.microsoft.com/office/infopath/2007/PartnerControls"/>
    <xsd:element name="_dlc_DocId" ma:index="8" nillable="true" ma:displayName="Waarde van de document-id" ma:description="De waarde van de document-id die aan dit item is toegewezen." ma:internalName="_dlc_DocId" ma:readOnly="true">
      <xsd:simpleType>
        <xsd:restriction base="dms:Text"/>
      </xsd:simpleType>
    </xsd:element>
    <xsd:element name="_dlc_DocIdUrl" ma:index="9" nillable="true" ma:displayName="Document-id" ma:description="Permanente koppeling naar dit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Id blijven behouden" ma:description="Id behouden tijdens toevoegen." ma:hidden="true" ma:internalName="_dlc_DocIdPersistId" ma:readOnly="true">
      <xsd:simpleType>
        <xsd:restriction base="dms:Boolean"/>
      </xsd:simpleType>
    </xsd:element>
    <xsd:element name="TaxCatchAll" ma:index="13" nillable="true" ma:displayName="Taxonomy Catch All Column" ma:hidden="true" ma:list="{63a2c9d9-b28e-4a27-8549-508e16ce0232}" ma:internalName="TaxCatchAll" ma:showField="CatchAllData" ma:web="cc35083a-82c3-4d90-825c-129faed2595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d40056b-a536-4161-8a6c-0fad1d319e0f" elementFormDefault="qualified">
    <xsd:import namespace="http://schemas.microsoft.com/office/2006/documentManagement/types"/>
    <xsd:import namespace="http://schemas.microsoft.com/office/infopath/2007/PartnerControls"/>
    <xsd:element name="i357e7dc51a341bdab587d5309a7b19c" ma:index="12" nillable="true" ma:taxonomy="true" ma:internalName="i357e7dc51a341bdab587d5309a7b19c" ma:taxonomyFieldName="Documentsoort" ma:displayName="Documentsoort" ma:default="" ma:fieldId="{2357e7dc-51a3-41bd-ab58-7d5309a7b19c}" ma:sspId="33132fc9-410b-4d1c-82d8-e48694c2a002" ma:termSetId="d566b571-80bb-4390-a749-86d73c4bc4f8" ma:anchorId="00000000-0000-0000-0000-000000000000" ma:open="false" ma:isKeyword="false">
      <xsd:complexType>
        <xsd:sequence>
          <xsd:element ref="pc:Terms" minOccurs="0" maxOccurs="1"/>
        </xsd:sequence>
      </xsd:complex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AutoTags" ma:index="18" nillable="true" ma:displayName="Tags" ma:internalName="MediaServiceAutoTags"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EmDate" ma:index="22" nillable="true" ma:displayName="Email datum" ma:format="DateTime" ma:internalName="EmDate" ma:readOnly="false">
      <xsd:simpleType>
        <xsd:restriction base="dms:DateTime"/>
      </xsd:simpleType>
    </xsd:element>
    <xsd:element name="EmFromName" ma:index="23" nillable="true" ma:displayName="Email van" ma:internalName="EmFromName" ma:readOnly="false">
      <xsd:simpleType>
        <xsd:restriction base="dms:Text"/>
      </xsd:simpleType>
    </xsd:element>
    <xsd:element name="EmSubject" ma:index="24" nillable="true" ma:displayName="Email onderwerp" ma:internalName="EmSubject" ma:readOnly="false">
      <xsd:simpleType>
        <xsd:restriction base="dms:Text"/>
      </xsd:simpleType>
    </xsd:element>
    <xsd:element name="EmTo" ma:index="25" nillable="true" ma:displayName="Email naar" ma:internalName="EmTo"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TaxCatchAll xmlns="0941c815-8673-45d9-bee9-a1453d13a96d" xsi:nil="true"/>
    <lcf76f155ced4ddcb4097134ff3c332f xmlns="da01d95d-9a53-4690-91f2-3ea4d21374f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5DE3D62-6C5B-4E9C-BB8F-BA1F6EAD4595}">
  <ds:schemaRefs>
    <ds:schemaRef ds:uri="http://schemas.microsoft.com/sharepoint/v3/contenttype/forms"/>
  </ds:schemaRefs>
</ds:datastoreItem>
</file>

<file path=customXml/itemProps2.xml><?xml version="1.0" encoding="utf-8"?>
<ds:datastoreItem xmlns:ds="http://schemas.openxmlformats.org/officeDocument/2006/customXml" ds:itemID="{88D897FD-2A5B-4975-9658-641C0368597D}"/>
</file>

<file path=customXml/itemProps3.xml><?xml version="1.0" encoding="utf-8"?>
<ds:datastoreItem xmlns:ds="http://schemas.openxmlformats.org/officeDocument/2006/customXml" ds:itemID="{769A7194-9709-43B9-9CB4-DBB4EB9DC68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c35083a-82c3-4d90-825c-129faed25957"/>
    <ds:schemaRef ds:uri="dd40056b-a536-4161-8a6c-0fad1d319e0f"/>
    <ds:schemaRef ds:uri="http://schemas.microsoft.com/sharepoint/v3/field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62EAA54F-49DA-4D96-BF11-C680DE9E4D60}">
  <ds:schemaRefs>
    <ds:schemaRef ds:uri="http://schemas.microsoft.com/office/2006/metadata/properties"/>
    <ds:schemaRef ds:uri="dd40056b-a536-4161-8a6c-0fad1d319e0f"/>
    <ds:schemaRef ds:uri="http://www.w3.org/XML/1998/namespace"/>
    <ds:schemaRef ds:uri="cc35083a-82c3-4d90-825c-129faed25957"/>
    <ds:schemaRef ds:uri="http://purl.org/dc/dcmitype/"/>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http://schemas.microsoft.com/sharepoint/v3/field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4622</TotalTime>
  <Words>1335</Words>
  <Application>Microsoft Office PowerPoint</Application>
  <PresentationFormat>Breedbeeld</PresentationFormat>
  <Paragraphs>172</Paragraphs>
  <Slides>34</Slides>
  <Notes>11</Notes>
  <HiddenSlides>0</HiddenSlides>
  <MMClips>0</MMClips>
  <ScaleCrop>false</ScaleCrop>
  <HeadingPairs>
    <vt:vector size="6" baseType="variant">
      <vt:variant>
        <vt:lpstr>Gebruikte lettertypen</vt:lpstr>
      </vt:variant>
      <vt:variant>
        <vt:i4>4</vt:i4>
      </vt:variant>
      <vt:variant>
        <vt:lpstr>Thema</vt:lpstr>
      </vt:variant>
      <vt:variant>
        <vt:i4>2</vt:i4>
      </vt:variant>
      <vt:variant>
        <vt:lpstr>Diatitels</vt:lpstr>
      </vt:variant>
      <vt:variant>
        <vt:i4>34</vt:i4>
      </vt:variant>
    </vt:vector>
  </HeadingPairs>
  <TitlesOfParts>
    <vt:vector size="40" baseType="lpstr">
      <vt:lpstr>Arial</vt:lpstr>
      <vt:lpstr>Arial Black</vt:lpstr>
      <vt:lpstr>Calibri</vt:lpstr>
      <vt:lpstr>Tahoma</vt:lpstr>
      <vt:lpstr>Office-thema</vt:lpstr>
      <vt:lpstr>1_Office-thema</vt:lpstr>
      <vt:lpstr>DUURZAME TOEGANKELIJKHEID  EN DE OMGEVINGSWET</vt:lpstr>
      <vt:lpstr>WELKOM</vt:lpstr>
      <vt:lpstr>WEBINAR SPELREGELS</vt:lpstr>
      <vt:lpstr>PROGRAMMA</vt:lpstr>
      <vt:lpstr>WAAR GAAT DIT WEBINAR OVER?</vt:lpstr>
      <vt:lpstr>WAAR STAAN WE?</vt:lpstr>
      <vt:lpstr> DUTO in de praktijk: wat gaan we tegenkomen? </vt:lpstr>
      <vt:lpstr>Handreiking en factsheet</vt:lpstr>
      <vt:lpstr>Voorlichtingsbestanden en praktijkvoorbeelden</vt:lpstr>
      <vt:lpstr>Lees ook het artikel in Od van oktober!</vt:lpstr>
      <vt:lpstr>Lees ook het artikel in Od van januari!</vt:lpstr>
      <vt:lpstr>PowerPoint-presentatie</vt:lpstr>
      <vt:lpstr>Het bredere kader: samenwerkingsafspraken en -overeenkomst (SOK)</vt:lpstr>
      <vt:lpstr>Het bredere kader: samenwerkingsafspraken en -overeenkomst (SOK)</vt:lpstr>
      <vt:lpstr>Handreiking: wat zou je in een DAP tegen moeten komen?</vt:lpstr>
      <vt:lpstr>Waar moeten we volgens de Handreiking afspraken over maken?</vt:lpstr>
      <vt:lpstr>Waar gaan we elkaar in de ketenprocessen tegenkomen?</vt:lpstr>
      <vt:lpstr>Wat als er meerdere bevoegden zijn? Meervoudige aanvragen</vt:lpstr>
      <vt:lpstr>Wat als de bevoegdheid gaat schuiven? Magneetactiviteiten</vt:lpstr>
      <vt:lpstr>Metadata en ordening: gebruik Ow-bedrijfsprocessen, I-ZTC en PDC</vt:lpstr>
      <vt:lpstr>Volledigheid: interactie met landelijke voorzieningen</vt:lpstr>
      <vt:lpstr>Metagegevens: Samenwerkfunctionaliteit en API</vt:lpstr>
      <vt:lpstr>Metagegevens: Samenwerkfunctionaliteit en API</vt:lpstr>
      <vt:lpstr>Selectie: wie-bewaart-wat en hoe lang?</vt:lpstr>
      <vt:lpstr>Software-functionaliteiten en duurzame toegankelijkheid</vt:lpstr>
      <vt:lpstr>Omgevingsbesluiten, geconsolideerde plannen/kaarten en ‘tijdreizen’</vt:lpstr>
      <vt:lpstr>WAT ROEPT DIT OP?</vt:lpstr>
      <vt:lpstr>WELKE SPANNING VOELEN WE?</vt:lpstr>
      <vt:lpstr>HERKENNEN WE DE BUIKPIJN?</vt:lpstr>
      <vt:lpstr>PowerPoint-presentatie</vt:lpstr>
      <vt:lpstr>PowerPoint-presentatie</vt:lpstr>
      <vt:lpstr>PowerPoint-presentatie</vt:lpstr>
      <vt:lpstr>PowerPoint-presentatie</vt:lpstr>
      <vt:lpstr>AFRONDING EN VERVOLG</vt:lpstr>
    </vt:vector>
  </TitlesOfParts>
  <Company>Funcke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Funcke</dc:creator>
  <cp:lastModifiedBy>Joost van Koutrik</cp:lastModifiedBy>
  <cp:revision>301</cp:revision>
  <dcterms:created xsi:type="dcterms:W3CDTF">2015-04-20T15:13:32Z</dcterms:created>
  <dcterms:modified xsi:type="dcterms:W3CDTF">2022-01-20T08:23:25Z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0x010100A3E8B87B35426842948BBE07B397EF0A</vt:lpwstr>
  </property>
  <property fmtid="{D5CDD505-2E9C-101B-9397-08002B2CF9AE}" pid="3" name="Documentsoort">
    <vt:lpwstr/>
  </property>
  <property fmtid="{D5CDD505-2E9C-101B-9397-08002B2CF9AE}" pid="4" name="_dlc_DocIdItemGuid">
    <vt:lpwstr>6d04ffb9-ac02-4f1b-abc6-ec5001346fe8</vt:lpwstr>
  </property>
</Properties>
</file>