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sldIdLst>
    <p:sldId id="256" r:id="rId6"/>
    <p:sldId id="264" r:id="rId7"/>
    <p:sldId id="265" r:id="rId8"/>
    <p:sldId id="266" r:id="rId9"/>
    <p:sldId id="257" r:id="rId10"/>
    <p:sldId id="258" r:id="rId11"/>
    <p:sldId id="259" r:id="rId12"/>
    <p:sldId id="261" r:id="rId13"/>
    <p:sldId id="260" r:id="rId14"/>
    <p:sldId id="262" r:id="rId15"/>
    <p:sldId id="263" r:id="rId16"/>
    <p:sldId id="541" r:id="rId17"/>
    <p:sldId id="542" r:id="rId18"/>
    <p:sldId id="267"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EF8AB1-6EBB-403A-B0CE-660C2F4F13CF}" v="649" dt="2023-09-13T15:41:03.332"/>
    <p1510:client id="{FB305DEA-7A9F-4466-A8F1-C783554B1160}" v="1" dt="2023-09-13T15:45:24.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34" autoAdjust="0"/>
  </p:normalViewPr>
  <p:slideViewPr>
    <p:cSldViewPr snapToGrid="0">
      <p:cViewPr varScale="1">
        <p:scale>
          <a:sx n="108" d="100"/>
          <a:sy n="108" d="100"/>
        </p:scale>
        <p:origin x="1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viewProps" Target="viewProps.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st van Koutrik" userId="4d5b4bea-b40d-4dd8-9835-73f4dca1c2d1" providerId="ADAL" clId="{10E95909-0AAD-47C3-A673-228D52E83FEF}"/>
    <pc:docChg chg="undo redo custSel addSld modSld sldOrd">
      <pc:chgData name="Joost van Koutrik" userId="4d5b4bea-b40d-4dd8-9835-73f4dca1c2d1" providerId="ADAL" clId="{10E95909-0AAD-47C3-A673-228D52E83FEF}" dt="2023-09-12T15:42:16.811" v="1686"/>
      <pc:docMkLst>
        <pc:docMk/>
      </pc:docMkLst>
      <pc:sldChg chg="addSp delSp modSp new mod">
        <pc:chgData name="Joost van Koutrik" userId="4d5b4bea-b40d-4dd8-9835-73f4dca1c2d1" providerId="ADAL" clId="{10E95909-0AAD-47C3-A673-228D52E83FEF}" dt="2023-09-12T15:41:46.932" v="1670" actId="207"/>
        <pc:sldMkLst>
          <pc:docMk/>
          <pc:sldMk cId="170857416" sldId="256"/>
        </pc:sldMkLst>
        <pc:spChg chg="del">
          <ac:chgData name="Joost van Koutrik" userId="4d5b4bea-b40d-4dd8-9835-73f4dca1c2d1" providerId="ADAL" clId="{10E95909-0AAD-47C3-A673-228D52E83FEF}" dt="2023-09-12T13:09:18.157" v="1" actId="478"/>
          <ac:spMkLst>
            <pc:docMk/>
            <pc:sldMk cId="170857416" sldId="256"/>
            <ac:spMk id="2" creationId="{C1E7449E-6189-6339-D164-8EC730E9A6A0}"/>
          </ac:spMkLst>
        </pc:spChg>
        <pc:spChg chg="del mod">
          <ac:chgData name="Joost van Koutrik" userId="4d5b4bea-b40d-4dd8-9835-73f4dca1c2d1" providerId="ADAL" clId="{10E95909-0AAD-47C3-A673-228D52E83FEF}" dt="2023-09-12T15:23:29.008" v="750" actId="478"/>
          <ac:spMkLst>
            <pc:docMk/>
            <pc:sldMk cId="170857416" sldId="256"/>
            <ac:spMk id="3" creationId="{63624EAD-6536-F482-FECA-31D2E0558E6C}"/>
          </ac:spMkLst>
        </pc:spChg>
        <pc:spChg chg="add mod">
          <ac:chgData name="Joost van Koutrik" userId="4d5b4bea-b40d-4dd8-9835-73f4dca1c2d1" providerId="ADAL" clId="{10E95909-0AAD-47C3-A673-228D52E83FEF}" dt="2023-09-12T15:39:16.127" v="1525" actId="20577"/>
          <ac:spMkLst>
            <pc:docMk/>
            <pc:sldMk cId="170857416" sldId="256"/>
            <ac:spMk id="4" creationId="{AADF09AD-D103-7F44-B191-74E39F047AA5}"/>
          </ac:spMkLst>
        </pc:spChg>
        <pc:spChg chg="add del mod">
          <ac:chgData name="Joost van Koutrik" userId="4d5b4bea-b40d-4dd8-9835-73f4dca1c2d1" providerId="ADAL" clId="{10E95909-0AAD-47C3-A673-228D52E83FEF}" dt="2023-09-12T15:34:45.351" v="1113" actId="478"/>
          <ac:spMkLst>
            <pc:docMk/>
            <pc:sldMk cId="170857416" sldId="256"/>
            <ac:spMk id="7" creationId="{A1E0EC67-8D8E-C8AF-26B9-541531FD9FF3}"/>
          </ac:spMkLst>
        </pc:spChg>
        <pc:spChg chg="add del mod">
          <ac:chgData name="Joost van Koutrik" userId="4d5b4bea-b40d-4dd8-9835-73f4dca1c2d1" providerId="ADAL" clId="{10E95909-0AAD-47C3-A673-228D52E83FEF}" dt="2023-09-12T15:34:45.351" v="1113" actId="478"/>
          <ac:spMkLst>
            <pc:docMk/>
            <pc:sldMk cId="170857416" sldId="256"/>
            <ac:spMk id="8" creationId="{8150B67E-8D05-5B52-83B2-2B14A808BD0A}"/>
          </ac:spMkLst>
        </pc:spChg>
        <pc:spChg chg="add mod">
          <ac:chgData name="Joost van Koutrik" userId="4d5b4bea-b40d-4dd8-9835-73f4dca1c2d1" providerId="ADAL" clId="{10E95909-0AAD-47C3-A673-228D52E83FEF}" dt="2023-09-12T15:41:41.258" v="1667" actId="114"/>
          <ac:spMkLst>
            <pc:docMk/>
            <pc:sldMk cId="170857416" sldId="256"/>
            <ac:spMk id="11" creationId="{CA7BC42E-3CD3-DD79-1108-2AFF6B28C2B4}"/>
          </ac:spMkLst>
        </pc:spChg>
        <pc:spChg chg="add mod">
          <ac:chgData name="Joost van Koutrik" userId="4d5b4bea-b40d-4dd8-9835-73f4dca1c2d1" providerId="ADAL" clId="{10E95909-0AAD-47C3-A673-228D52E83FEF}" dt="2023-09-12T15:41:46.932" v="1670" actId="207"/>
          <ac:spMkLst>
            <pc:docMk/>
            <pc:sldMk cId="170857416" sldId="256"/>
            <ac:spMk id="12" creationId="{B972B3A0-E762-6195-47D6-E8D705BA37A7}"/>
          </ac:spMkLst>
        </pc:spChg>
        <pc:picChg chg="add del mod">
          <ac:chgData name="Joost van Koutrik" userId="4d5b4bea-b40d-4dd8-9835-73f4dca1c2d1" providerId="ADAL" clId="{10E95909-0AAD-47C3-A673-228D52E83FEF}" dt="2023-09-12T15:34:45.351" v="1113" actId="478"/>
          <ac:picMkLst>
            <pc:docMk/>
            <pc:sldMk cId="170857416" sldId="256"/>
            <ac:picMk id="6" creationId="{2E45FDD9-75C2-888A-BB2F-C7B9AF8F488B}"/>
          </ac:picMkLst>
        </pc:picChg>
        <pc:picChg chg="add del mod">
          <ac:chgData name="Joost van Koutrik" userId="4d5b4bea-b40d-4dd8-9835-73f4dca1c2d1" providerId="ADAL" clId="{10E95909-0AAD-47C3-A673-228D52E83FEF}" dt="2023-09-12T15:34:45.351" v="1113" actId="478"/>
          <ac:picMkLst>
            <pc:docMk/>
            <pc:sldMk cId="170857416" sldId="256"/>
            <ac:picMk id="10" creationId="{FC8EDC55-5BB6-BC3F-FFEE-35F94F034617}"/>
          </ac:picMkLst>
        </pc:picChg>
      </pc:sldChg>
      <pc:sldChg chg="addSp delSp modSp add mod modNotesTx">
        <pc:chgData name="Joost van Koutrik" userId="4d5b4bea-b40d-4dd8-9835-73f4dca1c2d1" providerId="ADAL" clId="{10E95909-0AAD-47C3-A673-228D52E83FEF}" dt="2023-09-12T15:23:23.832" v="749" actId="478"/>
        <pc:sldMkLst>
          <pc:docMk/>
          <pc:sldMk cId="1270962970" sldId="257"/>
        </pc:sldMkLst>
        <pc:spChg chg="add mod">
          <ac:chgData name="Joost van Koutrik" userId="4d5b4bea-b40d-4dd8-9835-73f4dca1c2d1" providerId="ADAL" clId="{10E95909-0AAD-47C3-A673-228D52E83FEF}" dt="2023-09-12T14:54:52.683" v="571" actId="20577"/>
          <ac:spMkLst>
            <pc:docMk/>
            <pc:sldMk cId="1270962970" sldId="257"/>
            <ac:spMk id="2" creationId="{2641A506-B3F2-ECD6-AEB3-965F8438E94B}"/>
          </ac:spMkLst>
        </pc:spChg>
        <pc:spChg chg="del">
          <ac:chgData name="Joost van Koutrik" userId="4d5b4bea-b40d-4dd8-9835-73f4dca1c2d1" providerId="ADAL" clId="{10E95909-0AAD-47C3-A673-228D52E83FEF}" dt="2023-09-12T13:09:40.307" v="4" actId="478"/>
          <ac:spMkLst>
            <pc:docMk/>
            <pc:sldMk cId="1270962970" sldId="257"/>
            <ac:spMk id="3" creationId="{63624EAD-6536-F482-FECA-31D2E0558E6C}"/>
          </ac:spMkLst>
        </pc:spChg>
        <pc:spChg chg="add mod">
          <ac:chgData name="Joost van Koutrik" userId="4d5b4bea-b40d-4dd8-9835-73f4dca1c2d1" providerId="ADAL" clId="{10E95909-0AAD-47C3-A673-228D52E83FEF}" dt="2023-09-12T13:17:52.083" v="68" actId="5793"/>
          <ac:spMkLst>
            <pc:docMk/>
            <pc:sldMk cId="1270962970" sldId="257"/>
            <ac:spMk id="4" creationId="{9E7F40BD-7B8F-78A8-F88C-37B409F1CD68}"/>
          </ac:spMkLst>
        </pc:spChg>
        <pc:picChg chg="add del">
          <ac:chgData name="Joost van Koutrik" userId="4d5b4bea-b40d-4dd8-9835-73f4dca1c2d1" providerId="ADAL" clId="{10E95909-0AAD-47C3-A673-228D52E83FEF}" dt="2023-09-12T15:23:23.832" v="749" actId="478"/>
          <ac:picMkLst>
            <pc:docMk/>
            <pc:sldMk cId="1270962970" sldId="257"/>
            <ac:picMk id="6" creationId="{C1000F9B-F6D7-1356-A12A-9205B6B44C4E}"/>
          </ac:picMkLst>
        </pc:picChg>
        <pc:picChg chg="add">
          <ac:chgData name="Joost van Koutrik" userId="4d5b4bea-b40d-4dd8-9835-73f4dca1c2d1" providerId="ADAL" clId="{10E95909-0AAD-47C3-A673-228D52E83FEF}" dt="2023-09-12T13:10:36.896" v="5"/>
          <ac:picMkLst>
            <pc:docMk/>
            <pc:sldMk cId="1270962970" sldId="257"/>
            <ac:picMk id="1026" creationId="{0E21A487-9DA6-9EFD-D71C-0C79A19D9499}"/>
          </ac:picMkLst>
        </pc:picChg>
      </pc:sldChg>
      <pc:sldChg chg="addSp delSp modSp add mod modNotesTx">
        <pc:chgData name="Joost van Koutrik" userId="4d5b4bea-b40d-4dd8-9835-73f4dca1c2d1" providerId="ADAL" clId="{10E95909-0AAD-47C3-A673-228D52E83FEF}" dt="2023-09-12T14:54:57.330" v="572"/>
        <pc:sldMkLst>
          <pc:docMk/>
          <pc:sldMk cId="437600720" sldId="258"/>
        </pc:sldMkLst>
        <pc:spChg chg="mod">
          <ac:chgData name="Joost van Koutrik" userId="4d5b4bea-b40d-4dd8-9835-73f4dca1c2d1" providerId="ADAL" clId="{10E95909-0AAD-47C3-A673-228D52E83FEF}" dt="2023-09-12T14:54:57.330" v="572"/>
          <ac:spMkLst>
            <pc:docMk/>
            <pc:sldMk cId="437600720" sldId="258"/>
            <ac:spMk id="2" creationId="{2641A506-B3F2-ECD6-AEB3-965F8438E94B}"/>
          </ac:spMkLst>
        </pc:spChg>
        <pc:spChg chg="mod">
          <ac:chgData name="Joost van Koutrik" userId="4d5b4bea-b40d-4dd8-9835-73f4dca1c2d1" providerId="ADAL" clId="{10E95909-0AAD-47C3-A673-228D52E83FEF}" dt="2023-09-12T13:24:28.763" v="135" actId="20577"/>
          <ac:spMkLst>
            <pc:docMk/>
            <pc:sldMk cId="437600720" sldId="258"/>
            <ac:spMk id="4" creationId="{9E7F40BD-7B8F-78A8-F88C-37B409F1CD68}"/>
          </ac:spMkLst>
        </pc:spChg>
        <pc:spChg chg="add del">
          <ac:chgData name="Joost van Koutrik" userId="4d5b4bea-b40d-4dd8-9835-73f4dca1c2d1" providerId="ADAL" clId="{10E95909-0AAD-47C3-A673-228D52E83FEF}" dt="2023-09-12T14:54:41.554" v="562" actId="478"/>
          <ac:spMkLst>
            <pc:docMk/>
            <pc:sldMk cId="437600720" sldId="258"/>
            <ac:spMk id="7" creationId="{07A46D24-6D9E-8786-3E0C-A805CCA4986B}"/>
          </ac:spMkLst>
        </pc:spChg>
        <pc:picChg chg="del">
          <ac:chgData name="Joost van Koutrik" userId="4d5b4bea-b40d-4dd8-9835-73f4dca1c2d1" providerId="ADAL" clId="{10E95909-0AAD-47C3-A673-228D52E83FEF}" dt="2023-09-12T13:17:15.619" v="62" actId="478"/>
          <ac:picMkLst>
            <pc:docMk/>
            <pc:sldMk cId="437600720" sldId="258"/>
            <ac:picMk id="1026" creationId="{0E21A487-9DA6-9EFD-D71C-0C79A19D9499}"/>
          </ac:picMkLst>
        </pc:picChg>
        <pc:picChg chg="add del mod">
          <ac:chgData name="Joost van Koutrik" userId="4d5b4bea-b40d-4dd8-9835-73f4dca1c2d1" providerId="ADAL" clId="{10E95909-0AAD-47C3-A673-228D52E83FEF}" dt="2023-09-12T13:24:32.257" v="136" actId="478"/>
          <ac:picMkLst>
            <pc:docMk/>
            <pc:sldMk cId="437600720" sldId="258"/>
            <ac:picMk id="2050" creationId="{71453058-AD74-F17C-9C34-408C7A0CE8B0}"/>
          </ac:picMkLst>
        </pc:picChg>
        <pc:picChg chg="add del">
          <ac:chgData name="Joost van Koutrik" userId="4d5b4bea-b40d-4dd8-9835-73f4dca1c2d1" providerId="ADAL" clId="{10E95909-0AAD-47C3-A673-228D52E83FEF}" dt="2023-09-12T13:18:01.039" v="76"/>
          <ac:picMkLst>
            <pc:docMk/>
            <pc:sldMk cId="437600720" sldId="258"/>
            <ac:picMk id="2052" creationId="{4ED7CBB4-11F3-EBA1-BB11-2DCD2F4583B7}"/>
          </ac:picMkLst>
        </pc:picChg>
        <pc:picChg chg="add mod">
          <ac:chgData name="Joost van Koutrik" userId="4d5b4bea-b40d-4dd8-9835-73f4dca1c2d1" providerId="ADAL" clId="{10E95909-0AAD-47C3-A673-228D52E83FEF}" dt="2023-09-12T13:24:45.201" v="161" actId="1038"/>
          <ac:picMkLst>
            <pc:docMk/>
            <pc:sldMk cId="437600720" sldId="258"/>
            <ac:picMk id="2054" creationId="{29D3DD48-70DE-87D2-A6E7-7A712254F284}"/>
          </ac:picMkLst>
        </pc:picChg>
        <pc:cxnChg chg="add mod">
          <ac:chgData name="Joost van Koutrik" userId="4d5b4bea-b40d-4dd8-9835-73f4dca1c2d1" providerId="ADAL" clId="{10E95909-0AAD-47C3-A673-228D52E83FEF}" dt="2023-09-12T13:29:37.346" v="246" actId="692"/>
          <ac:cxnSpMkLst>
            <pc:docMk/>
            <pc:sldMk cId="437600720" sldId="258"/>
            <ac:cxnSpMk id="5" creationId="{6346E75E-2A33-92DC-7284-1B2801ACE828}"/>
          </ac:cxnSpMkLst>
        </pc:cxnChg>
      </pc:sldChg>
      <pc:sldChg chg="addSp delSp modSp add mod modNotesTx">
        <pc:chgData name="Joost van Koutrik" userId="4d5b4bea-b40d-4dd8-9835-73f4dca1c2d1" providerId="ADAL" clId="{10E95909-0AAD-47C3-A673-228D52E83FEF}" dt="2023-09-12T14:54:59.748" v="573"/>
        <pc:sldMkLst>
          <pc:docMk/>
          <pc:sldMk cId="3217353154" sldId="259"/>
        </pc:sldMkLst>
        <pc:spChg chg="mod">
          <ac:chgData name="Joost van Koutrik" userId="4d5b4bea-b40d-4dd8-9835-73f4dca1c2d1" providerId="ADAL" clId="{10E95909-0AAD-47C3-A673-228D52E83FEF}" dt="2023-09-12T14:54:59.748" v="573"/>
          <ac:spMkLst>
            <pc:docMk/>
            <pc:sldMk cId="3217353154" sldId="259"/>
            <ac:spMk id="2" creationId="{2641A506-B3F2-ECD6-AEB3-965F8438E94B}"/>
          </ac:spMkLst>
        </pc:spChg>
        <pc:spChg chg="mod">
          <ac:chgData name="Joost van Koutrik" userId="4d5b4bea-b40d-4dd8-9835-73f4dca1c2d1" providerId="ADAL" clId="{10E95909-0AAD-47C3-A673-228D52E83FEF}" dt="2023-09-12T14:54:33.728" v="561" actId="1076"/>
          <ac:spMkLst>
            <pc:docMk/>
            <pc:sldMk cId="3217353154" sldId="259"/>
            <ac:spMk id="4" creationId="{9E7F40BD-7B8F-78A8-F88C-37B409F1CD68}"/>
          </ac:spMkLst>
        </pc:spChg>
        <pc:picChg chg="add mod">
          <ac:chgData name="Joost van Koutrik" userId="4d5b4bea-b40d-4dd8-9835-73f4dca1c2d1" providerId="ADAL" clId="{10E95909-0AAD-47C3-A673-228D52E83FEF}" dt="2023-09-12T14:37:04.272" v="407" actId="1035"/>
          <ac:picMkLst>
            <pc:docMk/>
            <pc:sldMk cId="3217353154" sldId="259"/>
            <ac:picMk id="6" creationId="{AB014F0F-D72E-73D6-455E-AE1AFF839E15}"/>
          </ac:picMkLst>
        </pc:picChg>
        <pc:picChg chg="del">
          <ac:chgData name="Joost van Koutrik" userId="4d5b4bea-b40d-4dd8-9835-73f4dca1c2d1" providerId="ADAL" clId="{10E95909-0AAD-47C3-A673-228D52E83FEF}" dt="2023-09-12T13:28:05.049" v="166" actId="478"/>
          <ac:picMkLst>
            <pc:docMk/>
            <pc:sldMk cId="3217353154" sldId="259"/>
            <ac:picMk id="2054" creationId="{29D3DD48-70DE-87D2-A6E7-7A712254F284}"/>
          </ac:picMkLst>
        </pc:picChg>
        <pc:picChg chg="add del mod">
          <ac:chgData name="Joost van Koutrik" userId="4d5b4bea-b40d-4dd8-9835-73f4dca1c2d1" providerId="ADAL" clId="{10E95909-0AAD-47C3-A673-228D52E83FEF}" dt="2023-09-12T14:36:58.745" v="400" actId="478"/>
          <ac:picMkLst>
            <pc:docMk/>
            <pc:sldMk cId="3217353154" sldId="259"/>
            <ac:picMk id="3074" creationId="{A44BF2A1-23E1-92BB-EE1F-35C4062EB040}"/>
          </ac:picMkLst>
        </pc:picChg>
        <pc:cxnChg chg="del">
          <ac:chgData name="Joost van Koutrik" userId="4d5b4bea-b40d-4dd8-9835-73f4dca1c2d1" providerId="ADAL" clId="{10E95909-0AAD-47C3-A673-228D52E83FEF}" dt="2023-09-12T13:28:30.578" v="167" actId="478"/>
          <ac:cxnSpMkLst>
            <pc:docMk/>
            <pc:sldMk cId="3217353154" sldId="259"/>
            <ac:cxnSpMk id="5" creationId="{6346E75E-2A33-92DC-7284-1B2801ACE828}"/>
          </ac:cxnSpMkLst>
        </pc:cxnChg>
      </pc:sldChg>
      <pc:sldChg chg="addSp delSp modSp add mod ord modNotesTx">
        <pc:chgData name="Joost van Koutrik" userId="4d5b4bea-b40d-4dd8-9835-73f4dca1c2d1" providerId="ADAL" clId="{10E95909-0AAD-47C3-A673-228D52E83FEF}" dt="2023-09-12T15:42:08.459" v="1684" actId="20577"/>
        <pc:sldMkLst>
          <pc:docMk/>
          <pc:sldMk cId="1570552039" sldId="260"/>
        </pc:sldMkLst>
        <pc:spChg chg="mod">
          <ac:chgData name="Joost van Koutrik" userId="4d5b4bea-b40d-4dd8-9835-73f4dca1c2d1" providerId="ADAL" clId="{10E95909-0AAD-47C3-A673-228D52E83FEF}" dt="2023-09-12T15:42:08.459" v="1684" actId="20577"/>
          <ac:spMkLst>
            <pc:docMk/>
            <pc:sldMk cId="1570552039" sldId="260"/>
            <ac:spMk id="2" creationId="{2641A506-B3F2-ECD6-AEB3-965F8438E94B}"/>
          </ac:spMkLst>
        </pc:spChg>
        <pc:spChg chg="mod">
          <ac:chgData name="Joost van Koutrik" userId="4d5b4bea-b40d-4dd8-9835-73f4dca1c2d1" providerId="ADAL" clId="{10E95909-0AAD-47C3-A673-228D52E83FEF}" dt="2023-09-12T14:54:28.790" v="560" actId="1076"/>
          <ac:spMkLst>
            <pc:docMk/>
            <pc:sldMk cId="1570552039" sldId="260"/>
            <ac:spMk id="4" creationId="{9E7F40BD-7B8F-78A8-F88C-37B409F1CD68}"/>
          </ac:spMkLst>
        </pc:spChg>
        <pc:picChg chg="add del mod">
          <ac:chgData name="Joost van Koutrik" userId="4d5b4bea-b40d-4dd8-9835-73f4dca1c2d1" providerId="ADAL" clId="{10E95909-0AAD-47C3-A673-228D52E83FEF}" dt="2023-09-12T14:40:04.049" v="495" actId="478"/>
          <ac:picMkLst>
            <pc:docMk/>
            <pc:sldMk cId="1570552039" sldId="260"/>
            <ac:picMk id="5" creationId="{39710AD8-F095-CC2D-99A8-CF27A8602317}"/>
          </ac:picMkLst>
        </pc:picChg>
        <pc:picChg chg="add mod">
          <ac:chgData name="Joost van Koutrik" userId="4d5b4bea-b40d-4dd8-9835-73f4dca1c2d1" providerId="ADAL" clId="{10E95909-0AAD-47C3-A673-228D52E83FEF}" dt="2023-09-12T14:53:51.813" v="500" actId="1076"/>
          <ac:picMkLst>
            <pc:docMk/>
            <pc:sldMk cId="1570552039" sldId="260"/>
            <ac:picMk id="6" creationId="{0337B8B5-7718-AD38-5B7B-17AA55C8ECD0}"/>
          </ac:picMkLst>
        </pc:picChg>
        <pc:picChg chg="del">
          <ac:chgData name="Joost van Koutrik" userId="4d5b4bea-b40d-4dd8-9835-73f4dca1c2d1" providerId="ADAL" clId="{10E95909-0AAD-47C3-A673-228D52E83FEF}" dt="2023-09-12T13:36:24.329" v="260" actId="478"/>
          <ac:picMkLst>
            <pc:docMk/>
            <pc:sldMk cId="1570552039" sldId="260"/>
            <ac:picMk id="3074" creationId="{A44BF2A1-23E1-92BB-EE1F-35C4062EB040}"/>
          </ac:picMkLst>
        </pc:picChg>
        <pc:picChg chg="add del mod">
          <ac:chgData name="Joost van Koutrik" userId="4d5b4bea-b40d-4dd8-9835-73f4dca1c2d1" providerId="ADAL" clId="{10E95909-0AAD-47C3-A673-228D52E83FEF}" dt="2023-09-12T13:36:54.664" v="321" actId="478"/>
          <ac:picMkLst>
            <pc:docMk/>
            <pc:sldMk cId="1570552039" sldId="260"/>
            <ac:picMk id="4098" creationId="{C84D1ED2-7A8F-3884-7508-072EB1BCF188}"/>
          </ac:picMkLst>
        </pc:picChg>
        <pc:picChg chg="add del mod">
          <ac:chgData name="Joost van Koutrik" userId="4d5b4bea-b40d-4dd8-9835-73f4dca1c2d1" providerId="ADAL" clId="{10E95909-0AAD-47C3-A673-228D52E83FEF}" dt="2023-09-12T14:35:26.689" v="327" actId="478"/>
          <ac:picMkLst>
            <pc:docMk/>
            <pc:sldMk cId="1570552039" sldId="260"/>
            <ac:picMk id="4100" creationId="{743A9EF1-3F02-113C-7F54-D19111479280}"/>
          </ac:picMkLst>
        </pc:picChg>
      </pc:sldChg>
      <pc:sldChg chg="modSp add mod modNotesTx">
        <pc:chgData name="Joost van Koutrik" userId="4d5b4bea-b40d-4dd8-9835-73f4dca1c2d1" providerId="ADAL" clId="{10E95909-0AAD-47C3-A673-228D52E83FEF}" dt="2023-09-12T14:55:04.272" v="574"/>
        <pc:sldMkLst>
          <pc:docMk/>
          <pc:sldMk cId="1919380756" sldId="261"/>
        </pc:sldMkLst>
        <pc:spChg chg="mod">
          <ac:chgData name="Joost van Koutrik" userId="4d5b4bea-b40d-4dd8-9835-73f4dca1c2d1" providerId="ADAL" clId="{10E95909-0AAD-47C3-A673-228D52E83FEF}" dt="2023-09-12T14:55:04.272" v="574"/>
          <ac:spMkLst>
            <pc:docMk/>
            <pc:sldMk cId="1919380756" sldId="261"/>
            <ac:spMk id="2" creationId="{2641A506-B3F2-ECD6-AEB3-965F8438E94B}"/>
          </ac:spMkLst>
        </pc:spChg>
      </pc:sldChg>
      <pc:sldChg chg="addSp delSp modSp add mod modNotesTx">
        <pc:chgData name="Joost van Koutrik" userId="4d5b4bea-b40d-4dd8-9835-73f4dca1c2d1" providerId="ADAL" clId="{10E95909-0AAD-47C3-A673-228D52E83FEF}" dt="2023-09-12T15:42:13.652" v="1685"/>
        <pc:sldMkLst>
          <pc:docMk/>
          <pc:sldMk cId="2543793480" sldId="262"/>
        </pc:sldMkLst>
        <pc:spChg chg="mod">
          <ac:chgData name="Joost van Koutrik" userId="4d5b4bea-b40d-4dd8-9835-73f4dca1c2d1" providerId="ADAL" clId="{10E95909-0AAD-47C3-A673-228D52E83FEF}" dt="2023-09-12T15:42:13.652" v="1685"/>
          <ac:spMkLst>
            <pc:docMk/>
            <pc:sldMk cId="2543793480" sldId="262"/>
            <ac:spMk id="2" creationId="{2641A506-B3F2-ECD6-AEB3-965F8438E94B}"/>
          </ac:spMkLst>
        </pc:spChg>
        <pc:spChg chg="mod">
          <ac:chgData name="Joost van Koutrik" userId="4d5b4bea-b40d-4dd8-9835-73f4dca1c2d1" providerId="ADAL" clId="{10E95909-0AAD-47C3-A673-228D52E83FEF}" dt="2023-09-12T15:15:40.689" v="625" actId="20577"/>
          <ac:spMkLst>
            <pc:docMk/>
            <pc:sldMk cId="2543793480" sldId="262"/>
            <ac:spMk id="4" creationId="{9E7F40BD-7B8F-78A8-F88C-37B409F1CD68}"/>
          </ac:spMkLst>
        </pc:spChg>
        <pc:picChg chg="add mod">
          <ac:chgData name="Joost van Koutrik" userId="4d5b4bea-b40d-4dd8-9835-73f4dca1c2d1" providerId="ADAL" clId="{10E95909-0AAD-47C3-A673-228D52E83FEF}" dt="2023-09-12T15:17:16.590" v="668" actId="14100"/>
          <ac:picMkLst>
            <pc:docMk/>
            <pc:sldMk cId="2543793480" sldId="262"/>
            <ac:picMk id="3" creationId="{D5C8AB36-5E81-0A85-FA8C-E828A37F546F}"/>
          </ac:picMkLst>
        </pc:picChg>
        <pc:picChg chg="add mod">
          <ac:chgData name="Joost van Koutrik" userId="4d5b4bea-b40d-4dd8-9835-73f4dca1c2d1" providerId="ADAL" clId="{10E95909-0AAD-47C3-A673-228D52E83FEF}" dt="2023-09-12T15:17:19.006" v="669" actId="14100"/>
          <ac:picMkLst>
            <pc:docMk/>
            <pc:sldMk cId="2543793480" sldId="262"/>
            <ac:picMk id="5" creationId="{492B86A2-0B5E-2CC9-340C-F7DD4E03653F}"/>
          </ac:picMkLst>
        </pc:picChg>
        <pc:picChg chg="del">
          <ac:chgData name="Joost van Koutrik" userId="4d5b4bea-b40d-4dd8-9835-73f4dca1c2d1" providerId="ADAL" clId="{10E95909-0AAD-47C3-A673-228D52E83FEF}" dt="2023-09-12T15:16:22.856" v="633" actId="478"/>
          <ac:picMkLst>
            <pc:docMk/>
            <pc:sldMk cId="2543793480" sldId="262"/>
            <ac:picMk id="6" creationId="{0337B8B5-7718-AD38-5B7B-17AA55C8ECD0}"/>
          </ac:picMkLst>
        </pc:picChg>
      </pc:sldChg>
      <pc:sldChg chg="addSp delSp modSp add mod modNotesTx">
        <pc:chgData name="Joost van Koutrik" userId="4d5b4bea-b40d-4dd8-9835-73f4dca1c2d1" providerId="ADAL" clId="{10E95909-0AAD-47C3-A673-228D52E83FEF}" dt="2023-09-12T15:42:16.811" v="1686"/>
        <pc:sldMkLst>
          <pc:docMk/>
          <pc:sldMk cId="367486709" sldId="263"/>
        </pc:sldMkLst>
        <pc:spChg chg="mod">
          <ac:chgData name="Joost van Koutrik" userId="4d5b4bea-b40d-4dd8-9835-73f4dca1c2d1" providerId="ADAL" clId="{10E95909-0AAD-47C3-A673-228D52E83FEF}" dt="2023-09-12T15:42:16.811" v="1686"/>
          <ac:spMkLst>
            <pc:docMk/>
            <pc:sldMk cId="367486709" sldId="263"/>
            <ac:spMk id="2" creationId="{2641A506-B3F2-ECD6-AEB3-965F8438E94B}"/>
          </ac:spMkLst>
        </pc:spChg>
        <pc:spChg chg="mod">
          <ac:chgData name="Joost van Koutrik" userId="4d5b4bea-b40d-4dd8-9835-73f4dca1c2d1" providerId="ADAL" clId="{10E95909-0AAD-47C3-A673-228D52E83FEF}" dt="2023-09-12T15:19:54.976" v="747" actId="20577"/>
          <ac:spMkLst>
            <pc:docMk/>
            <pc:sldMk cId="367486709" sldId="263"/>
            <ac:spMk id="4" creationId="{9E7F40BD-7B8F-78A8-F88C-37B409F1CD68}"/>
          </ac:spMkLst>
        </pc:spChg>
        <pc:picChg chg="del">
          <ac:chgData name="Joost van Koutrik" userId="4d5b4bea-b40d-4dd8-9835-73f4dca1c2d1" providerId="ADAL" clId="{10E95909-0AAD-47C3-A673-228D52E83FEF}" dt="2023-09-12T15:18:08.256" v="674" actId="478"/>
          <ac:picMkLst>
            <pc:docMk/>
            <pc:sldMk cId="367486709" sldId="263"/>
            <ac:picMk id="3" creationId="{D5C8AB36-5E81-0A85-FA8C-E828A37F546F}"/>
          </ac:picMkLst>
        </pc:picChg>
        <pc:picChg chg="del">
          <ac:chgData name="Joost van Koutrik" userId="4d5b4bea-b40d-4dd8-9835-73f4dca1c2d1" providerId="ADAL" clId="{10E95909-0AAD-47C3-A673-228D52E83FEF}" dt="2023-09-12T15:18:08.256" v="674" actId="478"/>
          <ac:picMkLst>
            <pc:docMk/>
            <pc:sldMk cId="367486709" sldId="263"/>
            <ac:picMk id="5" creationId="{492B86A2-0B5E-2CC9-340C-F7DD4E03653F}"/>
          </ac:picMkLst>
        </pc:picChg>
        <pc:picChg chg="add mod">
          <ac:chgData name="Joost van Koutrik" userId="4d5b4bea-b40d-4dd8-9835-73f4dca1c2d1" providerId="ADAL" clId="{10E95909-0AAD-47C3-A673-228D52E83FEF}" dt="2023-09-12T15:18:24.199" v="680" actId="1076"/>
          <ac:picMkLst>
            <pc:docMk/>
            <pc:sldMk cId="367486709" sldId="263"/>
            <ac:picMk id="6" creationId="{88B66831-0089-EBBA-E7B3-69A320D4D460}"/>
          </ac:picMkLst>
        </pc:picChg>
      </pc:sldChg>
      <pc:sldChg chg="add">
        <pc:chgData name="Joost van Koutrik" userId="4d5b4bea-b40d-4dd8-9835-73f4dca1c2d1" providerId="ADAL" clId="{10E95909-0AAD-47C3-A673-228D52E83FEF}" dt="2023-09-12T15:34:34.583" v="1112" actId="2890"/>
        <pc:sldMkLst>
          <pc:docMk/>
          <pc:sldMk cId="4015140088" sldId="264"/>
        </pc:sldMkLst>
      </pc:sldChg>
    </pc:docChg>
  </pc:docChgLst>
  <pc:docChgLst>
    <pc:chgData name="Joost van Koutrik" userId="4d5b4bea-b40d-4dd8-9835-73f4dca1c2d1" providerId="ADAL" clId="{C1EF8AB1-6EBB-403A-B0CE-660C2F4F13CF}"/>
    <pc:docChg chg="undo custSel addSld modSld sldOrd">
      <pc:chgData name="Joost van Koutrik" userId="4d5b4bea-b40d-4dd8-9835-73f4dca1c2d1" providerId="ADAL" clId="{C1EF8AB1-6EBB-403A-B0CE-660C2F4F13CF}" dt="2023-09-13T15:41:03.332" v="1206"/>
      <pc:docMkLst>
        <pc:docMk/>
      </pc:docMkLst>
      <pc:sldChg chg="delSp modSp mod">
        <pc:chgData name="Joost van Koutrik" userId="4d5b4bea-b40d-4dd8-9835-73f4dca1c2d1" providerId="ADAL" clId="{C1EF8AB1-6EBB-403A-B0CE-660C2F4F13CF}" dt="2023-09-13T15:13:51.029" v="291" actId="20577"/>
        <pc:sldMkLst>
          <pc:docMk/>
          <pc:sldMk cId="170857416" sldId="256"/>
        </pc:sldMkLst>
        <pc:spChg chg="mod">
          <ac:chgData name="Joost van Koutrik" userId="4d5b4bea-b40d-4dd8-9835-73f4dca1c2d1" providerId="ADAL" clId="{C1EF8AB1-6EBB-403A-B0CE-660C2F4F13CF}" dt="2023-09-13T15:13:51.029" v="291" actId="20577"/>
          <ac:spMkLst>
            <pc:docMk/>
            <pc:sldMk cId="170857416" sldId="256"/>
            <ac:spMk id="11" creationId="{CA7BC42E-3CD3-DD79-1108-2AFF6B28C2B4}"/>
          </ac:spMkLst>
        </pc:spChg>
        <pc:spChg chg="del mod">
          <ac:chgData name="Joost van Koutrik" userId="4d5b4bea-b40d-4dd8-9835-73f4dca1c2d1" providerId="ADAL" clId="{C1EF8AB1-6EBB-403A-B0CE-660C2F4F13CF}" dt="2023-09-13T14:48:43.344" v="3"/>
          <ac:spMkLst>
            <pc:docMk/>
            <pc:sldMk cId="170857416" sldId="256"/>
            <ac:spMk id="12" creationId="{B972B3A0-E762-6195-47D6-E8D705BA37A7}"/>
          </ac:spMkLst>
        </pc:spChg>
      </pc:sldChg>
      <pc:sldChg chg="modSp mod">
        <pc:chgData name="Joost van Koutrik" userId="4d5b4bea-b40d-4dd8-9835-73f4dca1c2d1" providerId="ADAL" clId="{C1EF8AB1-6EBB-403A-B0CE-660C2F4F13CF}" dt="2023-09-13T15:18:46.020" v="391"/>
        <pc:sldMkLst>
          <pc:docMk/>
          <pc:sldMk cId="1270962970" sldId="257"/>
        </pc:sldMkLst>
        <pc:spChg chg="mod">
          <ac:chgData name="Joost van Koutrik" userId="4d5b4bea-b40d-4dd8-9835-73f4dca1c2d1" providerId="ADAL" clId="{C1EF8AB1-6EBB-403A-B0CE-660C2F4F13CF}" dt="2023-09-13T15:18:46.020" v="391"/>
          <ac:spMkLst>
            <pc:docMk/>
            <pc:sldMk cId="1270962970" sldId="257"/>
            <ac:spMk id="2" creationId="{2641A506-B3F2-ECD6-AEB3-965F8438E94B}"/>
          </ac:spMkLst>
        </pc:spChg>
      </pc:sldChg>
      <pc:sldChg chg="modSp mod">
        <pc:chgData name="Joost van Koutrik" userId="4d5b4bea-b40d-4dd8-9835-73f4dca1c2d1" providerId="ADAL" clId="{C1EF8AB1-6EBB-403A-B0CE-660C2F4F13CF}" dt="2023-09-13T15:18:43.909" v="390" actId="21"/>
        <pc:sldMkLst>
          <pc:docMk/>
          <pc:sldMk cId="437600720" sldId="258"/>
        </pc:sldMkLst>
        <pc:spChg chg="mod">
          <ac:chgData name="Joost van Koutrik" userId="4d5b4bea-b40d-4dd8-9835-73f4dca1c2d1" providerId="ADAL" clId="{C1EF8AB1-6EBB-403A-B0CE-660C2F4F13CF}" dt="2023-09-13T15:18:43.909" v="390" actId="21"/>
          <ac:spMkLst>
            <pc:docMk/>
            <pc:sldMk cId="437600720" sldId="258"/>
            <ac:spMk id="2" creationId="{2641A506-B3F2-ECD6-AEB3-965F8438E94B}"/>
          </ac:spMkLst>
        </pc:spChg>
      </pc:sldChg>
      <pc:sldChg chg="modSp mod">
        <pc:chgData name="Joost van Koutrik" userId="4d5b4bea-b40d-4dd8-9835-73f4dca1c2d1" providerId="ADAL" clId="{C1EF8AB1-6EBB-403A-B0CE-660C2F4F13CF}" dt="2023-09-13T14:53:37.598" v="52" actId="20577"/>
        <pc:sldMkLst>
          <pc:docMk/>
          <pc:sldMk cId="3217353154" sldId="259"/>
        </pc:sldMkLst>
        <pc:spChg chg="mod">
          <ac:chgData name="Joost van Koutrik" userId="4d5b4bea-b40d-4dd8-9835-73f4dca1c2d1" providerId="ADAL" clId="{C1EF8AB1-6EBB-403A-B0CE-660C2F4F13CF}" dt="2023-09-13T14:53:37.598" v="52" actId="20577"/>
          <ac:spMkLst>
            <pc:docMk/>
            <pc:sldMk cId="3217353154" sldId="259"/>
            <ac:spMk id="2" creationId="{2641A506-B3F2-ECD6-AEB3-965F8438E94B}"/>
          </ac:spMkLst>
        </pc:spChg>
        <pc:spChg chg="mod">
          <ac:chgData name="Joost van Koutrik" userId="4d5b4bea-b40d-4dd8-9835-73f4dca1c2d1" providerId="ADAL" clId="{C1EF8AB1-6EBB-403A-B0CE-660C2F4F13CF}" dt="2023-09-13T14:49:31.202" v="6" actId="1076"/>
          <ac:spMkLst>
            <pc:docMk/>
            <pc:sldMk cId="3217353154" sldId="259"/>
            <ac:spMk id="4" creationId="{9E7F40BD-7B8F-78A8-F88C-37B409F1CD68}"/>
          </ac:spMkLst>
        </pc:spChg>
      </pc:sldChg>
      <pc:sldChg chg="addSp modSp mod modNotesTx">
        <pc:chgData name="Joost van Koutrik" userId="4d5b4bea-b40d-4dd8-9835-73f4dca1c2d1" providerId="ADAL" clId="{C1EF8AB1-6EBB-403A-B0CE-660C2F4F13CF}" dt="2023-09-13T14:52:51.619" v="38" actId="20577"/>
        <pc:sldMkLst>
          <pc:docMk/>
          <pc:sldMk cId="1570552039" sldId="260"/>
        </pc:sldMkLst>
        <pc:spChg chg="add mod">
          <ac:chgData name="Joost van Koutrik" userId="4d5b4bea-b40d-4dd8-9835-73f4dca1c2d1" providerId="ADAL" clId="{C1EF8AB1-6EBB-403A-B0CE-660C2F4F13CF}" dt="2023-09-13T14:52:26.772" v="26" actId="207"/>
          <ac:spMkLst>
            <pc:docMk/>
            <pc:sldMk cId="1570552039" sldId="260"/>
            <ac:spMk id="3" creationId="{BECB63FA-AEC1-BDF7-EA16-0239BCE50BD1}"/>
          </ac:spMkLst>
        </pc:spChg>
      </pc:sldChg>
      <pc:sldChg chg="modSp mod">
        <pc:chgData name="Joost van Koutrik" userId="4d5b4bea-b40d-4dd8-9835-73f4dca1c2d1" providerId="ADAL" clId="{C1EF8AB1-6EBB-403A-B0CE-660C2F4F13CF}" dt="2023-09-13T14:53:41.062" v="53" actId="20577"/>
        <pc:sldMkLst>
          <pc:docMk/>
          <pc:sldMk cId="1919380756" sldId="261"/>
        </pc:sldMkLst>
        <pc:spChg chg="mod">
          <ac:chgData name="Joost van Koutrik" userId="4d5b4bea-b40d-4dd8-9835-73f4dca1c2d1" providerId="ADAL" clId="{C1EF8AB1-6EBB-403A-B0CE-660C2F4F13CF}" dt="2023-09-13T14:53:41.062" v="53" actId="20577"/>
          <ac:spMkLst>
            <pc:docMk/>
            <pc:sldMk cId="1919380756" sldId="261"/>
            <ac:spMk id="2" creationId="{2641A506-B3F2-ECD6-AEB3-965F8438E94B}"/>
          </ac:spMkLst>
        </pc:spChg>
        <pc:spChg chg="mod">
          <ac:chgData name="Joost van Koutrik" userId="4d5b4bea-b40d-4dd8-9835-73f4dca1c2d1" providerId="ADAL" clId="{C1EF8AB1-6EBB-403A-B0CE-660C2F4F13CF}" dt="2023-09-13T14:49:25.635" v="5" actId="1076"/>
          <ac:spMkLst>
            <pc:docMk/>
            <pc:sldMk cId="1919380756" sldId="261"/>
            <ac:spMk id="4" creationId="{9E7F40BD-7B8F-78A8-F88C-37B409F1CD68}"/>
          </ac:spMkLst>
        </pc:spChg>
      </pc:sldChg>
      <pc:sldChg chg="modSp mod">
        <pc:chgData name="Joost van Koutrik" userId="4d5b4bea-b40d-4dd8-9835-73f4dca1c2d1" providerId="ADAL" clId="{C1EF8AB1-6EBB-403A-B0CE-660C2F4F13CF}" dt="2023-09-13T14:53:47.605" v="54" actId="20577"/>
        <pc:sldMkLst>
          <pc:docMk/>
          <pc:sldMk cId="2543793480" sldId="262"/>
        </pc:sldMkLst>
        <pc:spChg chg="mod">
          <ac:chgData name="Joost van Koutrik" userId="4d5b4bea-b40d-4dd8-9835-73f4dca1c2d1" providerId="ADAL" clId="{C1EF8AB1-6EBB-403A-B0CE-660C2F4F13CF}" dt="2023-09-13T14:53:47.605" v="54" actId="20577"/>
          <ac:spMkLst>
            <pc:docMk/>
            <pc:sldMk cId="2543793480" sldId="262"/>
            <ac:spMk id="2" creationId="{2641A506-B3F2-ECD6-AEB3-965F8438E94B}"/>
          </ac:spMkLst>
        </pc:spChg>
      </pc:sldChg>
      <pc:sldChg chg="modSp mod">
        <pc:chgData name="Joost van Koutrik" userId="4d5b4bea-b40d-4dd8-9835-73f4dca1c2d1" providerId="ADAL" clId="{C1EF8AB1-6EBB-403A-B0CE-660C2F4F13CF}" dt="2023-09-13T14:53:50.741" v="55" actId="20577"/>
        <pc:sldMkLst>
          <pc:docMk/>
          <pc:sldMk cId="367486709" sldId="263"/>
        </pc:sldMkLst>
        <pc:spChg chg="mod">
          <ac:chgData name="Joost van Koutrik" userId="4d5b4bea-b40d-4dd8-9835-73f4dca1c2d1" providerId="ADAL" clId="{C1EF8AB1-6EBB-403A-B0CE-660C2F4F13CF}" dt="2023-09-13T14:53:50.741" v="55" actId="20577"/>
          <ac:spMkLst>
            <pc:docMk/>
            <pc:sldMk cId="367486709" sldId="263"/>
            <ac:spMk id="2" creationId="{2641A506-B3F2-ECD6-AEB3-965F8438E94B}"/>
          </ac:spMkLst>
        </pc:spChg>
      </pc:sldChg>
      <pc:sldChg chg="addSp modSp mod modAnim">
        <pc:chgData name="Joost van Koutrik" userId="4d5b4bea-b40d-4dd8-9835-73f4dca1c2d1" providerId="ADAL" clId="{C1EF8AB1-6EBB-403A-B0CE-660C2F4F13CF}" dt="2023-09-13T15:17:45.647" v="389"/>
        <pc:sldMkLst>
          <pc:docMk/>
          <pc:sldMk cId="4015140088" sldId="264"/>
        </pc:sldMkLst>
        <pc:spChg chg="mod">
          <ac:chgData name="Joost van Koutrik" userId="4d5b4bea-b40d-4dd8-9835-73f4dca1c2d1" providerId="ADAL" clId="{C1EF8AB1-6EBB-403A-B0CE-660C2F4F13CF}" dt="2023-09-13T14:53:15.611" v="50" actId="14100"/>
          <ac:spMkLst>
            <pc:docMk/>
            <pc:sldMk cId="4015140088" sldId="264"/>
            <ac:spMk id="4" creationId="{AADF09AD-D103-7F44-B191-74E39F047AA5}"/>
          </ac:spMkLst>
        </pc:spChg>
        <pc:picChg chg="add mod">
          <ac:chgData name="Joost van Koutrik" userId="4d5b4bea-b40d-4dd8-9835-73f4dca1c2d1" providerId="ADAL" clId="{C1EF8AB1-6EBB-403A-B0CE-660C2F4F13CF}" dt="2023-09-13T15:17:10.977" v="381" actId="1035"/>
          <ac:picMkLst>
            <pc:docMk/>
            <pc:sldMk cId="4015140088" sldId="264"/>
            <ac:picMk id="2" creationId="{2A394643-15E2-BF3A-3D65-4D975C7CBE99}"/>
          </ac:picMkLst>
        </pc:picChg>
      </pc:sldChg>
      <pc:sldChg chg="addSp delSp modSp add mod modAnim">
        <pc:chgData name="Joost van Koutrik" userId="4d5b4bea-b40d-4dd8-9835-73f4dca1c2d1" providerId="ADAL" clId="{C1EF8AB1-6EBB-403A-B0CE-660C2F4F13CF}" dt="2023-09-13T15:04:19.199" v="206"/>
        <pc:sldMkLst>
          <pc:docMk/>
          <pc:sldMk cId="501583350" sldId="265"/>
        </pc:sldMkLst>
        <pc:spChg chg="mod">
          <ac:chgData name="Joost van Koutrik" userId="4d5b4bea-b40d-4dd8-9835-73f4dca1c2d1" providerId="ADAL" clId="{C1EF8AB1-6EBB-403A-B0CE-660C2F4F13CF}" dt="2023-09-13T15:03:13.409" v="146" actId="14100"/>
          <ac:spMkLst>
            <pc:docMk/>
            <pc:sldMk cId="501583350" sldId="265"/>
            <ac:spMk id="4" creationId="{AADF09AD-D103-7F44-B191-74E39F047AA5}"/>
          </ac:spMkLst>
        </pc:spChg>
        <pc:spChg chg="del">
          <ac:chgData name="Joost van Koutrik" userId="4d5b4bea-b40d-4dd8-9835-73f4dca1c2d1" providerId="ADAL" clId="{C1EF8AB1-6EBB-403A-B0CE-660C2F4F13CF}" dt="2023-09-13T14:59:53.098" v="77" actId="478"/>
          <ac:spMkLst>
            <pc:docMk/>
            <pc:sldMk cId="501583350" sldId="265"/>
            <ac:spMk id="7" creationId="{A1E0EC67-8D8E-C8AF-26B9-541531FD9FF3}"/>
          </ac:spMkLst>
        </pc:spChg>
        <pc:spChg chg="mod ord">
          <ac:chgData name="Joost van Koutrik" userId="4d5b4bea-b40d-4dd8-9835-73f4dca1c2d1" providerId="ADAL" clId="{C1EF8AB1-6EBB-403A-B0CE-660C2F4F13CF}" dt="2023-09-13T15:04:01.490" v="205" actId="20577"/>
          <ac:spMkLst>
            <pc:docMk/>
            <pc:sldMk cId="501583350" sldId="265"/>
            <ac:spMk id="8" creationId="{8150B67E-8D05-5B52-83B2-2B14A808BD0A}"/>
          </ac:spMkLst>
        </pc:spChg>
        <pc:picChg chg="add mod">
          <ac:chgData name="Joost van Koutrik" userId="4d5b4bea-b40d-4dd8-9835-73f4dca1c2d1" providerId="ADAL" clId="{C1EF8AB1-6EBB-403A-B0CE-660C2F4F13CF}" dt="2023-09-13T15:00:30.834" v="126" actId="1036"/>
          <ac:picMkLst>
            <pc:docMk/>
            <pc:sldMk cId="501583350" sldId="265"/>
            <ac:picMk id="3" creationId="{B53C290B-0B12-1B6D-94A8-06A907E9332C}"/>
          </ac:picMkLst>
        </pc:picChg>
        <pc:picChg chg="del">
          <ac:chgData name="Joost van Koutrik" userId="4d5b4bea-b40d-4dd8-9835-73f4dca1c2d1" providerId="ADAL" clId="{C1EF8AB1-6EBB-403A-B0CE-660C2F4F13CF}" dt="2023-09-13T14:59:53.098" v="77" actId="478"/>
          <ac:picMkLst>
            <pc:docMk/>
            <pc:sldMk cId="501583350" sldId="265"/>
            <ac:picMk id="6" creationId="{2E45FDD9-75C2-888A-BB2F-C7B9AF8F488B}"/>
          </ac:picMkLst>
        </pc:picChg>
        <pc:picChg chg="add del mod">
          <ac:chgData name="Joost van Koutrik" userId="4d5b4bea-b40d-4dd8-9835-73f4dca1c2d1" providerId="ADAL" clId="{C1EF8AB1-6EBB-403A-B0CE-660C2F4F13CF}" dt="2023-09-13T15:02:26.291" v="135" actId="478"/>
          <ac:picMkLst>
            <pc:docMk/>
            <pc:sldMk cId="501583350" sldId="265"/>
            <ac:picMk id="9" creationId="{98A42FBE-858F-02AE-8A30-3A68377E9271}"/>
          </ac:picMkLst>
        </pc:picChg>
        <pc:picChg chg="del">
          <ac:chgData name="Joost van Koutrik" userId="4d5b4bea-b40d-4dd8-9835-73f4dca1c2d1" providerId="ADAL" clId="{C1EF8AB1-6EBB-403A-B0CE-660C2F4F13CF}" dt="2023-09-13T14:59:53.098" v="77" actId="478"/>
          <ac:picMkLst>
            <pc:docMk/>
            <pc:sldMk cId="501583350" sldId="265"/>
            <ac:picMk id="10" creationId="{FC8EDC55-5BB6-BC3F-FFEE-35F94F034617}"/>
          </ac:picMkLst>
        </pc:picChg>
        <pc:picChg chg="add mod">
          <ac:chgData name="Joost van Koutrik" userId="4d5b4bea-b40d-4dd8-9835-73f4dca1c2d1" providerId="ADAL" clId="{C1EF8AB1-6EBB-403A-B0CE-660C2F4F13CF}" dt="2023-09-13T15:02:58.585" v="145" actId="1076"/>
          <ac:picMkLst>
            <pc:docMk/>
            <pc:sldMk cId="501583350" sldId="265"/>
            <ac:picMk id="12" creationId="{B9F73923-C097-0E2E-CE69-578EDAB84BF8}"/>
          </ac:picMkLst>
        </pc:picChg>
      </pc:sldChg>
      <pc:sldChg chg="addSp delSp modSp add mod modAnim">
        <pc:chgData name="Joost van Koutrik" userId="4d5b4bea-b40d-4dd8-9835-73f4dca1c2d1" providerId="ADAL" clId="{C1EF8AB1-6EBB-403A-B0CE-660C2F4F13CF}" dt="2023-09-13T15:12:34.684" v="290"/>
        <pc:sldMkLst>
          <pc:docMk/>
          <pc:sldMk cId="2145171731" sldId="266"/>
        </pc:sldMkLst>
        <pc:spChg chg="ord">
          <ac:chgData name="Joost van Koutrik" userId="4d5b4bea-b40d-4dd8-9835-73f4dca1c2d1" providerId="ADAL" clId="{C1EF8AB1-6EBB-403A-B0CE-660C2F4F13CF}" dt="2023-09-13T15:10:08.696" v="257" actId="166"/>
          <ac:spMkLst>
            <pc:docMk/>
            <pc:sldMk cId="2145171731" sldId="266"/>
            <ac:spMk id="8" creationId="{8150B67E-8D05-5B52-83B2-2B14A808BD0A}"/>
          </ac:spMkLst>
        </pc:spChg>
        <pc:picChg chg="del">
          <ac:chgData name="Joost van Koutrik" userId="4d5b4bea-b40d-4dd8-9835-73f4dca1c2d1" providerId="ADAL" clId="{C1EF8AB1-6EBB-403A-B0CE-660C2F4F13CF}" dt="2023-09-13T15:05:44.012" v="209" actId="478"/>
          <ac:picMkLst>
            <pc:docMk/>
            <pc:sldMk cId="2145171731" sldId="266"/>
            <ac:picMk id="3" creationId="{B53C290B-0B12-1B6D-94A8-06A907E9332C}"/>
          </ac:picMkLst>
        </pc:picChg>
        <pc:picChg chg="add mod">
          <ac:chgData name="Joost van Koutrik" userId="4d5b4bea-b40d-4dd8-9835-73f4dca1c2d1" providerId="ADAL" clId="{C1EF8AB1-6EBB-403A-B0CE-660C2F4F13CF}" dt="2023-09-13T15:08:59.745" v="232" actId="1076"/>
          <ac:picMkLst>
            <pc:docMk/>
            <pc:sldMk cId="2145171731" sldId="266"/>
            <ac:picMk id="5" creationId="{2399CE87-2045-1847-BD4F-C6680FF49DBC}"/>
          </ac:picMkLst>
        </pc:picChg>
        <pc:picChg chg="mod ord">
          <ac:chgData name="Joost van Koutrik" userId="4d5b4bea-b40d-4dd8-9835-73f4dca1c2d1" providerId="ADAL" clId="{C1EF8AB1-6EBB-403A-B0CE-660C2F4F13CF}" dt="2023-09-13T15:10:52.482" v="280" actId="1037"/>
          <ac:picMkLst>
            <pc:docMk/>
            <pc:sldMk cId="2145171731" sldId="266"/>
            <ac:picMk id="12" creationId="{B9F73923-C097-0E2E-CE69-578EDAB84BF8}"/>
          </ac:picMkLst>
        </pc:picChg>
        <pc:cxnChg chg="add mod">
          <ac:chgData name="Joost van Koutrik" userId="4d5b4bea-b40d-4dd8-9835-73f4dca1c2d1" providerId="ADAL" clId="{C1EF8AB1-6EBB-403A-B0CE-660C2F4F13CF}" dt="2023-09-13T15:11:59.006" v="286" actId="1582"/>
          <ac:cxnSpMkLst>
            <pc:docMk/>
            <pc:sldMk cId="2145171731" sldId="266"/>
            <ac:cxnSpMk id="7" creationId="{D3BCA775-7934-3C2D-C9BA-8FD869B52899}"/>
          </ac:cxnSpMkLst>
        </pc:cxnChg>
      </pc:sldChg>
      <pc:sldChg chg="addSp delSp modSp add mod ord modAnim modNotesTx">
        <pc:chgData name="Joost van Koutrik" userId="4d5b4bea-b40d-4dd8-9835-73f4dca1c2d1" providerId="ADAL" clId="{C1EF8AB1-6EBB-403A-B0CE-660C2F4F13CF}" dt="2023-09-13T15:41:03.332" v="1206"/>
        <pc:sldMkLst>
          <pc:docMk/>
          <pc:sldMk cId="706481979" sldId="267"/>
        </pc:sldMkLst>
        <pc:spChg chg="mod">
          <ac:chgData name="Joost van Koutrik" userId="4d5b4bea-b40d-4dd8-9835-73f4dca1c2d1" providerId="ADAL" clId="{C1EF8AB1-6EBB-403A-B0CE-660C2F4F13CF}" dt="2023-09-13T15:14:32.785" v="366" actId="20577"/>
          <ac:spMkLst>
            <pc:docMk/>
            <pc:sldMk cId="706481979" sldId="267"/>
            <ac:spMk id="2" creationId="{2641A506-B3F2-ECD6-AEB3-965F8438E94B}"/>
          </ac:spMkLst>
        </pc:spChg>
        <pc:spChg chg="del">
          <ac:chgData name="Joost van Koutrik" userId="4d5b4bea-b40d-4dd8-9835-73f4dca1c2d1" providerId="ADAL" clId="{C1EF8AB1-6EBB-403A-B0CE-660C2F4F13CF}" dt="2023-09-13T15:14:37.361" v="367" actId="478"/>
          <ac:spMkLst>
            <pc:docMk/>
            <pc:sldMk cId="706481979" sldId="267"/>
            <ac:spMk id="4" creationId="{9E7F40BD-7B8F-78A8-F88C-37B409F1CD68}"/>
          </ac:spMkLst>
        </pc:spChg>
        <pc:spChg chg="add mod">
          <ac:chgData name="Joost van Koutrik" userId="4d5b4bea-b40d-4dd8-9835-73f4dca1c2d1" providerId="ADAL" clId="{C1EF8AB1-6EBB-403A-B0CE-660C2F4F13CF}" dt="2023-09-13T15:41:03.332" v="1206"/>
          <ac:spMkLst>
            <pc:docMk/>
            <pc:sldMk cId="706481979" sldId="267"/>
            <ac:spMk id="5" creationId="{1C7E6029-EBAB-6D24-F853-19484CF7E014}"/>
          </ac:spMkLst>
        </pc:spChg>
        <pc:graphicFrameChg chg="add del mod">
          <ac:chgData name="Joost van Koutrik" userId="4d5b4bea-b40d-4dd8-9835-73f4dca1c2d1" providerId="ADAL" clId="{C1EF8AB1-6EBB-403A-B0CE-660C2F4F13CF}" dt="2023-09-13T15:35:38.981" v="953" actId="478"/>
          <ac:graphicFrameMkLst>
            <pc:docMk/>
            <pc:sldMk cId="706481979" sldId="267"/>
            <ac:graphicFrameMk id="7" creationId="{3710FC86-0BE2-37F8-E676-5CCF0F66F763}"/>
          </ac:graphicFrameMkLst>
        </pc:graphicFrameChg>
        <pc:picChg chg="add del mod">
          <ac:chgData name="Joost van Koutrik" userId="4d5b4bea-b40d-4dd8-9835-73f4dca1c2d1" providerId="ADAL" clId="{C1EF8AB1-6EBB-403A-B0CE-660C2F4F13CF}" dt="2023-09-13T15:35:37.024" v="952" actId="478"/>
          <ac:picMkLst>
            <pc:docMk/>
            <pc:sldMk cId="706481979" sldId="267"/>
            <ac:picMk id="3" creationId="{05B2DA24-1ABD-497E-AAE8-1B19059FEF0E}"/>
          </ac:picMkLst>
        </pc:picChg>
        <pc:picChg chg="del">
          <ac:chgData name="Joost van Koutrik" userId="4d5b4bea-b40d-4dd8-9835-73f4dca1c2d1" providerId="ADAL" clId="{C1EF8AB1-6EBB-403A-B0CE-660C2F4F13CF}" dt="2023-09-13T15:14:37.361" v="367" actId="478"/>
          <ac:picMkLst>
            <pc:docMk/>
            <pc:sldMk cId="706481979" sldId="267"/>
            <ac:picMk id="6" creationId="{88B66831-0089-EBBA-E7B3-69A320D4D460}"/>
          </ac:picMkLst>
        </pc:picChg>
        <pc:picChg chg="add del mod">
          <ac:chgData name="Joost van Koutrik" userId="4d5b4bea-b40d-4dd8-9835-73f4dca1c2d1" providerId="ADAL" clId="{C1EF8AB1-6EBB-403A-B0CE-660C2F4F13CF}" dt="2023-09-13T15:36:25.959" v="968" actId="21"/>
          <ac:picMkLst>
            <pc:docMk/>
            <pc:sldMk cId="706481979" sldId="267"/>
            <ac:picMk id="9" creationId="{F1B70633-B9E3-824B-D48E-A56B49D847D0}"/>
          </ac:picMkLst>
        </pc:picChg>
        <pc:picChg chg="add mod">
          <ac:chgData name="Joost van Koutrik" userId="4d5b4bea-b40d-4dd8-9835-73f4dca1c2d1" providerId="ADAL" clId="{C1EF8AB1-6EBB-403A-B0CE-660C2F4F13CF}" dt="2023-09-13T15:36:23.158" v="966"/>
          <ac:picMkLst>
            <pc:docMk/>
            <pc:sldMk cId="706481979" sldId="267"/>
            <ac:picMk id="10" creationId="{1EA97A0F-AEA5-B5D6-F090-13504A729E3E}"/>
          </ac:picMkLst>
        </pc:picChg>
        <pc:picChg chg="add mod">
          <ac:chgData name="Joost van Koutrik" userId="4d5b4bea-b40d-4dd8-9835-73f4dca1c2d1" providerId="ADAL" clId="{C1EF8AB1-6EBB-403A-B0CE-660C2F4F13CF}" dt="2023-09-13T15:36:38.793" v="973"/>
          <ac:picMkLst>
            <pc:docMk/>
            <pc:sldMk cId="706481979" sldId="267"/>
            <ac:picMk id="11" creationId="{F1545A8C-78AD-8CB0-D577-BC6681C31A11}"/>
          </ac:picMkLst>
        </pc:picChg>
      </pc:sldChg>
      <pc:sldChg chg="addSp modSp add mod">
        <pc:chgData name="Joost van Koutrik" userId="4d5b4bea-b40d-4dd8-9835-73f4dca1c2d1" providerId="ADAL" clId="{C1EF8AB1-6EBB-403A-B0CE-660C2F4F13CF}" dt="2023-09-13T15:22:32.286" v="516" actId="20577"/>
        <pc:sldMkLst>
          <pc:docMk/>
          <pc:sldMk cId="2720363838" sldId="541"/>
        </pc:sldMkLst>
        <pc:spChg chg="mod">
          <ac:chgData name="Joost van Koutrik" userId="4d5b4bea-b40d-4dd8-9835-73f4dca1c2d1" providerId="ADAL" clId="{C1EF8AB1-6EBB-403A-B0CE-660C2F4F13CF}" dt="2023-09-13T15:22:32.286" v="516" actId="20577"/>
          <ac:spMkLst>
            <pc:docMk/>
            <pc:sldMk cId="2720363838" sldId="541"/>
            <ac:spMk id="2" creationId="{00000000-0000-0000-0000-000000000000}"/>
          </ac:spMkLst>
        </pc:spChg>
        <pc:spChg chg="add mod">
          <ac:chgData name="Joost van Koutrik" userId="4d5b4bea-b40d-4dd8-9835-73f4dca1c2d1" providerId="ADAL" clId="{C1EF8AB1-6EBB-403A-B0CE-660C2F4F13CF}" dt="2023-09-13T15:21:35.256" v="395"/>
          <ac:spMkLst>
            <pc:docMk/>
            <pc:sldMk cId="2720363838" sldId="541"/>
            <ac:spMk id="5" creationId="{B4BA3CD3-4985-B42F-4613-0C12157B8FA1}"/>
          </ac:spMkLst>
        </pc:spChg>
        <pc:cxnChg chg="mod">
          <ac:chgData name="Joost van Koutrik" userId="4d5b4bea-b40d-4dd8-9835-73f4dca1c2d1" providerId="ADAL" clId="{C1EF8AB1-6EBB-403A-B0CE-660C2F4F13CF}" dt="2023-09-13T15:21:56.703" v="483" actId="1036"/>
          <ac:cxnSpMkLst>
            <pc:docMk/>
            <pc:sldMk cId="2720363838" sldId="541"/>
            <ac:cxnSpMk id="6" creationId="{14C53A4A-EEDF-75F6-DDB6-FCB6E82FCFD8}"/>
          </ac:cxnSpMkLst>
        </pc:cxnChg>
      </pc:sldChg>
      <pc:sldChg chg="addSp delSp modSp add mod ord modAnim">
        <pc:chgData name="Joost van Koutrik" userId="4d5b4bea-b40d-4dd8-9835-73f4dca1c2d1" providerId="ADAL" clId="{C1EF8AB1-6EBB-403A-B0CE-660C2F4F13CF}" dt="2023-09-13T15:36:37.105" v="972" actId="21"/>
        <pc:sldMkLst>
          <pc:docMk/>
          <pc:sldMk cId="2828599121" sldId="542"/>
        </pc:sldMkLst>
        <pc:spChg chg="mod">
          <ac:chgData name="Joost van Koutrik" userId="4d5b4bea-b40d-4dd8-9835-73f4dca1c2d1" providerId="ADAL" clId="{C1EF8AB1-6EBB-403A-B0CE-660C2F4F13CF}" dt="2023-09-13T15:32:28.240" v="949" actId="6549"/>
          <ac:spMkLst>
            <pc:docMk/>
            <pc:sldMk cId="2828599121" sldId="542"/>
            <ac:spMk id="5" creationId="{1C7E6029-EBAB-6D24-F853-19484CF7E014}"/>
          </ac:spMkLst>
        </pc:spChg>
        <pc:graphicFrameChg chg="add del">
          <ac:chgData name="Joost van Koutrik" userId="4d5b4bea-b40d-4dd8-9835-73f4dca1c2d1" providerId="ADAL" clId="{C1EF8AB1-6EBB-403A-B0CE-660C2F4F13CF}" dt="2023-09-13T15:35:33.307" v="951" actId="478"/>
          <ac:graphicFrameMkLst>
            <pc:docMk/>
            <pc:sldMk cId="2828599121" sldId="542"/>
            <ac:graphicFrameMk id="7" creationId="{3710FC86-0BE2-37F8-E676-5CCF0F66F763}"/>
          </ac:graphicFrameMkLst>
        </pc:graphicFrameChg>
        <pc:picChg chg="add del">
          <ac:chgData name="Joost van Koutrik" userId="4d5b4bea-b40d-4dd8-9835-73f4dca1c2d1" providerId="ADAL" clId="{C1EF8AB1-6EBB-403A-B0CE-660C2F4F13CF}" dt="2023-09-13T15:35:33.307" v="951" actId="478"/>
          <ac:picMkLst>
            <pc:docMk/>
            <pc:sldMk cId="2828599121" sldId="542"/>
            <ac:picMk id="3" creationId="{05B2DA24-1ABD-497E-AAE8-1B19059FEF0E}"/>
          </ac:picMkLst>
        </pc:picChg>
        <pc:picChg chg="add del mod">
          <ac:chgData name="Joost van Koutrik" userId="4d5b4bea-b40d-4dd8-9835-73f4dca1c2d1" providerId="ADAL" clId="{C1EF8AB1-6EBB-403A-B0CE-660C2F4F13CF}" dt="2023-09-13T15:36:37.105" v="972" actId="21"/>
          <ac:picMkLst>
            <pc:docMk/>
            <pc:sldMk cId="2828599121" sldId="542"/>
            <ac:picMk id="4" creationId="{6EBF4BBA-7859-6647-92FE-8012CEC008B7}"/>
          </ac:picMkLst>
        </pc:picChg>
      </pc:sldChg>
    </pc:docChg>
  </pc:docChgLst>
  <pc:docChgLst>
    <pc:chgData name="Joost van Koutrik" userId="4d5b4bea-b40d-4dd8-9835-73f4dca1c2d1" providerId="ADAL" clId="{FB305DEA-7A9F-4466-A8F1-C783554B1160}"/>
    <pc:docChg chg="modSld">
      <pc:chgData name="Joost van Koutrik" userId="4d5b4bea-b40d-4dd8-9835-73f4dca1c2d1" providerId="ADAL" clId="{FB305DEA-7A9F-4466-A8F1-C783554B1160}" dt="2023-09-13T15:45:24.190" v="0"/>
      <pc:docMkLst>
        <pc:docMk/>
      </pc:docMkLst>
      <pc:sldChg chg="modAnim">
        <pc:chgData name="Joost van Koutrik" userId="4d5b4bea-b40d-4dd8-9835-73f4dca1c2d1" providerId="ADAL" clId="{FB305DEA-7A9F-4466-A8F1-C783554B1160}" dt="2023-09-13T15:45:24.190" v="0"/>
        <pc:sldMkLst>
          <pc:docMk/>
          <pc:sldMk cId="706481979"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AA009-790F-408A-AADD-123575BBA138}" type="datetimeFigureOut">
              <a:rPr lang="nl-NL" smtClean="0"/>
              <a:t>13-9-2023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F47E5-F93F-475E-8760-7EBA1D51A1D3}" type="slidenum">
              <a:rPr lang="nl-NL" smtClean="0"/>
              <a:t>‹nr.›</a:t>
            </a:fld>
            <a:endParaRPr lang="nl-NL"/>
          </a:p>
        </p:txBody>
      </p:sp>
    </p:spTree>
    <p:extLst>
      <p:ext uri="{BB962C8B-B14F-4D97-AF65-F5344CB8AC3E}">
        <p14:creationId xmlns:p14="http://schemas.microsoft.com/office/powerpoint/2010/main" val="2598967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E2F47E5-F93F-475E-8760-7EBA1D51A1D3}" type="slidenum">
              <a:rPr lang="nl-NL" smtClean="0"/>
              <a:t>3</a:t>
            </a:fld>
            <a:endParaRPr lang="nl-NL"/>
          </a:p>
        </p:txBody>
      </p:sp>
    </p:spTree>
    <p:extLst>
      <p:ext uri="{BB962C8B-B14F-4D97-AF65-F5344CB8AC3E}">
        <p14:creationId xmlns:p14="http://schemas.microsoft.com/office/powerpoint/2010/main" val="360539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400"/>
              </a:lnSpc>
            </a:pPr>
            <a:endParaRPr lang="nl-NL" sz="1800" kern="100" dirty="0">
              <a:effectLst/>
              <a:latin typeface="Calibri" panose="020F0502020204030204" pitchFamily="34" charset="0"/>
              <a:ea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CE2F47E5-F93F-475E-8760-7EBA1D51A1D3}" type="slidenum">
              <a:rPr lang="nl-NL" smtClean="0"/>
              <a:t>13</a:t>
            </a:fld>
            <a:endParaRPr lang="nl-NL"/>
          </a:p>
        </p:txBody>
      </p:sp>
    </p:spTree>
    <p:extLst>
      <p:ext uri="{BB962C8B-B14F-4D97-AF65-F5344CB8AC3E}">
        <p14:creationId xmlns:p14="http://schemas.microsoft.com/office/powerpoint/2010/main" val="3360792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400"/>
              </a:lnSpc>
            </a:pPr>
            <a:endParaRPr lang="nl-NL" sz="1800" kern="100" dirty="0">
              <a:effectLst/>
              <a:latin typeface="Calibri" panose="020F0502020204030204" pitchFamily="34" charset="0"/>
              <a:ea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CE2F47E5-F93F-475E-8760-7EBA1D51A1D3}" type="slidenum">
              <a:rPr lang="nl-NL" smtClean="0"/>
              <a:t>14</a:t>
            </a:fld>
            <a:endParaRPr lang="nl-NL"/>
          </a:p>
        </p:txBody>
      </p:sp>
    </p:spTree>
    <p:extLst>
      <p:ext uri="{BB962C8B-B14F-4D97-AF65-F5344CB8AC3E}">
        <p14:creationId xmlns:p14="http://schemas.microsoft.com/office/powerpoint/2010/main" val="219939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E2F47E5-F93F-475E-8760-7EBA1D51A1D3}" type="slidenum">
              <a:rPr lang="nl-NL" smtClean="0"/>
              <a:t>4</a:t>
            </a:fld>
            <a:endParaRPr lang="nl-NL"/>
          </a:p>
        </p:txBody>
      </p:sp>
    </p:spTree>
    <p:extLst>
      <p:ext uri="{BB962C8B-B14F-4D97-AF65-F5344CB8AC3E}">
        <p14:creationId xmlns:p14="http://schemas.microsoft.com/office/powerpoint/2010/main" val="403029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dirty="0">
                <a:solidFill>
                  <a:srgbClr val="000000"/>
                </a:solidFill>
                <a:effectLst/>
                <a:latin typeface="Calibri" panose="020F0502020204030204" pitchFamily="34" charset="0"/>
              </a:rPr>
              <a:t>Vanuit de zaak kun je naar het uitwisselingsdossier gaan. </a:t>
            </a:r>
            <a:r>
              <a:rPr lang="nl-NL" sz="2800" b="0" i="0" dirty="0">
                <a:solidFill>
                  <a:srgbClr val="000000"/>
                </a:solidFill>
                <a:effectLst/>
                <a:latin typeface="Calibri" panose="020F0502020204030204" pitchFamily="34" charset="0"/>
              </a:rPr>
              <a:t>Je komt dan in de samenwerkingsruimte.</a:t>
            </a:r>
            <a:endParaRPr lang="nl-NL" sz="1800" b="0" i="0" dirty="0">
              <a:solidFill>
                <a:srgbClr val="000000"/>
              </a:solidFill>
              <a:effectLst/>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CE2F47E5-F93F-475E-8760-7EBA1D51A1D3}" type="slidenum">
              <a:rPr lang="nl-NL" smtClean="0"/>
              <a:t>5</a:t>
            </a:fld>
            <a:endParaRPr lang="nl-NL"/>
          </a:p>
        </p:txBody>
      </p:sp>
    </p:spTree>
    <p:extLst>
      <p:ext uri="{BB962C8B-B14F-4D97-AF65-F5344CB8AC3E}">
        <p14:creationId xmlns:p14="http://schemas.microsoft.com/office/powerpoint/2010/main" val="112326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mj-lt"/>
              <a:buNone/>
            </a:pPr>
            <a:r>
              <a:rPr lang="nl-NL" sz="1800" b="0" i="0" dirty="0">
                <a:solidFill>
                  <a:srgbClr val="000000"/>
                </a:solidFill>
                <a:effectLst/>
                <a:latin typeface="Calibri" panose="020F0502020204030204" pitchFamily="34" charset="0"/>
              </a:rPr>
              <a:t>Om een samenwerking te starten ga je via het ‘Actie’ menu naar ‘Toon samenwerking’.</a:t>
            </a:r>
          </a:p>
        </p:txBody>
      </p:sp>
      <p:sp>
        <p:nvSpPr>
          <p:cNvPr id="4" name="Tijdelijke aanduiding voor dianummer 3"/>
          <p:cNvSpPr>
            <a:spLocks noGrp="1"/>
          </p:cNvSpPr>
          <p:nvPr>
            <p:ph type="sldNum" sz="quarter" idx="5"/>
          </p:nvPr>
        </p:nvSpPr>
        <p:spPr/>
        <p:txBody>
          <a:bodyPr/>
          <a:lstStyle/>
          <a:p>
            <a:fld id="{CE2F47E5-F93F-475E-8760-7EBA1D51A1D3}" type="slidenum">
              <a:rPr lang="nl-NL" smtClean="0"/>
              <a:t>6</a:t>
            </a:fld>
            <a:endParaRPr lang="nl-NL"/>
          </a:p>
        </p:txBody>
      </p:sp>
    </p:spTree>
    <p:extLst>
      <p:ext uri="{BB962C8B-B14F-4D97-AF65-F5344CB8AC3E}">
        <p14:creationId xmlns:p14="http://schemas.microsoft.com/office/powerpoint/2010/main" val="113880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dirty="0">
                <a:solidFill>
                  <a:srgbClr val="000000"/>
                </a:solidFill>
                <a:effectLst/>
                <a:latin typeface="Calibri" panose="020F0502020204030204" pitchFamily="34" charset="0"/>
              </a:rPr>
              <a:t>Daar klik je opnieuw op het ‘Actie’ menu en vervolgens op ‘Start samenwerking’.</a:t>
            </a:r>
          </a:p>
        </p:txBody>
      </p:sp>
      <p:sp>
        <p:nvSpPr>
          <p:cNvPr id="4" name="Tijdelijke aanduiding voor dianummer 3"/>
          <p:cNvSpPr>
            <a:spLocks noGrp="1"/>
          </p:cNvSpPr>
          <p:nvPr>
            <p:ph type="sldNum" sz="quarter" idx="5"/>
          </p:nvPr>
        </p:nvSpPr>
        <p:spPr/>
        <p:txBody>
          <a:bodyPr/>
          <a:lstStyle/>
          <a:p>
            <a:fld id="{CE2F47E5-F93F-475E-8760-7EBA1D51A1D3}" type="slidenum">
              <a:rPr lang="nl-NL" smtClean="0"/>
              <a:t>7</a:t>
            </a:fld>
            <a:endParaRPr lang="nl-NL"/>
          </a:p>
        </p:txBody>
      </p:sp>
    </p:spTree>
    <p:extLst>
      <p:ext uri="{BB962C8B-B14F-4D97-AF65-F5344CB8AC3E}">
        <p14:creationId xmlns:p14="http://schemas.microsoft.com/office/powerpoint/2010/main" val="3103628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dirty="0">
                <a:solidFill>
                  <a:srgbClr val="000000"/>
                </a:solidFill>
                <a:effectLst/>
                <a:latin typeface="Calibri" panose="020F0502020204030204" pitchFamily="34" charset="0"/>
              </a:rPr>
              <a:t>Vul de gegevens in van de ketenpartner met wie je wilt samenwerken, omschrijf je verzoek, voeg eventueel documenten toe en klik op ‘Verzenden’. Je kunt dit natuurlijk ook gebruiken om een kopie van de vergunning te sturen.</a:t>
            </a:r>
          </a:p>
        </p:txBody>
      </p:sp>
      <p:sp>
        <p:nvSpPr>
          <p:cNvPr id="4" name="Tijdelijke aanduiding voor dianummer 3"/>
          <p:cNvSpPr>
            <a:spLocks noGrp="1"/>
          </p:cNvSpPr>
          <p:nvPr>
            <p:ph type="sldNum" sz="quarter" idx="5"/>
          </p:nvPr>
        </p:nvSpPr>
        <p:spPr/>
        <p:txBody>
          <a:bodyPr/>
          <a:lstStyle/>
          <a:p>
            <a:fld id="{CE2F47E5-F93F-475E-8760-7EBA1D51A1D3}" type="slidenum">
              <a:rPr lang="nl-NL" smtClean="0"/>
              <a:t>8</a:t>
            </a:fld>
            <a:endParaRPr lang="nl-NL"/>
          </a:p>
        </p:txBody>
      </p:sp>
    </p:spTree>
    <p:extLst>
      <p:ext uri="{BB962C8B-B14F-4D97-AF65-F5344CB8AC3E}">
        <p14:creationId xmlns:p14="http://schemas.microsoft.com/office/powerpoint/2010/main" val="259160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Calibri" panose="020F0502020204030204" pitchFamily="34" charset="0"/>
                <a:ea typeface="Times New Roman" panose="02020603050405020304" pitchFamily="18" charset="0"/>
              </a:rPr>
              <a:t>De VRU heeft een zaak Beschikking verwerken waarin voor meerdere soorten besluiten een proces doorlopen kan worden. Na 1 januari komt hier het Ow-besluit nog bij.</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800" b="0" i="0" dirty="0">
                <a:solidFill>
                  <a:srgbClr val="000000"/>
                </a:solidFill>
                <a:effectLst/>
                <a:latin typeface="Calibri" panose="020F0502020204030204" pitchFamily="34" charset="0"/>
              </a:rPr>
              <a:t>Als metadata is het voor ons van groot belang dat het OLO- of DSO-aanvraagnummer wordt meegegeven. Anders kunnen we het nergens aan relateren. </a:t>
            </a:r>
            <a:endParaRPr lang="nl-NL" sz="1800" kern="100" dirty="0">
              <a:effectLst/>
              <a:latin typeface="Calibri" panose="020F0502020204030204" pitchFamily="34" charset="0"/>
              <a:ea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CE2F47E5-F93F-475E-8760-7EBA1D51A1D3}" type="slidenum">
              <a:rPr lang="nl-NL" smtClean="0"/>
              <a:t>9</a:t>
            </a:fld>
            <a:endParaRPr lang="nl-NL"/>
          </a:p>
        </p:txBody>
      </p:sp>
    </p:spTree>
    <p:extLst>
      <p:ext uri="{BB962C8B-B14F-4D97-AF65-F5344CB8AC3E}">
        <p14:creationId xmlns:p14="http://schemas.microsoft.com/office/powerpoint/2010/main" val="1586796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400"/>
              </a:lnSpc>
            </a:pPr>
            <a:r>
              <a:rPr lang="nl-NL" sz="1800" kern="100" dirty="0">
                <a:effectLst/>
                <a:latin typeface="Calibri" panose="020F0502020204030204" pitchFamily="34" charset="0"/>
                <a:ea typeface="Times New Roman" panose="02020603050405020304" pitchFamily="18" charset="0"/>
              </a:rPr>
              <a:t>Onze adviseurs controleren wat er gedaan is met het door ons gegeven advies en voegen dit als eigenschap toe aan de zaak.</a:t>
            </a:r>
            <a:r>
              <a:rPr lang="nl-NL" sz="1800" dirty="0">
                <a:effectLst/>
                <a:latin typeface="Calibri" panose="020F0502020204030204" pitchFamily="34" charset="0"/>
                <a:ea typeface="Times New Roman" panose="02020603050405020304" pitchFamily="18" charset="0"/>
              </a:rPr>
              <a:t> Er wordt ook een extra afweging gemaakt of toezicht direct nodig is; los van het feit of het object onder het reguliere toezicht gaat vallen. De resultaten moeten we nog inrichten, maar die zullen overeenkomen met alle bewaartermijnen die horen bij de strekking van de beschikking (brandveilig gebruik of evenement maakt natuurlijk verschil).</a:t>
            </a:r>
            <a:endParaRPr lang="nl-NL" sz="1800" kern="100" dirty="0">
              <a:effectLst/>
              <a:latin typeface="Calibri" panose="020F0502020204030204" pitchFamily="34" charset="0"/>
              <a:ea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CE2F47E5-F93F-475E-8760-7EBA1D51A1D3}" type="slidenum">
              <a:rPr lang="nl-NL" smtClean="0"/>
              <a:t>10</a:t>
            </a:fld>
            <a:endParaRPr lang="nl-NL"/>
          </a:p>
        </p:txBody>
      </p:sp>
    </p:spTree>
    <p:extLst>
      <p:ext uri="{BB962C8B-B14F-4D97-AF65-F5344CB8AC3E}">
        <p14:creationId xmlns:p14="http://schemas.microsoft.com/office/powerpoint/2010/main" val="2440068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400"/>
              </a:lnSpc>
            </a:pPr>
            <a:r>
              <a:rPr lang="nl-NL" sz="1800" kern="100" dirty="0">
                <a:effectLst/>
                <a:latin typeface="Calibri" panose="020F0502020204030204" pitchFamily="34" charset="0"/>
                <a:ea typeface="Times New Roman" panose="02020603050405020304" pitchFamily="18" charset="0"/>
              </a:rPr>
              <a:t>De zaak </a:t>
            </a:r>
            <a:r>
              <a:rPr lang="nl-NL" sz="1800" i="1" kern="100" dirty="0">
                <a:effectLst/>
                <a:latin typeface="Calibri" panose="020F0502020204030204" pitchFamily="34" charset="0"/>
                <a:ea typeface="Times New Roman" panose="02020603050405020304" pitchFamily="18" charset="0"/>
              </a:rPr>
              <a:t>Beschikking verwerken</a:t>
            </a:r>
            <a:r>
              <a:rPr lang="nl-NL" sz="1800" kern="100" dirty="0">
                <a:effectLst/>
                <a:latin typeface="Calibri" panose="020F0502020204030204" pitchFamily="34" charset="0"/>
                <a:ea typeface="Times New Roman" panose="02020603050405020304" pitchFamily="18" charset="0"/>
              </a:rPr>
              <a:t> wordt gekoppeld aan het onderdeel Omgevingsdossier (OD). Als je daarna het document uit de zaak deelt met het OD, is het tijdens het dossieronderzoek snel terug te vinden. Dit onderdeel is namelijk het startpunt voor de toezichthouder bij het doen van dossieronderzoek.</a:t>
            </a:r>
          </a:p>
          <a:p>
            <a:pPr>
              <a:lnSpc>
                <a:spcPts val="1400"/>
              </a:lnSpc>
            </a:pPr>
            <a:r>
              <a:rPr lang="nl-NL" sz="1800" kern="100" dirty="0">
                <a:effectLst/>
                <a:latin typeface="Calibri" panose="020F0502020204030204" pitchFamily="34" charset="0"/>
                <a:ea typeface="Times New Roman" panose="02020603050405020304" pitchFamily="18" charset="0"/>
              </a:rPr>
              <a:t>Voor de toezichthouder is de beschikking essentieel voor het uitvoeren van de controle. Hierin zijn namelijk de gronden genoemd op basis waarvan het toezicht gehouden wordt. Zonder beschikking weet de toezichthouder niet of er bepaalde afspraken gemaakt zijn.</a:t>
            </a:r>
          </a:p>
        </p:txBody>
      </p:sp>
      <p:sp>
        <p:nvSpPr>
          <p:cNvPr id="4" name="Tijdelijke aanduiding voor dianummer 3"/>
          <p:cNvSpPr>
            <a:spLocks noGrp="1"/>
          </p:cNvSpPr>
          <p:nvPr>
            <p:ph type="sldNum" sz="quarter" idx="5"/>
          </p:nvPr>
        </p:nvSpPr>
        <p:spPr/>
        <p:txBody>
          <a:bodyPr/>
          <a:lstStyle/>
          <a:p>
            <a:fld id="{CE2F47E5-F93F-475E-8760-7EBA1D51A1D3}" type="slidenum">
              <a:rPr lang="nl-NL" smtClean="0"/>
              <a:t>11</a:t>
            </a:fld>
            <a:endParaRPr lang="nl-NL"/>
          </a:p>
        </p:txBody>
      </p:sp>
    </p:spTree>
    <p:extLst>
      <p:ext uri="{BB962C8B-B14F-4D97-AF65-F5344CB8AC3E}">
        <p14:creationId xmlns:p14="http://schemas.microsoft.com/office/powerpoint/2010/main" val="2308809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BEC65-A3B3-01AC-2C45-C9A99FDF883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7590DFB-8529-2815-7507-A19EC75742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636381C-9BB0-6F73-051E-B697DA31CF3D}"/>
              </a:ext>
            </a:extLst>
          </p:cNvPr>
          <p:cNvSpPr>
            <a:spLocks noGrp="1"/>
          </p:cNvSpPr>
          <p:nvPr>
            <p:ph type="dt" sz="half" idx="10"/>
          </p:nvPr>
        </p:nvSpPr>
        <p:spPr/>
        <p:txBody>
          <a:bodyPr/>
          <a:lstStyle/>
          <a:p>
            <a:fld id="{2E62C1D2-63BF-40FB-B17D-76BC645B7010}"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BB0E8E8E-995C-DAF2-F877-FB8FA72C41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30F7B91-0EC1-8EBD-75E7-575CDFF9904F}"/>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324310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B7F7A-FB1C-A4CD-F255-E903A2E8B95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A56856D-746B-0461-100A-999FFA27E73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3FF34B-31A8-58AB-F045-BF3C62750ABA}"/>
              </a:ext>
            </a:extLst>
          </p:cNvPr>
          <p:cNvSpPr>
            <a:spLocks noGrp="1"/>
          </p:cNvSpPr>
          <p:nvPr>
            <p:ph type="dt" sz="half" idx="10"/>
          </p:nvPr>
        </p:nvSpPr>
        <p:spPr/>
        <p:txBody>
          <a:bodyPr/>
          <a:lstStyle/>
          <a:p>
            <a:fld id="{2E62C1D2-63BF-40FB-B17D-76BC645B7010}"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EA7FCADD-029D-BF19-BCAD-40C50B9EA2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AEA479-2473-4B93-42BB-494EDCCFCB0E}"/>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280288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690723A-8E6E-E2BB-7125-7737A283FE1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372BAC-A7C1-D6A5-840D-41EB2AD4787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EA86F1-7D75-DD08-7082-0365866ABDB7}"/>
              </a:ext>
            </a:extLst>
          </p:cNvPr>
          <p:cNvSpPr>
            <a:spLocks noGrp="1"/>
          </p:cNvSpPr>
          <p:nvPr>
            <p:ph type="dt" sz="half" idx="10"/>
          </p:nvPr>
        </p:nvSpPr>
        <p:spPr/>
        <p:txBody>
          <a:bodyPr/>
          <a:lstStyle/>
          <a:p>
            <a:fld id="{2E62C1D2-63BF-40FB-B17D-76BC645B7010}"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41490D65-91BF-0771-4C38-226C8A33A5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FB7877-B825-C499-2B59-29B16D510F17}"/>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99987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95391-F049-40E9-A932-B5661F2DD40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89FC9E5-0FA6-2840-D9C3-92693538B4D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EE50748-BF0F-CB14-A01B-AC66A1567919}"/>
              </a:ext>
            </a:extLst>
          </p:cNvPr>
          <p:cNvSpPr>
            <a:spLocks noGrp="1"/>
          </p:cNvSpPr>
          <p:nvPr>
            <p:ph type="dt" sz="half" idx="10"/>
          </p:nvPr>
        </p:nvSpPr>
        <p:spPr/>
        <p:txBody>
          <a:bodyPr/>
          <a:lstStyle/>
          <a:p>
            <a:fld id="{2E62C1D2-63BF-40FB-B17D-76BC645B7010}"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BA01FFFA-2D97-40BA-9637-0DF8DFE9F7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F98D6E1-01CC-1BE0-5656-AEB8A1D94BB8}"/>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284988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EA431-866F-5C6F-CC62-6A7D6A1793C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DB5D779-64D1-E6A1-79F0-48D3B63BD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3EE4BA4-1A88-B82D-F869-E58169215E39}"/>
              </a:ext>
            </a:extLst>
          </p:cNvPr>
          <p:cNvSpPr>
            <a:spLocks noGrp="1"/>
          </p:cNvSpPr>
          <p:nvPr>
            <p:ph type="dt" sz="half" idx="10"/>
          </p:nvPr>
        </p:nvSpPr>
        <p:spPr/>
        <p:txBody>
          <a:bodyPr/>
          <a:lstStyle/>
          <a:p>
            <a:fld id="{2E62C1D2-63BF-40FB-B17D-76BC645B7010}"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3256BD6B-F707-8EE4-445B-23D4EC3258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518886-9303-48CF-2363-0A3902E5614B}"/>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138839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89DCA5-FD2D-0E98-841C-905365EAD76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6DC101-9695-E48E-B56F-755226E2512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BC904D6-882C-1441-4DAD-211BA4CE01D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E3351B5-2F77-6D60-36AA-03B3A4C43FF0}"/>
              </a:ext>
            </a:extLst>
          </p:cNvPr>
          <p:cNvSpPr>
            <a:spLocks noGrp="1"/>
          </p:cNvSpPr>
          <p:nvPr>
            <p:ph type="dt" sz="half" idx="10"/>
          </p:nvPr>
        </p:nvSpPr>
        <p:spPr/>
        <p:txBody>
          <a:bodyPr/>
          <a:lstStyle/>
          <a:p>
            <a:fld id="{2E62C1D2-63BF-40FB-B17D-76BC645B7010}" type="datetimeFigureOut">
              <a:rPr lang="nl-NL" smtClean="0"/>
              <a:t>13-9-2023</a:t>
            </a:fld>
            <a:endParaRPr lang="nl-NL"/>
          </a:p>
        </p:txBody>
      </p:sp>
      <p:sp>
        <p:nvSpPr>
          <p:cNvPr id="6" name="Tijdelijke aanduiding voor voettekst 5">
            <a:extLst>
              <a:ext uri="{FF2B5EF4-FFF2-40B4-BE49-F238E27FC236}">
                <a16:creationId xmlns:a16="http://schemas.microsoft.com/office/drawing/2014/main" id="{BBCB4BEB-2CB9-3D66-9DB2-6F54A9056E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C387C39-03DE-B514-A67D-581FEBA8A6F2}"/>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12505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DA1A4-A4AE-440E-E921-F220203D84E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1519044-7434-BF82-F015-6A1DA621AC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F514213-5042-055A-6FD2-BA685B90E3F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FA21D08-38D1-FA98-DD67-B15B1716A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7642B97-6F86-5250-FD58-1799B0E1BB2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83D114B-CAAF-BA67-CC61-7A75003E22B5}"/>
              </a:ext>
            </a:extLst>
          </p:cNvPr>
          <p:cNvSpPr>
            <a:spLocks noGrp="1"/>
          </p:cNvSpPr>
          <p:nvPr>
            <p:ph type="dt" sz="half" idx="10"/>
          </p:nvPr>
        </p:nvSpPr>
        <p:spPr/>
        <p:txBody>
          <a:bodyPr/>
          <a:lstStyle/>
          <a:p>
            <a:fld id="{2E62C1D2-63BF-40FB-B17D-76BC645B7010}" type="datetimeFigureOut">
              <a:rPr lang="nl-NL" smtClean="0"/>
              <a:t>13-9-2023</a:t>
            </a:fld>
            <a:endParaRPr lang="nl-NL"/>
          </a:p>
        </p:txBody>
      </p:sp>
      <p:sp>
        <p:nvSpPr>
          <p:cNvPr id="8" name="Tijdelijke aanduiding voor voettekst 7">
            <a:extLst>
              <a:ext uri="{FF2B5EF4-FFF2-40B4-BE49-F238E27FC236}">
                <a16:creationId xmlns:a16="http://schemas.microsoft.com/office/drawing/2014/main" id="{E6465E0F-05B3-5539-D3F9-E9BE1B3CFCD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FBF619C-7F3A-E3F6-C673-07C2BE82CE6A}"/>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100107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EF40B5-3601-C9B2-DD99-AD67FCBEB3E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865249C-EA82-A520-54E6-1CB269A523CF}"/>
              </a:ext>
            </a:extLst>
          </p:cNvPr>
          <p:cNvSpPr>
            <a:spLocks noGrp="1"/>
          </p:cNvSpPr>
          <p:nvPr>
            <p:ph type="dt" sz="half" idx="10"/>
          </p:nvPr>
        </p:nvSpPr>
        <p:spPr/>
        <p:txBody>
          <a:bodyPr/>
          <a:lstStyle/>
          <a:p>
            <a:fld id="{2E62C1D2-63BF-40FB-B17D-76BC645B7010}" type="datetimeFigureOut">
              <a:rPr lang="nl-NL" smtClean="0"/>
              <a:t>13-9-2023</a:t>
            </a:fld>
            <a:endParaRPr lang="nl-NL"/>
          </a:p>
        </p:txBody>
      </p:sp>
      <p:sp>
        <p:nvSpPr>
          <p:cNvPr id="4" name="Tijdelijke aanduiding voor voettekst 3">
            <a:extLst>
              <a:ext uri="{FF2B5EF4-FFF2-40B4-BE49-F238E27FC236}">
                <a16:creationId xmlns:a16="http://schemas.microsoft.com/office/drawing/2014/main" id="{F9C9F39B-C12F-24B6-B226-38F196B7BCF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FB9B735-0610-E9FC-A9CA-C0F5DFC47703}"/>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106188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EB4F5C8-E022-2173-4DDB-ABF8C3BB4221}"/>
              </a:ext>
            </a:extLst>
          </p:cNvPr>
          <p:cNvSpPr>
            <a:spLocks noGrp="1"/>
          </p:cNvSpPr>
          <p:nvPr>
            <p:ph type="dt" sz="half" idx="10"/>
          </p:nvPr>
        </p:nvSpPr>
        <p:spPr/>
        <p:txBody>
          <a:bodyPr/>
          <a:lstStyle/>
          <a:p>
            <a:fld id="{2E62C1D2-63BF-40FB-B17D-76BC645B7010}" type="datetimeFigureOut">
              <a:rPr lang="nl-NL" smtClean="0"/>
              <a:t>13-9-2023</a:t>
            </a:fld>
            <a:endParaRPr lang="nl-NL"/>
          </a:p>
        </p:txBody>
      </p:sp>
      <p:sp>
        <p:nvSpPr>
          <p:cNvPr id="3" name="Tijdelijke aanduiding voor voettekst 2">
            <a:extLst>
              <a:ext uri="{FF2B5EF4-FFF2-40B4-BE49-F238E27FC236}">
                <a16:creationId xmlns:a16="http://schemas.microsoft.com/office/drawing/2014/main" id="{40F2B04E-B009-0142-AA2C-8EBE30A0307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FF5A10D-D5F4-D6FF-AAC1-B335F6A2D27E}"/>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73676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214986-EDD6-3F20-EB77-178EA596DCC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51EE1A9-F7D9-85BB-9AD3-B79835ED4D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7C4976A-9435-1CCA-DD95-7962CFA8B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95FA7A7-8255-6AA8-C4F6-4CD18B633FA5}"/>
              </a:ext>
            </a:extLst>
          </p:cNvPr>
          <p:cNvSpPr>
            <a:spLocks noGrp="1"/>
          </p:cNvSpPr>
          <p:nvPr>
            <p:ph type="dt" sz="half" idx="10"/>
          </p:nvPr>
        </p:nvSpPr>
        <p:spPr/>
        <p:txBody>
          <a:bodyPr/>
          <a:lstStyle/>
          <a:p>
            <a:fld id="{2E62C1D2-63BF-40FB-B17D-76BC645B7010}" type="datetimeFigureOut">
              <a:rPr lang="nl-NL" smtClean="0"/>
              <a:t>13-9-2023</a:t>
            </a:fld>
            <a:endParaRPr lang="nl-NL"/>
          </a:p>
        </p:txBody>
      </p:sp>
      <p:sp>
        <p:nvSpPr>
          <p:cNvPr id="6" name="Tijdelijke aanduiding voor voettekst 5">
            <a:extLst>
              <a:ext uri="{FF2B5EF4-FFF2-40B4-BE49-F238E27FC236}">
                <a16:creationId xmlns:a16="http://schemas.microsoft.com/office/drawing/2014/main" id="{7FF639DC-F01C-A7E2-5F71-EBA87B6175F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E0DE129-B35C-6E54-C87F-561E7B16C5E8}"/>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19787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05D77-C874-41A8-3FAD-1BC7599FF20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1529CCA-42C2-060B-7151-2C62FB861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AFC5D89-3B03-A66B-2CA7-1C7519982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95DCAA7-85B4-3BBA-F5AF-015151940839}"/>
              </a:ext>
            </a:extLst>
          </p:cNvPr>
          <p:cNvSpPr>
            <a:spLocks noGrp="1"/>
          </p:cNvSpPr>
          <p:nvPr>
            <p:ph type="dt" sz="half" idx="10"/>
          </p:nvPr>
        </p:nvSpPr>
        <p:spPr/>
        <p:txBody>
          <a:bodyPr/>
          <a:lstStyle/>
          <a:p>
            <a:fld id="{2E62C1D2-63BF-40FB-B17D-76BC645B7010}" type="datetimeFigureOut">
              <a:rPr lang="nl-NL" smtClean="0"/>
              <a:t>13-9-2023</a:t>
            </a:fld>
            <a:endParaRPr lang="nl-NL"/>
          </a:p>
        </p:txBody>
      </p:sp>
      <p:sp>
        <p:nvSpPr>
          <p:cNvPr id="6" name="Tijdelijke aanduiding voor voettekst 5">
            <a:extLst>
              <a:ext uri="{FF2B5EF4-FFF2-40B4-BE49-F238E27FC236}">
                <a16:creationId xmlns:a16="http://schemas.microsoft.com/office/drawing/2014/main" id="{3108CC49-668D-24FF-5470-6A1C29A461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1D4098A-9F49-DE50-B3E5-3D905A01710E}"/>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264210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58ADC37-DB11-00D8-689E-8E9E117EF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F0C227F-8D9C-AA04-1908-A1512EEC15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8E23DD-C416-80DE-BCB1-368CB4695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2C1D2-63BF-40FB-B17D-76BC645B7010}" type="datetimeFigureOut">
              <a:rPr lang="nl-NL" smtClean="0"/>
              <a:t>13-9-2023</a:t>
            </a:fld>
            <a:endParaRPr lang="nl-NL"/>
          </a:p>
        </p:txBody>
      </p:sp>
      <p:sp>
        <p:nvSpPr>
          <p:cNvPr id="5" name="Tijdelijke aanduiding voor voettekst 4">
            <a:extLst>
              <a:ext uri="{FF2B5EF4-FFF2-40B4-BE49-F238E27FC236}">
                <a16:creationId xmlns:a16="http://schemas.microsoft.com/office/drawing/2014/main" id="{C2DDB643-B5DA-308E-7749-8EEF0DBC7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EE2B201-B352-6BCD-6452-D19862E54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C7D2A-A178-4FFF-AECF-F139D5123B14}" type="slidenum">
              <a:rPr lang="nl-NL" smtClean="0"/>
              <a:t>‹nr.›</a:t>
            </a:fld>
            <a:endParaRPr lang="nl-NL"/>
          </a:p>
        </p:txBody>
      </p:sp>
    </p:spTree>
    <p:extLst>
      <p:ext uri="{BB962C8B-B14F-4D97-AF65-F5344CB8AC3E}">
        <p14:creationId xmlns:p14="http://schemas.microsoft.com/office/powerpoint/2010/main" val="79348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ADF09AD-D103-7F44-B191-74E39F047AA5}"/>
              </a:ext>
            </a:extLst>
          </p:cNvPr>
          <p:cNvSpPr txBox="1"/>
          <p:nvPr/>
        </p:nvSpPr>
        <p:spPr>
          <a:xfrm>
            <a:off x="116132" y="109415"/>
            <a:ext cx="11498506"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KENNISBIJEENKOMST NETWERK INFORMATIEHUISHOUDING EN ARCHIEF</a:t>
            </a:r>
          </a:p>
        </p:txBody>
      </p:sp>
      <p:sp>
        <p:nvSpPr>
          <p:cNvPr id="11" name="Tekstvak 10">
            <a:extLst>
              <a:ext uri="{FF2B5EF4-FFF2-40B4-BE49-F238E27FC236}">
                <a16:creationId xmlns:a16="http://schemas.microsoft.com/office/drawing/2014/main" id="{CA7BC42E-3CD3-DD79-1108-2AFF6B28C2B4}"/>
              </a:ext>
            </a:extLst>
          </p:cNvPr>
          <p:cNvSpPr txBox="1"/>
          <p:nvPr/>
        </p:nvSpPr>
        <p:spPr>
          <a:xfrm>
            <a:off x="1378039" y="1564337"/>
            <a:ext cx="9435922" cy="3139321"/>
          </a:xfrm>
          <a:prstGeom prst="rect">
            <a:avLst/>
          </a:prstGeom>
          <a:noFill/>
        </p:spPr>
        <p:txBody>
          <a:bodyPr wrap="square" rtlCol="0">
            <a:spAutoFit/>
          </a:bodyPr>
          <a:lstStyle/>
          <a:p>
            <a:r>
              <a:rPr lang="nl-NL" b="1" i="0" dirty="0">
                <a:solidFill>
                  <a:srgbClr val="0070C0"/>
                </a:solidFill>
                <a:effectLst/>
                <a:latin typeface="Arial" panose="020B0604020202020204" pitchFamily="34" charset="0"/>
                <a:cs typeface="Arial" panose="020B0604020202020204" pitchFamily="34" charset="0"/>
              </a:rPr>
              <a:t>Regiobijeenkomst Regiosamenwerking Omgevingswet Utrecht</a:t>
            </a:r>
          </a:p>
          <a:p>
            <a:r>
              <a:rPr lang="nl-NL" b="1" dirty="0">
                <a:solidFill>
                  <a:srgbClr val="0070C0"/>
                </a:solidFill>
                <a:latin typeface="Arial" panose="020B0604020202020204" pitchFamily="34" charset="0"/>
                <a:cs typeface="Arial" panose="020B0604020202020204" pitchFamily="34" charset="0"/>
              </a:rPr>
              <a:t>14 september 2023, Veenendaal</a:t>
            </a:r>
            <a:endParaRPr lang="nl-NL" i="1" dirty="0">
              <a:solidFill>
                <a:srgbClr val="0070C0"/>
              </a:solidFill>
              <a:latin typeface="Arial" panose="020B0604020202020204" pitchFamily="34" charset="0"/>
              <a:cs typeface="Arial" panose="020B0604020202020204" pitchFamily="34" charset="0"/>
            </a:endParaRPr>
          </a:p>
          <a:p>
            <a:pPr lvl="1"/>
            <a:endParaRPr lang="nl-NL" i="1" dirty="0">
              <a:solidFill>
                <a:srgbClr val="0070C0"/>
              </a:solidFill>
              <a:latin typeface="Arial" panose="020B0604020202020204" pitchFamily="34" charset="0"/>
              <a:cs typeface="Arial" panose="020B0604020202020204" pitchFamily="34" charset="0"/>
            </a:endParaRPr>
          </a:p>
          <a:p>
            <a:pPr lvl="1"/>
            <a:endParaRPr lang="nl-NL" i="1" dirty="0">
              <a:solidFill>
                <a:srgbClr val="0070C0"/>
              </a:solidFill>
              <a:latin typeface="Arial" panose="020B0604020202020204" pitchFamily="34" charset="0"/>
              <a:cs typeface="Arial" panose="020B0604020202020204" pitchFamily="34" charset="0"/>
            </a:endParaRPr>
          </a:p>
          <a:p>
            <a:pPr lvl="1"/>
            <a:r>
              <a:rPr lang="nl-NL" i="1" dirty="0">
                <a:solidFill>
                  <a:srgbClr val="0070C0"/>
                </a:solidFill>
                <a:latin typeface="Arial" panose="020B0604020202020204" pitchFamily="34" charset="0"/>
                <a:cs typeface="Arial" panose="020B0604020202020204" pitchFamily="34" charset="0"/>
              </a:rPr>
              <a:t>Zaakdossiers checken in </a:t>
            </a:r>
            <a:r>
              <a:rPr lang="nl-NL" i="1" dirty="0" err="1">
                <a:solidFill>
                  <a:srgbClr val="0070C0"/>
                </a:solidFill>
                <a:latin typeface="Arial" panose="020B0604020202020204" pitchFamily="34" charset="0"/>
                <a:cs typeface="Arial" panose="020B0604020202020204" pitchFamily="34" charset="0"/>
              </a:rPr>
              <a:t>Rx.Mission</a:t>
            </a:r>
            <a:r>
              <a:rPr lang="nl-NL" i="1" dirty="0">
                <a:solidFill>
                  <a:srgbClr val="0070C0"/>
                </a:solidFill>
                <a:latin typeface="Arial" panose="020B0604020202020204" pitchFamily="34" charset="0"/>
                <a:cs typeface="Arial" panose="020B0604020202020204" pitchFamily="34" charset="0"/>
              </a:rPr>
              <a:t>: voorbeeld uit Stichtse Vecht</a:t>
            </a:r>
          </a:p>
          <a:p>
            <a:pPr lvl="1"/>
            <a:endParaRPr lang="nl-NL" i="1" dirty="0">
              <a:solidFill>
                <a:srgbClr val="0070C0"/>
              </a:solidFill>
              <a:latin typeface="Arial" panose="020B0604020202020204" pitchFamily="34" charset="0"/>
              <a:cs typeface="Arial" panose="020B0604020202020204" pitchFamily="34" charset="0"/>
            </a:endParaRPr>
          </a:p>
          <a:p>
            <a:pPr lvl="1"/>
            <a:r>
              <a:rPr lang="nl-NL" i="1" dirty="0">
                <a:solidFill>
                  <a:srgbClr val="0070C0"/>
                </a:solidFill>
                <a:latin typeface="Arial" panose="020B0604020202020204" pitchFamily="34" charset="0"/>
                <a:cs typeface="Arial" panose="020B0604020202020204" pitchFamily="34" charset="0"/>
              </a:rPr>
              <a:t>Duurzaam beschikken over de juiste informatie: casus VRU</a:t>
            </a:r>
          </a:p>
          <a:p>
            <a:pPr lvl="1"/>
            <a:endParaRPr lang="nl-NL" i="1" dirty="0">
              <a:solidFill>
                <a:srgbClr val="0070C0"/>
              </a:solidFill>
              <a:latin typeface="Arial" panose="020B0604020202020204" pitchFamily="34" charset="0"/>
              <a:cs typeface="Arial" panose="020B0604020202020204" pitchFamily="34" charset="0"/>
            </a:endParaRPr>
          </a:p>
          <a:p>
            <a:pPr lvl="1"/>
            <a:r>
              <a:rPr lang="nl-NL" i="1" dirty="0">
                <a:solidFill>
                  <a:srgbClr val="0070C0"/>
                </a:solidFill>
                <a:latin typeface="Arial" panose="020B0604020202020204" pitchFamily="34" charset="0"/>
                <a:cs typeface="Arial" panose="020B0604020202020204" pitchFamily="34" charset="0"/>
              </a:rPr>
              <a:t>Waar staan we met voorbeelden ‘dossiers afspraken en procedures’?</a:t>
            </a:r>
          </a:p>
          <a:p>
            <a:pPr lvl="1"/>
            <a:endParaRPr lang="nl-NL" i="1" dirty="0">
              <a:solidFill>
                <a:srgbClr val="0070C0"/>
              </a:solidFill>
              <a:latin typeface="Arial" panose="020B0604020202020204" pitchFamily="34" charset="0"/>
              <a:cs typeface="Arial" panose="020B0604020202020204" pitchFamily="34" charset="0"/>
            </a:endParaRPr>
          </a:p>
          <a:p>
            <a:pPr lvl="1"/>
            <a:r>
              <a:rPr lang="nl-NL" i="1" dirty="0">
                <a:solidFill>
                  <a:srgbClr val="0070C0"/>
                </a:solidFill>
                <a:latin typeface="Arial" panose="020B0604020202020204" pitchFamily="34" charset="0"/>
                <a:cs typeface="Arial" panose="020B0604020202020204" pitchFamily="34" charset="0"/>
              </a:rPr>
              <a:t>… en alle andere vragen / voorbeelden die je hebt!</a:t>
            </a:r>
          </a:p>
        </p:txBody>
      </p:sp>
    </p:spTree>
    <p:extLst>
      <p:ext uri="{BB962C8B-B14F-4D97-AF65-F5344CB8AC3E}">
        <p14:creationId xmlns:p14="http://schemas.microsoft.com/office/powerpoint/2010/main" val="17085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641A506-B3F2-ECD6-AEB3-965F8438E94B}"/>
              </a:ext>
            </a:extLst>
          </p:cNvPr>
          <p:cNvSpPr txBox="1"/>
          <p:nvPr/>
        </p:nvSpPr>
        <p:spPr>
          <a:xfrm>
            <a:off x="116132" y="109415"/>
            <a:ext cx="7808668"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VEILIGHEIDSREGIO UTRECHT</a:t>
            </a:r>
          </a:p>
        </p:txBody>
      </p:sp>
      <p:sp>
        <p:nvSpPr>
          <p:cNvPr id="4" name="Tekstvak 3">
            <a:extLst>
              <a:ext uri="{FF2B5EF4-FFF2-40B4-BE49-F238E27FC236}">
                <a16:creationId xmlns:a16="http://schemas.microsoft.com/office/drawing/2014/main" id="{9E7F40BD-7B8F-78A8-F88C-37B409F1CD68}"/>
              </a:ext>
            </a:extLst>
          </p:cNvPr>
          <p:cNvSpPr txBox="1"/>
          <p:nvPr/>
        </p:nvSpPr>
        <p:spPr>
          <a:xfrm>
            <a:off x="1026020" y="1078468"/>
            <a:ext cx="9663589" cy="369332"/>
          </a:xfrm>
          <a:prstGeom prst="rect">
            <a:avLst/>
          </a:prstGeom>
          <a:noFill/>
        </p:spPr>
        <p:txBody>
          <a:bodyPr wrap="square" rtlCol="0">
            <a:spAutoFit/>
          </a:bodyPr>
          <a:lstStyle/>
          <a:p>
            <a:r>
              <a:rPr lang="nl-NL" b="1" dirty="0">
                <a:solidFill>
                  <a:srgbClr val="0070C0"/>
                </a:solidFill>
                <a:latin typeface="Arial" panose="020B0604020202020204" pitchFamily="34" charset="0"/>
                <a:cs typeface="Arial" panose="020B0604020202020204" pitchFamily="34" charset="0"/>
              </a:rPr>
              <a:t>I</a:t>
            </a:r>
            <a:r>
              <a:rPr lang="nl-NL" b="1" i="0" dirty="0">
                <a:solidFill>
                  <a:srgbClr val="0070C0"/>
                </a:solidFill>
                <a:effectLst/>
                <a:latin typeface="Arial" panose="020B0604020202020204" pitchFamily="34" charset="0"/>
                <a:cs typeface="Arial" panose="020B0604020202020204" pitchFamily="34" charset="0"/>
              </a:rPr>
              <a:t>n zaaksysteem (procesapplicatie): zaakresultaat registreren</a:t>
            </a:r>
          </a:p>
        </p:txBody>
      </p:sp>
      <p:pic>
        <p:nvPicPr>
          <p:cNvPr id="3" name="Afbeelding 2" descr="Afbeelding met tekst, schermopname, Lettertype, ontwerp&#10;&#10;Automatisch gegenereerde beschrijving">
            <a:extLst>
              <a:ext uri="{FF2B5EF4-FFF2-40B4-BE49-F238E27FC236}">
                <a16:creationId xmlns:a16="http://schemas.microsoft.com/office/drawing/2014/main" id="{D5C8AB36-5E81-0A85-FA8C-E828A37F546F}"/>
              </a:ext>
            </a:extLst>
          </p:cNvPr>
          <p:cNvPicPr>
            <a:picLocks noChangeAspect="1"/>
          </p:cNvPicPr>
          <p:nvPr/>
        </p:nvPicPr>
        <p:blipFill>
          <a:blip r:embed="rId3"/>
          <a:stretch>
            <a:fillRect/>
          </a:stretch>
        </p:blipFill>
        <p:spPr>
          <a:xfrm>
            <a:off x="1026019" y="1623011"/>
            <a:ext cx="2792001" cy="3541099"/>
          </a:xfrm>
          <a:prstGeom prst="rect">
            <a:avLst/>
          </a:prstGeom>
          <a:ln w="15875">
            <a:solidFill>
              <a:srgbClr val="0070C0"/>
            </a:solidFill>
          </a:ln>
        </p:spPr>
      </p:pic>
      <p:pic>
        <p:nvPicPr>
          <p:cNvPr id="5" name="Afbeelding 4" descr="Afbeelding met tekst, schermopname, Lettertype, lijn&#10;&#10;Automatisch gegenereerde beschrijving">
            <a:extLst>
              <a:ext uri="{FF2B5EF4-FFF2-40B4-BE49-F238E27FC236}">
                <a16:creationId xmlns:a16="http://schemas.microsoft.com/office/drawing/2014/main" id="{492B86A2-0B5E-2CC9-340C-F7DD4E03653F}"/>
              </a:ext>
            </a:extLst>
          </p:cNvPr>
          <p:cNvPicPr>
            <a:picLocks noChangeAspect="1"/>
          </p:cNvPicPr>
          <p:nvPr/>
        </p:nvPicPr>
        <p:blipFill>
          <a:blip r:embed="rId4"/>
          <a:stretch>
            <a:fillRect/>
          </a:stretch>
        </p:blipFill>
        <p:spPr>
          <a:xfrm>
            <a:off x="4355148" y="1623012"/>
            <a:ext cx="6040584" cy="3541098"/>
          </a:xfrm>
          <a:prstGeom prst="rect">
            <a:avLst/>
          </a:prstGeom>
          <a:ln w="15875">
            <a:solidFill>
              <a:srgbClr val="0070C0"/>
            </a:solidFill>
          </a:ln>
        </p:spPr>
      </p:pic>
    </p:spTree>
    <p:extLst>
      <p:ext uri="{BB962C8B-B14F-4D97-AF65-F5344CB8AC3E}">
        <p14:creationId xmlns:p14="http://schemas.microsoft.com/office/powerpoint/2010/main" val="254379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641A506-B3F2-ECD6-AEB3-965F8438E94B}"/>
              </a:ext>
            </a:extLst>
          </p:cNvPr>
          <p:cNvSpPr txBox="1"/>
          <p:nvPr/>
        </p:nvSpPr>
        <p:spPr>
          <a:xfrm>
            <a:off x="116132" y="109415"/>
            <a:ext cx="7808668"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VEILIGHEIDSREGIO UTRECHT</a:t>
            </a:r>
          </a:p>
        </p:txBody>
      </p:sp>
      <p:sp>
        <p:nvSpPr>
          <p:cNvPr id="4" name="Tekstvak 3">
            <a:extLst>
              <a:ext uri="{FF2B5EF4-FFF2-40B4-BE49-F238E27FC236}">
                <a16:creationId xmlns:a16="http://schemas.microsoft.com/office/drawing/2014/main" id="{9E7F40BD-7B8F-78A8-F88C-37B409F1CD68}"/>
              </a:ext>
            </a:extLst>
          </p:cNvPr>
          <p:cNvSpPr txBox="1"/>
          <p:nvPr/>
        </p:nvSpPr>
        <p:spPr>
          <a:xfrm>
            <a:off x="624968" y="709136"/>
            <a:ext cx="9663589" cy="369332"/>
          </a:xfrm>
          <a:prstGeom prst="rect">
            <a:avLst/>
          </a:prstGeom>
          <a:noFill/>
        </p:spPr>
        <p:txBody>
          <a:bodyPr wrap="square" rtlCol="0">
            <a:spAutoFit/>
          </a:bodyPr>
          <a:lstStyle/>
          <a:p>
            <a:r>
              <a:rPr lang="nl-NL" b="1" dirty="0">
                <a:solidFill>
                  <a:srgbClr val="0070C0"/>
                </a:solidFill>
                <a:latin typeface="Arial" panose="020B0604020202020204" pitchFamily="34" charset="0"/>
                <a:cs typeface="Arial" panose="020B0604020202020204" pitchFamily="34" charset="0"/>
              </a:rPr>
              <a:t>I</a:t>
            </a:r>
            <a:r>
              <a:rPr lang="nl-NL" b="1" i="0" dirty="0">
                <a:solidFill>
                  <a:srgbClr val="0070C0"/>
                </a:solidFill>
                <a:effectLst/>
                <a:latin typeface="Arial" panose="020B0604020202020204" pitchFamily="34" charset="0"/>
                <a:cs typeface="Arial" panose="020B0604020202020204" pitchFamily="34" charset="0"/>
              </a:rPr>
              <a:t>n omgevingsdossier: zaak en beschikking koppelen</a:t>
            </a:r>
          </a:p>
        </p:txBody>
      </p:sp>
      <p:pic>
        <p:nvPicPr>
          <p:cNvPr id="6" name="Afbeelding 5" descr="Afbeelding met tekst, schermopname, software, Webpagina&#10;&#10;Automatisch gegenereerde beschrijving">
            <a:extLst>
              <a:ext uri="{FF2B5EF4-FFF2-40B4-BE49-F238E27FC236}">
                <a16:creationId xmlns:a16="http://schemas.microsoft.com/office/drawing/2014/main" id="{88B66831-0089-EBBA-E7B3-69A320D4D460}"/>
              </a:ext>
            </a:extLst>
          </p:cNvPr>
          <p:cNvPicPr>
            <a:picLocks noChangeAspect="1"/>
          </p:cNvPicPr>
          <p:nvPr/>
        </p:nvPicPr>
        <p:blipFill>
          <a:blip r:embed="rId3"/>
          <a:stretch>
            <a:fillRect/>
          </a:stretch>
        </p:blipFill>
        <p:spPr>
          <a:xfrm>
            <a:off x="677415" y="1078468"/>
            <a:ext cx="10837170" cy="5418585"/>
          </a:xfrm>
          <a:prstGeom prst="rect">
            <a:avLst/>
          </a:prstGeom>
          <a:ln w="15875">
            <a:solidFill>
              <a:srgbClr val="0070C0"/>
            </a:solidFill>
          </a:ln>
        </p:spPr>
      </p:pic>
    </p:spTree>
    <p:extLst>
      <p:ext uri="{BB962C8B-B14F-4D97-AF65-F5344CB8AC3E}">
        <p14:creationId xmlns:p14="http://schemas.microsoft.com/office/powerpoint/2010/main" val="36748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71732" y="580322"/>
            <a:ext cx="11843208" cy="546181"/>
          </a:xfrm>
        </p:spPr>
        <p:txBody>
          <a:bodyPr>
            <a:normAutofit/>
          </a:bodyPr>
          <a:lstStyle/>
          <a:p>
            <a:pPr algn="l"/>
            <a:r>
              <a:rPr lang="de-DE" sz="1800" dirty="0">
                <a:solidFill>
                  <a:srgbClr val="C00000"/>
                </a:solidFill>
                <a:latin typeface="Arial Black" panose="020B0A04020102020204" pitchFamily="34" charset="0"/>
                <a:cs typeface="Arial" panose="020B0604020202020204" pitchFamily="34" charset="0"/>
              </a:rPr>
              <a:t>	INTENTIEOVEREENKOMST				WERKAFSPRAKEN</a:t>
            </a:r>
          </a:p>
        </p:txBody>
      </p:sp>
      <p:sp>
        <p:nvSpPr>
          <p:cNvPr id="3" name="Ondertitel 2"/>
          <p:cNvSpPr>
            <a:spLocks noGrp="1"/>
          </p:cNvSpPr>
          <p:nvPr>
            <p:ph type="subTitle" idx="1"/>
          </p:nvPr>
        </p:nvSpPr>
        <p:spPr>
          <a:xfrm>
            <a:off x="649167" y="1354318"/>
            <a:ext cx="5248294" cy="4363613"/>
          </a:xfrm>
        </p:spPr>
        <p:txBody>
          <a:bodyPr>
            <a:noAutofit/>
          </a:bodyPr>
          <a:lstStyle/>
          <a:p>
            <a:pPr algn="l">
              <a:spcBef>
                <a:spcPts val="2400"/>
              </a:spcBef>
            </a:pPr>
            <a:r>
              <a:rPr lang="nl-NL" sz="2200" b="1" dirty="0">
                <a:latin typeface="Arial" panose="020B0604020202020204" pitchFamily="34" charset="0"/>
                <a:cs typeface="Arial" panose="020B0604020202020204" pitchFamily="34" charset="0"/>
              </a:rPr>
              <a:t>a.</a:t>
            </a:r>
            <a:r>
              <a:rPr lang="nl-NL" sz="2200" dirty="0">
                <a:latin typeface="Arial" panose="020B0604020202020204" pitchFamily="34" charset="0"/>
                <a:cs typeface="Arial" panose="020B0604020202020204" pitchFamily="34" charset="0"/>
              </a:rPr>
              <a:t> We maken onderling afspraken.</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Op basis van dezelfde principes.</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In een model ‘dossier afspraken </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en procedures’ (DAP).</a:t>
            </a:r>
            <a:br>
              <a:rPr lang="nl-NL" sz="2200" dirty="0">
                <a:latin typeface="Arial" panose="020B0604020202020204" pitchFamily="34" charset="0"/>
                <a:cs typeface="Arial" panose="020B0604020202020204" pitchFamily="34" charset="0"/>
              </a:rPr>
            </a:br>
            <a:endParaRPr lang="nl-NL" sz="2200" dirty="0">
              <a:latin typeface="Arial" panose="020B0604020202020204" pitchFamily="34" charset="0"/>
              <a:cs typeface="Arial" panose="020B0604020202020204" pitchFamily="34" charset="0"/>
            </a:endParaRPr>
          </a:p>
          <a:p>
            <a:pPr algn="l">
              <a:spcBef>
                <a:spcPts val="2400"/>
              </a:spcBef>
            </a:pPr>
            <a:r>
              <a:rPr lang="nl-NL" sz="2200" b="1" dirty="0">
                <a:latin typeface="Arial" panose="020B0604020202020204" pitchFamily="34" charset="0"/>
                <a:cs typeface="Arial" panose="020B0604020202020204" pitchFamily="34" charset="0"/>
              </a:rPr>
              <a:t>b. </a:t>
            </a:r>
            <a:r>
              <a:rPr lang="nl-NL" sz="2200" dirty="0">
                <a:latin typeface="Arial" panose="020B0604020202020204" pitchFamily="34" charset="0"/>
                <a:cs typeface="Arial" panose="020B0604020202020204" pitchFamily="34" charset="0"/>
              </a:rPr>
              <a:t>DAP ingebed in de bredere </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samenwerkingsafspraken. </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DAP wordt regionaal actueel en </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volledig gehouden.</a:t>
            </a:r>
            <a:br>
              <a:rPr lang="nl-NL" sz="2200" dirty="0">
                <a:latin typeface="Arial" panose="020B0604020202020204" pitchFamily="34" charset="0"/>
                <a:cs typeface="Arial" panose="020B0604020202020204" pitchFamily="34" charset="0"/>
              </a:rPr>
            </a:br>
            <a:endParaRPr lang="nl-NL" sz="2200" dirty="0">
              <a:latin typeface="Arial" panose="020B0604020202020204" pitchFamily="34" charset="0"/>
              <a:cs typeface="Arial" panose="020B0604020202020204" pitchFamily="34" charset="0"/>
            </a:endParaRPr>
          </a:p>
          <a:p>
            <a:pPr algn="l">
              <a:spcBef>
                <a:spcPts val="2400"/>
              </a:spcBef>
            </a:pPr>
            <a:r>
              <a:rPr lang="nl-NL" sz="2200" b="1" dirty="0">
                <a:latin typeface="Arial" panose="020B0604020202020204" pitchFamily="34" charset="0"/>
                <a:cs typeface="Arial" panose="020B0604020202020204" pitchFamily="34" charset="0"/>
              </a:rPr>
              <a:t>c. </a:t>
            </a:r>
            <a:r>
              <a:rPr lang="nl-NL" sz="2200" dirty="0">
                <a:latin typeface="Arial" panose="020B0604020202020204" pitchFamily="34" charset="0"/>
                <a:cs typeface="Arial" panose="020B0604020202020204" pitchFamily="34" charset="0"/>
              </a:rPr>
              <a:t>We toetsen periodiek (bv. elk jaar)</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of alles nog klopt, aan de hand van</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DUTO-TODO checklist.</a:t>
            </a:r>
          </a:p>
        </p:txBody>
      </p:sp>
      <p:sp>
        <p:nvSpPr>
          <p:cNvPr id="4" name="Ondertitel 2">
            <a:extLst>
              <a:ext uri="{FF2B5EF4-FFF2-40B4-BE49-F238E27FC236}">
                <a16:creationId xmlns:a16="http://schemas.microsoft.com/office/drawing/2014/main" id="{4639CCB0-BD63-D22A-152F-2D6EB72D931E}"/>
              </a:ext>
            </a:extLst>
          </p:cNvPr>
          <p:cNvSpPr txBox="1">
            <a:spLocks/>
          </p:cNvSpPr>
          <p:nvPr/>
        </p:nvSpPr>
        <p:spPr>
          <a:xfrm>
            <a:off x="6564809" y="1355716"/>
            <a:ext cx="5498355" cy="43636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2400"/>
              </a:spcBef>
            </a:pPr>
            <a:r>
              <a:rPr lang="nl-NL" sz="2200" b="1" dirty="0">
                <a:latin typeface="Arial" panose="020B0604020202020204" pitchFamily="34" charset="0"/>
                <a:cs typeface="Arial" panose="020B0604020202020204" pitchFamily="34" charset="0"/>
              </a:rPr>
              <a:t>a.</a:t>
            </a:r>
            <a:r>
              <a:rPr lang="nl-NL" sz="2200" dirty="0">
                <a:latin typeface="Arial" panose="020B0604020202020204" pitchFamily="34" charset="0"/>
                <a:cs typeface="Arial" panose="020B0604020202020204" pitchFamily="34" charset="0"/>
              </a:rPr>
              <a:t> Uitwisseling zo uniform mogelijk, met behoud organisatie-eigen inrichting.</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Aanpassingen in model voeren we allemaal door.</a:t>
            </a:r>
            <a:br>
              <a:rPr lang="nl-NL" sz="2200" dirty="0">
                <a:latin typeface="Arial" panose="020B0604020202020204" pitchFamily="34" charset="0"/>
                <a:cs typeface="Arial" panose="020B0604020202020204" pitchFamily="34" charset="0"/>
              </a:rPr>
            </a:br>
            <a:endParaRPr lang="nl-NL" sz="2200" dirty="0">
              <a:latin typeface="Arial" panose="020B0604020202020204" pitchFamily="34" charset="0"/>
              <a:cs typeface="Arial" panose="020B0604020202020204" pitchFamily="34" charset="0"/>
            </a:endParaRPr>
          </a:p>
          <a:p>
            <a:pPr algn="l">
              <a:spcBef>
                <a:spcPts val="2400"/>
              </a:spcBef>
            </a:pPr>
            <a:r>
              <a:rPr lang="nl-NL" sz="2200" b="1" dirty="0">
                <a:latin typeface="Arial" panose="020B0604020202020204" pitchFamily="34" charset="0"/>
                <a:cs typeface="Arial" panose="020B0604020202020204" pitchFamily="34" charset="0"/>
              </a:rPr>
              <a:t>b. </a:t>
            </a:r>
            <a:r>
              <a:rPr lang="nl-NL" sz="2200" dirty="0">
                <a:latin typeface="Arial" panose="020B0604020202020204" pitchFamily="34" charset="0"/>
                <a:cs typeface="Arial" panose="020B0604020202020204" pitchFamily="34" charset="0"/>
              </a:rPr>
              <a:t>Regieorganisatie (RHBO) houdt model actueel en verzorgt kennisontwikkeling.</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Terugkoppeling over model-DAP bij toetsing (checklist) is geborgd.</a:t>
            </a:r>
            <a:br>
              <a:rPr lang="nl-NL" sz="2200" dirty="0">
                <a:latin typeface="Arial" panose="020B0604020202020204" pitchFamily="34" charset="0"/>
                <a:cs typeface="Arial" panose="020B0604020202020204" pitchFamily="34" charset="0"/>
              </a:rPr>
            </a:br>
            <a:endParaRPr lang="nl-NL" sz="2200" dirty="0">
              <a:latin typeface="Arial" panose="020B0604020202020204" pitchFamily="34" charset="0"/>
              <a:cs typeface="Arial" panose="020B0604020202020204" pitchFamily="34" charset="0"/>
            </a:endParaRPr>
          </a:p>
          <a:p>
            <a:pPr algn="l">
              <a:spcBef>
                <a:spcPts val="2400"/>
              </a:spcBef>
            </a:pPr>
            <a:r>
              <a:rPr lang="nl-NL" sz="2200" b="1" dirty="0">
                <a:latin typeface="Arial" panose="020B0604020202020204" pitchFamily="34" charset="0"/>
                <a:cs typeface="Arial" panose="020B0604020202020204" pitchFamily="34" charset="0"/>
              </a:rPr>
              <a:t>c. </a:t>
            </a:r>
            <a:endParaRPr lang="nl-NL" sz="2200" dirty="0">
              <a:latin typeface="Arial" panose="020B0604020202020204" pitchFamily="34" charset="0"/>
              <a:cs typeface="Arial" panose="020B0604020202020204" pitchFamily="34" charset="0"/>
            </a:endParaRPr>
          </a:p>
        </p:txBody>
      </p:sp>
      <p:cxnSp>
        <p:nvCxnSpPr>
          <p:cNvPr id="6" name="Rechte verbindingslijn 5">
            <a:extLst>
              <a:ext uri="{FF2B5EF4-FFF2-40B4-BE49-F238E27FC236}">
                <a16:creationId xmlns:a16="http://schemas.microsoft.com/office/drawing/2014/main" id="{14C53A4A-EEDF-75F6-DDB6-FCB6E82FCFD8}"/>
              </a:ext>
            </a:extLst>
          </p:cNvPr>
          <p:cNvCxnSpPr/>
          <p:nvPr/>
        </p:nvCxnSpPr>
        <p:spPr>
          <a:xfrm>
            <a:off x="6096000" y="571500"/>
            <a:ext cx="0" cy="7248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710440C0-7CD5-9B64-4805-3CE4E4393AC7}"/>
              </a:ext>
            </a:extLst>
          </p:cNvPr>
          <p:cNvCxnSpPr>
            <a:cxnSpLocks/>
          </p:cNvCxnSpPr>
          <p:nvPr/>
        </p:nvCxnSpPr>
        <p:spPr>
          <a:xfrm>
            <a:off x="-152400" y="2914650"/>
            <a:ext cx="12982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97931D47-A486-EF5C-2D1F-F90A8200475F}"/>
              </a:ext>
            </a:extLst>
          </p:cNvPr>
          <p:cNvCxnSpPr>
            <a:cxnSpLocks/>
          </p:cNvCxnSpPr>
          <p:nvPr/>
        </p:nvCxnSpPr>
        <p:spPr>
          <a:xfrm>
            <a:off x="-357188" y="4762500"/>
            <a:ext cx="12982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Afbeelding 11" descr="Afbeelding met tekst, schermopname, Lettertype, nummer&#10;&#10;Automatisch gegenereerde beschrijving">
            <a:extLst>
              <a:ext uri="{FF2B5EF4-FFF2-40B4-BE49-F238E27FC236}">
                <a16:creationId xmlns:a16="http://schemas.microsoft.com/office/drawing/2014/main" id="{FC659102-D93E-EEE1-4E30-A3200327D4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432" y="4853714"/>
            <a:ext cx="3340337" cy="1881164"/>
          </a:xfrm>
          <a:prstGeom prst="rect">
            <a:avLst/>
          </a:prstGeom>
        </p:spPr>
      </p:pic>
      <p:sp>
        <p:nvSpPr>
          <p:cNvPr id="5" name="Tekstvak 4">
            <a:extLst>
              <a:ext uri="{FF2B5EF4-FFF2-40B4-BE49-F238E27FC236}">
                <a16:creationId xmlns:a16="http://schemas.microsoft.com/office/drawing/2014/main" id="{B4BA3CD3-4985-B42F-4613-0C12157B8FA1}"/>
              </a:ext>
            </a:extLst>
          </p:cNvPr>
          <p:cNvSpPr txBox="1"/>
          <p:nvPr/>
        </p:nvSpPr>
        <p:spPr>
          <a:xfrm>
            <a:off x="116131" y="109415"/>
            <a:ext cx="11875843"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WAAR STAAN WE MET VOORBEELDEN DOSSIERS AFSPRAKEN EN PROCEDURES?</a:t>
            </a:r>
          </a:p>
        </p:txBody>
      </p:sp>
    </p:spTree>
    <p:extLst>
      <p:ext uri="{BB962C8B-B14F-4D97-AF65-F5344CB8AC3E}">
        <p14:creationId xmlns:p14="http://schemas.microsoft.com/office/powerpoint/2010/main" val="272036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641A506-B3F2-ECD6-AEB3-965F8438E94B}"/>
              </a:ext>
            </a:extLst>
          </p:cNvPr>
          <p:cNvSpPr txBox="1"/>
          <p:nvPr/>
        </p:nvSpPr>
        <p:spPr>
          <a:xfrm>
            <a:off x="116131" y="109415"/>
            <a:ext cx="11875843"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WAAR STAAN WE MET VOORBEELDEN DOSSIERS AFSPRAKEN EN PROCEDURES?</a:t>
            </a:r>
          </a:p>
        </p:txBody>
      </p:sp>
      <p:pic>
        <p:nvPicPr>
          <p:cNvPr id="3" name="Afbeelding 2" descr="Afbeelding met tekst&#10;&#10;Automatisch gegenereerde beschrijving">
            <a:extLst>
              <a:ext uri="{FF2B5EF4-FFF2-40B4-BE49-F238E27FC236}">
                <a16:creationId xmlns:a16="http://schemas.microsoft.com/office/drawing/2014/main" id="{05B2DA24-1ABD-497E-AAE8-1B19059FEF0E}"/>
              </a:ext>
            </a:extLst>
          </p:cNvPr>
          <p:cNvPicPr>
            <a:picLocks noChangeAspect="1"/>
          </p:cNvPicPr>
          <p:nvPr/>
        </p:nvPicPr>
        <p:blipFill>
          <a:blip r:embed="rId3"/>
          <a:stretch>
            <a:fillRect/>
          </a:stretch>
        </p:blipFill>
        <p:spPr>
          <a:xfrm>
            <a:off x="848686" y="1029264"/>
            <a:ext cx="3857538" cy="5460211"/>
          </a:xfrm>
          <a:prstGeom prst="rect">
            <a:avLst/>
          </a:prstGeom>
          <a:ln w="12700">
            <a:solidFill>
              <a:schemeClr val="tx1"/>
            </a:solidFill>
          </a:ln>
        </p:spPr>
      </p:pic>
      <p:sp>
        <p:nvSpPr>
          <p:cNvPr id="5" name="Ondertitel 2">
            <a:extLst>
              <a:ext uri="{FF2B5EF4-FFF2-40B4-BE49-F238E27FC236}">
                <a16:creationId xmlns:a16="http://schemas.microsoft.com/office/drawing/2014/main" id="{1C7E6029-EBAB-6D24-F853-19484CF7E014}"/>
              </a:ext>
            </a:extLst>
          </p:cNvPr>
          <p:cNvSpPr>
            <a:spLocks noGrp="1"/>
          </p:cNvSpPr>
          <p:nvPr>
            <p:ph type="subTitle" idx="1"/>
          </p:nvPr>
        </p:nvSpPr>
        <p:spPr>
          <a:xfrm>
            <a:off x="5316823" y="1158402"/>
            <a:ext cx="6358452" cy="5912193"/>
          </a:xfrm>
        </p:spPr>
        <p:txBody>
          <a:bodyPr>
            <a:normAutofit/>
          </a:bodyPr>
          <a:lstStyle/>
          <a:p>
            <a:pPr marL="457200" indent="-457200" algn="l">
              <a:buFont typeface="+mj-lt"/>
              <a:buAutoNum type="arabicPeriod"/>
            </a:pPr>
            <a:r>
              <a:rPr lang="de-DE" dirty="0">
                <a:latin typeface="Arial" panose="020B0604020202020204" pitchFamily="34" charset="0"/>
                <a:cs typeface="Arial" panose="020B0604020202020204" pitchFamily="34" charset="0"/>
              </a:rPr>
              <a:t>Intern </a:t>
            </a:r>
            <a:r>
              <a:rPr lang="de-DE" dirty="0" err="1">
                <a:latin typeface="Arial" panose="020B0604020202020204" pitchFamily="34" charset="0"/>
                <a:cs typeface="Arial" panose="020B0604020202020204" pitchFamily="34" charset="0"/>
              </a:rPr>
              <a:t>advies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actualisering</a:t>
            </a:r>
            <a:r>
              <a:rPr lang="de-DE" dirty="0">
                <a:latin typeface="Arial" panose="020B0604020202020204" pitchFamily="34" charset="0"/>
                <a:cs typeface="Arial" panose="020B0604020202020204" pitchFamily="34" charset="0"/>
              </a:rPr>
              <a:t> Omgevingswet</a:t>
            </a:r>
          </a:p>
          <a:p>
            <a:pPr marL="914400" lvl="1" indent="-457200" algn="l">
              <a:buFont typeface="Arial" panose="020B0604020202020204" pitchFamily="34" charset="0"/>
              <a:buChar char="•"/>
            </a:pPr>
            <a:r>
              <a:rPr lang="de-DE" dirty="0" err="1">
                <a:latin typeface="Arial" panose="020B0604020202020204" pitchFamily="34" charset="0"/>
                <a:cs typeface="Arial" panose="020B0604020202020204" pitchFamily="34" charset="0"/>
              </a:rPr>
              <a:t>wat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hebben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we</a:t>
            </a:r>
            <a:r>
              <a:rPr lang="de-DE" dirty="0">
                <a:latin typeface="Arial" panose="020B0604020202020204" pitchFamily="34" charset="0"/>
                <a:cs typeface="Arial" panose="020B0604020202020204" pitchFamily="34" charset="0"/>
              </a:rPr>
              <a:t> al </a:t>
            </a:r>
            <a:r>
              <a:rPr lang="de-DE" dirty="0" err="1">
                <a:latin typeface="Arial" panose="020B0604020202020204" pitchFamily="34" charset="0"/>
                <a:cs typeface="Arial" panose="020B0604020202020204" pitchFamily="34" charset="0"/>
              </a:rPr>
              <a:t>geregeld</a:t>
            </a:r>
            <a:endParaRPr lang="de-DE" dirty="0">
              <a:latin typeface="Arial" panose="020B0604020202020204" pitchFamily="34" charset="0"/>
              <a:cs typeface="Arial" panose="020B0604020202020204" pitchFamily="34" charset="0"/>
            </a:endParaRPr>
          </a:p>
          <a:p>
            <a:pPr marL="914400" lvl="1" indent="-457200" algn="l">
              <a:buFont typeface="Arial" panose="020B0604020202020204" pitchFamily="34" charset="0"/>
              <a:buChar char="•"/>
            </a:pPr>
            <a:r>
              <a:rPr lang="de-DE" dirty="0">
                <a:latin typeface="Arial" panose="020B0604020202020204" pitchFamily="34" charset="0"/>
                <a:cs typeface="Arial" panose="020B0604020202020204" pitchFamily="34" charset="0"/>
              </a:rPr>
              <a:t>welke </a:t>
            </a:r>
            <a:r>
              <a:rPr lang="de-DE" dirty="0" err="1">
                <a:latin typeface="Arial" panose="020B0604020202020204" pitchFamily="34" charset="0"/>
                <a:cs typeface="Arial" panose="020B0604020202020204" pitchFamily="34" charset="0"/>
              </a:rPr>
              <a:t>metadata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hebben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nodig</a:t>
            </a:r>
            <a:endParaRPr lang="de-DE" dirty="0">
              <a:latin typeface="Arial" panose="020B0604020202020204" pitchFamily="34" charset="0"/>
              <a:cs typeface="Arial" panose="020B0604020202020204" pitchFamily="34" charset="0"/>
            </a:endParaRPr>
          </a:p>
          <a:p>
            <a:pPr marL="914400" lvl="1" indent="-457200" algn="l">
              <a:buFont typeface="Arial" panose="020B0604020202020204" pitchFamily="34" charset="0"/>
              <a:buChar char="•"/>
            </a:pPr>
            <a:r>
              <a:rPr lang="de-DE" dirty="0" err="1">
                <a:latin typeface="Arial" panose="020B0604020202020204" pitchFamily="34" charset="0"/>
                <a:cs typeface="Arial" panose="020B0604020202020204" pitchFamily="34" charset="0"/>
              </a:rPr>
              <a:t>modelafspraken</a:t>
            </a:r>
            <a:r>
              <a:rPr lang="de-DE" dirty="0">
                <a:latin typeface="Arial" panose="020B0604020202020204" pitchFamily="34" charset="0"/>
                <a:cs typeface="Arial" panose="020B0604020202020204" pitchFamily="34" charset="0"/>
              </a:rPr>
              <a:t> m.b.t. DSO-LV / SWF</a:t>
            </a:r>
          </a:p>
          <a:p>
            <a:pPr marL="914400" lvl="1" indent="-457200" algn="l">
              <a:buFont typeface="Arial" panose="020B0604020202020204" pitchFamily="34" charset="0"/>
              <a:buChar char="•"/>
            </a:pPr>
            <a:r>
              <a:rPr lang="de-DE" dirty="0" err="1">
                <a:latin typeface="Arial" panose="020B0604020202020204" pitchFamily="34" charset="0"/>
                <a:cs typeface="Arial" panose="020B0604020202020204" pitchFamily="34" charset="0"/>
              </a:rPr>
              <a:t>ordeningsstructuren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gemeente</a:t>
            </a:r>
            <a:r>
              <a:rPr lang="de-DE" dirty="0">
                <a:latin typeface="Arial" panose="020B0604020202020204" pitchFamily="34" charset="0"/>
                <a:cs typeface="Arial" panose="020B0604020202020204" pitchFamily="34" charset="0"/>
              </a:rPr>
              <a:t>-RUD</a:t>
            </a:r>
          </a:p>
          <a:p>
            <a:pPr marL="914400" lvl="1" indent="-457200" algn="l">
              <a:buFont typeface="Arial" panose="020B0604020202020204" pitchFamily="34" charset="0"/>
              <a:buChar char="•"/>
            </a:pPr>
            <a:r>
              <a:rPr lang="de-DE" dirty="0" err="1">
                <a:latin typeface="Arial" panose="020B0604020202020204" pitchFamily="34" charset="0"/>
                <a:cs typeface="Arial" panose="020B0604020202020204" pitchFamily="34" charset="0"/>
              </a:rPr>
              <a:t>bestandsformaten</a:t>
            </a:r>
            <a:r>
              <a:rPr lang="de-DE" dirty="0">
                <a:latin typeface="Arial" panose="020B0604020202020204" pitchFamily="34" charset="0"/>
                <a:cs typeface="Arial" panose="020B0604020202020204" pitchFamily="34" charset="0"/>
              </a:rPr>
              <a:t> en </a:t>
            </a:r>
            <a:r>
              <a:rPr lang="de-DE" dirty="0" err="1">
                <a:latin typeface="Arial" panose="020B0604020202020204" pitchFamily="34" charset="0"/>
                <a:cs typeface="Arial" panose="020B0604020202020204" pitchFamily="34" charset="0"/>
              </a:rPr>
              <a:t>bewaartermijnen</a:t>
            </a:r>
            <a:endParaRPr lang="de-DE" dirty="0">
              <a:latin typeface="Arial" panose="020B0604020202020204" pitchFamily="34" charset="0"/>
              <a:cs typeface="Arial" panose="020B0604020202020204" pitchFamily="34" charset="0"/>
            </a:endParaRPr>
          </a:p>
          <a:p>
            <a:pPr marL="914400" lvl="1" indent="-457200" algn="l">
              <a:buFont typeface="Arial" panose="020B0604020202020204" pitchFamily="34" charset="0"/>
              <a:buChar char="•"/>
            </a:pPr>
            <a:r>
              <a:rPr lang="de-DE" dirty="0" err="1">
                <a:latin typeface="Arial" panose="020B0604020202020204" pitchFamily="34" charset="0"/>
                <a:cs typeface="Arial" panose="020B0604020202020204" pitchFamily="34" charset="0"/>
              </a:rPr>
              <a:t>terbeschikkingstelling</a:t>
            </a:r>
            <a:r>
              <a:rPr lang="de-DE" dirty="0">
                <a:latin typeface="Arial" panose="020B0604020202020204" pitchFamily="34" charset="0"/>
                <a:cs typeface="Arial" panose="020B0604020202020204" pitchFamily="34" charset="0"/>
              </a:rPr>
              <a:t> van </a:t>
            </a:r>
            <a:r>
              <a:rPr lang="de-DE" dirty="0" err="1">
                <a:latin typeface="Arial" panose="020B0604020202020204" pitchFamily="34" charset="0"/>
                <a:cs typeface="Arial" panose="020B0604020202020204" pitchFamily="34" charset="0"/>
              </a:rPr>
              <a:t>informatie</a:t>
            </a:r>
            <a:endParaRPr lang="de-DE" dirty="0">
              <a:latin typeface="Arial" panose="020B0604020202020204" pitchFamily="34" charset="0"/>
              <a:cs typeface="Arial" panose="020B0604020202020204" pitchFamily="34" charset="0"/>
            </a:endParaRPr>
          </a:p>
          <a:p>
            <a:pPr algn="l"/>
            <a:endParaRPr lang="de-DE" dirty="0">
              <a:latin typeface="Arial" panose="020B0604020202020204" pitchFamily="34" charset="0"/>
              <a:cs typeface="Arial" panose="020B0604020202020204" pitchFamily="34" charset="0"/>
            </a:endParaRPr>
          </a:p>
          <a:p>
            <a:pPr marL="457200" indent="-457200" algn="l">
              <a:buFont typeface="+mj-lt"/>
              <a:buAutoNum type="arabicPeriod" startAt="2"/>
            </a:pPr>
            <a:r>
              <a:rPr lang="de-DE" dirty="0">
                <a:latin typeface="Arial" panose="020B0604020202020204" pitchFamily="34" charset="0"/>
                <a:cs typeface="Arial" panose="020B0604020202020204" pitchFamily="34" charset="0"/>
              </a:rPr>
              <a:t>Review </a:t>
            </a:r>
            <a:r>
              <a:rPr lang="de-DE" dirty="0" err="1">
                <a:latin typeface="Arial" panose="020B0604020202020204" pitchFamily="34" charset="0"/>
                <a:cs typeface="Arial" panose="020B0604020202020204" pitchFamily="34" charset="0"/>
              </a:rPr>
              <a:t>met</a:t>
            </a:r>
            <a:r>
              <a:rPr lang="de-DE" dirty="0">
                <a:latin typeface="Arial" panose="020B0604020202020204" pitchFamily="34" charset="0"/>
                <a:cs typeface="Arial" panose="020B0604020202020204" pitchFamily="34" charset="0"/>
              </a:rPr>
              <a:t> Lopik en andere </a:t>
            </a:r>
            <a:r>
              <a:rPr lang="de-DE" dirty="0" err="1">
                <a:latin typeface="Arial" panose="020B0604020202020204" pitchFamily="34" charset="0"/>
                <a:cs typeface="Arial" panose="020B0604020202020204" pitchFamily="34" charset="0"/>
              </a:rPr>
              <a:t>deelnemers</a:t>
            </a:r>
            <a:endParaRPr lang="de-DE" sz="2400" dirty="0">
              <a:latin typeface="Arial" panose="020B0604020202020204" pitchFamily="34" charset="0"/>
              <a:cs typeface="Arial" panose="020B0604020202020204" pitchFamily="34" charset="0"/>
            </a:endParaRPr>
          </a:p>
          <a:p>
            <a:pPr marL="457200" indent="-457200" algn="l">
              <a:buFont typeface="+mj-lt"/>
              <a:buAutoNum type="arabicPeriod" startAt="2"/>
            </a:pPr>
            <a:endParaRPr lang="de-DE" dirty="0">
              <a:latin typeface="Arial" panose="020B0604020202020204" pitchFamily="34" charset="0"/>
              <a:cs typeface="Arial" panose="020B0604020202020204" pitchFamily="34" charset="0"/>
            </a:endParaRPr>
          </a:p>
          <a:p>
            <a:pPr marL="457200" indent="-457200" algn="l">
              <a:buFont typeface="+mj-lt"/>
              <a:buAutoNum type="arabicPeriod" startAt="2"/>
            </a:pPr>
            <a:r>
              <a:rPr lang="de-DE" dirty="0" err="1">
                <a:latin typeface="Arial" panose="020B0604020202020204" pitchFamily="34" charset="0"/>
                <a:cs typeface="Arial" panose="020B0604020202020204" pitchFamily="34" charset="0"/>
              </a:rPr>
              <a:t>Vaststellen</a:t>
            </a:r>
            <a:br>
              <a:rPr lang="de-DE" dirty="0">
                <a:latin typeface="Arial" panose="020B0604020202020204" pitchFamily="34" charset="0"/>
                <a:cs typeface="Arial" panose="020B0604020202020204" pitchFamily="34" charset="0"/>
              </a:rPr>
            </a:br>
            <a:r>
              <a:rPr lang="de-DE" dirty="0" err="1">
                <a:latin typeface="Arial" panose="020B0604020202020204" pitchFamily="34" charset="0"/>
                <a:cs typeface="Arial" panose="020B0604020202020204" pitchFamily="34" charset="0"/>
              </a:rPr>
              <a:t>Inrichten</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Checken en </a:t>
            </a:r>
            <a:br>
              <a:rPr lang="de-DE" dirty="0">
                <a:latin typeface="Arial" panose="020B0604020202020204" pitchFamily="34" charset="0"/>
                <a:cs typeface="Arial" panose="020B0604020202020204" pitchFamily="34" charset="0"/>
              </a:rPr>
            </a:br>
            <a:r>
              <a:rPr lang="de-DE" dirty="0" err="1">
                <a:latin typeface="Arial" panose="020B0604020202020204" pitchFamily="34" charset="0"/>
                <a:cs typeface="Arial" panose="020B0604020202020204" pitchFamily="34" charset="0"/>
              </a:rPr>
              <a:t>Bijhouden</a:t>
            </a:r>
            <a:endParaRPr lang="de-DE" dirty="0">
              <a:latin typeface="Arial" panose="020B0604020202020204" pitchFamily="34" charset="0"/>
              <a:cs typeface="Arial" panose="020B0604020202020204" pitchFamily="34" charset="0"/>
            </a:endParaRPr>
          </a:p>
        </p:txBody>
      </p:sp>
      <p:graphicFrame>
        <p:nvGraphicFramePr>
          <p:cNvPr id="7" name="Object 6">
            <a:extLst>
              <a:ext uri="{FF2B5EF4-FFF2-40B4-BE49-F238E27FC236}">
                <a16:creationId xmlns:a16="http://schemas.microsoft.com/office/drawing/2014/main" id="{3710FC86-0BE2-37F8-E676-5CCF0F66F763}"/>
              </a:ext>
            </a:extLst>
          </p:cNvPr>
          <p:cNvGraphicFramePr>
            <a:graphicFrameLocks noChangeAspect="1"/>
          </p:cNvGraphicFramePr>
          <p:nvPr/>
        </p:nvGraphicFramePr>
        <p:xfrm>
          <a:off x="2203259" y="3332288"/>
          <a:ext cx="1156135" cy="1152035"/>
        </p:xfrm>
        <a:graphic>
          <a:graphicData uri="http://schemas.openxmlformats.org/presentationml/2006/ole">
            <mc:AlternateContent xmlns:mc="http://schemas.openxmlformats.org/markup-compatibility/2006">
              <mc:Choice xmlns:v="urn:schemas-microsoft-com:vml" Requires="v">
                <p:oleObj name="Bitmapafbeelding" r:id="rId4" imgW="2685960" imgH="2676600" progId="Paint.Picture">
                  <p:embed/>
                </p:oleObj>
              </mc:Choice>
              <mc:Fallback>
                <p:oleObj name="Bitmapafbeelding" r:id="rId4" imgW="2685960" imgH="2676600" progId="Paint.Picture">
                  <p:embed/>
                  <p:pic>
                    <p:nvPicPr>
                      <p:cNvPr id="7" name="Object 6">
                        <a:extLst>
                          <a:ext uri="{FF2B5EF4-FFF2-40B4-BE49-F238E27FC236}">
                            <a16:creationId xmlns:a16="http://schemas.microsoft.com/office/drawing/2014/main" id="{3710FC86-0BE2-37F8-E676-5CCF0F66F763}"/>
                          </a:ext>
                        </a:extLst>
                      </p:cNvPr>
                      <p:cNvPicPr/>
                      <p:nvPr/>
                    </p:nvPicPr>
                    <p:blipFill>
                      <a:blip r:embed="rId5"/>
                      <a:stretch>
                        <a:fillRect/>
                      </a:stretch>
                    </p:blipFill>
                    <p:spPr>
                      <a:xfrm>
                        <a:off x="2203259" y="3332288"/>
                        <a:ext cx="1156135" cy="1152035"/>
                      </a:xfrm>
                      <a:prstGeom prst="rect">
                        <a:avLst/>
                      </a:prstGeom>
                    </p:spPr>
                  </p:pic>
                </p:oleObj>
              </mc:Fallback>
            </mc:AlternateContent>
          </a:graphicData>
        </a:graphic>
      </p:graphicFrame>
    </p:spTree>
    <p:extLst>
      <p:ext uri="{BB962C8B-B14F-4D97-AF65-F5344CB8AC3E}">
        <p14:creationId xmlns:p14="http://schemas.microsoft.com/office/powerpoint/2010/main" val="282859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641A506-B3F2-ECD6-AEB3-965F8438E94B}"/>
              </a:ext>
            </a:extLst>
          </p:cNvPr>
          <p:cNvSpPr txBox="1"/>
          <p:nvPr/>
        </p:nvSpPr>
        <p:spPr>
          <a:xfrm>
            <a:off x="116131" y="109415"/>
            <a:ext cx="11875843"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WAAR STAAN WE MET VOORBEELDEN DOSSIERS AFSPRAKEN EN PROCEDURES?</a:t>
            </a:r>
          </a:p>
        </p:txBody>
      </p:sp>
      <p:sp>
        <p:nvSpPr>
          <p:cNvPr id="5" name="Ondertitel 2">
            <a:extLst>
              <a:ext uri="{FF2B5EF4-FFF2-40B4-BE49-F238E27FC236}">
                <a16:creationId xmlns:a16="http://schemas.microsoft.com/office/drawing/2014/main" id="{1C7E6029-EBAB-6D24-F853-19484CF7E014}"/>
              </a:ext>
            </a:extLst>
          </p:cNvPr>
          <p:cNvSpPr>
            <a:spLocks noGrp="1"/>
          </p:cNvSpPr>
          <p:nvPr>
            <p:ph type="subTitle" idx="1"/>
          </p:nvPr>
        </p:nvSpPr>
        <p:spPr>
          <a:xfrm>
            <a:off x="5316823" y="1158402"/>
            <a:ext cx="6358452" cy="5912193"/>
          </a:xfrm>
        </p:spPr>
        <p:txBody>
          <a:bodyPr>
            <a:normAutofit/>
          </a:bodyPr>
          <a:lstStyle/>
          <a:p>
            <a:pPr marL="457200" indent="-457200" algn="l">
              <a:buFont typeface="+mj-lt"/>
              <a:buAutoNum type="arabicPeriod"/>
            </a:pPr>
            <a:r>
              <a:rPr lang="de-DE" dirty="0">
                <a:latin typeface="Arial" panose="020B0604020202020204" pitchFamily="34" charset="0"/>
                <a:cs typeface="Arial" panose="020B0604020202020204" pitchFamily="34" charset="0"/>
              </a:rPr>
              <a:t>Hoe </a:t>
            </a:r>
            <a:r>
              <a:rPr lang="de-DE" dirty="0" err="1">
                <a:latin typeface="Arial" panose="020B0604020202020204" pitchFamily="34" charset="0"/>
                <a:cs typeface="Arial" panose="020B0604020202020204" pitchFamily="34" charset="0"/>
              </a:rPr>
              <a:t>hebben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we</a:t>
            </a:r>
            <a:r>
              <a:rPr lang="de-DE" dirty="0">
                <a:latin typeface="Arial" panose="020B0604020202020204" pitchFamily="34" charset="0"/>
                <a:cs typeface="Arial" panose="020B0604020202020204" pitchFamily="34" charset="0"/>
              </a:rPr>
              <a:t> het </a:t>
            </a:r>
            <a:r>
              <a:rPr lang="de-DE" dirty="0" err="1">
                <a:latin typeface="Arial" panose="020B0604020202020204" pitchFamily="34" charset="0"/>
                <a:cs typeface="Arial" panose="020B0604020202020204" pitchFamily="34" charset="0"/>
              </a:rPr>
              <a:t>zelf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geregeld</a:t>
            </a:r>
            <a:r>
              <a:rPr lang="de-DE" dirty="0">
                <a:latin typeface="Arial" panose="020B0604020202020204" pitchFamily="34" charset="0"/>
                <a:cs typeface="Arial" panose="020B0604020202020204" pitchFamily="34" charset="0"/>
              </a:rPr>
              <a:t>?</a:t>
            </a:r>
          </a:p>
          <a:p>
            <a:pPr marL="914400" lvl="1" indent="-457200" algn="l">
              <a:buFont typeface="Arial" panose="020B0604020202020204" pitchFamily="34" charset="0"/>
              <a:buChar char="•"/>
            </a:pPr>
            <a:r>
              <a:rPr lang="de-DE" dirty="0">
                <a:latin typeface="Arial" panose="020B0604020202020204" pitchFamily="34" charset="0"/>
                <a:cs typeface="Arial" panose="020B0604020202020204" pitchFamily="34" charset="0"/>
              </a:rPr>
              <a:t>welke </a:t>
            </a:r>
            <a:r>
              <a:rPr lang="de-DE" dirty="0" err="1">
                <a:latin typeface="Arial" panose="020B0604020202020204" pitchFamily="34" charset="0"/>
                <a:cs typeface="Arial" panose="020B0604020202020204" pitchFamily="34" charset="0"/>
              </a:rPr>
              <a:t>metadata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hebben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nodig</a:t>
            </a:r>
            <a:endParaRPr lang="de-DE" dirty="0">
              <a:latin typeface="Arial" panose="020B0604020202020204" pitchFamily="34" charset="0"/>
              <a:cs typeface="Arial" panose="020B0604020202020204" pitchFamily="34" charset="0"/>
            </a:endParaRPr>
          </a:p>
          <a:p>
            <a:pPr marL="914400" lvl="1" indent="-457200" algn="l">
              <a:buFont typeface="Arial" panose="020B0604020202020204" pitchFamily="34" charset="0"/>
              <a:buChar char="•"/>
            </a:pPr>
            <a:r>
              <a:rPr lang="de-DE" dirty="0" err="1">
                <a:latin typeface="Arial" panose="020B0604020202020204" pitchFamily="34" charset="0"/>
                <a:cs typeface="Arial" panose="020B0604020202020204" pitchFamily="34" charset="0"/>
              </a:rPr>
              <a:t>ordeningsstructuren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gemeente</a:t>
            </a:r>
            <a:r>
              <a:rPr lang="de-DE" dirty="0">
                <a:latin typeface="Arial" panose="020B0604020202020204" pitchFamily="34" charset="0"/>
                <a:cs typeface="Arial" panose="020B0604020202020204" pitchFamily="34" charset="0"/>
              </a:rPr>
              <a:t> en I-ZTC</a:t>
            </a:r>
          </a:p>
          <a:p>
            <a:pPr marL="914400" lvl="1" indent="-457200" algn="l">
              <a:buFont typeface="Arial" panose="020B0604020202020204" pitchFamily="34" charset="0"/>
              <a:buChar char="•"/>
            </a:pPr>
            <a:r>
              <a:rPr lang="de-DE" dirty="0" err="1">
                <a:latin typeface="Arial" panose="020B0604020202020204" pitchFamily="34" charset="0"/>
                <a:cs typeface="Arial" panose="020B0604020202020204" pitchFamily="34" charset="0"/>
              </a:rPr>
              <a:t>onze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procesapplicatie</a:t>
            </a:r>
            <a:r>
              <a:rPr lang="de-DE" dirty="0">
                <a:latin typeface="Arial" panose="020B0604020202020204" pitchFamily="34" charset="0"/>
                <a:cs typeface="Arial" panose="020B0604020202020204" pitchFamily="34" charset="0"/>
              </a:rPr>
              <a:t> en DSO-LV / SWF</a:t>
            </a:r>
          </a:p>
          <a:p>
            <a:pPr marL="914400" lvl="1" indent="-457200" algn="l">
              <a:buFont typeface="Arial" panose="020B0604020202020204" pitchFamily="34" charset="0"/>
              <a:buChar char="•"/>
            </a:pPr>
            <a:r>
              <a:rPr lang="de-DE" dirty="0" err="1">
                <a:latin typeface="Arial" panose="020B0604020202020204" pitchFamily="34" charset="0"/>
                <a:cs typeface="Arial" panose="020B0604020202020204" pitchFamily="34" charset="0"/>
              </a:rPr>
              <a:t>bij</a:t>
            </a:r>
            <a:r>
              <a:rPr lang="de-DE" dirty="0">
                <a:latin typeface="Arial" panose="020B0604020202020204" pitchFamily="34" charset="0"/>
                <a:cs typeface="Arial" panose="020B0604020202020204" pitchFamily="34" charset="0"/>
              </a:rPr>
              <a:t> wie </a:t>
            </a:r>
            <a:r>
              <a:rPr lang="de-DE" dirty="0" err="1">
                <a:latin typeface="Arial" panose="020B0604020202020204" pitchFamily="34" charset="0"/>
                <a:cs typeface="Arial" panose="020B0604020202020204" pitchFamily="34" charset="0"/>
              </a:rPr>
              <a:t>hebben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taken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belegd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mandaat</a:t>
            </a:r>
            <a:r>
              <a:rPr lang="de-DE" dirty="0">
                <a:latin typeface="Arial" panose="020B0604020202020204" pitchFamily="34" charset="0"/>
                <a:cs typeface="Arial" panose="020B0604020202020204" pitchFamily="34" charset="0"/>
              </a:rPr>
              <a:t>)</a:t>
            </a:r>
          </a:p>
          <a:p>
            <a:pPr marL="914400" lvl="1" indent="-457200" algn="l">
              <a:buFont typeface="Arial" panose="020B0604020202020204" pitchFamily="34" charset="0"/>
              <a:buChar char="•"/>
            </a:pPr>
            <a:r>
              <a:rPr lang="de-DE" dirty="0">
                <a:latin typeface="Arial" panose="020B0604020202020204" pitchFamily="34" charset="0"/>
                <a:cs typeface="Arial" panose="020B0604020202020204" pitchFamily="34" charset="0"/>
              </a:rPr>
              <a:t>en </a:t>
            </a:r>
            <a:r>
              <a:rPr lang="de-DE" dirty="0" err="1">
                <a:latin typeface="Arial" panose="020B0604020202020204" pitchFamily="34" charset="0"/>
                <a:cs typeface="Arial" panose="020B0604020202020204" pitchFamily="34" charset="0"/>
              </a:rPr>
              <a:t>dus</a:t>
            </a:r>
            <a:r>
              <a:rPr lang="de-DE" dirty="0">
                <a:latin typeface="Arial" panose="020B0604020202020204" pitchFamily="34" charset="0"/>
                <a:cs typeface="Arial" panose="020B0604020202020204" pitchFamily="34" charset="0"/>
              </a:rPr>
              <a:t>: welke </a:t>
            </a:r>
            <a:r>
              <a:rPr lang="de-DE" dirty="0" err="1">
                <a:latin typeface="Arial" panose="020B0604020202020204" pitchFamily="34" charset="0"/>
                <a:cs typeface="Arial" panose="020B0604020202020204" pitchFamily="34" charset="0"/>
              </a:rPr>
              <a:t>afspraken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maken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we</a:t>
            </a:r>
            <a:r>
              <a:rPr lang="de-DE" dirty="0">
                <a:latin typeface="Arial" panose="020B0604020202020204" pitchFamily="34" charset="0"/>
                <a:cs typeface="Arial" panose="020B0604020202020204" pitchFamily="34" charset="0"/>
              </a:rPr>
              <a:t>?</a:t>
            </a:r>
          </a:p>
          <a:p>
            <a:pPr marL="457200" indent="-457200" algn="l">
              <a:buFont typeface="+mj-lt"/>
              <a:buAutoNum type="arabicPeriod"/>
            </a:pPr>
            <a:endParaRPr lang="de-DE" dirty="0">
              <a:latin typeface="Arial" panose="020B0604020202020204" pitchFamily="34" charset="0"/>
              <a:cs typeface="Arial" panose="020B0604020202020204" pitchFamily="34" charset="0"/>
            </a:endParaRPr>
          </a:p>
          <a:p>
            <a:pPr marL="457200" indent="-457200" algn="l">
              <a:buFont typeface="+mj-lt"/>
              <a:buAutoNum type="arabicPeriod"/>
            </a:pPr>
            <a:r>
              <a:rPr lang="de-DE" dirty="0">
                <a:latin typeface="Arial" panose="020B0604020202020204" pitchFamily="34" charset="0"/>
                <a:cs typeface="Arial" panose="020B0604020202020204" pitchFamily="34" charset="0"/>
              </a:rPr>
              <a:t>Dat </a:t>
            </a:r>
            <a:r>
              <a:rPr lang="de-DE" dirty="0" err="1">
                <a:latin typeface="Arial" panose="020B0604020202020204" pitchFamily="34" charset="0"/>
                <a:cs typeface="Arial" panose="020B0604020202020204" pitchFamily="34" charset="0"/>
              </a:rPr>
              <a:t>eerst</a:t>
            </a:r>
            <a:r>
              <a:rPr lang="de-DE" dirty="0">
                <a:latin typeface="Arial" panose="020B0604020202020204" pitchFamily="34" charset="0"/>
                <a:cs typeface="Arial" panose="020B0604020202020204" pitchFamily="34" charset="0"/>
              </a:rPr>
              <a:t> checken, </a:t>
            </a:r>
            <a:r>
              <a:rPr lang="de-DE" dirty="0" err="1">
                <a:latin typeface="Arial" panose="020B0604020202020204" pitchFamily="34" charset="0"/>
                <a:cs typeface="Arial" panose="020B0604020202020204" pitchFamily="34" charset="0"/>
              </a:rPr>
              <a:t>dan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afspraken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maken</a:t>
            </a:r>
            <a:endParaRPr lang="de-DE" dirty="0">
              <a:latin typeface="Arial" panose="020B0604020202020204" pitchFamily="34" charset="0"/>
              <a:cs typeface="Arial" panose="020B0604020202020204" pitchFamily="34" charset="0"/>
            </a:endParaRPr>
          </a:p>
          <a:p>
            <a:pPr marL="457200" indent="-457200" algn="l">
              <a:buFont typeface="+mj-lt"/>
              <a:buAutoNum type="arabicPeriod"/>
            </a:pPr>
            <a:endParaRPr lang="de-DE" dirty="0">
              <a:latin typeface="Arial" panose="020B0604020202020204" pitchFamily="34" charset="0"/>
              <a:cs typeface="Arial" panose="020B0604020202020204" pitchFamily="34" charset="0"/>
            </a:endParaRPr>
          </a:p>
          <a:p>
            <a:pPr marL="457200" indent="-457200" algn="l">
              <a:buFont typeface="+mj-lt"/>
              <a:buAutoNum type="arabicPeriod"/>
            </a:pPr>
            <a:r>
              <a:rPr lang="de-DE" dirty="0" err="1">
                <a:latin typeface="Arial" panose="020B0604020202020204" pitchFamily="34" charset="0"/>
                <a:cs typeface="Arial" panose="020B0604020202020204" pitchFamily="34" charset="0"/>
              </a:rPr>
              <a:t>Vaststellen</a:t>
            </a:r>
            <a:br>
              <a:rPr lang="de-DE" dirty="0">
                <a:latin typeface="Arial" panose="020B0604020202020204" pitchFamily="34" charset="0"/>
                <a:cs typeface="Arial" panose="020B0604020202020204" pitchFamily="34" charset="0"/>
              </a:rPr>
            </a:br>
            <a:r>
              <a:rPr lang="de-DE" dirty="0" err="1">
                <a:latin typeface="Arial" panose="020B0604020202020204" pitchFamily="34" charset="0"/>
                <a:cs typeface="Arial" panose="020B0604020202020204" pitchFamily="34" charset="0"/>
              </a:rPr>
              <a:t>Inrichten</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Checken en </a:t>
            </a:r>
            <a:br>
              <a:rPr lang="de-DE" dirty="0">
                <a:latin typeface="Arial" panose="020B0604020202020204" pitchFamily="34" charset="0"/>
                <a:cs typeface="Arial" panose="020B0604020202020204" pitchFamily="34" charset="0"/>
              </a:rPr>
            </a:br>
            <a:r>
              <a:rPr lang="de-DE" dirty="0" err="1">
                <a:latin typeface="Arial" panose="020B0604020202020204" pitchFamily="34" charset="0"/>
                <a:cs typeface="Arial" panose="020B0604020202020204" pitchFamily="34" charset="0"/>
              </a:rPr>
              <a:t>Bijhouden</a:t>
            </a:r>
            <a:endParaRPr lang="de-DE" dirty="0">
              <a:latin typeface="Arial" panose="020B0604020202020204" pitchFamily="34" charset="0"/>
              <a:cs typeface="Arial" panose="020B0604020202020204" pitchFamily="34" charset="0"/>
            </a:endParaRPr>
          </a:p>
          <a:p>
            <a:pPr marL="457200" indent="-457200" algn="l">
              <a:buFont typeface="+mj-lt"/>
              <a:buAutoNum type="arabicPeriod"/>
            </a:pPr>
            <a:endParaRPr lang="de-DE" dirty="0">
              <a:latin typeface="Arial" panose="020B0604020202020204" pitchFamily="34" charset="0"/>
              <a:cs typeface="Arial" panose="020B0604020202020204" pitchFamily="34" charset="0"/>
            </a:endParaRPr>
          </a:p>
        </p:txBody>
      </p:sp>
      <p:pic>
        <p:nvPicPr>
          <p:cNvPr id="11" name="Afbeelding 10" descr="Afbeelding met tekst, schermopname, Lettertype, ontwerp&#10;&#10;Automatisch gegenereerde beschrijving">
            <a:extLst>
              <a:ext uri="{FF2B5EF4-FFF2-40B4-BE49-F238E27FC236}">
                <a16:creationId xmlns:a16="http://schemas.microsoft.com/office/drawing/2014/main" id="{F1545A8C-78AD-8CB0-D577-BC6681C31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86" y="1029264"/>
            <a:ext cx="3857538" cy="5452351"/>
          </a:xfrm>
          <a:prstGeom prst="rect">
            <a:avLst/>
          </a:prstGeom>
          <a:ln w="12700">
            <a:solidFill>
              <a:schemeClr val="tx1"/>
            </a:solidFill>
          </a:ln>
        </p:spPr>
      </p:pic>
    </p:spTree>
    <p:extLst>
      <p:ext uri="{BB962C8B-B14F-4D97-AF65-F5344CB8AC3E}">
        <p14:creationId xmlns:p14="http://schemas.microsoft.com/office/powerpoint/2010/main" val="7064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ADF09AD-D103-7F44-B191-74E39F047AA5}"/>
              </a:ext>
            </a:extLst>
          </p:cNvPr>
          <p:cNvSpPr txBox="1"/>
          <p:nvPr/>
        </p:nvSpPr>
        <p:spPr>
          <a:xfrm>
            <a:off x="116132" y="109415"/>
            <a:ext cx="11529768"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CASUS VRU: AANLEIDING WEBINARS EN ‘SPREEKUUR’ REGIOSAMENWERKING</a:t>
            </a:r>
          </a:p>
        </p:txBody>
      </p:sp>
      <p:pic>
        <p:nvPicPr>
          <p:cNvPr id="6" name="Afbeelding 5">
            <a:extLst>
              <a:ext uri="{FF2B5EF4-FFF2-40B4-BE49-F238E27FC236}">
                <a16:creationId xmlns:a16="http://schemas.microsoft.com/office/drawing/2014/main" id="{2E45FDD9-75C2-888A-BB2F-C7B9AF8F488B}"/>
              </a:ext>
            </a:extLst>
          </p:cNvPr>
          <p:cNvPicPr>
            <a:picLocks noChangeAspect="1"/>
          </p:cNvPicPr>
          <p:nvPr/>
        </p:nvPicPr>
        <p:blipFill>
          <a:blip r:embed="rId2"/>
          <a:stretch>
            <a:fillRect/>
          </a:stretch>
        </p:blipFill>
        <p:spPr>
          <a:xfrm>
            <a:off x="6176866" y="781323"/>
            <a:ext cx="5784096" cy="3738585"/>
          </a:xfrm>
          <a:prstGeom prst="rect">
            <a:avLst/>
          </a:prstGeom>
        </p:spPr>
      </p:pic>
      <p:sp>
        <p:nvSpPr>
          <p:cNvPr id="7" name="Tekstvak 6">
            <a:extLst>
              <a:ext uri="{FF2B5EF4-FFF2-40B4-BE49-F238E27FC236}">
                <a16:creationId xmlns:a16="http://schemas.microsoft.com/office/drawing/2014/main" id="{A1E0EC67-8D8E-C8AF-26B9-541531FD9FF3}"/>
              </a:ext>
            </a:extLst>
          </p:cNvPr>
          <p:cNvSpPr txBox="1"/>
          <p:nvPr/>
        </p:nvSpPr>
        <p:spPr>
          <a:xfrm>
            <a:off x="552139" y="1613645"/>
            <a:ext cx="5382311" cy="646331"/>
          </a:xfrm>
          <a:prstGeom prst="rect">
            <a:avLst/>
          </a:prstGeom>
          <a:noFill/>
        </p:spPr>
        <p:txBody>
          <a:bodyPr wrap="square" rtlCol="0">
            <a:spAutoFit/>
          </a:bodyPr>
          <a:lstStyle/>
          <a:p>
            <a:r>
              <a:rPr lang="nl-NL" b="1" i="0" dirty="0">
                <a:solidFill>
                  <a:srgbClr val="0070C0"/>
                </a:solidFill>
                <a:effectLst/>
                <a:latin typeface="Arial" panose="020B0604020202020204" pitchFamily="34" charset="0"/>
                <a:cs typeface="Arial" panose="020B0604020202020204" pitchFamily="34" charset="0"/>
              </a:rPr>
              <a:t>Uit handreiking ‘Duurzame toegankelijkheid informatieketens Omgevingswet’ (p. 39)</a:t>
            </a:r>
            <a:endParaRPr lang="nl-NL" b="1" dirty="0">
              <a:solidFill>
                <a:srgbClr val="0070C0"/>
              </a:solidFill>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8150B67E-8D05-5B52-83B2-2B14A808BD0A}"/>
              </a:ext>
            </a:extLst>
          </p:cNvPr>
          <p:cNvSpPr txBox="1"/>
          <p:nvPr/>
        </p:nvSpPr>
        <p:spPr>
          <a:xfrm>
            <a:off x="6176866" y="4527542"/>
            <a:ext cx="5784096" cy="246221"/>
          </a:xfrm>
          <a:prstGeom prst="rect">
            <a:avLst/>
          </a:prstGeom>
          <a:noFill/>
        </p:spPr>
        <p:txBody>
          <a:bodyPr wrap="square" rtlCol="0">
            <a:spAutoFit/>
          </a:bodyPr>
          <a:lstStyle/>
          <a:p>
            <a:r>
              <a:rPr lang="nl-NL" sz="1000" i="0" dirty="0">
                <a:effectLst/>
                <a:latin typeface="Arial" panose="020B0604020202020204" pitchFamily="34" charset="0"/>
                <a:cs typeface="Arial" panose="020B0604020202020204" pitchFamily="34" charset="0"/>
              </a:rPr>
              <a:t>Online inloopspreekuur Regiosamenwerking ‘Informatiehuishouding en archief’, 4 juli 2023</a:t>
            </a:r>
            <a:endParaRPr lang="nl-NL" sz="1000" dirty="0">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FC8EDC55-5BB6-BC3F-FFEE-35F94F034617}"/>
              </a:ext>
            </a:extLst>
          </p:cNvPr>
          <p:cNvPicPr>
            <a:picLocks noChangeAspect="1"/>
          </p:cNvPicPr>
          <p:nvPr/>
        </p:nvPicPr>
        <p:blipFill>
          <a:blip r:embed="rId3"/>
          <a:stretch>
            <a:fillRect/>
          </a:stretch>
        </p:blipFill>
        <p:spPr>
          <a:xfrm>
            <a:off x="278463" y="2510114"/>
            <a:ext cx="5711141" cy="3818965"/>
          </a:xfrm>
          <a:prstGeom prst="rect">
            <a:avLst/>
          </a:prstGeom>
        </p:spPr>
      </p:pic>
      <p:pic>
        <p:nvPicPr>
          <p:cNvPr id="2" name="Afbeelding 1">
            <a:extLst>
              <a:ext uri="{FF2B5EF4-FFF2-40B4-BE49-F238E27FC236}">
                <a16:creationId xmlns:a16="http://schemas.microsoft.com/office/drawing/2014/main" id="{2A394643-15E2-BF3A-3D65-4D975C7CBE99}"/>
              </a:ext>
            </a:extLst>
          </p:cNvPr>
          <p:cNvPicPr>
            <a:picLocks noChangeAspect="1"/>
          </p:cNvPicPr>
          <p:nvPr/>
        </p:nvPicPr>
        <p:blipFill>
          <a:blip r:embed="rId4"/>
          <a:stretch>
            <a:fillRect/>
          </a:stretch>
        </p:blipFill>
        <p:spPr>
          <a:xfrm>
            <a:off x="1571625" y="2410936"/>
            <a:ext cx="2809085" cy="3965768"/>
          </a:xfrm>
          <a:prstGeom prst="rect">
            <a:avLst/>
          </a:prstGeom>
          <a:ln>
            <a:solidFill>
              <a:schemeClr val="tx1"/>
            </a:solidFill>
          </a:ln>
        </p:spPr>
      </p:pic>
    </p:spTree>
    <p:extLst>
      <p:ext uri="{BB962C8B-B14F-4D97-AF65-F5344CB8AC3E}">
        <p14:creationId xmlns:p14="http://schemas.microsoft.com/office/powerpoint/2010/main" val="40151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ADF09AD-D103-7F44-B191-74E39F047AA5}"/>
              </a:ext>
            </a:extLst>
          </p:cNvPr>
          <p:cNvSpPr txBox="1"/>
          <p:nvPr/>
        </p:nvSpPr>
        <p:spPr>
          <a:xfrm>
            <a:off x="116132" y="109415"/>
            <a:ext cx="3981083"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WAT IS HET PROBLEEM?</a:t>
            </a:r>
          </a:p>
        </p:txBody>
      </p:sp>
      <p:pic>
        <p:nvPicPr>
          <p:cNvPr id="3" name="Afbeelding 2" descr="Afbeelding met tekst, schermopname, diagram, Parallel&#10;&#10;Automatisch gegenereerde beschrijving">
            <a:extLst>
              <a:ext uri="{FF2B5EF4-FFF2-40B4-BE49-F238E27FC236}">
                <a16:creationId xmlns:a16="http://schemas.microsoft.com/office/drawing/2014/main" id="{B53C290B-0B12-1B6D-94A8-06A907E93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7693"/>
            <a:ext cx="12192000" cy="5516614"/>
          </a:xfrm>
          <a:prstGeom prst="rect">
            <a:avLst/>
          </a:prstGeom>
        </p:spPr>
      </p:pic>
      <p:sp>
        <p:nvSpPr>
          <p:cNvPr id="8" name="Tekstvak 7">
            <a:extLst>
              <a:ext uri="{FF2B5EF4-FFF2-40B4-BE49-F238E27FC236}">
                <a16:creationId xmlns:a16="http://schemas.microsoft.com/office/drawing/2014/main" id="{8150B67E-8D05-5B52-83B2-2B14A808BD0A}"/>
              </a:ext>
            </a:extLst>
          </p:cNvPr>
          <p:cNvSpPr txBox="1"/>
          <p:nvPr/>
        </p:nvSpPr>
        <p:spPr>
          <a:xfrm>
            <a:off x="96920" y="6191196"/>
            <a:ext cx="5784096" cy="246221"/>
          </a:xfrm>
          <a:prstGeom prst="rect">
            <a:avLst/>
          </a:prstGeom>
          <a:solidFill>
            <a:schemeClr val="bg1"/>
          </a:solidFill>
        </p:spPr>
        <p:txBody>
          <a:bodyPr wrap="square" rtlCol="0">
            <a:spAutoFit/>
          </a:bodyPr>
          <a:lstStyle/>
          <a:p>
            <a:r>
              <a:rPr lang="nl-NL" sz="1000" i="0" dirty="0">
                <a:effectLst/>
                <a:latin typeface="Arial" panose="020B0604020202020204" pitchFamily="34" charset="0"/>
                <a:cs typeface="Arial" panose="020B0604020202020204" pitchFamily="34" charset="0"/>
              </a:rPr>
              <a:t>GEMMA Architectuur Omgevingswet, bedrijfsproces ‘Behandelen </a:t>
            </a:r>
            <a:r>
              <a:rPr lang="nl-NL" sz="1000" i="0" dirty="0" err="1">
                <a:effectLst/>
                <a:latin typeface="Arial" panose="020B0604020202020204" pitchFamily="34" charset="0"/>
                <a:cs typeface="Arial" panose="020B0604020202020204" pitchFamily="34" charset="0"/>
              </a:rPr>
              <a:t>verunningaanvraag</a:t>
            </a:r>
            <a:r>
              <a:rPr lang="nl-NL" sz="1000" i="0" dirty="0">
                <a:effectLst/>
                <a:latin typeface="Arial" panose="020B0604020202020204" pitchFamily="34" charset="0"/>
                <a:cs typeface="Arial" panose="020B0604020202020204" pitchFamily="34" charset="0"/>
              </a:rPr>
              <a:t>’</a:t>
            </a:r>
            <a:endParaRPr lang="nl-NL" sz="1000" dirty="0">
              <a:latin typeface="Arial" panose="020B0604020202020204" pitchFamily="34" charset="0"/>
              <a:cs typeface="Arial" panose="020B0604020202020204" pitchFamily="34" charset="0"/>
            </a:endParaRPr>
          </a:p>
        </p:txBody>
      </p:sp>
      <p:pic>
        <p:nvPicPr>
          <p:cNvPr id="12" name="Afbeelding 11" descr="Afbeelding met logo, Lettertype, Graphics, symbool&#10;&#10;Automatisch gegenereerde beschrijving">
            <a:extLst>
              <a:ext uri="{FF2B5EF4-FFF2-40B4-BE49-F238E27FC236}">
                <a16:creationId xmlns:a16="http://schemas.microsoft.com/office/drawing/2014/main" id="{B9F73923-C097-0E2E-CE69-578EDAB84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723" y="5284269"/>
            <a:ext cx="642334" cy="368486"/>
          </a:xfrm>
          <a:prstGeom prst="rect">
            <a:avLst/>
          </a:prstGeom>
        </p:spPr>
      </p:pic>
    </p:spTree>
    <p:extLst>
      <p:ext uri="{BB962C8B-B14F-4D97-AF65-F5344CB8AC3E}">
        <p14:creationId xmlns:p14="http://schemas.microsoft.com/office/powerpoint/2010/main" val="50158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ADF09AD-D103-7F44-B191-74E39F047AA5}"/>
              </a:ext>
            </a:extLst>
          </p:cNvPr>
          <p:cNvSpPr txBox="1"/>
          <p:nvPr/>
        </p:nvSpPr>
        <p:spPr>
          <a:xfrm>
            <a:off x="116132" y="109415"/>
            <a:ext cx="3981083"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WAT IS HET PROBLEEM?</a:t>
            </a:r>
          </a:p>
        </p:txBody>
      </p:sp>
      <p:pic>
        <p:nvPicPr>
          <p:cNvPr id="5" name="Afbeelding 4" descr="Afbeelding met tekst, schermopname, diagram, Parallel&#10;&#10;Automatisch gegenereerde beschrijving">
            <a:extLst>
              <a:ext uri="{FF2B5EF4-FFF2-40B4-BE49-F238E27FC236}">
                <a16:creationId xmlns:a16="http://schemas.microsoft.com/office/drawing/2014/main" id="{2399CE87-2045-1847-BD4F-C6680FF49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191" y="641529"/>
            <a:ext cx="7567650" cy="5672777"/>
          </a:xfrm>
          <a:prstGeom prst="rect">
            <a:avLst/>
          </a:prstGeom>
        </p:spPr>
      </p:pic>
      <p:pic>
        <p:nvPicPr>
          <p:cNvPr id="12" name="Afbeelding 11" descr="Afbeelding met logo, Lettertype, Graphics, symbool&#10;&#10;Automatisch gegenereerde beschrijving">
            <a:extLst>
              <a:ext uri="{FF2B5EF4-FFF2-40B4-BE49-F238E27FC236}">
                <a16:creationId xmlns:a16="http://schemas.microsoft.com/office/drawing/2014/main" id="{B9F73923-C097-0E2E-CE69-578EDAB84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4855" y="5262052"/>
            <a:ext cx="642334" cy="368486"/>
          </a:xfrm>
          <a:prstGeom prst="rect">
            <a:avLst/>
          </a:prstGeom>
        </p:spPr>
      </p:pic>
      <p:sp>
        <p:nvSpPr>
          <p:cNvPr id="8" name="Tekstvak 7">
            <a:extLst>
              <a:ext uri="{FF2B5EF4-FFF2-40B4-BE49-F238E27FC236}">
                <a16:creationId xmlns:a16="http://schemas.microsoft.com/office/drawing/2014/main" id="{8150B67E-8D05-5B52-83B2-2B14A808BD0A}"/>
              </a:ext>
            </a:extLst>
          </p:cNvPr>
          <p:cNvSpPr txBox="1"/>
          <p:nvPr/>
        </p:nvSpPr>
        <p:spPr>
          <a:xfrm>
            <a:off x="96920" y="6191196"/>
            <a:ext cx="5784096" cy="246221"/>
          </a:xfrm>
          <a:prstGeom prst="rect">
            <a:avLst/>
          </a:prstGeom>
          <a:solidFill>
            <a:schemeClr val="bg1"/>
          </a:solidFill>
        </p:spPr>
        <p:txBody>
          <a:bodyPr wrap="square" rtlCol="0">
            <a:spAutoFit/>
          </a:bodyPr>
          <a:lstStyle/>
          <a:p>
            <a:r>
              <a:rPr lang="nl-NL" sz="1000" i="0" dirty="0">
                <a:effectLst/>
                <a:latin typeface="Arial" panose="020B0604020202020204" pitchFamily="34" charset="0"/>
                <a:cs typeface="Arial" panose="020B0604020202020204" pitchFamily="34" charset="0"/>
              </a:rPr>
              <a:t>GEMMA Architectuur Omgevingswet, bedrijfsproces ‘Behandelen </a:t>
            </a:r>
            <a:r>
              <a:rPr lang="nl-NL" sz="1000" i="0" dirty="0" err="1">
                <a:effectLst/>
                <a:latin typeface="Arial" panose="020B0604020202020204" pitchFamily="34" charset="0"/>
                <a:cs typeface="Arial" panose="020B0604020202020204" pitchFamily="34" charset="0"/>
              </a:rPr>
              <a:t>verunningaanvraag</a:t>
            </a:r>
            <a:r>
              <a:rPr lang="nl-NL" sz="1000" i="0" dirty="0">
                <a:effectLst/>
                <a:latin typeface="Arial" panose="020B0604020202020204" pitchFamily="34" charset="0"/>
                <a:cs typeface="Arial" panose="020B0604020202020204" pitchFamily="34" charset="0"/>
              </a:rPr>
              <a:t>’</a:t>
            </a:r>
            <a:endParaRPr lang="nl-NL" sz="1000" dirty="0">
              <a:latin typeface="Arial" panose="020B0604020202020204" pitchFamily="34" charset="0"/>
              <a:cs typeface="Arial" panose="020B0604020202020204" pitchFamily="34" charset="0"/>
            </a:endParaRPr>
          </a:p>
        </p:txBody>
      </p:sp>
      <p:cxnSp>
        <p:nvCxnSpPr>
          <p:cNvPr id="7" name="Rechte verbindingslijn met pijl 6">
            <a:extLst>
              <a:ext uri="{FF2B5EF4-FFF2-40B4-BE49-F238E27FC236}">
                <a16:creationId xmlns:a16="http://schemas.microsoft.com/office/drawing/2014/main" id="{D3BCA775-7934-3C2D-C9BA-8FD869B52899}"/>
              </a:ext>
            </a:extLst>
          </p:cNvPr>
          <p:cNvCxnSpPr>
            <a:cxnSpLocks/>
          </p:cNvCxnSpPr>
          <p:nvPr/>
        </p:nvCxnSpPr>
        <p:spPr>
          <a:xfrm>
            <a:off x="3994150" y="4064000"/>
            <a:ext cx="0" cy="1198052"/>
          </a:xfrm>
          <a:prstGeom prst="straightConnector1">
            <a:avLst/>
          </a:prstGeom>
          <a:ln w="63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17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E21A487-9DA6-9EFD-D71C-0C79A19D9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1423988"/>
            <a:ext cx="11725275" cy="401002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2641A506-B3F2-ECD6-AEB3-965F8438E94B}"/>
              </a:ext>
            </a:extLst>
          </p:cNvPr>
          <p:cNvSpPr txBox="1"/>
          <p:nvPr/>
        </p:nvSpPr>
        <p:spPr>
          <a:xfrm>
            <a:off x="116132" y="109415"/>
            <a:ext cx="7808668"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ZO ZIET HET ERUIT: GEMEENTE NIEUWEGEIN</a:t>
            </a:r>
          </a:p>
        </p:txBody>
      </p:sp>
      <p:sp>
        <p:nvSpPr>
          <p:cNvPr id="4" name="Tekstvak 3">
            <a:extLst>
              <a:ext uri="{FF2B5EF4-FFF2-40B4-BE49-F238E27FC236}">
                <a16:creationId xmlns:a16="http://schemas.microsoft.com/office/drawing/2014/main" id="{9E7F40BD-7B8F-78A8-F88C-37B409F1CD68}"/>
              </a:ext>
            </a:extLst>
          </p:cNvPr>
          <p:cNvSpPr txBox="1"/>
          <p:nvPr/>
        </p:nvSpPr>
        <p:spPr>
          <a:xfrm>
            <a:off x="346685" y="968687"/>
            <a:ext cx="7808668" cy="369332"/>
          </a:xfrm>
          <a:prstGeom prst="rect">
            <a:avLst/>
          </a:prstGeom>
          <a:noFill/>
        </p:spPr>
        <p:txBody>
          <a:bodyPr wrap="square" rtlCol="0">
            <a:spAutoFit/>
          </a:bodyPr>
          <a:lstStyle/>
          <a:p>
            <a:r>
              <a:rPr lang="nl-NL" b="1" i="0" dirty="0">
                <a:solidFill>
                  <a:srgbClr val="0070C0"/>
                </a:solidFill>
                <a:effectLst/>
                <a:latin typeface="Arial" panose="020B0604020202020204" pitchFamily="34" charset="0"/>
                <a:cs typeface="Arial" panose="020B0604020202020204" pitchFamily="34" charset="0"/>
              </a:rPr>
              <a:t>Vanuit de zaak naar het uitwisselingsdossier…</a:t>
            </a:r>
            <a:endParaRPr lang="nl-NL"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96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641A506-B3F2-ECD6-AEB3-965F8438E94B}"/>
              </a:ext>
            </a:extLst>
          </p:cNvPr>
          <p:cNvSpPr txBox="1"/>
          <p:nvPr/>
        </p:nvSpPr>
        <p:spPr>
          <a:xfrm>
            <a:off x="116132" y="109415"/>
            <a:ext cx="7808668"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GEMEENTE NIEUWEGEIN</a:t>
            </a:r>
          </a:p>
        </p:txBody>
      </p:sp>
      <p:sp>
        <p:nvSpPr>
          <p:cNvPr id="4" name="Tekstvak 3">
            <a:extLst>
              <a:ext uri="{FF2B5EF4-FFF2-40B4-BE49-F238E27FC236}">
                <a16:creationId xmlns:a16="http://schemas.microsoft.com/office/drawing/2014/main" id="{9E7F40BD-7B8F-78A8-F88C-37B409F1CD68}"/>
              </a:ext>
            </a:extLst>
          </p:cNvPr>
          <p:cNvSpPr txBox="1"/>
          <p:nvPr/>
        </p:nvSpPr>
        <p:spPr>
          <a:xfrm>
            <a:off x="346685" y="968687"/>
            <a:ext cx="7808668" cy="369332"/>
          </a:xfrm>
          <a:prstGeom prst="rect">
            <a:avLst/>
          </a:prstGeom>
          <a:noFill/>
        </p:spPr>
        <p:txBody>
          <a:bodyPr wrap="square" rtlCol="0">
            <a:spAutoFit/>
          </a:bodyPr>
          <a:lstStyle/>
          <a:p>
            <a:r>
              <a:rPr lang="nl-NL" b="1" dirty="0">
                <a:solidFill>
                  <a:srgbClr val="0070C0"/>
                </a:solidFill>
                <a:latin typeface="Arial" panose="020B0604020202020204" pitchFamily="34" charset="0"/>
                <a:cs typeface="Arial" panose="020B0604020202020204" pitchFamily="34" charset="0"/>
              </a:rPr>
              <a:t>I</a:t>
            </a:r>
            <a:r>
              <a:rPr lang="nl-NL" b="1" i="0" dirty="0">
                <a:solidFill>
                  <a:srgbClr val="0070C0"/>
                </a:solidFill>
                <a:effectLst/>
                <a:latin typeface="Arial" panose="020B0604020202020204" pitchFamily="34" charset="0"/>
                <a:cs typeface="Arial" panose="020B0604020202020204" pitchFamily="34" charset="0"/>
              </a:rPr>
              <a:t>n de samenwerkingsruimte: toon Samenwerking</a:t>
            </a:r>
            <a:endParaRPr lang="nl-NL" b="1" dirty="0">
              <a:solidFill>
                <a:srgbClr val="0070C0"/>
              </a:solidFill>
              <a:latin typeface="Arial" panose="020B0604020202020204" pitchFamily="34" charset="0"/>
              <a:cs typeface="Arial" panose="020B0604020202020204" pitchFamily="34" charset="0"/>
            </a:endParaRPr>
          </a:p>
        </p:txBody>
      </p:sp>
      <p:pic>
        <p:nvPicPr>
          <p:cNvPr id="2054" name="Picture 6">
            <a:extLst>
              <a:ext uri="{FF2B5EF4-FFF2-40B4-BE49-F238E27FC236}">
                <a16:creationId xmlns:a16="http://schemas.microsoft.com/office/drawing/2014/main" id="{29D3DD48-70DE-87D2-A6E7-7A712254F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78" y="1400842"/>
            <a:ext cx="11887200" cy="467284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met pijl 4">
            <a:extLst>
              <a:ext uri="{FF2B5EF4-FFF2-40B4-BE49-F238E27FC236}">
                <a16:creationId xmlns:a16="http://schemas.microsoft.com/office/drawing/2014/main" id="{6346E75E-2A33-92DC-7284-1B2801ACE828}"/>
              </a:ext>
            </a:extLst>
          </p:cNvPr>
          <p:cNvCxnSpPr/>
          <p:nvPr/>
        </p:nvCxnSpPr>
        <p:spPr>
          <a:xfrm flipV="1">
            <a:off x="9208168" y="2518611"/>
            <a:ext cx="1171074" cy="4973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60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641A506-B3F2-ECD6-AEB3-965F8438E94B}"/>
              </a:ext>
            </a:extLst>
          </p:cNvPr>
          <p:cNvSpPr txBox="1"/>
          <p:nvPr/>
        </p:nvSpPr>
        <p:spPr>
          <a:xfrm>
            <a:off x="116132" y="109415"/>
            <a:ext cx="7808668"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GEMEENTE NIEUWEGEIN</a:t>
            </a:r>
          </a:p>
        </p:txBody>
      </p:sp>
      <p:sp>
        <p:nvSpPr>
          <p:cNvPr id="4" name="Tekstvak 3">
            <a:extLst>
              <a:ext uri="{FF2B5EF4-FFF2-40B4-BE49-F238E27FC236}">
                <a16:creationId xmlns:a16="http://schemas.microsoft.com/office/drawing/2014/main" id="{9E7F40BD-7B8F-78A8-F88C-37B409F1CD68}"/>
              </a:ext>
            </a:extLst>
          </p:cNvPr>
          <p:cNvSpPr txBox="1"/>
          <p:nvPr/>
        </p:nvSpPr>
        <p:spPr>
          <a:xfrm>
            <a:off x="1246675" y="1539413"/>
            <a:ext cx="7808668" cy="369332"/>
          </a:xfrm>
          <a:prstGeom prst="rect">
            <a:avLst/>
          </a:prstGeom>
          <a:noFill/>
        </p:spPr>
        <p:txBody>
          <a:bodyPr wrap="square" rtlCol="0">
            <a:spAutoFit/>
          </a:bodyPr>
          <a:lstStyle/>
          <a:p>
            <a:r>
              <a:rPr lang="nl-NL" b="1" dirty="0">
                <a:solidFill>
                  <a:srgbClr val="0070C0"/>
                </a:solidFill>
                <a:latin typeface="Arial" panose="020B0604020202020204" pitchFamily="34" charset="0"/>
                <a:cs typeface="Arial" panose="020B0604020202020204" pitchFamily="34" charset="0"/>
              </a:rPr>
              <a:t>I</a:t>
            </a:r>
            <a:r>
              <a:rPr lang="nl-NL" b="1" i="0" dirty="0">
                <a:solidFill>
                  <a:srgbClr val="0070C0"/>
                </a:solidFill>
                <a:effectLst/>
                <a:latin typeface="Arial" panose="020B0604020202020204" pitchFamily="34" charset="0"/>
                <a:cs typeface="Arial" panose="020B0604020202020204" pitchFamily="34" charset="0"/>
              </a:rPr>
              <a:t>n de samenwerkingsruimte: actie start Samenwerking</a:t>
            </a:r>
            <a:endParaRPr lang="nl-NL" b="1" dirty="0">
              <a:solidFill>
                <a:srgbClr val="0070C0"/>
              </a:solidFill>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AB014F0F-D72E-73D6-455E-AE1AFF839E15}"/>
              </a:ext>
            </a:extLst>
          </p:cNvPr>
          <p:cNvPicPr>
            <a:picLocks noChangeAspect="1"/>
          </p:cNvPicPr>
          <p:nvPr/>
        </p:nvPicPr>
        <p:blipFill>
          <a:blip r:embed="rId3"/>
          <a:stretch>
            <a:fillRect/>
          </a:stretch>
        </p:blipFill>
        <p:spPr>
          <a:xfrm>
            <a:off x="1176337" y="1978944"/>
            <a:ext cx="9839325" cy="2771775"/>
          </a:xfrm>
          <a:prstGeom prst="rect">
            <a:avLst/>
          </a:prstGeom>
        </p:spPr>
      </p:pic>
    </p:spTree>
    <p:extLst>
      <p:ext uri="{BB962C8B-B14F-4D97-AF65-F5344CB8AC3E}">
        <p14:creationId xmlns:p14="http://schemas.microsoft.com/office/powerpoint/2010/main" val="3217353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641A506-B3F2-ECD6-AEB3-965F8438E94B}"/>
              </a:ext>
            </a:extLst>
          </p:cNvPr>
          <p:cNvSpPr txBox="1"/>
          <p:nvPr/>
        </p:nvSpPr>
        <p:spPr>
          <a:xfrm>
            <a:off x="116132" y="109415"/>
            <a:ext cx="7808668"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GEMEENTE NIEUWEGEIN</a:t>
            </a:r>
          </a:p>
        </p:txBody>
      </p:sp>
      <p:sp>
        <p:nvSpPr>
          <p:cNvPr id="4" name="Tekstvak 3">
            <a:extLst>
              <a:ext uri="{FF2B5EF4-FFF2-40B4-BE49-F238E27FC236}">
                <a16:creationId xmlns:a16="http://schemas.microsoft.com/office/drawing/2014/main" id="{9E7F40BD-7B8F-78A8-F88C-37B409F1CD68}"/>
              </a:ext>
            </a:extLst>
          </p:cNvPr>
          <p:cNvSpPr txBox="1"/>
          <p:nvPr/>
        </p:nvSpPr>
        <p:spPr>
          <a:xfrm>
            <a:off x="1094030" y="849140"/>
            <a:ext cx="9663589" cy="369332"/>
          </a:xfrm>
          <a:prstGeom prst="rect">
            <a:avLst/>
          </a:prstGeom>
          <a:noFill/>
        </p:spPr>
        <p:txBody>
          <a:bodyPr wrap="square" rtlCol="0">
            <a:spAutoFit/>
          </a:bodyPr>
          <a:lstStyle/>
          <a:p>
            <a:r>
              <a:rPr lang="nl-NL" b="1" dirty="0">
                <a:solidFill>
                  <a:srgbClr val="0070C0"/>
                </a:solidFill>
                <a:latin typeface="Arial" panose="020B0604020202020204" pitchFamily="34" charset="0"/>
                <a:cs typeface="Arial" panose="020B0604020202020204" pitchFamily="34" charset="0"/>
              </a:rPr>
              <a:t>I</a:t>
            </a:r>
            <a:r>
              <a:rPr lang="nl-NL" b="1" i="0" dirty="0">
                <a:solidFill>
                  <a:srgbClr val="0070C0"/>
                </a:solidFill>
                <a:effectLst/>
                <a:latin typeface="Arial" panose="020B0604020202020204" pitchFamily="34" charset="0"/>
                <a:cs typeface="Arial" panose="020B0604020202020204" pitchFamily="34" charset="0"/>
              </a:rPr>
              <a:t>n de samenwerkingsruimte: actie stuur vergunningstukken naar VRU via SWF</a:t>
            </a:r>
            <a:endParaRPr lang="nl-NL" b="1" dirty="0">
              <a:solidFill>
                <a:srgbClr val="0070C0"/>
              </a:solidFill>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39710AD8-F095-CC2D-99A8-CF27A8602317}"/>
              </a:ext>
            </a:extLst>
          </p:cNvPr>
          <p:cNvPicPr>
            <a:picLocks noChangeAspect="1"/>
          </p:cNvPicPr>
          <p:nvPr/>
        </p:nvPicPr>
        <p:blipFill>
          <a:blip r:embed="rId3"/>
          <a:stretch>
            <a:fillRect/>
          </a:stretch>
        </p:blipFill>
        <p:spPr>
          <a:xfrm>
            <a:off x="1176337" y="1346693"/>
            <a:ext cx="9839325" cy="5210175"/>
          </a:xfrm>
          <a:prstGeom prst="rect">
            <a:avLst/>
          </a:prstGeom>
          <a:ln>
            <a:solidFill>
              <a:schemeClr val="tx1"/>
            </a:solidFill>
          </a:ln>
        </p:spPr>
      </p:pic>
    </p:spTree>
    <p:extLst>
      <p:ext uri="{BB962C8B-B14F-4D97-AF65-F5344CB8AC3E}">
        <p14:creationId xmlns:p14="http://schemas.microsoft.com/office/powerpoint/2010/main" val="191938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641A506-B3F2-ECD6-AEB3-965F8438E94B}"/>
              </a:ext>
            </a:extLst>
          </p:cNvPr>
          <p:cNvSpPr txBox="1"/>
          <p:nvPr/>
        </p:nvSpPr>
        <p:spPr>
          <a:xfrm>
            <a:off x="116132" y="109415"/>
            <a:ext cx="7808668" cy="369332"/>
          </a:xfrm>
          <a:prstGeom prst="rect">
            <a:avLst/>
          </a:prstGeom>
          <a:noFill/>
        </p:spPr>
        <p:txBody>
          <a:bodyPr wrap="square" rtlCol="0">
            <a:spAutoFit/>
          </a:bodyPr>
          <a:lstStyle/>
          <a:p>
            <a:r>
              <a:rPr lang="nl-NL" dirty="0">
                <a:solidFill>
                  <a:srgbClr val="C00000"/>
                </a:solidFill>
                <a:latin typeface="Arial Black" panose="020B0A04020102020204" pitchFamily="34" charset="0"/>
              </a:rPr>
              <a:t>ZO ZIET HET ERUIT: VEILIGHEIDSREGIO UTRECHT</a:t>
            </a:r>
          </a:p>
        </p:txBody>
      </p:sp>
      <p:sp>
        <p:nvSpPr>
          <p:cNvPr id="4" name="Tekstvak 3">
            <a:extLst>
              <a:ext uri="{FF2B5EF4-FFF2-40B4-BE49-F238E27FC236}">
                <a16:creationId xmlns:a16="http://schemas.microsoft.com/office/drawing/2014/main" id="{9E7F40BD-7B8F-78A8-F88C-37B409F1CD68}"/>
              </a:ext>
            </a:extLst>
          </p:cNvPr>
          <p:cNvSpPr txBox="1"/>
          <p:nvPr/>
        </p:nvSpPr>
        <p:spPr>
          <a:xfrm>
            <a:off x="1026020" y="1078468"/>
            <a:ext cx="9663589" cy="369332"/>
          </a:xfrm>
          <a:prstGeom prst="rect">
            <a:avLst/>
          </a:prstGeom>
          <a:noFill/>
        </p:spPr>
        <p:txBody>
          <a:bodyPr wrap="square" rtlCol="0">
            <a:spAutoFit/>
          </a:bodyPr>
          <a:lstStyle/>
          <a:p>
            <a:r>
              <a:rPr lang="nl-NL" b="1" dirty="0">
                <a:solidFill>
                  <a:srgbClr val="0070C0"/>
                </a:solidFill>
                <a:latin typeface="Arial" panose="020B0604020202020204" pitchFamily="34" charset="0"/>
                <a:cs typeface="Arial" panose="020B0604020202020204" pitchFamily="34" charset="0"/>
              </a:rPr>
              <a:t>I</a:t>
            </a:r>
            <a:r>
              <a:rPr lang="nl-NL" b="1" i="0" dirty="0">
                <a:solidFill>
                  <a:srgbClr val="0070C0"/>
                </a:solidFill>
                <a:effectLst/>
                <a:latin typeface="Arial" panose="020B0604020202020204" pitchFamily="34" charset="0"/>
                <a:cs typeface="Arial" panose="020B0604020202020204" pitchFamily="34" charset="0"/>
              </a:rPr>
              <a:t>n zaaksysteem (procesapplicatie): beschikking verwerken</a:t>
            </a:r>
          </a:p>
        </p:txBody>
      </p:sp>
      <p:pic>
        <p:nvPicPr>
          <p:cNvPr id="6" name="Afbeelding 5" descr="Afbeelding met tekst, lijn, software, nummer&#10;&#10;Automatisch gegenereerde beschrijving">
            <a:extLst>
              <a:ext uri="{FF2B5EF4-FFF2-40B4-BE49-F238E27FC236}">
                <a16:creationId xmlns:a16="http://schemas.microsoft.com/office/drawing/2014/main" id="{0337B8B5-7718-AD38-5B7B-17AA55C8ECD0}"/>
              </a:ext>
            </a:extLst>
          </p:cNvPr>
          <p:cNvPicPr>
            <a:picLocks noChangeAspect="1"/>
          </p:cNvPicPr>
          <p:nvPr/>
        </p:nvPicPr>
        <p:blipFill>
          <a:blip r:embed="rId3"/>
          <a:stretch>
            <a:fillRect/>
          </a:stretch>
        </p:blipFill>
        <p:spPr>
          <a:xfrm>
            <a:off x="1026020" y="1571281"/>
            <a:ext cx="10139960" cy="3838919"/>
          </a:xfrm>
          <a:prstGeom prst="rect">
            <a:avLst/>
          </a:prstGeom>
          <a:ln w="15875">
            <a:solidFill>
              <a:srgbClr val="0070C0"/>
            </a:solidFill>
          </a:ln>
        </p:spPr>
      </p:pic>
      <p:sp>
        <p:nvSpPr>
          <p:cNvPr id="3" name="Tekstvak 2">
            <a:extLst>
              <a:ext uri="{FF2B5EF4-FFF2-40B4-BE49-F238E27FC236}">
                <a16:creationId xmlns:a16="http://schemas.microsoft.com/office/drawing/2014/main" id="{BECB63FA-AEC1-BDF7-EA16-0239BCE50BD1}"/>
              </a:ext>
            </a:extLst>
          </p:cNvPr>
          <p:cNvSpPr txBox="1"/>
          <p:nvPr/>
        </p:nvSpPr>
        <p:spPr>
          <a:xfrm>
            <a:off x="6563221" y="4418568"/>
            <a:ext cx="3863480" cy="646331"/>
          </a:xfrm>
          <a:prstGeom prst="rect">
            <a:avLst/>
          </a:prstGeom>
          <a:noFill/>
        </p:spPr>
        <p:txBody>
          <a:bodyPr wrap="square" rtlCol="0">
            <a:spAutoFit/>
          </a:bodyPr>
          <a:lstStyle/>
          <a:p>
            <a:r>
              <a:rPr lang="nl-NL" b="1" dirty="0">
                <a:solidFill>
                  <a:srgbClr val="C00000"/>
                </a:solidFill>
                <a:latin typeface="Arial" panose="020B0604020202020204" pitchFamily="34" charset="0"/>
                <a:cs typeface="Arial" panose="020B0604020202020204" pitchFamily="34" charset="0"/>
              </a:rPr>
              <a:t>Belangrijk:</a:t>
            </a:r>
          </a:p>
          <a:p>
            <a:r>
              <a:rPr lang="nl-NL" b="1" dirty="0">
                <a:solidFill>
                  <a:srgbClr val="C00000"/>
                </a:solidFill>
                <a:latin typeface="Arial" panose="020B0604020202020204" pitchFamily="34" charset="0"/>
                <a:cs typeface="Arial" panose="020B0604020202020204" pitchFamily="34" charset="0"/>
              </a:rPr>
              <a:t>OLO- of DSO-aanvraagnummer</a:t>
            </a:r>
            <a:endParaRPr lang="nl-NL" b="1" i="0" dirty="0">
              <a:solidFill>
                <a:srgbClr val="C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55203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a01d95d-9a53-4690-91f2-3ea4d21374f2">
      <Terms xmlns="http://schemas.microsoft.com/office/infopath/2007/PartnerControls"/>
    </lcf76f155ced4ddcb4097134ff3c332f>
    <TaxCatchAll xmlns="0941c815-8673-45d9-bee9-a1453d13a96d"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3E8B87B35426842948BBE07B397EF0A" ma:contentTypeVersion="19" ma:contentTypeDescription="Een nieuw document maken." ma:contentTypeScope="" ma:versionID="1c806a889818caebcec8ab81eca093f3">
  <xsd:schema xmlns:xsd="http://www.w3.org/2001/XMLSchema" xmlns:xs="http://www.w3.org/2001/XMLSchema" xmlns:p="http://schemas.microsoft.com/office/2006/metadata/properties" xmlns:ns2="cc35083a-82c3-4d90-825c-129faed25957" xmlns:ns3="dd40056b-a536-4161-8a6c-0fad1d319e0f" xmlns:ns4="http://schemas.microsoft.com/sharepoint/v3/fields" targetNamespace="http://schemas.microsoft.com/office/2006/metadata/properties" ma:root="true" ma:fieldsID="4a53dbfb960984d5f5926bc2e30833cd" ns2:_="" ns3:_="" ns4:_="">
    <xsd:import namespace="cc35083a-82c3-4d90-825c-129faed25957"/>
    <xsd:import namespace="dd40056b-a536-4161-8a6c-0fad1d319e0f"/>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3:i357e7dc51a341bdab587d5309a7b19c"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4:EmDate" minOccurs="0"/>
                <xsd:element ref="ns4:EmFromName" minOccurs="0"/>
                <xsd:element ref="ns4:EmSubject" minOccurs="0"/>
                <xsd:element ref="ns4:EmTo" minOccurs="0"/>
                <xsd:element ref="ns3:lcf76f155ced4ddcb4097134ff3c332f" minOccurs="0"/>
                <xsd:element ref="ns3:MediaServiceSearchProperties"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5083a-82c3-4d90-825c-129faed2595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63a2c9d9-b28e-4a27-8549-508e16ce0232}" ma:internalName="TaxCatchAll" ma:showField="CatchAllData" ma:web="cc35083a-82c3-4d90-825c-129faed259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40056b-a536-4161-8a6c-0fad1d319e0f" elementFormDefault="qualified">
    <xsd:import namespace="http://schemas.microsoft.com/office/2006/documentManagement/types"/>
    <xsd:import namespace="http://schemas.microsoft.com/office/infopath/2007/PartnerControls"/>
    <xsd:element name="i357e7dc51a341bdab587d5309a7b19c" ma:index="12" nillable="true" ma:taxonomy="true" ma:internalName="i357e7dc51a341bdab587d5309a7b19c" ma:taxonomyFieldName="Documentsoort" ma:displayName="Documentsoort" ma:default="" ma:fieldId="{2357e7dc-51a3-41bd-ab58-7d5309a7b19c}" ma:sspId="33132fc9-410b-4d1c-82d8-e48694c2a002" ma:termSetId="d566b571-80bb-4390-a749-86d73c4bc4f8"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Afbeeldingtags" ma:readOnly="false" ma:fieldId="{5cf76f15-5ced-4ddc-b409-7134ff3c332f}" ma:taxonomyMulti="true" ma:sspId="33132fc9-410b-4d1c-82d8-e48694c2a002"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DateTaken" ma:index="28" nillable="true" ma:displayName="MediaServiceDateTaken" ma:hidden="true" ma:indexed="true" ma:internalName="MediaServiceDateTaken"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EmDate" ma:index="21" nillable="true" ma:displayName="Email datum" ma:format="DateTime" ma:internalName="EmDate" ma:readOnly="false">
      <xsd:simpleType>
        <xsd:restriction base="dms:DateTime"/>
      </xsd:simpleType>
    </xsd:element>
    <xsd:element name="EmFromName" ma:index="22" nillable="true" ma:displayName="Email van" ma:internalName="EmFromName" ma:readOnly="false">
      <xsd:simpleType>
        <xsd:restriction base="dms:Text"/>
      </xsd:simpleType>
    </xsd:element>
    <xsd:element name="EmSubject" ma:index="23" nillable="true" ma:displayName="Email onderwerp" ma:internalName="EmSubject" ma:readOnly="false">
      <xsd:simpleType>
        <xsd:restriction base="dms:Text"/>
      </xsd:simpleType>
    </xsd:element>
    <xsd:element name="EmTo" ma:index="24" nillable="true" ma:displayName="Email naar" ma:internalName="EmTo"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442900-4193-4E6B-BAA7-11CD2A2E1FF9}"/>
</file>

<file path=customXml/itemProps2.xml><?xml version="1.0" encoding="utf-8"?>
<ds:datastoreItem xmlns:ds="http://schemas.openxmlformats.org/officeDocument/2006/customXml" ds:itemID="{9B360309-7299-4CF4-B31B-0EDC2239B34A}">
  <ds:schemaRefs>
    <ds:schemaRef ds:uri="http://schemas.microsoft.com/sharepoint/v3/contenttype/forms"/>
  </ds:schemaRefs>
</ds:datastoreItem>
</file>

<file path=customXml/itemProps3.xml><?xml version="1.0" encoding="utf-8"?>
<ds:datastoreItem xmlns:ds="http://schemas.openxmlformats.org/officeDocument/2006/customXml" ds:itemID="{8B633018-EEED-45D6-B89D-4787A1CAD757}">
  <ds:schemaRefs>
    <ds:schemaRef ds:uri="http://www.w3.org/XML/1998/namespace"/>
    <ds:schemaRef ds:uri="http://purl.org/dc/dcmitype/"/>
    <ds:schemaRef ds:uri="http://purl.org/dc/elements/1.1/"/>
    <ds:schemaRef ds:uri="http://schemas.microsoft.com/office/2006/documentManagement/types"/>
    <ds:schemaRef ds:uri="http://schemas.microsoft.com/office/2006/metadata/properties"/>
    <ds:schemaRef ds:uri="http://purl.org/dc/terms/"/>
    <ds:schemaRef ds:uri="cc35083a-82c3-4d90-825c-129faed25957"/>
    <ds:schemaRef ds:uri="http://schemas.microsoft.com/office/infopath/2007/PartnerControls"/>
    <ds:schemaRef ds:uri="http://schemas.openxmlformats.org/package/2006/metadata/core-properties"/>
    <ds:schemaRef ds:uri="http://schemas.microsoft.com/sharepoint/v3/fields"/>
    <ds:schemaRef ds:uri="dd40056b-a536-4161-8a6c-0fad1d319e0f"/>
  </ds:schemaRefs>
</ds:datastoreItem>
</file>

<file path=customXml/itemProps4.xml><?xml version="1.0" encoding="utf-8"?>
<ds:datastoreItem xmlns:ds="http://schemas.openxmlformats.org/officeDocument/2006/customXml" ds:itemID="{2B16B85D-3E1C-4B3C-B6FA-B513EB9FF7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5083a-82c3-4d90-825c-129faed25957"/>
    <ds:schemaRef ds:uri="dd40056b-a536-4161-8a6c-0fad1d319e0f"/>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206</TotalTime>
  <Words>792</Words>
  <Application>Microsoft Office PowerPoint</Application>
  <PresentationFormat>Breedbeeld</PresentationFormat>
  <Paragraphs>86</Paragraphs>
  <Slides>14</Slides>
  <Notes>11</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14</vt:i4>
      </vt:variant>
    </vt:vector>
  </HeadingPairs>
  <TitlesOfParts>
    <vt:vector size="20" baseType="lpstr">
      <vt:lpstr>Arial</vt:lpstr>
      <vt:lpstr>Arial Black</vt:lpstr>
      <vt:lpstr>Calibri</vt:lpstr>
      <vt:lpstr>Calibri Light</vt:lpstr>
      <vt:lpstr>Kantoorthema</vt:lpstr>
      <vt:lpstr>Bitmapafbeelding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INTENTIEOVEREENKOMST    WERKAFSPRAKEN</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Joost van Koutrik</dc:creator>
  <cp:lastModifiedBy>Joost van Koutrik</cp:lastModifiedBy>
  <cp:revision>1</cp:revision>
  <dcterms:created xsi:type="dcterms:W3CDTF">2023-09-12T13:09:10Z</dcterms:created>
  <dcterms:modified xsi:type="dcterms:W3CDTF">2023-09-13T15:45:30Z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0x010100A3E8B87B35426842948BBE07B397EF0A</vt:lpwstr>
  </property>
  <property fmtid="{D5CDD505-2E9C-101B-9397-08002B2CF9AE}" pid="3" name="_dlc_DocIdItemGuid">
    <vt:lpwstr>bd72c56b-5b54-4d1e-b28a-ce3f1973a5ab</vt:lpwstr>
  </property>
  <property fmtid="{D5CDD505-2E9C-101B-9397-08002B2CF9AE}" pid="4" name="MediaServiceImageTags">
    <vt:lpwstr/>
  </property>
  <property fmtid="{D5CDD505-2E9C-101B-9397-08002B2CF9AE}" pid="5" name="Documentsoort">
    <vt:lpwstr/>
  </property>
</Properties>
</file>