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96" r:id="rId5"/>
  </p:sldMasterIdLst>
  <p:sldIdLst>
    <p:sldId id="262" r:id="rId6"/>
    <p:sldId id="263" r:id="rId7"/>
    <p:sldId id="261" r:id="rId8"/>
    <p:sldId id="260" r:id="rId9"/>
    <p:sldId id="259" r:id="rId10"/>
    <p:sldId id="258" r:id="rId11"/>
    <p:sldId id="257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3AA64C-7F06-40F4-9C4D-6EDC4B208BCB}" v="6" dt="2022-05-20T07:39:41.253"/>
    <p1510:client id="{4309A39B-0212-4C50-B12B-21D912358B6F}" v="581" dt="2022-05-18T14:06:58.339"/>
    <p1510:client id="{5B9735D9-EFF9-4F96-866D-21D422D74D77}" v="656" dt="2022-05-13T09:00:53.796"/>
    <p1510:client id="{A4B69D45-EE28-402A-A429-567E1CBA9298}" v="122" dt="2022-05-16T09:16:04.005"/>
    <p1510:client id="{BF8A77C6-A340-4530-8BDD-22F8989971A1}" v="1" dt="2022-05-13T08:39:57.9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res, Daniele" userId="S::daniele.mores@utrecht.nl::70f99b03-cb72-4831-9a8c-93bc1a08d73d" providerId="AD" clId="Web-{5B9735D9-EFF9-4F96-866D-21D422D74D77}"/>
    <pc:docChg chg="addSld delSld modSld addMainMaster">
      <pc:chgData name="Mores, Daniele" userId="S::daniele.mores@utrecht.nl::70f99b03-cb72-4831-9a8c-93bc1a08d73d" providerId="AD" clId="Web-{5B9735D9-EFF9-4F96-866D-21D422D74D77}" dt="2022-05-13T09:00:53.124" v="637" actId="20577"/>
      <pc:docMkLst>
        <pc:docMk/>
      </pc:docMkLst>
      <pc:sldChg chg="del">
        <pc:chgData name="Mores, Daniele" userId="S::daniele.mores@utrecht.nl::70f99b03-cb72-4831-9a8c-93bc1a08d73d" providerId="AD" clId="Web-{5B9735D9-EFF9-4F96-866D-21D422D74D77}" dt="2022-05-13T08:43:13.244" v="6"/>
        <pc:sldMkLst>
          <pc:docMk/>
          <pc:sldMk cId="3351439039" sldId="256"/>
        </pc:sldMkLst>
      </pc:sldChg>
      <pc:sldChg chg="modSp add">
        <pc:chgData name="Mores, Daniele" userId="S::daniele.mores@utrecht.nl::70f99b03-cb72-4831-9a8c-93bc1a08d73d" providerId="AD" clId="Web-{5B9735D9-EFF9-4F96-866D-21D422D74D77}" dt="2022-05-13T09:00:53.124" v="637" actId="20577"/>
        <pc:sldMkLst>
          <pc:docMk/>
          <pc:sldMk cId="3127482291" sldId="257"/>
        </pc:sldMkLst>
        <pc:spChg chg="mod">
          <ac:chgData name="Mores, Daniele" userId="S::daniele.mores@utrecht.nl::70f99b03-cb72-4831-9a8c-93bc1a08d73d" providerId="AD" clId="Web-{5B9735D9-EFF9-4F96-866D-21D422D74D77}" dt="2022-05-13T08:50:56.883" v="401" actId="20577"/>
          <ac:spMkLst>
            <pc:docMk/>
            <pc:sldMk cId="3127482291" sldId="257"/>
            <ac:spMk id="2" creationId="{2AAF422F-6B9B-4D7E-80BC-22AC9C9CB645}"/>
          </ac:spMkLst>
        </pc:spChg>
        <pc:spChg chg="mod">
          <ac:chgData name="Mores, Daniele" userId="S::daniele.mores@utrecht.nl::70f99b03-cb72-4831-9a8c-93bc1a08d73d" providerId="AD" clId="Web-{5B9735D9-EFF9-4F96-866D-21D422D74D77}" dt="2022-05-13T09:00:53.124" v="637" actId="20577"/>
          <ac:spMkLst>
            <pc:docMk/>
            <pc:sldMk cId="3127482291" sldId="257"/>
            <ac:spMk id="3" creationId="{16D39EA6-754E-4394-8AFA-F08F0BBB18B9}"/>
          </ac:spMkLst>
        </pc:spChg>
      </pc:sldChg>
      <pc:sldChg chg="modSp add">
        <pc:chgData name="Mores, Daniele" userId="S::daniele.mores@utrecht.nl::70f99b03-cb72-4831-9a8c-93bc1a08d73d" providerId="AD" clId="Web-{5B9735D9-EFF9-4F96-866D-21D422D74D77}" dt="2022-05-13T08:51:49.933" v="416" actId="20577"/>
        <pc:sldMkLst>
          <pc:docMk/>
          <pc:sldMk cId="2253586715" sldId="258"/>
        </pc:sldMkLst>
        <pc:spChg chg="mod">
          <ac:chgData name="Mores, Daniele" userId="S::daniele.mores@utrecht.nl::70f99b03-cb72-4831-9a8c-93bc1a08d73d" providerId="AD" clId="Web-{5B9735D9-EFF9-4F96-866D-21D422D74D77}" dt="2022-05-13T08:51:30.901" v="409" actId="20577"/>
          <ac:spMkLst>
            <pc:docMk/>
            <pc:sldMk cId="2253586715" sldId="258"/>
            <ac:spMk id="2" creationId="{0972A347-763A-47C7-BDD2-2C3627FD3A27}"/>
          </ac:spMkLst>
        </pc:spChg>
        <pc:spChg chg="mod">
          <ac:chgData name="Mores, Daniele" userId="S::daniele.mores@utrecht.nl::70f99b03-cb72-4831-9a8c-93bc1a08d73d" providerId="AD" clId="Web-{5B9735D9-EFF9-4F96-866D-21D422D74D77}" dt="2022-05-13T08:51:49.933" v="416" actId="20577"/>
          <ac:spMkLst>
            <pc:docMk/>
            <pc:sldMk cId="2253586715" sldId="258"/>
            <ac:spMk id="3" creationId="{E579D40A-BCC4-4B6F-89A6-2CC2CF201E20}"/>
          </ac:spMkLst>
        </pc:spChg>
      </pc:sldChg>
      <pc:sldChg chg="modSp add">
        <pc:chgData name="Mores, Daniele" userId="S::daniele.mores@utrecht.nl::70f99b03-cb72-4831-9a8c-93bc1a08d73d" providerId="AD" clId="Web-{5B9735D9-EFF9-4F96-866D-21D422D74D77}" dt="2022-05-13T08:52:21.904" v="433" actId="20577"/>
        <pc:sldMkLst>
          <pc:docMk/>
          <pc:sldMk cId="3038742996" sldId="259"/>
        </pc:sldMkLst>
        <pc:spChg chg="mod">
          <ac:chgData name="Mores, Daniele" userId="S::daniele.mores@utrecht.nl::70f99b03-cb72-4831-9a8c-93bc1a08d73d" providerId="AD" clId="Web-{5B9735D9-EFF9-4F96-866D-21D422D74D77}" dt="2022-05-13T08:49:01.422" v="304" actId="20577"/>
          <ac:spMkLst>
            <pc:docMk/>
            <pc:sldMk cId="3038742996" sldId="259"/>
            <ac:spMk id="2" creationId="{E4CDF407-5F7D-4B5A-9F72-EBA95F3BCE12}"/>
          </ac:spMkLst>
        </pc:spChg>
        <pc:spChg chg="mod">
          <ac:chgData name="Mores, Daniele" userId="S::daniele.mores@utrecht.nl::70f99b03-cb72-4831-9a8c-93bc1a08d73d" providerId="AD" clId="Web-{5B9735D9-EFF9-4F96-866D-21D422D74D77}" dt="2022-05-13T08:52:21.904" v="433" actId="20577"/>
          <ac:spMkLst>
            <pc:docMk/>
            <pc:sldMk cId="3038742996" sldId="259"/>
            <ac:spMk id="3" creationId="{D3C1E8DB-9DF4-4363-98E4-E69BFB655F7D}"/>
          </ac:spMkLst>
        </pc:spChg>
      </pc:sldChg>
      <pc:sldChg chg="modSp add">
        <pc:chgData name="Mores, Daniele" userId="S::daniele.mores@utrecht.nl::70f99b03-cb72-4831-9a8c-93bc1a08d73d" providerId="AD" clId="Web-{5B9735D9-EFF9-4F96-866D-21D422D74D77}" dt="2022-05-13T08:59:39.260" v="616" actId="20577"/>
        <pc:sldMkLst>
          <pc:docMk/>
          <pc:sldMk cId="644054353" sldId="260"/>
        </pc:sldMkLst>
        <pc:spChg chg="mod">
          <ac:chgData name="Mores, Daniele" userId="S::daniele.mores@utrecht.nl::70f99b03-cb72-4831-9a8c-93bc1a08d73d" providerId="AD" clId="Web-{5B9735D9-EFF9-4F96-866D-21D422D74D77}" dt="2022-05-13T08:46:01.067" v="181" actId="20577"/>
          <ac:spMkLst>
            <pc:docMk/>
            <pc:sldMk cId="644054353" sldId="260"/>
            <ac:spMk id="2" creationId="{AA605BA7-C187-4210-A5E3-BFC9FB1F1ECC}"/>
          </ac:spMkLst>
        </pc:spChg>
        <pc:spChg chg="mod">
          <ac:chgData name="Mores, Daniele" userId="S::daniele.mores@utrecht.nl::70f99b03-cb72-4831-9a8c-93bc1a08d73d" providerId="AD" clId="Web-{5B9735D9-EFF9-4F96-866D-21D422D74D77}" dt="2022-05-13T08:59:39.260" v="616" actId="20577"/>
          <ac:spMkLst>
            <pc:docMk/>
            <pc:sldMk cId="644054353" sldId="260"/>
            <ac:spMk id="3" creationId="{64155F4D-66E1-4A94-8EA8-C78F4744BCC5}"/>
          </ac:spMkLst>
        </pc:spChg>
      </pc:sldChg>
      <pc:sldChg chg="modSp add">
        <pc:chgData name="Mores, Daniele" userId="S::daniele.mores@utrecht.nl::70f99b03-cb72-4831-9a8c-93bc1a08d73d" providerId="AD" clId="Web-{5B9735D9-EFF9-4F96-866D-21D422D74D77}" dt="2022-05-13T08:53:41.596" v="484" actId="20577"/>
        <pc:sldMkLst>
          <pc:docMk/>
          <pc:sldMk cId="2629562399" sldId="261"/>
        </pc:sldMkLst>
        <pc:spChg chg="mod">
          <ac:chgData name="Mores, Daniele" userId="S::daniele.mores@utrecht.nl::70f99b03-cb72-4831-9a8c-93bc1a08d73d" providerId="AD" clId="Web-{5B9735D9-EFF9-4F96-866D-21D422D74D77}" dt="2022-05-13T08:48:54.281" v="303" actId="20577"/>
          <ac:spMkLst>
            <pc:docMk/>
            <pc:sldMk cId="2629562399" sldId="261"/>
            <ac:spMk id="2" creationId="{0CB559F9-BD74-46EE-9FAE-62886CDFFEC2}"/>
          </ac:spMkLst>
        </pc:spChg>
        <pc:spChg chg="mod">
          <ac:chgData name="Mores, Daniele" userId="S::daniele.mores@utrecht.nl::70f99b03-cb72-4831-9a8c-93bc1a08d73d" providerId="AD" clId="Web-{5B9735D9-EFF9-4F96-866D-21D422D74D77}" dt="2022-05-13T08:53:41.596" v="484" actId="20577"/>
          <ac:spMkLst>
            <pc:docMk/>
            <pc:sldMk cId="2629562399" sldId="261"/>
            <ac:spMk id="3" creationId="{3871A569-781F-4CBB-A591-D4C974FC988C}"/>
          </ac:spMkLst>
        </pc:spChg>
      </pc:sldChg>
      <pc:sldChg chg="modSp add">
        <pc:chgData name="Mores, Daniele" userId="S::daniele.mores@utrecht.nl::70f99b03-cb72-4831-9a8c-93bc1a08d73d" providerId="AD" clId="Web-{5B9735D9-EFF9-4F96-866D-21D422D74D77}" dt="2022-05-13T08:56:05.402" v="568" actId="20577"/>
        <pc:sldMkLst>
          <pc:docMk/>
          <pc:sldMk cId="3922703058" sldId="262"/>
        </pc:sldMkLst>
        <pc:spChg chg="mod">
          <ac:chgData name="Mores, Daniele" userId="S::daniele.mores@utrecht.nl::70f99b03-cb72-4831-9a8c-93bc1a08d73d" providerId="AD" clId="Web-{5B9735D9-EFF9-4F96-866D-21D422D74D77}" dt="2022-05-13T08:44:03.747" v="62" actId="20577"/>
          <ac:spMkLst>
            <pc:docMk/>
            <pc:sldMk cId="3922703058" sldId="262"/>
            <ac:spMk id="2" creationId="{5A946BA6-AE4F-43AD-9CB8-727D6EA5B470}"/>
          </ac:spMkLst>
        </pc:spChg>
        <pc:spChg chg="mod">
          <ac:chgData name="Mores, Daniele" userId="S::daniele.mores@utrecht.nl::70f99b03-cb72-4831-9a8c-93bc1a08d73d" providerId="AD" clId="Web-{5B9735D9-EFF9-4F96-866D-21D422D74D77}" dt="2022-05-13T08:43:19.666" v="19" actId="20577"/>
          <ac:spMkLst>
            <pc:docMk/>
            <pc:sldMk cId="3922703058" sldId="262"/>
            <ac:spMk id="3" creationId="{1230FCA4-21ED-40B3-933C-96D1AEE6E117}"/>
          </ac:spMkLst>
        </pc:spChg>
        <pc:spChg chg="mod">
          <ac:chgData name="Mores, Daniele" userId="S::daniele.mores@utrecht.nl::70f99b03-cb72-4831-9a8c-93bc1a08d73d" providerId="AD" clId="Web-{5B9735D9-EFF9-4F96-866D-21D422D74D77}" dt="2022-05-13T08:43:51.371" v="54" actId="20577"/>
          <ac:spMkLst>
            <pc:docMk/>
            <pc:sldMk cId="3922703058" sldId="262"/>
            <ac:spMk id="4" creationId="{D7DA5926-9616-4FC6-BC26-2A420BE91FAF}"/>
          </ac:spMkLst>
        </pc:spChg>
        <pc:spChg chg="mod">
          <ac:chgData name="Mores, Daniele" userId="S::daniele.mores@utrecht.nl::70f99b03-cb72-4831-9a8c-93bc1a08d73d" providerId="AD" clId="Web-{5B9735D9-EFF9-4F96-866D-21D422D74D77}" dt="2022-05-13T08:56:05.402" v="568" actId="20577"/>
          <ac:spMkLst>
            <pc:docMk/>
            <pc:sldMk cId="3922703058" sldId="262"/>
            <ac:spMk id="5" creationId="{6113AF43-641F-4443-AC60-34417945A405}"/>
          </ac:spMkLst>
        </pc:spChg>
      </pc:sldChg>
      <pc:sldMasterChg chg="add addSldLayout">
        <pc:chgData name="Mores, Daniele" userId="S::daniele.mores@utrecht.nl::70f99b03-cb72-4831-9a8c-93bc1a08d73d" providerId="AD" clId="Web-{5B9735D9-EFF9-4F96-866D-21D422D74D77}" dt="2022-05-13T08:43:06.572" v="0"/>
        <pc:sldMasterMkLst>
          <pc:docMk/>
          <pc:sldMasterMk cId="413711517" sldId="2147483696"/>
        </pc:sldMasterMkLst>
        <pc:sldLayoutChg chg="add">
          <pc:chgData name="Mores, Daniele" userId="S::daniele.mores@utrecht.nl::70f99b03-cb72-4831-9a8c-93bc1a08d73d" providerId="AD" clId="Web-{5B9735D9-EFF9-4F96-866D-21D422D74D77}" dt="2022-05-13T08:43:06.572" v="0"/>
          <pc:sldLayoutMkLst>
            <pc:docMk/>
            <pc:sldMasterMk cId="413711517" sldId="2147483696"/>
            <pc:sldLayoutMk cId="2369420869" sldId="2147483697"/>
          </pc:sldLayoutMkLst>
        </pc:sldLayoutChg>
        <pc:sldLayoutChg chg="add">
          <pc:chgData name="Mores, Daniele" userId="S::daniele.mores@utrecht.nl::70f99b03-cb72-4831-9a8c-93bc1a08d73d" providerId="AD" clId="Web-{5B9735D9-EFF9-4F96-866D-21D422D74D77}" dt="2022-05-13T08:43:06.572" v="0"/>
          <pc:sldLayoutMkLst>
            <pc:docMk/>
            <pc:sldMasterMk cId="413711517" sldId="2147483696"/>
            <pc:sldLayoutMk cId="1471963198" sldId="2147483698"/>
          </pc:sldLayoutMkLst>
        </pc:sldLayoutChg>
        <pc:sldLayoutChg chg="add">
          <pc:chgData name="Mores, Daniele" userId="S::daniele.mores@utrecht.nl::70f99b03-cb72-4831-9a8c-93bc1a08d73d" providerId="AD" clId="Web-{5B9735D9-EFF9-4F96-866D-21D422D74D77}" dt="2022-05-13T08:43:06.572" v="0"/>
          <pc:sldLayoutMkLst>
            <pc:docMk/>
            <pc:sldMasterMk cId="413711517" sldId="2147483696"/>
            <pc:sldLayoutMk cId="1157521976" sldId="2147483699"/>
          </pc:sldLayoutMkLst>
        </pc:sldLayoutChg>
        <pc:sldLayoutChg chg="add">
          <pc:chgData name="Mores, Daniele" userId="S::daniele.mores@utrecht.nl::70f99b03-cb72-4831-9a8c-93bc1a08d73d" providerId="AD" clId="Web-{5B9735D9-EFF9-4F96-866D-21D422D74D77}" dt="2022-05-13T08:43:06.572" v="0"/>
          <pc:sldLayoutMkLst>
            <pc:docMk/>
            <pc:sldMasterMk cId="413711517" sldId="2147483696"/>
            <pc:sldLayoutMk cId="2781564539" sldId="2147483700"/>
          </pc:sldLayoutMkLst>
        </pc:sldLayoutChg>
        <pc:sldLayoutChg chg="add">
          <pc:chgData name="Mores, Daniele" userId="S::daniele.mores@utrecht.nl::70f99b03-cb72-4831-9a8c-93bc1a08d73d" providerId="AD" clId="Web-{5B9735D9-EFF9-4F96-866D-21D422D74D77}" dt="2022-05-13T08:43:06.572" v="0"/>
          <pc:sldLayoutMkLst>
            <pc:docMk/>
            <pc:sldMasterMk cId="413711517" sldId="2147483696"/>
            <pc:sldLayoutMk cId="3715169775" sldId="2147483701"/>
          </pc:sldLayoutMkLst>
        </pc:sldLayoutChg>
        <pc:sldLayoutChg chg="add">
          <pc:chgData name="Mores, Daniele" userId="S::daniele.mores@utrecht.nl::70f99b03-cb72-4831-9a8c-93bc1a08d73d" providerId="AD" clId="Web-{5B9735D9-EFF9-4F96-866D-21D422D74D77}" dt="2022-05-13T08:43:06.572" v="0"/>
          <pc:sldLayoutMkLst>
            <pc:docMk/>
            <pc:sldMasterMk cId="413711517" sldId="2147483696"/>
            <pc:sldLayoutMk cId="2440083789" sldId="2147483702"/>
          </pc:sldLayoutMkLst>
        </pc:sldLayoutChg>
        <pc:sldLayoutChg chg="add">
          <pc:chgData name="Mores, Daniele" userId="S::daniele.mores@utrecht.nl::70f99b03-cb72-4831-9a8c-93bc1a08d73d" providerId="AD" clId="Web-{5B9735D9-EFF9-4F96-866D-21D422D74D77}" dt="2022-05-13T08:43:06.572" v="0"/>
          <pc:sldLayoutMkLst>
            <pc:docMk/>
            <pc:sldMasterMk cId="413711517" sldId="2147483696"/>
            <pc:sldLayoutMk cId="2503373791" sldId="2147483703"/>
          </pc:sldLayoutMkLst>
        </pc:sldLayoutChg>
        <pc:sldLayoutChg chg="add">
          <pc:chgData name="Mores, Daniele" userId="S::daniele.mores@utrecht.nl::70f99b03-cb72-4831-9a8c-93bc1a08d73d" providerId="AD" clId="Web-{5B9735D9-EFF9-4F96-866D-21D422D74D77}" dt="2022-05-13T08:43:06.572" v="0"/>
          <pc:sldLayoutMkLst>
            <pc:docMk/>
            <pc:sldMasterMk cId="413711517" sldId="2147483696"/>
            <pc:sldLayoutMk cId="350594323" sldId="2147483704"/>
          </pc:sldLayoutMkLst>
        </pc:sldLayoutChg>
        <pc:sldLayoutChg chg="add">
          <pc:chgData name="Mores, Daniele" userId="S::daniele.mores@utrecht.nl::70f99b03-cb72-4831-9a8c-93bc1a08d73d" providerId="AD" clId="Web-{5B9735D9-EFF9-4F96-866D-21D422D74D77}" dt="2022-05-13T08:43:06.572" v="0"/>
          <pc:sldLayoutMkLst>
            <pc:docMk/>
            <pc:sldMasterMk cId="413711517" sldId="2147483696"/>
            <pc:sldLayoutMk cId="3144401012" sldId="2147483705"/>
          </pc:sldLayoutMkLst>
        </pc:sldLayoutChg>
        <pc:sldLayoutChg chg="add">
          <pc:chgData name="Mores, Daniele" userId="S::daniele.mores@utrecht.nl::70f99b03-cb72-4831-9a8c-93bc1a08d73d" providerId="AD" clId="Web-{5B9735D9-EFF9-4F96-866D-21D422D74D77}" dt="2022-05-13T08:43:06.572" v="0"/>
          <pc:sldLayoutMkLst>
            <pc:docMk/>
            <pc:sldMasterMk cId="413711517" sldId="2147483696"/>
            <pc:sldLayoutMk cId="2627435245" sldId="2147483706"/>
          </pc:sldLayoutMkLst>
        </pc:sldLayoutChg>
        <pc:sldLayoutChg chg="add">
          <pc:chgData name="Mores, Daniele" userId="S::daniele.mores@utrecht.nl::70f99b03-cb72-4831-9a8c-93bc1a08d73d" providerId="AD" clId="Web-{5B9735D9-EFF9-4F96-866D-21D422D74D77}" dt="2022-05-13T08:43:06.572" v="0"/>
          <pc:sldLayoutMkLst>
            <pc:docMk/>
            <pc:sldMasterMk cId="413711517" sldId="2147483696"/>
            <pc:sldLayoutMk cId="523395772" sldId="2147483707"/>
          </pc:sldLayoutMkLst>
        </pc:sldLayoutChg>
        <pc:sldLayoutChg chg="add">
          <pc:chgData name="Mores, Daniele" userId="S::daniele.mores@utrecht.nl::70f99b03-cb72-4831-9a8c-93bc1a08d73d" providerId="AD" clId="Web-{5B9735D9-EFF9-4F96-866D-21D422D74D77}" dt="2022-05-13T08:43:06.572" v="0"/>
          <pc:sldLayoutMkLst>
            <pc:docMk/>
            <pc:sldMasterMk cId="413711517" sldId="2147483696"/>
            <pc:sldLayoutMk cId="1618698263" sldId="2147483721"/>
          </pc:sldLayoutMkLst>
        </pc:sldLayoutChg>
        <pc:sldLayoutChg chg="add">
          <pc:chgData name="Mores, Daniele" userId="S::daniele.mores@utrecht.nl::70f99b03-cb72-4831-9a8c-93bc1a08d73d" providerId="AD" clId="Web-{5B9735D9-EFF9-4F96-866D-21D422D74D77}" dt="2022-05-13T08:43:06.572" v="0"/>
          <pc:sldLayoutMkLst>
            <pc:docMk/>
            <pc:sldMasterMk cId="413711517" sldId="2147483696"/>
            <pc:sldLayoutMk cId="2991005354" sldId="2147483723"/>
          </pc:sldLayoutMkLst>
        </pc:sldLayoutChg>
        <pc:sldLayoutChg chg="add">
          <pc:chgData name="Mores, Daniele" userId="S::daniele.mores@utrecht.nl::70f99b03-cb72-4831-9a8c-93bc1a08d73d" providerId="AD" clId="Web-{5B9735D9-EFF9-4F96-866D-21D422D74D77}" dt="2022-05-13T08:43:06.572" v="0"/>
          <pc:sldLayoutMkLst>
            <pc:docMk/>
            <pc:sldMasterMk cId="413711517" sldId="2147483696"/>
            <pc:sldLayoutMk cId="2647374843" sldId="2147483724"/>
          </pc:sldLayoutMkLst>
        </pc:sldLayoutChg>
      </pc:sldMasterChg>
    </pc:docChg>
  </pc:docChgLst>
  <pc:docChgLst>
    <pc:chgData name="Mores, Daniele" userId="S::daniele.mores@utrecht.nl::70f99b03-cb72-4831-9a8c-93bc1a08d73d" providerId="AD" clId="Web-{A4B69D45-EE28-402A-A429-567E1CBA9298}"/>
    <pc:docChg chg="modSld">
      <pc:chgData name="Mores, Daniele" userId="S::daniele.mores@utrecht.nl::70f99b03-cb72-4831-9a8c-93bc1a08d73d" providerId="AD" clId="Web-{A4B69D45-EE28-402A-A429-567E1CBA9298}" dt="2022-05-16T09:16:04.005" v="121" actId="20577"/>
      <pc:docMkLst>
        <pc:docMk/>
      </pc:docMkLst>
      <pc:sldChg chg="modSp">
        <pc:chgData name="Mores, Daniele" userId="S::daniele.mores@utrecht.nl::70f99b03-cb72-4831-9a8c-93bc1a08d73d" providerId="AD" clId="Web-{A4B69D45-EE28-402A-A429-567E1CBA9298}" dt="2022-05-16T09:16:04.005" v="121" actId="20577"/>
        <pc:sldMkLst>
          <pc:docMk/>
          <pc:sldMk cId="3127482291" sldId="257"/>
        </pc:sldMkLst>
        <pc:spChg chg="mod">
          <ac:chgData name="Mores, Daniele" userId="S::daniele.mores@utrecht.nl::70f99b03-cb72-4831-9a8c-93bc1a08d73d" providerId="AD" clId="Web-{A4B69D45-EE28-402A-A429-567E1CBA9298}" dt="2022-05-16T09:16:04.005" v="121" actId="20577"/>
          <ac:spMkLst>
            <pc:docMk/>
            <pc:sldMk cId="3127482291" sldId="257"/>
            <ac:spMk id="3" creationId="{16D39EA6-754E-4394-8AFA-F08F0BBB18B9}"/>
          </ac:spMkLst>
        </pc:spChg>
      </pc:sldChg>
      <pc:sldChg chg="modSp">
        <pc:chgData name="Mores, Daniele" userId="S::daniele.mores@utrecht.nl::70f99b03-cb72-4831-9a8c-93bc1a08d73d" providerId="AD" clId="Web-{A4B69D45-EE28-402A-A429-567E1CBA9298}" dt="2022-05-16T09:01:59.017" v="33" actId="20577"/>
        <pc:sldMkLst>
          <pc:docMk/>
          <pc:sldMk cId="644054353" sldId="260"/>
        </pc:sldMkLst>
        <pc:spChg chg="mod">
          <ac:chgData name="Mores, Daniele" userId="S::daniele.mores@utrecht.nl::70f99b03-cb72-4831-9a8c-93bc1a08d73d" providerId="AD" clId="Web-{A4B69D45-EE28-402A-A429-567E1CBA9298}" dt="2022-05-16T09:01:59.017" v="33" actId="20577"/>
          <ac:spMkLst>
            <pc:docMk/>
            <pc:sldMk cId="644054353" sldId="260"/>
            <ac:spMk id="3" creationId="{64155F4D-66E1-4A94-8EA8-C78F4744BCC5}"/>
          </ac:spMkLst>
        </pc:spChg>
      </pc:sldChg>
      <pc:sldChg chg="modSp">
        <pc:chgData name="Mores, Daniele" userId="S::daniele.mores@utrecht.nl::70f99b03-cb72-4831-9a8c-93bc1a08d73d" providerId="AD" clId="Web-{A4B69D45-EE28-402A-A429-567E1CBA9298}" dt="2022-05-16T08:59:28.123" v="2" actId="20577"/>
        <pc:sldMkLst>
          <pc:docMk/>
          <pc:sldMk cId="2629562399" sldId="261"/>
        </pc:sldMkLst>
        <pc:spChg chg="mod">
          <ac:chgData name="Mores, Daniele" userId="S::daniele.mores@utrecht.nl::70f99b03-cb72-4831-9a8c-93bc1a08d73d" providerId="AD" clId="Web-{A4B69D45-EE28-402A-A429-567E1CBA9298}" dt="2022-05-16T08:59:28.123" v="2" actId="20577"/>
          <ac:spMkLst>
            <pc:docMk/>
            <pc:sldMk cId="2629562399" sldId="261"/>
            <ac:spMk id="3" creationId="{3871A569-781F-4CBB-A591-D4C974FC988C}"/>
          </ac:spMkLst>
        </pc:spChg>
      </pc:sldChg>
    </pc:docChg>
  </pc:docChgLst>
  <pc:docChgLst>
    <pc:chgData name="Mores, Daniele" userId="S::daniele.mores@utrecht.nl::70f99b03-cb72-4831-9a8c-93bc1a08d73d" providerId="AD" clId="Web-{BF8A77C6-A340-4530-8BDD-22F8989971A1}"/>
    <pc:docChg chg="modSld modMainMaster">
      <pc:chgData name="Mores, Daniele" userId="S::daniele.mores@utrecht.nl::70f99b03-cb72-4831-9a8c-93bc1a08d73d" providerId="AD" clId="Web-{BF8A77C6-A340-4530-8BDD-22F8989971A1}" dt="2022-05-13T08:39:57.980" v="0"/>
      <pc:docMkLst>
        <pc:docMk/>
      </pc:docMkLst>
      <pc:sldChg chg="mod">
        <pc:chgData name="Mores, Daniele" userId="S::daniele.mores@utrecht.nl::70f99b03-cb72-4831-9a8c-93bc1a08d73d" providerId="AD" clId="Web-{BF8A77C6-A340-4530-8BDD-22F8989971A1}" dt="2022-05-13T08:39:57.980" v="0"/>
        <pc:sldMkLst>
          <pc:docMk/>
          <pc:sldMk cId="3351439039" sldId="256"/>
        </pc:sldMkLst>
      </pc:sldChg>
      <pc:sldMasterChg chg="mod setBg modSldLayout">
        <pc:chgData name="Mores, Daniele" userId="S::daniele.mores@utrecht.nl::70f99b03-cb72-4831-9a8c-93bc1a08d73d" providerId="AD" clId="Web-{BF8A77C6-A340-4530-8BDD-22F8989971A1}" dt="2022-05-13T08:39:57.980" v="0"/>
        <pc:sldMasterMkLst>
          <pc:docMk/>
          <pc:sldMasterMk cId="1710546820" sldId="2147483648"/>
        </pc:sldMasterMkLst>
        <pc:sldLayoutChg chg="mod">
          <pc:chgData name="Mores, Daniele" userId="S::daniele.mores@utrecht.nl::70f99b03-cb72-4831-9a8c-93bc1a08d73d" providerId="AD" clId="Web-{BF8A77C6-A340-4530-8BDD-22F8989971A1}" dt="2022-05-13T08:39:57.980" v="0"/>
          <pc:sldLayoutMkLst>
            <pc:docMk/>
            <pc:sldMasterMk cId="1710546820" sldId="2147483648"/>
            <pc:sldLayoutMk cId="4249299040" sldId="2147483649"/>
          </pc:sldLayoutMkLst>
        </pc:sldLayoutChg>
        <pc:sldLayoutChg chg="mod">
          <pc:chgData name="Mores, Daniele" userId="S::daniele.mores@utrecht.nl::70f99b03-cb72-4831-9a8c-93bc1a08d73d" providerId="AD" clId="Web-{BF8A77C6-A340-4530-8BDD-22F8989971A1}" dt="2022-05-13T08:39:57.980" v="0"/>
          <pc:sldLayoutMkLst>
            <pc:docMk/>
            <pc:sldMasterMk cId="1710546820" sldId="2147483648"/>
            <pc:sldLayoutMk cId="3885912252" sldId="2147483650"/>
          </pc:sldLayoutMkLst>
        </pc:sldLayoutChg>
        <pc:sldLayoutChg chg="mod">
          <pc:chgData name="Mores, Daniele" userId="S::daniele.mores@utrecht.nl::70f99b03-cb72-4831-9a8c-93bc1a08d73d" providerId="AD" clId="Web-{BF8A77C6-A340-4530-8BDD-22F8989971A1}" dt="2022-05-13T08:39:57.980" v="0"/>
          <pc:sldLayoutMkLst>
            <pc:docMk/>
            <pc:sldMasterMk cId="1710546820" sldId="2147483648"/>
            <pc:sldLayoutMk cId="1843495715" sldId="2147483651"/>
          </pc:sldLayoutMkLst>
        </pc:sldLayoutChg>
        <pc:sldLayoutChg chg="mod">
          <pc:chgData name="Mores, Daniele" userId="S::daniele.mores@utrecht.nl::70f99b03-cb72-4831-9a8c-93bc1a08d73d" providerId="AD" clId="Web-{BF8A77C6-A340-4530-8BDD-22F8989971A1}" dt="2022-05-13T08:39:57.980" v="0"/>
          <pc:sldLayoutMkLst>
            <pc:docMk/>
            <pc:sldMasterMk cId="1710546820" sldId="2147483648"/>
            <pc:sldLayoutMk cId="957811407" sldId="2147483652"/>
          </pc:sldLayoutMkLst>
        </pc:sldLayoutChg>
        <pc:sldLayoutChg chg="mod">
          <pc:chgData name="Mores, Daniele" userId="S::daniele.mores@utrecht.nl::70f99b03-cb72-4831-9a8c-93bc1a08d73d" providerId="AD" clId="Web-{BF8A77C6-A340-4530-8BDD-22F8989971A1}" dt="2022-05-13T08:39:57.980" v="0"/>
          <pc:sldLayoutMkLst>
            <pc:docMk/>
            <pc:sldMasterMk cId="1710546820" sldId="2147483648"/>
            <pc:sldLayoutMk cId="4148315968" sldId="2147483653"/>
          </pc:sldLayoutMkLst>
        </pc:sldLayoutChg>
        <pc:sldLayoutChg chg="mod">
          <pc:chgData name="Mores, Daniele" userId="S::daniele.mores@utrecht.nl::70f99b03-cb72-4831-9a8c-93bc1a08d73d" providerId="AD" clId="Web-{BF8A77C6-A340-4530-8BDD-22F8989971A1}" dt="2022-05-13T08:39:57.980" v="0"/>
          <pc:sldLayoutMkLst>
            <pc:docMk/>
            <pc:sldMasterMk cId="1710546820" sldId="2147483648"/>
            <pc:sldLayoutMk cId="1937782621" sldId="2147483654"/>
          </pc:sldLayoutMkLst>
        </pc:sldLayoutChg>
        <pc:sldLayoutChg chg="mod">
          <pc:chgData name="Mores, Daniele" userId="S::daniele.mores@utrecht.nl::70f99b03-cb72-4831-9a8c-93bc1a08d73d" providerId="AD" clId="Web-{BF8A77C6-A340-4530-8BDD-22F8989971A1}" dt="2022-05-13T08:39:57.980" v="0"/>
          <pc:sldLayoutMkLst>
            <pc:docMk/>
            <pc:sldMasterMk cId="1710546820" sldId="2147483648"/>
            <pc:sldLayoutMk cId="3349604172" sldId="2147483655"/>
          </pc:sldLayoutMkLst>
        </pc:sldLayoutChg>
        <pc:sldLayoutChg chg="mod">
          <pc:chgData name="Mores, Daniele" userId="S::daniele.mores@utrecht.nl::70f99b03-cb72-4831-9a8c-93bc1a08d73d" providerId="AD" clId="Web-{BF8A77C6-A340-4530-8BDD-22F8989971A1}" dt="2022-05-13T08:39:57.980" v="0"/>
          <pc:sldLayoutMkLst>
            <pc:docMk/>
            <pc:sldMasterMk cId="1710546820" sldId="2147483648"/>
            <pc:sldLayoutMk cId="2568389287" sldId="2147483656"/>
          </pc:sldLayoutMkLst>
        </pc:sldLayoutChg>
        <pc:sldLayoutChg chg="mod">
          <pc:chgData name="Mores, Daniele" userId="S::daniele.mores@utrecht.nl::70f99b03-cb72-4831-9a8c-93bc1a08d73d" providerId="AD" clId="Web-{BF8A77C6-A340-4530-8BDD-22F8989971A1}" dt="2022-05-13T08:39:57.980" v="0"/>
          <pc:sldLayoutMkLst>
            <pc:docMk/>
            <pc:sldMasterMk cId="1710546820" sldId="2147483648"/>
            <pc:sldLayoutMk cId="84292403" sldId="2147483657"/>
          </pc:sldLayoutMkLst>
        </pc:sldLayoutChg>
        <pc:sldLayoutChg chg="mod">
          <pc:chgData name="Mores, Daniele" userId="S::daniele.mores@utrecht.nl::70f99b03-cb72-4831-9a8c-93bc1a08d73d" providerId="AD" clId="Web-{BF8A77C6-A340-4530-8BDD-22F8989971A1}" dt="2022-05-13T08:39:57.980" v="0"/>
          <pc:sldLayoutMkLst>
            <pc:docMk/>
            <pc:sldMasterMk cId="1710546820" sldId="2147483648"/>
            <pc:sldLayoutMk cId="515967256" sldId="2147483658"/>
          </pc:sldLayoutMkLst>
        </pc:sldLayoutChg>
        <pc:sldLayoutChg chg="mod">
          <pc:chgData name="Mores, Daniele" userId="S::daniele.mores@utrecht.nl::70f99b03-cb72-4831-9a8c-93bc1a08d73d" providerId="AD" clId="Web-{BF8A77C6-A340-4530-8BDD-22F8989971A1}" dt="2022-05-13T08:39:57.980" v="0"/>
          <pc:sldLayoutMkLst>
            <pc:docMk/>
            <pc:sldMasterMk cId="1710546820" sldId="2147483648"/>
            <pc:sldLayoutMk cId="3231119585" sldId="2147483659"/>
          </pc:sldLayoutMkLst>
        </pc:sldLayoutChg>
      </pc:sldMasterChg>
    </pc:docChg>
  </pc:docChgLst>
  <pc:docChgLst>
    <pc:chgData name="Mores, Daniele" userId="S::daniele.mores@utrecht.nl::70f99b03-cb72-4831-9a8c-93bc1a08d73d" providerId="AD" clId="Web-{063AA64C-7F06-40F4-9C4D-6EDC4B208BCB}"/>
    <pc:docChg chg="modSld">
      <pc:chgData name="Mores, Daniele" userId="S::daniele.mores@utrecht.nl::70f99b03-cb72-4831-9a8c-93bc1a08d73d" providerId="AD" clId="Web-{063AA64C-7F06-40F4-9C4D-6EDC4B208BCB}" dt="2022-05-20T07:39:41.253" v="4" actId="20577"/>
      <pc:docMkLst>
        <pc:docMk/>
      </pc:docMkLst>
      <pc:sldChg chg="modSp">
        <pc:chgData name="Mores, Daniele" userId="S::daniele.mores@utrecht.nl::70f99b03-cb72-4831-9a8c-93bc1a08d73d" providerId="AD" clId="Web-{063AA64C-7F06-40F4-9C4D-6EDC4B208BCB}" dt="2022-05-20T07:39:41.253" v="4" actId="20577"/>
        <pc:sldMkLst>
          <pc:docMk/>
          <pc:sldMk cId="3038742996" sldId="259"/>
        </pc:sldMkLst>
        <pc:spChg chg="mod">
          <ac:chgData name="Mores, Daniele" userId="S::daniele.mores@utrecht.nl::70f99b03-cb72-4831-9a8c-93bc1a08d73d" providerId="AD" clId="Web-{063AA64C-7F06-40F4-9C4D-6EDC4B208BCB}" dt="2022-05-20T07:39:41.253" v="4" actId="20577"/>
          <ac:spMkLst>
            <pc:docMk/>
            <pc:sldMk cId="3038742996" sldId="259"/>
            <ac:spMk id="3" creationId="{D3C1E8DB-9DF4-4363-98E4-E69BFB655F7D}"/>
          </ac:spMkLst>
        </pc:spChg>
      </pc:sldChg>
      <pc:sldChg chg="modSp">
        <pc:chgData name="Mores, Daniele" userId="S::daniele.mores@utrecht.nl::70f99b03-cb72-4831-9a8c-93bc1a08d73d" providerId="AD" clId="Web-{063AA64C-7F06-40F4-9C4D-6EDC4B208BCB}" dt="2022-05-20T07:39:05.579" v="1" actId="20577"/>
        <pc:sldMkLst>
          <pc:docMk/>
          <pc:sldMk cId="2629562399" sldId="261"/>
        </pc:sldMkLst>
        <pc:spChg chg="mod">
          <ac:chgData name="Mores, Daniele" userId="S::daniele.mores@utrecht.nl::70f99b03-cb72-4831-9a8c-93bc1a08d73d" providerId="AD" clId="Web-{063AA64C-7F06-40F4-9C4D-6EDC4B208BCB}" dt="2022-05-20T07:39:05.579" v="1" actId="20577"/>
          <ac:spMkLst>
            <pc:docMk/>
            <pc:sldMk cId="2629562399" sldId="261"/>
            <ac:spMk id="3" creationId="{3871A569-781F-4CBB-A591-D4C974FC988C}"/>
          </ac:spMkLst>
        </pc:spChg>
      </pc:sldChg>
    </pc:docChg>
  </pc:docChgLst>
  <pc:docChgLst>
    <pc:chgData name="Mores, Daniele" userId="S::daniele.mores@utrecht.nl::70f99b03-cb72-4831-9a8c-93bc1a08d73d" providerId="AD" clId="Web-{4309A39B-0212-4C50-B12B-21D912358B6F}"/>
    <pc:docChg chg="addSld delSld modSld sldOrd">
      <pc:chgData name="Mores, Daniele" userId="S::daniele.mores@utrecht.nl::70f99b03-cb72-4831-9a8c-93bc1a08d73d" providerId="AD" clId="Web-{4309A39B-0212-4C50-B12B-21D912358B6F}" dt="2022-05-18T14:06:58.339" v="570" actId="20577"/>
      <pc:docMkLst>
        <pc:docMk/>
      </pc:docMkLst>
      <pc:sldChg chg="addSp modSp mod modClrScheme chgLayout">
        <pc:chgData name="Mores, Daniele" userId="S::daniele.mores@utrecht.nl::70f99b03-cb72-4831-9a8c-93bc1a08d73d" providerId="AD" clId="Web-{4309A39B-0212-4C50-B12B-21D912358B6F}" dt="2022-05-18T14:06:58.339" v="570" actId="20577"/>
        <pc:sldMkLst>
          <pc:docMk/>
          <pc:sldMk cId="3127482291" sldId="257"/>
        </pc:sldMkLst>
        <pc:spChg chg="mod">
          <ac:chgData name="Mores, Daniele" userId="S::daniele.mores@utrecht.nl::70f99b03-cb72-4831-9a8c-93bc1a08d73d" providerId="AD" clId="Web-{4309A39B-0212-4C50-B12B-21D912358B6F}" dt="2022-05-18T12:36:19.715" v="549" actId="20577"/>
          <ac:spMkLst>
            <pc:docMk/>
            <pc:sldMk cId="3127482291" sldId="257"/>
            <ac:spMk id="2" creationId="{2AAF422F-6B9B-4D7E-80BC-22AC9C9CB645}"/>
          </ac:spMkLst>
        </pc:spChg>
        <pc:spChg chg="mod ord">
          <ac:chgData name="Mores, Daniele" userId="S::daniele.mores@utrecht.nl::70f99b03-cb72-4831-9a8c-93bc1a08d73d" providerId="AD" clId="Web-{4309A39B-0212-4C50-B12B-21D912358B6F}" dt="2022-05-18T14:06:58.339" v="570" actId="20577"/>
          <ac:spMkLst>
            <pc:docMk/>
            <pc:sldMk cId="3127482291" sldId="257"/>
            <ac:spMk id="3" creationId="{16D39EA6-754E-4394-8AFA-F08F0BBB18B9}"/>
          </ac:spMkLst>
        </pc:spChg>
        <pc:picChg chg="add mod">
          <ac:chgData name="Mores, Daniele" userId="S::daniele.mores@utrecht.nl::70f99b03-cb72-4831-9a8c-93bc1a08d73d" providerId="AD" clId="Web-{4309A39B-0212-4C50-B12B-21D912358B6F}" dt="2022-05-18T12:35:34.386" v="542" actId="1076"/>
          <ac:picMkLst>
            <pc:docMk/>
            <pc:sldMk cId="3127482291" sldId="257"/>
            <ac:picMk id="4" creationId="{7ACB906A-4012-2633-8A15-C3BDDD8AE617}"/>
          </ac:picMkLst>
        </pc:picChg>
      </pc:sldChg>
      <pc:sldChg chg="modSp">
        <pc:chgData name="Mores, Daniele" userId="S::daniele.mores@utrecht.nl::70f99b03-cb72-4831-9a8c-93bc1a08d73d" providerId="AD" clId="Web-{4309A39B-0212-4C50-B12B-21D912358B6F}" dt="2022-05-18T12:31:32.350" v="509" actId="20577"/>
        <pc:sldMkLst>
          <pc:docMk/>
          <pc:sldMk cId="2253586715" sldId="258"/>
        </pc:sldMkLst>
        <pc:spChg chg="mod">
          <ac:chgData name="Mores, Daniele" userId="S::daniele.mores@utrecht.nl::70f99b03-cb72-4831-9a8c-93bc1a08d73d" providerId="AD" clId="Web-{4309A39B-0212-4C50-B12B-21D912358B6F}" dt="2022-05-18T11:38:48.838" v="53" actId="20577"/>
          <ac:spMkLst>
            <pc:docMk/>
            <pc:sldMk cId="2253586715" sldId="258"/>
            <ac:spMk id="2" creationId="{0972A347-763A-47C7-BDD2-2C3627FD3A27}"/>
          </ac:spMkLst>
        </pc:spChg>
        <pc:spChg chg="mod">
          <ac:chgData name="Mores, Daniele" userId="S::daniele.mores@utrecht.nl::70f99b03-cb72-4831-9a8c-93bc1a08d73d" providerId="AD" clId="Web-{4309A39B-0212-4C50-B12B-21D912358B6F}" dt="2022-05-18T12:31:32.350" v="509" actId="20577"/>
          <ac:spMkLst>
            <pc:docMk/>
            <pc:sldMk cId="2253586715" sldId="258"/>
            <ac:spMk id="3" creationId="{E579D40A-BCC4-4B6F-89A6-2CC2CF201E20}"/>
          </ac:spMkLst>
        </pc:spChg>
      </pc:sldChg>
      <pc:sldChg chg="modSp">
        <pc:chgData name="Mores, Daniele" userId="S::daniele.mores@utrecht.nl::70f99b03-cb72-4831-9a8c-93bc1a08d73d" providerId="AD" clId="Web-{4309A39B-0212-4C50-B12B-21D912358B6F}" dt="2022-05-18T11:47:15.144" v="187" actId="20577"/>
        <pc:sldMkLst>
          <pc:docMk/>
          <pc:sldMk cId="3038742996" sldId="259"/>
        </pc:sldMkLst>
        <pc:spChg chg="mod">
          <ac:chgData name="Mores, Daniele" userId="S::daniele.mores@utrecht.nl::70f99b03-cb72-4831-9a8c-93bc1a08d73d" providerId="AD" clId="Web-{4309A39B-0212-4C50-B12B-21D912358B6F}" dt="2022-05-18T11:47:15.144" v="187" actId="20577"/>
          <ac:spMkLst>
            <pc:docMk/>
            <pc:sldMk cId="3038742996" sldId="259"/>
            <ac:spMk id="2" creationId="{E4CDF407-5F7D-4B5A-9F72-EBA95F3BCE12}"/>
          </ac:spMkLst>
        </pc:spChg>
        <pc:spChg chg="mod">
          <ac:chgData name="Mores, Daniele" userId="S::daniele.mores@utrecht.nl::70f99b03-cb72-4831-9a8c-93bc1a08d73d" providerId="AD" clId="Web-{4309A39B-0212-4C50-B12B-21D912358B6F}" dt="2022-05-18T11:46:48.237" v="184" actId="20577"/>
          <ac:spMkLst>
            <pc:docMk/>
            <pc:sldMk cId="3038742996" sldId="259"/>
            <ac:spMk id="3" creationId="{D3C1E8DB-9DF4-4363-98E4-E69BFB655F7D}"/>
          </ac:spMkLst>
        </pc:spChg>
      </pc:sldChg>
      <pc:sldChg chg="modSp">
        <pc:chgData name="Mores, Daniele" userId="S::daniele.mores@utrecht.nl::70f99b03-cb72-4831-9a8c-93bc1a08d73d" providerId="AD" clId="Web-{4309A39B-0212-4C50-B12B-21D912358B6F}" dt="2022-05-18T11:44:09.266" v="159" actId="20577"/>
        <pc:sldMkLst>
          <pc:docMk/>
          <pc:sldMk cId="644054353" sldId="260"/>
        </pc:sldMkLst>
        <pc:spChg chg="mod">
          <ac:chgData name="Mores, Daniele" userId="S::daniele.mores@utrecht.nl::70f99b03-cb72-4831-9a8c-93bc1a08d73d" providerId="AD" clId="Web-{4309A39B-0212-4C50-B12B-21D912358B6F}" dt="2022-05-18T11:44:09.266" v="159" actId="20577"/>
          <ac:spMkLst>
            <pc:docMk/>
            <pc:sldMk cId="644054353" sldId="260"/>
            <ac:spMk id="3" creationId="{64155F4D-66E1-4A94-8EA8-C78F4744BCC5}"/>
          </ac:spMkLst>
        </pc:spChg>
      </pc:sldChg>
      <pc:sldChg chg="addSp delSp modSp">
        <pc:chgData name="Mores, Daniele" userId="S::daniele.mores@utrecht.nl::70f99b03-cb72-4831-9a8c-93bc1a08d73d" providerId="AD" clId="Web-{4309A39B-0212-4C50-B12B-21D912358B6F}" dt="2022-05-18T11:44:27.907" v="166" actId="14100"/>
        <pc:sldMkLst>
          <pc:docMk/>
          <pc:sldMk cId="2629562399" sldId="261"/>
        </pc:sldMkLst>
        <pc:spChg chg="mod">
          <ac:chgData name="Mores, Daniele" userId="S::daniele.mores@utrecht.nl::70f99b03-cb72-4831-9a8c-93bc1a08d73d" providerId="AD" clId="Web-{4309A39B-0212-4C50-B12B-21D912358B6F}" dt="2022-05-18T11:43:03.796" v="137" actId="20577"/>
          <ac:spMkLst>
            <pc:docMk/>
            <pc:sldMk cId="2629562399" sldId="261"/>
            <ac:spMk id="2" creationId="{0CB559F9-BD74-46EE-9FAE-62886CDFFEC2}"/>
          </ac:spMkLst>
        </pc:spChg>
        <pc:spChg chg="mod">
          <ac:chgData name="Mores, Daniele" userId="S::daniele.mores@utrecht.nl::70f99b03-cb72-4831-9a8c-93bc1a08d73d" providerId="AD" clId="Web-{4309A39B-0212-4C50-B12B-21D912358B6F}" dt="2022-05-18T11:44:27.907" v="166" actId="14100"/>
          <ac:spMkLst>
            <pc:docMk/>
            <pc:sldMk cId="2629562399" sldId="261"/>
            <ac:spMk id="3" creationId="{3871A569-781F-4CBB-A591-D4C974FC988C}"/>
          </ac:spMkLst>
        </pc:spChg>
        <pc:picChg chg="add del mod">
          <ac:chgData name="Mores, Daniele" userId="S::daniele.mores@utrecht.nl::70f99b03-cb72-4831-9a8c-93bc1a08d73d" providerId="AD" clId="Web-{4309A39B-0212-4C50-B12B-21D912358B6F}" dt="2022-05-18T11:27:48.419" v="35"/>
          <ac:picMkLst>
            <pc:docMk/>
            <pc:sldMk cId="2629562399" sldId="261"/>
            <ac:picMk id="4" creationId="{077F04FC-4034-4BC6-89AB-A5322B11D7CB}"/>
          </ac:picMkLst>
        </pc:picChg>
      </pc:sldChg>
      <pc:sldChg chg="modSp">
        <pc:chgData name="Mores, Daniele" userId="S::daniele.mores@utrecht.nl::70f99b03-cb72-4831-9a8c-93bc1a08d73d" providerId="AD" clId="Web-{4309A39B-0212-4C50-B12B-21D912358B6F}" dt="2022-05-18T12:38:50.124" v="568" actId="20577"/>
        <pc:sldMkLst>
          <pc:docMk/>
          <pc:sldMk cId="3922703058" sldId="262"/>
        </pc:sldMkLst>
        <pc:spChg chg="mod">
          <ac:chgData name="Mores, Daniele" userId="S::daniele.mores@utrecht.nl::70f99b03-cb72-4831-9a8c-93bc1a08d73d" providerId="AD" clId="Web-{4309A39B-0212-4C50-B12B-21D912358B6F}" dt="2022-05-18T12:38:50.124" v="568" actId="20577"/>
          <ac:spMkLst>
            <pc:docMk/>
            <pc:sldMk cId="3922703058" sldId="262"/>
            <ac:spMk id="5" creationId="{6113AF43-641F-4443-AC60-34417945A405}"/>
          </ac:spMkLst>
        </pc:spChg>
      </pc:sldChg>
      <pc:sldChg chg="addSp delSp modSp new ord">
        <pc:chgData name="Mores, Daniele" userId="S::daniele.mores@utrecht.nl::70f99b03-cb72-4831-9a8c-93bc1a08d73d" providerId="AD" clId="Web-{4309A39B-0212-4C50-B12B-21D912358B6F}" dt="2022-05-18T12:00:28.331" v="232" actId="1076"/>
        <pc:sldMkLst>
          <pc:docMk/>
          <pc:sldMk cId="59310136" sldId="263"/>
        </pc:sldMkLst>
        <pc:spChg chg="del">
          <ac:chgData name="Mores, Daniele" userId="S::daniele.mores@utrecht.nl::70f99b03-cb72-4831-9a8c-93bc1a08d73d" providerId="AD" clId="Web-{4309A39B-0212-4C50-B12B-21D912358B6F}" dt="2022-05-18T12:00:02.924" v="225"/>
          <ac:spMkLst>
            <pc:docMk/>
            <pc:sldMk cId="59310136" sldId="263"/>
            <ac:spMk id="2" creationId="{C3E55D43-324B-2240-F32C-3C6A672D2E4B}"/>
          </ac:spMkLst>
        </pc:spChg>
        <pc:spChg chg="del">
          <ac:chgData name="Mores, Daniele" userId="S::daniele.mores@utrecht.nl::70f99b03-cb72-4831-9a8c-93bc1a08d73d" providerId="AD" clId="Web-{4309A39B-0212-4C50-B12B-21D912358B6F}" dt="2022-05-18T11:59:23.627" v="224"/>
          <ac:spMkLst>
            <pc:docMk/>
            <pc:sldMk cId="59310136" sldId="263"/>
            <ac:spMk id="3" creationId="{88E80AC0-5DF1-FE9F-2393-9637A24CF34B}"/>
          </ac:spMkLst>
        </pc:spChg>
        <pc:picChg chg="add mod ord">
          <ac:chgData name="Mores, Daniele" userId="S::daniele.mores@utrecht.nl::70f99b03-cb72-4831-9a8c-93bc1a08d73d" providerId="AD" clId="Web-{4309A39B-0212-4C50-B12B-21D912358B6F}" dt="2022-05-18T12:00:28.331" v="232" actId="1076"/>
          <ac:picMkLst>
            <pc:docMk/>
            <pc:sldMk cId="59310136" sldId="263"/>
            <ac:picMk id="4" creationId="{3DCB78D8-28CF-7936-53A1-893C897DC3A7}"/>
          </ac:picMkLst>
        </pc:picChg>
      </pc:sldChg>
      <pc:sldChg chg="modSp new del ord">
        <pc:chgData name="Mores, Daniele" userId="S::daniele.mores@utrecht.nl::70f99b03-cb72-4831-9a8c-93bc1a08d73d" providerId="AD" clId="Web-{4309A39B-0212-4C50-B12B-21D912358B6F}" dt="2022-05-18T11:28:00.748" v="40"/>
        <pc:sldMkLst>
          <pc:docMk/>
          <pc:sldMk cId="101721514" sldId="263"/>
        </pc:sldMkLst>
        <pc:spChg chg="mod">
          <ac:chgData name="Mores, Daniele" userId="S::daniele.mores@utrecht.nl::70f99b03-cb72-4831-9a8c-93bc1a08d73d" providerId="AD" clId="Web-{4309A39B-0212-4C50-B12B-21D912358B6F}" dt="2022-05-18T11:27:50.794" v="37" actId="20577"/>
          <ac:spMkLst>
            <pc:docMk/>
            <pc:sldMk cId="101721514" sldId="263"/>
            <ac:spMk id="3" creationId="{7A0E8B02-5A4E-9268-8ADC-D23E7DF86307}"/>
          </ac:spMkLst>
        </pc:spChg>
      </pc:sldChg>
      <pc:sldChg chg="new del">
        <pc:chgData name="Mores, Daniele" userId="S::daniele.mores@utrecht.nl::70f99b03-cb72-4831-9a8c-93bc1a08d73d" providerId="AD" clId="Web-{4309A39B-0212-4C50-B12B-21D912358B6F}" dt="2022-05-18T11:59:00.798" v="221"/>
        <pc:sldMkLst>
          <pc:docMk/>
          <pc:sldMk cId="422863472" sldId="263"/>
        </pc:sldMkLst>
      </pc:sldChg>
      <pc:sldChg chg="modSp new del">
        <pc:chgData name="Mores, Daniele" userId="S::daniele.mores@utrecht.nl::70f99b03-cb72-4831-9a8c-93bc1a08d73d" providerId="AD" clId="Web-{4309A39B-0212-4C50-B12B-21D912358B6F}" dt="2022-05-18T11:27:35.981" v="28"/>
        <pc:sldMkLst>
          <pc:docMk/>
          <pc:sldMk cId="3227740162" sldId="264"/>
        </pc:sldMkLst>
        <pc:spChg chg="mod">
          <ac:chgData name="Mores, Daniele" userId="S::daniele.mores@utrecht.nl::70f99b03-cb72-4831-9a8c-93bc1a08d73d" providerId="AD" clId="Web-{4309A39B-0212-4C50-B12B-21D912358B6F}" dt="2022-05-18T11:27:29.700" v="25" actId="20577"/>
          <ac:spMkLst>
            <pc:docMk/>
            <pc:sldMk cId="3227740162" sldId="264"/>
            <ac:spMk id="3" creationId="{455AC250-25E0-C9F5-30DA-83C05F83F95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20.05.2022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29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20.05.2022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96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20.05.2022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19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Afbeelding 18">
            <a:extLst>
              <a:ext uri="{FF2B5EF4-FFF2-40B4-BE49-F238E27FC236}">
                <a16:creationId xmlns:a16="http://schemas.microsoft.com/office/drawing/2014/main" id="{62755AF7-0AA7-4012-AC09-6DA5A5FB89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" y="1453275"/>
            <a:ext cx="11948161" cy="4409325"/>
          </a:xfrm>
          <a:prstGeom prst="rect">
            <a:avLst/>
          </a:prstGeom>
        </p:spPr>
      </p:pic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DEEE9312-5402-4F78-A65F-2E0A928142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06739" y="6424200"/>
            <a:ext cx="4179661" cy="237041"/>
          </a:xfrm>
        </p:spPr>
        <p:txBody>
          <a:bodyPr>
            <a:normAutofit/>
          </a:bodyPr>
          <a:lstStyle>
            <a:lvl1pPr marL="0" indent="0" algn="r">
              <a:buNone/>
              <a:defRPr sz="1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sz="1100" b="1"/>
              <a:t>Utrecht.nl/activiteit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0C596203-6BFA-42E9-9490-175F68CC19B6}"/>
              </a:ext>
            </a:extLst>
          </p:cNvPr>
          <p:cNvSpPr>
            <a:spLocks noChangeAspect="1"/>
          </p:cNvSpPr>
          <p:nvPr userDrawn="1"/>
        </p:nvSpPr>
        <p:spPr>
          <a:xfrm>
            <a:off x="117753" y="5019559"/>
            <a:ext cx="11948160" cy="856049"/>
          </a:xfrm>
          <a:prstGeom prst="rect">
            <a:avLst/>
          </a:prstGeom>
          <a:solidFill>
            <a:srgbClr val="C0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itel 21">
            <a:extLst>
              <a:ext uri="{FF2B5EF4-FFF2-40B4-BE49-F238E27FC236}">
                <a16:creationId xmlns:a16="http://schemas.microsoft.com/office/drawing/2014/main" id="{F83A49BF-BF41-4023-9088-9D6C89BF6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00" y="108000"/>
            <a:ext cx="11284200" cy="1215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29" name="Tijdelijke aanduiding voor tekst 28">
            <a:extLst>
              <a:ext uri="{FF2B5EF4-FFF2-40B4-BE49-F238E27FC236}">
                <a16:creationId xmlns:a16="http://schemas.microsoft.com/office/drawing/2014/main" id="{5B9EF684-CCA9-4AE5-AB2E-66504D5FA8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0000" y="5198831"/>
            <a:ext cx="4680000" cy="28937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Datum</a:t>
            </a:r>
            <a:br>
              <a:rPr lang="nl-NL"/>
            </a:br>
            <a:endParaRPr lang="nl-NL"/>
          </a:p>
        </p:txBody>
      </p:sp>
      <p:sp>
        <p:nvSpPr>
          <p:cNvPr id="30" name="Tijdelijke aanduiding voor tekst 28">
            <a:extLst>
              <a:ext uri="{FF2B5EF4-FFF2-40B4-BE49-F238E27FC236}">
                <a16:creationId xmlns:a16="http://schemas.microsoft.com/office/drawing/2014/main" id="{FC12DF95-EEE2-424E-9B4F-24CF2B3C30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000" y="5432830"/>
            <a:ext cx="4680000" cy="28937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Naam auteur</a:t>
            </a:r>
            <a:br>
              <a:rPr lang="nl-NL"/>
            </a:b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9420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1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kleur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DA0BF260-1FEA-4FCD-A70B-A9E9EAE344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" y="1462049"/>
            <a:ext cx="11944350" cy="44005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3732454-AAC8-47AB-AFC6-61D35C615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00" y="108000"/>
            <a:ext cx="11284200" cy="1215000"/>
          </a:xfrm>
        </p:spPr>
        <p:txBody>
          <a:bodyPr/>
          <a:lstStyle>
            <a:lvl1pPr>
              <a:defRPr>
                <a:solidFill>
                  <a:srgbClr val="CC0000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7" name="Tijdelijke aanduiding voor tekst 16">
            <a:extLst>
              <a:ext uri="{FF2B5EF4-FFF2-40B4-BE49-F238E27FC236}">
                <a16:creationId xmlns:a16="http://schemas.microsoft.com/office/drawing/2014/main" id="{13805BFE-11BB-4A5A-B855-96394EB26C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06739" y="6424200"/>
            <a:ext cx="4179661" cy="237041"/>
          </a:xfrm>
        </p:spPr>
        <p:txBody>
          <a:bodyPr>
            <a:normAutofit/>
          </a:bodyPr>
          <a:lstStyle>
            <a:lvl1pPr marL="0" indent="0" algn="r">
              <a:buNone/>
              <a:defRPr sz="1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sz="1100" b="1"/>
              <a:t>Utrecht.nl/activiteit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E82385C4-3874-4527-A630-0DC7207D2032}"/>
              </a:ext>
            </a:extLst>
          </p:cNvPr>
          <p:cNvSpPr>
            <a:spLocks noChangeAspect="1"/>
          </p:cNvSpPr>
          <p:nvPr userDrawn="1"/>
        </p:nvSpPr>
        <p:spPr>
          <a:xfrm>
            <a:off x="121920" y="5006550"/>
            <a:ext cx="11948160" cy="856049"/>
          </a:xfrm>
          <a:prstGeom prst="rect">
            <a:avLst/>
          </a:prstGeom>
          <a:solidFill>
            <a:srgbClr val="004181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28">
            <a:extLst>
              <a:ext uri="{FF2B5EF4-FFF2-40B4-BE49-F238E27FC236}">
                <a16:creationId xmlns:a16="http://schemas.microsoft.com/office/drawing/2014/main" id="{5E69FD27-D747-4E7C-A558-CEF3B62A81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000" y="5160600"/>
            <a:ext cx="4680000" cy="28937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Datum</a:t>
            </a:r>
            <a:br>
              <a:rPr lang="nl-NL"/>
            </a:br>
            <a:endParaRPr lang="nl-NL"/>
          </a:p>
        </p:txBody>
      </p:sp>
      <p:sp>
        <p:nvSpPr>
          <p:cNvPr id="12" name="Tijdelijke aanduiding voor tekst 28">
            <a:extLst>
              <a:ext uri="{FF2B5EF4-FFF2-40B4-BE49-F238E27FC236}">
                <a16:creationId xmlns:a16="http://schemas.microsoft.com/office/drawing/2014/main" id="{28C29217-CE32-4611-9394-BC28FE2296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0000" y="5394599"/>
            <a:ext cx="4680000" cy="28937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Naam auteur</a:t>
            </a:r>
            <a:br>
              <a:rPr lang="nl-NL"/>
            </a:b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8698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 kleur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2363C986-5A4A-4FB9-A08D-1BF6876F26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1462049"/>
            <a:ext cx="11944350" cy="44005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3732454-AAC8-47AB-AFC6-61D35C615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00" y="108000"/>
            <a:ext cx="11284200" cy="1215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7" name="Tijdelijke aanduiding voor tekst 16">
            <a:extLst>
              <a:ext uri="{FF2B5EF4-FFF2-40B4-BE49-F238E27FC236}">
                <a16:creationId xmlns:a16="http://schemas.microsoft.com/office/drawing/2014/main" id="{13805BFE-11BB-4A5A-B855-96394EB26C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06739" y="6424200"/>
            <a:ext cx="4179661" cy="237041"/>
          </a:xfrm>
        </p:spPr>
        <p:txBody>
          <a:bodyPr>
            <a:normAutofit/>
          </a:bodyPr>
          <a:lstStyle>
            <a:lvl1pPr marL="0" indent="0" algn="r">
              <a:buNone/>
              <a:defRPr sz="1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sz="1100" b="1"/>
              <a:t>Utrecht.nl/activiteit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E82385C4-3874-4527-A630-0DC7207D2032}"/>
              </a:ext>
            </a:extLst>
          </p:cNvPr>
          <p:cNvSpPr>
            <a:spLocks noChangeAspect="1"/>
          </p:cNvSpPr>
          <p:nvPr userDrawn="1"/>
        </p:nvSpPr>
        <p:spPr>
          <a:xfrm>
            <a:off x="121920" y="5006550"/>
            <a:ext cx="11948160" cy="856049"/>
          </a:xfrm>
          <a:prstGeom prst="rect">
            <a:avLst/>
          </a:prstGeom>
          <a:solidFill>
            <a:srgbClr val="004181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28">
            <a:extLst>
              <a:ext uri="{FF2B5EF4-FFF2-40B4-BE49-F238E27FC236}">
                <a16:creationId xmlns:a16="http://schemas.microsoft.com/office/drawing/2014/main" id="{5E69FD27-D747-4E7C-A558-CEF3B62A81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000" y="5160600"/>
            <a:ext cx="4680000" cy="28937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Datum</a:t>
            </a:r>
            <a:br>
              <a:rPr lang="nl-NL"/>
            </a:br>
            <a:endParaRPr lang="nl-NL"/>
          </a:p>
        </p:txBody>
      </p:sp>
      <p:sp>
        <p:nvSpPr>
          <p:cNvPr id="12" name="Tijdelijke aanduiding voor tekst 28">
            <a:extLst>
              <a:ext uri="{FF2B5EF4-FFF2-40B4-BE49-F238E27FC236}">
                <a16:creationId xmlns:a16="http://schemas.microsoft.com/office/drawing/2014/main" id="{28C29217-CE32-4611-9394-BC28FE2296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0000" y="5394599"/>
            <a:ext cx="4680000" cy="28937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Naam auteur</a:t>
            </a:r>
            <a:br>
              <a:rPr lang="nl-NL"/>
            </a:b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7374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 kleur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9CB1EA66-A83F-4371-8DF6-826819FAF3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1462049"/>
            <a:ext cx="11944350" cy="4400550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A81BC5A2-0300-4FDB-8DDE-5B5E1D6B4971}"/>
              </a:ext>
            </a:extLst>
          </p:cNvPr>
          <p:cNvSpPr>
            <a:spLocks noChangeAspect="1"/>
          </p:cNvSpPr>
          <p:nvPr userDrawn="1"/>
        </p:nvSpPr>
        <p:spPr>
          <a:xfrm>
            <a:off x="121920" y="5006550"/>
            <a:ext cx="11948160" cy="856049"/>
          </a:xfrm>
          <a:prstGeom prst="rect">
            <a:avLst/>
          </a:prstGeom>
          <a:solidFill>
            <a:srgbClr val="195814">
              <a:alpha val="8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3732454-AAC8-47AB-AFC6-61D35C615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00" y="108000"/>
            <a:ext cx="11284200" cy="1215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7" name="Tijdelijke aanduiding voor tekst 16">
            <a:extLst>
              <a:ext uri="{FF2B5EF4-FFF2-40B4-BE49-F238E27FC236}">
                <a16:creationId xmlns:a16="http://schemas.microsoft.com/office/drawing/2014/main" id="{13805BFE-11BB-4A5A-B855-96394EB26C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06739" y="6424200"/>
            <a:ext cx="4179661" cy="237041"/>
          </a:xfrm>
        </p:spPr>
        <p:txBody>
          <a:bodyPr>
            <a:normAutofit/>
          </a:bodyPr>
          <a:lstStyle>
            <a:lvl1pPr marL="0" indent="0" algn="r">
              <a:buNone/>
              <a:defRPr sz="1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sz="1100" b="1"/>
              <a:t>Utrecht.nl/activiteit</a:t>
            </a:r>
          </a:p>
        </p:txBody>
      </p:sp>
      <p:sp>
        <p:nvSpPr>
          <p:cNvPr id="11" name="Tijdelijke aanduiding voor tekst 28">
            <a:extLst>
              <a:ext uri="{FF2B5EF4-FFF2-40B4-BE49-F238E27FC236}">
                <a16:creationId xmlns:a16="http://schemas.microsoft.com/office/drawing/2014/main" id="{5E69FD27-D747-4E7C-A558-CEF3B62A81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000" y="5160600"/>
            <a:ext cx="4680000" cy="28937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Datum</a:t>
            </a:r>
            <a:br>
              <a:rPr lang="nl-NL"/>
            </a:br>
            <a:endParaRPr lang="nl-NL"/>
          </a:p>
        </p:txBody>
      </p:sp>
      <p:sp>
        <p:nvSpPr>
          <p:cNvPr id="12" name="Tijdelijke aanduiding voor tekst 28">
            <a:extLst>
              <a:ext uri="{FF2B5EF4-FFF2-40B4-BE49-F238E27FC236}">
                <a16:creationId xmlns:a16="http://schemas.microsoft.com/office/drawing/2014/main" id="{28C29217-CE32-4611-9394-BC28FE2296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0000" y="5394599"/>
            <a:ext cx="4680000" cy="28937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Naam auteur</a:t>
            </a:r>
            <a:br>
              <a:rPr lang="nl-NL"/>
            </a:b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1005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0000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577" indent="-228577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E8DB1D7-AEC2-4F96-BFC6-F7B48D2000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68000" y="6142339"/>
            <a:ext cx="4062312" cy="37546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099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12A6182-052D-4FFB-97B9-279B1A8176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68000" y="6517800"/>
            <a:ext cx="4067381" cy="2376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9" b="1">
                <a:solidFill>
                  <a:srgbClr val="CC0000"/>
                </a:solidFill>
              </a:defRPr>
            </a:lvl1pPr>
          </a:lstStyle>
          <a:p>
            <a:fld id="{FAADA063-12EF-40E4-868B-86746F50034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1963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00" y="1709741"/>
            <a:ext cx="10867451" cy="2852737"/>
          </a:xfrm>
        </p:spPr>
        <p:txBody>
          <a:bodyPr anchor="b">
            <a:normAutofit/>
          </a:bodyPr>
          <a:lstStyle>
            <a:lvl1pPr>
              <a:defRPr sz="4000">
                <a:solidFill>
                  <a:srgbClr val="CC0000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00" y="4589467"/>
            <a:ext cx="10867451" cy="131993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5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12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4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9304470-6FD8-40B8-B95D-39FD7B18A7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68000" y="6142339"/>
            <a:ext cx="4062312" cy="375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9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EEC4B4-B9E7-41E0-80EC-48ACF6069F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68000" y="6517800"/>
            <a:ext cx="4067381" cy="2376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9" b="1">
                <a:solidFill>
                  <a:srgbClr val="CC0000"/>
                </a:solidFill>
              </a:defRPr>
            </a:lvl1pPr>
          </a:lstStyle>
          <a:p>
            <a:fld id="{FAADA063-12EF-40E4-868B-86746F50034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7521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0000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00" y="1650600"/>
            <a:ext cx="5382000" cy="4083774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600" y="1650600"/>
            <a:ext cx="5621400" cy="4083774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88506F21-1D56-47E8-9C6F-01F056DDD4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68000" y="6142339"/>
            <a:ext cx="4062312" cy="375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9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C1A74C53-D6FC-46D0-85D2-613AB232D1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68000" y="6517800"/>
            <a:ext cx="4067381" cy="2376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9" b="1">
                <a:solidFill>
                  <a:srgbClr val="CC0000"/>
                </a:solidFill>
              </a:defRPr>
            </a:lvl1pPr>
          </a:lstStyle>
          <a:p>
            <a:fld id="{FAADA063-12EF-40E4-868B-86746F50034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15645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99" y="365128"/>
            <a:ext cx="11231997" cy="1325563"/>
          </a:xfrm>
        </p:spPr>
        <p:txBody>
          <a:bodyPr/>
          <a:lstStyle>
            <a:lvl1pPr>
              <a:defRPr>
                <a:solidFill>
                  <a:srgbClr val="CC0000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03" y="1681162"/>
            <a:ext cx="528839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6" indent="0">
              <a:buNone/>
              <a:defRPr sz="2000" b="1"/>
            </a:lvl2pPr>
            <a:lvl3pPr marL="914312" indent="0">
              <a:buNone/>
              <a:defRPr sz="1799" b="1"/>
            </a:lvl3pPr>
            <a:lvl4pPr marL="1371468" indent="0">
              <a:buNone/>
              <a:defRPr sz="1600" b="1"/>
            </a:lvl4pPr>
            <a:lvl5pPr marL="1828625" indent="0">
              <a:buNone/>
              <a:defRPr sz="1600" b="1"/>
            </a:lvl5pPr>
            <a:lvl6pPr marL="2285781" indent="0">
              <a:buNone/>
              <a:defRPr sz="1600" b="1"/>
            </a:lvl6pPr>
            <a:lvl7pPr marL="2742937" indent="0">
              <a:buNone/>
              <a:defRPr sz="1600" b="1"/>
            </a:lvl7pPr>
            <a:lvl8pPr marL="3200093" indent="0">
              <a:buNone/>
              <a:defRPr sz="1600" b="1"/>
            </a:lvl8pPr>
            <a:lvl9pPr marL="3657249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03" y="2505076"/>
            <a:ext cx="5288397" cy="3357524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23599" y="1681162"/>
            <a:ext cx="528839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6" indent="0">
              <a:buNone/>
              <a:defRPr sz="2000" b="1"/>
            </a:lvl2pPr>
            <a:lvl3pPr marL="914312" indent="0">
              <a:buNone/>
              <a:defRPr sz="1799" b="1"/>
            </a:lvl3pPr>
            <a:lvl4pPr marL="1371468" indent="0">
              <a:buNone/>
              <a:defRPr sz="1600" b="1"/>
            </a:lvl4pPr>
            <a:lvl5pPr marL="1828625" indent="0">
              <a:buNone/>
              <a:defRPr sz="1600" b="1"/>
            </a:lvl5pPr>
            <a:lvl6pPr marL="2285781" indent="0">
              <a:buNone/>
              <a:defRPr sz="1600" b="1"/>
            </a:lvl6pPr>
            <a:lvl7pPr marL="2742937" indent="0">
              <a:buNone/>
              <a:defRPr sz="1600" b="1"/>
            </a:lvl7pPr>
            <a:lvl8pPr marL="3200093" indent="0">
              <a:buNone/>
              <a:defRPr sz="1600" b="1"/>
            </a:lvl8pPr>
            <a:lvl9pPr marL="3657249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23599" y="2505076"/>
            <a:ext cx="5288397" cy="3357524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7FF73F3-B248-4542-9C7F-FA3A0C3C99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68000" y="6142339"/>
            <a:ext cx="4062312" cy="375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9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15534F5-55D8-41B1-93A2-9FF1C66200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968000" y="6517800"/>
            <a:ext cx="4067381" cy="2376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9" b="1">
                <a:solidFill>
                  <a:srgbClr val="F40000"/>
                </a:solidFill>
              </a:defRPr>
            </a:lvl1pPr>
          </a:lstStyle>
          <a:p>
            <a:fld id="{FAADA063-12EF-40E4-868B-86746F50034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5169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20.05.2022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9122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0000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A148C2A-22AE-49FD-8659-5FE66CE1A2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68000" y="6142339"/>
            <a:ext cx="4062312" cy="375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9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8E9FF7E-5074-40A8-9CE9-0CE518A487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68000" y="6517800"/>
            <a:ext cx="4067381" cy="2376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9" b="1">
                <a:solidFill>
                  <a:schemeClr val="accent1"/>
                </a:solidFill>
              </a:defRPr>
            </a:lvl1pPr>
          </a:lstStyle>
          <a:p>
            <a:fld id="{FAADA063-12EF-40E4-868B-86746F50034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0083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495B2-8436-4C34-87D3-FEDDAA4CEB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68000" y="6142339"/>
            <a:ext cx="4062312" cy="375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9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96D70-01C3-4621-ABA5-C9D02DAEB5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68000" y="6517800"/>
            <a:ext cx="4067381" cy="2376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9" b="1">
                <a:solidFill>
                  <a:schemeClr val="accent1"/>
                </a:solidFill>
              </a:defRPr>
            </a:lvl1pPr>
          </a:lstStyle>
          <a:p>
            <a:fld id="{FAADA063-12EF-40E4-868B-86746F50034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33737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00" y="457199"/>
            <a:ext cx="4292027" cy="1600201"/>
          </a:xfrm>
        </p:spPr>
        <p:txBody>
          <a:bodyPr anchor="b"/>
          <a:lstStyle>
            <a:lvl1pPr>
              <a:defRPr sz="3200">
                <a:solidFill>
                  <a:srgbClr val="CC0000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199"/>
            <a:ext cx="6172200" cy="5403855"/>
          </a:xfrm>
        </p:spPr>
        <p:txBody>
          <a:bodyPr/>
          <a:lstStyle>
            <a:lvl1pPr>
              <a:buClr>
                <a:srgbClr val="C00000"/>
              </a:buClr>
              <a:defRPr sz="2800"/>
            </a:lvl1pPr>
            <a:lvl2pPr>
              <a:buClr>
                <a:srgbClr val="C00000"/>
              </a:buClr>
              <a:defRPr sz="2400"/>
            </a:lvl2pPr>
            <a:lvl3pPr>
              <a:buClr>
                <a:srgbClr val="C00000"/>
              </a:buClr>
              <a:defRPr sz="2000"/>
            </a:lvl3pPr>
            <a:lvl4pPr>
              <a:buClr>
                <a:srgbClr val="C00000"/>
              </a:buClr>
              <a:defRPr sz="1800"/>
            </a:lvl4pPr>
            <a:lvl5pPr>
              <a:buClr>
                <a:srgbClr val="C00000"/>
              </a:buCl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00" y="2057401"/>
            <a:ext cx="4292027" cy="3811587"/>
          </a:xfrm>
        </p:spPr>
        <p:txBody>
          <a:bodyPr/>
          <a:lstStyle>
            <a:lvl1pPr marL="0" indent="0">
              <a:buNone/>
              <a:defRPr sz="1600"/>
            </a:lvl1pPr>
            <a:lvl2pPr marL="457156" indent="0">
              <a:buNone/>
              <a:defRPr sz="1401"/>
            </a:lvl2pPr>
            <a:lvl3pPr marL="914312" indent="0">
              <a:buNone/>
              <a:defRPr sz="1200"/>
            </a:lvl3pPr>
            <a:lvl4pPr marL="1371468" indent="0">
              <a:buNone/>
              <a:defRPr sz="1001"/>
            </a:lvl4pPr>
            <a:lvl5pPr marL="1828625" indent="0">
              <a:buNone/>
              <a:defRPr sz="1001"/>
            </a:lvl5pPr>
            <a:lvl6pPr marL="2285781" indent="0">
              <a:buNone/>
              <a:defRPr sz="1001"/>
            </a:lvl6pPr>
            <a:lvl7pPr marL="2742937" indent="0">
              <a:buNone/>
              <a:defRPr sz="1001"/>
            </a:lvl7pPr>
            <a:lvl8pPr marL="3200093" indent="0">
              <a:buNone/>
              <a:defRPr sz="1001"/>
            </a:lvl8pPr>
            <a:lvl9pPr marL="3657249" indent="0">
              <a:buNone/>
              <a:defRPr sz="100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AADA063-12EF-40E4-868B-86746F50034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5943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00" y="457199"/>
            <a:ext cx="4292027" cy="1600201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66400" y="457199"/>
            <a:ext cx="6288988" cy="5403855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156" indent="0">
              <a:buNone/>
              <a:defRPr sz="2800"/>
            </a:lvl2pPr>
            <a:lvl3pPr marL="914312" indent="0">
              <a:buNone/>
              <a:defRPr sz="2400"/>
            </a:lvl3pPr>
            <a:lvl4pPr marL="1371468" indent="0">
              <a:buNone/>
              <a:defRPr sz="2000"/>
            </a:lvl4pPr>
            <a:lvl5pPr marL="1828625" indent="0">
              <a:buNone/>
              <a:defRPr sz="2000"/>
            </a:lvl5pPr>
            <a:lvl6pPr marL="2285781" indent="0">
              <a:buNone/>
              <a:defRPr sz="2000"/>
            </a:lvl6pPr>
            <a:lvl7pPr marL="2742937" indent="0">
              <a:buNone/>
              <a:defRPr sz="2000"/>
            </a:lvl7pPr>
            <a:lvl8pPr marL="3200093" indent="0">
              <a:buNone/>
              <a:defRPr sz="2000"/>
            </a:lvl8pPr>
            <a:lvl9pPr marL="3657249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00" y="2057401"/>
            <a:ext cx="4292027" cy="3811587"/>
          </a:xfrm>
        </p:spPr>
        <p:txBody>
          <a:bodyPr/>
          <a:lstStyle>
            <a:lvl1pPr marL="0" indent="0">
              <a:buNone/>
              <a:defRPr sz="1600"/>
            </a:lvl1pPr>
            <a:lvl2pPr marL="457156" indent="0">
              <a:buNone/>
              <a:defRPr sz="1401"/>
            </a:lvl2pPr>
            <a:lvl3pPr marL="914312" indent="0">
              <a:buNone/>
              <a:defRPr sz="1200"/>
            </a:lvl3pPr>
            <a:lvl4pPr marL="1371468" indent="0">
              <a:buNone/>
              <a:defRPr sz="1001"/>
            </a:lvl4pPr>
            <a:lvl5pPr marL="1828625" indent="0">
              <a:buNone/>
              <a:defRPr sz="1001"/>
            </a:lvl5pPr>
            <a:lvl6pPr marL="2285781" indent="0">
              <a:buNone/>
              <a:defRPr sz="1001"/>
            </a:lvl6pPr>
            <a:lvl7pPr marL="2742937" indent="0">
              <a:buNone/>
              <a:defRPr sz="1001"/>
            </a:lvl7pPr>
            <a:lvl8pPr marL="3200093" indent="0">
              <a:buNone/>
              <a:defRPr sz="1001"/>
            </a:lvl8pPr>
            <a:lvl9pPr marL="3657249" indent="0">
              <a:buNone/>
              <a:defRPr sz="100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AADA063-12EF-40E4-868B-86746F50034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44010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AADA063-12EF-40E4-868B-86746F50034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74352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4"/>
            <a:ext cx="2628900" cy="5497476"/>
          </a:xfrm>
        </p:spPr>
        <p:txBody>
          <a:bodyPr vert="eaVer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6800" y="365124"/>
            <a:ext cx="8045701" cy="5497476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B4A3944-BD8F-4248-A20F-93FDA38A48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68000" y="6142339"/>
            <a:ext cx="4062312" cy="375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9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C5E61D2-53F7-40F2-94DE-4C6C7D9048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68000" y="6517800"/>
            <a:ext cx="4067381" cy="2376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9" b="1">
                <a:solidFill>
                  <a:schemeClr val="accent1"/>
                </a:solidFill>
              </a:defRPr>
            </a:lvl1pPr>
          </a:lstStyle>
          <a:p>
            <a:fld id="{FAADA063-12EF-40E4-868B-86746F50034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339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20.05.2022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49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20.05.2022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81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20.05.2022</a:t>
            </a:fld>
            <a:endParaRPr lang="de-D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31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20.05.2022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7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20.05.2022</a:t>
            </a:fld>
            <a:endParaRPr lang="de-D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60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20.05.2022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38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20.05.2022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9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sv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53BDC-9EAE-49FE-9892-958C9F845175}" type="datetimeFigureOut">
              <a:rPr lang="de-DE" smtClean="0"/>
              <a:t>20.05.2022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54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000" y="108000"/>
            <a:ext cx="11284200" cy="12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374" y="1557000"/>
            <a:ext cx="11328626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68000" y="6142339"/>
            <a:ext cx="4062312" cy="37546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099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8000" y="6517800"/>
            <a:ext cx="4067381" cy="2376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9" b="1">
                <a:solidFill>
                  <a:srgbClr val="CC0000"/>
                </a:solidFill>
              </a:defRPr>
            </a:lvl1pPr>
          </a:lstStyle>
          <a:p>
            <a:fld id="{FAADA063-12EF-40E4-868B-86746F500345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2A70723-EC61-4846-A635-3D665E62D0D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42681" y="6096600"/>
            <a:ext cx="1132920" cy="60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1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21" r:id="rId2"/>
    <p:sldLayoutId id="2147483724" r:id="rId3"/>
    <p:sldLayoutId id="2147483723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</p:sldLayoutIdLst>
  <p:txStyles>
    <p:titleStyle>
      <a:lvl1pPr algn="l" defTabSz="914312" rtl="0" eaLnBrk="1" latinLnBrk="0" hangingPunct="1">
        <a:lnSpc>
          <a:spcPct val="90000"/>
        </a:lnSpc>
        <a:spcBef>
          <a:spcPct val="0"/>
        </a:spcBef>
        <a:buNone/>
        <a:tabLst/>
        <a:defRPr sz="4000" b="1" kern="1200">
          <a:solidFill>
            <a:srgbClr val="CC0000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12" rtl="0" eaLnBrk="1" latinLnBrk="0" hangingPunct="1">
        <a:lnSpc>
          <a:spcPct val="90000"/>
        </a:lnSpc>
        <a:spcBef>
          <a:spcPts val="1001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5" indent="-228577" algn="l" defTabSz="914312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9" indent="-228577" algn="l" defTabSz="914312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6" indent="-228577" algn="l" defTabSz="914312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04" indent="-228577" algn="l" defTabSz="914312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58" indent="-228577" algn="l" defTabSz="91431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514" indent="-228577" algn="l" defTabSz="91431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0" indent="-228577" algn="l" defTabSz="91431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826" indent="-228577" algn="l" defTabSz="91431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56" algn="l" defTabSz="91431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12" algn="l" defTabSz="91431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8" algn="l" defTabSz="91431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5" algn="l" defTabSz="91431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1" algn="l" defTabSz="91431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937" algn="l" defTabSz="91431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3" algn="l" defTabSz="91431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249" algn="l" defTabSz="91431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5A946BA6-AE4F-43AD-9CB8-727D6EA5B4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nl-NL">
                <a:cs typeface="Arial"/>
              </a:rPr>
              <a:t>Omgevingswet</a:t>
            </a:r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230FCA4-21ED-40B3-933C-96D1AEE6E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cs typeface="Arial"/>
              </a:rPr>
              <a:t>Omgevingsplan wijzigen </a:t>
            </a:r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7DA5926-9616-4FC6-BC26-2A420BE91F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nl-NL">
                <a:cs typeface="Arial"/>
              </a:rPr>
              <a:t>19-05-2022</a:t>
            </a:r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113AF43-641F-4443-AC60-34417945A4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nl-NL" sz="1600" dirty="0" err="1">
                <a:cs typeface="Arial"/>
              </a:rPr>
              <a:t>Daniele</a:t>
            </a:r>
            <a:r>
              <a:rPr lang="nl-NL" sz="1600" dirty="0">
                <a:cs typeface="Arial"/>
              </a:rPr>
              <a:t> Mores, Recordmanager afdeling Ruimte </a:t>
            </a:r>
          </a:p>
        </p:txBody>
      </p:sp>
    </p:spTree>
    <p:extLst>
      <p:ext uri="{BB962C8B-B14F-4D97-AF65-F5344CB8AC3E}">
        <p14:creationId xmlns:p14="http://schemas.microsoft.com/office/powerpoint/2010/main" val="3922703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>
            <a:extLst>
              <a:ext uri="{FF2B5EF4-FFF2-40B4-BE49-F238E27FC236}">
                <a16:creationId xmlns:a16="http://schemas.microsoft.com/office/drawing/2014/main" id="{3DCB78D8-28CF-7936-53A1-893C897DC3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0265" y="73822"/>
            <a:ext cx="9861879" cy="6718980"/>
          </a:xfrm>
        </p:spPr>
      </p:pic>
    </p:spTree>
    <p:extLst>
      <p:ext uri="{BB962C8B-B14F-4D97-AF65-F5344CB8AC3E}">
        <p14:creationId xmlns:p14="http://schemas.microsoft.com/office/powerpoint/2010/main" val="59310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B559F9-BD74-46EE-9FAE-62886CDFF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cs typeface="Arial"/>
              </a:rPr>
              <a:t>Verleden en (nog even) heden: bestemmingsplan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71A569-781F-4CBB-A591-D4C974FC9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374" y="2060464"/>
            <a:ext cx="11328626" cy="38478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7965" indent="-227965"/>
            <a:r>
              <a:rPr lang="nl-NL" dirty="0">
                <a:cs typeface="Arial"/>
              </a:rPr>
              <a:t>Team opereert als een eiland</a:t>
            </a:r>
          </a:p>
          <a:p>
            <a:pPr marL="227965" indent="-227965"/>
            <a:r>
              <a:rPr lang="nl-NL" dirty="0">
                <a:cs typeface="Arial"/>
              </a:rPr>
              <a:t>Start van het proces komt op allerlei manieren binnen (en wordt vaak niet goed vastgelegd)</a:t>
            </a:r>
          </a:p>
          <a:p>
            <a:pPr marL="227965" indent="-227965"/>
            <a:r>
              <a:rPr lang="nl-NL" dirty="0">
                <a:cs typeface="Arial"/>
              </a:rPr>
              <a:t>Ondersteuning (één persoon) zorgt voor archivering in Zaaksysteem</a:t>
            </a:r>
          </a:p>
        </p:txBody>
      </p:sp>
    </p:spTree>
    <p:extLst>
      <p:ext uri="{BB962C8B-B14F-4D97-AF65-F5344CB8AC3E}">
        <p14:creationId xmlns:p14="http://schemas.microsoft.com/office/powerpoint/2010/main" val="2629562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605BA7-C187-4210-A5E3-BFC9FB1F1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Programma Omgevingswet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155F4D-66E1-4A94-8EA8-C78F4744B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l-NL">
              <a:cs typeface="Arial"/>
            </a:endParaRPr>
          </a:p>
          <a:p>
            <a:pPr marL="227965" indent="-227965"/>
            <a:r>
              <a:rPr lang="nl-NL" dirty="0">
                <a:cs typeface="Arial"/>
              </a:rPr>
              <a:t>Implementatie nieuwe wet</a:t>
            </a:r>
          </a:p>
          <a:p>
            <a:pPr marL="227965" indent="-227965"/>
            <a:r>
              <a:rPr lang="nl-NL" dirty="0">
                <a:cs typeface="Arial"/>
              </a:rPr>
              <a:t>Ontwerpen van de nieuwe processen</a:t>
            </a:r>
          </a:p>
          <a:p>
            <a:pPr marL="227965" indent="-227965"/>
            <a:r>
              <a:rPr lang="nl-NL" dirty="0">
                <a:cs typeface="Arial"/>
              </a:rPr>
              <a:t>Nieuwe manier van werken (gericht op ketensamenwerking, integrale advisering, ja mits houding)</a:t>
            </a:r>
            <a:endParaRPr lang="nl-NL"/>
          </a:p>
          <a:p>
            <a:pPr marL="227965" indent="-227965"/>
            <a:r>
              <a:rPr lang="nl-NL" err="1">
                <a:cs typeface="Arial" panose="020B0604020202020204"/>
              </a:rPr>
              <a:t>Praktijkstarten</a:t>
            </a:r>
            <a:endParaRPr lang="nl-NL">
              <a:cs typeface="Arial" panose="020B0604020202020204"/>
            </a:endParaRPr>
          </a:p>
          <a:p>
            <a:pPr marL="227965" indent="-227965"/>
            <a:endParaRPr lang="nl-NL">
              <a:cs typeface="Arial" panose="020B0604020202020204"/>
            </a:endParaRPr>
          </a:p>
          <a:p>
            <a:pPr marL="227965" indent="-227965"/>
            <a:endParaRPr lang="nl-NL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644054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CDF407-5F7D-4B5A-9F72-EBA95F3BC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cs typeface="Arial"/>
              </a:rPr>
              <a:t>(nabije) Toekomst: Omgevingsplan wijzigen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C1E8DB-9DF4-4363-98E4-E69BFB655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374" y="2074071"/>
            <a:ext cx="11328626" cy="38342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7965" indent="-227965"/>
            <a:r>
              <a:rPr lang="nl-NL" dirty="0">
                <a:cs typeface="Arial" panose="020B0604020202020204"/>
              </a:rPr>
              <a:t>Team samenwerken met de rest van de organisatie (integraal team samengesteld vanuit diverse disciplines en afdelingen)</a:t>
            </a:r>
            <a:endParaRPr lang="nl-NL" dirty="0"/>
          </a:p>
          <a:p>
            <a:pPr marL="227965" indent="-227965"/>
            <a:r>
              <a:rPr lang="nl-NL" dirty="0">
                <a:cs typeface="Arial" panose="020B0604020202020204"/>
              </a:rPr>
              <a:t>Via e-formulier indienen van aanvraag</a:t>
            </a:r>
          </a:p>
          <a:p>
            <a:pPr marL="227965" indent="-227965"/>
            <a:r>
              <a:rPr lang="nl-NL" dirty="0">
                <a:cs typeface="Arial" panose="020B0604020202020204"/>
              </a:rPr>
              <a:t>Niet alleen de ondersteuners zorgen voor de archivering</a:t>
            </a:r>
          </a:p>
        </p:txBody>
      </p:sp>
    </p:spTree>
    <p:extLst>
      <p:ext uri="{BB962C8B-B14F-4D97-AF65-F5344CB8AC3E}">
        <p14:creationId xmlns:p14="http://schemas.microsoft.com/office/powerpoint/2010/main" val="3038742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72A347-763A-47C7-BDD2-2C3627FD3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cs typeface="Arial"/>
              </a:rPr>
              <a:t>Inhoudelijke verschillen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79D40A-BCC4-4B6F-89A6-2CC2CF201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7965" indent="-227965">
              <a:lnSpc>
                <a:spcPct val="100000"/>
              </a:lnSpc>
            </a:pPr>
            <a:r>
              <a:rPr lang="nl-NL" dirty="0">
                <a:cs typeface="Arial"/>
              </a:rPr>
              <a:t>Bestemmingsplan: eigenlijk 2 processen met twee keer bestuurlijke besluitvorming, zienswijzen, publicatie: ontwerpbestemmingsplan en definitief bestemmingsplan. Omgevingsplan wijzigen niet. </a:t>
            </a:r>
            <a:endParaRPr lang="nl-NL" dirty="0"/>
          </a:p>
          <a:p>
            <a:pPr marL="227965" indent="-227965">
              <a:lnSpc>
                <a:spcPct val="100000"/>
              </a:lnSpc>
            </a:pPr>
            <a:r>
              <a:rPr lang="nl-NL" dirty="0">
                <a:cs typeface="Arial"/>
              </a:rPr>
              <a:t>Integraal team werkt samen aan het wijzigen van het Omgevingsplan</a:t>
            </a:r>
          </a:p>
          <a:p>
            <a:pPr marL="227965" indent="-227965">
              <a:lnSpc>
                <a:spcPct val="100000"/>
              </a:lnSpc>
            </a:pPr>
            <a:r>
              <a:rPr lang="nl-NL" dirty="0">
                <a:cs typeface="Arial"/>
              </a:rPr>
              <a:t>Meer participatie voor het Omgevingsplan (niet alleen zienswijzen...)</a:t>
            </a:r>
          </a:p>
          <a:p>
            <a:pPr marL="227965" indent="-227965">
              <a:lnSpc>
                <a:spcPct val="100000"/>
              </a:lnSpc>
            </a:pPr>
            <a:endParaRPr lang="nl-NL" dirty="0"/>
          </a:p>
          <a:p>
            <a:pPr marL="227965" indent="-227965">
              <a:lnSpc>
                <a:spcPct val="100000"/>
              </a:lnSpc>
            </a:pPr>
            <a:endParaRPr lang="nl-NL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3586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AF422F-6B9B-4D7E-80BC-22AC9C9CB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00" y="457199"/>
            <a:ext cx="7271990" cy="1015094"/>
          </a:xfrm>
        </p:spPr>
        <p:txBody>
          <a:bodyPr anchor="b">
            <a:normAutofit/>
          </a:bodyPr>
          <a:lstStyle/>
          <a:p>
            <a:r>
              <a:rPr lang="nl-NL" sz="4000" dirty="0"/>
              <a:t>Werk in uitvoering</a:t>
            </a:r>
          </a:p>
        </p:txBody>
      </p:sp>
      <p:pic>
        <p:nvPicPr>
          <p:cNvPr id="4" name="Afbeelding 4" descr="Afbeelding met tekst, teken&#10;&#10;Automatisch gegenereerde beschrijving">
            <a:extLst>
              <a:ext uri="{FF2B5EF4-FFF2-40B4-BE49-F238E27FC236}">
                <a16:creationId xmlns:a16="http://schemas.microsoft.com/office/drawing/2014/main" id="{7ACB906A-4012-2633-8A15-C3BDDD8AE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2439" y="552449"/>
            <a:ext cx="3782697" cy="5403855"/>
          </a:xfrm>
          <a:prstGeom prst="rect">
            <a:avLst/>
          </a:prstGeom>
          <a:noFill/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D39EA6-754E-4394-8AFA-F08F0BBB1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0000" y="1975758"/>
            <a:ext cx="7516919" cy="38115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Char char="•"/>
            </a:pPr>
            <a:r>
              <a:rPr lang="nl-NL" sz="2400" dirty="0"/>
              <a:t>Uitdaging: collega's meenemen in nieuwe manier van werken </a:t>
            </a:r>
            <a:endParaRPr lang="nl-NL" sz="2400" dirty="0">
              <a:cs typeface="Arial"/>
            </a:endParaRPr>
          </a:p>
          <a:p>
            <a:pPr marL="342900" indent="-342900">
              <a:buChar char="•"/>
            </a:pPr>
            <a:r>
              <a:rPr lang="nl-NL" sz="2400" dirty="0"/>
              <a:t>Onduidelijkheden rondom </a:t>
            </a:r>
            <a:r>
              <a:rPr lang="nl-NL" sz="2400" dirty="0" err="1"/>
              <a:t>RxBase</a:t>
            </a:r>
            <a:r>
              <a:rPr lang="nl-NL" sz="2400" dirty="0"/>
              <a:t> (plansoftware), tijdreizen en duurzame vastlegging daarvan; koppeling met ons Zaaksysteem?</a:t>
            </a:r>
            <a:endParaRPr lang="nl-NL" sz="2400" dirty="0">
              <a:cs typeface="Arial"/>
            </a:endParaRPr>
          </a:p>
          <a:p>
            <a:pPr marL="342900" indent="-342900">
              <a:buChar char="•"/>
            </a:pPr>
            <a:r>
              <a:rPr lang="nl-NL" sz="2400" dirty="0"/>
              <a:t>Praktijkstart in het najaar</a:t>
            </a:r>
            <a:endParaRPr lang="nl-NL" sz="2400" dirty="0">
              <a:cs typeface="Arial"/>
            </a:endParaRPr>
          </a:p>
          <a:p>
            <a:pPr marL="342900" indent="-342900">
              <a:buChar char="•"/>
            </a:pPr>
            <a:r>
              <a:rPr lang="nl-NL" sz="2400" dirty="0"/>
              <a:t>Onzekerheid rondom besluitvorming in het proces: elke wijziging of één/paar keer per jaar?</a:t>
            </a:r>
            <a:endParaRPr lang="nl-NL" sz="2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748229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Gemeente Utrecht">
      <a:dk1>
        <a:sysClr val="windowText" lastClr="000000"/>
      </a:dk1>
      <a:lt1>
        <a:sysClr val="window" lastClr="FFFFFF"/>
      </a:lt1>
      <a:dk2>
        <a:srgbClr val="7F7F7F"/>
      </a:dk2>
      <a:lt2>
        <a:srgbClr val="E7E6E6"/>
      </a:lt2>
      <a:accent1>
        <a:srgbClr val="CC0000"/>
      </a:accent1>
      <a:accent2>
        <a:srgbClr val="FFB70B"/>
      </a:accent2>
      <a:accent3>
        <a:srgbClr val="006DFF"/>
      </a:accent3>
      <a:accent4>
        <a:srgbClr val="FFC000"/>
      </a:accent4>
      <a:accent5>
        <a:srgbClr val="75757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75000"/>
          </a:srgbClr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91440" tIns="45720" rIns="91440" bIns="45720" rtlCol="0" anchor="ctr">
        <a:normAutofit fontScale="32500" lnSpcReduction="20000"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1" id="{366AB6A8-49BF-4E3F-BBDE-A80E895D2D11}" vid="{35BD3495-4C22-4B2E-8211-F3174E4A0F4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79AC081F1EA545875FD8DCD9B709FA" ma:contentTypeVersion="18" ma:contentTypeDescription="Create a new document." ma:contentTypeScope="" ma:versionID="13c0a23065d9a49ac9a814ac843676c1">
  <xsd:schema xmlns:xsd="http://www.w3.org/2001/XMLSchema" xmlns:xs="http://www.w3.org/2001/XMLSchema" xmlns:p="http://schemas.microsoft.com/office/2006/metadata/properties" xmlns:ns2="0941c815-8673-45d9-bee9-a1453d13a96d" xmlns:ns3="da01d95d-9a53-4690-91f2-3ea4d21374f2" targetNamespace="http://schemas.microsoft.com/office/2006/metadata/properties" ma:root="true" ma:fieldsID="ffed2328b44d3216ab2e4b28d8992e7a" ns2:_="" ns3:_="">
    <xsd:import namespace="0941c815-8673-45d9-bee9-a1453d13a96d"/>
    <xsd:import namespace="da01d95d-9a53-4690-91f2-3ea4d21374f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41c815-8673-45d9-bee9-a1453d13a9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2c36e3-81a3-4f8c-bfa2-ac1adf0ae0c5}" ma:internalName="TaxCatchAll" ma:showField="CatchAllData" ma:web="0941c815-8673-45d9-bee9-a1453d13a9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01d95d-9a53-4690-91f2-3ea4d21374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ceaa658-fae8-49cd-a23d-c95849ea14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941c815-8673-45d9-bee9-a1453d13a96d" xsi:nil="true"/>
    <lcf76f155ced4ddcb4097134ff3c332f xmlns="da01d95d-9a53-4690-91f2-3ea4d21374f2">
      <Terms xmlns="http://schemas.microsoft.com/office/infopath/2007/PartnerControls"/>
    </lcf76f155ced4ddcb4097134ff3c332f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F7F3A04-662F-490B-BE3F-0DC3895D875E}"/>
</file>

<file path=customXml/itemProps2.xml><?xml version="1.0" encoding="utf-8"?>
<ds:datastoreItem xmlns:ds="http://schemas.openxmlformats.org/officeDocument/2006/customXml" ds:itemID="{C0115D4E-4116-4861-901F-778F9C5A62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126E0F-D29E-4DA1-9041-8AD756FA91C2}">
  <ds:schemaRefs>
    <ds:schemaRef ds:uri="5db93393-e915-4a19-a706-a714417de341"/>
    <ds:schemaRef ds:uri="9c643ea4-a157-4469-8e9d-2bccc079a682"/>
    <ds:schemaRef ds:uri="http://schemas.microsoft.com/office/2006/metadata/properties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A53BE73E-1EFE-4947-90B6-A39FCFFA444D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Breedbeeld</PresentationFormat>
  <Slides>7</Slides>
  <Notes>0</Notes>
  <HiddenSlides>0</HiddenSlide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7</vt:i4>
      </vt:variant>
    </vt:vector>
  </HeadingPairs>
  <TitlesOfParts>
    <vt:vector size="9" baseType="lpstr">
      <vt:lpstr>Kantoorthema</vt:lpstr>
      <vt:lpstr>Kantoorthema</vt:lpstr>
      <vt:lpstr>Omgevingsplan wijzigen </vt:lpstr>
      <vt:lpstr>PowerPoint-presentatie</vt:lpstr>
      <vt:lpstr>Verleden en (nog even) heden: bestemmingsplan</vt:lpstr>
      <vt:lpstr>Programma Omgevingswet</vt:lpstr>
      <vt:lpstr>(nabije) Toekomst: Omgevingsplan wijzigen</vt:lpstr>
      <vt:lpstr>Inhoudelijke verschillen</vt:lpstr>
      <vt:lpstr>Werk in uitvoering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/>
  <cp:revision>163</cp:revision>
  <dcterms:created xsi:type="dcterms:W3CDTF">2022-05-13T08:38:40Z</dcterms:created>
  <dcterms:modified xsi:type="dcterms:W3CDTF">2022-05-20T07:39:41Z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0x0101000979AC081F1EA545875FD8DCD9B709FA</vt:lpwstr>
  </property>
  <property fmtid="{D5CDD505-2E9C-101B-9397-08002B2CF9AE}" pid="3" name="MediaServiceImageTags">
    <vt:lpwstr/>
  </property>
  <property fmtid="{D5CDD505-2E9C-101B-9397-08002B2CF9AE}" pid="4" name="_dlc_DocIdItemGuid">
    <vt:lpwstr>56bf2d2f-ce31-45de-aa52-d5a24911ad04</vt:lpwstr>
  </property>
  <property fmtid="{D5CDD505-2E9C-101B-9397-08002B2CF9AE}" pid="5" name="Documentsoort">
    <vt:lpwstr/>
  </property>
</Properties>
</file>