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20"/>
  </p:notesMasterIdLst>
  <p:sldIdLst>
    <p:sldId id="256" r:id="rId6"/>
    <p:sldId id="257" r:id="rId7"/>
    <p:sldId id="258" r:id="rId8"/>
    <p:sldId id="259" r:id="rId9"/>
    <p:sldId id="260" r:id="rId10"/>
    <p:sldId id="261" r:id="rId11"/>
    <p:sldId id="263" r:id="rId12"/>
    <p:sldId id="264" r:id="rId13"/>
    <p:sldId id="265" r:id="rId14"/>
    <p:sldId id="269" r:id="rId15"/>
    <p:sldId id="266" r:id="rId16"/>
    <p:sldId id="267" r:id="rId17"/>
    <p:sldId id="268" r:id="rId18"/>
    <p:sldId id="262" r:id="rId19"/>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1C77DF3-5508-4201-BD01-61F3DC6335A5}" v="1" dt="2022-04-22T13:59:30.752"/>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Geen stijl, tabel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59" autoAdjust="0"/>
    <p:restoredTop sz="94660"/>
  </p:normalViewPr>
  <p:slideViewPr>
    <p:cSldViewPr snapToGrid="0">
      <p:cViewPr varScale="1">
        <p:scale>
          <a:sx n="86" d="100"/>
          <a:sy n="86" d="100"/>
        </p:scale>
        <p:origin x="379"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22" Type="http://schemas.openxmlformats.org/officeDocument/2006/relationships/viewProps" Target="viewProps.xml"/><Relationship Id="rId9" Type="http://schemas.openxmlformats.org/officeDocument/2006/relationships/slide" Target="slides/slide4.xml"/><Relationship Id="rId14" Type="http://schemas.openxmlformats.org/officeDocument/2006/relationships/slide" Target="slides/slide9.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ost van Koutrik" userId="4d5b4bea-b40d-4dd8-9835-73f4dca1c2d1" providerId="ADAL" clId="{F1C77DF3-5508-4201-BD01-61F3DC6335A5}"/>
    <pc:docChg chg="custSel modSld">
      <pc:chgData name="Joost van Koutrik" userId="4d5b4bea-b40d-4dd8-9835-73f4dca1c2d1" providerId="ADAL" clId="{F1C77DF3-5508-4201-BD01-61F3DC6335A5}" dt="2022-04-22T14:00:31.901" v="72"/>
      <pc:docMkLst>
        <pc:docMk/>
      </pc:docMkLst>
      <pc:sldChg chg="modSp mod">
        <pc:chgData name="Joost van Koutrik" userId="4d5b4bea-b40d-4dd8-9835-73f4dca1c2d1" providerId="ADAL" clId="{F1C77DF3-5508-4201-BD01-61F3DC6335A5}" dt="2022-04-22T13:59:41.458" v="31" actId="20577"/>
        <pc:sldMkLst>
          <pc:docMk/>
          <pc:sldMk cId="1882481813" sldId="263"/>
        </pc:sldMkLst>
        <pc:spChg chg="mod">
          <ac:chgData name="Joost van Koutrik" userId="4d5b4bea-b40d-4dd8-9835-73f4dca1c2d1" providerId="ADAL" clId="{F1C77DF3-5508-4201-BD01-61F3DC6335A5}" dt="2022-04-22T13:59:41.458" v="31" actId="20577"/>
          <ac:spMkLst>
            <pc:docMk/>
            <pc:sldMk cId="1882481813" sldId="263"/>
            <ac:spMk id="3" creationId="{00000000-0000-0000-0000-000000000000}"/>
          </ac:spMkLst>
        </pc:spChg>
      </pc:sldChg>
      <pc:sldChg chg="modSp mod">
        <pc:chgData name="Joost van Koutrik" userId="4d5b4bea-b40d-4dd8-9835-73f4dca1c2d1" providerId="ADAL" clId="{F1C77DF3-5508-4201-BD01-61F3DC6335A5}" dt="2022-04-22T13:59:55.002" v="42" actId="20577"/>
        <pc:sldMkLst>
          <pc:docMk/>
          <pc:sldMk cId="223088204" sldId="264"/>
        </pc:sldMkLst>
        <pc:spChg chg="mod">
          <ac:chgData name="Joost van Koutrik" userId="4d5b4bea-b40d-4dd8-9835-73f4dca1c2d1" providerId="ADAL" clId="{F1C77DF3-5508-4201-BD01-61F3DC6335A5}" dt="2022-04-22T13:59:55.002" v="42" actId="20577"/>
          <ac:spMkLst>
            <pc:docMk/>
            <pc:sldMk cId="223088204" sldId="264"/>
            <ac:spMk id="3" creationId="{00000000-0000-0000-0000-000000000000}"/>
          </ac:spMkLst>
        </pc:spChg>
      </pc:sldChg>
      <pc:sldChg chg="modSp mod">
        <pc:chgData name="Joost van Koutrik" userId="4d5b4bea-b40d-4dd8-9835-73f4dca1c2d1" providerId="ADAL" clId="{F1C77DF3-5508-4201-BD01-61F3DC6335A5}" dt="2022-04-22T14:00:00.524" v="44"/>
        <pc:sldMkLst>
          <pc:docMk/>
          <pc:sldMk cId="3348909228" sldId="265"/>
        </pc:sldMkLst>
        <pc:spChg chg="mod">
          <ac:chgData name="Joost van Koutrik" userId="4d5b4bea-b40d-4dd8-9835-73f4dca1c2d1" providerId="ADAL" clId="{F1C77DF3-5508-4201-BD01-61F3DC6335A5}" dt="2022-04-22T14:00:00.524" v="44"/>
          <ac:spMkLst>
            <pc:docMk/>
            <pc:sldMk cId="3348909228" sldId="265"/>
            <ac:spMk id="3" creationId="{00000000-0000-0000-0000-000000000000}"/>
          </ac:spMkLst>
        </pc:spChg>
      </pc:sldChg>
      <pc:sldChg chg="modSp mod">
        <pc:chgData name="Joost van Koutrik" userId="4d5b4bea-b40d-4dd8-9835-73f4dca1c2d1" providerId="ADAL" clId="{F1C77DF3-5508-4201-BD01-61F3DC6335A5}" dt="2022-04-22T14:00:08.404" v="56" actId="20577"/>
        <pc:sldMkLst>
          <pc:docMk/>
          <pc:sldMk cId="3906688439" sldId="266"/>
        </pc:sldMkLst>
        <pc:spChg chg="mod">
          <ac:chgData name="Joost van Koutrik" userId="4d5b4bea-b40d-4dd8-9835-73f4dca1c2d1" providerId="ADAL" clId="{F1C77DF3-5508-4201-BD01-61F3DC6335A5}" dt="2022-04-22T14:00:08.404" v="56" actId="20577"/>
          <ac:spMkLst>
            <pc:docMk/>
            <pc:sldMk cId="3906688439" sldId="266"/>
            <ac:spMk id="3" creationId="{00000000-0000-0000-0000-000000000000}"/>
          </ac:spMkLst>
        </pc:spChg>
      </pc:sldChg>
      <pc:sldChg chg="modSp mod">
        <pc:chgData name="Joost van Koutrik" userId="4d5b4bea-b40d-4dd8-9835-73f4dca1c2d1" providerId="ADAL" clId="{F1C77DF3-5508-4201-BD01-61F3DC6335A5}" dt="2022-04-22T14:00:28.306" v="71" actId="20577"/>
        <pc:sldMkLst>
          <pc:docMk/>
          <pc:sldMk cId="2032830277" sldId="267"/>
        </pc:sldMkLst>
        <pc:spChg chg="mod">
          <ac:chgData name="Joost van Koutrik" userId="4d5b4bea-b40d-4dd8-9835-73f4dca1c2d1" providerId="ADAL" clId="{F1C77DF3-5508-4201-BD01-61F3DC6335A5}" dt="2022-04-22T14:00:28.306" v="71" actId="20577"/>
          <ac:spMkLst>
            <pc:docMk/>
            <pc:sldMk cId="2032830277" sldId="267"/>
            <ac:spMk id="3" creationId="{00000000-0000-0000-0000-000000000000}"/>
          </ac:spMkLst>
        </pc:spChg>
      </pc:sldChg>
      <pc:sldChg chg="modSp mod">
        <pc:chgData name="Joost van Koutrik" userId="4d5b4bea-b40d-4dd8-9835-73f4dca1c2d1" providerId="ADAL" clId="{F1C77DF3-5508-4201-BD01-61F3DC6335A5}" dt="2022-04-22T14:00:31.901" v="72"/>
        <pc:sldMkLst>
          <pc:docMk/>
          <pc:sldMk cId="1911021706" sldId="268"/>
        </pc:sldMkLst>
        <pc:spChg chg="mod">
          <ac:chgData name="Joost van Koutrik" userId="4d5b4bea-b40d-4dd8-9835-73f4dca1c2d1" providerId="ADAL" clId="{F1C77DF3-5508-4201-BD01-61F3DC6335A5}" dt="2022-04-22T14:00:31.901" v="72"/>
          <ac:spMkLst>
            <pc:docMk/>
            <pc:sldMk cId="1911021706" sldId="268"/>
            <ac:spMk id="3" creationId="{00000000-0000-0000-0000-000000000000}"/>
          </ac:spMkLst>
        </pc:spChg>
      </pc:sldChg>
      <pc:sldChg chg="modSp mod">
        <pc:chgData name="Joost van Koutrik" userId="4d5b4bea-b40d-4dd8-9835-73f4dca1c2d1" providerId="ADAL" clId="{F1C77DF3-5508-4201-BD01-61F3DC6335A5}" dt="2022-04-22T14:00:03.806" v="45"/>
        <pc:sldMkLst>
          <pc:docMk/>
          <pc:sldMk cId="1367383743" sldId="269"/>
        </pc:sldMkLst>
        <pc:spChg chg="mod">
          <ac:chgData name="Joost van Koutrik" userId="4d5b4bea-b40d-4dd8-9835-73f4dca1c2d1" providerId="ADAL" clId="{F1C77DF3-5508-4201-BD01-61F3DC6335A5}" dt="2022-04-22T14:00:03.806" v="45"/>
          <ac:spMkLst>
            <pc:docMk/>
            <pc:sldMk cId="1367383743" sldId="269"/>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9633C4-222E-45C6-B3DF-92A8A3BBFD30}" type="datetimeFigureOut">
              <a:rPr lang="nl-NL" smtClean="0"/>
              <a:t>22-4-2022</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C2E357-D002-4EED-8A55-B5BBDE013A5E}" type="slidenum">
              <a:rPr lang="nl-NL" smtClean="0"/>
              <a:t>‹nr.›</a:t>
            </a:fld>
            <a:endParaRPr lang="nl-NL"/>
          </a:p>
        </p:txBody>
      </p:sp>
    </p:spTree>
    <p:extLst>
      <p:ext uri="{BB962C8B-B14F-4D97-AF65-F5344CB8AC3E}">
        <p14:creationId xmlns:p14="http://schemas.microsoft.com/office/powerpoint/2010/main" val="32760080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endParaRPr lang="de-DE"/>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de-DE"/>
          </a:p>
        </p:txBody>
      </p:sp>
      <p:sp>
        <p:nvSpPr>
          <p:cNvPr id="4" name="Tijdelijke aanduiding voor datum 3"/>
          <p:cNvSpPr>
            <a:spLocks noGrp="1"/>
          </p:cNvSpPr>
          <p:nvPr>
            <p:ph type="dt" sz="half" idx="10"/>
          </p:nvPr>
        </p:nvSpPr>
        <p:spPr/>
        <p:txBody>
          <a:bodyPr/>
          <a:lstStyle/>
          <a:p>
            <a:fld id="{C76D619B-4937-4E31-9152-6E506AA0196E}" type="datetime1">
              <a:rPr lang="de-DE" smtClean="0"/>
              <a:t>22.04.2022</a:t>
            </a:fld>
            <a:endParaRPr lang="de-DE"/>
          </a:p>
        </p:txBody>
      </p:sp>
      <p:sp>
        <p:nvSpPr>
          <p:cNvPr id="5" name="Tijdelijke aanduiding voor voettekst 4"/>
          <p:cNvSpPr>
            <a:spLocks noGrp="1"/>
          </p:cNvSpPr>
          <p:nvPr>
            <p:ph type="ftr" sz="quarter" idx="11"/>
          </p:nvPr>
        </p:nvSpPr>
        <p:spPr/>
        <p:txBody>
          <a:bodyPr/>
          <a:lstStyle/>
          <a:p>
            <a:endParaRPr lang="de-DE"/>
          </a:p>
        </p:txBody>
      </p:sp>
      <p:sp>
        <p:nvSpPr>
          <p:cNvPr id="6" name="Tijdelijke aanduiding voor dianummer 5"/>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42492990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de-DE"/>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4" name="Tijdelijke aanduiding voor datum 3"/>
          <p:cNvSpPr>
            <a:spLocks noGrp="1"/>
          </p:cNvSpPr>
          <p:nvPr>
            <p:ph type="dt" sz="half" idx="10"/>
          </p:nvPr>
        </p:nvSpPr>
        <p:spPr/>
        <p:txBody>
          <a:bodyPr/>
          <a:lstStyle/>
          <a:p>
            <a:fld id="{6D05EDE0-2EBE-4B11-8441-34B8C638EC1E}" type="datetime1">
              <a:rPr lang="de-DE" smtClean="0"/>
              <a:t>22.04.2022</a:t>
            </a:fld>
            <a:endParaRPr lang="de-DE"/>
          </a:p>
        </p:txBody>
      </p:sp>
      <p:sp>
        <p:nvSpPr>
          <p:cNvPr id="5" name="Tijdelijke aanduiding voor voettekst 4"/>
          <p:cNvSpPr>
            <a:spLocks noGrp="1"/>
          </p:cNvSpPr>
          <p:nvPr>
            <p:ph type="ftr" sz="quarter" idx="11"/>
          </p:nvPr>
        </p:nvSpPr>
        <p:spPr/>
        <p:txBody>
          <a:bodyPr/>
          <a:lstStyle/>
          <a:p>
            <a:endParaRPr lang="de-DE"/>
          </a:p>
        </p:txBody>
      </p:sp>
      <p:sp>
        <p:nvSpPr>
          <p:cNvPr id="6" name="Tijdelijke aanduiding voor dianummer 5"/>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515967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a:t>Klik om de stijl te bewerken</a:t>
            </a:r>
            <a:endParaRPr lang="de-DE"/>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4" name="Tijdelijke aanduiding voor datum 3"/>
          <p:cNvSpPr>
            <a:spLocks noGrp="1"/>
          </p:cNvSpPr>
          <p:nvPr>
            <p:ph type="dt" sz="half" idx="10"/>
          </p:nvPr>
        </p:nvSpPr>
        <p:spPr/>
        <p:txBody>
          <a:bodyPr/>
          <a:lstStyle/>
          <a:p>
            <a:fld id="{B6F88EDD-C435-4E32-89E0-4B6E803DF53B}" type="datetime1">
              <a:rPr lang="de-DE" smtClean="0"/>
              <a:t>22.04.2022</a:t>
            </a:fld>
            <a:endParaRPr lang="de-DE"/>
          </a:p>
        </p:txBody>
      </p:sp>
      <p:sp>
        <p:nvSpPr>
          <p:cNvPr id="5" name="Tijdelijke aanduiding voor voettekst 4"/>
          <p:cNvSpPr>
            <a:spLocks noGrp="1"/>
          </p:cNvSpPr>
          <p:nvPr>
            <p:ph type="ftr" sz="quarter" idx="11"/>
          </p:nvPr>
        </p:nvSpPr>
        <p:spPr/>
        <p:txBody>
          <a:bodyPr/>
          <a:lstStyle/>
          <a:p>
            <a:endParaRPr lang="de-DE"/>
          </a:p>
        </p:txBody>
      </p:sp>
      <p:sp>
        <p:nvSpPr>
          <p:cNvPr id="6" name="Tijdelijke aanduiding voor dianummer 5"/>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3231119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de-DE"/>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4" name="Tijdelijke aanduiding voor datum 3"/>
          <p:cNvSpPr>
            <a:spLocks noGrp="1"/>
          </p:cNvSpPr>
          <p:nvPr>
            <p:ph type="dt" sz="half" idx="10"/>
          </p:nvPr>
        </p:nvSpPr>
        <p:spPr/>
        <p:txBody>
          <a:bodyPr/>
          <a:lstStyle/>
          <a:p>
            <a:fld id="{6556D1D4-3A81-4186-8C4F-4077A5A6D2C0}" type="datetime1">
              <a:rPr lang="de-DE" smtClean="0"/>
              <a:t>22.04.2022</a:t>
            </a:fld>
            <a:endParaRPr lang="de-DE"/>
          </a:p>
        </p:txBody>
      </p:sp>
      <p:sp>
        <p:nvSpPr>
          <p:cNvPr id="5" name="Tijdelijke aanduiding voor voettekst 4"/>
          <p:cNvSpPr>
            <a:spLocks noGrp="1"/>
          </p:cNvSpPr>
          <p:nvPr>
            <p:ph type="ftr" sz="quarter" idx="11"/>
          </p:nvPr>
        </p:nvSpPr>
        <p:spPr/>
        <p:txBody>
          <a:bodyPr/>
          <a:lstStyle/>
          <a:p>
            <a:endParaRPr lang="de-DE"/>
          </a:p>
        </p:txBody>
      </p:sp>
      <p:sp>
        <p:nvSpPr>
          <p:cNvPr id="6" name="Tijdelijke aanduiding voor dianummer 5"/>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3885912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a:t>Klik om de stijl te bewerken</a:t>
            </a:r>
            <a:endParaRPr lang="de-DE"/>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p>
            <a:fld id="{38A56BB0-17D5-49E2-8E11-AFC5ADB4CD90}" type="datetime1">
              <a:rPr lang="de-DE" smtClean="0"/>
              <a:t>22.04.2022</a:t>
            </a:fld>
            <a:endParaRPr lang="de-DE"/>
          </a:p>
        </p:txBody>
      </p:sp>
      <p:sp>
        <p:nvSpPr>
          <p:cNvPr id="5" name="Tijdelijke aanduiding voor voettekst 4"/>
          <p:cNvSpPr>
            <a:spLocks noGrp="1"/>
          </p:cNvSpPr>
          <p:nvPr>
            <p:ph type="ftr" sz="quarter" idx="11"/>
          </p:nvPr>
        </p:nvSpPr>
        <p:spPr/>
        <p:txBody>
          <a:bodyPr/>
          <a:lstStyle/>
          <a:p>
            <a:endParaRPr lang="de-DE"/>
          </a:p>
        </p:txBody>
      </p:sp>
      <p:sp>
        <p:nvSpPr>
          <p:cNvPr id="6" name="Tijdelijke aanduiding voor dianummer 5"/>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1843495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de-DE"/>
          </a:p>
        </p:txBody>
      </p:sp>
      <p:sp>
        <p:nvSpPr>
          <p:cNvPr id="3" name="Tijdelijke aanduiding voor inhoud 2"/>
          <p:cNvSpPr>
            <a:spLocks noGrp="1"/>
          </p:cNvSpPr>
          <p:nvPr>
            <p:ph sz="half" idx="1"/>
          </p:nvPr>
        </p:nvSpPr>
        <p:spPr>
          <a:xfrm>
            <a:off x="838200" y="1825625"/>
            <a:ext cx="5181600" cy="435133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4" name="Tijdelijke aanduiding voor inhoud 3"/>
          <p:cNvSpPr>
            <a:spLocks noGrp="1"/>
          </p:cNvSpPr>
          <p:nvPr>
            <p:ph sz="half" idx="2"/>
          </p:nvPr>
        </p:nvSpPr>
        <p:spPr>
          <a:xfrm>
            <a:off x="6172200" y="1825625"/>
            <a:ext cx="5181600" cy="435133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5" name="Tijdelijke aanduiding voor datum 4"/>
          <p:cNvSpPr>
            <a:spLocks noGrp="1"/>
          </p:cNvSpPr>
          <p:nvPr>
            <p:ph type="dt" sz="half" idx="10"/>
          </p:nvPr>
        </p:nvSpPr>
        <p:spPr/>
        <p:txBody>
          <a:bodyPr/>
          <a:lstStyle/>
          <a:p>
            <a:fld id="{1160399A-98E2-480C-958D-6BCABD7D4DA6}" type="datetime1">
              <a:rPr lang="de-DE" smtClean="0"/>
              <a:t>22.04.2022</a:t>
            </a:fld>
            <a:endParaRPr lang="de-DE"/>
          </a:p>
        </p:txBody>
      </p:sp>
      <p:sp>
        <p:nvSpPr>
          <p:cNvPr id="6" name="Tijdelijke aanduiding voor voettekst 5"/>
          <p:cNvSpPr>
            <a:spLocks noGrp="1"/>
          </p:cNvSpPr>
          <p:nvPr>
            <p:ph type="ftr" sz="quarter" idx="11"/>
          </p:nvPr>
        </p:nvSpPr>
        <p:spPr/>
        <p:txBody>
          <a:bodyPr/>
          <a:lstStyle/>
          <a:p>
            <a:endParaRPr lang="de-DE"/>
          </a:p>
        </p:txBody>
      </p:sp>
      <p:sp>
        <p:nvSpPr>
          <p:cNvPr id="7" name="Tijdelijke aanduiding voor dianummer 6"/>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9578114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a:t>Klik om de stijl te bewerken</a:t>
            </a:r>
            <a:endParaRPr lang="de-DE"/>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7" name="Tijdelijke aanduiding voor datum 6"/>
          <p:cNvSpPr>
            <a:spLocks noGrp="1"/>
          </p:cNvSpPr>
          <p:nvPr>
            <p:ph type="dt" sz="half" idx="10"/>
          </p:nvPr>
        </p:nvSpPr>
        <p:spPr/>
        <p:txBody>
          <a:bodyPr/>
          <a:lstStyle/>
          <a:p>
            <a:fld id="{5AC93032-1967-4BE0-A4A9-8F82BCA9EA36}" type="datetime1">
              <a:rPr lang="de-DE" smtClean="0"/>
              <a:t>22.04.2022</a:t>
            </a:fld>
            <a:endParaRPr lang="de-DE"/>
          </a:p>
        </p:txBody>
      </p:sp>
      <p:sp>
        <p:nvSpPr>
          <p:cNvPr id="8" name="Tijdelijke aanduiding voor voettekst 7"/>
          <p:cNvSpPr>
            <a:spLocks noGrp="1"/>
          </p:cNvSpPr>
          <p:nvPr>
            <p:ph type="ftr" sz="quarter" idx="11"/>
          </p:nvPr>
        </p:nvSpPr>
        <p:spPr/>
        <p:txBody>
          <a:bodyPr/>
          <a:lstStyle/>
          <a:p>
            <a:endParaRPr lang="de-DE"/>
          </a:p>
        </p:txBody>
      </p:sp>
      <p:sp>
        <p:nvSpPr>
          <p:cNvPr id="9" name="Tijdelijke aanduiding voor dianummer 8"/>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4148315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de-DE"/>
          </a:p>
        </p:txBody>
      </p:sp>
      <p:sp>
        <p:nvSpPr>
          <p:cNvPr id="3" name="Tijdelijke aanduiding voor datum 2"/>
          <p:cNvSpPr>
            <a:spLocks noGrp="1"/>
          </p:cNvSpPr>
          <p:nvPr>
            <p:ph type="dt" sz="half" idx="10"/>
          </p:nvPr>
        </p:nvSpPr>
        <p:spPr/>
        <p:txBody>
          <a:bodyPr/>
          <a:lstStyle/>
          <a:p>
            <a:fld id="{796DF09C-7A2B-4F2C-AFEA-76B869ADBF05}" type="datetime1">
              <a:rPr lang="de-DE" smtClean="0"/>
              <a:t>22.04.2022</a:t>
            </a:fld>
            <a:endParaRPr lang="de-DE"/>
          </a:p>
        </p:txBody>
      </p:sp>
      <p:sp>
        <p:nvSpPr>
          <p:cNvPr id="4" name="Tijdelijke aanduiding voor voettekst 3"/>
          <p:cNvSpPr>
            <a:spLocks noGrp="1"/>
          </p:cNvSpPr>
          <p:nvPr>
            <p:ph type="ftr" sz="quarter" idx="11"/>
          </p:nvPr>
        </p:nvSpPr>
        <p:spPr/>
        <p:txBody>
          <a:bodyPr/>
          <a:lstStyle/>
          <a:p>
            <a:endParaRPr lang="de-DE"/>
          </a:p>
        </p:txBody>
      </p:sp>
      <p:sp>
        <p:nvSpPr>
          <p:cNvPr id="5" name="Tijdelijke aanduiding voor dianummer 4"/>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1937782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4C7E0624-5F1F-44A8-9B84-A68B0B05F7FF}" type="datetime1">
              <a:rPr lang="de-DE" smtClean="0"/>
              <a:t>22.04.2022</a:t>
            </a:fld>
            <a:endParaRPr lang="de-DE"/>
          </a:p>
        </p:txBody>
      </p:sp>
      <p:sp>
        <p:nvSpPr>
          <p:cNvPr id="3" name="Tijdelijke aanduiding voor voettekst 2"/>
          <p:cNvSpPr>
            <a:spLocks noGrp="1"/>
          </p:cNvSpPr>
          <p:nvPr>
            <p:ph type="ftr" sz="quarter" idx="11"/>
          </p:nvPr>
        </p:nvSpPr>
        <p:spPr/>
        <p:txBody>
          <a:bodyPr/>
          <a:lstStyle/>
          <a:p>
            <a:endParaRPr lang="de-DE"/>
          </a:p>
        </p:txBody>
      </p:sp>
      <p:sp>
        <p:nvSpPr>
          <p:cNvPr id="4" name="Tijdelijke aanduiding voor dianummer 3"/>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3349604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endParaRPr lang="de-DE"/>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2F4087B4-2664-4930-9F55-C3DDC5F63114}" type="datetime1">
              <a:rPr lang="de-DE" smtClean="0"/>
              <a:t>22.04.2022</a:t>
            </a:fld>
            <a:endParaRPr lang="de-DE"/>
          </a:p>
        </p:txBody>
      </p:sp>
      <p:sp>
        <p:nvSpPr>
          <p:cNvPr id="6" name="Tijdelijke aanduiding voor voettekst 5"/>
          <p:cNvSpPr>
            <a:spLocks noGrp="1"/>
          </p:cNvSpPr>
          <p:nvPr>
            <p:ph type="ftr" sz="quarter" idx="11"/>
          </p:nvPr>
        </p:nvSpPr>
        <p:spPr/>
        <p:txBody>
          <a:bodyPr/>
          <a:lstStyle/>
          <a:p>
            <a:endParaRPr lang="de-DE"/>
          </a:p>
        </p:txBody>
      </p:sp>
      <p:sp>
        <p:nvSpPr>
          <p:cNvPr id="7" name="Tijdelijke aanduiding voor dianummer 6"/>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25683892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endParaRPr lang="de-DE"/>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735F8CE0-A8AD-4D24-9684-2CCF31CCADCD}" type="datetime1">
              <a:rPr lang="de-DE" smtClean="0"/>
              <a:t>22.04.2022</a:t>
            </a:fld>
            <a:endParaRPr lang="de-DE"/>
          </a:p>
        </p:txBody>
      </p:sp>
      <p:sp>
        <p:nvSpPr>
          <p:cNvPr id="6" name="Tijdelijke aanduiding voor voettekst 5"/>
          <p:cNvSpPr>
            <a:spLocks noGrp="1"/>
          </p:cNvSpPr>
          <p:nvPr>
            <p:ph type="ftr" sz="quarter" idx="11"/>
          </p:nvPr>
        </p:nvSpPr>
        <p:spPr/>
        <p:txBody>
          <a:bodyPr/>
          <a:lstStyle/>
          <a:p>
            <a:endParaRPr lang="de-DE"/>
          </a:p>
        </p:txBody>
      </p:sp>
      <p:sp>
        <p:nvSpPr>
          <p:cNvPr id="7" name="Tijdelijke aanduiding voor dianummer 6"/>
          <p:cNvSpPr>
            <a:spLocks noGrp="1"/>
          </p:cNvSpPr>
          <p:nvPr>
            <p:ph type="sldNum" sz="quarter" idx="12"/>
          </p:nvPr>
        </p:nvSpPr>
        <p:spPr/>
        <p:txBody>
          <a:bodyPr/>
          <a:lstStyle/>
          <a:p>
            <a:fld id="{4CD814C8-F66B-4915-9FEC-D62A1DED085F}" type="slidenum">
              <a:rPr lang="de-DE" smtClean="0"/>
              <a:t>‹nr.›</a:t>
            </a:fld>
            <a:endParaRPr lang="de-DE"/>
          </a:p>
        </p:txBody>
      </p:sp>
    </p:spTree>
    <p:extLst>
      <p:ext uri="{BB962C8B-B14F-4D97-AF65-F5344CB8AC3E}">
        <p14:creationId xmlns:p14="http://schemas.microsoft.com/office/powerpoint/2010/main" val="842924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endParaRPr lang="de-DE"/>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de-DE"/>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DBCC4A-3625-49D6-A495-D9E0DFEA1144}" type="datetime1">
              <a:rPr lang="de-DE" smtClean="0"/>
              <a:t>22.04.2022</a:t>
            </a:fld>
            <a:endParaRPr lang="de-DE"/>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D814C8-F66B-4915-9FEC-D62A1DED085F}" type="slidenum">
              <a:rPr lang="de-DE" smtClean="0"/>
              <a:t>‹nr.›</a:t>
            </a:fld>
            <a:endParaRPr lang="de-DE"/>
          </a:p>
        </p:txBody>
      </p:sp>
    </p:spTree>
    <p:extLst>
      <p:ext uri="{BB962C8B-B14F-4D97-AF65-F5344CB8AC3E}">
        <p14:creationId xmlns:p14="http://schemas.microsoft.com/office/powerpoint/2010/main" val="17105468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28832" y="123122"/>
            <a:ext cx="11843208" cy="546181"/>
          </a:xfrm>
        </p:spPr>
        <p:txBody>
          <a:bodyPr>
            <a:normAutofit/>
          </a:bodyPr>
          <a:lstStyle/>
          <a:p>
            <a:pPr algn="l"/>
            <a:r>
              <a:rPr lang="de-DE" sz="2800" dirty="0">
                <a:solidFill>
                  <a:srgbClr val="C00000"/>
                </a:solidFill>
                <a:latin typeface="Arial Black" panose="020B0A04020102020204" pitchFamily="34" charset="0"/>
                <a:cs typeface="Arial" panose="020B0604020202020204" pitchFamily="34" charset="0"/>
              </a:rPr>
              <a:t>SAMENWERKINGSAFSPRAKEN UTRECHT - ARCHIVERING</a:t>
            </a:r>
          </a:p>
        </p:txBody>
      </p:sp>
      <p:sp>
        <p:nvSpPr>
          <p:cNvPr id="3" name="Ondertitel 2"/>
          <p:cNvSpPr>
            <a:spLocks noGrp="1"/>
          </p:cNvSpPr>
          <p:nvPr>
            <p:ph type="subTitle" idx="1"/>
          </p:nvPr>
        </p:nvSpPr>
        <p:spPr>
          <a:xfrm>
            <a:off x="562466" y="4921790"/>
            <a:ext cx="9144000" cy="1655762"/>
          </a:xfrm>
        </p:spPr>
        <p:txBody>
          <a:bodyPr/>
          <a:lstStyle/>
          <a:p>
            <a:pPr algn="l"/>
            <a:r>
              <a:rPr lang="de-DE" b="1" dirty="0" err="1">
                <a:latin typeface="Arial" panose="020B0604020202020204" pitchFamily="34" charset="0"/>
                <a:cs typeface="Arial" panose="020B0604020202020204" pitchFamily="34" charset="0"/>
              </a:rPr>
              <a:t>Verdiepingssessie</a:t>
            </a:r>
            <a:r>
              <a:rPr lang="de-DE" b="1" dirty="0">
                <a:latin typeface="Arial" panose="020B0604020202020204" pitchFamily="34" charset="0"/>
                <a:cs typeface="Arial" panose="020B0604020202020204" pitchFamily="34" charset="0"/>
              </a:rPr>
              <a:t> </a:t>
            </a:r>
            <a:r>
              <a:rPr lang="de-DE" b="1" dirty="0" err="1">
                <a:latin typeface="Arial" panose="020B0604020202020204" pitchFamily="34" charset="0"/>
                <a:cs typeface="Arial" panose="020B0604020202020204" pitchFamily="34" charset="0"/>
              </a:rPr>
              <a:t>opmerkingen</a:t>
            </a:r>
            <a:r>
              <a:rPr lang="de-DE" b="1" dirty="0">
                <a:latin typeface="Arial" panose="020B0604020202020204" pitchFamily="34" charset="0"/>
                <a:cs typeface="Arial" panose="020B0604020202020204" pitchFamily="34" charset="0"/>
              </a:rPr>
              <a:t> </a:t>
            </a:r>
            <a:r>
              <a:rPr lang="de-DE" b="1" dirty="0" err="1">
                <a:latin typeface="Arial" panose="020B0604020202020204" pitchFamily="34" charset="0"/>
                <a:cs typeface="Arial" panose="020B0604020202020204" pitchFamily="34" charset="0"/>
              </a:rPr>
              <a:t>bij</a:t>
            </a:r>
            <a:r>
              <a:rPr lang="de-DE" b="1" dirty="0">
                <a:latin typeface="Arial" panose="020B0604020202020204" pitchFamily="34" charset="0"/>
                <a:cs typeface="Arial" panose="020B0604020202020204" pitchFamily="34" charset="0"/>
              </a:rPr>
              <a:t> </a:t>
            </a:r>
            <a:r>
              <a:rPr lang="de-DE" b="1" dirty="0" err="1">
                <a:latin typeface="Arial" panose="020B0604020202020204" pitchFamily="34" charset="0"/>
                <a:cs typeface="Arial" panose="020B0604020202020204" pitchFamily="34" charset="0"/>
              </a:rPr>
              <a:t>conceptafspraken</a:t>
            </a:r>
            <a:endParaRPr lang="de-DE" b="1" dirty="0">
              <a:latin typeface="Arial" panose="020B0604020202020204" pitchFamily="34" charset="0"/>
              <a:cs typeface="Arial" panose="020B0604020202020204" pitchFamily="34" charset="0"/>
            </a:endParaRPr>
          </a:p>
          <a:p>
            <a:pPr algn="l"/>
            <a:r>
              <a:rPr lang="de-DE" dirty="0">
                <a:latin typeface="Arial" panose="020B0604020202020204" pitchFamily="34" charset="0"/>
                <a:cs typeface="Arial" panose="020B0604020202020204" pitchFamily="34" charset="0"/>
              </a:rPr>
              <a:t>6 </a:t>
            </a:r>
            <a:r>
              <a:rPr lang="de-DE" dirty="0" err="1">
                <a:latin typeface="Arial" panose="020B0604020202020204" pitchFamily="34" charset="0"/>
                <a:cs typeface="Arial" panose="020B0604020202020204" pitchFamily="34" charset="0"/>
              </a:rPr>
              <a:t>april</a:t>
            </a:r>
            <a:r>
              <a:rPr lang="de-DE" dirty="0">
                <a:latin typeface="Arial" panose="020B0604020202020204" pitchFamily="34" charset="0"/>
                <a:cs typeface="Arial" panose="020B0604020202020204" pitchFamily="34" charset="0"/>
              </a:rPr>
              <a:t> 2022</a:t>
            </a:r>
          </a:p>
        </p:txBody>
      </p:sp>
      <p:sp>
        <p:nvSpPr>
          <p:cNvPr id="4" name="Tijdelijke aanduiding voor dianummer 3">
            <a:extLst>
              <a:ext uri="{FF2B5EF4-FFF2-40B4-BE49-F238E27FC236}">
                <a16:creationId xmlns:a16="http://schemas.microsoft.com/office/drawing/2014/main" id="{869017A2-2A3C-4BD3-A33D-AAC2D84AFD24}"/>
              </a:ext>
            </a:extLst>
          </p:cNvPr>
          <p:cNvSpPr>
            <a:spLocks noGrp="1"/>
          </p:cNvSpPr>
          <p:nvPr>
            <p:ph type="sldNum" sz="quarter" idx="12"/>
          </p:nvPr>
        </p:nvSpPr>
        <p:spPr>
          <a:xfrm>
            <a:off x="9317611" y="6356350"/>
            <a:ext cx="2743200" cy="365125"/>
          </a:xfrm>
        </p:spPr>
        <p:txBody>
          <a:bodyPr/>
          <a:lstStyle/>
          <a:p>
            <a:fld id="{4CD814C8-F66B-4915-9FEC-D62A1DED085F}" type="slidenum">
              <a:rPr lang="de-DE" smtClean="0">
                <a:latin typeface="Arial" panose="020B0604020202020204" pitchFamily="34" charset="0"/>
                <a:cs typeface="Arial" panose="020B0604020202020204" pitchFamily="34" charset="0"/>
              </a:rPr>
              <a:t>1</a:t>
            </a:fld>
            <a:r>
              <a:rPr lang="de-DE" dirty="0">
                <a:latin typeface="Arial" panose="020B0604020202020204" pitchFamily="34" charset="0"/>
                <a:cs typeface="Arial" panose="020B0604020202020204" pitchFamily="34" charset="0"/>
              </a:rPr>
              <a:t> / 14</a:t>
            </a:r>
          </a:p>
        </p:txBody>
      </p:sp>
    </p:spTree>
    <p:extLst>
      <p:ext uri="{BB962C8B-B14F-4D97-AF65-F5344CB8AC3E}">
        <p14:creationId xmlns:p14="http://schemas.microsoft.com/office/powerpoint/2010/main" val="33514390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28832" y="123122"/>
            <a:ext cx="11843208" cy="546181"/>
          </a:xfrm>
        </p:spPr>
        <p:txBody>
          <a:bodyPr>
            <a:normAutofit/>
          </a:bodyPr>
          <a:lstStyle/>
          <a:p>
            <a:pPr algn="l"/>
            <a:r>
              <a:rPr lang="de-DE" sz="2800" dirty="0">
                <a:solidFill>
                  <a:srgbClr val="C00000"/>
                </a:solidFill>
                <a:latin typeface="Arial Black" panose="020B0A04020102020204" pitchFamily="34" charset="0"/>
                <a:cs typeface="Arial" panose="020B0604020202020204" pitchFamily="34" charset="0"/>
              </a:rPr>
              <a:t>2. OPMERKINGEN VAN PARTIJEN</a:t>
            </a:r>
          </a:p>
        </p:txBody>
      </p:sp>
      <p:sp>
        <p:nvSpPr>
          <p:cNvPr id="3" name="Ondertitel 2"/>
          <p:cNvSpPr>
            <a:spLocks noGrp="1"/>
          </p:cNvSpPr>
          <p:nvPr>
            <p:ph type="subTitle" idx="1"/>
          </p:nvPr>
        </p:nvSpPr>
        <p:spPr>
          <a:xfrm>
            <a:off x="1156354" y="1386737"/>
            <a:ext cx="9835300" cy="4363613"/>
          </a:xfrm>
        </p:spPr>
        <p:txBody>
          <a:bodyPr>
            <a:normAutofit/>
          </a:bodyPr>
          <a:lstStyle/>
          <a:p>
            <a:pPr algn="l">
              <a:spcBef>
                <a:spcPts val="3600"/>
              </a:spcBef>
            </a:pPr>
            <a:r>
              <a:rPr lang="nl-NL" dirty="0">
                <a:latin typeface="Arial" panose="020B0604020202020204" pitchFamily="34" charset="0"/>
                <a:cs typeface="Arial" panose="020B0604020202020204" pitchFamily="34" charset="0"/>
              </a:rPr>
              <a:t>Het SOK is initiatiefnemer voor het opstellen van een DAP en stelt een generiek DAP op in het belang van de Bedrijfsvoering van het SOK. Daaraan wordt een specifiek DAP (paragraaf per gemandateerde partij) toegevoegd gericht op de lokale gebruiken/omstandigheden van elk van de participerende partners. Denk daarbij aan toepassing interne regelgeving op het gebied van informatiebeheer zoals bewaarcondities, vernietiging van informatie, etc. </a:t>
            </a:r>
            <a:r>
              <a:rPr lang="nl-NL" i="1" dirty="0">
                <a:solidFill>
                  <a:srgbClr val="0070C0"/>
                </a:solidFill>
                <a:latin typeface="Arial" panose="020B0604020202020204" pitchFamily="34" charset="0"/>
                <a:cs typeface="Arial" panose="020B0604020202020204" pitchFamily="34" charset="0"/>
              </a:rPr>
              <a:t>gemeente</a:t>
            </a:r>
          </a:p>
        </p:txBody>
      </p:sp>
      <p:sp>
        <p:nvSpPr>
          <p:cNvPr id="5" name="Tijdelijke aanduiding voor dianummer 3">
            <a:extLst>
              <a:ext uri="{FF2B5EF4-FFF2-40B4-BE49-F238E27FC236}">
                <a16:creationId xmlns:a16="http://schemas.microsoft.com/office/drawing/2014/main" id="{AB4316C0-4D46-466B-9183-97D94F19BC81}"/>
              </a:ext>
            </a:extLst>
          </p:cNvPr>
          <p:cNvSpPr>
            <a:spLocks noGrp="1"/>
          </p:cNvSpPr>
          <p:nvPr>
            <p:ph type="sldNum" sz="quarter" idx="12"/>
          </p:nvPr>
        </p:nvSpPr>
        <p:spPr>
          <a:xfrm>
            <a:off x="9317611" y="6356350"/>
            <a:ext cx="2743200" cy="365125"/>
          </a:xfrm>
        </p:spPr>
        <p:txBody>
          <a:bodyPr/>
          <a:lstStyle/>
          <a:p>
            <a:fld id="{4CD814C8-F66B-4915-9FEC-D62A1DED085F}" type="slidenum">
              <a:rPr lang="de-DE" smtClean="0">
                <a:latin typeface="Arial" panose="020B0604020202020204" pitchFamily="34" charset="0"/>
                <a:cs typeface="Arial" panose="020B0604020202020204" pitchFamily="34" charset="0"/>
              </a:rPr>
              <a:t>10</a:t>
            </a:fld>
            <a:r>
              <a:rPr lang="de-DE" dirty="0">
                <a:latin typeface="Arial" panose="020B0604020202020204" pitchFamily="34" charset="0"/>
                <a:cs typeface="Arial" panose="020B0604020202020204" pitchFamily="34" charset="0"/>
              </a:rPr>
              <a:t> / 14</a:t>
            </a:r>
          </a:p>
        </p:txBody>
      </p:sp>
    </p:spTree>
    <p:extLst>
      <p:ext uri="{BB962C8B-B14F-4D97-AF65-F5344CB8AC3E}">
        <p14:creationId xmlns:p14="http://schemas.microsoft.com/office/powerpoint/2010/main" val="13673837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28832" y="123122"/>
            <a:ext cx="11843208" cy="546181"/>
          </a:xfrm>
        </p:spPr>
        <p:txBody>
          <a:bodyPr>
            <a:normAutofit/>
          </a:bodyPr>
          <a:lstStyle/>
          <a:p>
            <a:pPr algn="l"/>
            <a:r>
              <a:rPr lang="de-DE" sz="2800" dirty="0">
                <a:solidFill>
                  <a:srgbClr val="C00000"/>
                </a:solidFill>
                <a:latin typeface="Arial Black" panose="020B0A04020102020204" pitchFamily="34" charset="0"/>
                <a:cs typeface="Arial" panose="020B0604020202020204" pitchFamily="34" charset="0"/>
              </a:rPr>
              <a:t>2. OPMERKINGEN VAN PARTIJEN</a:t>
            </a:r>
          </a:p>
        </p:txBody>
      </p:sp>
      <p:sp>
        <p:nvSpPr>
          <p:cNvPr id="3" name="Ondertitel 2"/>
          <p:cNvSpPr>
            <a:spLocks noGrp="1"/>
          </p:cNvSpPr>
          <p:nvPr>
            <p:ph type="subTitle" idx="1"/>
          </p:nvPr>
        </p:nvSpPr>
        <p:spPr>
          <a:xfrm>
            <a:off x="1156354" y="1386737"/>
            <a:ext cx="9835300" cy="4363613"/>
          </a:xfrm>
        </p:spPr>
        <p:txBody>
          <a:bodyPr>
            <a:normAutofit/>
          </a:bodyPr>
          <a:lstStyle/>
          <a:p>
            <a:pPr algn="l">
              <a:spcBef>
                <a:spcPts val="3600"/>
              </a:spcBef>
            </a:pPr>
            <a:r>
              <a:rPr lang="nl-NL" dirty="0">
                <a:latin typeface="Arial" panose="020B0604020202020204" pitchFamily="34" charset="0"/>
                <a:cs typeface="Arial" panose="020B0604020202020204" pitchFamily="34" charset="0"/>
              </a:rPr>
              <a:t>[Zijn afspraken over informatiehuishouding] relevant? Niet bekend met de handreiking.</a:t>
            </a:r>
            <a:endParaRPr lang="nl-NL" i="1" dirty="0">
              <a:solidFill>
                <a:srgbClr val="0070C0"/>
              </a:solidFill>
              <a:latin typeface="Arial" panose="020B0604020202020204" pitchFamily="34" charset="0"/>
              <a:cs typeface="Arial" panose="020B0604020202020204" pitchFamily="34" charset="0"/>
            </a:endParaRPr>
          </a:p>
          <a:p>
            <a:pPr algn="l">
              <a:spcBef>
                <a:spcPts val="3600"/>
              </a:spcBef>
            </a:pPr>
            <a:r>
              <a:rPr lang="nl-NL" dirty="0">
                <a:latin typeface="Arial" panose="020B0604020202020204" pitchFamily="34" charset="0"/>
                <a:cs typeface="Arial" panose="020B0604020202020204" pitchFamily="34" charset="0"/>
              </a:rPr>
              <a:t>Willen we [de periodieke toetsing] jaarlijks doen en niet zodra nodig?</a:t>
            </a:r>
            <a:r>
              <a:rPr lang="nl-NL" i="1" dirty="0">
                <a:latin typeface="Arial" panose="020B0604020202020204" pitchFamily="34" charset="0"/>
                <a:cs typeface="Arial" panose="020B0604020202020204" pitchFamily="34" charset="0"/>
              </a:rPr>
              <a:t> </a:t>
            </a:r>
          </a:p>
          <a:p>
            <a:pPr algn="l">
              <a:spcBef>
                <a:spcPts val="3600"/>
              </a:spcBef>
            </a:pPr>
            <a:r>
              <a:rPr lang="nl-NL" i="1" dirty="0">
                <a:solidFill>
                  <a:srgbClr val="0070C0"/>
                </a:solidFill>
                <a:latin typeface="Arial" panose="020B0604020202020204" pitchFamily="34" charset="0"/>
                <a:cs typeface="Arial" panose="020B0604020202020204" pitchFamily="34" charset="0"/>
              </a:rPr>
              <a:t>rijksdienst</a:t>
            </a:r>
            <a:endParaRPr lang="nl-NL" dirty="0">
              <a:solidFill>
                <a:srgbClr val="0070C0"/>
              </a:solidFill>
              <a:latin typeface="Arial" panose="020B0604020202020204" pitchFamily="34" charset="0"/>
              <a:cs typeface="Arial" panose="020B0604020202020204" pitchFamily="34" charset="0"/>
            </a:endParaRPr>
          </a:p>
        </p:txBody>
      </p:sp>
      <p:sp>
        <p:nvSpPr>
          <p:cNvPr id="5" name="Tijdelijke aanduiding voor dianummer 3">
            <a:extLst>
              <a:ext uri="{FF2B5EF4-FFF2-40B4-BE49-F238E27FC236}">
                <a16:creationId xmlns:a16="http://schemas.microsoft.com/office/drawing/2014/main" id="{AF49D2E9-1852-4672-BFA2-DA56FF0316AE}"/>
              </a:ext>
            </a:extLst>
          </p:cNvPr>
          <p:cNvSpPr>
            <a:spLocks noGrp="1"/>
          </p:cNvSpPr>
          <p:nvPr>
            <p:ph type="sldNum" sz="quarter" idx="12"/>
          </p:nvPr>
        </p:nvSpPr>
        <p:spPr>
          <a:xfrm>
            <a:off x="9317611" y="6356350"/>
            <a:ext cx="2743200" cy="365125"/>
          </a:xfrm>
        </p:spPr>
        <p:txBody>
          <a:bodyPr/>
          <a:lstStyle/>
          <a:p>
            <a:fld id="{4CD814C8-F66B-4915-9FEC-D62A1DED085F}" type="slidenum">
              <a:rPr lang="de-DE" smtClean="0">
                <a:latin typeface="Arial" panose="020B0604020202020204" pitchFamily="34" charset="0"/>
                <a:cs typeface="Arial" panose="020B0604020202020204" pitchFamily="34" charset="0"/>
              </a:rPr>
              <a:t>11</a:t>
            </a:fld>
            <a:r>
              <a:rPr lang="de-DE" dirty="0">
                <a:latin typeface="Arial" panose="020B0604020202020204" pitchFamily="34" charset="0"/>
                <a:cs typeface="Arial" panose="020B0604020202020204" pitchFamily="34" charset="0"/>
              </a:rPr>
              <a:t> / 14</a:t>
            </a:r>
          </a:p>
        </p:txBody>
      </p:sp>
    </p:spTree>
    <p:extLst>
      <p:ext uri="{BB962C8B-B14F-4D97-AF65-F5344CB8AC3E}">
        <p14:creationId xmlns:p14="http://schemas.microsoft.com/office/powerpoint/2010/main" val="39066884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28832" y="123122"/>
            <a:ext cx="11843208" cy="546181"/>
          </a:xfrm>
        </p:spPr>
        <p:txBody>
          <a:bodyPr>
            <a:normAutofit/>
          </a:bodyPr>
          <a:lstStyle/>
          <a:p>
            <a:pPr algn="l"/>
            <a:r>
              <a:rPr lang="de-DE" sz="2800" dirty="0">
                <a:solidFill>
                  <a:srgbClr val="C00000"/>
                </a:solidFill>
                <a:latin typeface="Arial Black" panose="020B0A04020102020204" pitchFamily="34" charset="0"/>
                <a:cs typeface="Arial" panose="020B0604020202020204" pitchFamily="34" charset="0"/>
              </a:rPr>
              <a:t>2. OPMERKINGEN VAN PARTIJEN</a:t>
            </a:r>
          </a:p>
        </p:txBody>
      </p:sp>
      <p:sp>
        <p:nvSpPr>
          <p:cNvPr id="3" name="Ondertitel 2"/>
          <p:cNvSpPr>
            <a:spLocks noGrp="1"/>
          </p:cNvSpPr>
          <p:nvPr>
            <p:ph type="subTitle" idx="1"/>
          </p:nvPr>
        </p:nvSpPr>
        <p:spPr>
          <a:xfrm>
            <a:off x="1156354" y="1386737"/>
            <a:ext cx="9835300" cy="4363613"/>
          </a:xfrm>
        </p:spPr>
        <p:txBody>
          <a:bodyPr>
            <a:normAutofit/>
          </a:bodyPr>
          <a:lstStyle/>
          <a:p>
            <a:pPr algn="l">
              <a:spcBef>
                <a:spcPts val="3600"/>
              </a:spcBef>
            </a:pPr>
            <a:r>
              <a:rPr lang="nl-NL" dirty="0">
                <a:latin typeface="Arial" panose="020B0604020202020204" pitchFamily="34" charset="0"/>
                <a:cs typeface="Arial" panose="020B0604020202020204" pitchFamily="34" charset="0"/>
              </a:rPr>
              <a:t>Concreet tekstvoorstel voor een missende afspraak die urgent en belangrijk is:</a:t>
            </a:r>
          </a:p>
          <a:p>
            <a:pPr algn="l">
              <a:spcBef>
                <a:spcPts val="3600"/>
              </a:spcBef>
            </a:pPr>
            <a:r>
              <a:rPr lang="nl-NL" dirty="0">
                <a:latin typeface="Arial" panose="020B0604020202020204" pitchFamily="34" charset="0"/>
                <a:cs typeface="Arial" panose="020B0604020202020204" pitchFamily="34" charset="0"/>
              </a:rPr>
              <a:t>“De deelnemende, adviserende en/of handhavende partij krijgt inzage in de verwerking van het advies en de zaak door het bevoegde gezag dat de zaak beheert. Bijvoorbeeld bij een definitieve beschikking.”</a:t>
            </a:r>
          </a:p>
          <a:p>
            <a:pPr algn="l">
              <a:spcBef>
                <a:spcPts val="3600"/>
              </a:spcBef>
            </a:pPr>
            <a:r>
              <a:rPr lang="nl-NL" dirty="0">
                <a:latin typeface="Arial" panose="020B0604020202020204" pitchFamily="34" charset="0"/>
                <a:cs typeface="Arial" panose="020B0604020202020204" pitchFamily="34" charset="0"/>
              </a:rPr>
              <a:t>Dit is van belang bij bv handhaving door het waterschap wanneer een gemeente de zaak beheert.</a:t>
            </a:r>
          </a:p>
          <a:p>
            <a:pPr algn="l">
              <a:spcBef>
                <a:spcPts val="3600"/>
              </a:spcBef>
            </a:pPr>
            <a:r>
              <a:rPr lang="nl-NL" i="1" dirty="0">
                <a:solidFill>
                  <a:srgbClr val="0070C0"/>
                </a:solidFill>
                <a:latin typeface="Arial" panose="020B0604020202020204" pitchFamily="34" charset="0"/>
                <a:cs typeface="Arial" panose="020B0604020202020204" pitchFamily="34" charset="0"/>
              </a:rPr>
              <a:t>waterschap</a:t>
            </a:r>
          </a:p>
        </p:txBody>
      </p:sp>
      <p:sp>
        <p:nvSpPr>
          <p:cNvPr id="5" name="Tijdelijke aanduiding voor dianummer 3">
            <a:extLst>
              <a:ext uri="{FF2B5EF4-FFF2-40B4-BE49-F238E27FC236}">
                <a16:creationId xmlns:a16="http://schemas.microsoft.com/office/drawing/2014/main" id="{58483F39-87B8-4E24-83C1-1C0679D2A25C}"/>
              </a:ext>
            </a:extLst>
          </p:cNvPr>
          <p:cNvSpPr>
            <a:spLocks noGrp="1"/>
          </p:cNvSpPr>
          <p:nvPr>
            <p:ph type="sldNum" sz="quarter" idx="12"/>
          </p:nvPr>
        </p:nvSpPr>
        <p:spPr>
          <a:xfrm>
            <a:off x="9317611" y="6356350"/>
            <a:ext cx="2743200" cy="365125"/>
          </a:xfrm>
        </p:spPr>
        <p:txBody>
          <a:bodyPr/>
          <a:lstStyle/>
          <a:p>
            <a:fld id="{4CD814C8-F66B-4915-9FEC-D62A1DED085F}" type="slidenum">
              <a:rPr lang="de-DE" smtClean="0">
                <a:latin typeface="Arial" panose="020B0604020202020204" pitchFamily="34" charset="0"/>
                <a:cs typeface="Arial" panose="020B0604020202020204" pitchFamily="34" charset="0"/>
              </a:rPr>
              <a:t>12</a:t>
            </a:fld>
            <a:r>
              <a:rPr lang="de-DE" dirty="0">
                <a:latin typeface="Arial" panose="020B0604020202020204" pitchFamily="34" charset="0"/>
                <a:cs typeface="Arial" panose="020B0604020202020204" pitchFamily="34" charset="0"/>
              </a:rPr>
              <a:t> / 14</a:t>
            </a:r>
          </a:p>
        </p:txBody>
      </p:sp>
    </p:spTree>
    <p:extLst>
      <p:ext uri="{BB962C8B-B14F-4D97-AF65-F5344CB8AC3E}">
        <p14:creationId xmlns:p14="http://schemas.microsoft.com/office/powerpoint/2010/main" val="20328302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28832" y="123122"/>
            <a:ext cx="11843208" cy="546181"/>
          </a:xfrm>
        </p:spPr>
        <p:txBody>
          <a:bodyPr>
            <a:normAutofit/>
          </a:bodyPr>
          <a:lstStyle/>
          <a:p>
            <a:pPr algn="l"/>
            <a:r>
              <a:rPr lang="de-DE" sz="2800" dirty="0">
                <a:solidFill>
                  <a:srgbClr val="C00000"/>
                </a:solidFill>
                <a:latin typeface="Arial Black" panose="020B0A04020102020204" pitchFamily="34" charset="0"/>
                <a:cs typeface="Arial" panose="020B0604020202020204" pitchFamily="34" charset="0"/>
              </a:rPr>
              <a:t>2. OPMERKINGEN VAN PARTIJEN</a:t>
            </a:r>
          </a:p>
        </p:txBody>
      </p:sp>
      <p:sp>
        <p:nvSpPr>
          <p:cNvPr id="3" name="Ondertitel 2"/>
          <p:cNvSpPr>
            <a:spLocks noGrp="1"/>
          </p:cNvSpPr>
          <p:nvPr>
            <p:ph type="subTitle" idx="1"/>
          </p:nvPr>
        </p:nvSpPr>
        <p:spPr>
          <a:xfrm>
            <a:off x="1156354" y="1386737"/>
            <a:ext cx="9835300" cy="4363613"/>
          </a:xfrm>
        </p:spPr>
        <p:txBody>
          <a:bodyPr>
            <a:normAutofit/>
          </a:bodyPr>
          <a:lstStyle/>
          <a:p>
            <a:pPr algn="l">
              <a:spcBef>
                <a:spcPts val="3600"/>
              </a:spcBef>
            </a:pPr>
            <a:r>
              <a:rPr lang="nl-NL" dirty="0">
                <a:latin typeface="Arial" panose="020B0604020202020204" pitchFamily="34" charset="0"/>
                <a:cs typeface="Arial" panose="020B0604020202020204" pitchFamily="34" charset="0"/>
              </a:rPr>
              <a:t>In die samenwerkingsovereenkomst een of meerdere artikelen opnemen over informatiebeheer. Probeer dan het woord </a:t>
            </a:r>
            <a:r>
              <a:rPr lang="nl-NL" i="1" dirty="0">
                <a:latin typeface="Arial" panose="020B0604020202020204" pitchFamily="34" charset="0"/>
                <a:cs typeface="Arial" panose="020B0604020202020204" pitchFamily="34" charset="0"/>
              </a:rPr>
              <a:t>archief</a:t>
            </a:r>
            <a:r>
              <a:rPr lang="nl-NL" dirty="0">
                <a:latin typeface="Arial" panose="020B0604020202020204" pitchFamily="34" charset="0"/>
                <a:cs typeface="Arial" panose="020B0604020202020204" pitchFamily="34" charset="0"/>
              </a:rPr>
              <a:t>beheer te vermijden; archaïsch aangezien het </a:t>
            </a:r>
            <a:r>
              <a:rPr lang="nl-NL" i="1" dirty="0">
                <a:latin typeface="Arial" panose="020B0604020202020204" pitchFamily="34" charset="0"/>
                <a:cs typeface="Arial" panose="020B0604020202020204" pitchFamily="34" charset="0"/>
              </a:rPr>
              <a:t>informatie</a:t>
            </a:r>
            <a:r>
              <a:rPr lang="nl-NL" dirty="0">
                <a:latin typeface="Arial" panose="020B0604020202020204" pitchFamily="34" charset="0"/>
                <a:cs typeface="Arial" panose="020B0604020202020204" pitchFamily="34" charset="0"/>
              </a:rPr>
              <a:t>beheer louter digitaal zal worden uitgevoerd.</a:t>
            </a:r>
          </a:p>
          <a:p>
            <a:pPr algn="l">
              <a:spcBef>
                <a:spcPts val="3600"/>
              </a:spcBef>
            </a:pPr>
            <a:r>
              <a:rPr lang="nl-NL" dirty="0">
                <a:latin typeface="Arial" panose="020B0604020202020204" pitchFamily="34" charset="0"/>
                <a:cs typeface="Arial" panose="020B0604020202020204" pitchFamily="34" charset="0"/>
              </a:rPr>
              <a:t>Vooral bepalingen opnemen die te maken hebben met informatiebeveiliging, toegankelijkheid en duurzaamheid.</a:t>
            </a:r>
          </a:p>
          <a:p>
            <a:pPr algn="l">
              <a:spcBef>
                <a:spcPts val="3600"/>
              </a:spcBef>
            </a:pPr>
            <a:r>
              <a:rPr lang="nl-NL" i="1" dirty="0">
                <a:solidFill>
                  <a:srgbClr val="0070C0"/>
                </a:solidFill>
                <a:latin typeface="Arial" panose="020B0604020202020204" pitchFamily="34" charset="0"/>
                <a:cs typeface="Arial" panose="020B0604020202020204" pitchFamily="34" charset="0"/>
              </a:rPr>
              <a:t>gemeente</a:t>
            </a:r>
          </a:p>
        </p:txBody>
      </p:sp>
      <p:sp>
        <p:nvSpPr>
          <p:cNvPr id="5" name="Tijdelijke aanduiding voor dianummer 3">
            <a:extLst>
              <a:ext uri="{FF2B5EF4-FFF2-40B4-BE49-F238E27FC236}">
                <a16:creationId xmlns:a16="http://schemas.microsoft.com/office/drawing/2014/main" id="{AB8558ED-105C-46C0-8AF1-78F10666A678}"/>
              </a:ext>
            </a:extLst>
          </p:cNvPr>
          <p:cNvSpPr>
            <a:spLocks noGrp="1"/>
          </p:cNvSpPr>
          <p:nvPr>
            <p:ph type="sldNum" sz="quarter" idx="12"/>
          </p:nvPr>
        </p:nvSpPr>
        <p:spPr>
          <a:xfrm>
            <a:off x="9317611" y="6356350"/>
            <a:ext cx="2743200" cy="365125"/>
          </a:xfrm>
        </p:spPr>
        <p:txBody>
          <a:bodyPr/>
          <a:lstStyle/>
          <a:p>
            <a:fld id="{4CD814C8-F66B-4915-9FEC-D62A1DED085F}" type="slidenum">
              <a:rPr lang="de-DE" smtClean="0">
                <a:latin typeface="Arial" panose="020B0604020202020204" pitchFamily="34" charset="0"/>
                <a:cs typeface="Arial" panose="020B0604020202020204" pitchFamily="34" charset="0"/>
              </a:rPr>
              <a:t>13</a:t>
            </a:fld>
            <a:r>
              <a:rPr lang="de-DE" dirty="0">
                <a:latin typeface="Arial" panose="020B0604020202020204" pitchFamily="34" charset="0"/>
                <a:cs typeface="Arial" panose="020B0604020202020204" pitchFamily="34" charset="0"/>
              </a:rPr>
              <a:t> / 14</a:t>
            </a:r>
          </a:p>
        </p:txBody>
      </p:sp>
    </p:spTree>
    <p:extLst>
      <p:ext uri="{BB962C8B-B14F-4D97-AF65-F5344CB8AC3E}">
        <p14:creationId xmlns:p14="http://schemas.microsoft.com/office/powerpoint/2010/main" val="19110217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28832" y="123122"/>
            <a:ext cx="11843208" cy="546181"/>
          </a:xfrm>
        </p:spPr>
        <p:txBody>
          <a:bodyPr>
            <a:normAutofit/>
          </a:bodyPr>
          <a:lstStyle/>
          <a:p>
            <a:pPr algn="l"/>
            <a:r>
              <a:rPr lang="de-DE" sz="2800" dirty="0">
                <a:solidFill>
                  <a:srgbClr val="C00000"/>
                </a:solidFill>
                <a:latin typeface="Arial Black" panose="020B0A04020102020204" pitchFamily="34" charset="0"/>
                <a:cs typeface="Arial" panose="020B0604020202020204" pitchFamily="34" charset="0"/>
              </a:rPr>
              <a:t>3. RAAKVLAKKEN MET SOK INFOVOORZIENING EN ICT</a:t>
            </a:r>
          </a:p>
        </p:txBody>
      </p:sp>
      <p:sp>
        <p:nvSpPr>
          <p:cNvPr id="3" name="Ondertitel 2"/>
          <p:cNvSpPr>
            <a:spLocks noGrp="1"/>
          </p:cNvSpPr>
          <p:nvPr>
            <p:ph type="subTitle" idx="1"/>
          </p:nvPr>
        </p:nvSpPr>
        <p:spPr>
          <a:xfrm>
            <a:off x="813454" y="1247193"/>
            <a:ext cx="10559396" cy="4944057"/>
          </a:xfrm>
        </p:spPr>
        <p:txBody>
          <a:bodyPr>
            <a:normAutofit fontScale="92500"/>
          </a:bodyPr>
          <a:lstStyle/>
          <a:p>
            <a:pPr marL="457200" indent="-457200" algn="l">
              <a:buAutoNum type="arabicPeriod"/>
            </a:pPr>
            <a:r>
              <a:rPr lang="nl-NL" dirty="0">
                <a:latin typeface="Arial" panose="020B0604020202020204" pitchFamily="34" charset="0"/>
                <a:cs typeface="Arial" panose="020B0604020202020204" pitchFamily="34" charset="0"/>
              </a:rPr>
              <a:t>Elke organisatie is aangesloten op de SWF.</a:t>
            </a:r>
          </a:p>
          <a:p>
            <a:pPr marL="457200" indent="-457200" algn="l">
              <a:buAutoNum type="arabicPeriod"/>
            </a:pPr>
            <a:r>
              <a:rPr lang="nl-NL" dirty="0">
                <a:latin typeface="Arial" panose="020B0604020202020204" pitchFamily="34" charset="0"/>
                <a:cs typeface="Arial" panose="020B0604020202020204" pitchFamily="34" charset="0"/>
              </a:rPr>
              <a:t>Bevoegde gezagen stellen voor activiteiten die door een andere organisatie namens hen wordt uitgevoerd deze organisatie in als behandeldienst, in ieder geval voor inwerkingtreding van de Omgevingswet. </a:t>
            </a:r>
          </a:p>
          <a:p>
            <a:pPr marL="457200" indent="-457200" algn="l">
              <a:buAutoNum type="arabicPeriod"/>
            </a:pPr>
            <a:r>
              <a:rPr lang="nl-NL" dirty="0">
                <a:latin typeface="Arial" panose="020B0604020202020204" pitchFamily="34" charset="0"/>
                <a:cs typeface="Arial" panose="020B0604020202020204" pitchFamily="34" charset="0"/>
              </a:rPr>
              <a:t>Wijzigingen in de activiteiten die door een behandeldienst namens het bevoegd gezag worden uitgevoerd, worden direct doorgevoerd in DSO.</a:t>
            </a:r>
          </a:p>
          <a:p>
            <a:pPr marL="457200" indent="-457200" algn="l">
              <a:buAutoNum type="arabicPeriod"/>
            </a:pPr>
            <a:r>
              <a:rPr lang="nl-NL" dirty="0">
                <a:latin typeface="Arial" panose="020B0604020202020204" pitchFamily="34" charset="0"/>
                <a:cs typeface="Arial" panose="020B0604020202020204" pitchFamily="34" charset="0"/>
              </a:rPr>
              <a:t>Bevoegde gezagen informeren andere bevoegde gezagen als ze een vergunningaanvraag ontvangen waarbij ze vermoeden dat gelijktijdig ook bij een ander bevoegd gezag een vergunningaanvraag is gedaan of had moeten worden gedaan. Indien er tegelijkertijd meerdere aanvragen  zijn gedaan, stemmen de bevoegde gezagen/behandeldiensten af of afstemming nodig is en wordt de aanvraag gecoördineerd in behandeling genomen.</a:t>
            </a:r>
          </a:p>
          <a:p>
            <a:pPr marL="457200" indent="-457200" algn="l">
              <a:buAutoNum type="arabicPeriod"/>
            </a:pPr>
            <a:r>
              <a:rPr lang="nl-NL" dirty="0">
                <a:latin typeface="Arial" panose="020B0604020202020204" pitchFamily="34" charset="0"/>
                <a:cs typeface="Arial" panose="020B0604020202020204" pitchFamily="34" charset="0"/>
              </a:rPr>
              <a:t>Partijen stemmen af voor welke activiteiten in het DSO standaard het omgevingsoverleg aangevinkt staat en stellen dit in </a:t>
            </a:r>
            <a:r>
              <a:rPr lang="nl-NL" dirty="0" err="1">
                <a:latin typeface="Arial" panose="020B0604020202020204" pitchFamily="34" charset="0"/>
                <a:cs typeface="Arial" panose="020B0604020202020204" pitchFamily="34" charset="0"/>
              </a:rPr>
              <a:t>in</a:t>
            </a:r>
            <a:r>
              <a:rPr lang="nl-NL" dirty="0">
                <a:latin typeface="Arial" panose="020B0604020202020204" pitchFamily="34" charset="0"/>
                <a:cs typeface="Arial" panose="020B0604020202020204" pitchFamily="34" charset="0"/>
              </a:rPr>
              <a:t> het DSO.</a:t>
            </a:r>
          </a:p>
        </p:txBody>
      </p:sp>
      <p:sp>
        <p:nvSpPr>
          <p:cNvPr id="7" name="Tijdelijke aanduiding voor dianummer 3">
            <a:extLst>
              <a:ext uri="{FF2B5EF4-FFF2-40B4-BE49-F238E27FC236}">
                <a16:creationId xmlns:a16="http://schemas.microsoft.com/office/drawing/2014/main" id="{68BE26AE-43A9-4A8B-BDDD-778217B6F595}"/>
              </a:ext>
            </a:extLst>
          </p:cNvPr>
          <p:cNvSpPr>
            <a:spLocks noGrp="1"/>
          </p:cNvSpPr>
          <p:nvPr>
            <p:ph type="sldNum" sz="quarter" idx="12"/>
          </p:nvPr>
        </p:nvSpPr>
        <p:spPr>
          <a:xfrm>
            <a:off x="9317611" y="6356350"/>
            <a:ext cx="2743200" cy="365125"/>
          </a:xfrm>
        </p:spPr>
        <p:txBody>
          <a:bodyPr/>
          <a:lstStyle/>
          <a:p>
            <a:fld id="{4CD814C8-F66B-4915-9FEC-D62A1DED085F}" type="slidenum">
              <a:rPr lang="de-DE" smtClean="0">
                <a:latin typeface="Arial" panose="020B0604020202020204" pitchFamily="34" charset="0"/>
                <a:cs typeface="Arial" panose="020B0604020202020204" pitchFamily="34" charset="0"/>
              </a:rPr>
              <a:t>14</a:t>
            </a:fld>
            <a:r>
              <a:rPr lang="de-DE" dirty="0">
                <a:latin typeface="Arial" panose="020B0604020202020204" pitchFamily="34" charset="0"/>
                <a:cs typeface="Arial" panose="020B0604020202020204" pitchFamily="34" charset="0"/>
              </a:rPr>
              <a:t> / 14</a:t>
            </a:r>
          </a:p>
        </p:txBody>
      </p:sp>
    </p:spTree>
    <p:extLst>
      <p:ext uri="{BB962C8B-B14F-4D97-AF65-F5344CB8AC3E}">
        <p14:creationId xmlns:p14="http://schemas.microsoft.com/office/powerpoint/2010/main" val="3308762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28832" y="123122"/>
            <a:ext cx="11843208" cy="546181"/>
          </a:xfrm>
        </p:spPr>
        <p:txBody>
          <a:bodyPr>
            <a:normAutofit/>
          </a:bodyPr>
          <a:lstStyle/>
          <a:p>
            <a:pPr algn="l"/>
            <a:r>
              <a:rPr lang="de-DE" sz="2800" dirty="0">
                <a:solidFill>
                  <a:srgbClr val="C00000"/>
                </a:solidFill>
                <a:latin typeface="Arial Black" panose="020B0A04020102020204" pitchFamily="34" charset="0"/>
                <a:cs typeface="Arial" panose="020B0604020202020204" pitchFamily="34" charset="0"/>
              </a:rPr>
              <a:t>PROCES</a:t>
            </a:r>
          </a:p>
        </p:txBody>
      </p:sp>
      <p:pic>
        <p:nvPicPr>
          <p:cNvPr id="1026" name="Picture 2">
            <a:extLst>
              <a:ext uri="{FF2B5EF4-FFF2-40B4-BE49-F238E27FC236}">
                <a16:creationId xmlns:a16="http://schemas.microsoft.com/office/drawing/2014/main" id="{5098DAAA-5535-4901-B0D2-BA55BD43AC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597" y="1310327"/>
            <a:ext cx="7652084" cy="4496585"/>
          </a:xfrm>
          <a:prstGeom prst="rect">
            <a:avLst/>
          </a:prstGeom>
          <a:noFill/>
          <a:extLst>
            <a:ext uri="{909E8E84-426E-40DD-AFC4-6F175D3DCCD1}">
              <a14:hiddenFill xmlns:a14="http://schemas.microsoft.com/office/drawing/2010/main">
                <a:solidFill>
                  <a:srgbClr val="FFFFFF"/>
                </a:solidFill>
              </a14:hiddenFill>
            </a:ext>
          </a:extLst>
        </p:spPr>
      </p:pic>
      <p:sp>
        <p:nvSpPr>
          <p:cNvPr id="7" name="Titel 1">
            <a:extLst>
              <a:ext uri="{FF2B5EF4-FFF2-40B4-BE49-F238E27FC236}">
                <a16:creationId xmlns:a16="http://schemas.microsoft.com/office/drawing/2014/main" id="{842AE057-7F33-40BF-BD7E-353699F83D3B}"/>
              </a:ext>
            </a:extLst>
          </p:cNvPr>
          <p:cNvSpPr txBox="1">
            <a:spLocks/>
          </p:cNvSpPr>
          <p:nvPr/>
        </p:nvSpPr>
        <p:spPr>
          <a:xfrm>
            <a:off x="936247" y="2411283"/>
            <a:ext cx="3101416" cy="546181"/>
          </a:xfrm>
          <a:prstGeom prst="rect">
            <a:avLst/>
          </a:prstGeom>
          <a:noFill/>
        </p:spPr>
        <p:txBody>
          <a:bodyPr vert="horz" lIns="91440" tIns="45720" rIns="91440" bIns="45720" rtlCol="0" anchor="b">
            <a:normAutofit fontScale="85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de-DE" sz="2800" dirty="0">
                <a:solidFill>
                  <a:srgbClr val="C00000"/>
                </a:solidFill>
                <a:latin typeface="Arial Black" panose="020B0A04020102020204" pitchFamily="34" charset="0"/>
                <a:cs typeface="Arial" panose="020B0604020202020204" pitchFamily="34" charset="0"/>
              </a:rPr>
              <a:t>WIJ ZIJN HIER ►</a:t>
            </a:r>
          </a:p>
        </p:txBody>
      </p:sp>
      <p:sp>
        <p:nvSpPr>
          <p:cNvPr id="9" name="Tijdelijke aanduiding voor dianummer 3">
            <a:extLst>
              <a:ext uri="{FF2B5EF4-FFF2-40B4-BE49-F238E27FC236}">
                <a16:creationId xmlns:a16="http://schemas.microsoft.com/office/drawing/2014/main" id="{723BC2E7-D524-4385-8631-7474130AC541}"/>
              </a:ext>
            </a:extLst>
          </p:cNvPr>
          <p:cNvSpPr txBox="1">
            <a:spLocks/>
          </p:cNvSpPr>
          <p:nvPr/>
        </p:nvSpPr>
        <p:spPr>
          <a:xfrm>
            <a:off x="9317611" y="6356350"/>
            <a:ext cx="2743200" cy="365125"/>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CD814C8-F66B-4915-9FEC-D62A1DED085F}" type="slidenum">
              <a:rPr lang="de-DE" smtClean="0">
                <a:latin typeface="Arial" panose="020B0604020202020204" pitchFamily="34" charset="0"/>
                <a:cs typeface="Arial" panose="020B0604020202020204" pitchFamily="34" charset="0"/>
              </a:rPr>
              <a:pPr/>
              <a:t>2</a:t>
            </a:fld>
            <a:r>
              <a:rPr lang="de-DE">
                <a:latin typeface="Arial" panose="020B0604020202020204" pitchFamily="34" charset="0"/>
                <a:cs typeface="Arial" panose="020B0604020202020204" pitchFamily="34" charset="0"/>
              </a:rPr>
              <a:t> / 14</a:t>
            </a:r>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132258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28832" y="123122"/>
            <a:ext cx="11843208" cy="546181"/>
          </a:xfrm>
        </p:spPr>
        <p:txBody>
          <a:bodyPr>
            <a:normAutofit/>
          </a:bodyPr>
          <a:lstStyle/>
          <a:p>
            <a:pPr algn="l"/>
            <a:r>
              <a:rPr lang="de-DE" sz="2800" dirty="0">
                <a:solidFill>
                  <a:srgbClr val="C00000"/>
                </a:solidFill>
                <a:latin typeface="Arial Black" panose="020B0A04020102020204" pitchFamily="34" charset="0"/>
                <a:cs typeface="Arial" panose="020B0604020202020204" pitchFamily="34" charset="0"/>
              </a:rPr>
              <a:t>SAMENWERKINGSAFSPRAKEN UTRECHT - ARCHIVERING</a:t>
            </a:r>
          </a:p>
        </p:txBody>
      </p:sp>
      <p:sp>
        <p:nvSpPr>
          <p:cNvPr id="3" name="Ondertitel 2"/>
          <p:cNvSpPr>
            <a:spLocks noGrp="1"/>
          </p:cNvSpPr>
          <p:nvPr>
            <p:ph type="subTitle" idx="1"/>
          </p:nvPr>
        </p:nvSpPr>
        <p:spPr>
          <a:xfrm>
            <a:off x="1156354" y="1386737"/>
            <a:ext cx="9835300" cy="4363613"/>
          </a:xfrm>
        </p:spPr>
        <p:txBody>
          <a:bodyPr>
            <a:normAutofit/>
          </a:bodyPr>
          <a:lstStyle/>
          <a:p>
            <a:pPr algn="l">
              <a:spcBef>
                <a:spcPts val="2400"/>
              </a:spcBef>
            </a:pPr>
            <a:r>
              <a:rPr lang="de-DE" b="1" dirty="0" err="1">
                <a:latin typeface="Arial" panose="020B0604020202020204" pitchFamily="34" charset="0"/>
                <a:cs typeface="Arial" panose="020B0604020202020204" pitchFamily="34" charset="0"/>
              </a:rPr>
              <a:t>Conceptafspraken</a:t>
            </a:r>
            <a:r>
              <a:rPr lang="de-DE" b="1" dirty="0">
                <a:latin typeface="Arial" panose="020B0604020202020204" pitchFamily="34" charset="0"/>
                <a:cs typeface="Arial" panose="020B0604020202020204" pitchFamily="34" charset="0"/>
              </a:rPr>
              <a:t> </a:t>
            </a:r>
            <a:r>
              <a:rPr lang="de-DE" b="1" dirty="0" err="1">
                <a:latin typeface="Arial" panose="020B0604020202020204" pitchFamily="34" charset="0"/>
                <a:cs typeface="Arial" panose="020B0604020202020204" pitchFamily="34" charset="0"/>
              </a:rPr>
              <a:t>februari</a:t>
            </a:r>
            <a:endParaRPr lang="de-DE" b="1" dirty="0">
              <a:latin typeface="Arial" panose="020B0604020202020204" pitchFamily="34" charset="0"/>
              <a:cs typeface="Arial" panose="020B0604020202020204" pitchFamily="34" charset="0"/>
            </a:endParaRPr>
          </a:p>
          <a:p>
            <a:pPr algn="l">
              <a:spcBef>
                <a:spcPts val="2400"/>
              </a:spcBef>
            </a:pPr>
            <a:r>
              <a:rPr lang="nl-NL" dirty="0">
                <a:latin typeface="Arial" panose="020B0604020202020204" pitchFamily="34" charset="0"/>
                <a:cs typeface="Arial" panose="020B0604020202020204" pitchFamily="34" charset="0"/>
              </a:rPr>
              <a:t>1. Partijen maken onderling afspraken over de inrichting van de informatiehuishouding (Wet open overheid en de Archiefwet) in hun proces- en informatieketens en streven hierbij naar uniformiteit gericht op zoveel mogelijk eenvormige afspraken. Deze afspraken verwijzen naar wat de Handreiking een ‘dossier afspraken en procedures’ (DAP) noemt. </a:t>
            </a:r>
            <a:r>
              <a:rPr lang="nl-NL" i="1" dirty="0">
                <a:solidFill>
                  <a:srgbClr val="0070C0"/>
                </a:solidFill>
                <a:latin typeface="Arial" panose="020B0604020202020204" pitchFamily="34" charset="0"/>
                <a:cs typeface="Arial" panose="020B0604020202020204" pitchFamily="34" charset="0"/>
              </a:rPr>
              <a:t>Score 1: belangrijk/urgent</a:t>
            </a:r>
          </a:p>
          <a:p>
            <a:pPr algn="l">
              <a:spcBef>
                <a:spcPts val="2400"/>
              </a:spcBef>
            </a:pPr>
            <a:r>
              <a:rPr lang="nl-NL" dirty="0">
                <a:latin typeface="Arial" panose="020B0604020202020204" pitchFamily="34" charset="0"/>
                <a:cs typeface="Arial" panose="020B0604020202020204" pitchFamily="34" charset="0"/>
              </a:rPr>
              <a:t>2. Partijen toetsen hun afspraken periodiek (bv. jaarlijks) aan de checklist DUTO-TODO van de Handreiking duurzame toegankelijkheid in de informatieketens van de Omgevingswet, en treffen waar nodig maatregelen voor verbetering.</a:t>
            </a:r>
            <a:r>
              <a:rPr lang="nl-NL" i="1" dirty="0">
                <a:latin typeface="Arial" panose="020B0604020202020204" pitchFamily="34" charset="0"/>
                <a:cs typeface="Arial" panose="020B0604020202020204" pitchFamily="34" charset="0"/>
              </a:rPr>
              <a:t> </a:t>
            </a:r>
            <a:r>
              <a:rPr lang="nl-NL" i="1" dirty="0">
                <a:solidFill>
                  <a:srgbClr val="0070C0"/>
                </a:solidFill>
                <a:latin typeface="Arial" panose="020B0604020202020204" pitchFamily="34" charset="0"/>
                <a:cs typeface="Arial" panose="020B0604020202020204" pitchFamily="34" charset="0"/>
              </a:rPr>
              <a:t>Score 2: belangrijk/niet urgent</a:t>
            </a:r>
          </a:p>
          <a:p>
            <a:pPr algn="l">
              <a:spcBef>
                <a:spcPts val="2400"/>
              </a:spcBef>
            </a:pPr>
            <a:endParaRPr lang="de-DE" dirty="0">
              <a:latin typeface="Arial" panose="020B0604020202020204" pitchFamily="34" charset="0"/>
              <a:cs typeface="Arial" panose="020B0604020202020204" pitchFamily="34" charset="0"/>
            </a:endParaRPr>
          </a:p>
        </p:txBody>
      </p:sp>
      <p:sp>
        <p:nvSpPr>
          <p:cNvPr id="6" name="Tijdelijke aanduiding voor dianummer 3">
            <a:extLst>
              <a:ext uri="{FF2B5EF4-FFF2-40B4-BE49-F238E27FC236}">
                <a16:creationId xmlns:a16="http://schemas.microsoft.com/office/drawing/2014/main" id="{CF3CD31F-3C0C-4D07-AE81-FB7D663A0D54}"/>
              </a:ext>
            </a:extLst>
          </p:cNvPr>
          <p:cNvSpPr>
            <a:spLocks noGrp="1"/>
          </p:cNvSpPr>
          <p:nvPr>
            <p:ph type="sldNum" sz="quarter" idx="12"/>
          </p:nvPr>
        </p:nvSpPr>
        <p:spPr>
          <a:xfrm>
            <a:off x="9317611" y="6356350"/>
            <a:ext cx="2743200" cy="365125"/>
          </a:xfrm>
        </p:spPr>
        <p:txBody>
          <a:bodyPr/>
          <a:lstStyle/>
          <a:p>
            <a:fld id="{4CD814C8-F66B-4915-9FEC-D62A1DED085F}" type="slidenum">
              <a:rPr lang="de-DE" smtClean="0">
                <a:latin typeface="Arial" panose="020B0604020202020204" pitchFamily="34" charset="0"/>
                <a:cs typeface="Arial" panose="020B0604020202020204" pitchFamily="34" charset="0"/>
              </a:rPr>
              <a:t>3</a:t>
            </a:fld>
            <a:r>
              <a:rPr lang="de-DE" dirty="0">
                <a:latin typeface="Arial" panose="020B0604020202020204" pitchFamily="34" charset="0"/>
                <a:cs typeface="Arial" panose="020B0604020202020204" pitchFamily="34" charset="0"/>
              </a:rPr>
              <a:t> / 14</a:t>
            </a:r>
          </a:p>
        </p:txBody>
      </p:sp>
    </p:spTree>
    <p:extLst>
      <p:ext uri="{BB962C8B-B14F-4D97-AF65-F5344CB8AC3E}">
        <p14:creationId xmlns:p14="http://schemas.microsoft.com/office/powerpoint/2010/main" val="1511997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28832" y="123122"/>
            <a:ext cx="11843208" cy="546181"/>
          </a:xfrm>
        </p:spPr>
        <p:txBody>
          <a:bodyPr>
            <a:normAutofit/>
          </a:bodyPr>
          <a:lstStyle/>
          <a:p>
            <a:pPr algn="l"/>
            <a:r>
              <a:rPr lang="de-DE" sz="2800" dirty="0">
                <a:solidFill>
                  <a:srgbClr val="C00000"/>
                </a:solidFill>
                <a:latin typeface="Arial Black" panose="020B0A04020102020204" pitchFamily="34" charset="0"/>
                <a:cs typeface="Arial" panose="020B0604020202020204" pitchFamily="34" charset="0"/>
              </a:rPr>
              <a:t>SOK ARCHIVERING VERWIJST NAAR</a:t>
            </a:r>
          </a:p>
        </p:txBody>
      </p:sp>
      <p:pic>
        <p:nvPicPr>
          <p:cNvPr id="6" name="Afbeelding 5" descr="Afbeelding met tekst&#10;&#10;Automatisch gegenereerde beschrijving">
            <a:extLst>
              <a:ext uri="{FF2B5EF4-FFF2-40B4-BE49-F238E27FC236}">
                <a16:creationId xmlns:a16="http://schemas.microsoft.com/office/drawing/2014/main" id="{30F22375-ADA2-4CFC-B41D-AFD991284E30}"/>
              </a:ext>
            </a:extLst>
          </p:cNvPr>
          <p:cNvPicPr>
            <a:picLocks noChangeAspect="1"/>
          </p:cNvPicPr>
          <p:nvPr/>
        </p:nvPicPr>
        <p:blipFill>
          <a:blip r:embed="rId2"/>
          <a:stretch>
            <a:fillRect/>
          </a:stretch>
        </p:blipFill>
        <p:spPr>
          <a:xfrm>
            <a:off x="1730477" y="843233"/>
            <a:ext cx="3932618" cy="5566484"/>
          </a:xfrm>
          <a:prstGeom prst="rect">
            <a:avLst/>
          </a:prstGeom>
          <a:ln w="12700">
            <a:solidFill>
              <a:schemeClr val="tx1"/>
            </a:solidFill>
          </a:ln>
        </p:spPr>
      </p:pic>
      <p:pic>
        <p:nvPicPr>
          <p:cNvPr id="7" name="Afbeelding 6">
            <a:extLst>
              <a:ext uri="{FF2B5EF4-FFF2-40B4-BE49-F238E27FC236}">
                <a16:creationId xmlns:a16="http://schemas.microsoft.com/office/drawing/2014/main" id="{6932A28E-93AA-4678-B5E2-61DD83AC482E}"/>
              </a:ext>
            </a:extLst>
          </p:cNvPr>
          <p:cNvPicPr>
            <a:picLocks noChangeAspect="1"/>
          </p:cNvPicPr>
          <p:nvPr/>
        </p:nvPicPr>
        <p:blipFill>
          <a:blip r:embed="rId3"/>
          <a:stretch>
            <a:fillRect/>
          </a:stretch>
        </p:blipFill>
        <p:spPr>
          <a:xfrm>
            <a:off x="6430542" y="843232"/>
            <a:ext cx="3932617" cy="5551931"/>
          </a:xfrm>
          <a:prstGeom prst="rect">
            <a:avLst/>
          </a:prstGeom>
          <a:ln w="12700">
            <a:solidFill>
              <a:schemeClr val="tx1"/>
            </a:solidFill>
          </a:ln>
        </p:spPr>
      </p:pic>
      <p:sp>
        <p:nvSpPr>
          <p:cNvPr id="9" name="Tijdelijke aanduiding voor dianummer 3">
            <a:extLst>
              <a:ext uri="{FF2B5EF4-FFF2-40B4-BE49-F238E27FC236}">
                <a16:creationId xmlns:a16="http://schemas.microsoft.com/office/drawing/2014/main" id="{9A13D0CB-FA97-4327-A49F-6996D4F2A968}"/>
              </a:ext>
            </a:extLst>
          </p:cNvPr>
          <p:cNvSpPr>
            <a:spLocks noGrp="1"/>
          </p:cNvSpPr>
          <p:nvPr>
            <p:ph type="sldNum" sz="quarter" idx="12"/>
          </p:nvPr>
        </p:nvSpPr>
        <p:spPr>
          <a:xfrm>
            <a:off x="9317611" y="6356350"/>
            <a:ext cx="2743200" cy="365125"/>
          </a:xfrm>
        </p:spPr>
        <p:txBody>
          <a:bodyPr/>
          <a:lstStyle/>
          <a:p>
            <a:fld id="{4CD814C8-F66B-4915-9FEC-D62A1DED085F}" type="slidenum">
              <a:rPr lang="de-DE" smtClean="0">
                <a:latin typeface="Arial" panose="020B0604020202020204" pitchFamily="34" charset="0"/>
                <a:cs typeface="Arial" panose="020B0604020202020204" pitchFamily="34" charset="0"/>
              </a:rPr>
              <a:t>4</a:t>
            </a:fld>
            <a:r>
              <a:rPr lang="de-DE" dirty="0">
                <a:latin typeface="Arial" panose="020B0604020202020204" pitchFamily="34" charset="0"/>
                <a:cs typeface="Arial" panose="020B0604020202020204" pitchFamily="34" charset="0"/>
              </a:rPr>
              <a:t> / 14</a:t>
            </a:r>
          </a:p>
        </p:txBody>
      </p:sp>
    </p:spTree>
    <p:extLst>
      <p:ext uri="{BB962C8B-B14F-4D97-AF65-F5344CB8AC3E}">
        <p14:creationId xmlns:p14="http://schemas.microsoft.com/office/powerpoint/2010/main" val="22542188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28832" y="123122"/>
            <a:ext cx="11843208" cy="546181"/>
          </a:xfrm>
        </p:spPr>
        <p:txBody>
          <a:bodyPr>
            <a:normAutofit/>
          </a:bodyPr>
          <a:lstStyle/>
          <a:p>
            <a:pPr algn="l"/>
            <a:r>
              <a:rPr lang="de-DE" sz="2800" dirty="0">
                <a:solidFill>
                  <a:srgbClr val="C00000"/>
                </a:solidFill>
                <a:latin typeface="Arial Black" panose="020B0A04020102020204" pitchFamily="34" charset="0"/>
                <a:cs typeface="Arial" panose="020B0604020202020204" pitchFamily="34" charset="0"/>
              </a:rPr>
              <a:t>SAMENWERKINGSAFSPRAKEN UTRECHT - ARCHIVERING</a:t>
            </a:r>
          </a:p>
        </p:txBody>
      </p:sp>
      <p:sp>
        <p:nvSpPr>
          <p:cNvPr id="3" name="Ondertitel 2"/>
          <p:cNvSpPr>
            <a:spLocks noGrp="1"/>
          </p:cNvSpPr>
          <p:nvPr>
            <p:ph type="subTitle" idx="1"/>
          </p:nvPr>
        </p:nvSpPr>
        <p:spPr>
          <a:xfrm>
            <a:off x="1156354" y="1386737"/>
            <a:ext cx="9835300" cy="4363613"/>
          </a:xfrm>
        </p:spPr>
        <p:txBody>
          <a:bodyPr>
            <a:normAutofit/>
          </a:bodyPr>
          <a:lstStyle/>
          <a:p>
            <a:pPr algn="l">
              <a:spcBef>
                <a:spcPts val="3600"/>
              </a:spcBef>
            </a:pPr>
            <a:r>
              <a:rPr lang="de-DE" b="1" dirty="0" err="1">
                <a:latin typeface="Arial" panose="020B0604020202020204" pitchFamily="34" charset="0"/>
                <a:cs typeface="Arial" panose="020B0604020202020204" pitchFamily="34" charset="0"/>
              </a:rPr>
              <a:t>Vragen</a:t>
            </a:r>
            <a:r>
              <a:rPr lang="de-DE" b="1" dirty="0">
                <a:latin typeface="Arial" panose="020B0604020202020204" pitchFamily="34" charset="0"/>
                <a:cs typeface="Arial" panose="020B0604020202020204" pitchFamily="34" charset="0"/>
              </a:rPr>
              <a:t> </a:t>
            </a:r>
            <a:r>
              <a:rPr lang="de-DE" b="1" dirty="0" err="1">
                <a:latin typeface="Arial" panose="020B0604020202020204" pitchFamily="34" charset="0"/>
                <a:cs typeface="Arial" panose="020B0604020202020204" pitchFamily="34" charset="0"/>
              </a:rPr>
              <a:t>voor</a:t>
            </a:r>
            <a:r>
              <a:rPr lang="de-DE" b="1" dirty="0">
                <a:latin typeface="Arial" panose="020B0604020202020204" pitchFamily="34" charset="0"/>
                <a:cs typeface="Arial" panose="020B0604020202020204" pitchFamily="34" charset="0"/>
              </a:rPr>
              <a:t> </a:t>
            </a:r>
            <a:r>
              <a:rPr lang="de-DE" b="1" dirty="0" err="1">
                <a:latin typeface="Arial" panose="020B0604020202020204" pitchFamily="34" charset="0"/>
                <a:cs typeface="Arial" panose="020B0604020202020204" pitchFamily="34" charset="0"/>
              </a:rPr>
              <a:t>vanmiddag</a:t>
            </a:r>
            <a:endParaRPr lang="de-DE" b="1" dirty="0">
              <a:latin typeface="Arial" panose="020B0604020202020204" pitchFamily="34" charset="0"/>
              <a:cs typeface="Arial" panose="020B0604020202020204" pitchFamily="34" charset="0"/>
            </a:endParaRPr>
          </a:p>
          <a:p>
            <a:pPr marL="457200" indent="-457200" algn="l">
              <a:spcBef>
                <a:spcPts val="3600"/>
              </a:spcBef>
              <a:buAutoNum type="arabicPeriod"/>
            </a:pPr>
            <a:r>
              <a:rPr lang="nl-NL" dirty="0">
                <a:latin typeface="Arial" panose="020B0604020202020204" pitchFamily="34" charset="0"/>
                <a:cs typeface="Arial" panose="020B0604020202020204" pitchFamily="34" charset="0"/>
              </a:rPr>
              <a:t>Leidt de feedback tot aanpassing van de scores?</a:t>
            </a:r>
          </a:p>
          <a:p>
            <a:pPr marL="457200" indent="-457200" algn="l">
              <a:spcBef>
                <a:spcPts val="3600"/>
              </a:spcBef>
              <a:buAutoNum type="arabicPeriod"/>
            </a:pPr>
            <a:r>
              <a:rPr lang="nl-NL" dirty="0">
                <a:latin typeface="Arial" panose="020B0604020202020204" pitchFamily="34" charset="0"/>
                <a:cs typeface="Arial" panose="020B0604020202020204" pitchFamily="34" charset="0"/>
              </a:rPr>
              <a:t>Leiden de opmerkingen/suggesties tot aanpassingen of aanvullingen; is er meer voorlichting nodig?</a:t>
            </a:r>
            <a:endParaRPr lang="de-DE" dirty="0">
              <a:latin typeface="Arial" panose="020B0604020202020204" pitchFamily="34" charset="0"/>
              <a:cs typeface="Arial" panose="020B0604020202020204" pitchFamily="34" charset="0"/>
            </a:endParaRPr>
          </a:p>
          <a:p>
            <a:pPr marL="457200" indent="-457200" algn="l">
              <a:spcBef>
                <a:spcPts val="3600"/>
              </a:spcBef>
              <a:buAutoNum type="arabicPeriod"/>
            </a:pPr>
            <a:r>
              <a:rPr lang="de-DE" dirty="0" err="1">
                <a:latin typeface="Arial" panose="020B0604020202020204" pitchFamily="34" charset="0"/>
                <a:cs typeface="Arial" panose="020B0604020202020204" pitchFamily="34" charset="0"/>
              </a:rPr>
              <a:t>Zien</a:t>
            </a:r>
            <a:r>
              <a:rPr lang="de-DE" dirty="0">
                <a:latin typeface="Arial" panose="020B0604020202020204" pitchFamily="34" charset="0"/>
                <a:cs typeface="Arial" panose="020B0604020202020204" pitchFamily="34" charset="0"/>
              </a:rPr>
              <a:t> </a:t>
            </a:r>
            <a:r>
              <a:rPr lang="de-DE" dirty="0" err="1">
                <a:latin typeface="Arial" panose="020B0604020202020204" pitchFamily="34" charset="0"/>
                <a:cs typeface="Arial" panose="020B0604020202020204" pitchFamily="34" charset="0"/>
              </a:rPr>
              <a:t>we</a:t>
            </a:r>
            <a:r>
              <a:rPr lang="de-DE" dirty="0">
                <a:latin typeface="Arial" panose="020B0604020202020204" pitchFamily="34" charset="0"/>
                <a:cs typeface="Arial" panose="020B0604020202020204" pitchFamily="34" charset="0"/>
              </a:rPr>
              <a:t> </a:t>
            </a:r>
            <a:r>
              <a:rPr lang="de-DE" dirty="0" err="1">
                <a:latin typeface="Arial" panose="020B0604020202020204" pitchFamily="34" charset="0"/>
                <a:cs typeface="Arial" panose="020B0604020202020204" pitchFamily="34" charset="0"/>
              </a:rPr>
              <a:t>raakvlakken</a:t>
            </a:r>
            <a:r>
              <a:rPr lang="de-DE" dirty="0">
                <a:latin typeface="Arial" panose="020B0604020202020204" pitchFamily="34" charset="0"/>
                <a:cs typeface="Arial" panose="020B0604020202020204" pitchFamily="34" charset="0"/>
              </a:rPr>
              <a:t> </a:t>
            </a:r>
            <a:r>
              <a:rPr lang="de-DE" dirty="0" err="1">
                <a:latin typeface="Arial" panose="020B0604020202020204" pitchFamily="34" charset="0"/>
                <a:cs typeface="Arial" panose="020B0604020202020204" pitchFamily="34" charset="0"/>
              </a:rPr>
              <a:t>met</a:t>
            </a:r>
            <a:r>
              <a:rPr lang="de-DE" dirty="0">
                <a:latin typeface="Arial" panose="020B0604020202020204" pitchFamily="34" charset="0"/>
                <a:cs typeface="Arial" panose="020B0604020202020204" pitchFamily="34" charset="0"/>
              </a:rPr>
              <a:t> SOK ‘</a:t>
            </a:r>
            <a:r>
              <a:rPr lang="de-DE" dirty="0" err="1">
                <a:latin typeface="Arial" panose="020B0604020202020204" pitchFamily="34" charset="0"/>
                <a:cs typeface="Arial" panose="020B0604020202020204" pitchFamily="34" charset="0"/>
              </a:rPr>
              <a:t>Informatievoorziening</a:t>
            </a:r>
            <a:r>
              <a:rPr lang="de-DE" dirty="0">
                <a:latin typeface="Arial" panose="020B0604020202020204" pitchFamily="34" charset="0"/>
                <a:cs typeface="Arial" panose="020B0604020202020204" pitchFamily="34" charset="0"/>
              </a:rPr>
              <a:t> en ICT’  die </a:t>
            </a:r>
            <a:r>
              <a:rPr lang="de-DE" dirty="0" err="1">
                <a:latin typeface="Arial" panose="020B0604020202020204" pitchFamily="34" charset="0"/>
                <a:cs typeface="Arial" panose="020B0604020202020204" pitchFamily="34" charset="0"/>
              </a:rPr>
              <a:t>meer</a:t>
            </a:r>
            <a:r>
              <a:rPr lang="de-DE" dirty="0">
                <a:latin typeface="Arial" panose="020B0604020202020204" pitchFamily="34" charset="0"/>
                <a:cs typeface="Arial" panose="020B0604020202020204" pitchFamily="34" charset="0"/>
              </a:rPr>
              <a:t> </a:t>
            </a:r>
            <a:r>
              <a:rPr lang="de-DE" dirty="0" err="1">
                <a:latin typeface="Arial" panose="020B0604020202020204" pitchFamily="34" charset="0"/>
                <a:cs typeface="Arial" panose="020B0604020202020204" pitchFamily="34" charset="0"/>
              </a:rPr>
              <a:t>belicht</a:t>
            </a:r>
            <a:r>
              <a:rPr lang="de-DE" dirty="0">
                <a:latin typeface="Arial" panose="020B0604020202020204" pitchFamily="34" charset="0"/>
                <a:cs typeface="Arial" panose="020B0604020202020204" pitchFamily="34" charset="0"/>
              </a:rPr>
              <a:t> </a:t>
            </a:r>
            <a:r>
              <a:rPr lang="de-DE" dirty="0" err="1">
                <a:latin typeface="Arial" panose="020B0604020202020204" pitchFamily="34" charset="0"/>
                <a:cs typeface="Arial" panose="020B0604020202020204" pitchFamily="34" charset="0"/>
              </a:rPr>
              <a:t>moeten</a:t>
            </a:r>
            <a:r>
              <a:rPr lang="de-DE" dirty="0">
                <a:latin typeface="Arial" panose="020B0604020202020204" pitchFamily="34" charset="0"/>
                <a:cs typeface="Arial" panose="020B0604020202020204" pitchFamily="34" charset="0"/>
              </a:rPr>
              <a:t> worden in SOK ‘</a:t>
            </a:r>
            <a:r>
              <a:rPr lang="de-DE" dirty="0" err="1">
                <a:latin typeface="Arial" panose="020B0604020202020204" pitchFamily="34" charset="0"/>
                <a:cs typeface="Arial" panose="020B0604020202020204" pitchFamily="34" charset="0"/>
              </a:rPr>
              <a:t>Archivering</a:t>
            </a:r>
            <a:r>
              <a:rPr lang="de-DE" dirty="0">
                <a:latin typeface="Arial" panose="020B0604020202020204" pitchFamily="34" charset="0"/>
                <a:cs typeface="Arial" panose="020B0604020202020204" pitchFamily="34" charset="0"/>
              </a:rPr>
              <a:t>‘?</a:t>
            </a:r>
            <a:endParaRPr lang="nl-NL" dirty="0">
              <a:latin typeface="Arial" panose="020B0604020202020204" pitchFamily="34" charset="0"/>
              <a:cs typeface="Arial" panose="020B0604020202020204" pitchFamily="34" charset="0"/>
            </a:endParaRPr>
          </a:p>
        </p:txBody>
      </p:sp>
      <p:sp>
        <p:nvSpPr>
          <p:cNvPr id="5" name="Tijdelijke aanduiding voor dianummer 3">
            <a:extLst>
              <a:ext uri="{FF2B5EF4-FFF2-40B4-BE49-F238E27FC236}">
                <a16:creationId xmlns:a16="http://schemas.microsoft.com/office/drawing/2014/main" id="{0A0FC05B-A2C7-4003-A7FD-4B9CAAA2834E}"/>
              </a:ext>
            </a:extLst>
          </p:cNvPr>
          <p:cNvSpPr>
            <a:spLocks noGrp="1"/>
          </p:cNvSpPr>
          <p:nvPr>
            <p:ph type="sldNum" sz="quarter" idx="12"/>
          </p:nvPr>
        </p:nvSpPr>
        <p:spPr>
          <a:xfrm>
            <a:off x="9317611" y="6356350"/>
            <a:ext cx="2743200" cy="365125"/>
          </a:xfrm>
        </p:spPr>
        <p:txBody>
          <a:bodyPr/>
          <a:lstStyle/>
          <a:p>
            <a:fld id="{4CD814C8-F66B-4915-9FEC-D62A1DED085F}" type="slidenum">
              <a:rPr lang="de-DE" smtClean="0">
                <a:latin typeface="Arial" panose="020B0604020202020204" pitchFamily="34" charset="0"/>
                <a:cs typeface="Arial" panose="020B0604020202020204" pitchFamily="34" charset="0"/>
              </a:rPr>
              <a:t>5</a:t>
            </a:fld>
            <a:r>
              <a:rPr lang="de-DE" dirty="0">
                <a:latin typeface="Arial" panose="020B0604020202020204" pitchFamily="34" charset="0"/>
                <a:cs typeface="Arial" panose="020B0604020202020204" pitchFamily="34" charset="0"/>
              </a:rPr>
              <a:t> / 14</a:t>
            </a:r>
          </a:p>
        </p:txBody>
      </p:sp>
    </p:spTree>
    <p:extLst>
      <p:ext uri="{BB962C8B-B14F-4D97-AF65-F5344CB8AC3E}">
        <p14:creationId xmlns:p14="http://schemas.microsoft.com/office/powerpoint/2010/main" val="353814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28832" y="123122"/>
            <a:ext cx="11843208" cy="546181"/>
          </a:xfrm>
        </p:spPr>
        <p:txBody>
          <a:bodyPr>
            <a:normAutofit/>
          </a:bodyPr>
          <a:lstStyle/>
          <a:p>
            <a:pPr algn="l"/>
            <a:r>
              <a:rPr lang="de-DE" sz="2800" dirty="0">
                <a:solidFill>
                  <a:srgbClr val="C00000"/>
                </a:solidFill>
                <a:latin typeface="Arial Black" panose="020B0A04020102020204" pitchFamily="34" charset="0"/>
                <a:cs typeface="Arial" panose="020B0604020202020204" pitchFamily="34" charset="0"/>
              </a:rPr>
              <a:t>1. SCORES</a:t>
            </a:r>
          </a:p>
        </p:txBody>
      </p:sp>
      <p:graphicFrame>
        <p:nvGraphicFramePr>
          <p:cNvPr id="6" name="Tabel 6">
            <a:extLst>
              <a:ext uri="{FF2B5EF4-FFF2-40B4-BE49-F238E27FC236}">
                <a16:creationId xmlns:a16="http://schemas.microsoft.com/office/drawing/2014/main" id="{1B433192-BA32-46BC-8580-35F8C7D8229F}"/>
              </a:ext>
            </a:extLst>
          </p:cNvPr>
          <p:cNvGraphicFramePr>
            <a:graphicFrameLocks noGrp="1"/>
          </p:cNvGraphicFramePr>
          <p:nvPr>
            <p:extLst>
              <p:ext uri="{D42A27DB-BD31-4B8C-83A1-F6EECF244321}">
                <p14:modId xmlns:p14="http://schemas.microsoft.com/office/powerpoint/2010/main" val="4233022274"/>
              </p:ext>
            </p:extLst>
          </p:nvPr>
        </p:nvGraphicFramePr>
        <p:xfrm>
          <a:off x="372884" y="1850883"/>
          <a:ext cx="11495465" cy="1925320"/>
        </p:xfrm>
        <a:graphic>
          <a:graphicData uri="http://schemas.openxmlformats.org/drawingml/2006/table">
            <a:tbl>
              <a:tblPr firstRow="1" bandRow="1">
                <a:tableStyleId>{5940675A-B579-460E-94D1-54222C63F5DA}</a:tableStyleId>
              </a:tblPr>
              <a:tblGrid>
                <a:gridCol w="2299093">
                  <a:extLst>
                    <a:ext uri="{9D8B030D-6E8A-4147-A177-3AD203B41FA5}">
                      <a16:colId xmlns:a16="http://schemas.microsoft.com/office/drawing/2014/main" val="1518325189"/>
                    </a:ext>
                  </a:extLst>
                </a:gridCol>
                <a:gridCol w="2299093">
                  <a:extLst>
                    <a:ext uri="{9D8B030D-6E8A-4147-A177-3AD203B41FA5}">
                      <a16:colId xmlns:a16="http://schemas.microsoft.com/office/drawing/2014/main" val="3302611279"/>
                    </a:ext>
                  </a:extLst>
                </a:gridCol>
                <a:gridCol w="2299093">
                  <a:extLst>
                    <a:ext uri="{9D8B030D-6E8A-4147-A177-3AD203B41FA5}">
                      <a16:colId xmlns:a16="http://schemas.microsoft.com/office/drawing/2014/main" val="761701320"/>
                    </a:ext>
                  </a:extLst>
                </a:gridCol>
                <a:gridCol w="2299093">
                  <a:extLst>
                    <a:ext uri="{9D8B030D-6E8A-4147-A177-3AD203B41FA5}">
                      <a16:colId xmlns:a16="http://schemas.microsoft.com/office/drawing/2014/main" val="221772291"/>
                    </a:ext>
                  </a:extLst>
                </a:gridCol>
                <a:gridCol w="2299093">
                  <a:extLst>
                    <a:ext uri="{9D8B030D-6E8A-4147-A177-3AD203B41FA5}">
                      <a16:colId xmlns:a16="http://schemas.microsoft.com/office/drawing/2014/main" val="3363812963"/>
                    </a:ext>
                  </a:extLst>
                </a:gridCol>
              </a:tblGrid>
              <a:tr h="370840">
                <a:tc>
                  <a:txBody>
                    <a:bodyPr/>
                    <a:lstStyle/>
                    <a:p>
                      <a:r>
                        <a:rPr lang="nl-NL" i="1" dirty="0">
                          <a:latin typeface="Arial" panose="020B0604020202020204" pitchFamily="34" charset="0"/>
                          <a:cs typeface="Arial" panose="020B0604020202020204" pitchFamily="34" charset="0"/>
                        </a:rPr>
                        <a:t>SOK</a:t>
                      </a:r>
                    </a:p>
                  </a:txBody>
                  <a:tcPr>
                    <a:solidFill>
                      <a:schemeClr val="bg1">
                        <a:lumMod val="85000"/>
                      </a:schemeClr>
                    </a:solidFill>
                  </a:tcPr>
                </a:tc>
                <a:tc>
                  <a:txBody>
                    <a:bodyPr/>
                    <a:lstStyle/>
                    <a:p>
                      <a:r>
                        <a:rPr lang="nl-NL" i="1" dirty="0">
                          <a:latin typeface="Arial" panose="020B0604020202020204" pitchFamily="34" charset="0"/>
                          <a:cs typeface="Arial" panose="020B0604020202020204" pitchFamily="34" charset="0"/>
                        </a:rPr>
                        <a:t>Voorgestelde score</a:t>
                      </a:r>
                    </a:p>
                  </a:txBody>
                  <a:tcPr>
                    <a:solidFill>
                      <a:schemeClr val="bg1">
                        <a:lumMod val="85000"/>
                      </a:schemeClr>
                    </a:solidFill>
                  </a:tcPr>
                </a:tc>
                <a:tc>
                  <a:txBody>
                    <a:bodyPr/>
                    <a:lstStyle/>
                    <a:p>
                      <a:r>
                        <a:rPr lang="nl-NL" i="1" dirty="0">
                          <a:latin typeface="Arial" panose="020B0604020202020204" pitchFamily="34" charset="0"/>
                          <a:cs typeface="Arial" panose="020B0604020202020204" pitchFamily="34" charset="0"/>
                        </a:rPr>
                        <a:t>Feedback ‘1’</a:t>
                      </a:r>
                    </a:p>
                  </a:txBody>
                  <a:tcPr>
                    <a:solidFill>
                      <a:schemeClr val="bg1">
                        <a:lumMod val="85000"/>
                      </a:schemeClr>
                    </a:solidFill>
                  </a:tcPr>
                </a:tc>
                <a:tc>
                  <a:txBody>
                    <a:bodyPr/>
                    <a:lstStyle/>
                    <a:p>
                      <a:r>
                        <a:rPr lang="nl-NL" i="1" dirty="0">
                          <a:latin typeface="Arial" panose="020B0604020202020204" pitchFamily="34" charset="0"/>
                          <a:cs typeface="Arial" panose="020B0604020202020204" pitchFamily="34" charset="0"/>
                        </a:rPr>
                        <a:t>Feedback ‘2’</a:t>
                      </a:r>
                    </a:p>
                  </a:txBody>
                  <a:tcPr>
                    <a:solidFill>
                      <a:schemeClr val="bg1">
                        <a:lumMod val="85000"/>
                      </a:schemeClr>
                    </a:solidFill>
                  </a:tcPr>
                </a:tc>
                <a:tc>
                  <a:txBody>
                    <a:bodyPr/>
                    <a:lstStyle/>
                    <a:p>
                      <a:r>
                        <a:rPr lang="nl-NL" i="1" dirty="0">
                          <a:latin typeface="Arial" panose="020B0604020202020204" pitchFamily="34" charset="0"/>
                          <a:cs typeface="Arial" panose="020B0604020202020204" pitchFamily="34" charset="0"/>
                        </a:rPr>
                        <a:t>Feedback ‘3’</a:t>
                      </a:r>
                    </a:p>
                  </a:txBody>
                  <a:tcPr>
                    <a:solidFill>
                      <a:schemeClr val="bg1">
                        <a:lumMod val="85000"/>
                      </a:schemeClr>
                    </a:solidFill>
                  </a:tcPr>
                </a:tc>
                <a:extLst>
                  <a:ext uri="{0D108BD9-81ED-4DB2-BD59-A6C34878D82A}">
                    <a16:rowId xmlns:a16="http://schemas.microsoft.com/office/drawing/2014/main" val="3712083600"/>
                  </a:ext>
                </a:extLst>
              </a:tr>
              <a:tr h="370840">
                <a:tc>
                  <a:txBody>
                    <a:bodyPr/>
                    <a:lstStyle/>
                    <a:p>
                      <a:r>
                        <a:rPr lang="nl-NL" dirty="0">
                          <a:latin typeface="Arial" panose="020B0604020202020204" pitchFamily="34" charset="0"/>
                          <a:cs typeface="Arial" panose="020B0604020202020204" pitchFamily="34" charset="0"/>
                        </a:rPr>
                        <a:t>1. Afspraken DUTO in DAP</a:t>
                      </a:r>
                    </a:p>
                  </a:txBody>
                  <a:tcPr/>
                </a:tc>
                <a:tc>
                  <a:txBody>
                    <a:bodyPr/>
                    <a:lstStyle/>
                    <a:p>
                      <a:r>
                        <a:rPr lang="nl-NL" dirty="0">
                          <a:latin typeface="Arial" panose="020B0604020202020204" pitchFamily="34" charset="0"/>
                          <a:cs typeface="Arial" panose="020B0604020202020204" pitchFamily="34" charset="0"/>
                        </a:rPr>
                        <a:t>1</a:t>
                      </a:r>
                    </a:p>
                  </a:txBody>
                  <a:tcPr/>
                </a:tc>
                <a:tc>
                  <a:txBody>
                    <a:bodyPr/>
                    <a:lstStyle/>
                    <a:p>
                      <a:r>
                        <a:rPr lang="nl-NL" dirty="0">
                          <a:latin typeface="Arial" panose="020B0604020202020204" pitchFamily="34" charset="0"/>
                          <a:cs typeface="Arial" panose="020B0604020202020204" pitchFamily="34" charset="0"/>
                        </a:rPr>
                        <a:t>16</a:t>
                      </a:r>
                    </a:p>
                  </a:txBody>
                  <a:tcPr/>
                </a:tc>
                <a:tc>
                  <a:txBody>
                    <a:bodyPr/>
                    <a:lstStyle/>
                    <a:p>
                      <a:r>
                        <a:rPr lang="nl-NL" dirty="0">
                          <a:latin typeface="Arial" panose="020B0604020202020204" pitchFamily="34" charset="0"/>
                          <a:cs typeface="Arial" panose="020B0604020202020204" pitchFamily="34" charset="0"/>
                        </a:rPr>
                        <a:t>8</a:t>
                      </a:r>
                    </a:p>
                  </a:txBody>
                  <a:tcPr/>
                </a:tc>
                <a:tc>
                  <a:txBody>
                    <a:bodyPr/>
                    <a:lstStyle/>
                    <a:p>
                      <a:r>
                        <a:rPr lang="nl-NL" dirty="0">
                          <a:latin typeface="Arial" panose="020B0604020202020204" pitchFamily="34" charset="0"/>
                          <a:cs typeface="Arial" panose="020B0604020202020204" pitchFamily="34" charset="0"/>
                        </a:rPr>
                        <a:t>2</a:t>
                      </a:r>
                    </a:p>
                  </a:txBody>
                  <a:tcPr/>
                </a:tc>
                <a:extLst>
                  <a:ext uri="{0D108BD9-81ED-4DB2-BD59-A6C34878D82A}">
                    <a16:rowId xmlns:a16="http://schemas.microsoft.com/office/drawing/2014/main" val="1565692143"/>
                  </a:ext>
                </a:extLst>
              </a:tr>
              <a:tr h="370840">
                <a:tc>
                  <a:txBody>
                    <a:bodyPr/>
                    <a:lstStyle/>
                    <a:p>
                      <a:r>
                        <a:rPr lang="nl-NL" dirty="0">
                          <a:latin typeface="Arial" panose="020B0604020202020204" pitchFamily="34" charset="0"/>
                          <a:cs typeface="Arial" panose="020B0604020202020204" pitchFamily="34" charset="0"/>
                        </a:rPr>
                        <a:t>2. Periodieke toetsing DUTO-TODO</a:t>
                      </a:r>
                    </a:p>
                  </a:txBody>
                  <a:tcPr/>
                </a:tc>
                <a:tc>
                  <a:txBody>
                    <a:bodyPr/>
                    <a:lstStyle/>
                    <a:p>
                      <a:r>
                        <a:rPr lang="nl-NL" dirty="0">
                          <a:latin typeface="Arial" panose="020B0604020202020204" pitchFamily="34" charset="0"/>
                          <a:cs typeface="Arial" panose="020B0604020202020204" pitchFamily="34" charset="0"/>
                        </a:rPr>
                        <a:t>2</a:t>
                      </a:r>
                    </a:p>
                  </a:txBody>
                  <a:tcPr/>
                </a:tc>
                <a:tc>
                  <a:txBody>
                    <a:bodyPr/>
                    <a:lstStyle/>
                    <a:p>
                      <a:r>
                        <a:rPr lang="nl-NL" dirty="0">
                          <a:latin typeface="Arial" panose="020B0604020202020204" pitchFamily="34" charset="0"/>
                          <a:cs typeface="Arial" panose="020B0604020202020204" pitchFamily="34" charset="0"/>
                        </a:rPr>
                        <a:t>8</a:t>
                      </a:r>
                    </a:p>
                  </a:txBody>
                  <a:tcPr/>
                </a:tc>
                <a:tc>
                  <a:txBody>
                    <a:bodyPr/>
                    <a:lstStyle/>
                    <a:p>
                      <a:r>
                        <a:rPr lang="nl-NL" dirty="0">
                          <a:latin typeface="Arial" panose="020B0604020202020204" pitchFamily="34" charset="0"/>
                          <a:cs typeface="Arial" panose="020B0604020202020204" pitchFamily="34" charset="0"/>
                        </a:rPr>
                        <a:t>14</a:t>
                      </a:r>
                    </a:p>
                  </a:txBody>
                  <a:tcPr/>
                </a:tc>
                <a:tc>
                  <a:txBody>
                    <a:bodyPr/>
                    <a:lstStyle/>
                    <a:p>
                      <a:r>
                        <a:rPr lang="nl-NL" dirty="0">
                          <a:latin typeface="Arial" panose="020B0604020202020204" pitchFamily="34" charset="0"/>
                          <a:cs typeface="Arial" panose="020B0604020202020204" pitchFamily="34" charset="0"/>
                        </a:rPr>
                        <a:t>4</a:t>
                      </a:r>
                    </a:p>
                  </a:txBody>
                  <a:tcPr/>
                </a:tc>
                <a:extLst>
                  <a:ext uri="{0D108BD9-81ED-4DB2-BD59-A6C34878D82A}">
                    <a16:rowId xmlns:a16="http://schemas.microsoft.com/office/drawing/2014/main" val="1495799231"/>
                  </a:ext>
                </a:extLst>
              </a:tr>
            </a:tbl>
          </a:graphicData>
        </a:graphic>
      </p:graphicFrame>
      <p:sp>
        <p:nvSpPr>
          <p:cNvPr id="8" name="Tekstvak 7">
            <a:extLst>
              <a:ext uri="{FF2B5EF4-FFF2-40B4-BE49-F238E27FC236}">
                <a16:creationId xmlns:a16="http://schemas.microsoft.com/office/drawing/2014/main" id="{5A34C727-383F-4CD6-9E80-6A8CA7F1F8BE}"/>
              </a:ext>
            </a:extLst>
          </p:cNvPr>
          <p:cNvSpPr txBox="1"/>
          <p:nvPr/>
        </p:nvSpPr>
        <p:spPr>
          <a:xfrm>
            <a:off x="1077602" y="4342230"/>
            <a:ext cx="6094428" cy="1231106"/>
          </a:xfrm>
          <a:prstGeom prst="rect">
            <a:avLst/>
          </a:prstGeom>
          <a:noFill/>
        </p:spPr>
        <p:txBody>
          <a:bodyPr wrap="square">
            <a:spAutoFit/>
          </a:bodyPr>
          <a:lstStyle/>
          <a:p>
            <a:pPr algn="l">
              <a:spcBef>
                <a:spcPts val="1200"/>
              </a:spcBef>
            </a:pPr>
            <a:r>
              <a:rPr lang="nl-NL" dirty="0">
                <a:latin typeface="Arial" panose="020B0604020202020204" pitchFamily="34" charset="0"/>
                <a:cs typeface="Arial" panose="020B0604020202020204" pitchFamily="34" charset="0"/>
              </a:rPr>
              <a:t>Score 1: belangrijk / urgent</a:t>
            </a:r>
          </a:p>
          <a:p>
            <a:pPr>
              <a:spcBef>
                <a:spcPts val="1200"/>
              </a:spcBef>
            </a:pPr>
            <a:r>
              <a:rPr lang="nl-NL" dirty="0">
                <a:latin typeface="Arial" panose="020B0604020202020204" pitchFamily="34" charset="0"/>
                <a:cs typeface="Arial" panose="020B0604020202020204" pitchFamily="34" charset="0"/>
              </a:rPr>
              <a:t>Score 2: belangrijk / niet urgent</a:t>
            </a:r>
          </a:p>
          <a:p>
            <a:pPr>
              <a:spcBef>
                <a:spcPts val="1200"/>
              </a:spcBef>
            </a:pPr>
            <a:r>
              <a:rPr lang="nl-NL" dirty="0">
                <a:latin typeface="Arial" panose="020B0604020202020204" pitchFamily="34" charset="0"/>
                <a:cs typeface="Arial" panose="020B0604020202020204" pitchFamily="34" charset="0"/>
              </a:rPr>
              <a:t>Score 3: niet belangrijk / niet urgent</a:t>
            </a:r>
          </a:p>
        </p:txBody>
      </p:sp>
      <p:sp>
        <p:nvSpPr>
          <p:cNvPr id="10" name="Tijdelijke aanduiding voor dianummer 3">
            <a:extLst>
              <a:ext uri="{FF2B5EF4-FFF2-40B4-BE49-F238E27FC236}">
                <a16:creationId xmlns:a16="http://schemas.microsoft.com/office/drawing/2014/main" id="{095DEF75-C75C-49C8-9940-B511B8239ADA}"/>
              </a:ext>
            </a:extLst>
          </p:cNvPr>
          <p:cNvSpPr>
            <a:spLocks noGrp="1"/>
          </p:cNvSpPr>
          <p:nvPr>
            <p:ph type="sldNum" sz="quarter" idx="12"/>
          </p:nvPr>
        </p:nvSpPr>
        <p:spPr>
          <a:xfrm>
            <a:off x="9317611" y="6356350"/>
            <a:ext cx="2743200" cy="365125"/>
          </a:xfrm>
        </p:spPr>
        <p:txBody>
          <a:bodyPr/>
          <a:lstStyle/>
          <a:p>
            <a:fld id="{4CD814C8-F66B-4915-9FEC-D62A1DED085F}" type="slidenum">
              <a:rPr lang="de-DE" smtClean="0">
                <a:latin typeface="Arial" panose="020B0604020202020204" pitchFamily="34" charset="0"/>
                <a:cs typeface="Arial" panose="020B0604020202020204" pitchFamily="34" charset="0"/>
              </a:rPr>
              <a:t>6</a:t>
            </a:fld>
            <a:r>
              <a:rPr lang="de-DE" dirty="0">
                <a:latin typeface="Arial" panose="020B0604020202020204" pitchFamily="34" charset="0"/>
                <a:cs typeface="Arial" panose="020B0604020202020204" pitchFamily="34" charset="0"/>
              </a:rPr>
              <a:t> / 14</a:t>
            </a:r>
          </a:p>
        </p:txBody>
      </p:sp>
    </p:spTree>
    <p:extLst>
      <p:ext uri="{BB962C8B-B14F-4D97-AF65-F5344CB8AC3E}">
        <p14:creationId xmlns:p14="http://schemas.microsoft.com/office/powerpoint/2010/main" val="16985416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28832" y="123122"/>
            <a:ext cx="11843208" cy="546181"/>
          </a:xfrm>
        </p:spPr>
        <p:txBody>
          <a:bodyPr>
            <a:normAutofit/>
          </a:bodyPr>
          <a:lstStyle/>
          <a:p>
            <a:pPr algn="l"/>
            <a:r>
              <a:rPr lang="de-DE" sz="2800" dirty="0">
                <a:solidFill>
                  <a:srgbClr val="C00000"/>
                </a:solidFill>
                <a:latin typeface="Arial Black" panose="020B0A04020102020204" pitchFamily="34" charset="0"/>
                <a:cs typeface="Arial" panose="020B0604020202020204" pitchFamily="34" charset="0"/>
              </a:rPr>
              <a:t>2. OPMERKINGEN VAN PARTIJEN</a:t>
            </a:r>
          </a:p>
        </p:txBody>
      </p:sp>
      <p:sp>
        <p:nvSpPr>
          <p:cNvPr id="3" name="Ondertitel 2"/>
          <p:cNvSpPr>
            <a:spLocks noGrp="1"/>
          </p:cNvSpPr>
          <p:nvPr>
            <p:ph type="subTitle" idx="1"/>
          </p:nvPr>
        </p:nvSpPr>
        <p:spPr>
          <a:xfrm>
            <a:off x="1156354" y="1386737"/>
            <a:ext cx="9835300" cy="4363613"/>
          </a:xfrm>
        </p:spPr>
        <p:txBody>
          <a:bodyPr>
            <a:normAutofit/>
          </a:bodyPr>
          <a:lstStyle/>
          <a:p>
            <a:pPr algn="l">
              <a:spcBef>
                <a:spcPts val="3600"/>
              </a:spcBef>
            </a:pPr>
            <a:r>
              <a:rPr lang="nl-NL" dirty="0">
                <a:latin typeface="Arial" panose="020B0604020202020204" pitchFamily="34" charset="0"/>
                <a:cs typeface="Arial" panose="020B0604020202020204" pitchFamily="34" charset="0"/>
              </a:rPr>
              <a:t>De ketenpartners archiveren de zaken waarvoor zij gemandateerd zijn door het bevoegd gezag. Indien mandatering van archivering in SOK thuishoort. </a:t>
            </a:r>
            <a:r>
              <a:rPr lang="nl-NL" i="1" dirty="0">
                <a:solidFill>
                  <a:srgbClr val="0070C0"/>
                </a:solidFill>
                <a:latin typeface="Arial" panose="020B0604020202020204" pitchFamily="34" charset="0"/>
                <a:cs typeface="Arial" panose="020B0604020202020204" pitchFamily="34" charset="0"/>
              </a:rPr>
              <a:t>gemeente</a:t>
            </a:r>
          </a:p>
          <a:p>
            <a:pPr algn="l">
              <a:spcBef>
                <a:spcPts val="3600"/>
              </a:spcBef>
            </a:pPr>
            <a:r>
              <a:rPr lang="nl-NL" dirty="0">
                <a:latin typeface="Arial" panose="020B0604020202020204" pitchFamily="34" charset="0"/>
                <a:cs typeface="Arial" panose="020B0604020202020204" pitchFamily="34" charset="0"/>
              </a:rPr>
              <a:t>Het is belangrijk, zeker als behandeldiensten rechtstreeks verzoeken krijgen en in voorkomende gevallen, dat er terugkoppeling komt van originele documenten. Gemeente als bevoegd gezag heeft archiefplicht. </a:t>
            </a:r>
            <a:r>
              <a:rPr lang="nl-NL" i="1" dirty="0">
                <a:solidFill>
                  <a:srgbClr val="0070C0"/>
                </a:solidFill>
                <a:latin typeface="Arial" panose="020B0604020202020204" pitchFamily="34" charset="0"/>
                <a:cs typeface="Arial" panose="020B0604020202020204" pitchFamily="34" charset="0"/>
              </a:rPr>
              <a:t>gemeente</a:t>
            </a:r>
          </a:p>
        </p:txBody>
      </p:sp>
      <p:sp>
        <p:nvSpPr>
          <p:cNvPr id="5" name="Tijdelijke aanduiding voor dianummer 3">
            <a:extLst>
              <a:ext uri="{FF2B5EF4-FFF2-40B4-BE49-F238E27FC236}">
                <a16:creationId xmlns:a16="http://schemas.microsoft.com/office/drawing/2014/main" id="{711B8DBA-3966-437E-A416-B4D3372B7ACA}"/>
              </a:ext>
            </a:extLst>
          </p:cNvPr>
          <p:cNvSpPr>
            <a:spLocks noGrp="1"/>
          </p:cNvSpPr>
          <p:nvPr>
            <p:ph type="sldNum" sz="quarter" idx="12"/>
          </p:nvPr>
        </p:nvSpPr>
        <p:spPr>
          <a:xfrm>
            <a:off x="9317611" y="6356350"/>
            <a:ext cx="2743200" cy="365125"/>
          </a:xfrm>
        </p:spPr>
        <p:txBody>
          <a:bodyPr/>
          <a:lstStyle/>
          <a:p>
            <a:fld id="{4CD814C8-F66B-4915-9FEC-D62A1DED085F}" type="slidenum">
              <a:rPr lang="de-DE" smtClean="0">
                <a:latin typeface="Arial" panose="020B0604020202020204" pitchFamily="34" charset="0"/>
                <a:cs typeface="Arial" panose="020B0604020202020204" pitchFamily="34" charset="0"/>
              </a:rPr>
              <a:t>7</a:t>
            </a:fld>
            <a:r>
              <a:rPr lang="de-DE" dirty="0">
                <a:latin typeface="Arial" panose="020B0604020202020204" pitchFamily="34" charset="0"/>
                <a:cs typeface="Arial" panose="020B0604020202020204" pitchFamily="34" charset="0"/>
              </a:rPr>
              <a:t> / 14</a:t>
            </a:r>
          </a:p>
        </p:txBody>
      </p:sp>
    </p:spTree>
    <p:extLst>
      <p:ext uri="{BB962C8B-B14F-4D97-AF65-F5344CB8AC3E}">
        <p14:creationId xmlns:p14="http://schemas.microsoft.com/office/powerpoint/2010/main" val="18824818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28832" y="123122"/>
            <a:ext cx="11843208" cy="546181"/>
          </a:xfrm>
        </p:spPr>
        <p:txBody>
          <a:bodyPr>
            <a:normAutofit/>
          </a:bodyPr>
          <a:lstStyle/>
          <a:p>
            <a:pPr algn="l"/>
            <a:r>
              <a:rPr lang="de-DE" sz="2800" dirty="0">
                <a:solidFill>
                  <a:srgbClr val="C00000"/>
                </a:solidFill>
                <a:latin typeface="Arial Black" panose="020B0A04020102020204" pitchFamily="34" charset="0"/>
                <a:cs typeface="Arial" panose="020B0604020202020204" pitchFamily="34" charset="0"/>
              </a:rPr>
              <a:t>2. OPMERKINGEN VAN PARTIJEN</a:t>
            </a:r>
          </a:p>
        </p:txBody>
      </p:sp>
      <p:sp>
        <p:nvSpPr>
          <p:cNvPr id="3" name="Ondertitel 2"/>
          <p:cNvSpPr>
            <a:spLocks noGrp="1"/>
          </p:cNvSpPr>
          <p:nvPr>
            <p:ph type="subTitle" idx="1"/>
          </p:nvPr>
        </p:nvSpPr>
        <p:spPr>
          <a:xfrm>
            <a:off x="1156354" y="1386737"/>
            <a:ext cx="9835300" cy="4363613"/>
          </a:xfrm>
        </p:spPr>
        <p:txBody>
          <a:bodyPr>
            <a:normAutofit/>
          </a:bodyPr>
          <a:lstStyle/>
          <a:p>
            <a:pPr algn="l">
              <a:spcBef>
                <a:spcPts val="3600"/>
              </a:spcBef>
            </a:pPr>
            <a:r>
              <a:rPr lang="nl-NL" dirty="0">
                <a:latin typeface="Arial" panose="020B0604020202020204" pitchFamily="34" charset="0"/>
                <a:cs typeface="Arial" panose="020B0604020202020204" pitchFamily="34" charset="0"/>
              </a:rPr>
              <a:t>Vanuit onze collega's DIM/DAP wordt aangegeven dat men graag eerst in de regionale werkgroep wordt nagegaan hoe hier tegen aan wordt gekeken, voordat ingestemd. Score is wel toegekend. </a:t>
            </a:r>
            <a:r>
              <a:rPr lang="nl-NL" i="1" dirty="0">
                <a:solidFill>
                  <a:srgbClr val="0070C0"/>
                </a:solidFill>
                <a:latin typeface="Arial" panose="020B0604020202020204" pitchFamily="34" charset="0"/>
                <a:cs typeface="Arial" panose="020B0604020202020204" pitchFamily="34" charset="0"/>
              </a:rPr>
              <a:t>gemeente</a:t>
            </a:r>
          </a:p>
          <a:p>
            <a:pPr algn="l">
              <a:spcBef>
                <a:spcPts val="3600"/>
              </a:spcBef>
            </a:pPr>
            <a:r>
              <a:rPr lang="nl-NL" dirty="0">
                <a:latin typeface="Arial" panose="020B0604020202020204" pitchFamily="34" charset="0"/>
                <a:cs typeface="Arial" panose="020B0604020202020204" pitchFamily="34" charset="0"/>
              </a:rPr>
              <a:t>[Dit zijn] procesafspraken. Voegt nu niets toe, de afspraken moeten nog komen. Er moet nog document komen waar dit uitgaat blijken. </a:t>
            </a:r>
            <a:r>
              <a:rPr lang="nl-NL" i="1" dirty="0">
                <a:solidFill>
                  <a:srgbClr val="0070C0"/>
                </a:solidFill>
                <a:latin typeface="Arial" panose="020B0604020202020204" pitchFamily="34" charset="0"/>
                <a:cs typeface="Arial" panose="020B0604020202020204" pitchFamily="34" charset="0"/>
              </a:rPr>
              <a:t>gemeente</a:t>
            </a:r>
          </a:p>
          <a:p>
            <a:pPr algn="l">
              <a:spcBef>
                <a:spcPts val="3600"/>
              </a:spcBef>
            </a:pPr>
            <a:r>
              <a:rPr lang="nl-NL" dirty="0">
                <a:latin typeface="Arial" panose="020B0604020202020204" pitchFamily="34" charset="0"/>
                <a:cs typeface="Arial" panose="020B0604020202020204" pitchFamily="34" charset="0"/>
              </a:rPr>
              <a:t>Dit is inhoudelijk geen afspraak, we vinden een concrete afspraak hierover wel belangrijk. </a:t>
            </a:r>
            <a:r>
              <a:rPr lang="nl-NL" i="1" dirty="0">
                <a:solidFill>
                  <a:srgbClr val="0070C0"/>
                </a:solidFill>
                <a:latin typeface="Arial" panose="020B0604020202020204" pitchFamily="34" charset="0"/>
                <a:cs typeface="Arial" panose="020B0604020202020204" pitchFamily="34" charset="0"/>
              </a:rPr>
              <a:t>veiligheidsregio</a:t>
            </a:r>
            <a:endParaRPr lang="nl-NL" dirty="0">
              <a:solidFill>
                <a:srgbClr val="0070C0"/>
              </a:solidFill>
              <a:latin typeface="Arial" panose="020B0604020202020204" pitchFamily="34" charset="0"/>
              <a:cs typeface="Arial" panose="020B0604020202020204" pitchFamily="34" charset="0"/>
            </a:endParaRPr>
          </a:p>
        </p:txBody>
      </p:sp>
      <p:sp>
        <p:nvSpPr>
          <p:cNvPr id="5" name="Tijdelijke aanduiding voor dianummer 3">
            <a:extLst>
              <a:ext uri="{FF2B5EF4-FFF2-40B4-BE49-F238E27FC236}">
                <a16:creationId xmlns:a16="http://schemas.microsoft.com/office/drawing/2014/main" id="{5A9AA73C-6B6B-4A68-8A0D-A26BEF29AD61}"/>
              </a:ext>
            </a:extLst>
          </p:cNvPr>
          <p:cNvSpPr>
            <a:spLocks noGrp="1"/>
          </p:cNvSpPr>
          <p:nvPr>
            <p:ph type="sldNum" sz="quarter" idx="12"/>
          </p:nvPr>
        </p:nvSpPr>
        <p:spPr>
          <a:xfrm>
            <a:off x="9317611" y="6356350"/>
            <a:ext cx="2743200" cy="365125"/>
          </a:xfrm>
        </p:spPr>
        <p:txBody>
          <a:bodyPr/>
          <a:lstStyle/>
          <a:p>
            <a:fld id="{4CD814C8-F66B-4915-9FEC-D62A1DED085F}" type="slidenum">
              <a:rPr lang="de-DE" smtClean="0">
                <a:latin typeface="Arial" panose="020B0604020202020204" pitchFamily="34" charset="0"/>
                <a:cs typeface="Arial" panose="020B0604020202020204" pitchFamily="34" charset="0"/>
              </a:rPr>
              <a:t>8</a:t>
            </a:fld>
            <a:r>
              <a:rPr lang="de-DE" dirty="0">
                <a:latin typeface="Arial" panose="020B0604020202020204" pitchFamily="34" charset="0"/>
                <a:cs typeface="Arial" panose="020B0604020202020204" pitchFamily="34" charset="0"/>
              </a:rPr>
              <a:t> / 14</a:t>
            </a:r>
          </a:p>
        </p:txBody>
      </p:sp>
    </p:spTree>
    <p:extLst>
      <p:ext uri="{BB962C8B-B14F-4D97-AF65-F5344CB8AC3E}">
        <p14:creationId xmlns:p14="http://schemas.microsoft.com/office/powerpoint/2010/main" val="2230882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28832" y="123122"/>
            <a:ext cx="11843208" cy="546181"/>
          </a:xfrm>
        </p:spPr>
        <p:txBody>
          <a:bodyPr>
            <a:normAutofit/>
          </a:bodyPr>
          <a:lstStyle/>
          <a:p>
            <a:pPr algn="l"/>
            <a:r>
              <a:rPr lang="de-DE" sz="2800" dirty="0">
                <a:solidFill>
                  <a:srgbClr val="C00000"/>
                </a:solidFill>
                <a:latin typeface="Arial Black" panose="020B0A04020102020204" pitchFamily="34" charset="0"/>
                <a:cs typeface="Arial" panose="020B0604020202020204" pitchFamily="34" charset="0"/>
              </a:rPr>
              <a:t>2. OPMERKINGEN VAN PARTIJEN</a:t>
            </a:r>
          </a:p>
        </p:txBody>
      </p:sp>
      <p:sp>
        <p:nvSpPr>
          <p:cNvPr id="3" name="Ondertitel 2"/>
          <p:cNvSpPr>
            <a:spLocks noGrp="1"/>
          </p:cNvSpPr>
          <p:nvPr>
            <p:ph type="subTitle" idx="1"/>
          </p:nvPr>
        </p:nvSpPr>
        <p:spPr>
          <a:xfrm>
            <a:off x="1132786" y="1490432"/>
            <a:ext cx="9835300" cy="4363613"/>
          </a:xfrm>
        </p:spPr>
        <p:txBody>
          <a:bodyPr>
            <a:normAutofit fontScale="92500"/>
          </a:bodyPr>
          <a:lstStyle/>
          <a:p>
            <a:pPr algn="l">
              <a:spcBef>
                <a:spcPts val="3600"/>
              </a:spcBef>
            </a:pPr>
            <a:r>
              <a:rPr lang="nl-NL" dirty="0">
                <a:latin typeface="Arial" panose="020B0604020202020204" pitchFamily="34" charset="0"/>
                <a:cs typeface="Arial" panose="020B0604020202020204" pitchFamily="34" charset="0"/>
              </a:rPr>
              <a:t>Wel gemeentelijke vrijheid hoe in te richten. </a:t>
            </a:r>
            <a:r>
              <a:rPr lang="nl-NL" i="1" dirty="0">
                <a:solidFill>
                  <a:srgbClr val="0070C0"/>
                </a:solidFill>
                <a:latin typeface="Arial" panose="020B0604020202020204" pitchFamily="34" charset="0"/>
                <a:cs typeface="Arial" panose="020B0604020202020204" pitchFamily="34" charset="0"/>
              </a:rPr>
              <a:t>gemeente</a:t>
            </a:r>
          </a:p>
          <a:p>
            <a:pPr algn="l">
              <a:spcBef>
                <a:spcPts val="3600"/>
              </a:spcBef>
            </a:pPr>
            <a:r>
              <a:rPr lang="nl-NL" dirty="0">
                <a:latin typeface="Arial" panose="020B0604020202020204" pitchFamily="34" charset="0"/>
                <a:cs typeface="Arial" panose="020B0604020202020204" pitchFamily="34" charset="0"/>
              </a:rPr>
              <a:t>In strijd met gemeentelijke vrijheid om het naar eigen wens en behoefte in te richten. We weten te weinig over archivering onder Ow om hierover afspraken te maken. Wat is de relatie met Common </a:t>
            </a:r>
            <a:r>
              <a:rPr lang="nl-NL" dirty="0" err="1">
                <a:latin typeface="Arial" panose="020B0604020202020204" pitchFamily="34" charset="0"/>
                <a:cs typeface="Arial" panose="020B0604020202020204" pitchFamily="34" charset="0"/>
              </a:rPr>
              <a:t>Ground</a:t>
            </a:r>
            <a:r>
              <a:rPr lang="nl-NL" dirty="0">
                <a:latin typeface="Arial" panose="020B0604020202020204" pitchFamily="34" charset="0"/>
                <a:cs typeface="Arial" panose="020B0604020202020204" pitchFamily="34" charset="0"/>
              </a:rPr>
              <a:t>? Moeten we niet uitgaan het bevoegd gezag waar de archivering compleet moet zijn. Dat moeten andere ketenpartners ondersteunen en kunnen raadplegen. Misschien beter duidelijk verwijzen naar dossieropbouw (hoofdstukindeling/ordening). Wat verwachten we van een registratie? Snelheid, raadpleegbaarheid, vindbaarheid informatie voor ketenpartners etc.? Een DAP zonder SLA is een schip dat vaart zonder te weten waar naar toe. </a:t>
            </a:r>
            <a:r>
              <a:rPr lang="nl-NL" i="1" dirty="0">
                <a:solidFill>
                  <a:srgbClr val="0070C0"/>
                </a:solidFill>
                <a:latin typeface="Arial" panose="020B0604020202020204" pitchFamily="34" charset="0"/>
                <a:cs typeface="Arial" panose="020B0604020202020204" pitchFamily="34" charset="0"/>
              </a:rPr>
              <a:t>gemeente</a:t>
            </a:r>
            <a:r>
              <a:rPr lang="nl-NL" i="1" dirty="0">
                <a:latin typeface="Arial" panose="020B0604020202020204" pitchFamily="34" charset="0"/>
                <a:cs typeface="Arial" panose="020B0604020202020204" pitchFamily="34" charset="0"/>
              </a:rPr>
              <a:t>          </a:t>
            </a:r>
          </a:p>
          <a:p>
            <a:pPr algn="l">
              <a:spcBef>
                <a:spcPts val="3600"/>
              </a:spcBef>
            </a:pPr>
            <a:r>
              <a:rPr lang="nl-NL" b="1" i="1" dirty="0">
                <a:latin typeface="Arial" panose="020B0604020202020204" pitchFamily="34" charset="0"/>
                <a:cs typeface="Arial" panose="020B0604020202020204" pitchFamily="34" charset="0"/>
              </a:rPr>
              <a:t>								en nog één! ►</a:t>
            </a:r>
            <a:endParaRPr lang="nl-NL" b="1" dirty="0">
              <a:latin typeface="Arial" panose="020B0604020202020204" pitchFamily="34" charset="0"/>
              <a:cs typeface="Arial" panose="020B0604020202020204" pitchFamily="34" charset="0"/>
            </a:endParaRPr>
          </a:p>
        </p:txBody>
      </p:sp>
      <p:sp>
        <p:nvSpPr>
          <p:cNvPr id="5" name="Tijdelijke aanduiding voor dianummer 3">
            <a:extLst>
              <a:ext uri="{FF2B5EF4-FFF2-40B4-BE49-F238E27FC236}">
                <a16:creationId xmlns:a16="http://schemas.microsoft.com/office/drawing/2014/main" id="{09B15C79-EA07-4825-99E5-3A099831D471}"/>
              </a:ext>
            </a:extLst>
          </p:cNvPr>
          <p:cNvSpPr>
            <a:spLocks noGrp="1"/>
          </p:cNvSpPr>
          <p:nvPr>
            <p:ph type="sldNum" sz="quarter" idx="12"/>
          </p:nvPr>
        </p:nvSpPr>
        <p:spPr>
          <a:xfrm>
            <a:off x="9317611" y="6356350"/>
            <a:ext cx="2743200" cy="365125"/>
          </a:xfrm>
        </p:spPr>
        <p:txBody>
          <a:bodyPr/>
          <a:lstStyle/>
          <a:p>
            <a:fld id="{4CD814C8-F66B-4915-9FEC-D62A1DED085F}" type="slidenum">
              <a:rPr lang="de-DE" smtClean="0">
                <a:latin typeface="Arial" panose="020B0604020202020204" pitchFamily="34" charset="0"/>
                <a:cs typeface="Arial" panose="020B0604020202020204" pitchFamily="34" charset="0"/>
              </a:rPr>
              <a:t>9</a:t>
            </a:fld>
            <a:r>
              <a:rPr lang="de-DE" dirty="0">
                <a:latin typeface="Arial" panose="020B0604020202020204" pitchFamily="34" charset="0"/>
                <a:cs typeface="Arial" panose="020B0604020202020204" pitchFamily="34" charset="0"/>
              </a:rPr>
              <a:t> / 14</a:t>
            </a:r>
          </a:p>
        </p:txBody>
      </p:sp>
    </p:spTree>
    <p:extLst>
      <p:ext uri="{BB962C8B-B14F-4D97-AF65-F5344CB8AC3E}">
        <p14:creationId xmlns:p14="http://schemas.microsoft.com/office/powerpoint/2010/main" val="3348909228"/>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da01d95d-9a53-4690-91f2-3ea4d21374f2">
      <Terms xmlns="http://schemas.microsoft.com/office/infopath/2007/PartnerControls"/>
    </lcf76f155ced4ddcb4097134ff3c332f>
    <TaxCatchAll xmlns="0941c815-8673-45d9-bee9-a1453d13a96d"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979AC081F1EA545875FD8DCD9B709FA" ma:contentTypeVersion="18" ma:contentTypeDescription="Create a new document." ma:contentTypeScope="" ma:versionID="13c0a23065d9a49ac9a814ac843676c1">
  <xsd:schema xmlns:xsd="http://www.w3.org/2001/XMLSchema" xmlns:xs="http://www.w3.org/2001/XMLSchema" xmlns:p="http://schemas.microsoft.com/office/2006/metadata/properties" xmlns:ns2="0941c815-8673-45d9-bee9-a1453d13a96d" xmlns:ns3="da01d95d-9a53-4690-91f2-3ea4d21374f2" targetNamespace="http://schemas.microsoft.com/office/2006/metadata/properties" ma:root="true" ma:fieldsID="ffed2328b44d3216ab2e4b28d8992e7a" ns2:_="" ns3:_="">
    <xsd:import namespace="0941c815-8673-45d9-bee9-a1453d13a96d"/>
    <xsd:import namespace="da01d95d-9a53-4690-91f2-3ea4d21374f2"/>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LengthInSeconds" minOccurs="0"/>
                <xsd:element ref="ns3:MediaServiceLocation"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41c815-8673-45d9-bee9-a1453d13a96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702c36e3-81a3-4f8c-bfa2-ac1adf0ae0c5}" ma:internalName="TaxCatchAll" ma:showField="CatchAllData" ma:web="0941c815-8673-45d9-bee9-a1453d13a96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a01d95d-9a53-4690-91f2-3ea4d21374f2"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6ceaa658-fae8-49cd-a23d-c95849ea146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ct:contentTypeSchema xmlns:ct="http://schemas.microsoft.com/office/2006/metadata/contentType" xmlns:ma="http://schemas.microsoft.com/office/2006/metadata/properties/metaAttributes" ct:_="" ma:_="" ma:contentTypeName="Document" ma:contentTypeID="0x010100A3E8B87B35426842948BBE07B397EF0A" ma:contentTypeVersion="15" ma:contentTypeDescription="Een nieuw document maken." ma:contentTypeScope="" ma:versionID="39e69499efedc6f1f97de69266c4e808">
  <xsd:schema xmlns:xsd="http://www.w3.org/2001/XMLSchema" xmlns:xs="http://www.w3.org/2001/XMLSchema" xmlns:p="http://schemas.microsoft.com/office/2006/metadata/properties" xmlns:ns2="cc35083a-82c3-4d90-825c-129faed25957" xmlns:ns3="dd40056b-a536-4161-8a6c-0fad1d319e0f" xmlns:ns4="http://schemas.microsoft.com/sharepoint/v3/fields" targetNamespace="http://schemas.microsoft.com/office/2006/metadata/properties" ma:root="true" ma:fieldsID="b74a1d6746578536768548964b804162" ns2:_="" ns3:_="" ns4:_="">
    <xsd:import namespace="cc35083a-82c3-4d90-825c-129faed25957"/>
    <xsd:import namespace="dd40056b-a536-4161-8a6c-0fad1d319e0f"/>
    <xsd:import namespace="http://schemas.microsoft.com/sharepoint/v3/fields"/>
    <xsd:element name="properties">
      <xsd:complexType>
        <xsd:sequence>
          <xsd:element name="documentManagement">
            <xsd:complexType>
              <xsd:all>
                <xsd:element ref="ns2:_dlc_DocId" minOccurs="0"/>
                <xsd:element ref="ns2:_dlc_DocIdUrl" minOccurs="0"/>
                <xsd:element ref="ns2:_dlc_DocIdPersistId" minOccurs="0"/>
                <xsd:element ref="ns3:i357e7dc51a341bdab587d5309a7b19c" minOccurs="0"/>
                <xsd:element ref="ns2:TaxCatchAll" minOccurs="0"/>
                <xsd:element ref="ns3:MediaServiceMetadata" minOccurs="0"/>
                <xsd:element ref="ns3:MediaServiceFastMetadata" minOccurs="0"/>
                <xsd:element ref="ns3:MediaServiceAutoKeyPoints" minOccurs="0"/>
                <xsd:element ref="ns3:MediaServiceKeyPoints" minOccurs="0"/>
                <xsd:element ref="ns3:MediaServiceGenerationTime" minOccurs="0"/>
                <xsd:element ref="ns3:MediaServiceEventHashCode" minOccurs="0"/>
                <xsd:element ref="ns3:MediaServiceOCR" minOccurs="0"/>
                <xsd:element ref="ns4:EmDate" minOccurs="0"/>
                <xsd:element ref="ns4:EmFromName" minOccurs="0"/>
                <xsd:element ref="ns4:EmSubject" minOccurs="0"/>
                <xsd:element ref="ns4:EmTo" minOccurs="0"/>
                <xsd:element ref="ns3: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35083a-82c3-4d90-825c-129faed25957" elementFormDefault="qualified">
    <xsd:import namespace="http://schemas.microsoft.com/office/2006/documentManagement/types"/>
    <xsd:import namespace="http://schemas.microsoft.com/office/infopath/2007/PartnerControls"/>
    <xsd:element name="_dlc_DocId" ma:index="8" nillable="true" ma:displayName="Waarde van de document-id" ma:description="De waarde van de document-id die aan dit item is toegewezen." ma:internalName="_dlc_DocId" ma:readOnly="true">
      <xsd:simpleType>
        <xsd:restriction base="dms:Text"/>
      </xsd:simpleType>
    </xsd:element>
    <xsd:element name="_dlc_DocIdUrl" ma:index="9" nillable="true" ma:displayName="Document-id" ma:description="Permanente koppeling naar dit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Id blijven behouden" ma:description="Id behouden tijdens toevoegen." ma:hidden="true" ma:internalName="_dlc_DocIdPersistId" ma:readOnly="true">
      <xsd:simpleType>
        <xsd:restriction base="dms:Boolean"/>
      </xsd:simpleType>
    </xsd:element>
    <xsd:element name="TaxCatchAll" ma:index="13" nillable="true" ma:displayName="Taxonomy Catch All Column" ma:hidden="true" ma:list="{63a2c9d9-b28e-4a27-8549-508e16ce0232}" ma:internalName="TaxCatchAll" ma:showField="CatchAllData" ma:web="cc35083a-82c3-4d90-825c-129faed25957">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d40056b-a536-4161-8a6c-0fad1d319e0f" elementFormDefault="qualified">
    <xsd:import namespace="http://schemas.microsoft.com/office/2006/documentManagement/types"/>
    <xsd:import namespace="http://schemas.microsoft.com/office/infopath/2007/PartnerControls"/>
    <xsd:element name="i357e7dc51a341bdab587d5309a7b19c" ma:index="12" nillable="true" ma:taxonomy="true" ma:internalName="i357e7dc51a341bdab587d5309a7b19c" ma:taxonomyFieldName="Documentsoort" ma:displayName="Documentsoort" ma:default="" ma:fieldId="{2357e7dc-51a3-41bd-ab58-7d5309a7b19c}" ma:sspId="33132fc9-410b-4d1c-82d8-e48694c2a002" ma:termSetId="d566b571-80bb-4390-a749-86d73c4bc4f8" ma:anchorId="00000000-0000-0000-0000-000000000000" ma:open="false" ma:isKeyword="false">
      <xsd:complexType>
        <xsd:sequence>
          <xsd:element ref="pc:Terms" minOccurs="0" maxOccurs="1"/>
        </xsd:sequence>
      </xsd:complex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lcf76f155ced4ddcb4097134ff3c332f" ma:index="26" nillable="true" ma:taxonomy="true" ma:internalName="lcf76f155ced4ddcb4097134ff3c332f" ma:taxonomyFieldName="MediaServiceImageTags" ma:displayName="Afbeeldingtags" ma:readOnly="false" ma:fieldId="{5cf76f15-5ced-4ddc-b409-7134ff3c332f}" ma:taxonomyMulti="true" ma:sspId="33132fc9-410b-4d1c-82d8-e48694c2a002"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EmDate" ma:index="21" nillable="true" ma:displayName="Email datum" ma:format="DateTime" ma:internalName="EmDate" ma:readOnly="false">
      <xsd:simpleType>
        <xsd:restriction base="dms:DateTime"/>
      </xsd:simpleType>
    </xsd:element>
    <xsd:element name="EmFromName" ma:index="22" nillable="true" ma:displayName="Email van" ma:internalName="EmFromName" ma:readOnly="false">
      <xsd:simpleType>
        <xsd:restriction base="dms:Text"/>
      </xsd:simpleType>
    </xsd:element>
    <xsd:element name="EmSubject" ma:index="23" nillable="true" ma:displayName="Email onderwerp" ma:internalName="EmSubject" ma:readOnly="false">
      <xsd:simpleType>
        <xsd:restriction base="dms:Text"/>
      </xsd:simpleType>
    </xsd:element>
    <xsd:element name="EmTo" ma:index="24" nillable="true" ma:displayName="Email naar" ma:internalName="EmTo" ma:readOnly="fals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BB2B399-569F-4004-8752-36B237379812}">
  <ds:schemaRefs>
    <ds:schemaRef ds:uri="cc35083a-82c3-4d90-825c-129faed25957"/>
    <ds:schemaRef ds:uri="http://www.w3.org/XML/1998/namespace"/>
    <ds:schemaRef ds:uri="http://schemas.microsoft.com/office/2006/documentManagement/types"/>
    <ds:schemaRef ds:uri="http://schemas.microsoft.com/sharepoint/v3/fields"/>
    <ds:schemaRef ds:uri="http://purl.org/dc/terms/"/>
    <ds:schemaRef ds:uri="http://schemas.openxmlformats.org/package/2006/metadata/core-properties"/>
    <ds:schemaRef ds:uri="http://schemas.microsoft.com/office/2006/metadata/properties"/>
    <ds:schemaRef ds:uri="http://purl.org/dc/elements/1.1/"/>
    <ds:schemaRef ds:uri="http://schemas.microsoft.com/office/infopath/2007/PartnerControls"/>
    <ds:schemaRef ds:uri="dd40056b-a536-4161-8a6c-0fad1d319e0f"/>
    <ds:schemaRef ds:uri="http://purl.org/dc/dcmitype/"/>
  </ds:schemaRefs>
</ds:datastoreItem>
</file>

<file path=customXml/itemProps2.xml><?xml version="1.0" encoding="utf-8"?>
<ds:datastoreItem xmlns:ds="http://schemas.openxmlformats.org/officeDocument/2006/customXml" ds:itemID="{F83039F8-3CF8-4021-86E3-7F7F457F4C42}">
  <ds:schemaRefs>
    <ds:schemaRef ds:uri="http://schemas.microsoft.com/sharepoint/v3/contenttype/forms"/>
  </ds:schemaRefs>
</ds:datastoreItem>
</file>

<file path=customXml/itemProps3.xml><?xml version="1.0" encoding="utf-8"?>
<ds:datastoreItem xmlns:ds="http://schemas.openxmlformats.org/officeDocument/2006/customXml" ds:itemID="{1A3C8D5F-5132-4F1E-BF76-90CE8F41316E}"/>
</file>

<file path=customXml/itemProps4.xml><?xml version="1.0" encoding="utf-8"?>
<ds:datastoreItem xmlns:ds="http://schemas.openxmlformats.org/officeDocument/2006/customXml" ds:itemID="{1A9BE014-B42C-4882-9A3C-A4B4072B77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c35083a-82c3-4d90-825c-129faed25957"/>
    <ds:schemaRef ds:uri="dd40056b-a536-4161-8a6c-0fad1d319e0f"/>
    <ds:schemaRef ds:uri="http://schemas.microsoft.com/sharepoint/v3/field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114</TotalTime>
  <Words>938</Words>
  <Application>Microsoft Office PowerPoint</Application>
  <PresentationFormat>Breedbeeld</PresentationFormat>
  <Paragraphs>80</Paragraphs>
  <Slides>14</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14</vt:i4>
      </vt:variant>
    </vt:vector>
  </HeadingPairs>
  <TitlesOfParts>
    <vt:vector size="19" baseType="lpstr">
      <vt:lpstr>Arial</vt:lpstr>
      <vt:lpstr>Arial Black</vt:lpstr>
      <vt:lpstr>Calibri</vt:lpstr>
      <vt:lpstr>Calibri Light</vt:lpstr>
      <vt:lpstr>Kantoorthema</vt:lpstr>
      <vt:lpstr>SAMENWERKINGSAFSPRAKEN UTRECHT - ARCHIVERING</vt:lpstr>
      <vt:lpstr>PROCES</vt:lpstr>
      <vt:lpstr>SAMENWERKINGSAFSPRAKEN UTRECHT - ARCHIVERING</vt:lpstr>
      <vt:lpstr>SOK ARCHIVERING VERWIJST NAAR</vt:lpstr>
      <vt:lpstr>SAMENWERKINGSAFSPRAKEN UTRECHT - ARCHIVERING</vt:lpstr>
      <vt:lpstr>1. SCORES</vt:lpstr>
      <vt:lpstr>2. OPMERKINGEN VAN PARTIJEN</vt:lpstr>
      <vt:lpstr>2. OPMERKINGEN VAN PARTIJEN</vt:lpstr>
      <vt:lpstr>2. OPMERKINGEN VAN PARTIJEN</vt:lpstr>
      <vt:lpstr>2. OPMERKINGEN VAN PARTIJEN</vt:lpstr>
      <vt:lpstr>2. OPMERKINGEN VAN PARTIJEN</vt:lpstr>
      <vt:lpstr>2. OPMERKINGEN VAN PARTIJEN</vt:lpstr>
      <vt:lpstr>2. OPMERKINGEN VAN PARTIJEN</vt:lpstr>
      <vt:lpstr>3. RAAKVLAKKEN MET SOK INFOVOORZIENING EN ICT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Joost van Koutrik</cp:lastModifiedBy>
  <cp:revision>2</cp:revision>
  <dcterms:created xsi:type="dcterms:W3CDTF">2022-04-06T09:31:06Z</dcterms:created>
  <dcterms:modified xsi:type="dcterms:W3CDTF">2022-04-22T14:00:35Z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0x010100A3E8B87B35426842948BBE07B397EF0A</vt:lpwstr>
  </property>
  <property fmtid="{D5CDD505-2E9C-101B-9397-08002B2CF9AE}" pid="3" name="_dlc_DocIdItemGuid">
    <vt:lpwstr>8081ff01-a641-4679-b40b-b94e6d35793c</vt:lpwstr>
  </property>
  <property fmtid="{D5CDD505-2E9C-101B-9397-08002B2CF9AE}" pid="4" name="MediaServiceImageTags">
    <vt:lpwstr/>
  </property>
  <property fmtid="{D5CDD505-2E9C-101B-9397-08002B2CF9AE}" pid="5" name="Documentsoort">
    <vt:lpwstr/>
  </property>
</Properties>
</file>