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598F2-8D73-4FF3-93CE-39B66D920F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F96DE3B-4A1E-4FE6-B263-78005FA869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C6CA5EE-3354-4C1C-BC9C-BF09EBD00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AF04-15FF-4E22-9DD9-8F0E49DE3113}" type="datetimeFigureOut">
              <a:rPr lang="nl-NL" smtClean="0"/>
              <a:t>14-4-2019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4A3C996-8314-4481-9BCB-34F218E3D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946D099-AEEC-43A6-BF86-A054B5260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9FD2-D388-48C5-B237-95CA5585F8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5194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EBA4D0-6C07-4107-B982-0F6F440BF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5FFFE4C-325F-48EE-B532-3B2646DBB8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428394F-C6C8-4367-9689-C595B2AA4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AF04-15FF-4E22-9DD9-8F0E49DE3113}" type="datetimeFigureOut">
              <a:rPr lang="nl-NL" smtClean="0"/>
              <a:t>14-4-2019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62B0D03-47B5-45D0-9CEC-0B54230DF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50B1029-0546-4577-AB1C-708335F83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9FD2-D388-48C5-B237-95CA5585F8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3362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A3959221-AB01-45EB-9BE1-F1E3C00B6F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BA37962-AD37-4260-9169-F5F546AC47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0A12C0F-3ACD-4BBA-9CB6-71AFF8237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AF04-15FF-4E22-9DD9-8F0E49DE3113}" type="datetimeFigureOut">
              <a:rPr lang="nl-NL" smtClean="0"/>
              <a:t>14-4-2019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6EA69F8-CBCA-4041-B710-38C4462AB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6991336-8384-4569-A2C1-6A3C9A978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9FD2-D388-48C5-B237-95CA5585F8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5367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3EF5C7-8CF3-4211-8D68-4CE1A089E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05449D0-CE31-468E-BC3D-620D7D642D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B8A4582-0562-4C81-908E-5D547CC10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AF04-15FF-4E22-9DD9-8F0E49DE3113}" type="datetimeFigureOut">
              <a:rPr lang="nl-NL" smtClean="0"/>
              <a:t>14-4-2019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C72D68F-F8F2-4042-8F66-BCB1831AC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E5050AA-19DC-4510-86A0-53C1C63D9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9FD2-D388-48C5-B237-95CA5585F8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7519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DF12F9-C537-4E92-908F-CFBF65CB7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9D7B493-ECF9-40E3-AB5B-288C4ED131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A0D002E-2DDF-4347-B187-A8B8A228B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AF04-15FF-4E22-9DD9-8F0E49DE3113}" type="datetimeFigureOut">
              <a:rPr lang="nl-NL" smtClean="0"/>
              <a:t>14-4-2019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C8FDF45-6A72-44C4-A3D3-370B623D3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7539F4B-DCB3-40A1-B0EE-8CE2E0615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9FD2-D388-48C5-B237-95CA5585F8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785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D3F3FD-2CC8-4AC7-9A7F-4550262F2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599EF07-4568-42A2-93A7-EAB22394FA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1DE28BB-7597-403F-8179-2961036FD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4C5D05B-293C-4C07-9A85-6D9B57785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AF04-15FF-4E22-9DD9-8F0E49DE3113}" type="datetimeFigureOut">
              <a:rPr lang="nl-NL" smtClean="0"/>
              <a:t>14-4-2019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A662DA2-E19D-4C91-8849-732F9578A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AC138BB-E8F9-4C13-905C-7E8F0C367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9FD2-D388-48C5-B237-95CA5585F8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1316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CC2E54-A8A6-4D27-BBEB-9E297C6ED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FA269DD-D353-4AD3-9180-070CB297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94D255A-1DB7-49EB-A709-BA60B2EA59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70059EC-7BD0-4F2A-9ADD-9784F60E59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6060C4B0-8426-46A1-9490-0FDC4CE8B8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B3F3F2D-5450-4AC9-9A34-650E9365B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AF04-15FF-4E22-9DD9-8F0E49DE3113}" type="datetimeFigureOut">
              <a:rPr lang="nl-NL" smtClean="0"/>
              <a:t>14-4-2019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8C2DE14F-F461-4DBE-AFB4-8A76754FE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28E19733-23DD-4063-90BA-F51D69DA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9FD2-D388-48C5-B237-95CA5585F8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6895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095150-DC2B-4815-A3BA-68C822C4B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8358882-B955-4559-A0DC-6A5B60869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AF04-15FF-4E22-9DD9-8F0E49DE3113}" type="datetimeFigureOut">
              <a:rPr lang="nl-NL" smtClean="0"/>
              <a:t>14-4-2019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FDFE524B-B2BF-49ED-9C0D-E2DFE7E01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F3D0D23-1908-4F13-946E-AAD4373AE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9FD2-D388-48C5-B237-95CA5585F8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6573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A75070A1-6FE0-44E9-A978-C6D6CC0BD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AF04-15FF-4E22-9DD9-8F0E49DE3113}" type="datetimeFigureOut">
              <a:rPr lang="nl-NL" smtClean="0"/>
              <a:t>14-4-2019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49CAD4CD-F5F1-4294-9D69-6F2F24E7B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536AFBA-FE3A-4B65-870C-7C79339DB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9FD2-D388-48C5-B237-95CA5585F8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0129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0966B7-C333-4DE2-8CDB-7D958313F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733B8DC-7C6B-452F-889E-07D79B0EA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0F558AA-74A7-4AFF-97EE-7FBDF7D950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35F64CA-E760-4D4F-BBE1-35F170966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AF04-15FF-4E22-9DD9-8F0E49DE3113}" type="datetimeFigureOut">
              <a:rPr lang="nl-NL" smtClean="0"/>
              <a:t>14-4-2019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C37BBA8-0ABE-43B3-BC07-1FEC1DE0D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6BE239B-D3EF-42E4-B651-E1B788AE8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9FD2-D388-48C5-B237-95CA5585F8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6934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206702-D87D-483C-9F84-56278DAE2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767AC1A-7833-41A7-9C3F-6B58F85124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FD5D6AC-F654-4A12-9160-BAD7FC4C7E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3C9DB88-B2B0-40C9-B699-F615DCE48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AF04-15FF-4E22-9DD9-8F0E49DE3113}" type="datetimeFigureOut">
              <a:rPr lang="nl-NL" smtClean="0"/>
              <a:t>14-4-2019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615C9FB-3C7E-416F-BCED-4E9AFE393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1092D25-66A0-4498-B422-62C6DC39B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9FD2-D388-48C5-B237-95CA5585F8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2945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B6B39FB-F128-4E7D-B82B-F311911A8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8CE570C-C551-4C7B-85E4-F20A01311D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BCD88FB-5C6C-4B21-AD4D-100CA307F0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1AF04-15FF-4E22-9DD9-8F0E49DE3113}" type="datetimeFigureOut">
              <a:rPr lang="nl-NL" smtClean="0"/>
              <a:t>14-4-2019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815F0B2-7EA4-468E-B70E-39A5D030E0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D470855-5213-49DF-88C8-1350AD1D9B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19FD2-D388-48C5-B237-95CA5585F8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694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E2E5AA-53A7-4106-9A07-BDA8965DB2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Bijeenkomst preservering en (pre)</a:t>
            </a:r>
            <a:r>
              <a:rPr lang="nl-NL" dirty="0" err="1"/>
              <a:t>ingesttooling</a:t>
            </a:r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82BFC62-39C0-4623-83CE-4308F1B90C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b"/>
          <a:lstStyle/>
          <a:p>
            <a:r>
              <a:rPr lang="nl-NL" dirty="0"/>
              <a:t>15 april, Amersfoort</a:t>
            </a:r>
          </a:p>
        </p:txBody>
      </p:sp>
    </p:spTree>
    <p:extLst>
      <p:ext uri="{BB962C8B-B14F-4D97-AF65-F5344CB8AC3E}">
        <p14:creationId xmlns:p14="http://schemas.microsoft.com/office/powerpoint/2010/main" val="1637707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4E4B2A-DA4A-47E2-B8DB-A5E6F2493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FE67E062-DA5A-43CA-9DAE-2B1E0627D3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6524" y="1825625"/>
            <a:ext cx="3258951" cy="4351338"/>
          </a:xfrm>
        </p:spPr>
      </p:pic>
    </p:spTree>
    <p:extLst>
      <p:ext uri="{BB962C8B-B14F-4D97-AF65-F5344CB8AC3E}">
        <p14:creationId xmlns:p14="http://schemas.microsoft.com/office/powerpoint/2010/main" val="1519775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3C1C87-68CF-496B-AC6A-BE9B92246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13" name="Tijdelijke aanduiding voor inhoud 12">
            <a:extLst>
              <a:ext uri="{FF2B5EF4-FFF2-40B4-BE49-F238E27FC236}">
                <a16:creationId xmlns:a16="http://schemas.microsoft.com/office/drawing/2014/main" id="{55AAEF60-E1C9-435E-A6C8-B8A96ED088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943" y="2110581"/>
            <a:ext cx="6090114" cy="4096544"/>
          </a:xfrm>
        </p:spPr>
      </p:pic>
    </p:spTree>
    <p:extLst>
      <p:ext uri="{BB962C8B-B14F-4D97-AF65-F5344CB8AC3E}">
        <p14:creationId xmlns:p14="http://schemas.microsoft.com/office/powerpoint/2010/main" val="1549047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C95F9A-ABE1-4ADA-95B3-97E0B2637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8138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D81FD82-7E8C-4A58-A49E-B8F66F35DA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9726"/>
            <a:ext cx="10515600" cy="475723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nl-NL" sz="3600" dirty="0"/>
              <a:t>Ochtendprogramma (10.00-12.30u):</a:t>
            </a:r>
          </a:p>
          <a:p>
            <a:pPr marL="0" indent="0">
              <a:buNone/>
            </a:pPr>
            <a:r>
              <a:rPr lang="nl-NL" sz="3600" dirty="0"/>
              <a:t> </a:t>
            </a:r>
          </a:p>
          <a:p>
            <a:pPr marL="0" indent="0">
              <a:buNone/>
            </a:pPr>
            <a:r>
              <a:rPr lang="nl-NL" sz="3600" dirty="0"/>
              <a:t>Opening: Wouter Brunner (Stadsarchief Den Haag)</a:t>
            </a:r>
          </a:p>
          <a:p>
            <a:pPr marL="0" indent="0">
              <a:buNone/>
            </a:pPr>
            <a:endParaRPr lang="nl-NL" sz="3600" dirty="0"/>
          </a:p>
          <a:p>
            <a:pPr marL="0" indent="0">
              <a:buNone/>
            </a:pPr>
            <a:r>
              <a:rPr lang="nl-NL" sz="3600" dirty="0"/>
              <a:t>Duurzaamheidsbeleid: Remco van Veenendaal (Nationaal Archief)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3600" dirty="0"/>
              <a:t>NDE duurzaamheidsbeleid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3600" dirty="0"/>
              <a:t>OPF </a:t>
            </a:r>
            <a:r>
              <a:rPr lang="nl-NL" sz="3600" dirty="0" err="1"/>
              <a:t>reference</a:t>
            </a:r>
            <a:r>
              <a:rPr lang="nl-NL" sz="3600" dirty="0"/>
              <a:t> </a:t>
            </a:r>
            <a:r>
              <a:rPr lang="nl-NL" sz="3600" dirty="0" err="1"/>
              <a:t>toolset</a:t>
            </a:r>
            <a:endParaRPr lang="nl-NL" sz="36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3600" dirty="0"/>
              <a:t>CEF e-</a:t>
            </a:r>
            <a:r>
              <a:rPr lang="nl-NL" sz="3600" dirty="0" err="1"/>
              <a:t>archiving</a:t>
            </a:r>
            <a:r>
              <a:rPr lang="nl-NL" sz="3600" dirty="0"/>
              <a:t> building block</a:t>
            </a:r>
          </a:p>
          <a:p>
            <a:pPr marL="0" indent="0">
              <a:buNone/>
            </a:pPr>
            <a:r>
              <a:rPr lang="nl-NL" sz="3600" dirty="0"/>
              <a:t> </a:t>
            </a:r>
          </a:p>
          <a:p>
            <a:pPr marL="0" indent="0">
              <a:buNone/>
            </a:pPr>
            <a:r>
              <a:rPr lang="nl-NL" sz="3600" dirty="0"/>
              <a:t>Verdieping over bestandsformaten: (60minuten)</a:t>
            </a:r>
          </a:p>
          <a:p>
            <a:pPr lvl="1"/>
            <a:r>
              <a:rPr lang="nl-NL" sz="3600" dirty="0"/>
              <a:t>NA - voorkeursformaten (20 minuten): Pepijn </a:t>
            </a:r>
            <a:r>
              <a:rPr lang="nl-NL" sz="3600" dirty="0" err="1"/>
              <a:t>Lucker</a:t>
            </a:r>
            <a:r>
              <a:rPr lang="nl-NL" sz="3600" dirty="0"/>
              <a:t> (Nationaal Archief)</a:t>
            </a:r>
          </a:p>
          <a:p>
            <a:pPr lvl="1"/>
            <a:r>
              <a:rPr lang="nl-NL" sz="3600" dirty="0"/>
              <a:t>Voorkeursformaten voor </a:t>
            </a:r>
            <a:r>
              <a:rPr lang="nl-NL" sz="3600" dirty="0" err="1"/>
              <a:t>Audio-visueel</a:t>
            </a:r>
            <a:r>
              <a:rPr lang="nl-NL" sz="3600" dirty="0"/>
              <a:t> materiaal (20 minuten): Annelies </a:t>
            </a:r>
            <a:r>
              <a:rPr lang="nl-NL" sz="3600" dirty="0" err="1"/>
              <a:t>Cordes</a:t>
            </a:r>
            <a:r>
              <a:rPr lang="nl-NL" sz="3600" dirty="0"/>
              <a:t> en Erwin Verbrugge  (Beeld en Geluid)</a:t>
            </a:r>
          </a:p>
          <a:p>
            <a:pPr lvl="1"/>
            <a:r>
              <a:rPr lang="nl-NL" sz="3600" dirty="0"/>
              <a:t>IISG  - voorkeursformaten bij particulier archief (20 minuten):  Robert </a:t>
            </a:r>
            <a:r>
              <a:rPr lang="nl-NL" sz="3600" dirty="0" err="1"/>
              <a:t>Gilesse</a:t>
            </a:r>
            <a:r>
              <a:rPr lang="nl-NL" sz="3600" dirty="0"/>
              <a:t>  (IISG)</a:t>
            </a:r>
          </a:p>
          <a:p>
            <a:pPr marL="0" indent="0">
              <a:buNone/>
            </a:pPr>
            <a:r>
              <a:rPr lang="nl-NL" sz="3600" dirty="0"/>
              <a:t> </a:t>
            </a:r>
          </a:p>
          <a:p>
            <a:pPr marL="0" indent="0">
              <a:buNone/>
            </a:pPr>
            <a:r>
              <a:rPr lang="nl-NL" sz="3600" dirty="0"/>
              <a:t>Koffie pauze  11.20-11.40 (20 minuten)</a:t>
            </a:r>
          </a:p>
          <a:p>
            <a:pPr marL="0" indent="0">
              <a:buNone/>
            </a:pPr>
            <a:r>
              <a:rPr lang="nl-NL" sz="3600" dirty="0"/>
              <a:t> </a:t>
            </a:r>
          </a:p>
          <a:p>
            <a:pPr marL="0" indent="0">
              <a:buNone/>
            </a:pPr>
            <a:r>
              <a:rPr lang="nl-NL" sz="3600" dirty="0"/>
              <a:t>Resultaten diverse </a:t>
            </a:r>
            <a:r>
              <a:rPr lang="nl-NL" sz="3600" dirty="0" err="1"/>
              <a:t>surveys</a:t>
            </a:r>
            <a:r>
              <a:rPr lang="nl-NL" sz="3600" dirty="0"/>
              <a:t> (gebruikerswensenonderzoek)  (35 minuten)</a:t>
            </a:r>
          </a:p>
          <a:p>
            <a:pPr lvl="1"/>
            <a:r>
              <a:rPr lang="nl-NL" sz="3600" dirty="0"/>
              <a:t>NDE survey over gebruik van tools (20 minuten): </a:t>
            </a:r>
            <a:r>
              <a:rPr lang="nl-NL" sz="3600" dirty="0" err="1"/>
              <a:t>Ania</a:t>
            </a:r>
            <a:r>
              <a:rPr lang="nl-NL" sz="3600" dirty="0"/>
              <a:t> </a:t>
            </a:r>
            <a:r>
              <a:rPr lang="nl-NL" sz="3600" dirty="0" err="1"/>
              <a:t>Molenda</a:t>
            </a:r>
            <a:r>
              <a:rPr lang="nl-NL" sz="3600" dirty="0"/>
              <a:t> (NDE)</a:t>
            </a:r>
          </a:p>
          <a:p>
            <a:pPr lvl="1"/>
            <a:r>
              <a:rPr lang="nl-NL" sz="3600" dirty="0" err="1"/>
              <a:t>Enquete</a:t>
            </a:r>
            <a:r>
              <a:rPr lang="nl-NL" sz="3600" dirty="0"/>
              <a:t> KP e-depot over tools  en </a:t>
            </a:r>
            <a:r>
              <a:rPr lang="nl-NL" sz="3600" dirty="0" err="1"/>
              <a:t>Enquete</a:t>
            </a:r>
            <a:r>
              <a:rPr lang="nl-NL" sz="3600" dirty="0"/>
              <a:t> </a:t>
            </a:r>
            <a:r>
              <a:rPr lang="nl-NL" sz="3600" dirty="0" err="1"/>
              <a:t>iPRES</a:t>
            </a:r>
            <a:r>
              <a:rPr lang="nl-NL" sz="3600" dirty="0"/>
              <a:t> over idem (15 minuten): Marcel Ras (NDE)</a:t>
            </a:r>
          </a:p>
          <a:p>
            <a:pPr marL="0" indent="0">
              <a:buNone/>
            </a:pPr>
            <a:endParaRPr lang="nl-NL" sz="3600" dirty="0"/>
          </a:p>
          <a:p>
            <a:pPr marL="0" indent="0">
              <a:buNone/>
            </a:pPr>
            <a:r>
              <a:rPr lang="nl-NL" sz="3600" dirty="0"/>
              <a:t>Tijd voor vragen / discussie (30 minuten) - alle sprekers; o.l.v. Marcel Ras</a:t>
            </a:r>
          </a:p>
          <a:p>
            <a:pPr marL="0" indent="0">
              <a:buNone/>
            </a:pPr>
            <a:r>
              <a:rPr lang="nl-NL" sz="3600" dirty="0"/>
              <a:t> </a:t>
            </a:r>
          </a:p>
          <a:p>
            <a:pPr marL="0" indent="0">
              <a:buNone/>
            </a:pPr>
            <a:r>
              <a:rPr lang="nl-NL" sz="3600" dirty="0"/>
              <a:t>Lunch (12.45u - 13.30u)</a:t>
            </a:r>
          </a:p>
          <a:p>
            <a:pPr marL="0" indent="0">
              <a:buNone/>
            </a:pPr>
            <a:r>
              <a:rPr lang="nl-NL" dirty="0"/>
              <a:t> 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25949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6747D9-840B-4DB5-B63C-15D652C70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Programma, vervolg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13FEC35-BBA7-41B9-8A9D-302CD3C11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8589"/>
            <a:ext cx="10515600" cy="442837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nl-NL" dirty="0"/>
              <a:t>Middagprogramma (13.30u - 16.10u)</a:t>
            </a:r>
          </a:p>
          <a:p>
            <a:pPr marL="0" indent="0">
              <a:buNone/>
            </a:pPr>
            <a:r>
              <a:rPr lang="nl-NL" dirty="0"/>
              <a:t> </a:t>
            </a:r>
          </a:p>
          <a:p>
            <a:pPr marL="0" indent="0">
              <a:buNone/>
            </a:pPr>
            <a:r>
              <a:rPr lang="nl-NL" dirty="0"/>
              <a:t>Inleiding (30 minuten)</a:t>
            </a:r>
          </a:p>
          <a:p>
            <a:pPr lvl="1"/>
            <a:r>
              <a:rPr lang="nl-NL" dirty="0"/>
              <a:t>Proces uitleggen plus uitleg Digitaal Atelier (10 minuten)</a:t>
            </a:r>
          </a:p>
          <a:p>
            <a:pPr lvl="1"/>
            <a:r>
              <a:rPr lang="nl-NL" dirty="0"/>
              <a:t>Korte </a:t>
            </a:r>
            <a:r>
              <a:rPr lang="nl-NL" dirty="0" err="1"/>
              <a:t>pitches</a:t>
            </a:r>
            <a:r>
              <a:rPr lang="nl-NL" dirty="0"/>
              <a:t> per tool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Demo </a:t>
            </a:r>
            <a:r>
              <a:rPr lang="nl-NL" dirty="0" err="1"/>
              <a:t>carroussel</a:t>
            </a:r>
            <a:r>
              <a:rPr lang="nl-NL" dirty="0"/>
              <a:t> (4x een half uur) </a:t>
            </a:r>
          </a:p>
          <a:p>
            <a:pPr lvl="1"/>
            <a:r>
              <a:rPr lang="nl-NL" dirty="0"/>
              <a:t>RM tool (VHIC )</a:t>
            </a:r>
          </a:p>
          <a:p>
            <a:pPr lvl="1"/>
            <a:r>
              <a:rPr lang="nl-NL" dirty="0"/>
              <a:t>MAIS pre-</a:t>
            </a:r>
            <a:r>
              <a:rPr lang="nl-NL" dirty="0" err="1"/>
              <a:t>ingest</a:t>
            </a:r>
            <a:r>
              <a:rPr lang="nl-NL" dirty="0"/>
              <a:t> (De Ree)</a:t>
            </a:r>
          </a:p>
          <a:p>
            <a:pPr lvl="1"/>
            <a:r>
              <a:rPr lang="nl-NL" dirty="0"/>
              <a:t>FITS en C3PO (Nationaal Archief)</a:t>
            </a:r>
          </a:p>
          <a:p>
            <a:pPr lvl="1"/>
            <a:r>
              <a:rPr lang="nl-NL" dirty="0"/>
              <a:t>DAAN (Beeld &amp; Geluid)</a:t>
            </a:r>
          </a:p>
          <a:p>
            <a:pPr lvl="1"/>
            <a:r>
              <a:rPr lang="nl-NL" dirty="0" err="1"/>
              <a:t>TopX</a:t>
            </a:r>
            <a:r>
              <a:rPr lang="nl-NL" dirty="0"/>
              <a:t> </a:t>
            </a:r>
            <a:r>
              <a:rPr lang="nl-NL" dirty="0" err="1"/>
              <a:t>Creator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Afsluiting: Wouter Brunner</a:t>
            </a:r>
          </a:p>
          <a:p>
            <a:pPr marL="0" indent="0">
              <a:buNone/>
            </a:pPr>
            <a:r>
              <a:rPr lang="nl-NL" dirty="0"/>
              <a:t> </a:t>
            </a:r>
          </a:p>
          <a:p>
            <a:pPr marL="0" indent="0">
              <a:buNone/>
            </a:pPr>
            <a:r>
              <a:rPr lang="nl-NL" dirty="0"/>
              <a:t>Borrel (16.10u-17.00u)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6914774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A1A9180-7BDC-4D7E-B1B1-BEEF3475D147}"/>
</file>

<file path=customXml/itemProps2.xml><?xml version="1.0" encoding="utf-8"?>
<ds:datastoreItem xmlns:ds="http://schemas.openxmlformats.org/officeDocument/2006/customXml" ds:itemID="{2BBD2369-0693-4CD3-9BBD-FB4636FB0351}"/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24</Words>
  <Application>Microsoft Office PowerPoint</Application>
  <PresentationFormat>Breedbeeld</PresentationFormat>
  <Paragraphs>43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Kantoorthema</vt:lpstr>
      <vt:lpstr>Bijeenkomst preservering en (pre)ingesttooling</vt:lpstr>
      <vt:lpstr>PowerPoint-presentatie</vt:lpstr>
      <vt:lpstr>PowerPoint-presentatie</vt:lpstr>
      <vt:lpstr>PowerPoint-presentatie</vt:lpstr>
      <vt:lpstr>Programma, vervolg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Bijeenkomst preservering en (pre)ingesttooling</dc:title>
  <dc:creator>Wouter b</dc:creator>
  <cp:lastModifiedBy>Wouter b</cp:lastModifiedBy>
  <cp:revision>2</cp:revision>
  <dcterms:created xsi:type="dcterms:W3CDTF">2019-04-14T12:19:08Z</dcterms:created>
  <dcterms:modified xsi:type="dcterms:W3CDTF">2019-04-14T12:34:20Z</dcterms:modified>
</cp:coreProperties>
</file>