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2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25" r:id="rId2"/>
  </p:sldMasterIdLst>
  <p:notesMasterIdLst>
    <p:notesMasterId r:id="rId19"/>
  </p:notesMasterIdLst>
  <p:handoutMasterIdLst>
    <p:handoutMasterId r:id="rId20"/>
  </p:handoutMasterIdLst>
  <p:sldIdLst>
    <p:sldId id="279" r:id="rId3"/>
    <p:sldId id="280" r:id="rId4"/>
    <p:sldId id="281" r:id="rId5"/>
    <p:sldId id="282" r:id="rId6"/>
    <p:sldId id="283" r:id="rId7"/>
    <p:sldId id="293" r:id="rId8"/>
    <p:sldId id="284" r:id="rId9"/>
    <p:sldId id="296" r:id="rId10"/>
    <p:sldId id="295" r:id="rId11"/>
    <p:sldId id="297" r:id="rId12"/>
    <p:sldId id="285" r:id="rId13"/>
    <p:sldId id="286" r:id="rId14"/>
    <p:sldId id="288" r:id="rId15"/>
    <p:sldId id="289" r:id="rId16"/>
    <p:sldId id="290" r:id="rId17"/>
    <p:sldId id="287" r:id="rId18"/>
  </p:sldIdLst>
  <p:sldSz cx="12192000" cy="6858000"/>
  <p:notesSz cx="6858000" cy="9144000"/>
  <p:defaultTextStyle>
    <a:defPPr>
      <a:defRPr lang="nl-NL"/>
    </a:defPPr>
    <a:lvl1pPr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1pPr>
    <a:lvl2pPr marL="455613" indent="1588"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2813" indent="1588"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0013" indent="1588"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7213" indent="1588"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2160" userDrawn="1">
          <p15:clr>
            <a:srgbClr val="A4A3A4"/>
          </p15:clr>
        </p15:guide>
        <p15:guide id="3" pos="7219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C65"/>
    <a:srgbClr val="00A9F3"/>
    <a:srgbClr val="002C64"/>
    <a:srgbClr val="C20016"/>
    <a:srgbClr val="008542"/>
    <a:srgbClr val="33AADC"/>
    <a:srgbClr val="002F5F"/>
    <a:srgbClr val="3DB7E4"/>
    <a:srgbClr val="F0AB00"/>
    <a:srgbClr val="8EBA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6484" autoAdjust="0"/>
  </p:normalViewPr>
  <p:slideViewPr>
    <p:cSldViewPr snapToGrid="0" snapToObjects="1" showGuides="1">
      <p:cViewPr varScale="1">
        <p:scale>
          <a:sx n="98" d="100"/>
          <a:sy n="98" d="100"/>
        </p:scale>
        <p:origin x="108" y="450"/>
      </p:cViewPr>
      <p:guideLst>
        <p:guide orient="horz" pos="2160"/>
        <p:guide pos="7219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90" d="100"/>
        <a:sy n="9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78" d="100"/>
          <a:sy n="78" d="100"/>
        </p:scale>
        <p:origin x="3376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ustomXml" Target="../customXml/item2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dirty="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C3D4CAB9-543B-124D-AC85-B38EEA6DAD72}" type="datetimeFigureOut">
              <a:rPr lang="nl-NL" altLang="en-US"/>
              <a:pPr/>
              <a:t>31-10-2018</a:t>
            </a:fld>
            <a:endParaRPr lang="nl-NL" alt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dirty="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E10CD581-2C6F-F24C-A6EA-AEF3E4905845}" type="slidenum">
              <a:rPr lang="nl-NL" altLang="en-US"/>
              <a:pPr/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4827330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dirty="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D520C45E-4B48-084A-A24B-FDF519F7717D}" type="datetimeFigureOut">
              <a:rPr lang="nl-NL" altLang="en-US"/>
              <a:pPr/>
              <a:t>31-10-2018</a:t>
            </a:fld>
            <a:endParaRPr lang="nl-NL" alt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 dirty="0" smtClean="0"/>
              <a:t>Klik om de tekststijl van het model te bewerken</a:t>
            </a:r>
          </a:p>
          <a:p>
            <a:pPr lvl="1"/>
            <a:r>
              <a:rPr lang="nl-NL" noProof="0" dirty="0" smtClean="0"/>
              <a:t>Tweede niveau</a:t>
            </a:r>
          </a:p>
          <a:p>
            <a:pPr lvl="2"/>
            <a:r>
              <a:rPr lang="nl-NL" noProof="0" dirty="0" smtClean="0"/>
              <a:t>Derde niveau</a:t>
            </a:r>
          </a:p>
          <a:p>
            <a:pPr lvl="3"/>
            <a:r>
              <a:rPr lang="nl-NL" noProof="0" dirty="0" smtClean="0"/>
              <a:t>Vierde niveau</a:t>
            </a:r>
          </a:p>
          <a:p>
            <a:pPr lvl="4"/>
            <a:r>
              <a:rPr lang="nl-NL" noProof="0" dirty="0" smtClean="0"/>
              <a:t>Vijfde niveau</a:t>
            </a:r>
            <a:endParaRPr lang="nl-NL" noProof="0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dirty="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3399720B-A57D-9C40-A75B-79A2C5AF5111}" type="slidenum">
              <a:rPr lang="nl-NL" altLang="en-US"/>
              <a:pPr/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8289933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5pPr>
    <a:lvl6pPr marL="2285795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53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13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71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Voor datum, voettekst,</a:t>
            </a:r>
            <a:r>
              <a:rPr lang="nl-NL" baseline="0" dirty="0" smtClean="0"/>
              <a:t> etc. gebruik onder het menu ‘Invoegen’ de gewenste optie.</a:t>
            </a:r>
          </a:p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 smtClean="0"/>
              <a:t>Via Start, Nieuwe dia kun je kiezen uit diverse soorten dia’s om in </a:t>
            </a:r>
            <a:r>
              <a:rPr lang="nl-NL" baseline="0" smtClean="0"/>
              <a:t>te voegen.</a:t>
            </a:r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1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1256662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13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3194041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15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103951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16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462267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2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513023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4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590370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6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904796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7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402400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8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4138448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9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555026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10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693523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12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704887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: titel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0000" y="1080000"/>
            <a:ext cx="10033200" cy="720000"/>
          </a:xfrm>
        </p:spPr>
        <p:txBody>
          <a:bodyPr>
            <a:noAutofit/>
          </a:bodyPr>
          <a:lstStyle>
            <a:lvl1pPr>
              <a:defRPr sz="3200">
                <a:solidFill>
                  <a:srgbClr val="00A9F3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68288" indent="-268288"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0354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: titel met tekst 2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0000" y="1080000"/>
            <a:ext cx="10033200" cy="72000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80000" y="1800000"/>
            <a:ext cx="4860000" cy="4500000"/>
          </a:xfrm>
        </p:spPr>
        <p:txBody>
          <a:bodyPr>
            <a:noAutofit/>
          </a:bodyPr>
          <a:lstStyle>
            <a:lvl1pPr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8" name="Tijdelijke aanduiding voor inhoud 2"/>
          <p:cNvSpPr>
            <a:spLocks noGrp="1"/>
          </p:cNvSpPr>
          <p:nvPr>
            <p:ph idx="10"/>
          </p:nvPr>
        </p:nvSpPr>
        <p:spPr>
          <a:xfrm>
            <a:off x="6252000" y="1800000"/>
            <a:ext cx="4860000" cy="4500000"/>
          </a:xfrm>
        </p:spPr>
        <p:txBody>
          <a:bodyPr>
            <a:noAutofit/>
          </a:bodyPr>
          <a:lstStyle>
            <a:lvl1pPr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5419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tit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0000" y="1080000"/>
            <a:ext cx="10033200" cy="72000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10955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80000" y="1080000"/>
            <a:ext cx="10033200" cy="5220000"/>
          </a:xfrm>
        </p:spPr>
        <p:txBody>
          <a:bodyPr>
            <a:noAutofit/>
          </a:bodyPr>
          <a:lstStyle>
            <a:lvl1pPr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06042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590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aflopend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9" name="Groep 1"/>
          <p:cNvGrpSpPr/>
          <p:nvPr userDrawn="1"/>
        </p:nvGrpSpPr>
        <p:grpSpPr>
          <a:xfrm>
            <a:off x="-7374" y="6415994"/>
            <a:ext cx="4949825" cy="449261"/>
            <a:chOff x="0" y="6408737"/>
            <a:chExt cx="4949825" cy="449261"/>
          </a:xfrm>
          <a:solidFill>
            <a:schemeClr val="bg2"/>
          </a:solidFill>
        </p:grpSpPr>
        <p:sp>
          <p:nvSpPr>
            <p:cNvPr id="10" name="Freeform 5"/>
            <p:cNvSpPr>
              <a:spLocks noChangeAspect="1"/>
            </p:cNvSpPr>
            <p:nvPr/>
          </p:nvSpPr>
          <p:spPr bwMode="auto">
            <a:xfrm>
              <a:off x="0" y="6408737"/>
              <a:ext cx="2692044" cy="449261"/>
            </a:xfrm>
            <a:custGeom>
              <a:avLst/>
              <a:gdLst>
                <a:gd name="T0" fmla="*/ 9702800 w 12672"/>
                <a:gd name="T1" fmla="*/ 1619250 h 2116"/>
                <a:gd name="T2" fmla="*/ 0 w 12672"/>
                <a:gd name="T3" fmla="*/ 1619250 h 2116"/>
                <a:gd name="T4" fmla="*/ 0 w 12672"/>
                <a:gd name="T5" fmla="*/ 0 h 2116"/>
                <a:gd name="T6" fmla="*/ 8082604 w 12672"/>
                <a:gd name="T7" fmla="*/ 0 h 2116"/>
                <a:gd name="T8" fmla="*/ 8166064 w 12672"/>
                <a:gd name="T9" fmla="*/ 2296 h 2116"/>
                <a:gd name="T10" fmla="*/ 8248758 w 12672"/>
                <a:gd name="T11" fmla="*/ 8418 h 2116"/>
                <a:gd name="T12" fmla="*/ 8329155 w 12672"/>
                <a:gd name="T13" fmla="*/ 19131 h 2116"/>
                <a:gd name="T14" fmla="*/ 8409553 w 12672"/>
                <a:gd name="T15" fmla="*/ 33671 h 2116"/>
                <a:gd name="T16" fmla="*/ 8487653 w 12672"/>
                <a:gd name="T17" fmla="*/ 51271 h 2116"/>
                <a:gd name="T18" fmla="*/ 8564222 w 12672"/>
                <a:gd name="T19" fmla="*/ 72698 h 2116"/>
                <a:gd name="T20" fmla="*/ 8640025 w 12672"/>
                <a:gd name="T21" fmla="*/ 98716 h 2116"/>
                <a:gd name="T22" fmla="*/ 8712765 w 12672"/>
                <a:gd name="T23" fmla="*/ 127030 h 2116"/>
                <a:gd name="T24" fmla="*/ 8785506 w 12672"/>
                <a:gd name="T25" fmla="*/ 159170 h 2116"/>
                <a:gd name="T26" fmla="*/ 8854418 w 12672"/>
                <a:gd name="T27" fmla="*/ 195136 h 2116"/>
                <a:gd name="T28" fmla="*/ 8922564 w 12672"/>
                <a:gd name="T29" fmla="*/ 234929 h 2116"/>
                <a:gd name="T30" fmla="*/ 8988413 w 12672"/>
                <a:gd name="T31" fmla="*/ 276252 h 2116"/>
                <a:gd name="T32" fmla="*/ 9052731 w 12672"/>
                <a:gd name="T33" fmla="*/ 321401 h 2116"/>
                <a:gd name="T34" fmla="*/ 9113220 w 12672"/>
                <a:gd name="T35" fmla="*/ 370377 h 2116"/>
                <a:gd name="T36" fmla="*/ 9172944 w 12672"/>
                <a:gd name="T37" fmla="*/ 420117 h 2116"/>
                <a:gd name="T38" fmla="*/ 9228839 w 12672"/>
                <a:gd name="T39" fmla="*/ 473684 h 2116"/>
                <a:gd name="T40" fmla="*/ 9282437 w 12672"/>
                <a:gd name="T41" fmla="*/ 531077 h 2116"/>
                <a:gd name="T42" fmla="*/ 9333738 w 12672"/>
                <a:gd name="T43" fmla="*/ 589236 h 2116"/>
                <a:gd name="T44" fmla="*/ 9381211 w 12672"/>
                <a:gd name="T45" fmla="*/ 650455 h 2116"/>
                <a:gd name="T46" fmla="*/ 9426387 w 12672"/>
                <a:gd name="T47" fmla="*/ 714735 h 2116"/>
                <a:gd name="T48" fmla="*/ 9468499 w 12672"/>
                <a:gd name="T49" fmla="*/ 779781 h 2116"/>
                <a:gd name="T50" fmla="*/ 9507550 w 12672"/>
                <a:gd name="T51" fmla="*/ 847887 h 2116"/>
                <a:gd name="T52" fmla="*/ 9543537 w 12672"/>
                <a:gd name="T53" fmla="*/ 918289 h 2116"/>
                <a:gd name="T54" fmla="*/ 9575696 w 12672"/>
                <a:gd name="T55" fmla="*/ 989457 h 2116"/>
                <a:gd name="T56" fmla="*/ 9604792 w 12672"/>
                <a:gd name="T57" fmla="*/ 1062920 h 2116"/>
                <a:gd name="T58" fmla="*/ 9630060 w 12672"/>
                <a:gd name="T59" fmla="*/ 1137913 h 2116"/>
                <a:gd name="T60" fmla="*/ 9651499 w 12672"/>
                <a:gd name="T61" fmla="*/ 1214438 h 2116"/>
                <a:gd name="T62" fmla="*/ 9670641 w 12672"/>
                <a:gd name="T63" fmla="*/ 1293257 h 2116"/>
                <a:gd name="T64" fmla="*/ 9685189 w 12672"/>
                <a:gd name="T65" fmla="*/ 1372842 h 2116"/>
                <a:gd name="T66" fmla="*/ 9694377 w 12672"/>
                <a:gd name="T67" fmla="*/ 1453958 h 2116"/>
                <a:gd name="T68" fmla="*/ 9700503 w 12672"/>
                <a:gd name="T69" fmla="*/ 1535839 h 2116"/>
                <a:gd name="T70" fmla="*/ 9702800 w 12672"/>
                <a:gd name="T71" fmla="*/ 1619250 h 2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2672" h="2116">
                  <a:moveTo>
                    <a:pt x="12672" y="2116"/>
                  </a:moveTo>
                  <a:lnTo>
                    <a:pt x="12672" y="2116"/>
                  </a:lnTo>
                  <a:lnTo>
                    <a:pt x="0" y="2116"/>
                  </a:lnTo>
                  <a:lnTo>
                    <a:pt x="0" y="0"/>
                  </a:lnTo>
                  <a:lnTo>
                    <a:pt x="10556" y="0"/>
                  </a:lnTo>
                  <a:lnTo>
                    <a:pt x="10611" y="0"/>
                  </a:lnTo>
                  <a:lnTo>
                    <a:pt x="10665" y="3"/>
                  </a:lnTo>
                  <a:lnTo>
                    <a:pt x="10720" y="6"/>
                  </a:lnTo>
                  <a:lnTo>
                    <a:pt x="10773" y="11"/>
                  </a:lnTo>
                  <a:lnTo>
                    <a:pt x="10825" y="17"/>
                  </a:lnTo>
                  <a:lnTo>
                    <a:pt x="10878" y="25"/>
                  </a:lnTo>
                  <a:lnTo>
                    <a:pt x="10931" y="33"/>
                  </a:lnTo>
                  <a:lnTo>
                    <a:pt x="10983" y="44"/>
                  </a:lnTo>
                  <a:lnTo>
                    <a:pt x="11034" y="54"/>
                  </a:lnTo>
                  <a:lnTo>
                    <a:pt x="11085" y="67"/>
                  </a:lnTo>
                  <a:lnTo>
                    <a:pt x="11135" y="81"/>
                  </a:lnTo>
                  <a:lnTo>
                    <a:pt x="11185" y="95"/>
                  </a:lnTo>
                  <a:lnTo>
                    <a:pt x="11235" y="110"/>
                  </a:lnTo>
                  <a:lnTo>
                    <a:pt x="11284" y="129"/>
                  </a:lnTo>
                  <a:lnTo>
                    <a:pt x="11333" y="146"/>
                  </a:lnTo>
                  <a:lnTo>
                    <a:pt x="11379" y="166"/>
                  </a:lnTo>
                  <a:lnTo>
                    <a:pt x="11428" y="187"/>
                  </a:lnTo>
                  <a:lnTo>
                    <a:pt x="11474" y="208"/>
                  </a:lnTo>
                  <a:lnTo>
                    <a:pt x="11519" y="232"/>
                  </a:lnTo>
                  <a:lnTo>
                    <a:pt x="11564" y="255"/>
                  </a:lnTo>
                  <a:lnTo>
                    <a:pt x="11610" y="280"/>
                  </a:lnTo>
                  <a:lnTo>
                    <a:pt x="11653" y="307"/>
                  </a:lnTo>
                  <a:lnTo>
                    <a:pt x="11697" y="333"/>
                  </a:lnTo>
                  <a:lnTo>
                    <a:pt x="11739" y="361"/>
                  </a:lnTo>
                  <a:lnTo>
                    <a:pt x="11781" y="391"/>
                  </a:lnTo>
                  <a:lnTo>
                    <a:pt x="11823" y="420"/>
                  </a:lnTo>
                  <a:lnTo>
                    <a:pt x="11863" y="451"/>
                  </a:lnTo>
                  <a:lnTo>
                    <a:pt x="11902" y="484"/>
                  </a:lnTo>
                  <a:lnTo>
                    <a:pt x="11941" y="517"/>
                  </a:lnTo>
                  <a:lnTo>
                    <a:pt x="11980" y="549"/>
                  </a:lnTo>
                  <a:lnTo>
                    <a:pt x="12016" y="585"/>
                  </a:lnTo>
                  <a:lnTo>
                    <a:pt x="12053" y="619"/>
                  </a:lnTo>
                  <a:lnTo>
                    <a:pt x="12089" y="657"/>
                  </a:lnTo>
                  <a:lnTo>
                    <a:pt x="12123" y="694"/>
                  </a:lnTo>
                  <a:lnTo>
                    <a:pt x="12157" y="731"/>
                  </a:lnTo>
                  <a:lnTo>
                    <a:pt x="12190" y="770"/>
                  </a:lnTo>
                  <a:lnTo>
                    <a:pt x="12221" y="809"/>
                  </a:lnTo>
                  <a:lnTo>
                    <a:pt x="12252" y="850"/>
                  </a:lnTo>
                  <a:lnTo>
                    <a:pt x="12282" y="892"/>
                  </a:lnTo>
                  <a:lnTo>
                    <a:pt x="12311" y="934"/>
                  </a:lnTo>
                  <a:lnTo>
                    <a:pt x="12339" y="976"/>
                  </a:lnTo>
                  <a:lnTo>
                    <a:pt x="12366" y="1019"/>
                  </a:lnTo>
                  <a:lnTo>
                    <a:pt x="12392" y="1063"/>
                  </a:lnTo>
                  <a:lnTo>
                    <a:pt x="12417" y="1108"/>
                  </a:lnTo>
                  <a:lnTo>
                    <a:pt x="12440" y="1153"/>
                  </a:lnTo>
                  <a:lnTo>
                    <a:pt x="12464" y="1200"/>
                  </a:lnTo>
                  <a:lnTo>
                    <a:pt x="12485" y="1245"/>
                  </a:lnTo>
                  <a:lnTo>
                    <a:pt x="12506" y="1293"/>
                  </a:lnTo>
                  <a:lnTo>
                    <a:pt x="12526" y="1341"/>
                  </a:lnTo>
                  <a:lnTo>
                    <a:pt x="12544" y="1389"/>
                  </a:lnTo>
                  <a:lnTo>
                    <a:pt x="12562" y="1438"/>
                  </a:lnTo>
                  <a:lnTo>
                    <a:pt x="12577" y="1487"/>
                  </a:lnTo>
                  <a:lnTo>
                    <a:pt x="12593" y="1537"/>
                  </a:lnTo>
                  <a:lnTo>
                    <a:pt x="12605" y="1587"/>
                  </a:lnTo>
                  <a:lnTo>
                    <a:pt x="12618" y="1638"/>
                  </a:lnTo>
                  <a:lnTo>
                    <a:pt x="12630" y="1690"/>
                  </a:lnTo>
                  <a:lnTo>
                    <a:pt x="12639" y="1741"/>
                  </a:lnTo>
                  <a:lnTo>
                    <a:pt x="12649" y="1794"/>
                  </a:lnTo>
                  <a:lnTo>
                    <a:pt x="12655" y="1847"/>
                  </a:lnTo>
                  <a:lnTo>
                    <a:pt x="12661" y="1900"/>
                  </a:lnTo>
                  <a:lnTo>
                    <a:pt x="12666" y="1954"/>
                  </a:lnTo>
                  <a:lnTo>
                    <a:pt x="12669" y="2007"/>
                  </a:lnTo>
                  <a:lnTo>
                    <a:pt x="12672" y="2062"/>
                  </a:lnTo>
                  <a:lnTo>
                    <a:pt x="12672" y="21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 dirty="0"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11" name="Freeform 5"/>
            <p:cNvSpPr>
              <a:spLocks noChangeAspect="1"/>
            </p:cNvSpPr>
            <p:nvPr/>
          </p:nvSpPr>
          <p:spPr bwMode="auto">
            <a:xfrm>
              <a:off x="2257781" y="6408737"/>
              <a:ext cx="2692044" cy="449261"/>
            </a:xfrm>
            <a:custGeom>
              <a:avLst/>
              <a:gdLst>
                <a:gd name="T0" fmla="*/ 9702800 w 12672"/>
                <a:gd name="T1" fmla="*/ 1619250 h 2116"/>
                <a:gd name="T2" fmla="*/ 0 w 12672"/>
                <a:gd name="T3" fmla="*/ 1619250 h 2116"/>
                <a:gd name="T4" fmla="*/ 0 w 12672"/>
                <a:gd name="T5" fmla="*/ 0 h 2116"/>
                <a:gd name="T6" fmla="*/ 8082604 w 12672"/>
                <a:gd name="T7" fmla="*/ 0 h 2116"/>
                <a:gd name="T8" fmla="*/ 8166064 w 12672"/>
                <a:gd name="T9" fmla="*/ 2296 h 2116"/>
                <a:gd name="T10" fmla="*/ 8248758 w 12672"/>
                <a:gd name="T11" fmla="*/ 8418 h 2116"/>
                <a:gd name="T12" fmla="*/ 8329155 w 12672"/>
                <a:gd name="T13" fmla="*/ 19131 h 2116"/>
                <a:gd name="T14" fmla="*/ 8409553 w 12672"/>
                <a:gd name="T15" fmla="*/ 33671 h 2116"/>
                <a:gd name="T16" fmla="*/ 8487653 w 12672"/>
                <a:gd name="T17" fmla="*/ 51271 h 2116"/>
                <a:gd name="T18" fmla="*/ 8564222 w 12672"/>
                <a:gd name="T19" fmla="*/ 72698 h 2116"/>
                <a:gd name="T20" fmla="*/ 8640025 w 12672"/>
                <a:gd name="T21" fmla="*/ 98716 h 2116"/>
                <a:gd name="T22" fmla="*/ 8712765 w 12672"/>
                <a:gd name="T23" fmla="*/ 127030 h 2116"/>
                <a:gd name="T24" fmla="*/ 8785506 w 12672"/>
                <a:gd name="T25" fmla="*/ 159170 h 2116"/>
                <a:gd name="T26" fmla="*/ 8854418 w 12672"/>
                <a:gd name="T27" fmla="*/ 195136 h 2116"/>
                <a:gd name="T28" fmla="*/ 8922564 w 12672"/>
                <a:gd name="T29" fmla="*/ 234929 h 2116"/>
                <a:gd name="T30" fmla="*/ 8988413 w 12672"/>
                <a:gd name="T31" fmla="*/ 276252 h 2116"/>
                <a:gd name="T32" fmla="*/ 9052731 w 12672"/>
                <a:gd name="T33" fmla="*/ 321401 h 2116"/>
                <a:gd name="T34" fmla="*/ 9113220 w 12672"/>
                <a:gd name="T35" fmla="*/ 370377 h 2116"/>
                <a:gd name="T36" fmla="*/ 9172944 w 12672"/>
                <a:gd name="T37" fmla="*/ 420117 h 2116"/>
                <a:gd name="T38" fmla="*/ 9228839 w 12672"/>
                <a:gd name="T39" fmla="*/ 473684 h 2116"/>
                <a:gd name="T40" fmla="*/ 9282437 w 12672"/>
                <a:gd name="T41" fmla="*/ 531077 h 2116"/>
                <a:gd name="T42" fmla="*/ 9333738 w 12672"/>
                <a:gd name="T43" fmla="*/ 589236 h 2116"/>
                <a:gd name="T44" fmla="*/ 9381211 w 12672"/>
                <a:gd name="T45" fmla="*/ 650455 h 2116"/>
                <a:gd name="T46" fmla="*/ 9426387 w 12672"/>
                <a:gd name="T47" fmla="*/ 714735 h 2116"/>
                <a:gd name="T48" fmla="*/ 9468499 w 12672"/>
                <a:gd name="T49" fmla="*/ 779781 h 2116"/>
                <a:gd name="T50" fmla="*/ 9507550 w 12672"/>
                <a:gd name="T51" fmla="*/ 847887 h 2116"/>
                <a:gd name="T52" fmla="*/ 9543537 w 12672"/>
                <a:gd name="T53" fmla="*/ 918289 h 2116"/>
                <a:gd name="T54" fmla="*/ 9575696 w 12672"/>
                <a:gd name="T55" fmla="*/ 989457 h 2116"/>
                <a:gd name="T56" fmla="*/ 9604792 w 12672"/>
                <a:gd name="T57" fmla="*/ 1062920 h 2116"/>
                <a:gd name="T58" fmla="*/ 9630060 w 12672"/>
                <a:gd name="T59" fmla="*/ 1137913 h 2116"/>
                <a:gd name="T60" fmla="*/ 9651499 w 12672"/>
                <a:gd name="T61" fmla="*/ 1214438 h 2116"/>
                <a:gd name="T62" fmla="*/ 9670641 w 12672"/>
                <a:gd name="T63" fmla="*/ 1293257 h 2116"/>
                <a:gd name="T64" fmla="*/ 9685189 w 12672"/>
                <a:gd name="T65" fmla="*/ 1372842 h 2116"/>
                <a:gd name="T66" fmla="*/ 9694377 w 12672"/>
                <a:gd name="T67" fmla="*/ 1453958 h 2116"/>
                <a:gd name="T68" fmla="*/ 9700503 w 12672"/>
                <a:gd name="T69" fmla="*/ 1535839 h 2116"/>
                <a:gd name="T70" fmla="*/ 9702800 w 12672"/>
                <a:gd name="T71" fmla="*/ 1619250 h 2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2672" h="2116">
                  <a:moveTo>
                    <a:pt x="12672" y="2116"/>
                  </a:moveTo>
                  <a:lnTo>
                    <a:pt x="12672" y="2116"/>
                  </a:lnTo>
                  <a:lnTo>
                    <a:pt x="0" y="2116"/>
                  </a:lnTo>
                  <a:lnTo>
                    <a:pt x="0" y="0"/>
                  </a:lnTo>
                  <a:lnTo>
                    <a:pt x="10556" y="0"/>
                  </a:lnTo>
                  <a:lnTo>
                    <a:pt x="10611" y="0"/>
                  </a:lnTo>
                  <a:lnTo>
                    <a:pt x="10665" y="3"/>
                  </a:lnTo>
                  <a:lnTo>
                    <a:pt x="10720" y="6"/>
                  </a:lnTo>
                  <a:lnTo>
                    <a:pt x="10773" y="11"/>
                  </a:lnTo>
                  <a:lnTo>
                    <a:pt x="10825" y="17"/>
                  </a:lnTo>
                  <a:lnTo>
                    <a:pt x="10878" y="25"/>
                  </a:lnTo>
                  <a:lnTo>
                    <a:pt x="10931" y="33"/>
                  </a:lnTo>
                  <a:lnTo>
                    <a:pt x="10983" y="44"/>
                  </a:lnTo>
                  <a:lnTo>
                    <a:pt x="11034" y="54"/>
                  </a:lnTo>
                  <a:lnTo>
                    <a:pt x="11085" y="67"/>
                  </a:lnTo>
                  <a:lnTo>
                    <a:pt x="11135" y="81"/>
                  </a:lnTo>
                  <a:lnTo>
                    <a:pt x="11185" y="95"/>
                  </a:lnTo>
                  <a:lnTo>
                    <a:pt x="11235" y="110"/>
                  </a:lnTo>
                  <a:lnTo>
                    <a:pt x="11284" y="129"/>
                  </a:lnTo>
                  <a:lnTo>
                    <a:pt x="11333" y="146"/>
                  </a:lnTo>
                  <a:lnTo>
                    <a:pt x="11379" y="166"/>
                  </a:lnTo>
                  <a:lnTo>
                    <a:pt x="11428" y="187"/>
                  </a:lnTo>
                  <a:lnTo>
                    <a:pt x="11474" y="208"/>
                  </a:lnTo>
                  <a:lnTo>
                    <a:pt x="11519" y="232"/>
                  </a:lnTo>
                  <a:lnTo>
                    <a:pt x="11564" y="255"/>
                  </a:lnTo>
                  <a:lnTo>
                    <a:pt x="11610" y="280"/>
                  </a:lnTo>
                  <a:lnTo>
                    <a:pt x="11653" y="307"/>
                  </a:lnTo>
                  <a:lnTo>
                    <a:pt x="11697" y="333"/>
                  </a:lnTo>
                  <a:lnTo>
                    <a:pt x="11739" y="361"/>
                  </a:lnTo>
                  <a:lnTo>
                    <a:pt x="11781" y="391"/>
                  </a:lnTo>
                  <a:lnTo>
                    <a:pt x="11823" y="420"/>
                  </a:lnTo>
                  <a:lnTo>
                    <a:pt x="11863" y="451"/>
                  </a:lnTo>
                  <a:lnTo>
                    <a:pt x="11902" y="484"/>
                  </a:lnTo>
                  <a:lnTo>
                    <a:pt x="11941" y="517"/>
                  </a:lnTo>
                  <a:lnTo>
                    <a:pt x="11980" y="549"/>
                  </a:lnTo>
                  <a:lnTo>
                    <a:pt x="12016" y="585"/>
                  </a:lnTo>
                  <a:lnTo>
                    <a:pt x="12053" y="619"/>
                  </a:lnTo>
                  <a:lnTo>
                    <a:pt x="12089" y="657"/>
                  </a:lnTo>
                  <a:lnTo>
                    <a:pt x="12123" y="694"/>
                  </a:lnTo>
                  <a:lnTo>
                    <a:pt x="12157" y="731"/>
                  </a:lnTo>
                  <a:lnTo>
                    <a:pt x="12190" y="770"/>
                  </a:lnTo>
                  <a:lnTo>
                    <a:pt x="12221" y="809"/>
                  </a:lnTo>
                  <a:lnTo>
                    <a:pt x="12252" y="850"/>
                  </a:lnTo>
                  <a:lnTo>
                    <a:pt x="12282" y="892"/>
                  </a:lnTo>
                  <a:lnTo>
                    <a:pt x="12311" y="934"/>
                  </a:lnTo>
                  <a:lnTo>
                    <a:pt x="12339" y="976"/>
                  </a:lnTo>
                  <a:lnTo>
                    <a:pt x="12366" y="1019"/>
                  </a:lnTo>
                  <a:lnTo>
                    <a:pt x="12392" y="1063"/>
                  </a:lnTo>
                  <a:lnTo>
                    <a:pt x="12417" y="1108"/>
                  </a:lnTo>
                  <a:lnTo>
                    <a:pt x="12440" y="1153"/>
                  </a:lnTo>
                  <a:lnTo>
                    <a:pt x="12464" y="1200"/>
                  </a:lnTo>
                  <a:lnTo>
                    <a:pt x="12485" y="1245"/>
                  </a:lnTo>
                  <a:lnTo>
                    <a:pt x="12506" y="1293"/>
                  </a:lnTo>
                  <a:lnTo>
                    <a:pt x="12526" y="1341"/>
                  </a:lnTo>
                  <a:lnTo>
                    <a:pt x="12544" y="1389"/>
                  </a:lnTo>
                  <a:lnTo>
                    <a:pt x="12562" y="1438"/>
                  </a:lnTo>
                  <a:lnTo>
                    <a:pt x="12577" y="1487"/>
                  </a:lnTo>
                  <a:lnTo>
                    <a:pt x="12593" y="1537"/>
                  </a:lnTo>
                  <a:lnTo>
                    <a:pt x="12605" y="1587"/>
                  </a:lnTo>
                  <a:lnTo>
                    <a:pt x="12618" y="1638"/>
                  </a:lnTo>
                  <a:lnTo>
                    <a:pt x="12630" y="1690"/>
                  </a:lnTo>
                  <a:lnTo>
                    <a:pt x="12639" y="1741"/>
                  </a:lnTo>
                  <a:lnTo>
                    <a:pt x="12649" y="1794"/>
                  </a:lnTo>
                  <a:lnTo>
                    <a:pt x="12655" y="1847"/>
                  </a:lnTo>
                  <a:lnTo>
                    <a:pt x="12661" y="1900"/>
                  </a:lnTo>
                  <a:lnTo>
                    <a:pt x="12666" y="1954"/>
                  </a:lnTo>
                  <a:lnTo>
                    <a:pt x="12669" y="2007"/>
                  </a:lnTo>
                  <a:lnTo>
                    <a:pt x="12672" y="2062"/>
                  </a:lnTo>
                  <a:lnTo>
                    <a:pt x="12672" y="21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 dirty="0"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7" name="Afbeelding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0"/>
            <a:ext cx="21494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037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: V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eren 3"/>
          <p:cNvGrpSpPr>
            <a:grpSpLocks/>
          </p:cNvGrpSpPr>
          <p:nvPr userDrawn="1"/>
        </p:nvGrpSpPr>
        <p:grpSpPr bwMode="auto">
          <a:xfrm>
            <a:off x="7356475" y="1871663"/>
            <a:ext cx="4845040" cy="4319587"/>
            <a:chOff x="7222241" y="1800000"/>
            <a:chExt cx="4844271" cy="4320000"/>
          </a:xfrm>
          <a:solidFill>
            <a:schemeClr val="tx2"/>
          </a:solidFill>
        </p:grpSpPr>
        <p:sp>
          <p:nvSpPr>
            <p:cNvPr id="5" name="Uitstel 4"/>
            <p:cNvSpPr/>
            <p:nvPr/>
          </p:nvSpPr>
          <p:spPr>
            <a:xfrm rot="10800000">
              <a:off x="7222241" y="1800000"/>
              <a:ext cx="4320490" cy="4320000"/>
            </a:xfrm>
            <a:prstGeom prst="flowChartDelay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defRPr/>
              </a:pPr>
              <a:endParaRPr lang="en-US" altLang="en-US" sz="1800" dirty="0" smtClean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Rechthoek 5"/>
            <p:cNvSpPr/>
            <p:nvPr/>
          </p:nvSpPr>
          <p:spPr>
            <a:xfrm>
              <a:off x="11490341" y="1800000"/>
              <a:ext cx="576171" cy="432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defRPr/>
              </a:pPr>
              <a:endParaRPr lang="en-US" altLang="en-US" sz="1800" dirty="0" smtClean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7" name="Freeform 5"/>
          <p:cNvSpPr>
            <a:spLocks/>
          </p:cNvSpPr>
          <p:nvPr userDrawn="1"/>
        </p:nvSpPr>
        <p:spPr bwMode="auto">
          <a:xfrm>
            <a:off x="0" y="5238750"/>
            <a:ext cx="9702800" cy="1619250"/>
          </a:xfrm>
          <a:custGeom>
            <a:avLst/>
            <a:gdLst>
              <a:gd name="T0" fmla="*/ 2147483647 w 12672"/>
              <a:gd name="T1" fmla="*/ 1239116523 h 2116"/>
              <a:gd name="T2" fmla="*/ 0 w 12672"/>
              <a:gd name="T3" fmla="*/ 1239116523 h 2116"/>
              <a:gd name="T4" fmla="*/ 0 w 12672"/>
              <a:gd name="T5" fmla="*/ 0 h 2116"/>
              <a:gd name="T6" fmla="*/ 2147483647 w 12672"/>
              <a:gd name="T7" fmla="*/ 0 h 2116"/>
              <a:gd name="T8" fmla="*/ 2147483647 w 12672"/>
              <a:gd name="T9" fmla="*/ 1756993 h 2116"/>
              <a:gd name="T10" fmla="*/ 2147483647 w 12672"/>
              <a:gd name="T11" fmla="*/ 6441799 h 2116"/>
              <a:gd name="T12" fmla="*/ 2147483647 w 12672"/>
              <a:gd name="T13" fmla="*/ 14639826 h 2116"/>
              <a:gd name="T14" fmla="*/ 2147483647 w 12672"/>
              <a:gd name="T15" fmla="*/ 25766430 h 2116"/>
              <a:gd name="T16" fmla="*/ 2147483647 w 12672"/>
              <a:gd name="T17" fmla="*/ 39234672 h 2116"/>
              <a:gd name="T18" fmla="*/ 2147483647 w 12672"/>
              <a:gd name="T19" fmla="*/ 55631492 h 2116"/>
              <a:gd name="T20" fmla="*/ 2147483647 w 12672"/>
              <a:gd name="T21" fmla="*/ 75541533 h 2116"/>
              <a:gd name="T22" fmla="*/ 2147483647 w 12672"/>
              <a:gd name="T23" fmla="*/ 97208567 h 2116"/>
              <a:gd name="T24" fmla="*/ 2147483647 w 12672"/>
              <a:gd name="T25" fmla="*/ 121803413 h 2116"/>
              <a:gd name="T26" fmla="*/ 2147483647 w 12672"/>
              <a:gd name="T27" fmla="*/ 149326072 h 2116"/>
              <a:gd name="T28" fmla="*/ 2147483647 w 12672"/>
              <a:gd name="T29" fmla="*/ 179777308 h 2116"/>
              <a:gd name="T30" fmla="*/ 2147483647 w 12672"/>
              <a:gd name="T31" fmla="*/ 211399362 h 2116"/>
              <a:gd name="T32" fmla="*/ 2147483647 w 12672"/>
              <a:gd name="T33" fmla="*/ 245949229 h 2116"/>
              <a:gd name="T34" fmla="*/ 2147483647 w 12672"/>
              <a:gd name="T35" fmla="*/ 283427674 h 2116"/>
              <a:gd name="T36" fmla="*/ 2147483647 w 12672"/>
              <a:gd name="T37" fmla="*/ 321490762 h 2116"/>
              <a:gd name="T38" fmla="*/ 2147483647 w 12672"/>
              <a:gd name="T39" fmla="*/ 362482428 h 2116"/>
              <a:gd name="T40" fmla="*/ 2147483647 w 12672"/>
              <a:gd name="T41" fmla="*/ 406401906 h 2116"/>
              <a:gd name="T42" fmla="*/ 2147483647 w 12672"/>
              <a:gd name="T43" fmla="*/ 450907558 h 2116"/>
              <a:gd name="T44" fmla="*/ 2147483647 w 12672"/>
              <a:gd name="T45" fmla="*/ 497754848 h 2116"/>
              <a:gd name="T46" fmla="*/ 2147483647 w 12672"/>
              <a:gd name="T47" fmla="*/ 546944541 h 2116"/>
              <a:gd name="T48" fmla="*/ 2147483647 w 12672"/>
              <a:gd name="T49" fmla="*/ 596720408 h 2116"/>
              <a:gd name="T50" fmla="*/ 2147483647 w 12672"/>
              <a:gd name="T51" fmla="*/ 648837913 h 2116"/>
              <a:gd name="T52" fmla="*/ 2147483647 w 12672"/>
              <a:gd name="T53" fmla="*/ 702712412 h 2116"/>
              <a:gd name="T54" fmla="*/ 2147483647 w 12672"/>
              <a:gd name="T55" fmla="*/ 757173085 h 2116"/>
              <a:gd name="T56" fmla="*/ 2147483647 w 12672"/>
              <a:gd name="T57" fmla="*/ 813389986 h 2116"/>
              <a:gd name="T58" fmla="*/ 2147483647 w 12672"/>
              <a:gd name="T59" fmla="*/ 870777706 h 2116"/>
              <a:gd name="T60" fmla="*/ 2147483647 w 12672"/>
              <a:gd name="T61" fmla="*/ 929337775 h 2116"/>
              <a:gd name="T62" fmla="*/ 2147483647 w 12672"/>
              <a:gd name="T63" fmla="*/ 989653307 h 2116"/>
              <a:gd name="T64" fmla="*/ 2147483647 w 12672"/>
              <a:gd name="T65" fmla="*/ 1050555013 h 2116"/>
              <a:gd name="T66" fmla="*/ 2147483647 w 12672"/>
              <a:gd name="T67" fmla="*/ 1112628304 h 2116"/>
              <a:gd name="T68" fmla="*/ 2147483647 w 12672"/>
              <a:gd name="T69" fmla="*/ 1175287004 h 2116"/>
              <a:gd name="T70" fmla="*/ 2147483647 w 12672"/>
              <a:gd name="T71" fmla="*/ 1239116523 h 211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2672" h="2116">
                <a:moveTo>
                  <a:pt x="12672" y="2116"/>
                </a:moveTo>
                <a:lnTo>
                  <a:pt x="12672" y="2116"/>
                </a:lnTo>
                <a:lnTo>
                  <a:pt x="0" y="2116"/>
                </a:lnTo>
                <a:lnTo>
                  <a:pt x="0" y="0"/>
                </a:lnTo>
                <a:lnTo>
                  <a:pt x="10556" y="0"/>
                </a:lnTo>
                <a:lnTo>
                  <a:pt x="10611" y="0"/>
                </a:lnTo>
                <a:lnTo>
                  <a:pt x="10665" y="3"/>
                </a:lnTo>
                <a:lnTo>
                  <a:pt x="10720" y="6"/>
                </a:lnTo>
                <a:lnTo>
                  <a:pt x="10773" y="11"/>
                </a:lnTo>
                <a:lnTo>
                  <a:pt x="10825" y="17"/>
                </a:lnTo>
                <a:lnTo>
                  <a:pt x="10878" y="25"/>
                </a:lnTo>
                <a:lnTo>
                  <a:pt x="10931" y="33"/>
                </a:lnTo>
                <a:lnTo>
                  <a:pt x="10983" y="44"/>
                </a:lnTo>
                <a:lnTo>
                  <a:pt x="11034" y="54"/>
                </a:lnTo>
                <a:lnTo>
                  <a:pt x="11085" y="67"/>
                </a:lnTo>
                <a:lnTo>
                  <a:pt x="11135" y="81"/>
                </a:lnTo>
                <a:lnTo>
                  <a:pt x="11185" y="95"/>
                </a:lnTo>
                <a:lnTo>
                  <a:pt x="11235" y="110"/>
                </a:lnTo>
                <a:lnTo>
                  <a:pt x="11284" y="129"/>
                </a:lnTo>
                <a:lnTo>
                  <a:pt x="11333" y="146"/>
                </a:lnTo>
                <a:lnTo>
                  <a:pt x="11379" y="166"/>
                </a:lnTo>
                <a:lnTo>
                  <a:pt x="11428" y="187"/>
                </a:lnTo>
                <a:lnTo>
                  <a:pt x="11474" y="208"/>
                </a:lnTo>
                <a:lnTo>
                  <a:pt x="11519" y="232"/>
                </a:lnTo>
                <a:lnTo>
                  <a:pt x="11564" y="255"/>
                </a:lnTo>
                <a:lnTo>
                  <a:pt x="11610" y="280"/>
                </a:lnTo>
                <a:lnTo>
                  <a:pt x="11653" y="307"/>
                </a:lnTo>
                <a:lnTo>
                  <a:pt x="11697" y="333"/>
                </a:lnTo>
                <a:lnTo>
                  <a:pt x="11739" y="361"/>
                </a:lnTo>
                <a:lnTo>
                  <a:pt x="11781" y="391"/>
                </a:lnTo>
                <a:lnTo>
                  <a:pt x="11823" y="420"/>
                </a:lnTo>
                <a:lnTo>
                  <a:pt x="11863" y="451"/>
                </a:lnTo>
                <a:lnTo>
                  <a:pt x="11902" y="484"/>
                </a:lnTo>
                <a:lnTo>
                  <a:pt x="11941" y="517"/>
                </a:lnTo>
                <a:lnTo>
                  <a:pt x="11980" y="549"/>
                </a:lnTo>
                <a:lnTo>
                  <a:pt x="12016" y="585"/>
                </a:lnTo>
                <a:lnTo>
                  <a:pt x="12053" y="619"/>
                </a:lnTo>
                <a:lnTo>
                  <a:pt x="12089" y="657"/>
                </a:lnTo>
                <a:lnTo>
                  <a:pt x="12123" y="694"/>
                </a:lnTo>
                <a:lnTo>
                  <a:pt x="12157" y="731"/>
                </a:lnTo>
                <a:lnTo>
                  <a:pt x="12190" y="770"/>
                </a:lnTo>
                <a:lnTo>
                  <a:pt x="12221" y="809"/>
                </a:lnTo>
                <a:lnTo>
                  <a:pt x="12252" y="850"/>
                </a:lnTo>
                <a:lnTo>
                  <a:pt x="12282" y="892"/>
                </a:lnTo>
                <a:lnTo>
                  <a:pt x="12311" y="934"/>
                </a:lnTo>
                <a:lnTo>
                  <a:pt x="12339" y="976"/>
                </a:lnTo>
                <a:lnTo>
                  <a:pt x="12366" y="1019"/>
                </a:lnTo>
                <a:lnTo>
                  <a:pt x="12392" y="1063"/>
                </a:lnTo>
                <a:lnTo>
                  <a:pt x="12417" y="1108"/>
                </a:lnTo>
                <a:lnTo>
                  <a:pt x="12440" y="1153"/>
                </a:lnTo>
                <a:lnTo>
                  <a:pt x="12464" y="1200"/>
                </a:lnTo>
                <a:lnTo>
                  <a:pt x="12485" y="1245"/>
                </a:lnTo>
                <a:lnTo>
                  <a:pt x="12506" y="1293"/>
                </a:lnTo>
                <a:lnTo>
                  <a:pt x="12526" y="1341"/>
                </a:lnTo>
                <a:lnTo>
                  <a:pt x="12544" y="1389"/>
                </a:lnTo>
                <a:lnTo>
                  <a:pt x="12562" y="1438"/>
                </a:lnTo>
                <a:lnTo>
                  <a:pt x="12577" y="1487"/>
                </a:lnTo>
                <a:lnTo>
                  <a:pt x="12593" y="1537"/>
                </a:lnTo>
                <a:lnTo>
                  <a:pt x="12605" y="1587"/>
                </a:lnTo>
                <a:lnTo>
                  <a:pt x="12618" y="1638"/>
                </a:lnTo>
                <a:lnTo>
                  <a:pt x="12630" y="1690"/>
                </a:lnTo>
                <a:lnTo>
                  <a:pt x="12639" y="1741"/>
                </a:lnTo>
                <a:lnTo>
                  <a:pt x="12649" y="1794"/>
                </a:lnTo>
                <a:lnTo>
                  <a:pt x="12655" y="1847"/>
                </a:lnTo>
                <a:lnTo>
                  <a:pt x="12661" y="1900"/>
                </a:lnTo>
                <a:lnTo>
                  <a:pt x="12666" y="1954"/>
                </a:lnTo>
                <a:lnTo>
                  <a:pt x="12669" y="2007"/>
                </a:lnTo>
                <a:lnTo>
                  <a:pt x="12672" y="2062"/>
                </a:lnTo>
                <a:lnTo>
                  <a:pt x="12672" y="211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8" name="Afbeelding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71438"/>
            <a:ext cx="3571875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80000" y="2160000"/>
            <a:ext cx="6120000" cy="1440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4800" b="1">
                <a:solidFill>
                  <a:schemeClr val="bg2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en-US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080000" y="3959940"/>
            <a:ext cx="6120000" cy="108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de ondertitelstijl van het model te bewerken</a:t>
            </a:r>
            <a:endParaRPr lang="en-US" dirty="0"/>
          </a:p>
        </p:txBody>
      </p:sp>
      <p:sp>
        <p:nvSpPr>
          <p:cNvPr id="9" name="Tijdelijke aanduiding voor datum 3"/>
          <p:cNvSpPr>
            <a:spLocks noGrp="1" noChangeAspect="1"/>
          </p:cNvSpPr>
          <p:nvPr>
            <p:ph type="dt" sz="half" idx="10"/>
          </p:nvPr>
        </p:nvSpPr>
        <p:spPr>
          <a:xfrm>
            <a:off x="1080000" y="6480000"/>
            <a:ext cx="4070350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eaLnBrk="0" hangingPunct="0">
              <a:defRPr sz="1000" dirty="0">
                <a:solidFill>
                  <a:schemeClr val="bg1"/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6609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0"/>
            <a:ext cx="21494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ep 1"/>
          <p:cNvGrpSpPr/>
          <p:nvPr/>
        </p:nvGrpSpPr>
        <p:grpSpPr>
          <a:xfrm>
            <a:off x="-7374" y="6415994"/>
            <a:ext cx="4949825" cy="449261"/>
            <a:chOff x="0" y="6408737"/>
            <a:chExt cx="4949825" cy="449261"/>
          </a:xfrm>
          <a:solidFill>
            <a:schemeClr val="bg2"/>
          </a:solidFill>
        </p:grpSpPr>
        <p:sp>
          <p:nvSpPr>
            <p:cNvPr id="13" name="Freeform 5"/>
            <p:cNvSpPr>
              <a:spLocks noChangeAspect="1"/>
            </p:cNvSpPr>
            <p:nvPr/>
          </p:nvSpPr>
          <p:spPr bwMode="auto">
            <a:xfrm>
              <a:off x="0" y="6408737"/>
              <a:ext cx="2692044" cy="449261"/>
            </a:xfrm>
            <a:custGeom>
              <a:avLst/>
              <a:gdLst>
                <a:gd name="T0" fmla="*/ 9702800 w 12672"/>
                <a:gd name="T1" fmla="*/ 1619250 h 2116"/>
                <a:gd name="T2" fmla="*/ 0 w 12672"/>
                <a:gd name="T3" fmla="*/ 1619250 h 2116"/>
                <a:gd name="T4" fmla="*/ 0 w 12672"/>
                <a:gd name="T5" fmla="*/ 0 h 2116"/>
                <a:gd name="T6" fmla="*/ 8082604 w 12672"/>
                <a:gd name="T7" fmla="*/ 0 h 2116"/>
                <a:gd name="T8" fmla="*/ 8166064 w 12672"/>
                <a:gd name="T9" fmla="*/ 2296 h 2116"/>
                <a:gd name="T10" fmla="*/ 8248758 w 12672"/>
                <a:gd name="T11" fmla="*/ 8418 h 2116"/>
                <a:gd name="T12" fmla="*/ 8329155 w 12672"/>
                <a:gd name="T13" fmla="*/ 19131 h 2116"/>
                <a:gd name="T14" fmla="*/ 8409553 w 12672"/>
                <a:gd name="T15" fmla="*/ 33671 h 2116"/>
                <a:gd name="T16" fmla="*/ 8487653 w 12672"/>
                <a:gd name="T17" fmla="*/ 51271 h 2116"/>
                <a:gd name="T18" fmla="*/ 8564222 w 12672"/>
                <a:gd name="T19" fmla="*/ 72698 h 2116"/>
                <a:gd name="T20" fmla="*/ 8640025 w 12672"/>
                <a:gd name="T21" fmla="*/ 98716 h 2116"/>
                <a:gd name="T22" fmla="*/ 8712765 w 12672"/>
                <a:gd name="T23" fmla="*/ 127030 h 2116"/>
                <a:gd name="T24" fmla="*/ 8785506 w 12672"/>
                <a:gd name="T25" fmla="*/ 159170 h 2116"/>
                <a:gd name="T26" fmla="*/ 8854418 w 12672"/>
                <a:gd name="T27" fmla="*/ 195136 h 2116"/>
                <a:gd name="T28" fmla="*/ 8922564 w 12672"/>
                <a:gd name="T29" fmla="*/ 234929 h 2116"/>
                <a:gd name="T30" fmla="*/ 8988413 w 12672"/>
                <a:gd name="T31" fmla="*/ 276252 h 2116"/>
                <a:gd name="T32" fmla="*/ 9052731 w 12672"/>
                <a:gd name="T33" fmla="*/ 321401 h 2116"/>
                <a:gd name="T34" fmla="*/ 9113220 w 12672"/>
                <a:gd name="T35" fmla="*/ 370377 h 2116"/>
                <a:gd name="T36" fmla="*/ 9172944 w 12672"/>
                <a:gd name="T37" fmla="*/ 420117 h 2116"/>
                <a:gd name="T38" fmla="*/ 9228839 w 12672"/>
                <a:gd name="T39" fmla="*/ 473684 h 2116"/>
                <a:gd name="T40" fmla="*/ 9282437 w 12672"/>
                <a:gd name="T41" fmla="*/ 531077 h 2116"/>
                <a:gd name="T42" fmla="*/ 9333738 w 12672"/>
                <a:gd name="T43" fmla="*/ 589236 h 2116"/>
                <a:gd name="T44" fmla="*/ 9381211 w 12672"/>
                <a:gd name="T45" fmla="*/ 650455 h 2116"/>
                <a:gd name="T46" fmla="*/ 9426387 w 12672"/>
                <a:gd name="T47" fmla="*/ 714735 h 2116"/>
                <a:gd name="T48" fmla="*/ 9468499 w 12672"/>
                <a:gd name="T49" fmla="*/ 779781 h 2116"/>
                <a:gd name="T50" fmla="*/ 9507550 w 12672"/>
                <a:gd name="T51" fmla="*/ 847887 h 2116"/>
                <a:gd name="T52" fmla="*/ 9543537 w 12672"/>
                <a:gd name="T53" fmla="*/ 918289 h 2116"/>
                <a:gd name="T54" fmla="*/ 9575696 w 12672"/>
                <a:gd name="T55" fmla="*/ 989457 h 2116"/>
                <a:gd name="T56" fmla="*/ 9604792 w 12672"/>
                <a:gd name="T57" fmla="*/ 1062920 h 2116"/>
                <a:gd name="T58" fmla="*/ 9630060 w 12672"/>
                <a:gd name="T59" fmla="*/ 1137913 h 2116"/>
                <a:gd name="T60" fmla="*/ 9651499 w 12672"/>
                <a:gd name="T61" fmla="*/ 1214438 h 2116"/>
                <a:gd name="T62" fmla="*/ 9670641 w 12672"/>
                <a:gd name="T63" fmla="*/ 1293257 h 2116"/>
                <a:gd name="T64" fmla="*/ 9685189 w 12672"/>
                <a:gd name="T65" fmla="*/ 1372842 h 2116"/>
                <a:gd name="T66" fmla="*/ 9694377 w 12672"/>
                <a:gd name="T67" fmla="*/ 1453958 h 2116"/>
                <a:gd name="T68" fmla="*/ 9700503 w 12672"/>
                <a:gd name="T69" fmla="*/ 1535839 h 2116"/>
                <a:gd name="T70" fmla="*/ 9702800 w 12672"/>
                <a:gd name="T71" fmla="*/ 1619250 h 2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2672" h="2116">
                  <a:moveTo>
                    <a:pt x="12672" y="2116"/>
                  </a:moveTo>
                  <a:lnTo>
                    <a:pt x="12672" y="2116"/>
                  </a:lnTo>
                  <a:lnTo>
                    <a:pt x="0" y="2116"/>
                  </a:lnTo>
                  <a:lnTo>
                    <a:pt x="0" y="0"/>
                  </a:lnTo>
                  <a:lnTo>
                    <a:pt x="10556" y="0"/>
                  </a:lnTo>
                  <a:lnTo>
                    <a:pt x="10611" y="0"/>
                  </a:lnTo>
                  <a:lnTo>
                    <a:pt x="10665" y="3"/>
                  </a:lnTo>
                  <a:lnTo>
                    <a:pt x="10720" y="6"/>
                  </a:lnTo>
                  <a:lnTo>
                    <a:pt x="10773" y="11"/>
                  </a:lnTo>
                  <a:lnTo>
                    <a:pt x="10825" y="17"/>
                  </a:lnTo>
                  <a:lnTo>
                    <a:pt x="10878" y="25"/>
                  </a:lnTo>
                  <a:lnTo>
                    <a:pt x="10931" y="33"/>
                  </a:lnTo>
                  <a:lnTo>
                    <a:pt x="10983" y="44"/>
                  </a:lnTo>
                  <a:lnTo>
                    <a:pt x="11034" y="54"/>
                  </a:lnTo>
                  <a:lnTo>
                    <a:pt x="11085" y="67"/>
                  </a:lnTo>
                  <a:lnTo>
                    <a:pt x="11135" y="81"/>
                  </a:lnTo>
                  <a:lnTo>
                    <a:pt x="11185" y="95"/>
                  </a:lnTo>
                  <a:lnTo>
                    <a:pt x="11235" y="110"/>
                  </a:lnTo>
                  <a:lnTo>
                    <a:pt x="11284" y="129"/>
                  </a:lnTo>
                  <a:lnTo>
                    <a:pt x="11333" y="146"/>
                  </a:lnTo>
                  <a:lnTo>
                    <a:pt x="11379" y="166"/>
                  </a:lnTo>
                  <a:lnTo>
                    <a:pt x="11428" y="187"/>
                  </a:lnTo>
                  <a:lnTo>
                    <a:pt x="11474" y="208"/>
                  </a:lnTo>
                  <a:lnTo>
                    <a:pt x="11519" y="232"/>
                  </a:lnTo>
                  <a:lnTo>
                    <a:pt x="11564" y="255"/>
                  </a:lnTo>
                  <a:lnTo>
                    <a:pt x="11610" y="280"/>
                  </a:lnTo>
                  <a:lnTo>
                    <a:pt x="11653" y="307"/>
                  </a:lnTo>
                  <a:lnTo>
                    <a:pt x="11697" y="333"/>
                  </a:lnTo>
                  <a:lnTo>
                    <a:pt x="11739" y="361"/>
                  </a:lnTo>
                  <a:lnTo>
                    <a:pt x="11781" y="391"/>
                  </a:lnTo>
                  <a:lnTo>
                    <a:pt x="11823" y="420"/>
                  </a:lnTo>
                  <a:lnTo>
                    <a:pt x="11863" y="451"/>
                  </a:lnTo>
                  <a:lnTo>
                    <a:pt x="11902" y="484"/>
                  </a:lnTo>
                  <a:lnTo>
                    <a:pt x="11941" y="517"/>
                  </a:lnTo>
                  <a:lnTo>
                    <a:pt x="11980" y="549"/>
                  </a:lnTo>
                  <a:lnTo>
                    <a:pt x="12016" y="585"/>
                  </a:lnTo>
                  <a:lnTo>
                    <a:pt x="12053" y="619"/>
                  </a:lnTo>
                  <a:lnTo>
                    <a:pt x="12089" y="657"/>
                  </a:lnTo>
                  <a:lnTo>
                    <a:pt x="12123" y="694"/>
                  </a:lnTo>
                  <a:lnTo>
                    <a:pt x="12157" y="731"/>
                  </a:lnTo>
                  <a:lnTo>
                    <a:pt x="12190" y="770"/>
                  </a:lnTo>
                  <a:lnTo>
                    <a:pt x="12221" y="809"/>
                  </a:lnTo>
                  <a:lnTo>
                    <a:pt x="12252" y="850"/>
                  </a:lnTo>
                  <a:lnTo>
                    <a:pt x="12282" y="892"/>
                  </a:lnTo>
                  <a:lnTo>
                    <a:pt x="12311" y="934"/>
                  </a:lnTo>
                  <a:lnTo>
                    <a:pt x="12339" y="976"/>
                  </a:lnTo>
                  <a:lnTo>
                    <a:pt x="12366" y="1019"/>
                  </a:lnTo>
                  <a:lnTo>
                    <a:pt x="12392" y="1063"/>
                  </a:lnTo>
                  <a:lnTo>
                    <a:pt x="12417" y="1108"/>
                  </a:lnTo>
                  <a:lnTo>
                    <a:pt x="12440" y="1153"/>
                  </a:lnTo>
                  <a:lnTo>
                    <a:pt x="12464" y="1200"/>
                  </a:lnTo>
                  <a:lnTo>
                    <a:pt x="12485" y="1245"/>
                  </a:lnTo>
                  <a:lnTo>
                    <a:pt x="12506" y="1293"/>
                  </a:lnTo>
                  <a:lnTo>
                    <a:pt x="12526" y="1341"/>
                  </a:lnTo>
                  <a:lnTo>
                    <a:pt x="12544" y="1389"/>
                  </a:lnTo>
                  <a:lnTo>
                    <a:pt x="12562" y="1438"/>
                  </a:lnTo>
                  <a:lnTo>
                    <a:pt x="12577" y="1487"/>
                  </a:lnTo>
                  <a:lnTo>
                    <a:pt x="12593" y="1537"/>
                  </a:lnTo>
                  <a:lnTo>
                    <a:pt x="12605" y="1587"/>
                  </a:lnTo>
                  <a:lnTo>
                    <a:pt x="12618" y="1638"/>
                  </a:lnTo>
                  <a:lnTo>
                    <a:pt x="12630" y="1690"/>
                  </a:lnTo>
                  <a:lnTo>
                    <a:pt x="12639" y="1741"/>
                  </a:lnTo>
                  <a:lnTo>
                    <a:pt x="12649" y="1794"/>
                  </a:lnTo>
                  <a:lnTo>
                    <a:pt x="12655" y="1847"/>
                  </a:lnTo>
                  <a:lnTo>
                    <a:pt x="12661" y="1900"/>
                  </a:lnTo>
                  <a:lnTo>
                    <a:pt x="12666" y="1954"/>
                  </a:lnTo>
                  <a:lnTo>
                    <a:pt x="12669" y="2007"/>
                  </a:lnTo>
                  <a:lnTo>
                    <a:pt x="12672" y="2062"/>
                  </a:lnTo>
                  <a:lnTo>
                    <a:pt x="12672" y="21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 dirty="0"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12" name="Freeform 5"/>
            <p:cNvSpPr>
              <a:spLocks noChangeAspect="1"/>
            </p:cNvSpPr>
            <p:nvPr/>
          </p:nvSpPr>
          <p:spPr bwMode="auto">
            <a:xfrm>
              <a:off x="2257781" y="6408737"/>
              <a:ext cx="2692044" cy="449261"/>
            </a:xfrm>
            <a:custGeom>
              <a:avLst/>
              <a:gdLst>
                <a:gd name="T0" fmla="*/ 9702800 w 12672"/>
                <a:gd name="T1" fmla="*/ 1619250 h 2116"/>
                <a:gd name="T2" fmla="*/ 0 w 12672"/>
                <a:gd name="T3" fmla="*/ 1619250 h 2116"/>
                <a:gd name="T4" fmla="*/ 0 w 12672"/>
                <a:gd name="T5" fmla="*/ 0 h 2116"/>
                <a:gd name="T6" fmla="*/ 8082604 w 12672"/>
                <a:gd name="T7" fmla="*/ 0 h 2116"/>
                <a:gd name="T8" fmla="*/ 8166064 w 12672"/>
                <a:gd name="T9" fmla="*/ 2296 h 2116"/>
                <a:gd name="T10" fmla="*/ 8248758 w 12672"/>
                <a:gd name="T11" fmla="*/ 8418 h 2116"/>
                <a:gd name="T12" fmla="*/ 8329155 w 12672"/>
                <a:gd name="T13" fmla="*/ 19131 h 2116"/>
                <a:gd name="T14" fmla="*/ 8409553 w 12672"/>
                <a:gd name="T15" fmla="*/ 33671 h 2116"/>
                <a:gd name="T16" fmla="*/ 8487653 w 12672"/>
                <a:gd name="T17" fmla="*/ 51271 h 2116"/>
                <a:gd name="T18" fmla="*/ 8564222 w 12672"/>
                <a:gd name="T19" fmla="*/ 72698 h 2116"/>
                <a:gd name="T20" fmla="*/ 8640025 w 12672"/>
                <a:gd name="T21" fmla="*/ 98716 h 2116"/>
                <a:gd name="T22" fmla="*/ 8712765 w 12672"/>
                <a:gd name="T23" fmla="*/ 127030 h 2116"/>
                <a:gd name="T24" fmla="*/ 8785506 w 12672"/>
                <a:gd name="T25" fmla="*/ 159170 h 2116"/>
                <a:gd name="T26" fmla="*/ 8854418 w 12672"/>
                <a:gd name="T27" fmla="*/ 195136 h 2116"/>
                <a:gd name="T28" fmla="*/ 8922564 w 12672"/>
                <a:gd name="T29" fmla="*/ 234929 h 2116"/>
                <a:gd name="T30" fmla="*/ 8988413 w 12672"/>
                <a:gd name="T31" fmla="*/ 276252 h 2116"/>
                <a:gd name="T32" fmla="*/ 9052731 w 12672"/>
                <a:gd name="T33" fmla="*/ 321401 h 2116"/>
                <a:gd name="T34" fmla="*/ 9113220 w 12672"/>
                <a:gd name="T35" fmla="*/ 370377 h 2116"/>
                <a:gd name="T36" fmla="*/ 9172944 w 12672"/>
                <a:gd name="T37" fmla="*/ 420117 h 2116"/>
                <a:gd name="T38" fmla="*/ 9228839 w 12672"/>
                <a:gd name="T39" fmla="*/ 473684 h 2116"/>
                <a:gd name="T40" fmla="*/ 9282437 w 12672"/>
                <a:gd name="T41" fmla="*/ 531077 h 2116"/>
                <a:gd name="T42" fmla="*/ 9333738 w 12672"/>
                <a:gd name="T43" fmla="*/ 589236 h 2116"/>
                <a:gd name="T44" fmla="*/ 9381211 w 12672"/>
                <a:gd name="T45" fmla="*/ 650455 h 2116"/>
                <a:gd name="T46" fmla="*/ 9426387 w 12672"/>
                <a:gd name="T47" fmla="*/ 714735 h 2116"/>
                <a:gd name="T48" fmla="*/ 9468499 w 12672"/>
                <a:gd name="T49" fmla="*/ 779781 h 2116"/>
                <a:gd name="T50" fmla="*/ 9507550 w 12672"/>
                <a:gd name="T51" fmla="*/ 847887 h 2116"/>
                <a:gd name="T52" fmla="*/ 9543537 w 12672"/>
                <a:gd name="T53" fmla="*/ 918289 h 2116"/>
                <a:gd name="T54" fmla="*/ 9575696 w 12672"/>
                <a:gd name="T55" fmla="*/ 989457 h 2116"/>
                <a:gd name="T56" fmla="*/ 9604792 w 12672"/>
                <a:gd name="T57" fmla="*/ 1062920 h 2116"/>
                <a:gd name="T58" fmla="*/ 9630060 w 12672"/>
                <a:gd name="T59" fmla="*/ 1137913 h 2116"/>
                <a:gd name="T60" fmla="*/ 9651499 w 12672"/>
                <a:gd name="T61" fmla="*/ 1214438 h 2116"/>
                <a:gd name="T62" fmla="*/ 9670641 w 12672"/>
                <a:gd name="T63" fmla="*/ 1293257 h 2116"/>
                <a:gd name="T64" fmla="*/ 9685189 w 12672"/>
                <a:gd name="T65" fmla="*/ 1372842 h 2116"/>
                <a:gd name="T66" fmla="*/ 9694377 w 12672"/>
                <a:gd name="T67" fmla="*/ 1453958 h 2116"/>
                <a:gd name="T68" fmla="*/ 9700503 w 12672"/>
                <a:gd name="T69" fmla="*/ 1535839 h 2116"/>
                <a:gd name="T70" fmla="*/ 9702800 w 12672"/>
                <a:gd name="T71" fmla="*/ 1619250 h 2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2672" h="2116">
                  <a:moveTo>
                    <a:pt x="12672" y="2116"/>
                  </a:moveTo>
                  <a:lnTo>
                    <a:pt x="12672" y="2116"/>
                  </a:lnTo>
                  <a:lnTo>
                    <a:pt x="0" y="2116"/>
                  </a:lnTo>
                  <a:lnTo>
                    <a:pt x="0" y="0"/>
                  </a:lnTo>
                  <a:lnTo>
                    <a:pt x="10556" y="0"/>
                  </a:lnTo>
                  <a:lnTo>
                    <a:pt x="10611" y="0"/>
                  </a:lnTo>
                  <a:lnTo>
                    <a:pt x="10665" y="3"/>
                  </a:lnTo>
                  <a:lnTo>
                    <a:pt x="10720" y="6"/>
                  </a:lnTo>
                  <a:lnTo>
                    <a:pt x="10773" y="11"/>
                  </a:lnTo>
                  <a:lnTo>
                    <a:pt x="10825" y="17"/>
                  </a:lnTo>
                  <a:lnTo>
                    <a:pt x="10878" y="25"/>
                  </a:lnTo>
                  <a:lnTo>
                    <a:pt x="10931" y="33"/>
                  </a:lnTo>
                  <a:lnTo>
                    <a:pt x="10983" y="44"/>
                  </a:lnTo>
                  <a:lnTo>
                    <a:pt x="11034" y="54"/>
                  </a:lnTo>
                  <a:lnTo>
                    <a:pt x="11085" y="67"/>
                  </a:lnTo>
                  <a:lnTo>
                    <a:pt x="11135" y="81"/>
                  </a:lnTo>
                  <a:lnTo>
                    <a:pt x="11185" y="95"/>
                  </a:lnTo>
                  <a:lnTo>
                    <a:pt x="11235" y="110"/>
                  </a:lnTo>
                  <a:lnTo>
                    <a:pt x="11284" y="129"/>
                  </a:lnTo>
                  <a:lnTo>
                    <a:pt x="11333" y="146"/>
                  </a:lnTo>
                  <a:lnTo>
                    <a:pt x="11379" y="166"/>
                  </a:lnTo>
                  <a:lnTo>
                    <a:pt x="11428" y="187"/>
                  </a:lnTo>
                  <a:lnTo>
                    <a:pt x="11474" y="208"/>
                  </a:lnTo>
                  <a:lnTo>
                    <a:pt x="11519" y="232"/>
                  </a:lnTo>
                  <a:lnTo>
                    <a:pt x="11564" y="255"/>
                  </a:lnTo>
                  <a:lnTo>
                    <a:pt x="11610" y="280"/>
                  </a:lnTo>
                  <a:lnTo>
                    <a:pt x="11653" y="307"/>
                  </a:lnTo>
                  <a:lnTo>
                    <a:pt x="11697" y="333"/>
                  </a:lnTo>
                  <a:lnTo>
                    <a:pt x="11739" y="361"/>
                  </a:lnTo>
                  <a:lnTo>
                    <a:pt x="11781" y="391"/>
                  </a:lnTo>
                  <a:lnTo>
                    <a:pt x="11823" y="420"/>
                  </a:lnTo>
                  <a:lnTo>
                    <a:pt x="11863" y="451"/>
                  </a:lnTo>
                  <a:lnTo>
                    <a:pt x="11902" y="484"/>
                  </a:lnTo>
                  <a:lnTo>
                    <a:pt x="11941" y="517"/>
                  </a:lnTo>
                  <a:lnTo>
                    <a:pt x="11980" y="549"/>
                  </a:lnTo>
                  <a:lnTo>
                    <a:pt x="12016" y="585"/>
                  </a:lnTo>
                  <a:lnTo>
                    <a:pt x="12053" y="619"/>
                  </a:lnTo>
                  <a:lnTo>
                    <a:pt x="12089" y="657"/>
                  </a:lnTo>
                  <a:lnTo>
                    <a:pt x="12123" y="694"/>
                  </a:lnTo>
                  <a:lnTo>
                    <a:pt x="12157" y="731"/>
                  </a:lnTo>
                  <a:lnTo>
                    <a:pt x="12190" y="770"/>
                  </a:lnTo>
                  <a:lnTo>
                    <a:pt x="12221" y="809"/>
                  </a:lnTo>
                  <a:lnTo>
                    <a:pt x="12252" y="850"/>
                  </a:lnTo>
                  <a:lnTo>
                    <a:pt x="12282" y="892"/>
                  </a:lnTo>
                  <a:lnTo>
                    <a:pt x="12311" y="934"/>
                  </a:lnTo>
                  <a:lnTo>
                    <a:pt x="12339" y="976"/>
                  </a:lnTo>
                  <a:lnTo>
                    <a:pt x="12366" y="1019"/>
                  </a:lnTo>
                  <a:lnTo>
                    <a:pt x="12392" y="1063"/>
                  </a:lnTo>
                  <a:lnTo>
                    <a:pt x="12417" y="1108"/>
                  </a:lnTo>
                  <a:lnTo>
                    <a:pt x="12440" y="1153"/>
                  </a:lnTo>
                  <a:lnTo>
                    <a:pt x="12464" y="1200"/>
                  </a:lnTo>
                  <a:lnTo>
                    <a:pt x="12485" y="1245"/>
                  </a:lnTo>
                  <a:lnTo>
                    <a:pt x="12506" y="1293"/>
                  </a:lnTo>
                  <a:lnTo>
                    <a:pt x="12526" y="1341"/>
                  </a:lnTo>
                  <a:lnTo>
                    <a:pt x="12544" y="1389"/>
                  </a:lnTo>
                  <a:lnTo>
                    <a:pt x="12562" y="1438"/>
                  </a:lnTo>
                  <a:lnTo>
                    <a:pt x="12577" y="1487"/>
                  </a:lnTo>
                  <a:lnTo>
                    <a:pt x="12593" y="1537"/>
                  </a:lnTo>
                  <a:lnTo>
                    <a:pt x="12605" y="1587"/>
                  </a:lnTo>
                  <a:lnTo>
                    <a:pt x="12618" y="1638"/>
                  </a:lnTo>
                  <a:lnTo>
                    <a:pt x="12630" y="1690"/>
                  </a:lnTo>
                  <a:lnTo>
                    <a:pt x="12639" y="1741"/>
                  </a:lnTo>
                  <a:lnTo>
                    <a:pt x="12649" y="1794"/>
                  </a:lnTo>
                  <a:lnTo>
                    <a:pt x="12655" y="1847"/>
                  </a:lnTo>
                  <a:lnTo>
                    <a:pt x="12661" y="1900"/>
                  </a:lnTo>
                  <a:lnTo>
                    <a:pt x="12666" y="1954"/>
                  </a:lnTo>
                  <a:lnTo>
                    <a:pt x="12669" y="2007"/>
                  </a:lnTo>
                  <a:lnTo>
                    <a:pt x="12672" y="2062"/>
                  </a:lnTo>
                  <a:lnTo>
                    <a:pt x="12672" y="21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 dirty="0">
                <a:latin typeface="Arial" panose="020B0604020202020204" pitchFamily="34" charset="0"/>
                <a:ea typeface="+mn-ea"/>
              </a:endParaRPr>
            </a:p>
          </p:txBody>
        </p:sp>
      </p:grpSp>
      <p:sp>
        <p:nvSpPr>
          <p:cNvPr id="1027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1079500" y="1079500"/>
            <a:ext cx="10033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Titelstijl van model bewerken</a:t>
            </a:r>
          </a:p>
        </p:txBody>
      </p:sp>
      <p:sp>
        <p:nvSpPr>
          <p:cNvPr id="1028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1079500" y="1800225"/>
            <a:ext cx="10033000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Klik om de tekststijl van het model te bewerken</a:t>
            </a:r>
          </a:p>
          <a:p>
            <a:pPr lvl="1"/>
            <a:r>
              <a:rPr lang="nl-NL" altLang="en-US"/>
              <a:t>Tweede niveau</a:t>
            </a:r>
          </a:p>
          <a:p>
            <a:pPr lvl="2"/>
            <a:r>
              <a:rPr lang="nl-NL" altLang="en-US"/>
              <a:t>Derde niveau</a:t>
            </a:r>
          </a:p>
          <a:p>
            <a:pPr lvl="3"/>
            <a:r>
              <a:rPr lang="nl-NL" altLang="en-US"/>
              <a:t>Vierde niveau</a:t>
            </a:r>
          </a:p>
          <a:p>
            <a:pPr lvl="4"/>
            <a:r>
              <a:rPr lang="nl-NL" altLang="en-US"/>
              <a:t>Vijfde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de-DE" sz="3200" b="1" kern="1200">
          <a:solidFill>
            <a:srgbClr val="00A9F3"/>
          </a:solidFill>
          <a:latin typeface="Arial" charset="0"/>
          <a:ea typeface="Arial" charset="0"/>
          <a:cs typeface="Arial" charset="0"/>
        </a:defRPr>
      </a:lvl1pPr>
      <a:lvl2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ea typeface="Arial" charset="0"/>
          <a:cs typeface="Arial" pitchFamily="34" charset="0"/>
        </a:defRPr>
      </a:lvl2pPr>
      <a:lvl3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ea typeface="Arial" charset="0"/>
          <a:cs typeface="Arial" pitchFamily="34" charset="0"/>
        </a:defRPr>
      </a:lvl3pPr>
      <a:lvl4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ea typeface="Arial" charset="0"/>
          <a:cs typeface="Arial" pitchFamily="34" charset="0"/>
        </a:defRPr>
      </a:lvl4pPr>
      <a:lvl5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ea typeface="Arial" charset="0"/>
          <a:cs typeface="Arial" pitchFamily="34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9pPr>
    </p:titleStyle>
    <p:bodyStyle>
      <a:lvl1pPr marL="268288" indent="-268288" algn="l" defTabSz="912813" rtl="0" eaLnBrk="1" fontAlgn="base" hangingPunct="1">
        <a:lnSpc>
          <a:spcPct val="90000"/>
        </a:lnSpc>
        <a:spcBef>
          <a:spcPts val="475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39750" indent="-269875" algn="l" defTabSz="912813" rtl="0" eaLnBrk="1" fontAlgn="base" hangingPunct="1">
        <a:lnSpc>
          <a:spcPct val="90000"/>
        </a:lnSpc>
        <a:spcBef>
          <a:spcPts val="438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sz="2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09625" indent="-269875" algn="l" defTabSz="912813" rtl="0" eaLnBrk="1" fontAlgn="base" hangingPunct="1">
        <a:lnSpc>
          <a:spcPct val="90000"/>
        </a:lnSpc>
        <a:spcBef>
          <a:spcPts val="400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079500" indent="-269875" algn="l" defTabSz="912813" rtl="0" eaLnBrk="1" fontAlgn="base" hangingPunct="1">
        <a:lnSpc>
          <a:spcPct val="90000"/>
        </a:lnSpc>
        <a:spcBef>
          <a:spcPts val="363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349375" indent="-268288" algn="l" defTabSz="912813" rtl="0" eaLnBrk="1" fontAlgn="base" hangingPunct="1">
        <a:lnSpc>
          <a:spcPct val="90000"/>
        </a:lnSpc>
        <a:spcBef>
          <a:spcPts val="325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</p:sldLayoutIdLst>
  <p:timing>
    <p:tnLst>
      <p:par>
        <p:cTn id="1" dur="indefinite" restart="never" nodeType="tmRoot"/>
      </p:par>
    </p:tnLst>
  </p:timing>
  <p:hf sldNum="0" hdr="0"/>
  <p:txStyles>
    <p:titleStyle>
      <a:lvl1pPr algn="l" rtl="0" fontAlgn="base">
        <a:spcBef>
          <a:spcPct val="0"/>
        </a:spcBef>
        <a:spcAft>
          <a:spcPct val="0"/>
        </a:spcAft>
        <a:defRPr sz="3200" b="1" kern="1200">
          <a:solidFill>
            <a:schemeClr val="bg2"/>
          </a:solidFill>
          <a:latin typeface="+mj-lt"/>
          <a:ea typeface="ＭＳ Ｐゴシック" charset="-128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9pPr>
    </p:titleStyle>
    <p:bodyStyle>
      <a:lvl1pPr marL="265113" indent="-265113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SzPct val="80000"/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538163" indent="-27305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SzPct val="80000"/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803275" indent="-265113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SzPct val="80000"/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076325" indent="-27305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SzPct val="80000"/>
        <a:buFont typeface="Arial" charset="0"/>
        <a:buChar char="•"/>
        <a:tabLst>
          <a:tab pos="1792288" algn="l"/>
        </a:tabLst>
        <a:defRPr sz="16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341438" indent="-265113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SzPct val="80000"/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vng.nl/onderwerpenindex/dienstverlening-en-informatiebeleid/archieven/nieuws/start-actieplan-digitale-archieven-op-ord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ng.nl/onderwerpenindex/dienstverlening-en-informatiebeleid/archieven/nieuws/gemeenten-maken-stappen-in-betere-digitale-informatiebeheer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vng.nl/onderwerpenindex/dienstverlening-en-informatiebeleid/archieven/nieuws/start-actieplan-digitale-archieven-op-ord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vng.nl/onderwerpenindex/dienstverlening-en-informatiebeleid/archieven/nieuws/aanbevelingen-voor-actieve-openbaarheid-overheidsinformatie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Andre.Plat@vng.n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andre.plat@vng.n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hyperlink" Target="https://vng.nl/onderwerpenindex/dienstverlening-en-informatiebeleid/archieven/nieuws/archivering-van-e-mail-noodzakelijk-en-realiseerbaar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vng.nl/onderwerpenindex/dienstverlening-en-informatiebeleid/archieven/nieuws/verkorting-overbrengingstermijn-archieven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gitaleoverheid.nl/nldigibeter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vng.nl/onderwerpenindex/dienstverlening-en-informatiebeleid/archieven/publicaties/horizontale-verantwoording-archiefwet-1995-via-kritische-prestatie-indicatoren-kpis" TargetMode="External"/><Relationship Id="rId2" Type="http://schemas.openxmlformats.org/officeDocument/2006/relationships/hyperlink" Target="https://vng.nl/onderwerpenindex/dienstverlening-en-informatiebeleid/archieven/nieuws/selectielijst-gemeenten-en-intergemeentelijke-organen-2017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ng.nl/onderwerpenindex/dienstverlening-en-informatiebeleid/archieven/nieuws/model-archiefverordening-2017-aangepas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g"/><Relationship Id="rId5" Type="http://schemas.openxmlformats.org/officeDocument/2006/relationships/hyperlink" Target="https://www.vngrealisatie.nl/gibit" TargetMode="External"/><Relationship Id="rId4" Type="http://schemas.openxmlformats.org/officeDocument/2006/relationships/hyperlink" Target="https://www.nationaalarchief.nl/archiveren/kennisbank/brochure-open-tenzij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Archieven en (open) overheidsinformatie</a:t>
            </a:r>
            <a:br>
              <a:rPr lang="nl-NL" dirty="0" smtClean="0"/>
            </a:br>
            <a:r>
              <a:rPr lang="nl-NL" sz="2800" i="1" dirty="0"/>
              <a:t>B</a:t>
            </a:r>
            <a:r>
              <a:rPr lang="nl-NL" sz="2800" i="1" dirty="0" smtClean="0"/>
              <a:t>eleid, kennisproducten</a:t>
            </a:r>
            <a:r>
              <a:rPr lang="nl-NL" sz="2800" i="1" dirty="0"/>
              <a:t>, projecten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080000" y="3882450"/>
            <a:ext cx="6120000" cy="1080000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nl-NL" dirty="0" smtClean="0">
                <a:solidFill>
                  <a:srgbClr val="002C64"/>
                </a:solidFill>
              </a:rPr>
              <a:t>Joost van Koutrik</a:t>
            </a:r>
          </a:p>
          <a:p>
            <a:pPr>
              <a:lnSpc>
                <a:spcPct val="140000"/>
              </a:lnSpc>
            </a:pPr>
            <a:r>
              <a:rPr lang="nl-NL" b="1" smtClean="0">
                <a:solidFill>
                  <a:srgbClr val="002C64"/>
                </a:solidFill>
              </a:rPr>
              <a:t>VNG </a:t>
            </a:r>
            <a:r>
              <a:rPr lang="nl-NL" b="1" dirty="0" smtClean="0">
                <a:solidFill>
                  <a:srgbClr val="002C64"/>
                </a:solidFill>
              </a:rPr>
              <a:t>Adviescommissie Archieven</a:t>
            </a:r>
            <a:endParaRPr lang="nl-NL" b="1" dirty="0">
              <a:solidFill>
                <a:srgbClr val="002C64"/>
              </a:solidFill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 november 2018 </a:t>
            </a:r>
            <a:r>
              <a:rPr lang="nl-NL" dirty="0" smtClean="0"/>
              <a:t>– </a:t>
            </a:r>
            <a:r>
              <a:rPr lang="nl-NL" smtClean="0"/>
              <a:t>KIA Kennistournee Gelderland / Overijssel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63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963459" y="1191237"/>
            <a:ext cx="10033200" cy="5220000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Vervolg op AIDO* 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Bevorderen gebruik kaders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Samenwerking tussen gemeenten</a:t>
            </a:r>
            <a:endParaRPr lang="nl-NL" dirty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err="1" smtClean="0"/>
              <a:t>Archiving</a:t>
            </a:r>
            <a:r>
              <a:rPr lang="nl-NL" dirty="0" smtClean="0"/>
              <a:t> </a:t>
            </a:r>
            <a:r>
              <a:rPr lang="nl-NL" dirty="0" err="1" smtClean="0"/>
              <a:t>by</a:t>
            </a:r>
            <a:r>
              <a:rPr lang="nl-NL" dirty="0" smtClean="0"/>
              <a:t> design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Innovatie </a:t>
            </a:r>
          </a:p>
          <a:p>
            <a:endParaRPr lang="nl-NL" sz="2000" dirty="0"/>
          </a:p>
          <a:p>
            <a:pPr marL="0" indent="0">
              <a:buNone/>
            </a:pPr>
            <a:r>
              <a:rPr lang="nl-NL" dirty="0" smtClean="0"/>
              <a:t>Peiling en knel- en versnelpunten analyse</a:t>
            </a:r>
          </a:p>
          <a:p>
            <a:r>
              <a:rPr lang="nl-NL" dirty="0" smtClean="0">
                <a:sym typeface="Wingdings" panose="05000000000000000000" pitchFamily="2" charset="2"/>
              </a:rPr>
              <a:t>implementatieplan</a:t>
            </a:r>
          </a:p>
          <a:p>
            <a:r>
              <a:rPr lang="nl-NL" dirty="0" smtClean="0">
                <a:sym typeface="Wingdings" panose="05000000000000000000" pitchFamily="2" charset="2"/>
              </a:rPr>
              <a:t>verbinden met </a:t>
            </a:r>
            <a:r>
              <a:rPr lang="nl-NL" smtClean="0">
                <a:sym typeface="Wingdings" panose="05000000000000000000" pitchFamily="2" charset="2"/>
              </a:rPr>
              <a:t>project </a:t>
            </a:r>
            <a:r>
              <a:rPr lang="nl-NL" smtClean="0">
                <a:sym typeface="Wingdings" panose="05000000000000000000" pitchFamily="2" charset="2"/>
              </a:rPr>
              <a:t>proeftuinen:</a:t>
            </a:r>
            <a:endParaRPr lang="nl-NL" dirty="0" smtClean="0">
              <a:sym typeface="Wingdings" panose="05000000000000000000" pitchFamily="2" charset="2"/>
            </a:endParaRPr>
          </a:p>
          <a:p>
            <a:pPr lvl="1"/>
            <a:r>
              <a:rPr lang="nl-NL" dirty="0" smtClean="0">
                <a:sym typeface="Wingdings" panose="05000000000000000000" pitchFamily="2" charset="2"/>
              </a:rPr>
              <a:t>actieve openbaarheid</a:t>
            </a:r>
          </a:p>
          <a:p>
            <a:pPr lvl="1"/>
            <a:r>
              <a:rPr lang="nl-NL" dirty="0" smtClean="0">
                <a:sym typeface="Wingdings" panose="05000000000000000000" pitchFamily="2" charset="2"/>
              </a:rPr>
              <a:t>vervroegde overbrenging</a:t>
            </a:r>
          </a:p>
          <a:p>
            <a:endParaRPr lang="nl-NL" sz="2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l-NL" dirty="0"/>
              <a:t>Eind 2018 duidelijkheid </a:t>
            </a:r>
            <a:r>
              <a:rPr lang="nl-NL" dirty="0" smtClean="0"/>
              <a:t>vervolg</a:t>
            </a:r>
            <a:r>
              <a:rPr lang="nl-NL" dirty="0"/>
              <a:t> </a:t>
            </a:r>
            <a:r>
              <a:rPr lang="nl-NL" smtClean="0"/>
              <a:t>en </a:t>
            </a:r>
            <a:r>
              <a:rPr lang="nl-NL" smtClean="0"/>
              <a:t>projecteider.</a:t>
            </a:r>
            <a:endParaRPr lang="nl-NL" dirty="0"/>
          </a:p>
        </p:txBody>
      </p:sp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>
                <a:solidFill>
                  <a:srgbClr val="002C65"/>
                </a:solidFill>
              </a:rPr>
              <a:t>Project Digitale archieven op orde </a:t>
            </a:r>
          </a:p>
        </p:txBody>
      </p:sp>
      <p:pic>
        <p:nvPicPr>
          <p:cNvPr id="4" name="Afbeelding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926" y="2938072"/>
            <a:ext cx="4465286" cy="387568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88259" y="6535271"/>
            <a:ext cx="4285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Archiefinnovatie Decentrale Overheden</a:t>
            </a:r>
            <a:endParaRPr lang="nl-NL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26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/>
          <p:nvPr/>
        </p:nvPicPr>
        <p:blipFill>
          <a:blip r:embed="rId2"/>
          <a:stretch>
            <a:fillRect/>
          </a:stretch>
        </p:blipFill>
        <p:spPr>
          <a:xfrm>
            <a:off x="772534" y="1537381"/>
            <a:ext cx="5924101" cy="3993484"/>
          </a:xfrm>
          <a:prstGeom prst="rect">
            <a:avLst/>
          </a:prstGeom>
        </p:spPr>
      </p:pic>
      <p:sp>
        <p:nvSpPr>
          <p:cNvPr id="6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 smtClean="0">
                <a:solidFill>
                  <a:srgbClr val="002C65"/>
                </a:solidFill>
              </a:rPr>
              <a:t>Peiling ICTU</a:t>
            </a:r>
            <a:endParaRPr lang="nl-NL" b="1">
              <a:solidFill>
                <a:srgbClr val="002C65"/>
              </a:solidFill>
            </a:endParaRPr>
          </a:p>
        </p:txBody>
      </p:sp>
      <p:pic>
        <p:nvPicPr>
          <p:cNvPr id="7" name="Afbeelding 6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934" y="3388660"/>
            <a:ext cx="4246282" cy="3416126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851647" y="1954306"/>
            <a:ext cx="5844988" cy="21963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033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idx="10"/>
          </p:nvPr>
        </p:nvSpPr>
        <p:spPr>
          <a:xfrm>
            <a:off x="6081671" y="1110369"/>
            <a:ext cx="5434032" cy="5349240"/>
          </a:xfrm>
        </p:spPr>
        <p:txBody>
          <a:bodyPr/>
          <a:lstStyle/>
          <a:p>
            <a:pPr marL="0" indent="0">
              <a:buNone/>
            </a:pPr>
            <a:r>
              <a:rPr lang="nl-NL" sz="2200" b="1" dirty="0" smtClean="0">
                <a:solidFill>
                  <a:srgbClr val="002C65"/>
                </a:solidFill>
              </a:rPr>
              <a:t>Verbetering door gebruik kaders</a:t>
            </a:r>
          </a:p>
          <a:p>
            <a:pPr lvl="1"/>
            <a:r>
              <a:rPr lang="nl-NL" sz="2000" dirty="0" smtClean="0"/>
              <a:t>Helpen toepassen</a:t>
            </a:r>
          </a:p>
          <a:p>
            <a:pPr lvl="1"/>
            <a:r>
              <a:rPr lang="nl-NL" sz="2000" dirty="0" smtClean="0"/>
              <a:t>Minder gedetailleerd uitwerken</a:t>
            </a:r>
          </a:p>
          <a:p>
            <a:pPr lvl="1"/>
            <a:r>
              <a:rPr lang="nl-NL" sz="2000" dirty="0" smtClean="0"/>
              <a:t>Beheer inregelen</a:t>
            </a:r>
          </a:p>
          <a:p>
            <a:pPr lvl="1"/>
            <a:endParaRPr lang="nl-NL" sz="2000" dirty="0" smtClean="0"/>
          </a:p>
          <a:p>
            <a:pPr marL="0" indent="0">
              <a:buNone/>
            </a:pPr>
            <a:r>
              <a:rPr lang="nl-NL" sz="2200" b="1" dirty="0" smtClean="0">
                <a:solidFill>
                  <a:srgbClr val="002C65"/>
                </a:solidFill>
              </a:rPr>
              <a:t>TMLO</a:t>
            </a:r>
            <a:endParaRPr lang="nl-NL" sz="2200" b="1" dirty="0">
              <a:solidFill>
                <a:srgbClr val="002C65"/>
              </a:solidFill>
            </a:endParaRPr>
          </a:p>
          <a:p>
            <a:pPr lvl="1"/>
            <a:r>
              <a:rPr lang="nl-NL" sz="2000" dirty="0"/>
              <a:t>Zorg voor vaststelling</a:t>
            </a:r>
          </a:p>
          <a:p>
            <a:pPr lvl="1"/>
            <a:r>
              <a:rPr lang="nl-NL" sz="2000" dirty="0"/>
              <a:t>Inzicht in toepassingsprofielen voorhoede</a:t>
            </a:r>
          </a:p>
          <a:p>
            <a:pPr lvl="1"/>
            <a:r>
              <a:rPr lang="nl-NL" sz="2000" dirty="0"/>
              <a:t>Zet pilot </a:t>
            </a:r>
            <a:r>
              <a:rPr lang="nl-NL" sz="2000" dirty="0" err="1"/>
              <a:t>zgw</a:t>
            </a:r>
            <a:r>
              <a:rPr lang="nl-NL" sz="2000" dirty="0"/>
              <a:t> met TMLO in </a:t>
            </a:r>
            <a:r>
              <a:rPr lang="nl-NL" sz="2000" dirty="0" smtClean="0"/>
              <a:t>etalage</a:t>
            </a:r>
          </a:p>
          <a:p>
            <a:pPr lvl="1"/>
            <a:endParaRPr lang="nl-NL" sz="2000" dirty="0" smtClean="0"/>
          </a:p>
          <a:p>
            <a:pPr marL="0" indent="0">
              <a:buNone/>
            </a:pPr>
            <a:r>
              <a:rPr lang="nl-NL" sz="2200" b="1" dirty="0">
                <a:solidFill>
                  <a:srgbClr val="002C65"/>
                </a:solidFill>
              </a:rPr>
              <a:t>Innovatie</a:t>
            </a:r>
          </a:p>
          <a:p>
            <a:pPr lvl="1"/>
            <a:r>
              <a:rPr lang="nl-NL" sz="2000" dirty="0"/>
              <a:t>Meer experimenteren</a:t>
            </a:r>
          </a:p>
          <a:p>
            <a:pPr lvl="1"/>
            <a:r>
              <a:rPr lang="nl-NL" sz="2000" dirty="0"/>
              <a:t>Samenhang in experimenten</a:t>
            </a:r>
          </a:p>
          <a:p>
            <a:pPr lvl="1"/>
            <a:r>
              <a:rPr lang="nl-NL" sz="2000" dirty="0"/>
              <a:t>Vooral en veel techniek inzetten in de experimenten</a:t>
            </a:r>
          </a:p>
          <a:p>
            <a:pPr lvl="1"/>
            <a:endParaRPr lang="nl-NL" sz="2000" dirty="0"/>
          </a:p>
        </p:txBody>
      </p:sp>
      <p:sp>
        <p:nvSpPr>
          <p:cNvPr id="6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 smtClean="0"/>
          </a:p>
          <a:p>
            <a:pPr marL="0" indent="0">
              <a:buNone/>
            </a:pPr>
            <a:r>
              <a:rPr lang="nl-NL" b="1" dirty="0" smtClean="0">
                <a:solidFill>
                  <a:srgbClr val="002C65"/>
                </a:solidFill>
              </a:rPr>
              <a:t>De knel- en </a:t>
            </a:r>
            <a:r>
              <a:rPr lang="nl-NL" b="1" dirty="0">
                <a:solidFill>
                  <a:srgbClr val="002C65"/>
                </a:solidFill>
              </a:rPr>
              <a:t>versnelpuntenanalyse Digitale archieven op orde</a:t>
            </a:r>
          </a:p>
          <a:p>
            <a:pPr marL="0" indent="0">
              <a:buNone/>
            </a:pPr>
            <a:endParaRPr lang="nl-NL" b="1" dirty="0">
              <a:solidFill>
                <a:srgbClr val="002C65"/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-12849" y="5725229"/>
            <a:ext cx="6373906" cy="11575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548640" y="1110369"/>
            <a:ext cx="5391360" cy="5495544"/>
          </a:xfrm>
        </p:spPr>
        <p:txBody>
          <a:bodyPr/>
          <a:lstStyle/>
          <a:p>
            <a:pPr marL="269875" lvl="1" indent="0">
              <a:buNone/>
            </a:pPr>
            <a:r>
              <a:rPr lang="nl-NL" b="1" dirty="0" smtClean="0">
                <a:solidFill>
                  <a:srgbClr val="002C65"/>
                </a:solidFill>
              </a:rPr>
              <a:t>Algemeen</a:t>
            </a:r>
          </a:p>
          <a:p>
            <a:pPr lvl="2"/>
            <a:r>
              <a:rPr lang="nl-NL" dirty="0" smtClean="0"/>
              <a:t>Verbinden archieffunctie aan de gemeentelijke organisatie</a:t>
            </a:r>
          </a:p>
          <a:p>
            <a:pPr lvl="2"/>
            <a:r>
              <a:rPr lang="nl-NL" dirty="0"/>
              <a:t>Voorhoede en Volgers</a:t>
            </a:r>
          </a:p>
          <a:p>
            <a:pPr lvl="2"/>
            <a:r>
              <a:rPr lang="nl-NL" dirty="0" smtClean="0"/>
              <a:t>Bundeling van informatie en kennisdeling</a:t>
            </a:r>
          </a:p>
          <a:p>
            <a:pPr lvl="2"/>
            <a:endParaRPr lang="nl-NL" dirty="0" smtClean="0"/>
          </a:p>
          <a:p>
            <a:pPr marL="269875" lvl="1" indent="0">
              <a:buNone/>
            </a:pPr>
            <a:r>
              <a:rPr lang="nl-NL" b="1" dirty="0" smtClean="0">
                <a:solidFill>
                  <a:srgbClr val="002C65"/>
                </a:solidFill>
              </a:rPr>
              <a:t>Gezamenlijk oplossen</a:t>
            </a:r>
          </a:p>
          <a:p>
            <a:pPr lvl="1"/>
            <a:r>
              <a:rPr lang="nl-NL" sz="2000" dirty="0" smtClean="0"/>
              <a:t>E-depot</a:t>
            </a:r>
          </a:p>
          <a:p>
            <a:pPr lvl="2"/>
            <a:r>
              <a:rPr lang="nl-NL" dirty="0" smtClean="0"/>
              <a:t>Van oriëntatie naar implementatie</a:t>
            </a:r>
          </a:p>
          <a:p>
            <a:pPr lvl="2"/>
            <a:r>
              <a:rPr lang="nl-NL" dirty="0" smtClean="0"/>
              <a:t>Praktijkvoorbeelden </a:t>
            </a:r>
          </a:p>
          <a:p>
            <a:pPr lvl="2"/>
            <a:r>
              <a:rPr lang="nl-NL" dirty="0" smtClean="0"/>
              <a:t>Pilots</a:t>
            </a:r>
          </a:p>
          <a:p>
            <a:pPr lvl="2"/>
            <a:endParaRPr lang="nl-NL" dirty="0" smtClean="0"/>
          </a:p>
          <a:p>
            <a:pPr marL="0" indent="0">
              <a:buClr>
                <a:schemeClr val="accent2"/>
              </a:buClr>
              <a:buNone/>
            </a:pPr>
            <a:r>
              <a:rPr lang="nl-NL" sz="2200" b="1" dirty="0" smtClean="0">
                <a:solidFill>
                  <a:srgbClr val="002C65"/>
                </a:solidFill>
              </a:rPr>
              <a:t>     Archivering </a:t>
            </a:r>
            <a:r>
              <a:rPr lang="nl-NL" sz="2200" b="1" dirty="0" err="1">
                <a:solidFill>
                  <a:srgbClr val="002C65"/>
                </a:solidFill>
              </a:rPr>
              <a:t>by</a:t>
            </a:r>
            <a:r>
              <a:rPr lang="nl-NL" sz="2200" b="1" dirty="0">
                <a:solidFill>
                  <a:srgbClr val="002C65"/>
                </a:solidFill>
              </a:rPr>
              <a:t> Design</a:t>
            </a:r>
          </a:p>
          <a:p>
            <a:pPr marL="882650" lvl="1" indent="-342900">
              <a:buClr>
                <a:schemeClr val="accent2"/>
              </a:buClr>
            </a:pPr>
            <a:r>
              <a:rPr lang="nl-NL" sz="2000" dirty="0"/>
              <a:t>Toekomstperspectief </a:t>
            </a:r>
          </a:p>
          <a:p>
            <a:pPr marL="882650" lvl="1" indent="-342900">
              <a:buClr>
                <a:schemeClr val="accent2"/>
              </a:buClr>
            </a:pPr>
            <a:r>
              <a:rPr lang="nl-NL" sz="2000" dirty="0"/>
              <a:t>Leveranciersaanbod</a:t>
            </a:r>
          </a:p>
          <a:p>
            <a:pPr marL="882650" lvl="1" indent="-342900">
              <a:buClr>
                <a:schemeClr val="accent2"/>
              </a:buClr>
            </a:pPr>
            <a:r>
              <a:rPr lang="nl-NL" sz="2000" dirty="0"/>
              <a:t>Kansen voor </a:t>
            </a:r>
            <a:r>
              <a:rPr lang="nl-NL" sz="2000" dirty="0" smtClean="0"/>
              <a:t>gemeenten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276292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080000" y="1080000"/>
            <a:ext cx="7821953" cy="5220000"/>
          </a:xfrm>
        </p:spPr>
        <p:txBody>
          <a:bodyPr/>
          <a:lstStyle/>
          <a:p>
            <a:endParaRPr lang="nl-NL" dirty="0"/>
          </a:p>
          <a:p>
            <a:pPr marL="0" indent="0">
              <a:buNone/>
            </a:pPr>
            <a:r>
              <a:rPr lang="nl-NL" b="1" dirty="0" smtClean="0">
                <a:solidFill>
                  <a:srgbClr val="002C65"/>
                </a:solidFill>
              </a:rPr>
              <a:t>‘Business-archief-</a:t>
            </a:r>
            <a:r>
              <a:rPr lang="nl-NL" b="1" dirty="0" err="1" smtClean="0">
                <a:solidFill>
                  <a:srgbClr val="002C65"/>
                </a:solidFill>
              </a:rPr>
              <a:t>alignment</a:t>
            </a:r>
            <a:r>
              <a:rPr lang="nl-NL" b="1" dirty="0" smtClean="0">
                <a:solidFill>
                  <a:srgbClr val="002C65"/>
                </a:solidFill>
              </a:rPr>
              <a:t>’</a:t>
            </a:r>
          </a:p>
          <a:p>
            <a:r>
              <a:rPr lang="nl-NL" dirty="0" smtClean="0"/>
              <a:t>Verbinden </a:t>
            </a: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kennisdelen </a:t>
            </a: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verankeren </a:t>
            </a:r>
            <a:r>
              <a:rPr lang="nl-NL" dirty="0">
                <a:solidFill>
                  <a:srgbClr val="00A9F3"/>
                </a:solidFill>
              </a:rPr>
              <a:t>|</a:t>
            </a:r>
            <a:r>
              <a:rPr lang="nl-NL" dirty="0" smtClean="0"/>
              <a:t> experimenteren</a:t>
            </a:r>
          </a:p>
          <a:p>
            <a:r>
              <a:rPr lang="nl-NL" dirty="0"/>
              <a:t>R</a:t>
            </a:r>
            <a:r>
              <a:rPr lang="nl-NL" dirty="0" smtClean="0"/>
              <a:t>ichten </a:t>
            </a:r>
            <a:r>
              <a:rPr lang="nl-NL" dirty="0"/>
              <a:t>op de informatiemanagers </a:t>
            </a:r>
            <a:endParaRPr lang="nl-NL" dirty="0" smtClean="0"/>
          </a:p>
          <a:p>
            <a:endParaRPr lang="nl-NL" i="1" dirty="0"/>
          </a:p>
          <a:p>
            <a:pPr marL="0" indent="0">
              <a:buNone/>
            </a:pPr>
            <a:r>
              <a:rPr lang="nl-NL" b="1" dirty="0" smtClean="0">
                <a:solidFill>
                  <a:srgbClr val="002C65"/>
                </a:solidFill>
              </a:rPr>
              <a:t>Archief-arrangementen </a:t>
            </a:r>
          </a:p>
          <a:p>
            <a:r>
              <a:rPr lang="nl-NL" dirty="0" smtClean="0"/>
              <a:t>Bijeenkomsten, praktijkvoorbeelden</a:t>
            </a:r>
          </a:p>
          <a:p>
            <a:r>
              <a:rPr lang="nl-NL" dirty="0" smtClean="0"/>
              <a:t>Kennisinfrastructuur KIA, Adviescommissie </a:t>
            </a:r>
            <a:br>
              <a:rPr lang="nl-NL" dirty="0" smtClean="0"/>
            </a:br>
            <a:r>
              <a:rPr lang="nl-NL" dirty="0" smtClean="0"/>
              <a:t>netwerken (VIAG</a:t>
            </a:r>
            <a:r>
              <a:rPr lang="nl-NL" smtClean="0"/>
              <a:t>, </a:t>
            </a:r>
            <a:r>
              <a:rPr lang="nl-NL" smtClean="0"/>
              <a:t>IMG100.000+)</a:t>
            </a:r>
            <a:endParaRPr lang="nl-NL" dirty="0" smtClean="0"/>
          </a:p>
          <a:p>
            <a:r>
              <a:rPr lang="nl-NL" dirty="0"/>
              <a:t>Trainingen KIDO</a:t>
            </a:r>
          </a:p>
          <a:p>
            <a:endParaRPr lang="nl-NL" i="1" dirty="0" smtClean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 smtClean="0"/>
          </a:p>
          <a:p>
            <a:pPr marL="0" indent="0">
              <a:buNone/>
            </a:pPr>
            <a:r>
              <a:rPr lang="nl-NL" b="1" dirty="0">
                <a:solidFill>
                  <a:srgbClr val="002C65"/>
                </a:solidFill>
              </a:rPr>
              <a:t>Strategie </a:t>
            </a:r>
            <a:r>
              <a:rPr lang="nl-NL" b="1" dirty="0" smtClean="0">
                <a:solidFill>
                  <a:srgbClr val="002C65"/>
                </a:solidFill>
              </a:rPr>
              <a:t>ondersteuningsaanpak Digitale archieven op orde</a:t>
            </a:r>
            <a:endParaRPr lang="nl-NL" b="1" dirty="0">
              <a:solidFill>
                <a:srgbClr val="002C65"/>
              </a:solidFill>
            </a:endParaRPr>
          </a:p>
        </p:txBody>
      </p:sp>
      <p:pic>
        <p:nvPicPr>
          <p:cNvPr id="4" name="Afbeelding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146" y="3227294"/>
            <a:ext cx="4132065" cy="358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7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080000" y="1791638"/>
            <a:ext cx="5695554" cy="3422046"/>
          </a:xfrm>
        </p:spPr>
        <p:txBody>
          <a:bodyPr/>
          <a:lstStyle/>
          <a:p>
            <a:pPr marL="0" indent="0">
              <a:buNone/>
            </a:pPr>
            <a:r>
              <a:rPr lang="nl-NL" dirty="0" err="1"/>
              <a:t>Archiving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smtClean="0"/>
              <a:t>design </a:t>
            </a:r>
          </a:p>
          <a:p>
            <a:pPr lvl="1"/>
            <a:r>
              <a:rPr lang="nl-NL" sz="2400" dirty="0" smtClean="0"/>
              <a:t>Common </a:t>
            </a:r>
            <a:r>
              <a:rPr lang="nl-NL" sz="2400" dirty="0" err="1" smtClean="0"/>
              <a:t>Ground</a:t>
            </a:r>
            <a:endParaRPr lang="nl-NL" sz="2400" dirty="0" smtClean="0"/>
          </a:p>
          <a:p>
            <a:pPr lvl="1"/>
            <a:r>
              <a:rPr lang="nl-NL" sz="2400" dirty="0" smtClean="0"/>
              <a:t>Functionele eisen</a:t>
            </a:r>
          </a:p>
          <a:p>
            <a:pPr lvl="1"/>
            <a:r>
              <a:rPr lang="nl-NL" sz="2400" dirty="0" smtClean="0"/>
              <a:t>Data voorzien van metadata</a:t>
            </a:r>
          </a:p>
          <a:p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Inzet van algemene ondersteuning, accountmanagers </a:t>
            </a:r>
            <a:endParaRPr lang="nl-NL" dirty="0"/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 smtClean="0"/>
          </a:p>
          <a:p>
            <a:pPr marL="0" indent="0">
              <a:buNone/>
            </a:pPr>
            <a:r>
              <a:rPr lang="nl-NL" b="1" dirty="0" smtClean="0">
                <a:solidFill>
                  <a:srgbClr val="002C65"/>
                </a:solidFill>
              </a:rPr>
              <a:t>Aanpak Wet open overheid in 2019</a:t>
            </a:r>
            <a:endParaRPr lang="nl-NL" b="1" dirty="0">
              <a:solidFill>
                <a:srgbClr val="002C65"/>
              </a:solidFill>
            </a:endParaRPr>
          </a:p>
        </p:txBody>
      </p:sp>
      <p:pic>
        <p:nvPicPr>
          <p:cNvPr id="6" name="Afbeelding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84" y="3086305"/>
            <a:ext cx="4844716" cy="376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8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080000" y="1080000"/>
            <a:ext cx="8933430" cy="5220000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Actieve </a:t>
            </a:r>
            <a:r>
              <a:rPr lang="nl-NL" dirty="0"/>
              <a:t>openbaarheid en duurzame toegankelijkheid van gemeentelijke </a:t>
            </a:r>
            <a:r>
              <a:rPr lang="nl-NL" dirty="0" smtClean="0"/>
              <a:t>documenten.</a:t>
            </a:r>
          </a:p>
          <a:p>
            <a:pPr marL="0" indent="0">
              <a:buNone/>
            </a:pPr>
            <a:endParaRPr lang="nl-NL" sz="2000" b="1" dirty="0"/>
          </a:p>
          <a:p>
            <a:pPr marL="0" indent="0">
              <a:buNone/>
            </a:pPr>
            <a:r>
              <a:rPr lang="nl-NL" dirty="0" smtClean="0"/>
              <a:t>Activiteiten: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Proeftuin </a:t>
            </a:r>
            <a:r>
              <a:rPr lang="nl-NL" dirty="0"/>
              <a:t>actieve openbaarmaking 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Proeftuin </a:t>
            </a:r>
            <a:r>
              <a:rPr lang="nl-NL" dirty="0"/>
              <a:t>vervroegde </a:t>
            </a:r>
            <a:r>
              <a:rPr lang="nl-NL" dirty="0" smtClean="0"/>
              <a:t>overbrenging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Proeftuin </a:t>
            </a:r>
            <a:r>
              <a:rPr lang="nl-NL" dirty="0"/>
              <a:t>innovatie archivering 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Platform </a:t>
            </a:r>
            <a:r>
              <a:rPr lang="nl-NL" dirty="0"/>
              <a:t>duurzame toegankelijkheid </a:t>
            </a:r>
            <a:endParaRPr lang="nl-NL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Monitoring </a:t>
            </a:r>
          </a:p>
          <a:p>
            <a:pPr marL="0" indent="0">
              <a:buNone/>
            </a:pPr>
            <a:endParaRPr lang="nl-NL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Verschillende types overheidsinformatie / archiefbescheiden:</a:t>
            </a:r>
          </a:p>
          <a:p>
            <a:pPr marL="0" indent="0">
              <a:buNone/>
            </a:pPr>
            <a:r>
              <a:rPr lang="nl-NL" dirty="0" smtClean="0"/>
              <a:t>      bouwdossiers </a:t>
            </a: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raadstukken </a:t>
            </a: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milieu </a:t>
            </a: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databases...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Meld je aan!  </a:t>
            </a:r>
            <a:r>
              <a:rPr lang="nl-NL" dirty="0" smtClean="0">
                <a:hlinkClick r:id="rId3"/>
              </a:rPr>
              <a:t>andre.plat@vng.nl</a:t>
            </a:r>
            <a:r>
              <a:rPr lang="nl-NL" dirty="0" smtClean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739" y="5665558"/>
            <a:ext cx="804863" cy="1029396"/>
          </a:xfrm>
          <a:prstGeom prst="rect">
            <a:avLst/>
          </a:prstGeom>
        </p:spPr>
      </p:pic>
      <p:sp>
        <p:nvSpPr>
          <p:cNvPr id="4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 smtClean="0"/>
          </a:p>
          <a:p>
            <a:pPr marL="0" indent="0">
              <a:buNone/>
            </a:pPr>
            <a:r>
              <a:rPr lang="nl-NL" b="1" dirty="0" smtClean="0">
                <a:solidFill>
                  <a:srgbClr val="002C65"/>
                </a:solidFill>
              </a:rPr>
              <a:t>Aanpak Wet open overheid in 2019</a:t>
            </a:r>
            <a:endParaRPr lang="nl-NL" b="1" dirty="0">
              <a:solidFill>
                <a:srgbClr val="002C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72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 smtClean="0"/>
          </a:p>
          <a:p>
            <a:pPr marL="0" indent="0">
              <a:buNone/>
            </a:pPr>
            <a:r>
              <a:rPr lang="nl-NL" b="1" dirty="0" smtClean="0">
                <a:solidFill>
                  <a:srgbClr val="002C65"/>
                </a:solidFill>
              </a:rPr>
              <a:t>Pilots e-mailbewaring</a:t>
            </a:r>
            <a:endParaRPr lang="nl-NL" b="1" dirty="0">
              <a:solidFill>
                <a:srgbClr val="002C65"/>
              </a:solidFill>
            </a:endParaRPr>
          </a:p>
        </p:txBody>
      </p:sp>
      <p:sp>
        <p:nvSpPr>
          <p:cNvPr id="8" name="Tijdelijke aanduiding voor inhoud 1"/>
          <p:cNvSpPr>
            <a:spLocks noGrp="1"/>
          </p:cNvSpPr>
          <p:nvPr>
            <p:ph idx="1"/>
          </p:nvPr>
        </p:nvSpPr>
        <p:spPr>
          <a:xfrm>
            <a:off x="930860" y="1020746"/>
            <a:ext cx="8827737" cy="5220000"/>
          </a:xfrm>
        </p:spPr>
        <p:txBody>
          <a:bodyPr/>
          <a:lstStyle/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Maak </a:t>
            </a:r>
            <a:r>
              <a:rPr lang="nl-NL" dirty="0"/>
              <a:t>urgentie en belang e-mail bewaring zichtbaar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Stel beleid op en bevorder gedrag e-mailbewaring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Experimenteer met inzet van meer techniek voor waardering/selectie en aanvullen metadata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Zet de </a:t>
            </a:r>
            <a:r>
              <a:rPr lang="nl-NL" dirty="0" err="1"/>
              <a:t>Capstone</a:t>
            </a:r>
            <a:r>
              <a:rPr lang="nl-NL" dirty="0"/>
              <a:t> methode in (sleutelfunctionarissen)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Stel e-mails veilig en behoud toegang bij vertrek personeel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Archivarissen toets en bevorder herstelopdrachten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Aanvulling op de selectielijst voor e-mail</a:t>
            </a:r>
          </a:p>
          <a:p>
            <a:pPr marL="0" indent="0">
              <a:buNone/>
            </a:pPr>
            <a:endParaRPr lang="nl-NL" sz="2000" dirty="0" smtClean="0"/>
          </a:p>
          <a:p>
            <a:pPr marL="0" indent="0">
              <a:buNone/>
            </a:pPr>
            <a:r>
              <a:rPr lang="nl-NL" dirty="0"/>
              <a:t>Pilotstarter(s), e-mail en netwerkschijven</a:t>
            </a:r>
            <a:r>
              <a:rPr lang="nl-NL" dirty="0" smtClean="0"/>
              <a:t>: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Inzet </a:t>
            </a:r>
            <a:r>
              <a:rPr lang="nl-NL" dirty="0" smtClean="0"/>
              <a:t>classificatietool</a:t>
            </a:r>
            <a:endParaRPr lang="nl-NL" dirty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Amsterdams Data-</a:t>
            </a:r>
            <a:r>
              <a:rPr lang="nl-NL" dirty="0" err="1"/>
              <a:t>Science</a:t>
            </a:r>
            <a:r>
              <a:rPr lang="nl-NL" dirty="0"/>
              <a:t> Centre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Meld je pilot aan bij </a:t>
            </a:r>
            <a:r>
              <a:rPr lang="nl-NL" dirty="0" smtClean="0">
                <a:hlinkClick r:id="rId3"/>
              </a:rPr>
              <a:t>andre.plat@vng.nl</a:t>
            </a:r>
            <a:r>
              <a:rPr lang="nl-NL" dirty="0" smtClean="0"/>
              <a:t> 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 smtClean="0"/>
          </a:p>
        </p:txBody>
      </p:sp>
      <p:pic>
        <p:nvPicPr>
          <p:cNvPr id="9" name="Afbeelding 8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120" y="3800962"/>
            <a:ext cx="4756879" cy="307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6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nl-NL" dirty="0" smtClean="0"/>
          </a:p>
          <a:p>
            <a:pPr marL="457200" indent="-457200">
              <a:buFont typeface="+mj-lt"/>
              <a:buAutoNum type="arabicPeriod"/>
            </a:pPr>
            <a:endParaRPr lang="nl-NL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Beleidsontwikkelingen</a:t>
            </a:r>
          </a:p>
          <a:p>
            <a:pPr marL="457200" indent="-457200">
              <a:buSzPct val="100000"/>
              <a:buFont typeface="+mj-lt"/>
              <a:buAutoNum type="arabicPeriod"/>
            </a:pPr>
            <a:endParaRPr lang="nl-NL" dirty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(Kennisproducten) VNG Adviescommissie Archieven</a:t>
            </a:r>
          </a:p>
          <a:p>
            <a:pPr marL="457200" indent="-457200">
              <a:buFont typeface="+mj-lt"/>
              <a:buAutoNum type="arabicPeriod"/>
            </a:pPr>
            <a:endParaRPr lang="nl-NL" dirty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Project Digitale archieven op orde / GGU / Common </a:t>
            </a:r>
            <a:r>
              <a:rPr lang="nl-NL" dirty="0" err="1" smtClean="0"/>
              <a:t>Ground</a:t>
            </a:r>
            <a:endParaRPr lang="nl-NL" dirty="0" smtClean="0"/>
          </a:p>
          <a:p>
            <a:pPr marL="0" indent="0">
              <a:buNone/>
            </a:pPr>
            <a:endParaRPr lang="nl-NL" dirty="0" smtClean="0"/>
          </a:p>
        </p:txBody>
      </p:sp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 smtClean="0">
                <a:solidFill>
                  <a:srgbClr val="002C65"/>
                </a:solidFill>
              </a:rPr>
              <a:t>Inhoud</a:t>
            </a:r>
          </a:p>
        </p:txBody>
      </p:sp>
    </p:spTree>
    <p:extLst>
      <p:ext uri="{BB962C8B-B14F-4D97-AF65-F5344CB8AC3E}">
        <p14:creationId xmlns:p14="http://schemas.microsoft.com/office/powerpoint/2010/main" val="73049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pPr marL="0" indent="0">
              <a:buNone/>
            </a:pPr>
            <a:r>
              <a:rPr lang="nl-NL" dirty="0" smtClean="0"/>
              <a:t>Herziening Archiefwet (vervroeging overbrengingstermijn)</a:t>
            </a:r>
          </a:p>
          <a:p>
            <a:pPr marL="0" indent="0">
              <a:buNone/>
            </a:pPr>
            <a:r>
              <a:rPr lang="nl-NL" smtClean="0"/>
              <a:t>B.O</a:t>
            </a:r>
            <a:r>
              <a:rPr lang="nl-NL" dirty="0" smtClean="0"/>
              <a:t>. 3 oktober: steun kamerbrief</a:t>
            </a:r>
            <a:r>
              <a:rPr lang="nl-NL" dirty="0"/>
              <a:t> </a:t>
            </a:r>
            <a:r>
              <a:rPr lang="nl-NL" smtClean="0"/>
              <a:t>met aandachtspunten:</a:t>
            </a:r>
            <a:endParaRPr lang="nl-NL"/>
          </a:p>
          <a:p>
            <a:r>
              <a:rPr lang="nl-NL" smtClean="0"/>
              <a:t>Uitvoeringstoets</a:t>
            </a:r>
            <a:endParaRPr lang="nl-NL"/>
          </a:p>
          <a:p>
            <a:r>
              <a:rPr lang="nl-NL" smtClean="0"/>
              <a:t>Samenhang met Woo, </a:t>
            </a:r>
            <a:r>
              <a:rPr lang="nl-NL" dirty="0" smtClean="0"/>
              <a:t>en relatie </a:t>
            </a:r>
            <a:r>
              <a:rPr lang="nl-NL" smtClean="0"/>
              <a:t>met AVG</a:t>
            </a:r>
            <a:endParaRPr lang="nl-NL"/>
          </a:p>
          <a:p>
            <a:r>
              <a:rPr lang="nl-NL" smtClean="0"/>
              <a:t>Verankeren </a:t>
            </a:r>
            <a:r>
              <a:rPr lang="nl-NL" dirty="0" smtClean="0"/>
              <a:t>recht </a:t>
            </a:r>
            <a:r>
              <a:rPr lang="nl-NL" smtClean="0"/>
              <a:t>op herinnering</a:t>
            </a:r>
            <a:endParaRPr lang="nl-NL"/>
          </a:p>
          <a:p>
            <a:r>
              <a:rPr lang="nl-NL" smtClean="0"/>
              <a:t>Certificering van e-depots</a:t>
            </a:r>
          </a:p>
          <a:p>
            <a:r>
              <a:rPr lang="nl-NL" smtClean="0"/>
              <a:t>Versterking </a:t>
            </a:r>
            <a:r>
              <a:rPr lang="nl-NL" dirty="0" smtClean="0"/>
              <a:t>lokaal toezicht   </a:t>
            </a:r>
            <a:br>
              <a:rPr lang="nl-NL" dirty="0" smtClean="0"/>
            </a:br>
            <a:r>
              <a:rPr lang="nl-NL" dirty="0" smtClean="0"/>
              <a:t> </a:t>
            </a:r>
          </a:p>
          <a:p>
            <a:pPr marL="0" indent="0">
              <a:buNone/>
            </a:pPr>
            <a:r>
              <a:rPr lang="nl-NL" dirty="0" smtClean="0"/>
              <a:t>VNG is betrokken </a:t>
            </a:r>
            <a:r>
              <a:rPr lang="nl-NL" smtClean="0"/>
              <a:t>bij voorbereidingstraject</a:t>
            </a:r>
          </a:p>
          <a:p>
            <a:pPr marL="0" indent="0">
              <a:buNone/>
            </a:pPr>
            <a:r>
              <a:rPr lang="nl-NL" smtClean="0"/>
              <a:t>(bestuurlijk en ambtelijk).</a:t>
            </a:r>
            <a:endParaRPr lang="nl-NL" dirty="0" smtClean="0"/>
          </a:p>
          <a:p>
            <a:endParaRPr lang="nl-NL" dirty="0" smtClean="0"/>
          </a:p>
        </p:txBody>
      </p:sp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>
                <a:solidFill>
                  <a:srgbClr val="002C65"/>
                </a:solidFill>
              </a:rPr>
              <a:t>Beleidsontwikkelingen</a:t>
            </a:r>
          </a:p>
        </p:txBody>
      </p:sp>
      <p:pic>
        <p:nvPicPr>
          <p:cNvPr id="5" name="Afbeelding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308" y="3613379"/>
            <a:ext cx="5026702" cy="324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7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999318" y="1438588"/>
            <a:ext cx="6853764" cy="3830836"/>
          </a:xfrm>
        </p:spPr>
        <p:txBody>
          <a:bodyPr/>
          <a:lstStyle/>
          <a:p>
            <a:pPr marL="0" indent="0">
              <a:buNone/>
            </a:pPr>
            <a:r>
              <a:rPr lang="nl-NL" b="1" dirty="0">
                <a:solidFill>
                  <a:srgbClr val="002C65"/>
                </a:solidFill>
              </a:rPr>
              <a:t>Wetsvoorstel Open Overheid </a:t>
            </a:r>
            <a:endParaRPr lang="nl-NL" b="1" dirty="0" smtClean="0">
              <a:solidFill>
                <a:srgbClr val="002C65"/>
              </a:solidFill>
            </a:endParaRPr>
          </a:p>
          <a:p>
            <a:r>
              <a:rPr lang="nl-NL" dirty="0" smtClean="0"/>
              <a:t>er ligt link </a:t>
            </a:r>
            <a:r>
              <a:rPr lang="nl-NL" dirty="0"/>
              <a:t>met duurzame toegankelijkheid </a:t>
            </a:r>
          </a:p>
          <a:p>
            <a:r>
              <a:rPr lang="nl-NL" smtClean="0"/>
              <a:t>versterkt </a:t>
            </a:r>
            <a:r>
              <a:rPr lang="nl-NL" smtClean="0"/>
              <a:t>urgentie: informatiehuishouding!</a:t>
            </a:r>
            <a:endParaRPr lang="nl-NL" dirty="0" smtClean="0"/>
          </a:p>
          <a:p>
            <a:r>
              <a:rPr lang="nl-NL" dirty="0" smtClean="0"/>
              <a:t>wordt aangepast, implementatietraject</a:t>
            </a:r>
          </a:p>
          <a:p>
            <a:endParaRPr lang="nl-NL" sz="3200" dirty="0" smtClean="0"/>
          </a:p>
          <a:p>
            <a:pPr marL="0" indent="0">
              <a:buNone/>
            </a:pPr>
            <a:r>
              <a:rPr lang="nl-NL" b="1" dirty="0" smtClean="0">
                <a:solidFill>
                  <a:srgbClr val="002C65"/>
                </a:solidFill>
              </a:rPr>
              <a:t>Nationale Data Agenda</a:t>
            </a:r>
            <a:endParaRPr lang="nl-NL" b="1" dirty="0">
              <a:solidFill>
                <a:srgbClr val="002C65"/>
              </a:solidFill>
            </a:endParaRPr>
          </a:p>
          <a:p>
            <a:r>
              <a:rPr lang="nl-NL" smtClean="0"/>
              <a:t>wordt nu uitgewerkt door BZK / ICTU</a:t>
            </a:r>
          </a:p>
          <a:p>
            <a:r>
              <a:rPr lang="nl-NL" smtClean="0"/>
              <a:t>databeleid </a:t>
            </a:r>
            <a:r>
              <a:rPr lang="nl-NL" dirty="0" smtClean="0"/>
              <a:t>neemt een vlucht</a:t>
            </a:r>
          </a:p>
          <a:p>
            <a:r>
              <a:rPr lang="nl-NL" dirty="0" err="1" smtClean="0"/>
              <a:t>datagedreven</a:t>
            </a:r>
            <a:r>
              <a:rPr lang="nl-NL" dirty="0" smtClean="0"/>
              <a:t> </a:t>
            </a: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open data </a:t>
            </a: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data op orde</a:t>
            </a:r>
          </a:p>
          <a:p>
            <a:r>
              <a:rPr lang="nl-NL" dirty="0" smtClean="0"/>
              <a:t>stelt uitdagingen aan </a:t>
            </a:r>
            <a:r>
              <a:rPr lang="nl-NL" smtClean="0"/>
              <a:t>archivering </a:t>
            </a:r>
            <a:endParaRPr lang="nl-NL" dirty="0"/>
          </a:p>
        </p:txBody>
      </p:sp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>
                <a:solidFill>
                  <a:srgbClr val="002C65"/>
                </a:solidFill>
              </a:rPr>
              <a:t>Beleidsontwikkelingen</a:t>
            </a:r>
          </a:p>
        </p:txBody>
      </p:sp>
      <p:pic>
        <p:nvPicPr>
          <p:cNvPr id="6" name="Afbeelding 5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074" y="2974574"/>
            <a:ext cx="4924926" cy="388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1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873811" y="1638000"/>
            <a:ext cx="6988236" cy="5220000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Adviescommissie Archieven: op </a:t>
            </a:r>
            <a:r>
              <a:rPr lang="nl-NL" dirty="0"/>
              <a:t>vakinhoudelijke aspecten en </a:t>
            </a:r>
            <a:r>
              <a:rPr lang="nl-NL" dirty="0" smtClean="0"/>
              <a:t>beleid, wordt vernieuwd 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smtClean="0">
                <a:hlinkClick r:id="rId2"/>
              </a:rPr>
              <a:t>Selectielijst 2017</a:t>
            </a:r>
            <a:r>
              <a:rPr lang="nl-NL" smtClean="0"/>
              <a:t>, update in 2019</a:t>
            </a:r>
          </a:p>
          <a:p>
            <a:r>
              <a:rPr lang="nl-NL" smtClean="0"/>
              <a:t>Vragen en opmerkingen via o.a. VNG Fora</a:t>
            </a:r>
          </a:p>
          <a:p>
            <a:r>
              <a:rPr lang="nl-NL" smtClean="0"/>
              <a:t>Verwerking tussentijdse wijzigingen regelgeving</a:t>
            </a:r>
            <a:endParaRPr lang="nl-NL"/>
          </a:p>
          <a:p>
            <a:r>
              <a:rPr lang="nl-NL" smtClean="0"/>
              <a:t>Update Handreiking en SelectTool</a:t>
            </a: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smtClean="0">
                <a:hlinkClick r:id="rId3"/>
              </a:rPr>
              <a:t>Archief-KPI’s</a:t>
            </a:r>
            <a:endParaRPr lang="nl-NL" smtClean="0"/>
          </a:p>
          <a:p>
            <a:r>
              <a:rPr lang="nl-NL" u="sng" smtClean="0"/>
              <a:t>verkennen</a:t>
            </a:r>
            <a:r>
              <a:rPr lang="nl-NL" smtClean="0"/>
              <a:t> </a:t>
            </a:r>
            <a:r>
              <a:rPr lang="nl-NL" dirty="0" smtClean="0"/>
              <a:t>opname </a:t>
            </a:r>
            <a:r>
              <a:rPr lang="nl-NL" smtClean="0"/>
              <a:t>in ENSIA*</a:t>
            </a:r>
          </a:p>
          <a:p>
            <a:r>
              <a:rPr lang="nl-NL" smtClean="0"/>
              <a:t>update in 2019</a:t>
            </a:r>
            <a:endParaRPr lang="nl-NL" dirty="0" smtClean="0"/>
          </a:p>
        </p:txBody>
      </p:sp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 smtClean="0">
                <a:solidFill>
                  <a:srgbClr val="002C65"/>
                </a:solidFill>
              </a:rPr>
              <a:t>Adviescommissie Archieven (kennisproducten)</a:t>
            </a:r>
            <a:endParaRPr lang="nl-NL" b="1">
              <a:solidFill>
                <a:srgbClr val="002C65"/>
              </a:solidFill>
            </a:endParaRPr>
          </a:p>
        </p:txBody>
      </p:sp>
      <p:pic>
        <p:nvPicPr>
          <p:cNvPr id="4" name="Afbeelding 3">
            <a:hlinkClick r:id="rId2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588" y="2002869"/>
            <a:ext cx="3388657" cy="47839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kstvak 4"/>
          <p:cNvSpPr txBox="1"/>
          <p:nvPr/>
        </p:nvSpPr>
        <p:spPr>
          <a:xfrm>
            <a:off x="188259" y="6535271"/>
            <a:ext cx="4285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Eenduidige </a:t>
            </a:r>
            <a:r>
              <a:rPr lang="nl-N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Normatiek</a:t>
            </a: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Single Information Audit</a:t>
            </a:r>
          </a:p>
        </p:txBody>
      </p:sp>
    </p:spTree>
    <p:extLst>
      <p:ext uri="{BB962C8B-B14F-4D97-AF65-F5344CB8AC3E}">
        <p14:creationId xmlns:p14="http://schemas.microsoft.com/office/powerpoint/2010/main" val="115536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008282" y="1534657"/>
            <a:ext cx="7077883" cy="5220000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GIBIT: gemeentelijke inkoopvoorwaarden bij IT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incl. kwaliteitsnormen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informatiebeveiliging </a:t>
            </a: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privacy </a:t>
            </a: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openbaarheid </a:t>
            </a:r>
            <a:br>
              <a:rPr lang="nl-NL" dirty="0" smtClean="0"/>
            </a:b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archiefrecht </a:t>
            </a:r>
            <a:r>
              <a:rPr lang="nl-NL" dirty="0">
                <a:solidFill>
                  <a:srgbClr val="00A9F3"/>
                </a:solidFill>
              </a:rPr>
              <a:t>|</a:t>
            </a:r>
            <a:r>
              <a:rPr lang="nl-NL" dirty="0"/>
              <a:t> duurzame </a:t>
            </a:r>
            <a:r>
              <a:rPr lang="nl-NL" dirty="0" smtClean="0"/>
              <a:t>beschikbaarheid</a:t>
            </a:r>
            <a:endParaRPr lang="nl-NL" dirty="0"/>
          </a:p>
          <a:p>
            <a:endParaRPr lang="nl-NL" sz="2000" dirty="0" smtClean="0"/>
          </a:p>
          <a:p>
            <a:pPr marL="0" indent="0">
              <a:buNone/>
            </a:pPr>
            <a:r>
              <a:rPr lang="nl-NL" dirty="0" smtClean="0">
                <a:hlinkClick r:id="rId3"/>
              </a:rPr>
              <a:t>Model-Archiefverordening 2017</a:t>
            </a:r>
            <a:r>
              <a:rPr lang="nl-NL" dirty="0" smtClean="0"/>
              <a:t> geactualiseerd </a:t>
            </a:r>
          </a:p>
          <a:p>
            <a:endParaRPr lang="nl-NL" sz="2000" dirty="0"/>
          </a:p>
          <a:p>
            <a:pPr marL="0" indent="0">
              <a:buNone/>
            </a:pPr>
            <a:r>
              <a:rPr lang="nl-NL" dirty="0" smtClean="0"/>
              <a:t>Handreiking openbaarheidsbeperkingen</a:t>
            </a:r>
          </a:p>
          <a:p>
            <a:r>
              <a:rPr lang="nl-NL" dirty="0" smtClean="0"/>
              <a:t>uitwerking art. 15 Archiefwet</a:t>
            </a:r>
          </a:p>
          <a:p>
            <a:r>
              <a:rPr lang="nl-NL" dirty="0" smtClean="0"/>
              <a:t>uitleg rechtmatigheid en hoe-en-wat</a:t>
            </a:r>
          </a:p>
          <a:p>
            <a:r>
              <a:rPr lang="nl-NL" dirty="0" smtClean="0"/>
              <a:t>model-besluitteksten en lijst voorbeelden</a:t>
            </a:r>
          </a:p>
          <a:p>
            <a:r>
              <a:rPr lang="nl-NL" dirty="0" smtClean="0"/>
              <a:t>vgl. </a:t>
            </a:r>
            <a:r>
              <a:rPr lang="nl-NL" dirty="0" smtClean="0">
                <a:hlinkClick r:id="rId4"/>
              </a:rPr>
              <a:t>brochure ‘Open, tenzij’ Nationaal Archief</a:t>
            </a:r>
            <a:endParaRPr lang="nl-NL" dirty="0" smtClean="0"/>
          </a:p>
        </p:txBody>
      </p:sp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 smtClean="0">
                <a:solidFill>
                  <a:srgbClr val="002C65"/>
                </a:solidFill>
              </a:rPr>
              <a:t>Adviescommissie Archieven (kennisproducten)</a:t>
            </a:r>
            <a:endParaRPr lang="nl-NL" b="1">
              <a:solidFill>
                <a:srgbClr val="002C65"/>
              </a:solidFill>
            </a:endParaRPr>
          </a:p>
        </p:txBody>
      </p:sp>
      <p:pic>
        <p:nvPicPr>
          <p:cNvPr id="4" name="Afbeelding 3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765" y="2594270"/>
            <a:ext cx="4177425" cy="418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8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 smtClean="0">
                <a:solidFill>
                  <a:srgbClr val="002C65"/>
                </a:solidFill>
              </a:rPr>
              <a:t>Programma Common Ground VNG Realisatie in een notendop</a:t>
            </a:r>
            <a:endParaRPr lang="nl-NL" b="1">
              <a:solidFill>
                <a:srgbClr val="002C65"/>
              </a:solidFill>
            </a:endParaRPr>
          </a:p>
        </p:txBody>
      </p:sp>
      <p:pic>
        <p:nvPicPr>
          <p:cNvPr id="7" name="CG Oplossing.mov">
            <a:hlinkClick r:id="" action="ppaction://media"/>
            <a:extLst>
              <a:ext uri="{FF2B5EF4-FFF2-40B4-BE49-F238E27FC236}">
                <a16:creationId xmlns="" xmlns:a16="http://schemas.microsoft.com/office/drawing/2014/main" id="{FC1451C9-0FC2-774F-A544-9B0C66E377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412" y="1191237"/>
            <a:ext cx="10417175" cy="488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2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>
                <a:solidFill>
                  <a:srgbClr val="002C65"/>
                </a:solidFill>
              </a:rPr>
              <a:t>Common Ground in een notendop</a:t>
            </a:r>
            <a:endParaRPr lang="nl-NL" b="1">
              <a:solidFill>
                <a:srgbClr val="002C65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8E6A6B00-09CC-F648-B8DA-BEDEC74C6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939" y="1647214"/>
            <a:ext cx="9302684" cy="404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6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>
                <a:solidFill>
                  <a:srgbClr val="002C65"/>
                </a:solidFill>
              </a:rPr>
              <a:t>Common </a:t>
            </a:r>
            <a:r>
              <a:rPr lang="nl-NL" b="1">
                <a:solidFill>
                  <a:srgbClr val="002C65"/>
                </a:solidFill>
              </a:rPr>
              <a:t>Ground </a:t>
            </a:r>
            <a:r>
              <a:rPr lang="nl-NL" b="1">
                <a:solidFill>
                  <a:srgbClr val="002C65"/>
                </a:solidFill>
              </a:rPr>
              <a:t>in een notendop</a:t>
            </a:r>
            <a:endParaRPr lang="nl-NL" b="1">
              <a:solidFill>
                <a:srgbClr val="002C65"/>
              </a:solidFill>
            </a:endParaRPr>
          </a:p>
        </p:txBody>
      </p:sp>
      <p:pic>
        <p:nvPicPr>
          <p:cNvPr id="7" name="Picture 34">
            <a:extLst>
              <a:ext uri="{FF2B5EF4-FFF2-40B4-BE49-F238E27FC236}">
                <a16:creationId xmlns="" xmlns:a16="http://schemas.microsoft.com/office/drawing/2014/main" id="{B56196A0-BA3E-CA4D-942C-47C7D9DA8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463" y="1341119"/>
            <a:ext cx="5179232" cy="462025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D2F39FB5-0907-854B-BEC0-6BF4C2F0B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516" y="1374675"/>
            <a:ext cx="5362484" cy="4500000"/>
          </a:xfrm>
        </p:spPr>
        <p:txBody>
          <a:bodyPr/>
          <a:lstStyle/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Ontsluiting gegevens conform standaard informatiemodel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Toegang tot de data via services conform landelijke API-afspraken (o.a. beveiliging en logging)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Inrichting van een landelijke (technische) voorziening voor ontsluiting van services.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Inrichting en ondersteuning van flexibele gestandaardiseerde processen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Interactie conform </a:t>
            </a:r>
            <a:r>
              <a:rPr lang="nl-NL"/>
              <a:t>wensen/eisen </a:t>
            </a:r>
            <a:r>
              <a:rPr lang="nl-NL" smtClean="0"/>
              <a:t>doelgroep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807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theme/theme1.xml><?xml version="1.0" encoding="utf-8"?>
<a:theme xmlns:a="http://schemas.openxmlformats.org/drawingml/2006/main" name="VNG_Basis - kopie">
  <a:themeElements>
    <a:clrScheme name="Aangepast 2">
      <a:dk1>
        <a:srgbClr val="000000"/>
      </a:dk1>
      <a:lt1>
        <a:srgbClr val="FFFFFF"/>
      </a:lt1>
      <a:dk2>
        <a:srgbClr val="002C64"/>
      </a:dk2>
      <a:lt2>
        <a:srgbClr val="00A9F3"/>
      </a:lt2>
      <a:accent1>
        <a:srgbClr val="8EBAE5"/>
      </a:accent1>
      <a:accent2>
        <a:srgbClr val="3DB7E4"/>
      </a:accent2>
      <a:accent3>
        <a:srgbClr val="002F5F"/>
      </a:accent3>
      <a:accent4>
        <a:srgbClr val="F0AB00"/>
      </a:accent4>
      <a:accent5>
        <a:srgbClr val="00853C"/>
      </a:accent5>
      <a:accent6>
        <a:srgbClr val="C20015"/>
      </a:accent6>
      <a:hlink>
        <a:srgbClr val="00A9F3"/>
      </a:hlink>
      <a:folHlink>
        <a:srgbClr val="00A9F3"/>
      </a:folHlink>
    </a:clrScheme>
    <a:fontScheme name="V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CE455056-2E07-40E3-A23C-F1856412D281}" vid="{436D15DC-6C1F-43E0-BA25-266AD42F8E4E}"/>
    </a:ext>
  </a:extLst>
</a:theme>
</file>

<file path=ppt/theme/theme2.xml><?xml version="1.0" encoding="utf-8"?>
<a:theme xmlns:a="http://schemas.openxmlformats.org/drawingml/2006/main" name="VNG Titels">
  <a:themeElements>
    <a:clrScheme name="Aangepast 23">
      <a:dk1>
        <a:srgbClr val="000000"/>
      </a:dk1>
      <a:lt1>
        <a:srgbClr val="FFFFFF"/>
      </a:lt1>
      <a:dk2>
        <a:srgbClr val="002C64"/>
      </a:dk2>
      <a:lt2>
        <a:srgbClr val="00A9F3"/>
      </a:lt2>
      <a:accent1>
        <a:srgbClr val="8EBAE5"/>
      </a:accent1>
      <a:accent2>
        <a:srgbClr val="3DB7E4"/>
      </a:accent2>
      <a:accent3>
        <a:srgbClr val="002F5F"/>
      </a:accent3>
      <a:accent4>
        <a:srgbClr val="F0AB00"/>
      </a:accent4>
      <a:accent5>
        <a:srgbClr val="008541"/>
      </a:accent5>
      <a:accent6>
        <a:srgbClr val="C20016"/>
      </a:accent6>
      <a:hlink>
        <a:srgbClr val="999999"/>
      </a:hlink>
      <a:folHlink>
        <a:srgbClr val="CCCCCC"/>
      </a:folHlink>
    </a:clrScheme>
    <a:fontScheme name="Kantoor - klassie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CE455056-2E07-40E3-A23C-F1856412D281}" vid="{E190F73E-30FE-4981-A67C-E1D98411DE6E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79AC081F1EA545875FD8DCD9B709FA" ma:contentTypeVersion="18" ma:contentTypeDescription="Create a new document." ma:contentTypeScope="" ma:versionID="13c0a23065d9a49ac9a814ac843676c1">
  <xsd:schema xmlns:xsd="http://www.w3.org/2001/XMLSchema" xmlns:xs="http://www.w3.org/2001/XMLSchema" xmlns:p="http://schemas.microsoft.com/office/2006/metadata/properties" xmlns:ns2="0941c815-8673-45d9-bee9-a1453d13a96d" xmlns:ns3="da01d95d-9a53-4690-91f2-3ea4d21374f2" targetNamespace="http://schemas.microsoft.com/office/2006/metadata/properties" ma:root="true" ma:fieldsID="ffed2328b44d3216ab2e4b28d8992e7a" ns2:_="" ns3:_="">
    <xsd:import namespace="0941c815-8673-45d9-bee9-a1453d13a96d"/>
    <xsd:import namespace="da01d95d-9a53-4690-91f2-3ea4d21374f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41c815-8673-45d9-bee9-a1453d13a96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02c36e3-81a3-4f8c-bfa2-ac1adf0ae0c5}" ma:internalName="TaxCatchAll" ma:showField="CatchAllData" ma:web="0941c815-8673-45d9-bee9-a1453d13a9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01d95d-9a53-4690-91f2-3ea4d21374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ceaa658-fae8-49cd-a23d-c95849ea14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18D76D3-E525-44AE-B4E8-8EF3BB152FDE}"/>
</file>

<file path=customXml/itemProps2.xml><?xml version="1.0" encoding="utf-8"?>
<ds:datastoreItem xmlns:ds="http://schemas.openxmlformats.org/officeDocument/2006/customXml" ds:itemID="{8AFFDC30-4B89-4BC4-960A-69850A5CE37F}"/>
</file>

<file path=docProps/app.xml><?xml version="1.0" encoding="utf-8"?>
<Properties xmlns="http://schemas.openxmlformats.org/officeDocument/2006/extended-properties" xmlns:vt="http://schemas.openxmlformats.org/officeDocument/2006/docPropsVTypes">
  <Template>VNG</Template>
  <TotalTime>0</TotalTime>
  <Words>604</Words>
  <Application>Microsoft Office PowerPoint</Application>
  <PresentationFormat>Breedbeeld</PresentationFormat>
  <Paragraphs>185</Paragraphs>
  <Slides>16</Slides>
  <Notes>12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16</vt:i4>
      </vt:variant>
    </vt:vector>
  </HeadingPairs>
  <TitlesOfParts>
    <vt:vector size="22" baseType="lpstr">
      <vt:lpstr>ＭＳ Ｐゴシック</vt:lpstr>
      <vt:lpstr>Arial</vt:lpstr>
      <vt:lpstr>Calibri</vt:lpstr>
      <vt:lpstr>Wingdings</vt:lpstr>
      <vt:lpstr>VNG_Basis - kopie</vt:lpstr>
      <vt:lpstr>VNG Titels</vt:lpstr>
      <vt:lpstr>Archieven en (open) overheidsinformatie Beleid, kennisproducten, projecten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Valid WPS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Archieven en (open) overheidsinformatie Beleid, kennisproducten, projecten</dc:title>
  <dc:creator>Jamil Jawad</dc:creator>
  <cp:keywords>All Places</cp:keywords>
  <cp:lastModifiedBy>Joost van Koutrik</cp:lastModifiedBy>
  <cp:revision>121</cp:revision>
  <cp:lastPrinted>2016-11-29T12:08:35Z</cp:lastPrinted>
  <dcterms:created xsi:type="dcterms:W3CDTF">2018-10-12T08:20:47Z</dcterms:created>
  <dcterms:modified xsi:type="dcterms:W3CDTF">2018-10-31T10:25:19Z</dcterms:modified>
</cp:coreProperties>
</file>