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4"/>
  </p:notesMasterIdLst>
  <p:sldIdLst>
    <p:sldId id="312" r:id="rId5"/>
    <p:sldId id="310" r:id="rId6"/>
    <p:sldId id="277" r:id="rId7"/>
    <p:sldId id="316" r:id="rId8"/>
    <p:sldId id="314" r:id="rId9"/>
    <p:sldId id="318" r:id="rId10"/>
    <p:sldId id="315" r:id="rId11"/>
    <p:sldId id="317" r:id="rId12"/>
    <p:sldId id="313" r:id="rId13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676" autoAdjust="0"/>
  </p:normalViewPr>
  <p:slideViewPr>
    <p:cSldViewPr snapToGrid="0">
      <p:cViewPr varScale="1">
        <p:scale>
          <a:sx n="83" d="100"/>
          <a:sy n="83" d="100"/>
        </p:scale>
        <p:origin x="4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302E55-BF4C-4A58-A656-1619458FBE94}" type="datetimeFigureOut">
              <a:rPr lang="nl-NL"/>
              <a:pPr>
                <a:defRPr/>
              </a:pPr>
              <a:t>28-6-2021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2E068-02F4-4C6F-BE89-A40AE209E73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6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266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57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4" y="1856185"/>
            <a:ext cx="903287" cy="273486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1" y="1856185"/>
            <a:ext cx="2557463" cy="273486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203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2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064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88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008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466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025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502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17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199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61787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099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80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986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63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906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6" y="2366963"/>
            <a:ext cx="1666875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1" y="2366963"/>
            <a:ext cx="1668463" cy="22943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7432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9215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380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72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039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9023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2240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808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1" y="1875235"/>
            <a:ext cx="874713" cy="27860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1875235"/>
            <a:ext cx="2474912" cy="27860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4404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3588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08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572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1856181"/>
            <a:ext cx="3600476" cy="70604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2634862"/>
            <a:ext cx="3643338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1999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2" y="1875230"/>
            <a:ext cx="3500441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6" y="2367828"/>
            <a:ext cx="3486607" cy="2293484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4785123"/>
            <a:ext cx="3714750" cy="272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80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924779"/>
            <a:ext cx="7847038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348970"/>
            <a:ext cx="7858180" cy="3205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9511B-AD95-4882-B161-0583E4F92B0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992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Universe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03" y="-1191"/>
            <a:ext cx="489347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 userDrawn="1"/>
        </p:nvSpPr>
        <p:spPr>
          <a:xfrm>
            <a:off x="4330304" y="4911329"/>
            <a:ext cx="485775" cy="236934"/>
          </a:xfrm>
          <a:prstGeom prst="rect">
            <a:avLst/>
          </a:prstGeom>
          <a:solidFill>
            <a:srgbClr val="1E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15569"/>
            <a:ext cx="7886700" cy="530388"/>
          </a:xfrm>
        </p:spPr>
        <p:txBody>
          <a:bodyPr/>
          <a:lstStyle>
            <a:lvl1pPr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21512"/>
            <a:ext cx="7886700" cy="3046951"/>
          </a:xfrm>
        </p:spPr>
        <p:txBody>
          <a:bodyPr/>
          <a:lstStyle>
            <a:lvl1pPr>
              <a:defRPr sz="1800" baseline="0"/>
            </a:lvl1pPr>
            <a:lvl2pPr>
              <a:defRPr sz="15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3A7F-3FC4-41D1-8B73-FE734AF1328D}" type="datetimeFigureOut">
              <a:rPr lang="en-GB"/>
              <a:pPr>
                <a:defRPr/>
              </a:pPr>
              <a:t>28/06/2021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B171-1D31-4944-BB57-4C02CB73DE5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9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2633662"/>
            <a:ext cx="1722438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9" y="2633662"/>
            <a:ext cx="1724025" cy="195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05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957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30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459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54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343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/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00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1856185"/>
            <a:ext cx="3598862" cy="7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300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1" y="2633662"/>
            <a:ext cx="3598863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30062" name="Picture 14" descr="Logo Powerpoint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indent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7613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7613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7613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7614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1251" name="shpFoto" descr="Afb_inhoud.png"/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4785123"/>
            <a:ext cx="3714750" cy="2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81254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9" y="1875235"/>
            <a:ext cx="3502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8125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366963"/>
            <a:ext cx="3487738" cy="22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</p:txBody>
      </p:sp>
      <p:pic>
        <p:nvPicPr>
          <p:cNvPr id="181260" name="Picture 12" descr="Logo Powerpoint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fontAlgn="base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4" y="925116"/>
            <a:ext cx="816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46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4" y="1348979"/>
            <a:ext cx="8169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1" y="4904185"/>
            <a:ext cx="4156075" cy="2369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1" y="4776788"/>
            <a:ext cx="4164013" cy="213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alt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4772025"/>
            <a:ext cx="712788" cy="2726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2AECBA6-A450-43A0-9DA7-947939EA9F9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8552" y="1625660"/>
            <a:ext cx="3600476" cy="706045"/>
          </a:xfrm>
        </p:spPr>
        <p:txBody>
          <a:bodyPr>
            <a:normAutofit fontScale="90000"/>
          </a:bodyPr>
          <a:lstStyle/>
          <a:p>
            <a:r>
              <a:rPr lang="nl-NL" dirty="0"/>
              <a:t>Klankbordgroep ABAR: selectiebesluiten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1" y="2634861"/>
            <a:ext cx="3989559" cy="2259428"/>
          </a:xfrm>
        </p:spPr>
        <p:txBody>
          <a:bodyPr>
            <a:normAutofit fontScale="70000" lnSpcReduction="20000"/>
          </a:bodyPr>
          <a:lstStyle/>
          <a:p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Bespreking 3 x 10 min: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Ontwerp en afwijken van selectiebesluiten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Samenwerking rond selectiebesluiten</a:t>
            </a:r>
          </a:p>
          <a:p>
            <a:pPr marL="514350" indent="-514350">
              <a:buFont typeface="+mj-lt"/>
              <a:buAutoNum type="arabicPeriod"/>
            </a:pPr>
            <a:r>
              <a:rPr lang="nl-NL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Bescherming persoonsgegevens en rol FG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6432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Doelen aanpassingen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8843" y="2656522"/>
            <a:ext cx="3598863" cy="19573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Actuele selectie</a:t>
            </a:r>
            <a:r>
              <a:rPr lang="nl-NL" i="1" u="sng" dirty="0"/>
              <a:t>besluiten </a:t>
            </a:r>
            <a:r>
              <a:rPr lang="nl-NL" dirty="0"/>
              <a:t>die in informatiebeheer van dat moment worden toegepast.</a:t>
            </a:r>
          </a:p>
          <a:p>
            <a:pPr marL="342900" indent="-342900">
              <a:buAutoNum type="arabicPeriod"/>
            </a:pPr>
            <a:r>
              <a:rPr lang="nl-NL" dirty="0"/>
              <a:t>Voldoen aan AVG/ advies AP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466344"/>
            <a:ext cx="374904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D2BB5B0-8C89-4C7E-897D-EED859386FA4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>
                <a:latin typeface="+mn-lt"/>
              </a:rPr>
              <a:t>1. Naar actuele en evt. modulaire selectiebesluiten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4" y="1348979"/>
            <a:ext cx="4008437" cy="3267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Actualiteit: toepassingsperiode 10 jaar vooruit; terugwerkende kracht blijft mogelijk.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Flexibilisering: ruimte voor aanvullende deelbesluiten (bijv. nieuwe taak, aanpak e-mail).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Flexibilisering: ruimte voor tussentijds afwijken bij de toepassing (met publicatie, soort versiebeheer). </a:t>
            </a:r>
          </a:p>
          <a:p>
            <a:endParaRPr lang="nl-NL" altLang="nl-NL" i="1" dirty="0"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86AFA0-BC16-4652-9AAF-8CF312A7AF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1348979"/>
            <a:ext cx="4840941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841"/>
            <a:ext cx="9348677" cy="660799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1596" y="3298934"/>
            <a:ext cx="6778071" cy="127103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Vragen? Suggesties? </a:t>
            </a:r>
          </a:p>
        </p:txBody>
      </p:sp>
    </p:spTree>
    <p:extLst>
      <p:ext uri="{BB962C8B-B14F-4D97-AF65-F5344CB8AC3E}">
        <p14:creationId xmlns:p14="http://schemas.microsoft.com/office/powerpoint/2010/main" val="28037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D2BB5B0-8C89-4C7E-897D-EED859386FA4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>
                <a:latin typeface="+mn-lt"/>
              </a:rPr>
              <a:t>2. Samenwerken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4" y="1348979"/>
            <a:ext cx="4723278" cy="3267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Gezamenlijke selectiebesluiten (</a:t>
            </a:r>
            <a:r>
              <a:rPr lang="nl-NL" i="1" dirty="0" err="1"/>
              <a:t>opt</a:t>
            </a:r>
            <a:r>
              <a:rPr lang="nl-NL" i="1" dirty="0"/>
              <a:t>-in</a:t>
            </a:r>
            <a:r>
              <a:rPr lang="nl-NL" dirty="0"/>
              <a:t>): VNG, IPO, UvW; nu ook voor Rijk en overige.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Groepsselectiebesluiten (</a:t>
            </a:r>
            <a:r>
              <a:rPr lang="nl-NL" i="1" dirty="0" err="1"/>
              <a:t>opt</a:t>
            </a:r>
            <a:r>
              <a:rPr lang="nl-NL" i="1" dirty="0"/>
              <a:t>-out</a:t>
            </a:r>
            <a:r>
              <a:rPr lang="nl-NL" dirty="0"/>
              <a:t>) t.b.v. private organen met openbaar gezag.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Ketensamenwerking: op elkaar afstemmen óf proces opnemen in selectiebesluit van één van de partners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Niet op eigen houtje afwijken, tenzij in groepsverband besproken en gedocumenteerd. </a:t>
            </a:r>
          </a:p>
          <a:p>
            <a:endParaRPr lang="nl-NL" altLang="nl-NL" i="1" dirty="0">
              <a:latin typeface="+mn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86AFA0-BC16-4652-9AAF-8CF312A7AF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9992" y="1348979"/>
            <a:ext cx="3267075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8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841"/>
            <a:ext cx="9348677" cy="660799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1596" y="3298934"/>
            <a:ext cx="6778071" cy="127103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Vragen? Suggesties? </a:t>
            </a:r>
          </a:p>
        </p:txBody>
      </p:sp>
    </p:spTree>
    <p:extLst>
      <p:ext uri="{BB962C8B-B14F-4D97-AF65-F5344CB8AC3E}">
        <p14:creationId xmlns:p14="http://schemas.microsoft.com/office/powerpoint/2010/main" val="365953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D2BB5B0-8C89-4C7E-897D-EED859386FA4}" type="slidenum">
              <a:rPr lang="nl-NL" altLang="nl-NL"/>
              <a:pPr/>
              <a:t>7</a:t>
            </a:fld>
            <a:endParaRPr lang="nl-NL" altLang="nl-NL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nl-NL" dirty="0">
                <a:latin typeface="+mn-lt"/>
              </a:rPr>
              <a:t>3. Weging bescherming persoonsgegevens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4" y="1348979"/>
            <a:ext cx="6110926" cy="3267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Tijdelijke bewaartermijnen </a:t>
            </a:r>
            <a:r>
              <a:rPr lang="nl-NL" altLang="nl-NL" dirty="0" err="1"/>
              <a:t>cf</a:t>
            </a:r>
            <a:r>
              <a:rPr lang="nl-NL" altLang="nl-NL" dirty="0"/>
              <a:t> sectorale wet of verwerkingsregister of </a:t>
            </a:r>
            <a:r>
              <a:rPr lang="nl-NL" altLang="nl-NL" dirty="0" err="1"/>
              <a:t>privacybeleid</a:t>
            </a:r>
            <a:r>
              <a:rPr lang="nl-NL" alt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Blijvend bewaren? Belang persoonsgegevens en/of authentieke documenten voor later onderzoek.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Rol FG: Verplicht of vrijlaten? Op gelijke voet in SIO of raadpleging vooraf? </a:t>
            </a:r>
          </a:p>
          <a:p>
            <a:r>
              <a:rPr lang="nl-NL" altLang="nl-NL" u="sng" dirty="0"/>
              <a:t>NB: Beperking openbaarheid </a:t>
            </a:r>
            <a:r>
              <a:rPr lang="nl-NL" altLang="nl-NL" dirty="0"/>
              <a:t>na overbrenging belangrijkste waarborg. </a:t>
            </a:r>
          </a:p>
          <a:p>
            <a:r>
              <a:rPr lang="nl-NL" altLang="nl-NL" dirty="0"/>
              <a:t>Evt. voorzieningen t.b.v. afschermen persoonsgegevens mee overbrengen.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86AFA0-BC16-4652-9AAF-8CF312A7AF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0614" y="1348978"/>
            <a:ext cx="2613660" cy="326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8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9841"/>
            <a:ext cx="9348677" cy="660799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1596" y="3298934"/>
            <a:ext cx="6778071" cy="1271038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nl-NL" sz="3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Vragen? Suggesties? </a:t>
            </a:r>
          </a:p>
        </p:txBody>
      </p:sp>
    </p:spTree>
    <p:extLst>
      <p:ext uri="{BB962C8B-B14F-4D97-AF65-F5344CB8AC3E}">
        <p14:creationId xmlns:p14="http://schemas.microsoft.com/office/powerpoint/2010/main" val="250500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43938" y="2634862"/>
            <a:ext cx="4173416" cy="1839702"/>
          </a:xfrm>
        </p:spPr>
        <p:txBody>
          <a:bodyPr>
            <a:normAutofit/>
          </a:bodyPr>
          <a:lstStyle/>
          <a:p>
            <a:r>
              <a:rPr lang="nl-NL" sz="2600" dirty="0"/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3894707581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Standaard (11 Lichtblauw)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E5230-BC5C-43DD-B609-DBC8241F0C21}"/>
</file>

<file path=customXml/itemProps2.xml><?xml version="1.0" encoding="utf-8"?>
<ds:datastoreItem xmlns:ds="http://schemas.openxmlformats.org/officeDocument/2006/customXml" ds:itemID="{41B468A2-2CCA-46F6-9D3B-8015AB333A16}"/>
</file>

<file path=docProps/app.xml><?xml version="1.0" encoding="utf-8"?>
<Properties xmlns="http://schemas.openxmlformats.org/officeDocument/2006/extended-properties" xmlns:vt="http://schemas.openxmlformats.org/officeDocument/2006/docPropsVTypes">
  <Template>Sjabloon Standaard (11 Lichtblauw)</Template>
  <TotalTime>463</TotalTime>
  <Words>247</Words>
  <Application>Microsoft Office PowerPoint</Application>
  <PresentationFormat>Diavoorstelling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Verdana</vt:lpstr>
      <vt:lpstr>Sjabloon Standaard (11 Lichtblauw)</vt:lpstr>
      <vt:lpstr>Inhoud letter</vt:lpstr>
      <vt:lpstr>Inhoud bullet</vt:lpstr>
      <vt:lpstr>1_Standaardontwerp</vt:lpstr>
      <vt:lpstr>Klankbordgroep ABAR: selectiebesluiten</vt:lpstr>
      <vt:lpstr>Doelen aanpassingen</vt:lpstr>
      <vt:lpstr>1. Naar actuele en evt. modulaire selectiebesluiten</vt:lpstr>
      <vt:lpstr>PowerPoint-presentatie</vt:lpstr>
      <vt:lpstr>2. Samenwerken</vt:lpstr>
      <vt:lpstr>PowerPoint-presentatie</vt:lpstr>
      <vt:lpstr>3. Weging bescherming persoonsgegevens </vt:lpstr>
      <vt:lpstr>PowerPoint-presentatie</vt:lpstr>
      <vt:lpstr> 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Vochteloo, Marit</dc:creator>
  <cp:lastModifiedBy>Vochteloo, Marit</cp:lastModifiedBy>
  <cp:revision>47</cp:revision>
  <dcterms:created xsi:type="dcterms:W3CDTF">2021-03-22T14:30:05Z</dcterms:created>
  <dcterms:modified xsi:type="dcterms:W3CDTF">2021-06-28T12:32:26Z</dcterms:modified>
</cp:coreProperties>
</file>