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Layouts/slideLayout1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notesMasters/notesMaster1.xml" ContentType="application/vnd.openxmlformats-officedocument.presentationml.notesMaster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5.xml" ContentType="application/vnd.openxmlformats-officedocument.theme+xml"/>
  <Override PartName="/ppt/theme/theme1.xml" ContentType="application/vnd.openxmlformats-officedocument.theme+xml"/>
  <Override PartName="/ppt/theme/theme4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89" r:id="rId1"/>
    <p:sldMasterId id="2147484190" r:id="rId2"/>
    <p:sldMasterId id="2147484191" r:id="rId3"/>
    <p:sldMasterId id="2147484225" r:id="rId4"/>
  </p:sldMasterIdLst>
  <p:notesMasterIdLst>
    <p:notesMasterId r:id="rId14"/>
  </p:notesMasterIdLst>
  <p:sldIdLst>
    <p:sldId id="312" r:id="rId5"/>
    <p:sldId id="310" r:id="rId6"/>
    <p:sldId id="277" r:id="rId7"/>
    <p:sldId id="316" r:id="rId8"/>
    <p:sldId id="314" r:id="rId9"/>
    <p:sldId id="318" r:id="rId10"/>
    <p:sldId id="315" r:id="rId11"/>
    <p:sldId id="317" r:id="rId12"/>
    <p:sldId id="313" r:id="rId13"/>
  </p:sldIdLst>
  <p:sldSz cx="9144000" cy="5143500" type="screen16x9"/>
  <p:notesSz cx="6858000" cy="9144000"/>
  <p:defaultTextStyle>
    <a:defPPr>
      <a:defRPr lang="nl-NL"/>
    </a:defPPr>
    <a:lvl1pPr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600" kern="1200">
        <a:solidFill>
          <a:srgbClr val="000000"/>
        </a:solidFill>
        <a:latin typeface="Verdan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29D26"/>
    <a:srgbClr val="2494C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vertBarState="maximized">
    <p:restoredLeft sz="34588" autoAdjust="0"/>
    <p:restoredTop sz="94676" autoAdjust="0"/>
  </p:normalViewPr>
  <p:slideViewPr>
    <p:cSldViewPr snapToGrid="0">
      <p:cViewPr varScale="1">
        <p:scale>
          <a:sx n="83" d="100"/>
          <a:sy n="83" d="100"/>
        </p:scale>
        <p:origin x="44" y="6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2874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20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customXml" Target="../customXml/item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7302E55-BF4C-4A58-A656-1619458FBE94}" type="datetimeFigureOut">
              <a:rPr lang="nl-NL"/>
              <a:pPr>
                <a:defRPr/>
              </a:pPr>
              <a:t>28-6-2021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nl-NL" noProof="0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nl-NL" altLang="nl-NL"/>
              <a:t>Klik om de modelstijlen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  <a:p>
            <a:pPr lvl="4"/>
            <a:r>
              <a:rPr lang="nl-NL" alt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58E2E068-02F4-4C6F-BE89-A40AE209E732}" type="slidenum">
              <a:rPr lang="nl-NL"/>
              <a:pPr>
                <a:defRPr/>
              </a:pPr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0261821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5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266203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7757065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618414" y="1856185"/>
            <a:ext cx="903287" cy="273486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08551" y="1856185"/>
            <a:ext cx="2557463" cy="273486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320365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7492918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45064319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6358860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6" y="2366963"/>
            <a:ext cx="1666875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1" y="2366963"/>
            <a:ext cx="1668463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9008800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546645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0202503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7502292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81726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7919991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76178724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81099792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1" y="1875235"/>
            <a:ext cx="874713" cy="2786063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1875235"/>
            <a:ext cx="2474912" cy="278606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09880418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41986012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7639128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390680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43476" y="2366963"/>
            <a:ext cx="1666875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62751" y="2366963"/>
            <a:ext cx="1668463" cy="229433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68743209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26921513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94380810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9572575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37039561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11902349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4272240683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618085320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7556501" y="1875235"/>
            <a:ext cx="874713" cy="2786063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929188" y="1875235"/>
            <a:ext cx="2474912" cy="2786063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114404232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voorbla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3" name="shpFoto" descr="Afb 1.png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73588" cy="514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18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17081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Titel met afbeeld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"/>
            <a:ext cx="4572000" cy="51470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7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24428" y="1856181"/>
            <a:ext cx="3600476" cy="706045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tabLst/>
              <a:defRPr sz="26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8552" y="2634862"/>
            <a:ext cx="3643338" cy="1314450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l">
              <a:buNone/>
              <a:tabLst/>
              <a:defRPr sz="1800">
                <a:solidFill>
                  <a:schemeClr val="bg1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het opmaakprofiel van de modelondertitel te bewerken</a:t>
            </a:r>
            <a:endParaRPr lang="nl-NL" dirty="0"/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0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351999830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sopgave let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pic>
        <p:nvPicPr>
          <p:cNvPr id="5" name="shpFoto" descr="Afb_inhoud.png"/>
          <p:cNvPicPr preferRelativeResize="0">
            <a:picLocks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72000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15" descr="Logo Powerpoint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ijdelijke aanduiding voor tekst 8"/>
          <p:cNvSpPr>
            <a:spLocks noGrp="1"/>
          </p:cNvSpPr>
          <p:nvPr>
            <p:ph type="body" sz="quarter" idx="12"/>
          </p:nvPr>
        </p:nvSpPr>
        <p:spPr>
          <a:xfrm>
            <a:off x="4929212" y="1875230"/>
            <a:ext cx="3500441" cy="428628"/>
          </a:xfrm>
          <a:prstGeom prst="rect">
            <a:avLst/>
          </a:prstGeom>
        </p:spPr>
        <p:txBody>
          <a:bodyPr/>
          <a:lstStyle>
            <a:lvl1pPr>
              <a:buFontTx/>
              <a:buNone/>
              <a:defRPr sz="2600">
                <a:solidFill>
                  <a:schemeClr val="bg1"/>
                </a:solidFill>
              </a:defRPr>
            </a:lvl1pPr>
            <a:lvl2pPr>
              <a:buFontTx/>
              <a:buNone/>
              <a:defRPr/>
            </a:lvl2pPr>
            <a:lvl3pPr>
              <a:buFontTx/>
              <a:buNone/>
              <a:defRPr/>
            </a:lvl3pPr>
            <a:lvl4pPr>
              <a:buFontTx/>
              <a:buNone/>
              <a:defRPr/>
            </a:lvl4pPr>
            <a:lvl5pPr>
              <a:buFontTx/>
              <a:buNone/>
              <a:defRPr/>
            </a:lvl5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14" name="Tijdelijke aanduiding voor tekst 13"/>
          <p:cNvSpPr>
            <a:spLocks noGrp="1"/>
          </p:cNvSpPr>
          <p:nvPr>
            <p:ph type="body" sz="quarter" idx="13"/>
          </p:nvPr>
        </p:nvSpPr>
        <p:spPr>
          <a:xfrm>
            <a:off x="4943046" y="2367828"/>
            <a:ext cx="3486607" cy="2293484"/>
          </a:xfrm>
          <a:prstGeom prst="rect">
            <a:avLst/>
          </a:prstGeom>
        </p:spPr>
        <p:txBody>
          <a:bodyPr/>
          <a:lstStyle>
            <a:lvl1pPr marL="234950" indent="-234950">
              <a:buFont typeface="+mj-lt"/>
              <a:buAutoNum type="alphaLcPeriod"/>
              <a:defRPr sz="1800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7" name="shpDatum"/>
          <p:cNvSpPr>
            <a:spLocks noGrp="1" noChangeArrowheads="1"/>
          </p:cNvSpPr>
          <p:nvPr>
            <p:ph type="dt" sz="half" idx="14"/>
          </p:nvPr>
        </p:nvSpPr>
        <p:spPr>
          <a:xfrm>
            <a:off x="4929188" y="4785123"/>
            <a:ext cx="3714750" cy="272653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56800743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1 tekstblo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hpKleurvlakOnder"/>
          <p:cNvSpPr>
            <a:spLocks noChangeArrowheads="1"/>
          </p:cNvSpPr>
          <p:nvPr/>
        </p:nvSpPr>
        <p:spPr bwMode="auto">
          <a:xfrm>
            <a:off x="0" y="4738687"/>
            <a:ext cx="9144000" cy="404813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sp>
        <p:nvSpPr>
          <p:cNvPr id="5" name="shpTekst"/>
          <p:cNvSpPr>
            <a:spLocks noChangeArrowheads="1"/>
          </p:cNvSpPr>
          <p:nvPr/>
        </p:nvSpPr>
        <p:spPr bwMode="auto">
          <a:xfrm>
            <a:off x="0" y="1"/>
            <a:ext cx="9144000" cy="803672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6" name="shpDatum" descr="RO__vervolgpagina~LPPT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429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368300" y="924779"/>
            <a:ext cx="7847038" cy="428628"/>
          </a:xfrm>
          <a:prstGeom prst="rect">
            <a:avLst/>
          </a:prstGeom>
        </p:spPr>
        <p:txBody>
          <a:bodyPr>
            <a:normAutofit/>
          </a:bodyPr>
          <a:lstStyle>
            <a:lvl1pPr algn="l">
              <a:defRPr sz="2600" spc="-60" baseline="0">
                <a:solidFill>
                  <a:srgbClr val="2494C5"/>
                </a:solidFill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13" name="Tijdelijke aanduiding voor inhoud 2"/>
          <p:cNvSpPr>
            <a:spLocks noGrp="1"/>
          </p:cNvSpPr>
          <p:nvPr>
            <p:ph idx="1"/>
          </p:nvPr>
        </p:nvSpPr>
        <p:spPr>
          <a:xfrm>
            <a:off x="369858" y="1348970"/>
            <a:ext cx="7858180" cy="3205185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1pPr>
            <a:lvl2pPr marL="179388" indent="-179388">
              <a:buFont typeface="Arial" pitchFamily="34" charset="0"/>
              <a:buChar char="•"/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2pPr>
            <a:lvl3pPr marL="396000" indent="-252000">
              <a:buFontTx/>
              <a:buBlip>
                <a:blip r:embed="rId3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3pPr>
            <a:lvl4pPr marL="539750" indent="-144000">
              <a:buSzPct val="100000"/>
              <a:buFontTx/>
              <a:buBlip>
                <a:blip r:embed="rId4"/>
              </a:buBlip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4pPr>
            <a:lvl5pPr>
              <a:defRPr sz="1800">
                <a:latin typeface="Verdana" pitchFamily="34" charset="0"/>
                <a:ea typeface="Verdana" pitchFamily="34" charset="0"/>
                <a:cs typeface="Verdana" pitchFamily="34" charset="0"/>
              </a:defRPr>
            </a:lvl5pPr>
          </a:lstStyle>
          <a:p>
            <a:pPr lvl="0"/>
            <a:r>
              <a:rPr lang="nl-NL" dirty="0"/>
              <a:t>Klik om de modelstijlen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</p:txBody>
      </p:sp>
      <p:sp>
        <p:nvSpPr>
          <p:cNvPr id="7" name="shpTitel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8" name="shpKleurvlakBoven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  <p:sp>
        <p:nvSpPr>
          <p:cNvPr id="9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A09511B-AD95-4882-B161-0583E4F92B04}" type="slidenum">
              <a:rPr lang="nl-NL" altLang="nl-NL"/>
              <a:pPr/>
              <a:t>‹nr.›</a:t>
            </a:fld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94992887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Universeel_Blau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91"/>
            <a:ext cx="9144000" cy="5141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Afbeelding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0303" y="-1191"/>
            <a:ext cx="489347" cy="941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hthoek 5"/>
          <p:cNvSpPr/>
          <p:nvPr userDrawn="1"/>
        </p:nvSpPr>
        <p:spPr>
          <a:xfrm>
            <a:off x="4330304" y="4911329"/>
            <a:ext cx="485775" cy="236934"/>
          </a:xfrm>
          <a:prstGeom prst="rect">
            <a:avLst/>
          </a:prstGeom>
          <a:solidFill>
            <a:srgbClr val="1E426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nl-NL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628650" y="1015569"/>
            <a:ext cx="7886700" cy="530388"/>
          </a:xfrm>
        </p:spPr>
        <p:txBody>
          <a:bodyPr/>
          <a:lstStyle>
            <a:lvl1pPr>
              <a:defRPr sz="2400" b="1" baseline="0"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Klikken om de titelstijl van het model te bewerken</a:t>
            </a:r>
            <a:endParaRPr lang="en-GB" dirty="0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628650" y="1621512"/>
            <a:ext cx="7886700" cy="3046951"/>
          </a:xfrm>
        </p:spPr>
        <p:txBody>
          <a:bodyPr/>
          <a:lstStyle>
            <a:lvl1pPr>
              <a:defRPr sz="1800" baseline="0"/>
            </a:lvl1pPr>
            <a:lvl2pPr>
              <a:defRPr sz="1500" baseline="0"/>
            </a:lvl2pPr>
            <a:lvl3pPr>
              <a:defRPr sz="1400" baseline="0"/>
            </a:lvl3pPr>
            <a:lvl4pPr>
              <a:defRPr sz="1200" baseline="0"/>
            </a:lvl4pPr>
            <a:lvl5pPr>
              <a:defRPr sz="1200" baseline="0"/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GB" dirty="0"/>
          </a:p>
        </p:txBody>
      </p:sp>
      <p:sp>
        <p:nvSpPr>
          <p:cNvPr id="7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303A7F-3FC4-41D1-8B73-FE734AF1328D}" type="datetimeFigureOut">
              <a:rPr lang="en-GB"/>
              <a:pPr>
                <a:defRPr/>
              </a:pPr>
              <a:t>28/06/2021</a:t>
            </a:fld>
            <a:endParaRPr lang="en-GB"/>
          </a:p>
        </p:txBody>
      </p:sp>
      <p:sp>
        <p:nvSpPr>
          <p:cNvPr id="8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9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4BB171-1D31-4944-BB57-4C02CB73DE5A}" type="slidenum">
              <a:rPr lang="en-GB"/>
              <a:pPr>
                <a:defRPr/>
              </a:pPr>
              <a:t>‹nr.›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12592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908550" y="2633662"/>
            <a:ext cx="1722438" cy="1957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6783389" y="2633662"/>
            <a:ext cx="1724025" cy="19573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560594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0295763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18230363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3374595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965463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nl-NL" altLang="nl-NL"/>
          </a:p>
        </p:txBody>
      </p:sp>
    </p:spTree>
    <p:extLst>
      <p:ext uri="{BB962C8B-B14F-4D97-AF65-F5344CB8AC3E}">
        <p14:creationId xmlns:p14="http://schemas.microsoft.com/office/powerpoint/2010/main" val="25634379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1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36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theme" Target="../theme/theme4.xml"/><Relationship Id="rId5" Type="http://schemas.openxmlformats.org/officeDocument/2006/relationships/slideLayout" Target="../slideLayouts/slideLayout38.xml"/><Relationship Id="rId4" Type="http://schemas.openxmlformats.org/officeDocument/2006/relationships/slideLayout" Target="../slideLayouts/slideLayout37.xml"/><Relationship Id="rId9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1pPr>
            <a:lvl2pPr marL="742950" indent="-28575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2pPr>
            <a:lvl3pPr marL="11430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3pPr>
            <a:lvl4pPr marL="16002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4pPr>
            <a:lvl5pPr marL="2057400" indent="-228600"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000">
                <a:solidFill>
                  <a:schemeClr val="tx1"/>
                </a:solidFill>
                <a:latin typeface="Verdana" pitchFamily="34" charset="0"/>
                <a:cs typeface="Arial" charset="0"/>
              </a:defRPr>
            </a:lvl9pPr>
          </a:lstStyle>
          <a:p>
            <a:pPr algn="ctr" eaLnBrk="1" hangingPunct="1"/>
            <a:endParaRPr lang="nl-NL" altLang="nl-NL" sz="1800"/>
          </a:p>
        </p:txBody>
      </p:sp>
      <p:sp>
        <p:nvSpPr>
          <p:cNvPr id="1300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4785123"/>
            <a:ext cx="3714750" cy="2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3005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2838" y="1856185"/>
            <a:ext cx="3598862" cy="707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30055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08551" y="2633662"/>
            <a:ext cx="3598863" cy="19573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30062" name="Picture 14" descr="Logo Powerpoint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92" r:id="rId1"/>
    <p:sldLayoutId id="2147484193" r:id="rId2"/>
    <p:sldLayoutId id="2147484194" r:id="rId3"/>
    <p:sldLayoutId id="2147484195" r:id="rId4"/>
    <p:sldLayoutId id="2147484196" r:id="rId5"/>
    <p:sldLayoutId id="2147484197" r:id="rId6"/>
    <p:sldLayoutId id="2147484198" r:id="rId7"/>
    <p:sldLayoutId id="2147484199" r:id="rId8"/>
    <p:sldLayoutId id="2147484200" r:id="rId9"/>
    <p:sldLayoutId id="2147484201" r:id="rId10"/>
    <p:sldLayoutId id="2147484202" r:id="rId11"/>
  </p:sldLayoutIdLst>
  <p:hf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9pPr>
    </p:titleStyle>
    <p:bodyStyle>
      <a:lvl1pPr indent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2pPr>
      <a:lvl3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3pPr>
      <a:lvl4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4pPr>
      <a:lvl5pPr marL="15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5pPr>
      <a:lvl6pPr marL="4587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6pPr>
      <a:lvl7pPr marL="9159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7pPr>
      <a:lvl8pPr marL="13731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8pPr>
      <a:lvl9pPr marL="1830388" algn="l" rtl="0" eaLnBrk="1" fontAlgn="base" hangingPunct="1">
        <a:spcBef>
          <a:spcPct val="20000"/>
        </a:spcBef>
        <a:spcAft>
          <a:spcPct val="0"/>
        </a:spcAft>
        <a:buFont typeface="Arial" charset="0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176131" name="shpFoto" descr="Afb_inhoud.png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72000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613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4785123"/>
            <a:ext cx="3714750" cy="2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7613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9" y="1875235"/>
            <a:ext cx="35020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76135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2366963"/>
            <a:ext cx="3487738" cy="229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76140" name="Picture 12" descr="Logo Powerpoint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03" r:id="rId1"/>
    <p:sldLayoutId id="2147484204" r:id="rId2"/>
    <p:sldLayoutId id="2147484205" r:id="rId3"/>
    <p:sldLayoutId id="2147484206" r:id="rId4"/>
    <p:sldLayoutId id="2147484207" r:id="rId5"/>
    <p:sldLayoutId id="2147484208" r:id="rId6"/>
    <p:sldLayoutId id="2147484209" r:id="rId7"/>
    <p:sldLayoutId id="2147484210" r:id="rId8"/>
    <p:sldLayoutId id="2147484211" r:id="rId9"/>
    <p:sldLayoutId id="2147484212" r:id="rId10"/>
    <p:sldLayoutId id="2147484213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9pPr>
    </p:titleStyle>
    <p:bodyStyle>
      <a:lvl1pPr marL="266700" indent="-266700" algn="l" rtl="0" fontAlgn="base">
        <a:spcBef>
          <a:spcPct val="0"/>
        </a:spcBef>
        <a:spcAft>
          <a:spcPct val="0"/>
        </a:spcAft>
        <a:buFont typeface="Verdana" pitchFamily="34" charset="0"/>
        <a:buAutoNum type="alphaLcPeriod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8001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5"/>
        </a:buBlip>
        <a:defRPr>
          <a:solidFill>
            <a:srgbClr val="000000"/>
          </a:solidFill>
          <a:latin typeface="+mn-lt"/>
        </a:defRPr>
      </a:lvl2pPr>
      <a:lvl3pPr marL="1311275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6"/>
        </a:buBlip>
        <a:defRPr>
          <a:solidFill>
            <a:srgbClr val="000000"/>
          </a:solidFill>
          <a:latin typeface="+mn-lt"/>
        </a:defRPr>
      </a:lvl3pPr>
      <a:lvl4pPr marL="183356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7"/>
        </a:buBlip>
        <a:defRPr>
          <a:solidFill>
            <a:srgbClr val="000000"/>
          </a:solidFill>
          <a:latin typeface="+mn-lt"/>
        </a:defRPr>
      </a:lvl4pPr>
      <a:lvl5pPr marL="23558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5pPr>
      <a:lvl6pPr marL="28130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6pPr>
      <a:lvl7pPr marL="32702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7pPr>
      <a:lvl8pPr marL="37274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8pPr>
      <a:lvl9pPr marL="418465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hpKleurvlak"/>
          <p:cNvSpPr>
            <a:spLocks noChangeArrowheads="1"/>
          </p:cNvSpPr>
          <p:nvPr/>
        </p:nvSpPr>
        <p:spPr bwMode="auto">
          <a:xfrm>
            <a:off x="4572000" y="0"/>
            <a:ext cx="4572000" cy="5143500"/>
          </a:xfrm>
          <a:prstGeom prst="rect">
            <a:avLst/>
          </a:prstGeom>
          <a:solidFill>
            <a:srgbClr val="9ACCD4"/>
          </a:solidFill>
          <a:ln>
            <a:noFill/>
          </a:ln>
          <a:extLst>
            <a:ext uri="{91240B29-F687-4F45-9708-019B960494DF}">
              <a14:hiddenLine xmlns:a14="http://schemas.microsoft.com/office/drawing/2010/main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nl-NL" sz="1800" dirty="0">
              <a:solidFill>
                <a:schemeClr val="lt1"/>
              </a:solidFill>
              <a:latin typeface="+mn-lt"/>
              <a:cs typeface="+mn-cs"/>
            </a:endParaRPr>
          </a:p>
        </p:txBody>
      </p:sp>
      <p:pic>
        <p:nvPicPr>
          <p:cNvPr id="181251" name="shpFoto" descr="Afb_inhoud.png"/>
          <p:cNvPicPr preferRelativeResize="0">
            <a:picLocks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4572000" cy="51554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1253" name="shpDatum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929188" y="4785123"/>
            <a:ext cx="3714750" cy="272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81254" name="shpTitel"/>
          <p:cNvSpPr>
            <a:spLocks noGrp="1" noChangeArrowheads="1"/>
          </p:cNvSpPr>
          <p:nvPr>
            <p:ph type="title"/>
          </p:nvPr>
        </p:nvSpPr>
        <p:spPr bwMode="auto">
          <a:xfrm>
            <a:off x="4929189" y="1875235"/>
            <a:ext cx="3502025" cy="4286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81255" name="shpTekst"/>
          <p:cNvSpPr>
            <a:spLocks noGrp="1" noChangeArrowheads="1"/>
          </p:cNvSpPr>
          <p:nvPr>
            <p:ph type="body" idx="1"/>
          </p:nvPr>
        </p:nvSpPr>
        <p:spPr bwMode="auto">
          <a:xfrm>
            <a:off x="4943475" y="2366963"/>
            <a:ext cx="3487738" cy="2294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</p:txBody>
      </p:sp>
      <p:pic>
        <p:nvPicPr>
          <p:cNvPr id="181260" name="Picture 12" descr="Logo Powerpoint 2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15025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214" r:id="rId1"/>
    <p:sldLayoutId id="2147484215" r:id="rId2"/>
    <p:sldLayoutId id="2147484216" r:id="rId3"/>
    <p:sldLayoutId id="2147484217" r:id="rId4"/>
    <p:sldLayoutId id="2147484218" r:id="rId5"/>
    <p:sldLayoutId id="2147484219" r:id="rId6"/>
    <p:sldLayoutId id="2147484220" r:id="rId7"/>
    <p:sldLayoutId id="2147484221" r:id="rId8"/>
    <p:sldLayoutId id="2147484222" r:id="rId9"/>
    <p:sldLayoutId id="2147484223" r:id="rId10"/>
    <p:sldLayoutId id="2147484224" r:id="rId11"/>
  </p:sldLayoutIdLst>
  <p:hf hd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000000"/>
          </a:solidFill>
          <a:latin typeface="Verdana" pitchFamily="34" charset="0"/>
        </a:defRPr>
      </a:lvl9pPr>
    </p:titleStyle>
    <p:bodyStyle>
      <a:lvl1pPr marL="266700" indent="-266700" algn="l" rtl="0" fontAlgn="base">
        <a:spcBef>
          <a:spcPct val="0"/>
        </a:spcBef>
        <a:spcAft>
          <a:spcPct val="0"/>
        </a:spcAft>
        <a:buSzPct val="80000"/>
        <a:buChar char="•"/>
        <a:defRPr>
          <a:solidFill>
            <a:srgbClr val="000000"/>
          </a:solidFill>
          <a:latin typeface="+mn-lt"/>
          <a:ea typeface="+mn-ea"/>
          <a:cs typeface="+mn-cs"/>
        </a:defRPr>
      </a:lvl1pPr>
      <a:lvl2pPr marL="884238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5"/>
        </a:buBlip>
        <a:defRPr>
          <a:solidFill>
            <a:srgbClr val="000000"/>
          </a:solidFill>
          <a:latin typeface="+mn-lt"/>
        </a:defRPr>
      </a:lvl2pPr>
      <a:lvl3pPr marL="1406525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6"/>
        </a:buBlip>
        <a:defRPr>
          <a:solidFill>
            <a:srgbClr val="000000"/>
          </a:solidFill>
          <a:latin typeface="+mn-lt"/>
        </a:defRPr>
      </a:lvl3pPr>
      <a:lvl4pPr marL="1928813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17"/>
        </a:buBlip>
        <a:defRPr>
          <a:solidFill>
            <a:srgbClr val="000000"/>
          </a:solidFill>
          <a:latin typeface="+mn-lt"/>
        </a:defRPr>
      </a:lvl4pPr>
      <a:lvl5pPr marL="24511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5pPr>
      <a:lvl6pPr marL="29083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6pPr>
      <a:lvl7pPr marL="33655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7pPr>
      <a:lvl8pPr marL="38227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8pPr>
      <a:lvl9pPr marL="4279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5" name="shpVoettekst"/>
          <p:cNvSpPr>
            <a:spLocks noGrp="1" noChangeArrowheads="1"/>
          </p:cNvSpPr>
          <p:nvPr>
            <p:ph type="title"/>
          </p:nvPr>
        </p:nvSpPr>
        <p:spPr bwMode="auto">
          <a:xfrm>
            <a:off x="366714" y="925116"/>
            <a:ext cx="8169275" cy="428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het opmaakprofiel te bewerken</a:t>
            </a:r>
          </a:p>
        </p:txBody>
      </p:sp>
      <p:sp>
        <p:nvSpPr>
          <p:cNvPr id="10246" name="shpPagina"/>
          <p:cNvSpPr>
            <a:spLocks noGrp="1" noChangeArrowheads="1"/>
          </p:cNvSpPr>
          <p:nvPr>
            <p:ph type="body" idx="1"/>
          </p:nvPr>
        </p:nvSpPr>
        <p:spPr bwMode="auto">
          <a:xfrm>
            <a:off x="366714" y="1348979"/>
            <a:ext cx="816927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altLang="nl-NL"/>
              <a:t>Klik om de opmaakprofielen van de modeltekst te bewerken</a:t>
            </a:r>
          </a:p>
          <a:p>
            <a:pPr lvl="1"/>
            <a:r>
              <a:rPr lang="nl-NL" altLang="nl-NL"/>
              <a:t>Tweede niveau</a:t>
            </a:r>
          </a:p>
          <a:p>
            <a:pPr lvl="2"/>
            <a:r>
              <a:rPr lang="nl-NL" altLang="nl-NL"/>
              <a:t>Derde niveau</a:t>
            </a:r>
          </a:p>
          <a:p>
            <a:pPr lvl="3"/>
            <a:r>
              <a:rPr lang="nl-NL" altLang="nl-NL"/>
              <a:t>Vierde niveau</a:t>
            </a:r>
          </a:p>
        </p:txBody>
      </p:sp>
      <p:sp>
        <p:nvSpPr>
          <p:cNvPr id="11" name="shpTitel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483101" y="4904185"/>
            <a:ext cx="4156075" cy="23693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2" name="shpKleurvlakBoven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476751" y="4776788"/>
            <a:ext cx="4164013" cy="213122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endParaRPr lang="nl-NL" altLang="nl-NL"/>
          </a:p>
        </p:txBody>
      </p:sp>
      <p:sp>
        <p:nvSpPr>
          <p:cNvPr id="13" name="shpBeeldmerk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87350" y="4772025"/>
            <a:ext cx="712788" cy="272654"/>
          </a:xfrm>
          <a:prstGeom prst="rect">
            <a:avLst/>
          </a:prstGeom>
          <a:noFill/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000"/>
            </a:lvl1pPr>
          </a:lstStyle>
          <a:p>
            <a:fld id="{D2AECBA6-A450-43A0-9DA7-947939EA9F91}" type="slidenum">
              <a:rPr lang="nl-NL" altLang="nl-NL"/>
              <a:pPr/>
              <a:t>‹nr.›</a:t>
            </a:fld>
            <a:endParaRPr lang="nl-NL" alt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26" r:id="rId1"/>
    <p:sldLayoutId id="2147484227" r:id="rId2"/>
    <p:sldLayoutId id="2147484228" r:id="rId3"/>
    <p:sldLayoutId id="2147484229" r:id="rId4"/>
    <p:sldLayoutId id="2147484230" r:id="rId5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2600" kern="1200">
          <a:solidFill>
            <a:srgbClr val="900079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600">
          <a:solidFill>
            <a:srgbClr val="900079"/>
          </a:solidFill>
          <a:latin typeface="Verdana" pitchFamily="34" charset="0"/>
          <a:ea typeface="Verdana" pitchFamily="34" charset="0"/>
          <a:cs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600">
          <a:solidFill>
            <a:schemeClr val="tx1"/>
          </a:solidFill>
          <a:latin typeface="Verdana" pitchFamily="34" charset="0"/>
          <a:ea typeface="Verdana" pitchFamily="34" charset="0"/>
          <a:cs typeface="Verdana" pitchFamily="34" charset="0"/>
        </a:defRPr>
      </a:lvl9pPr>
    </p:titleStyle>
    <p:bodyStyle>
      <a:lvl1pPr algn="l" rtl="0" eaLnBrk="0" fontAlgn="base" hangingPunct="0">
        <a:spcBef>
          <a:spcPct val="20000"/>
        </a:spcBef>
        <a:spcAft>
          <a:spcPct val="0"/>
        </a:spcAft>
        <a:buFont typeface="Arial" charset="0"/>
        <a:defRPr kern="1200">
          <a:solidFill>
            <a:srgbClr val="000000"/>
          </a:solidFill>
          <a:latin typeface="+mn-lt"/>
          <a:ea typeface="+mn-ea"/>
          <a:cs typeface="+mn-cs"/>
        </a:defRPr>
      </a:lvl1pPr>
      <a:lvl2pPr marL="152400" indent="-1508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7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2pPr>
      <a:lvl3pPr marL="406400" indent="-252413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8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3pPr>
      <a:lvl4pPr marL="633413" indent="-225425" algn="l" rtl="0" eaLnBrk="0" fontAlgn="base" hangingPunct="0">
        <a:spcBef>
          <a:spcPct val="20000"/>
        </a:spcBef>
        <a:spcAft>
          <a:spcPct val="0"/>
        </a:spcAft>
        <a:buFont typeface="Arial" charset="0"/>
        <a:buBlip>
          <a:blip r:embed="rId9"/>
        </a:buBlip>
        <a:defRPr kern="1200">
          <a:solidFill>
            <a:srgbClr val="000000"/>
          </a:solidFill>
          <a:latin typeface="+mn-lt"/>
          <a:ea typeface="+mn-ea"/>
          <a:cs typeface="+mn-cs"/>
        </a:defRPr>
      </a:lvl4pPr>
      <a:lvl5pPr marL="811213" indent="-176213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fif"/><Relationship Id="rId1" Type="http://schemas.openxmlformats.org/officeDocument/2006/relationships/slideLayout" Target="../slideLayouts/slideLayout3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fif"/><Relationship Id="rId1" Type="http://schemas.openxmlformats.org/officeDocument/2006/relationships/slideLayout" Target="../slideLayouts/slideLayout3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3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4908552" y="1625660"/>
            <a:ext cx="3600476" cy="706045"/>
          </a:xfrm>
        </p:spPr>
        <p:txBody>
          <a:bodyPr>
            <a:normAutofit fontScale="90000"/>
          </a:bodyPr>
          <a:lstStyle/>
          <a:p>
            <a:r>
              <a:rPr lang="nl-NL" dirty="0"/>
              <a:t>Klankbordgroep ABAR: selectiebesluiten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908551" y="2634861"/>
            <a:ext cx="3989559" cy="2259428"/>
          </a:xfrm>
        </p:spPr>
        <p:txBody>
          <a:bodyPr>
            <a:normAutofit fontScale="70000" lnSpcReduction="20000"/>
          </a:bodyPr>
          <a:lstStyle/>
          <a:p>
            <a:r>
              <a:rPr lang="nl-NL" altLang="nl-NL" sz="2800" dirty="0">
                <a:latin typeface="Arial" panose="020B0604020202020204" pitchFamily="34" charset="0"/>
                <a:cs typeface="Arial" panose="020B0604020202020204" pitchFamily="34" charset="0"/>
              </a:rPr>
              <a:t>Bespreking 3 x 10 min:</a:t>
            </a:r>
          </a:p>
          <a:p>
            <a:pPr marL="514350" indent="-514350">
              <a:buFont typeface="+mj-lt"/>
              <a:buAutoNum type="arabicPeriod"/>
            </a:pPr>
            <a:r>
              <a:rPr lang="nl-NL" altLang="nl-NL" sz="2800" dirty="0">
                <a:latin typeface="Arial" panose="020B0604020202020204" pitchFamily="34" charset="0"/>
                <a:cs typeface="Arial" panose="020B0604020202020204" pitchFamily="34" charset="0"/>
              </a:rPr>
              <a:t>Ontwerp en afwijken van selectiebesluiten</a:t>
            </a:r>
          </a:p>
          <a:p>
            <a:pPr marL="514350" indent="-514350">
              <a:buFont typeface="+mj-lt"/>
              <a:buAutoNum type="arabicPeriod"/>
            </a:pPr>
            <a:r>
              <a:rPr lang="nl-NL" altLang="nl-NL" sz="2800" dirty="0">
                <a:latin typeface="Arial" panose="020B0604020202020204" pitchFamily="34" charset="0"/>
                <a:cs typeface="Arial" panose="020B0604020202020204" pitchFamily="34" charset="0"/>
              </a:rPr>
              <a:t>Samenwerking rond selectiebesluiten</a:t>
            </a:r>
          </a:p>
          <a:p>
            <a:pPr marL="514350" indent="-514350">
              <a:buFont typeface="+mj-lt"/>
              <a:buAutoNum type="arabicPeriod"/>
            </a:pPr>
            <a:r>
              <a:rPr lang="nl-NL" altLang="nl-NL" sz="2800" dirty="0">
                <a:latin typeface="Arial" panose="020B0604020202020204" pitchFamily="34" charset="0"/>
                <a:cs typeface="Arial" panose="020B0604020202020204" pitchFamily="34" charset="0"/>
              </a:rPr>
              <a:t>Bescherming persoonsgegevens en rol FG</a:t>
            </a:r>
            <a:endParaRPr lang="nl-NL" sz="2600" dirty="0"/>
          </a:p>
        </p:txBody>
      </p:sp>
    </p:spTree>
    <p:extLst>
      <p:ext uri="{BB962C8B-B14F-4D97-AF65-F5344CB8AC3E}">
        <p14:creationId xmlns:p14="http://schemas.microsoft.com/office/powerpoint/2010/main" val="5643212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Doelen aanpassingen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idx="1"/>
          </p:nvPr>
        </p:nvSpPr>
        <p:spPr>
          <a:xfrm>
            <a:off x="4958843" y="2656522"/>
            <a:ext cx="3598863" cy="1957388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nl-NL" dirty="0"/>
              <a:t>Actuele selectie</a:t>
            </a:r>
            <a:r>
              <a:rPr lang="nl-NL" i="1" u="sng" dirty="0"/>
              <a:t>besluiten </a:t>
            </a:r>
            <a:r>
              <a:rPr lang="nl-NL" dirty="0"/>
              <a:t>die in informatiebeheer van dat moment worden toegepast.</a:t>
            </a:r>
          </a:p>
          <a:p>
            <a:pPr marL="342900" indent="-342900">
              <a:buAutoNum type="arabicPeriod"/>
            </a:pPr>
            <a:r>
              <a:rPr lang="nl-NL" dirty="0"/>
              <a:t>Voldoen aan AVG/ advies AP</a:t>
            </a:r>
          </a:p>
          <a:p>
            <a:endParaRPr lang="nl-NL" dirty="0"/>
          </a:p>
        </p:txBody>
      </p:sp>
      <p:pic>
        <p:nvPicPr>
          <p:cNvPr id="7" name="Afbeelding 6"/>
          <p:cNvPicPr>
            <a:picLocks noChangeAspect="1"/>
          </p:cNvPicPr>
          <p:nvPr/>
        </p:nvPicPr>
        <p:blipFill>
          <a:blip r:embed="rId2"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332" y="466344"/>
            <a:ext cx="3749040" cy="42519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82177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8D2BB5B0-8C89-4C7E-897D-EED859386FA4}" type="slidenum">
              <a:rPr lang="nl-NL" altLang="nl-NL"/>
              <a:pPr/>
              <a:t>3</a:t>
            </a:fld>
            <a:endParaRPr lang="nl-NL" altLang="nl-NL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altLang="nl-NL" dirty="0">
                <a:latin typeface="+mn-lt"/>
              </a:rPr>
              <a:t>1. Naar actuele en evt. modulaire selectiebesluiten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6714" y="1348979"/>
            <a:ext cx="4008437" cy="326707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Actualiteit: toepassingsperiode 10 jaar vooruit; terugwerkende kracht blijft mogelijk.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Flexibilisering: ruimte voor aanvullende deelbesluiten (bijv. nieuwe taak, aanpak e-mail).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Flexibilisering: ruimte voor tussentijds afwijken bij de toepassing (met publicatie, soort versiebeheer). </a:t>
            </a:r>
          </a:p>
          <a:p>
            <a:endParaRPr lang="nl-NL" altLang="nl-NL" i="1" dirty="0">
              <a:latin typeface="+mn-lt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D86AFA0-BC16-4652-9AAF-8CF312A7AF9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59" y="1348979"/>
            <a:ext cx="4840941" cy="32670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489841"/>
            <a:ext cx="9348677" cy="6607990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581596" y="3298934"/>
            <a:ext cx="6778071" cy="1271038"/>
          </a:xfrm>
          <a:solidFill>
            <a:schemeClr val="accent2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nl-NL" sz="3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Vragen? Suggesties? </a:t>
            </a:r>
          </a:p>
        </p:txBody>
      </p:sp>
    </p:spTree>
    <p:extLst>
      <p:ext uri="{BB962C8B-B14F-4D97-AF65-F5344CB8AC3E}">
        <p14:creationId xmlns:p14="http://schemas.microsoft.com/office/powerpoint/2010/main" val="2803778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8D2BB5B0-8C89-4C7E-897D-EED859386FA4}" type="slidenum">
              <a:rPr lang="nl-NL" altLang="nl-NL"/>
              <a:pPr/>
              <a:t>5</a:t>
            </a:fld>
            <a:endParaRPr lang="nl-NL" altLang="nl-NL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altLang="nl-NL" dirty="0">
                <a:latin typeface="+mn-lt"/>
              </a:rPr>
              <a:t>2. Samenwerken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6714" y="1348979"/>
            <a:ext cx="4723278" cy="326707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Gezamenlijke selectiebesluiten (</a:t>
            </a:r>
            <a:r>
              <a:rPr lang="nl-NL" i="1" dirty="0" err="1"/>
              <a:t>opt</a:t>
            </a:r>
            <a:r>
              <a:rPr lang="nl-NL" i="1" dirty="0"/>
              <a:t>-in</a:t>
            </a:r>
            <a:r>
              <a:rPr lang="nl-NL" dirty="0"/>
              <a:t>): VNG, IPO, UvW; nu ook voor Rijk en overige.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Groepsselectiebesluiten (</a:t>
            </a:r>
            <a:r>
              <a:rPr lang="nl-NL" i="1" dirty="0" err="1"/>
              <a:t>opt</a:t>
            </a:r>
            <a:r>
              <a:rPr lang="nl-NL" i="1" dirty="0"/>
              <a:t>-out</a:t>
            </a:r>
            <a:r>
              <a:rPr lang="nl-NL" dirty="0"/>
              <a:t>) t.b.v. private organen met openbaar gezag.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Ketensamenwerking: op elkaar afstemmen óf proces opnemen in selectiebesluit van één van de partners 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dirty="0"/>
              <a:t>Niet op eigen houtje afwijken, tenzij in groepsverband besproken en gedocumenteerd. </a:t>
            </a:r>
          </a:p>
          <a:p>
            <a:endParaRPr lang="nl-NL" altLang="nl-NL" i="1" dirty="0">
              <a:latin typeface="+mn-lt"/>
            </a:endParaRP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D86AFA0-BC16-4652-9AAF-8CF312A7AF9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5089992" y="1348979"/>
            <a:ext cx="3267075" cy="3267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0898983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489841"/>
            <a:ext cx="9348677" cy="6607990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581596" y="3298934"/>
            <a:ext cx="6778071" cy="1271038"/>
          </a:xfrm>
          <a:solidFill>
            <a:schemeClr val="accent2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nl-NL" sz="3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Vragen? Suggesties? </a:t>
            </a:r>
          </a:p>
        </p:txBody>
      </p:sp>
    </p:spTree>
    <p:extLst>
      <p:ext uri="{BB962C8B-B14F-4D97-AF65-F5344CB8AC3E}">
        <p14:creationId xmlns:p14="http://schemas.microsoft.com/office/powerpoint/2010/main" val="36595335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hpBeeldmerk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/>
          <a:p>
            <a:fld id="{8D2BB5B0-8C89-4C7E-897D-EED859386FA4}" type="slidenum">
              <a:rPr lang="nl-NL" altLang="nl-NL"/>
              <a:pPr/>
              <a:t>7</a:t>
            </a:fld>
            <a:endParaRPr lang="nl-NL" altLang="nl-NL"/>
          </a:p>
        </p:txBody>
      </p:sp>
      <p:sp>
        <p:nvSpPr>
          <p:cNvPr id="113666" name="Rectangle 2"/>
          <p:cNvSpPr>
            <a:spLocks noGrp="1" noChangeArrowheads="1"/>
          </p:cNvSpPr>
          <p:nvPr>
            <p:ph type="title" idx="4294967295"/>
          </p:nvPr>
        </p:nvSpPr>
        <p:spPr/>
        <p:txBody>
          <a:bodyPr/>
          <a:lstStyle/>
          <a:p>
            <a:r>
              <a:rPr lang="nl-NL" altLang="nl-NL" dirty="0">
                <a:latin typeface="+mn-lt"/>
              </a:rPr>
              <a:t>3. Weging bescherming persoonsgegevens </a:t>
            </a:r>
          </a:p>
        </p:txBody>
      </p:sp>
      <p:sp>
        <p:nvSpPr>
          <p:cNvPr id="113667" name="Rectangle 3"/>
          <p:cNvSpPr>
            <a:spLocks noGrp="1" noChangeArrowheads="1"/>
          </p:cNvSpPr>
          <p:nvPr>
            <p:ph type="body" sz="half" idx="4294967295"/>
          </p:nvPr>
        </p:nvSpPr>
        <p:spPr>
          <a:xfrm>
            <a:off x="366714" y="1348979"/>
            <a:ext cx="6110926" cy="3267075"/>
          </a:xfrm>
        </p:spPr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/>
              <a:t>Tijdelijke bewaartermijnen </a:t>
            </a:r>
            <a:r>
              <a:rPr lang="nl-NL" altLang="nl-NL" dirty="0" err="1"/>
              <a:t>cf</a:t>
            </a:r>
            <a:r>
              <a:rPr lang="nl-NL" altLang="nl-NL" dirty="0"/>
              <a:t> sectorale wet of verwerkingsregister of </a:t>
            </a:r>
            <a:r>
              <a:rPr lang="nl-NL" altLang="nl-NL" dirty="0" err="1"/>
              <a:t>privacybeleid</a:t>
            </a:r>
            <a:r>
              <a:rPr lang="nl-NL" altLang="nl-NL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/>
              <a:t>Blijvend bewaren? Belang persoonsgegevens en/of authentieke documenten voor later onderzoek.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l-NL" altLang="nl-NL" dirty="0"/>
              <a:t>Rol FG: Verplicht of vrijlaten? Op gelijke voet in SIO of raadpleging vooraf? </a:t>
            </a:r>
          </a:p>
          <a:p>
            <a:r>
              <a:rPr lang="nl-NL" altLang="nl-NL" u="sng" dirty="0"/>
              <a:t>NB: Beperking openbaarheid </a:t>
            </a:r>
            <a:r>
              <a:rPr lang="nl-NL" altLang="nl-NL" dirty="0"/>
              <a:t>na overbrenging belangrijkste waarborg. </a:t>
            </a:r>
          </a:p>
          <a:p>
            <a:r>
              <a:rPr lang="nl-NL" altLang="nl-NL" dirty="0"/>
              <a:t>Evt. voorzieningen t.b.v. afschermen persoonsgegevens mee overbrengen.</a:t>
            </a:r>
          </a:p>
        </p:txBody>
      </p:sp>
      <p:pic>
        <p:nvPicPr>
          <p:cNvPr id="6" name="Afbeelding 5">
            <a:extLst>
              <a:ext uri="{FF2B5EF4-FFF2-40B4-BE49-F238E27FC236}">
                <a16:creationId xmlns:a16="http://schemas.microsoft.com/office/drawing/2014/main" id="{BD86AFA0-BC16-4652-9AAF-8CF312A7AF9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330614" y="1348978"/>
            <a:ext cx="2613660" cy="32670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528926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Afbeelding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-1489841"/>
            <a:ext cx="9348677" cy="6607990"/>
          </a:xfrm>
          <a:prstGeom prst="rect">
            <a:avLst/>
          </a:prstGeom>
        </p:spPr>
      </p:pic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1581596" y="3298934"/>
            <a:ext cx="6778071" cy="1271038"/>
          </a:xfrm>
          <a:solidFill>
            <a:schemeClr val="accent2"/>
          </a:solidFill>
          <a:ln>
            <a:solidFill>
              <a:schemeClr val="bg1"/>
            </a:solidFill>
          </a:ln>
        </p:spPr>
        <p:txBody>
          <a:bodyPr/>
          <a:lstStyle/>
          <a:p>
            <a:pPr algn="ctr"/>
            <a:r>
              <a:rPr lang="nl-NL" sz="3600" dirty="0">
                <a:solidFill>
                  <a:schemeClr val="bg1"/>
                </a:solidFill>
                <a:latin typeface="+mn-lt"/>
                <a:cs typeface="Arial" panose="020B0604020202020204" pitchFamily="34" charset="0"/>
              </a:rPr>
              <a:t>Vragen? Suggesties? </a:t>
            </a:r>
          </a:p>
        </p:txBody>
      </p:sp>
    </p:spTree>
    <p:extLst>
      <p:ext uri="{BB962C8B-B14F-4D97-AF65-F5344CB8AC3E}">
        <p14:creationId xmlns:p14="http://schemas.microsoft.com/office/powerpoint/2010/main" val="25050024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br>
              <a:rPr lang="nl-NL" dirty="0"/>
            </a:br>
            <a:endParaRPr lang="nl-NL" dirty="0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4743938" y="2634862"/>
            <a:ext cx="4173416" cy="1839702"/>
          </a:xfrm>
        </p:spPr>
        <p:txBody>
          <a:bodyPr>
            <a:normAutofit/>
          </a:bodyPr>
          <a:lstStyle/>
          <a:p>
            <a:r>
              <a:rPr lang="nl-NL" sz="2600" dirty="0"/>
              <a:t>Dank voor uw aandacht</a:t>
            </a:r>
          </a:p>
        </p:txBody>
      </p:sp>
    </p:spTree>
    <p:extLst>
      <p:ext uri="{BB962C8B-B14F-4D97-AF65-F5344CB8AC3E}">
        <p14:creationId xmlns:p14="http://schemas.microsoft.com/office/powerpoint/2010/main" val="3894707581"/>
      </p:ext>
    </p:extLst>
  </p:cSld>
  <p:clrMapOvr>
    <a:masterClrMapping/>
  </p:clrMapOvr>
</p:sld>
</file>

<file path=ppt/theme/theme1.xml><?xml version="1.0" encoding="utf-8"?>
<a:theme xmlns:a="http://schemas.openxmlformats.org/drawingml/2006/main" name="Sjabloon Standaard (11 Lichtblauw)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Titelpagina zonder afbeelding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Titelpagina zonder afbeelding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Titelpagina zonder afbeelding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Inhoud letter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Inhoud letter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letter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letter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Inhoud bullet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Inhoud bullet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Inhoud bullet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Inhoud bullet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1_Standaardontwerp">
  <a:themeElements>
    <a:clrScheme name="">
      <a:dk1>
        <a:srgbClr val="000000"/>
      </a:dk1>
      <a:lt1>
        <a:srgbClr val="FFFFFF"/>
      </a:lt1>
      <a:dk2>
        <a:srgbClr val="9ACCD4"/>
      </a:dk2>
      <a:lt2>
        <a:srgbClr val="EEECE1"/>
      </a:lt2>
      <a:accent1>
        <a:srgbClr val="9ACCD4"/>
      </a:accent1>
      <a:accent2>
        <a:srgbClr val="6ED9AD"/>
      </a:accent2>
      <a:accent3>
        <a:srgbClr val="FFFFFF"/>
      </a:accent3>
      <a:accent4>
        <a:srgbClr val="000000"/>
      </a:accent4>
      <a:accent5>
        <a:srgbClr val="CAE2E6"/>
      </a:accent5>
      <a:accent6>
        <a:srgbClr val="63C49C"/>
      </a:accent6>
      <a:hlink>
        <a:srgbClr val="4E9625"/>
      </a:hlink>
      <a:folHlink>
        <a:srgbClr val="60652A"/>
      </a:folHlink>
    </a:clrScheme>
    <a:fontScheme name="Kantoor - klassiek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2 kolommen 1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24C2B0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20B09F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2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8AE8B"/>
        </a:accent1>
        <a:accent2>
          <a:srgbClr val="2494C5"/>
        </a:accent2>
        <a:accent3>
          <a:srgbClr val="FFFFFF"/>
        </a:accent3>
        <a:accent4>
          <a:srgbClr val="000000"/>
        </a:accent4>
        <a:accent5>
          <a:srgbClr val="B4D3C4"/>
        </a:accent5>
        <a:accent6>
          <a:srgbClr val="2086B2"/>
        </a:accent6>
        <a:hlink>
          <a:srgbClr val="9ACCD4"/>
        </a:hlink>
        <a:folHlink>
          <a:srgbClr val="A100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 kolommen 3">
        <a:dk1>
          <a:srgbClr val="000000"/>
        </a:dk1>
        <a:lt1>
          <a:srgbClr val="FFFFFF"/>
        </a:lt1>
        <a:dk2>
          <a:srgbClr val="529D26"/>
        </a:dk2>
        <a:lt2>
          <a:srgbClr val="EEECE1"/>
        </a:lt2>
        <a:accent1>
          <a:srgbClr val="529D26"/>
        </a:accent1>
        <a:accent2>
          <a:srgbClr val="58AE8B"/>
        </a:accent2>
        <a:accent3>
          <a:srgbClr val="FFFFFF"/>
        </a:accent3>
        <a:accent4>
          <a:srgbClr val="000000"/>
        </a:accent4>
        <a:accent5>
          <a:srgbClr val="B3CCAC"/>
        </a:accent5>
        <a:accent6>
          <a:srgbClr val="4F9D7D"/>
        </a:accent6>
        <a:hlink>
          <a:srgbClr val="2494C5"/>
        </a:hlink>
        <a:folHlink>
          <a:srgbClr val="9ACCD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5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979AC081F1EA545875FD8DCD9B709FA" ma:contentTypeVersion="18" ma:contentTypeDescription="Create a new document." ma:contentTypeScope="" ma:versionID="13c0a23065d9a49ac9a814ac843676c1">
  <xsd:schema xmlns:xsd="http://www.w3.org/2001/XMLSchema" xmlns:xs="http://www.w3.org/2001/XMLSchema" xmlns:p="http://schemas.microsoft.com/office/2006/metadata/properties" xmlns:ns2="0941c815-8673-45d9-bee9-a1453d13a96d" xmlns:ns3="da01d95d-9a53-4690-91f2-3ea4d21374f2" targetNamespace="http://schemas.microsoft.com/office/2006/metadata/properties" ma:root="true" ma:fieldsID="ffed2328b44d3216ab2e4b28d8992e7a" ns2:_="" ns3:_="">
    <xsd:import namespace="0941c815-8673-45d9-bee9-a1453d13a96d"/>
    <xsd:import namespace="da01d95d-9a53-4690-91f2-3ea4d21374f2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OCR" minOccurs="0"/>
                <xsd:element ref="ns3:MediaServiceGenerationTime" minOccurs="0"/>
                <xsd:element ref="ns3:MediaServiceEventHashCode" minOccurs="0"/>
                <xsd:element ref="ns3:MediaServiceAutoKeyPoints" minOccurs="0"/>
                <xsd:element ref="ns3:MediaServiceKeyPoints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941c815-8673-45d9-bee9-a1453d13a96d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702c36e3-81a3-4f8c-bfa2-ac1adf0ae0c5}" ma:internalName="TaxCatchAll" ma:showField="CatchAllData" ma:web="0941c815-8673-45d9-bee9-a1453d13a96d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a01d95d-9a53-4690-91f2-3ea4d21374f2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MediaServiceAutoTags" ma:internalName="MediaServiceAutoTags" ma:readOnly="true">
      <xsd:simpleType>
        <xsd:restriction base="dms:Text"/>
      </xsd:simpleType>
    </xsd:element>
    <xsd:element name="MediaServiceOCR" ma:index="13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6ceaa658-fae8-49cd-a23d-c95849ea1461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3F5E5230-BC5C-43DD-B609-DBC8241F0C21}"/>
</file>

<file path=customXml/itemProps2.xml><?xml version="1.0" encoding="utf-8"?>
<ds:datastoreItem xmlns:ds="http://schemas.openxmlformats.org/officeDocument/2006/customXml" ds:itemID="{41B468A2-2CCA-46F6-9D3B-8015AB333A16}"/>
</file>

<file path=docProps/app.xml><?xml version="1.0" encoding="utf-8"?>
<Properties xmlns="http://schemas.openxmlformats.org/officeDocument/2006/extended-properties" xmlns:vt="http://schemas.openxmlformats.org/officeDocument/2006/docPropsVTypes">
  <Template>Sjabloon Standaard (11 Lichtblauw)</Template>
  <TotalTime>463</TotalTime>
  <Words>247</Words>
  <Application>Microsoft Office PowerPoint</Application>
  <PresentationFormat>Diavoorstelling (16:9)</PresentationFormat>
  <Paragraphs>31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4</vt:i4>
      </vt:variant>
      <vt:variant>
        <vt:lpstr>Diatitels</vt:lpstr>
      </vt:variant>
      <vt:variant>
        <vt:i4>9</vt:i4>
      </vt:variant>
    </vt:vector>
  </HeadingPairs>
  <TitlesOfParts>
    <vt:vector size="16" baseType="lpstr">
      <vt:lpstr>Arial</vt:lpstr>
      <vt:lpstr>Calibri</vt:lpstr>
      <vt:lpstr>Verdana</vt:lpstr>
      <vt:lpstr>Sjabloon Standaard (11 Lichtblauw)</vt:lpstr>
      <vt:lpstr>Inhoud letter</vt:lpstr>
      <vt:lpstr>Inhoud bullet</vt:lpstr>
      <vt:lpstr>1_Standaardontwerp</vt:lpstr>
      <vt:lpstr>Klankbordgroep ABAR: selectiebesluiten</vt:lpstr>
      <vt:lpstr>Doelen aanpassingen</vt:lpstr>
      <vt:lpstr>1. Naar actuele en evt. modulaire selectiebesluiten</vt:lpstr>
      <vt:lpstr>PowerPoint-presentatie</vt:lpstr>
      <vt:lpstr>2. Samenwerken</vt:lpstr>
      <vt:lpstr>PowerPoint-presentatie</vt:lpstr>
      <vt:lpstr>3. Weging bescherming persoonsgegevens </vt:lpstr>
      <vt:lpstr>PowerPoint-presentatie</vt:lpstr>
      <vt:lpstr> </vt:lpstr>
    </vt:vector>
  </TitlesOfParts>
  <Company>Ministerie van OCW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Vochteloo, Marit</dc:creator>
  <cp:lastModifiedBy>Vochteloo, Marit</cp:lastModifiedBy>
  <cp:revision>47</cp:revision>
  <dcterms:created xsi:type="dcterms:W3CDTF">2021-03-22T14:30:05Z</dcterms:created>
  <dcterms:modified xsi:type="dcterms:W3CDTF">2021-06-28T12:32:26Z</dcterms:modified>
</cp:coreProperties>
</file>