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  <p:sldMasterId id="2147484190" r:id="rId2"/>
    <p:sldMasterId id="2147484191" r:id="rId3"/>
    <p:sldMasterId id="2147484225" r:id="rId4"/>
    <p:sldMasterId id="2147484231" r:id="rId5"/>
  </p:sldMasterIdLst>
  <p:notesMasterIdLst>
    <p:notesMasterId r:id="rId9"/>
  </p:notesMasterIdLst>
  <p:sldIdLst>
    <p:sldId id="256" r:id="rId6"/>
    <p:sldId id="275" r:id="rId7"/>
    <p:sldId id="294" r:id="rId8"/>
  </p:sldIdLst>
  <p:sldSz cx="9144000" cy="5143500" type="screen16x9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4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6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01DD02-7D6F-4BCD-BCF7-EA6602FFB872}" type="datetimeFigureOut">
              <a:rPr lang="nl-NL"/>
              <a:pPr>
                <a:defRPr/>
              </a:pPr>
              <a:t>15-7-2021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63A0F5-D1B4-4C6B-98D1-563102864599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0785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5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8978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7322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4" y="1856185"/>
            <a:ext cx="903287" cy="273486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1" y="1856185"/>
            <a:ext cx="2557463" cy="273486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98663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07960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69906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18319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6" y="2366963"/>
            <a:ext cx="1666875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1" y="2366963"/>
            <a:ext cx="1668463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39990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39508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452303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06215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638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015924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380494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89557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1" y="1875235"/>
            <a:ext cx="874713" cy="278606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1875235"/>
            <a:ext cx="2474912" cy="278606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3559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5310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13343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432357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6" y="2366963"/>
            <a:ext cx="1666875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1" y="2366963"/>
            <a:ext cx="1668463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752758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346595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340417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650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734462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90946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857388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551217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1" y="1875235"/>
            <a:ext cx="874713" cy="278606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1875235"/>
            <a:ext cx="2474912" cy="278606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36192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3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4573588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8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5655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4573588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7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1856181"/>
            <a:ext cx="3600476" cy="7060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2634862"/>
            <a:ext cx="3643338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145507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2000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2" y="1875230"/>
            <a:ext cx="3500441" cy="42862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6" y="2367828"/>
            <a:ext cx="3486607" cy="2293484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799895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4738687"/>
            <a:ext cx="9144000" cy="404813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1"/>
            <a:ext cx="9144000" cy="803672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924779"/>
            <a:ext cx="7847038" cy="4286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348970"/>
            <a:ext cx="7858180" cy="320518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7" name="shpTitel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shpKleurvlakBoven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34170-880F-4B54-891E-49E0A191EE4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8159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3" name="shpFoto" descr="Afb 1.png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573588" cy="514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8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7429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2000" cy="514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7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1856181"/>
            <a:ext cx="3600476" cy="7060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2634862"/>
            <a:ext cx="3643338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647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2633662"/>
            <a:ext cx="1722438" cy="195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9" y="2633662"/>
            <a:ext cx="1724025" cy="195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02290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 descr="Afb_inhoud.png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572000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2" y="1875230"/>
            <a:ext cx="3500441" cy="42862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6" y="2367828"/>
            <a:ext cx="3486607" cy="2293484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848138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4738687"/>
            <a:ext cx="9144000" cy="404813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1"/>
            <a:ext cx="9144000" cy="803672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924779"/>
            <a:ext cx="7847038" cy="4286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348970"/>
            <a:ext cx="7858180" cy="320518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7" name="shpTitel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shpKleurvlakBoven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9511B-AD95-4882-B161-0583E4F92B0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28385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Universeel_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1"/>
            <a:ext cx="9144000" cy="5141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303" y="-1191"/>
            <a:ext cx="489347" cy="9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/>
          <p:cNvSpPr/>
          <p:nvPr userDrawn="1"/>
        </p:nvSpPr>
        <p:spPr>
          <a:xfrm>
            <a:off x="4330304" y="4911329"/>
            <a:ext cx="485775" cy="236934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015569"/>
            <a:ext cx="7886700" cy="530388"/>
          </a:xfrm>
        </p:spPr>
        <p:txBody>
          <a:bodyPr/>
          <a:lstStyle>
            <a:lvl1pPr>
              <a:defRPr sz="2400" b="1" baseline="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Klikken om de titelstijl van het model te bewerken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1621512"/>
            <a:ext cx="7886700" cy="3046951"/>
          </a:xfrm>
        </p:spPr>
        <p:txBody>
          <a:bodyPr/>
          <a:lstStyle>
            <a:lvl1pPr>
              <a:defRPr sz="1800" baseline="0"/>
            </a:lvl1pPr>
            <a:lvl2pPr>
              <a:defRPr sz="1500" baseline="0"/>
            </a:lvl2pPr>
            <a:lvl3pPr>
              <a:defRPr sz="1400" baseline="0"/>
            </a:lvl3pPr>
            <a:lvl4pPr>
              <a:defRPr sz="1200" baseline="0"/>
            </a:lvl4pPr>
            <a:lvl5pPr>
              <a:defRPr sz="1200" baseline="0"/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GB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03A7F-3FC4-41D1-8B73-FE734AF1328D}" type="datetimeFigureOut">
              <a:rPr lang="en-GB"/>
              <a:pPr>
                <a:defRPr/>
              </a:pPr>
              <a:t>15/07/2021</a:t>
            </a:fld>
            <a:endParaRPr lang="en-GB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BB171-1D31-4944-BB57-4C02CB73DE5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59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420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5026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156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9521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77259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40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4785123"/>
            <a:ext cx="3714750" cy="27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005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1856185"/>
            <a:ext cx="3598862" cy="707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3005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1" y="2633662"/>
            <a:ext cx="3598863" cy="195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30062" name="Picture 14" descr="Logo Powerpoint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193" r:id="rId2"/>
    <p:sldLayoutId id="2147484194" r:id="rId3"/>
    <p:sldLayoutId id="2147484195" r:id="rId4"/>
    <p:sldLayoutId id="2147484196" r:id="rId5"/>
    <p:sldLayoutId id="2147484197" r:id="rId6"/>
    <p:sldLayoutId id="2147484198" r:id="rId7"/>
    <p:sldLayoutId id="2147484199" r:id="rId8"/>
    <p:sldLayoutId id="2147484200" r:id="rId9"/>
    <p:sldLayoutId id="2147484201" r:id="rId10"/>
    <p:sldLayoutId id="2147484202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indent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2pPr>
      <a:lvl3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3pPr>
      <a:lvl4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4pPr>
      <a:lvl5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76131" name="shpFoto"/>
          <p:cNvPicPr preferRelativeResize="0"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2000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4785123"/>
            <a:ext cx="3714750" cy="27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7613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9" y="1875235"/>
            <a:ext cx="35020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7613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2366963"/>
            <a:ext cx="3487738" cy="229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76140" name="Picture 12" descr="Logo Powerpoint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3" r:id="rId1"/>
    <p:sldLayoutId id="2147484204" r:id="rId2"/>
    <p:sldLayoutId id="2147484205" r:id="rId3"/>
    <p:sldLayoutId id="2147484206" r:id="rId4"/>
    <p:sldLayoutId id="2147484207" r:id="rId5"/>
    <p:sldLayoutId id="2147484208" r:id="rId6"/>
    <p:sldLayoutId id="2147484209" r:id="rId7"/>
    <p:sldLayoutId id="2147484210" r:id="rId8"/>
    <p:sldLayoutId id="2147484211" r:id="rId9"/>
    <p:sldLayoutId id="2147484212" r:id="rId10"/>
    <p:sldLayoutId id="214748421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rtl="0" fontAlgn="base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7"/>
        </a:buBlip>
        <a:defRPr>
          <a:solidFill>
            <a:srgbClr val="000000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81251" name="shpFoto"/>
          <p:cNvPicPr preferRelativeResize="0"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1999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4785123"/>
            <a:ext cx="3714750" cy="27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8125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9" y="1875235"/>
            <a:ext cx="35020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8125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2366963"/>
            <a:ext cx="3487738" cy="229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81260" name="Picture 12" descr="Logo Powerpoint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4" r:id="rId1"/>
    <p:sldLayoutId id="2147484215" r:id="rId2"/>
    <p:sldLayoutId id="2147484216" r:id="rId3"/>
    <p:sldLayoutId id="2147484217" r:id="rId4"/>
    <p:sldLayoutId id="2147484218" r:id="rId5"/>
    <p:sldLayoutId id="2147484219" r:id="rId6"/>
    <p:sldLayoutId id="2147484220" r:id="rId7"/>
    <p:sldLayoutId id="2147484221" r:id="rId8"/>
    <p:sldLayoutId id="2147484222" r:id="rId9"/>
    <p:sldLayoutId id="2147484223" r:id="rId10"/>
    <p:sldLayoutId id="214748422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rtl="0" fontAlgn="base">
        <a:spcBef>
          <a:spcPct val="0"/>
        </a:spcBef>
        <a:spcAft>
          <a:spcPct val="0"/>
        </a:spcAft>
        <a:buSzPct val="80000"/>
        <a:buChar char="•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7"/>
        </a:buBlip>
        <a:defRPr>
          <a:solidFill>
            <a:srgbClr val="000000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4" y="925116"/>
            <a:ext cx="816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46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4" y="1348979"/>
            <a:ext cx="816927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1" y="4904185"/>
            <a:ext cx="4156075" cy="2369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1" y="4776788"/>
            <a:ext cx="4164013" cy="21312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4772025"/>
            <a:ext cx="712788" cy="27265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57486415-5795-4539-AFBC-D914A08BE4B6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90007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6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7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8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4" y="925116"/>
            <a:ext cx="816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46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4" y="1348979"/>
            <a:ext cx="816927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1" y="4904185"/>
            <a:ext cx="4156075" cy="2369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1" y="4776788"/>
            <a:ext cx="4164013" cy="21312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4772025"/>
            <a:ext cx="712788" cy="27265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D2AECBA6-A450-43A0-9DA7-947939EA9F9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8082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3" r:id="rId2"/>
    <p:sldLayoutId id="2147484234" r:id="rId3"/>
    <p:sldLayoutId id="2147484235" r:id="rId4"/>
    <p:sldLayoutId id="2147484236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90007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7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8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9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148DCD8-B66C-49A3-A4EA-9AC4930597BB}"/>
              </a:ext>
            </a:extLst>
          </p:cNvPr>
          <p:cNvSpPr txBox="1"/>
          <p:nvPr/>
        </p:nvSpPr>
        <p:spPr>
          <a:xfrm>
            <a:off x="4572000" y="1298602"/>
            <a:ext cx="457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/>
              <a:t>Welkom</a:t>
            </a:r>
          </a:p>
          <a:p>
            <a:pPr algn="ctr"/>
            <a:r>
              <a:rPr lang="nl-NL" dirty="0"/>
              <a:t>deelnemers</a:t>
            </a:r>
          </a:p>
          <a:p>
            <a:pPr algn="ctr"/>
            <a:r>
              <a:rPr lang="nl-NL" dirty="0"/>
              <a:t>Klankbordgroep</a:t>
            </a:r>
          </a:p>
          <a:p>
            <a:endParaRPr lang="nl-NL" sz="2000" dirty="0"/>
          </a:p>
          <a:p>
            <a:r>
              <a:rPr lang="nl-NL" sz="2000" dirty="0"/>
              <a:t>Wij starten om 9.30u</a:t>
            </a:r>
          </a:p>
          <a:p>
            <a:endParaRPr lang="nl-NL" sz="2000" dirty="0"/>
          </a:p>
          <a:p>
            <a:endParaRPr lang="nl-NL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09C631C-F9EE-41C6-9B27-C7CEFD2A5CE4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4" y="925116"/>
            <a:ext cx="8061325" cy="428625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Programma vandaag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4" y="1348979"/>
            <a:ext cx="8061325" cy="3267075"/>
          </a:xfrm>
        </p:spPr>
        <p:txBody>
          <a:bodyPr/>
          <a:lstStyle/>
          <a:p>
            <a:r>
              <a:rPr lang="nl-NL" dirty="0"/>
              <a:t>9.30u – 9.35u                  Inloop en welkom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9.35u – 10.15u                Blok 1 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10.15u – 10.20u             Koffiepauze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10.20u – 10.55u             Blok 2 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10.55u – 11.00u             Afsluiting</a:t>
            </a:r>
          </a:p>
          <a:p>
            <a:endParaRPr lang="nl-NL" altLang="nl-NL" dirty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B245F2-C911-4700-8428-7EDB5D6CD484}" type="slidenum">
              <a:rPr kumimoji="0" lang="nl-NL" altLang="nl-NL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n-ea"/>
                <a:cs typeface="Arial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altLang="nl-NL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n-ea"/>
              <a:cs typeface="Arial" charset="0"/>
            </a:endParaRP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4" y="925116"/>
            <a:ext cx="8061325" cy="428625"/>
          </a:xfrm>
        </p:spPr>
        <p:txBody>
          <a:bodyPr/>
          <a:lstStyle/>
          <a:p>
            <a:r>
              <a:rPr lang="nl-NL" altLang="nl-NL" dirty="0">
                <a:latin typeface="+mn-lt"/>
              </a:rPr>
              <a:t>Planning: als pakket in werking per 1 jan 2023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4" y="1348979"/>
            <a:ext cx="8061325" cy="3267075"/>
          </a:xfrm>
        </p:spPr>
        <p:txBody>
          <a:bodyPr/>
          <a:lstStyle/>
          <a:p>
            <a:endParaRPr lang="nl-NL" altLang="nl-NL" dirty="0">
              <a:latin typeface="Verdana" pitchFamily="34" charset="0"/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397565" y="1391840"/>
          <a:ext cx="7881735" cy="3241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6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3414"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1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2021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2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2021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1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2022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2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2022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414">
                <a:tc>
                  <a:txBody>
                    <a:bodyPr/>
                    <a:lstStyle/>
                    <a:p>
                      <a:r>
                        <a:rPr lang="nl-NL" sz="1400" b="1" dirty="0"/>
                        <a:t>Archiefwet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Verwerken advies Raad van State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Afronden + afstemmen voor MR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Tweede Kamer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Eerste Kamer 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414">
                <a:tc>
                  <a:txBody>
                    <a:bodyPr/>
                    <a:lstStyle/>
                    <a:p>
                      <a:r>
                        <a:rPr lang="nl-NL" sz="1400" b="1" dirty="0"/>
                        <a:t>Archiefbesluit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Consultatie &amp; uitvoerings-toets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Advies Raad van State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r>
                        <a:rPr lang="nl-NL" sz="1400" b="1" dirty="0"/>
                        <a:t>Archiefregeling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Consultatie &amp; uitvoerings-toets</a:t>
                      </a:r>
                    </a:p>
                    <a:p>
                      <a:endParaRPr lang="nl-NL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Notificatie bij EU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262180"/>
      </p:ext>
    </p:extLst>
  </p:cSld>
  <p:clrMapOvr>
    <a:masterClrMapping/>
  </p:clrMapOvr>
</p:sld>
</file>

<file path=ppt/theme/theme1.xml><?xml version="1.0" encoding="utf-8"?>
<a:theme xmlns:a="http://schemas.openxmlformats.org/drawingml/2006/main" name="Sjabloon Standaard (11 Lichtblauw)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Standaardontwerp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3504DE-CAAD-432B-9DC7-9FE93A86E6DE}"/>
</file>

<file path=customXml/itemProps2.xml><?xml version="1.0" encoding="utf-8"?>
<ds:datastoreItem xmlns:ds="http://schemas.openxmlformats.org/officeDocument/2006/customXml" ds:itemID="{F5DBE88A-A10F-4871-B50D-33197E2A8A26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(11 Lichtblauw)</Template>
  <TotalTime>67</TotalTime>
  <Words>95</Words>
  <Application>Microsoft Office PowerPoint</Application>
  <PresentationFormat>Diavoorstelling (16:9)</PresentationFormat>
  <Paragraphs>37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5</vt:i4>
      </vt:variant>
      <vt:variant>
        <vt:lpstr>Diatitels</vt:lpstr>
      </vt:variant>
      <vt:variant>
        <vt:i4>3</vt:i4>
      </vt:variant>
    </vt:vector>
  </HeadingPairs>
  <TitlesOfParts>
    <vt:vector size="11" baseType="lpstr">
      <vt:lpstr>Arial</vt:lpstr>
      <vt:lpstr>Calibri</vt:lpstr>
      <vt:lpstr>Verdana</vt:lpstr>
      <vt:lpstr>Sjabloon Standaard (11 Lichtblauw)</vt:lpstr>
      <vt:lpstr>Inhoud letter</vt:lpstr>
      <vt:lpstr>Inhoud bullet</vt:lpstr>
      <vt:lpstr>1_Standaardontwerp</vt:lpstr>
      <vt:lpstr>2_Standaardontwerp</vt:lpstr>
      <vt:lpstr>PowerPoint-presentatie</vt:lpstr>
      <vt:lpstr>Programma vandaag</vt:lpstr>
      <vt:lpstr>Planning: als pakket in werking per 1 jan 2023</vt:lpstr>
    </vt:vector>
  </TitlesOfParts>
  <Company>Ministerie van OCW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Marit</dc:creator>
  <cp:lastModifiedBy>Klomp, Marieke</cp:lastModifiedBy>
  <cp:revision>9</cp:revision>
  <dcterms:created xsi:type="dcterms:W3CDTF">2021-03-24T10:05:05Z</dcterms:created>
  <dcterms:modified xsi:type="dcterms:W3CDTF">2021-07-15T13:55:00Z</dcterms:modified>
</cp:coreProperties>
</file>