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5.xml" ContentType="application/vnd.openxmlformats-officedocument.presentationml.slide+xml"/>
  <Override PartName="/ppt/slides/slide7.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24.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1"/>
  </p:sldMasterIdLst>
  <p:notesMasterIdLst>
    <p:notesMasterId r:id="rId32"/>
  </p:notesMasterIdLst>
  <p:handoutMasterIdLst>
    <p:handoutMasterId r:id="rId33"/>
  </p:handoutMasterIdLst>
  <p:sldIdLst>
    <p:sldId id="261" r:id="rId2"/>
    <p:sldId id="263" r:id="rId3"/>
    <p:sldId id="285" r:id="rId4"/>
    <p:sldId id="288" r:id="rId5"/>
    <p:sldId id="290" r:id="rId6"/>
    <p:sldId id="302" r:id="rId7"/>
    <p:sldId id="310" r:id="rId8"/>
    <p:sldId id="311" r:id="rId9"/>
    <p:sldId id="289" r:id="rId10"/>
    <p:sldId id="303" r:id="rId11"/>
    <p:sldId id="298" r:id="rId12"/>
    <p:sldId id="305" r:id="rId13"/>
    <p:sldId id="294" r:id="rId14"/>
    <p:sldId id="304" r:id="rId15"/>
    <p:sldId id="301" r:id="rId16"/>
    <p:sldId id="282" r:id="rId17"/>
    <p:sldId id="296" r:id="rId18"/>
    <p:sldId id="270" r:id="rId19"/>
    <p:sldId id="292" r:id="rId20"/>
    <p:sldId id="299" r:id="rId21"/>
    <p:sldId id="300" r:id="rId22"/>
    <p:sldId id="283" r:id="rId23"/>
    <p:sldId id="284" r:id="rId24"/>
    <p:sldId id="267" r:id="rId25"/>
    <p:sldId id="277" r:id="rId26"/>
    <p:sldId id="279" r:id="rId27"/>
    <p:sldId id="286" r:id="rId28"/>
    <p:sldId id="308" r:id="rId29"/>
    <p:sldId id="307" r:id="rId30"/>
    <p:sldId id="309" r:id="rId31"/>
  </p:sldIdLst>
  <p:sldSz cx="9144000" cy="5715000" type="screen16x10"/>
  <p:notesSz cx="6858000" cy="9144000"/>
  <p:defaultTextStyle>
    <a:defPPr lvl="0">
      <a:defRPr lang="nl-NL"/>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013">
          <p15:clr>
            <a:srgbClr val="A4A3A4"/>
          </p15:clr>
        </p15:guide>
        <p15:guide id="2" orient="horz" pos="3871">
          <p15:clr>
            <a:srgbClr val="A4A3A4"/>
          </p15:clr>
        </p15:guide>
        <p15:guide id="3" pos="2880">
          <p15:clr>
            <a:srgbClr val="A4A3A4"/>
          </p15:clr>
        </p15:guide>
        <p15:guide id="4" pos="310">
          <p15:clr>
            <a:srgbClr val="A4A3A4"/>
          </p15:clr>
        </p15:guide>
        <p15:guide id="5" pos="5498">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890" autoAdjust="0"/>
    <p:restoredTop sz="72965" autoAdjust="0"/>
  </p:normalViewPr>
  <p:slideViewPr>
    <p:cSldViewPr>
      <p:cViewPr>
        <p:scale>
          <a:sx n="114" d="100"/>
          <a:sy n="114" d="100"/>
        </p:scale>
        <p:origin x="-894" y="-174"/>
      </p:cViewPr>
      <p:guideLst>
        <p:guide orient="horz" pos="847"/>
        <p:guide orient="horz" pos="3226"/>
        <p:guide pos="2880"/>
        <p:guide pos="310"/>
        <p:guide pos="5545"/>
      </p:guideLst>
    </p:cSldViewPr>
  </p:slideViewPr>
  <p:notesTextViewPr>
    <p:cViewPr>
      <p:scale>
        <a:sx n="100" d="100"/>
        <a:sy n="100" d="100"/>
      </p:scale>
      <p:origin x="0" y="0"/>
    </p:cViewPr>
  </p:notesTextViewPr>
  <p:notesViewPr>
    <p:cSldViewPr>
      <p:cViewPr varScale="1">
        <p:scale>
          <a:sx n="62" d="100"/>
          <a:sy n="62" d="100"/>
        </p:scale>
        <p:origin x="-2626"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7F393C-6EC8-45EA-8A7B-CAE425F76153}" type="datetimeFigureOut">
              <a:rPr lang="nl-NL" smtClean="0"/>
              <a:pPr/>
              <a:t>5-2-2018</a:t>
            </a:fld>
            <a:endParaRPr lang="nl-NL"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F57E2F9-E7B3-403F-BF57-C22921875C4F}" type="slidenum">
              <a:rPr lang="nl-NL" smtClean="0"/>
              <a:pPr/>
              <a:t>‹nr.›</a:t>
            </a:fld>
            <a:endParaRPr lang="nl-NL" dirty="0"/>
          </a:p>
        </p:txBody>
      </p:sp>
    </p:spTree>
    <p:extLst>
      <p:ext uri="{BB962C8B-B14F-4D97-AF65-F5344CB8AC3E}">
        <p14:creationId xmlns:p14="http://schemas.microsoft.com/office/powerpoint/2010/main" val="169986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nl-NL" smtClean="0"/>
              <a:pPr/>
              <a:t>5-2-2018</a:t>
            </a:fld>
            <a:endParaRPr lang="nl-NL" dirty="0"/>
          </a:p>
        </p:txBody>
      </p:sp>
      <p:sp>
        <p:nvSpPr>
          <p:cNvPr id="4" name="Tijdelijke aanduiding voor dia-afbeelding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val="180576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685800"/>
            <a:ext cx="54864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a:t>
            </a:fld>
            <a:endParaRPr lang="nl-NL" dirty="0"/>
          </a:p>
        </p:txBody>
      </p:sp>
    </p:spTree>
    <p:extLst>
      <p:ext uri="{BB962C8B-B14F-4D97-AF65-F5344CB8AC3E}">
        <p14:creationId xmlns:p14="http://schemas.microsoft.com/office/powerpoint/2010/main" val="124535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Uitleg over de brug</a:t>
            </a:r>
          </a:p>
          <a:p>
            <a:endParaRPr lang="nl-NL" dirty="0" smtClean="0"/>
          </a:p>
          <a:p>
            <a:r>
              <a:rPr lang="nl-NL" dirty="0" smtClean="0"/>
              <a:t>Nou dat was wat,…. die omslag!!</a:t>
            </a:r>
          </a:p>
          <a:p>
            <a:r>
              <a:rPr lang="nl-NL" dirty="0" smtClean="0"/>
              <a:t>Een aantal</a:t>
            </a:r>
            <a:r>
              <a:rPr lang="nl-NL" baseline="0" dirty="0" smtClean="0"/>
              <a:t> bedrijfstakken in Nederland van het denken in lijnen omscholen naar het denken in Objecten.</a:t>
            </a:r>
          </a:p>
          <a:p>
            <a:r>
              <a:rPr lang="nl-NL" baseline="0" dirty="0" smtClean="0"/>
              <a:t>Wegenbouw (infra), Woningbouw, Architectuur,  Waterbouw (waterleidingen, vaargeulen, kademuren, </a:t>
            </a:r>
            <a:r>
              <a:rPr lang="nl-NL" baseline="0" dirty="0" err="1" smtClean="0"/>
              <a:t>etc</a:t>
            </a:r>
            <a:r>
              <a:rPr lang="nl-NL" baseline="0" dirty="0" smtClean="0"/>
              <a:t>…), Installatie,…</a:t>
            </a:r>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13</a:t>
            </a:fld>
            <a:endParaRPr lang="nl-NL" dirty="0"/>
          </a:p>
        </p:txBody>
      </p:sp>
    </p:spTree>
    <p:extLst>
      <p:ext uri="{BB962C8B-B14F-4D97-AF65-F5344CB8AC3E}">
        <p14:creationId xmlns:p14="http://schemas.microsoft.com/office/powerpoint/2010/main" val="433601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Vervolgens kunnen we met de huidige techniek dit soort ontwerpen virtueel realiseren.</a:t>
            </a: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14</a:t>
            </a:fld>
            <a:endParaRPr lang="nl-NL" dirty="0"/>
          </a:p>
        </p:txBody>
      </p:sp>
    </p:spTree>
    <p:extLst>
      <p:ext uri="{BB962C8B-B14F-4D97-AF65-F5344CB8AC3E}">
        <p14:creationId xmlns:p14="http://schemas.microsoft.com/office/powerpoint/2010/main" val="4046270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Dit is het </a:t>
            </a:r>
            <a:r>
              <a:rPr lang="nl-NL" baseline="0" dirty="0" smtClean="0"/>
              <a:t>afsprakensysteem (de standaarden) om te delen even zien.</a:t>
            </a:r>
          </a:p>
          <a:p>
            <a:endParaRPr lang="nl-NL" baseline="0" dirty="0" smtClean="0"/>
          </a:p>
          <a:p>
            <a:r>
              <a:rPr lang="nl-NL" baseline="0" dirty="0" smtClean="0"/>
              <a:t>Tot nu toe was het lekker begrijpelijk en voor een bouwer nog te hanteren.</a:t>
            </a: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17</a:t>
            </a:fld>
            <a:endParaRPr lang="nl-NL" dirty="0"/>
          </a:p>
        </p:txBody>
      </p:sp>
    </p:spTree>
    <p:extLst>
      <p:ext uri="{BB962C8B-B14F-4D97-AF65-F5344CB8AC3E}">
        <p14:creationId xmlns:p14="http://schemas.microsoft.com/office/powerpoint/2010/main" val="467716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Constructieve Objecten</a:t>
            </a:r>
            <a:r>
              <a:rPr lang="nl-NL" baseline="0" dirty="0" smtClean="0"/>
              <a:t> en Integratie van Netwerken en Systemen</a:t>
            </a:r>
          </a:p>
          <a:p>
            <a:endParaRPr lang="nl-NL" baseline="0" dirty="0" smtClean="0"/>
          </a:p>
          <a:p>
            <a:r>
              <a:rPr lang="nl-NL" baseline="0" dirty="0" smtClean="0"/>
              <a:t>De COINS Container</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18</a:t>
            </a:fld>
            <a:endParaRPr lang="nl-NL" dirty="0"/>
          </a:p>
        </p:txBody>
      </p:sp>
    </p:spTree>
    <p:extLst>
      <p:ext uri="{BB962C8B-B14F-4D97-AF65-F5344CB8AC3E}">
        <p14:creationId xmlns:p14="http://schemas.microsoft.com/office/powerpoint/2010/main" val="537368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Ofwel waar krijgt de bouwend</a:t>
            </a:r>
            <a:r>
              <a:rPr lang="nl-NL" baseline="0" dirty="0" smtClean="0"/>
              <a:t> Nederland mee te maken</a:t>
            </a:r>
          </a:p>
          <a:p>
            <a:endParaRPr lang="nl-NL" baseline="0" dirty="0" smtClean="0"/>
          </a:p>
          <a:p>
            <a:r>
              <a:rPr lang="nl-NL" dirty="0" smtClean="0"/>
              <a:t>Ik ga er heel kort even op in.</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20</a:t>
            </a:fld>
            <a:endParaRPr lang="nl-NL" dirty="0"/>
          </a:p>
        </p:txBody>
      </p:sp>
    </p:spTree>
    <p:extLst>
      <p:ext uri="{BB962C8B-B14F-4D97-AF65-F5344CB8AC3E}">
        <p14:creationId xmlns:p14="http://schemas.microsoft.com/office/powerpoint/2010/main" val="3860021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smtClean="0"/>
              <a:t>.</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21</a:t>
            </a:fld>
            <a:endParaRPr lang="nl-NL" dirty="0"/>
          </a:p>
        </p:txBody>
      </p:sp>
    </p:spTree>
    <p:extLst>
      <p:ext uri="{BB962C8B-B14F-4D97-AF65-F5344CB8AC3E}">
        <p14:creationId xmlns:p14="http://schemas.microsoft.com/office/powerpoint/2010/main" val="4000392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Goed we hebben een COINS</a:t>
            </a:r>
            <a:r>
              <a:rPr lang="nl-NL" baseline="0" dirty="0" smtClean="0"/>
              <a:t> </a:t>
            </a:r>
            <a:r>
              <a:rPr lang="nl-NL" dirty="0" smtClean="0"/>
              <a:t>container en nu??</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De Assetmanager heeft “beheer” -</a:t>
            </a:r>
            <a:r>
              <a:rPr lang="nl-NL" dirty="0" err="1" smtClean="0"/>
              <a:t>Aps</a:t>
            </a:r>
            <a:r>
              <a:rPr lang="nl-NL" dirty="0" smtClean="0"/>
              <a:t> en IB heeft “Ontwerp” -</a:t>
            </a:r>
            <a:r>
              <a:rPr lang="nl-NL" dirty="0" err="1" smtClean="0"/>
              <a:t>Aps</a:t>
            </a:r>
            <a:r>
              <a:rPr lang="nl-NL"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22</a:t>
            </a:fld>
            <a:endParaRPr lang="nl-NL" dirty="0"/>
          </a:p>
        </p:txBody>
      </p:sp>
    </p:spTree>
    <p:extLst>
      <p:ext uri="{BB962C8B-B14F-4D97-AF65-F5344CB8AC3E}">
        <p14:creationId xmlns:p14="http://schemas.microsoft.com/office/powerpoint/2010/main" val="3993706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Hier laat ik zien wat een Assetmanager</a:t>
            </a:r>
            <a:r>
              <a:rPr lang="nl-NL" baseline="0" dirty="0" smtClean="0"/>
              <a:t> bij kleine projecten doet (vaak binnen een week klaar)</a:t>
            </a:r>
          </a:p>
          <a:p>
            <a:endParaRPr lang="nl-NL" baseline="0" dirty="0" smtClean="0"/>
          </a:p>
          <a:p>
            <a:endParaRPr lang="nl-NL" baseline="0" dirty="0" smtClean="0"/>
          </a:p>
          <a:p>
            <a:r>
              <a:rPr lang="nl-NL" baseline="0" dirty="0" smtClean="0"/>
              <a:t>Wat doet een Assetmanager bij de grote renovaties? </a:t>
            </a:r>
            <a:r>
              <a:rPr lang="nl-NL" baseline="0" dirty="0" smtClean="0">
                <a:sym typeface="Wingdings" panose="05000000000000000000" pitchFamily="2" charset="2"/>
              </a:rPr>
              <a:t> dan wordt IB ingeschakeld</a:t>
            </a:r>
          </a:p>
          <a:p>
            <a:endParaRPr lang="nl-NL" baseline="0" dirty="0" smtClean="0">
              <a:sym typeface="Wingdings" panose="05000000000000000000" pitchFamily="2" charset="2"/>
            </a:endParaRPr>
          </a:p>
          <a:p>
            <a:r>
              <a:rPr lang="nl-NL" baseline="0" dirty="0" smtClean="0">
                <a:sym typeface="Wingdings" panose="05000000000000000000" pitchFamily="2" charset="2"/>
              </a:rPr>
              <a:t>Wat belangrijk is te onthouden is de </a:t>
            </a:r>
            <a:r>
              <a:rPr lang="nl-NL" baseline="0" dirty="0" err="1" smtClean="0">
                <a:sym typeface="Wingdings" panose="05000000000000000000" pitchFamily="2" charset="2"/>
              </a:rPr>
              <a:t>DataBase</a:t>
            </a:r>
            <a:r>
              <a:rPr lang="nl-NL" baseline="0" dirty="0" smtClean="0">
                <a:sym typeface="Wingdings" panose="05000000000000000000" pitchFamily="2" charset="2"/>
              </a:rPr>
              <a:t> technische documentatie (DMS) en de DATABASE BEHEERDER!!</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23</a:t>
            </a:fld>
            <a:endParaRPr lang="nl-NL" dirty="0"/>
          </a:p>
        </p:txBody>
      </p:sp>
    </p:spTree>
    <p:extLst>
      <p:ext uri="{BB962C8B-B14F-4D97-AF65-F5344CB8AC3E}">
        <p14:creationId xmlns:p14="http://schemas.microsoft.com/office/powerpoint/2010/main" val="1838866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Hoe</a:t>
            </a:r>
            <a:r>
              <a:rPr lang="nl-NL" baseline="0" dirty="0" smtClean="0"/>
              <a:t> ziet dat er dan uit in de praktijk.  Dit ziet IB.</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24</a:t>
            </a:fld>
            <a:endParaRPr lang="nl-NL" dirty="0"/>
          </a:p>
        </p:txBody>
      </p:sp>
    </p:spTree>
    <p:extLst>
      <p:ext uri="{BB962C8B-B14F-4D97-AF65-F5344CB8AC3E}">
        <p14:creationId xmlns:p14="http://schemas.microsoft.com/office/powerpoint/2010/main" val="503982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25</a:t>
            </a:fld>
            <a:endParaRPr lang="nl-NL" dirty="0"/>
          </a:p>
        </p:txBody>
      </p:sp>
    </p:spTree>
    <p:extLst>
      <p:ext uri="{BB962C8B-B14F-4D97-AF65-F5344CB8AC3E}">
        <p14:creationId xmlns:p14="http://schemas.microsoft.com/office/powerpoint/2010/main" val="2408201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a:t>
            </a:fld>
            <a:endParaRPr lang="nl-NL" dirty="0"/>
          </a:p>
        </p:txBody>
      </p:sp>
    </p:spTree>
    <p:extLst>
      <p:ext uri="{BB962C8B-B14F-4D97-AF65-F5344CB8AC3E}">
        <p14:creationId xmlns:p14="http://schemas.microsoft.com/office/powerpoint/2010/main" val="2386484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En dit ziet een beheerder.</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Een view op het object met beheers aspecten</a:t>
            </a:r>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26</a:t>
            </a:fld>
            <a:endParaRPr lang="nl-NL" dirty="0"/>
          </a:p>
        </p:txBody>
      </p:sp>
    </p:spTree>
    <p:extLst>
      <p:ext uri="{BB962C8B-B14F-4D97-AF65-F5344CB8AC3E}">
        <p14:creationId xmlns:p14="http://schemas.microsoft.com/office/powerpoint/2010/main" val="1587586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En dit zijn dan de objecten bij</a:t>
            </a:r>
            <a:r>
              <a:rPr lang="nl-NL" baseline="0" dirty="0" smtClean="0"/>
              <a:t> het IB maar dan een andere view op de database.</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27</a:t>
            </a:fld>
            <a:endParaRPr lang="nl-NL" dirty="0"/>
          </a:p>
        </p:txBody>
      </p:sp>
    </p:spTree>
    <p:extLst>
      <p:ext uri="{BB962C8B-B14F-4D97-AF65-F5344CB8AC3E}">
        <p14:creationId xmlns:p14="http://schemas.microsoft.com/office/powerpoint/2010/main" val="2903642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Bij het</a:t>
            </a:r>
            <a:r>
              <a:rPr lang="nl-NL" baseline="0" dirty="0" smtClean="0"/>
              <a:t> project PHT hebben we aanbevelingen gekregen van het Nationaal Archief (de DUTO-scan)</a:t>
            </a:r>
          </a:p>
          <a:p>
            <a:endParaRPr lang="nl-NL" dirty="0" smtClean="0"/>
          </a:p>
          <a:p>
            <a:endParaRPr lang="nl-NL" dirty="0" smtClean="0"/>
          </a:p>
          <a:p>
            <a:endParaRPr lang="nl-NL" dirty="0" smtClean="0"/>
          </a:p>
          <a:p>
            <a:r>
              <a:rPr lang="nl-NL" dirty="0" smtClean="0"/>
              <a:t>YESSS een E-DEPOT!!!!!!</a:t>
            </a:r>
            <a:r>
              <a:rPr lang="nl-NL" baseline="0" dirty="0" smtClean="0"/>
              <a:t> CENTRALE toegang!!!!</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28</a:t>
            </a:fld>
            <a:endParaRPr lang="nl-NL" dirty="0"/>
          </a:p>
        </p:txBody>
      </p:sp>
    </p:spTree>
    <p:extLst>
      <p:ext uri="{BB962C8B-B14F-4D97-AF65-F5344CB8AC3E}">
        <p14:creationId xmlns:p14="http://schemas.microsoft.com/office/powerpoint/2010/main" val="1138967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En Cluster</a:t>
            </a:r>
            <a:r>
              <a:rPr lang="nl-NL" baseline="0" dirty="0" smtClean="0"/>
              <a:t> </a:t>
            </a:r>
            <a:r>
              <a:rPr lang="nl-NL" dirty="0" smtClean="0"/>
              <a:t>Ruimte en</a:t>
            </a:r>
            <a:r>
              <a:rPr lang="nl-NL" baseline="0" dirty="0" smtClean="0"/>
              <a:t> Economie is dan weer gelinkt met </a:t>
            </a:r>
            <a:r>
              <a:rPr lang="nl-NL" dirty="0" err="1" smtClean="0"/>
              <a:t>Rve</a:t>
            </a:r>
            <a:r>
              <a:rPr lang="nl-NL" dirty="0" smtClean="0"/>
              <a:t> Informatievoorziening Ruimte en Economie die Informatiebeheer, Functioneel beheer en Proces- en Informatiemanagement voor het  cluster Ruimte en Economie verzorgd.</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a:t>
            </a:fld>
            <a:endParaRPr lang="nl-NL" dirty="0"/>
          </a:p>
        </p:txBody>
      </p:sp>
    </p:spTree>
    <p:extLst>
      <p:ext uri="{BB962C8B-B14F-4D97-AF65-F5344CB8AC3E}">
        <p14:creationId xmlns:p14="http://schemas.microsoft.com/office/powerpoint/2010/main" val="3994180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smtClean="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6</a:t>
            </a:fld>
            <a:endParaRPr lang="nl-NL" dirty="0"/>
          </a:p>
        </p:txBody>
      </p:sp>
    </p:spTree>
    <p:extLst>
      <p:ext uri="{BB962C8B-B14F-4D97-AF65-F5344CB8AC3E}">
        <p14:creationId xmlns:p14="http://schemas.microsoft.com/office/powerpoint/2010/main" val="3695637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smtClean="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7</a:t>
            </a:fld>
            <a:endParaRPr lang="nl-NL" dirty="0"/>
          </a:p>
        </p:txBody>
      </p:sp>
    </p:spTree>
    <p:extLst>
      <p:ext uri="{BB962C8B-B14F-4D97-AF65-F5344CB8AC3E}">
        <p14:creationId xmlns:p14="http://schemas.microsoft.com/office/powerpoint/2010/main" val="3695637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smtClean="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8</a:t>
            </a:fld>
            <a:endParaRPr lang="nl-NL" dirty="0"/>
          </a:p>
        </p:txBody>
      </p:sp>
    </p:spTree>
    <p:extLst>
      <p:ext uri="{BB962C8B-B14F-4D97-AF65-F5344CB8AC3E}">
        <p14:creationId xmlns:p14="http://schemas.microsoft.com/office/powerpoint/2010/main" val="3695637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bedrijf wat</a:t>
            </a:r>
            <a:r>
              <a:rPr lang="nl-NL" baseline="0" dirty="0" smtClean="0"/>
              <a:t> de 3D-scan informatie verwerkt heeft wilde geen risico nemen en wilde dus niet dat zij verantwoordelijk waren voor de indeling van de heipalen. </a:t>
            </a:r>
          </a:p>
          <a:p>
            <a:r>
              <a:rPr lang="nl-NL" baseline="0" dirty="0" smtClean="0"/>
              <a:t>Immers je kunt de palen niet zien en dus niet meten.</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10</a:t>
            </a:fld>
            <a:endParaRPr lang="nl-NL" dirty="0"/>
          </a:p>
        </p:txBody>
      </p:sp>
    </p:spTree>
    <p:extLst>
      <p:ext uri="{BB962C8B-B14F-4D97-AF65-F5344CB8AC3E}">
        <p14:creationId xmlns:p14="http://schemas.microsoft.com/office/powerpoint/2010/main" val="858737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2007 was een kantel jaar.</a:t>
            </a:r>
            <a:r>
              <a:rPr lang="nl-NL" baseline="0" dirty="0" smtClean="0"/>
              <a:t> Het jaar van Facebook, Google, mobieltjes met de ongekende snelheid, applicaties wat toen nog gewoon software heette.</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11</a:t>
            </a:fld>
            <a:endParaRPr lang="nl-NL" dirty="0"/>
          </a:p>
        </p:txBody>
      </p:sp>
    </p:spTree>
    <p:extLst>
      <p:ext uri="{BB962C8B-B14F-4D97-AF65-F5344CB8AC3E}">
        <p14:creationId xmlns:p14="http://schemas.microsoft.com/office/powerpoint/2010/main" val="420986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smtClean="0"/>
              <a:t>Nu even terug naar het IB en stellen ons de vraag</a:t>
            </a:r>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12</a:t>
            </a:fld>
            <a:endParaRPr lang="nl-NL" dirty="0"/>
          </a:p>
        </p:txBody>
      </p:sp>
    </p:spTree>
    <p:extLst>
      <p:ext uri="{BB962C8B-B14F-4D97-AF65-F5344CB8AC3E}">
        <p14:creationId xmlns:p14="http://schemas.microsoft.com/office/powerpoint/2010/main" val="296124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met ruimte voor eigen foto">
    <p:spTree>
      <p:nvGrpSpPr>
        <p:cNvPr id="1" name=""/>
        <p:cNvGrpSpPr/>
        <p:nvPr/>
      </p:nvGrpSpPr>
      <p:grpSpPr>
        <a:xfrm>
          <a:off x="0" y="0"/>
          <a:ext cx="0" cy="0"/>
          <a:chOff x="0" y="0"/>
          <a:chExt cx="0" cy="0"/>
        </a:xfrm>
      </p:grpSpPr>
      <p:sp>
        <p:nvSpPr>
          <p:cNvPr id="30" name="Rechthoek 29"/>
          <p:cNvSpPr>
            <a:spLocks noSelect="1"/>
          </p:cNvSpPr>
          <p:nvPr userDrawn="1"/>
        </p:nvSpPr>
        <p:spPr bwMode="white">
          <a:xfrm>
            <a:off x="0" y="0"/>
            <a:ext cx="7884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5" name="Groep 8"/>
          <p:cNvGrpSpPr>
            <a:grpSpLocks noSelect="1"/>
          </p:cNvGrpSpPr>
          <p:nvPr userDrawn="1"/>
        </p:nvGrpSpPr>
        <p:grpSpPr bwMode="black">
          <a:xfrm>
            <a:off x="182563" y="90541"/>
            <a:ext cx="2563812" cy="1206500"/>
            <a:chOff x="182563" y="163513"/>
            <a:chExt cx="2563812" cy="1447800"/>
          </a:xfrm>
        </p:grpSpPr>
        <p:sp>
          <p:nvSpPr>
            <p:cNvPr id="10"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 name="Freeform 10"/>
            <p:cNvSpPr>
              <a:spLocks noSelect="1"/>
            </p:cNvSpPr>
            <p:nvPr/>
          </p:nvSpPr>
          <p:spPr bwMode="black">
            <a:xfrm>
              <a:off x="1031875" y="184151"/>
              <a:ext cx="214313" cy="241300"/>
            </a:xfrm>
            <a:custGeom>
              <a:avLst/>
              <a:gdLst/>
              <a:ahLst/>
              <a:cxnLst>
                <a:cxn ang="0">
                  <a:pos x="966" y="976"/>
                </a:cxn>
                <a:cxn ang="0">
                  <a:pos x="542" y="1077"/>
                </a:cxn>
                <a:cxn ang="0">
                  <a:pos x="0" y="543"/>
                </a:cxn>
                <a:cxn ang="0">
                  <a:pos x="542" y="0"/>
                </a:cxn>
                <a:cxn ang="0">
                  <a:pos x="946" y="129"/>
                </a:cxn>
                <a:cxn ang="0">
                  <a:pos x="811" y="265"/>
                </a:cxn>
                <a:cxn ang="0">
                  <a:pos x="543" y="165"/>
                </a:cxn>
                <a:cxn ang="0">
                  <a:pos x="191" y="531"/>
                </a:cxn>
                <a:cxn ang="0">
                  <a:pos x="543" y="912"/>
                </a:cxn>
                <a:cxn ang="0">
                  <a:pos x="784" y="859"/>
                </a:cxn>
                <a:cxn ang="0">
                  <a:pos x="784" y="617"/>
                </a:cxn>
                <a:cxn ang="0">
                  <a:pos x="574" y="617"/>
                </a:cxn>
                <a:cxn ang="0">
                  <a:pos x="574" y="452"/>
                </a:cxn>
                <a:cxn ang="0">
                  <a:pos x="966" y="452"/>
                </a:cxn>
                <a:cxn ang="0">
                  <a:pos x="966" y="976"/>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 name="Freeform 11"/>
            <p:cNvSpPr>
              <a:spLocks noSelect="1"/>
            </p:cNvSpPr>
            <p:nvPr/>
          </p:nvSpPr>
          <p:spPr bwMode="black">
            <a:xfrm>
              <a:off x="1284288" y="260351"/>
              <a:ext cx="157163" cy="163513"/>
            </a:xfrm>
            <a:custGeom>
              <a:avLst/>
              <a:gdLst/>
              <a:ahLst/>
              <a:cxnLst>
                <a:cxn ang="0">
                  <a:pos x="174" y="426"/>
                </a:cxn>
                <a:cxn ang="0">
                  <a:pos x="361"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5" name="Freeform 12"/>
            <p:cNvSpPr>
              <a:spLocks noSelect="1"/>
            </p:cNvSpPr>
            <p:nvPr/>
          </p:nvSpPr>
          <p:spPr bwMode="black">
            <a:xfrm>
              <a:off x="1476375" y="260351"/>
              <a:ext cx="239713" cy="158750"/>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2"/>
                </a:cxn>
                <a:cxn ang="0">
                  <a:pos x="904" y="712"/>
                </a:cxn>
                <a:cxn ang="0">
                  <a:pos x="904" y="318"/>
                </a:cxn>
                <a:cxn ang="0">
                  <a:pos x="775" y="156"/>
                </a:cxn>
                <a:cxn ang="0">
                  <a:pos x="626" y="336"/>
                </a:cxn>
                <a:cxn ang="0">
                  <a:pos x="626" y="712"/>
                </a:cxn>
                <a:cxn ang="0">
                  <a:pos x="452" y="712"/>
                </a:cxn>
                <a:cxn ang="0">
                  <a:pos x="452" y="298"/>
                </a:cxn>
                <a:cxn ang="0">
                  <a:pos x="333" y="156"/>
                </a:cxn>
                <a:cxn ang="0">
                  <a:pos x="174" y="333"/>
                </a:cxn>
                <a:cxn ang="0">
                  <a:pos x="174" y="712"/>
                </a:cxn>
                <a:cxn ang="0">
                  <a:pos x="0" y="712"/>
                </a:cxn>
                <a:cxn ang="0">
                  <a:pos x="0" y="17"/>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6" name="Freeform 13"/>
            <p:cNvSpPr>
              <a:spLocks noSelect="1"/>
            </p:cNvSpPr>
            <p:nvPr/>
          </p:nvSpPr>
          <p:spPr bwMode="black">
            <a:xfrm>
              <a:off x="1751013" y="260351"/>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7" name="Freeform 14"/>
            <p:cNvSpPr>
              <a:spLocks noSelect="1"/>
            </p:cNvSpPr>
            <p:nvPr/>
          </p:nvSpPr>
          <p:spPr bwMode="black">
            <a:xfrm>
              <a:off x="1936750" y="260351"/>
              <a:ext cx="157163" cy="163513"/>
            </a:xfrm>
            <a:custGeom>
              <a:avLst/>
              <a:gdLst/>
              <a:ahLst/>
              <a:cxnLst>
                <a:cxn ang="0">
                  <a:pos x="174" y="426"/>
                </a:cxn>
                <a:cxn ang="0">
                  <a:pos x="360"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8" name="Freeform 15"/>
            <p:cNvSpPr>
              <a:spLocks noSelect="1"/>
            </p:cNvSpPr>
            <p:nvPr/>
          </p:nvSpPr>
          <p:spPr bwMode="black">
            <a:xfrm>
              <a:off x="2128838" y="260351"/>
              <a:ext cx="142875" cy="158750"/>
            </a:xfrm>
            <a:custGeom>
              <a:avLst/>
              <a:gdLst/>
              <a:ahLst/>
              <a:cxnLst>
                <a:cxn ang="0">
                  <a:pos x="0" y="17"/>
                </a:cxn>
                <a:cxn ang="0">
                  <a:pos x="165" y="17"/>
                </a:cxn>
                <a:cxn ang="0">
                  <a:pos x="165" y="129"/>
                </a:cxn>
                <a:cxn ang="0">
                  <a:pos x="168" y="129"/>
                </a:cxn>
                <a:cxn ang="0">
                  <a:pos x="381" y="0"/>
                </a:cxn>
                <a:cxn ang="0">
                  <a:pos x="635" y="273"/>
                </a:cxn>
                <a:cxn ang="0">
                  <a:pos x="635" y="712"/>
                </a:cxn>
                <a:cxn ang="0">
                  <a:pos x="461" y="712"/>
                </a:cxn>
                <a:cxn ang="0">
                  <a:pos x="461" y="360"/>
                </a:cxn>
                <a:cxn ang="0">
                  <a:pos x="333" y="156"/>
                </a:cxn>
                <a:cxn ang="0">
                  <a:pos x="174" y="333"/>
                </a:cxn>
                <a:cxn ang="0">
                  <a:pos x="174" y="712"/>
                </a:cxn>
                <a:cxn ang="0">
                  <a:pos x="0" y="712"/>
                </a:cxn>
                <a:cxn ang="0">
                  <a:pos x="0" y="1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9" name="Freeform 16"/>
            <p:cNvSpPr>
              <a:spLocks noSelect="1"/>
            </p:cNvSpPr>
            <p:nvPr/>
          </p:nvSpPr>
          <p:spPr bwMode="black">
            <a:xfrm>
              <a:off x="2297113" y="219076"/>
              <a:ext cx="112713" cy="204788"/>
            </a:xfrm>
            <a:custGeom>
              <a:avLst/>
              <a:gdLst/>
              <a:ahLst/>
              <a:cxnLst>
                <a:cxn ang="0">
                  <a:pos x="0" y="349"/>
                </a:cxn>
                <a:cxn ang="0">
                  <a:pos x="0" y="201"/>
                </a:cxn>
                <a:cxn ang="0">
                  <a:pos x="143" y="201"/>
                </a:cxn>
                <a:cxn ang="0">
                  <a:pos x="143" y="0"/>
                </a:cxn>
                <a:cxn ang="0">
                  <a:pos x="317" y="0"/>
                </a:cxn>
                <a:cxn ang="0">
                  <a:pos x="317" y="201"/>
                </a:cxn>
                <a:cxn ang="0">
                  <a:pos x="508" y="201"/>
                </a:cxn>
                <a:cxn ang="0">
                  <a:pos x="508" y="349"/>
                </a:cxn>
                <a:cxn ang="0">
                  <a:pos x="317" y="349"/>
                </a:cxn>
                <a:cxn ang="0">
                  <a:pos x="317" y="653"/>
                </a:cxn>
                <a:cxn ang="0">
                  <a:pos x="414" y="766"/>
                </a:cxn>
                <a:cxn ang="0">
                  <a:pos x="508" y="744"/>
                </a:cxn>
                <a:cxn ang="0">
                  <a:pos x="508" y="891"/>
                </a:cxn>
                <a:cxn ang="0">
                  <a:pos x="371" y="914"/>
                </a:cxn>
                <a:cxn ang="0">
                  <a:pos x="143" y="668"/>
                </a:cxn>
                <a:cxn ang="0">
                  <a:pos x="143" y="349"/>
                </a:cxn>
                <a:cxn ang="0">
                  <a:pos x="0" y="349"/>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0" name="Freeform 17"/>
            <p:cNvSpPr>
              <a:spLocks noSelect="1"/>
            </p:cNvSpPr>
            <p:nvPr/>
          </p:nvSpPr>
          <p:spPr bwMode="black">
            <a:xfrm>
              <a:off x="2433638" y="260351"/>
              <a:ext cx="157163" cy="163513"/>
            </a:xfrm>
            <a:custGeom>
              <a:avLst/>
              <a:gdLst/>
              <a:ahLst/>
              <a:cxnLst>
                <a:cxn ang="0">
                  <a:pos x="173" y="426"/>
                </a:cxn>
                <a:cxn ang="0">
                  <a:pos x="360" y="591"/>
                </a:cxn>
                <a:cxn ang="0">
                  <a:pos x="547" y="497"/>
                </a:cxn>
                <a:cxn ang="0">
                  <a:pos x="672" y="591"/>
                </a:cxn>
                <a:cxn ang="0">
                  <a:pos x="378" y="730"/>
                </a:cxn>
                <a:cxn ang="0">
                  <a:pos x="0" y="365"/>
                </a:cxn>
                <a:cxn ang="0">
                  <a:pos x="378" y="0"/>
                </a:cxn>
                <a:cxn ang="0">
                  <a:pos x="704" y="378"/>
                </a:cxn>
                <a:cxn ang="0">
                  <a:pos x="704" y="426"/>
                </a:cxn>
                <a:cxn ang="0">
                  <a:pos x="173" y="426"/>
                </a:cxn>
                <a:cxn ang="0">
                  <a:pos x="530" y="295"/>
                </a:cxn>
                <a:cxn ang="0">
                  <a:pos x="353" y="130"/>
                </a:cxn>
                <a:cxn ang="0">
                  <a:pos x="173" y="295"/>
                </a:cxn>
                <a:cxn ang="0">
                  <a:pos x="530" y="295"/>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1" name="Freeform 18"/>
            <p:cNvSpPr>
              <a:spLocks noSelect="1"/>
            </p:cNvSpPr>
            <p:nvPr/>
          </p:nvSpPr>
          <p:spPr bwMode="black">
            <a:xfrm>
              <a:off x="1017588" y="530226"/>
              <a:ext cx="233363" cy="230188"/>
            </a:xfrm>
            <a:custGeom>
              <a:avLst/>
              <a:gdLst/>
              <a:ahLst/>
              <a:cxnLst>
                <a:cxn ang="0">
                  <a:pos x="63" y="0"/>
                </a:cxn>
                <a:cxn ang="0">
                  <a:pos x="85" y="0"/>
                </a:cxn>
                <a:cxn ang="0">
                  <a:pos x="147" y="145"/>
                </a:cxn>
                <a:cxn ang="0">
                  <a:pos x="118" y="145"/>
                </a:cxn>
                <a:cxn ang="0">
                  <a:pos x="105" y="112"/>
                </a:cxn>
                <a:cxn ang="0">
                  <a:pos x="42" y="112"/>
                </a:cxn>
                <a:cxn ang="0">
                  <a:pos x="29" y="145"/>
                </a:cxn>
                <a:cxn ang="0">
                  <a:pos x="0" y="145"/>
                </a:cxn>
                <a:cxn ang="0">
                  <a:pos x="63" y="0"/>
                </a:cxn>
                <a:cxn ang="0">
                  <a:pos x="96" y="90"/>
                </a:cxn>
                <a:cxn ang="0">
                  <a:pos x="74" y="31"/>
                </a:cxn>
                <a:cxn ang="0">
                  <a:pos x="51" y="90"/>
                </a:cxn>
                <a:cxn ang="0">
                  <a:pos x="96" y="90"/>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2" name="Freeform 19"/>
            <p:cNvSpPr>
              <a:spLocks noSelect="1"/>
            </p:cNvSpPr>
            <p:nvPr/>
          </p:nvSpPr>
          <p:spPr bwMode="black">
            <a:xfrm>
              <a:off x="1271588" y="600076"/>
              <a:ext cx="241300" cy="160338"/>
            </a:xfrm>
            <a:custGeom>
              <a:avLst/>
              <a:gdLst/>
              <a:ahLst/>
              <a:cxnLst>
                <a:cxn ang="0">
                  <a:pos x="0" y="17"/>
                </a:cxn>
                <a:cxn ang="0">
                  <a:pos x="165" y="17"/>
                </a:cxn>
                <a:cxn ang="0">
                  <a:pos x="165" y="126"/>
                </a:cxn>
                <a:cxn ang="0">
                  <a:pos x="168" y="126"/>
                </a:cxn>
                <a:cxn ang="0">
                  <a:pos x="381" y="0"/>
                </a:cxn>
                <a:cxn ang="0">
                  <a:pos x="599"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3" name="Freeform 20"/>
            <p:cNvSpPr>
              <a:spLocks noSelect="1"/>
            </p:cNvSpPr>
            <p:nvPr/>
          </p:nvSpPr>
          <p:spPr bwMode="black">
            <a:xfrm>
              <a:off x="1541463" y="600076"/>
              <a:ext cx="127000" cy="163513"/>
            </a:xfrm>
            <a:custGeom>
              <a:avLst/>
              <a:gdLst/>
              <a:ahLst/>
              <a:cxnLst>
                <a:cxn ang="0">
                  <a:pos x="433" y="210"/>
                </a:cxn>
                <a:cxn ang="0">
                  <a:pos x="297" y="139"/>
                </a:cxn>
                <a:cxn ang="0">
                  <a:pos x="195" y="213"/>
                </a:cxn>
                <a:cxn ang="0">
                  <a:pos x="570" y="507"/>
                </a:cxn>
                <a:cxn ang="0">
                  <a:pos x="271" y="730"/>
                </a:cxn>
                <a:cxn ang="0">
                  <a:pos x="0" y="623"/>
                </a:cxn>
                <a:cxn ang="0">
                  <a:pos x="116" y="514"/>
                </a:cxn>
                <a:cxn ang="0">
                  <a:pos x="281" y="600"/>
                </a:cxn>
                <a:cxn ang="0">
                  <a:pos x="397" y="520"/>
                </a:cxn>
                <a:cxn ang="0">
                  <a:pos x="21" y="224"/>
                </a:cxn>
                <a:cxn ang="0">
                  <a:pos x="301" y="0"/>
                </a:cxn>
                <a:cxn ang="0">
                  <a:pos x="549" y="106"/>
                </a:cxn>
                <a:cxn ang="0">
                  <a:pos x="433" y="210"/>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4" name="Freeform 21"/>
            <p:cNvSpPr>
              <a:spLocks noSelect="1"/>
            </p:cNvSpPr>
            <p:nvPr/>
          </p:nvSpPr>
          <p:spPr bwMode="black">
            <a:xfrm>
              <a:off x="1679575" y="560388"/>
              <a:ext cx="114300" cy="203200"/>
            </a:xfrm>
            <a:custGeom>
              <a:avLst/>
              <a:gdLst/>
              <a:ahLst/>
              <a:cxnLst>
                <a:cxn ang="0">
                  <a:pos x="0" y="349"/>
                </a:cxn>
                <a:cxn ang="0">
                  <a:pos x="0" y="201"/>
                </a:cxn>
                <a:cxn ang="0">
                  <a:pos x="143" y="201"/>
                </a:cxn>
                <a:cxn ang="0">
                  <a:pos x="143" y="0"/>
                </a:cxn>
                <a:cxn ang="0">
                  <a:pos x="317" y="0"/>
                </a:cxn>
                <a:cxn ang="0">
                  <a:pos x="317" y="201"/>
                </a:cxn>
                <a:cxn ang="0">
                  <a:pos x="509" y="201"/>
                </a:cxn>
                <a:cxn ang="0">
                  <a:pos x="509" y="349"/>
                </a:cxn>
                <a:cxn ang="0">
                  <a:pos x="317" y="349"/>
                </a:cxn>
                <a:cxn ang="0">
                  <a:pos x="317" y="653"/>
                </a:cxn>
                <a:cxn ang="0">
                  <a:pos x="414" y="766"/>
                </a:cxn>
                <a:cxn ang="0">
                  <a:pos x="509" y="744"/>
                </a:cxn>
                <a:cxn ang="0">
                  <a:pos x="509" y="891"/>
                </a:cxn>
                <a:cxn ang="0">
                  <a:pos x="371" y="914"/>
                </a:cxn>
                <a:cxn ang="0">
                  <a:pos x="143" y="668"/>
                </a:cxn>
                <a:cxn ang="0">
                  <a:pos x="143" y="349"/>
                </a:cxn>
                <a:cxn ang="0">
                  <a:pos x="0" y="349"/>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5" name="Freeform 22"/>
            <p:cNvSpPr>
              <a:spLocks noSelect="1"/>
            </p:cNvSpPr>
            <p:nvPr/>
          </p:nvSpPr>
          <p:spPr bwMode="black">
            <a:xfrm>
              <a:off x="1816100" y="600076"/>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6" name="Freeform 23"/>
            <p:cNvSpPr>
              <a:spLocks noSelect="1"/>
            </p:cNvSpPr>
            <p:nvPr/>
          </p:nvSpPr>
          <p:spPr bwMode="black">
            <a:xfrm>
              <a:off x="2009775" y="600076"/>
              <a:ext cx="98425" cy="160338"/>
            </a:xfrm>
            <a:custGeom>
              <a:avLst/>
              <a:gdLst/>
              <a:ahLst/>
              <a:cxnLst>
                <a:cxn ang="0">
                  <a:pos x="0" y="17"/>
                </a:cxn>
                <a:cxn ang="0">
                  <a:pos x="174" y="17"/>
                </a:cxn>
                <a:cxn ang="0">
                  <a:pos x="174" y="127"/>
                </a:cxn>
                <a:cxn ang="0">
                  <a:pos x="177" y="127"/>
                </a:cxn>
                <a:cxn ang="0">
                  <a:pos x="383" y="0"/>
                </a:cxn>
                <a:cxn ang="0">
                  <a:pos x="445" y="10"/>
                </a:cxn>
                <a:cxn ang="0">
                  <a:pos x="445" y="178"/>
                </a:cxn>
                <a:cxn ang="0">
                  <a:pos x="361" y="165"/>
                </a:cxn>
                <a:cxn ang="0">
                  <a:pos x="174" y="340"/>
                </a:cxn>
                <a:cxn ang="0">
                  <a:pos x="174" y="713"/>
                </a:cxn>
                <a:cxn ang="0">
                  <a:pos x="0" y="713"/>
                </a:cxn>
                <a:cxn ang="0">
                  <a:pos x="0" y="17"/>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7" name="Freeform 24"/>
            <p:cNvSpPr>
              <a:spLocks noSelect="1"/>
            </p:cNvSpPr>
            <p:nvPr/>
          </p:nvSpPr>
          <p:spPr bwMode="black">
            <a:xfrm>
              <a:off x="2122488" y="515938"/>
              <a:ext cx="166688" cy="247650"/>
            </a:xfrm>
            <a:custGeom>
              <a:avLst/>
              <a:gdLst/>
              <a:ahLst/>
              <a:cxnLst>
                <a:cxn ang="0">
                  <a:pos x="585" y="991"/>
                </a:cxn>
                <a:cxn ang="0">
                  <a:pos x="582" y="991"/>
                </a:cxn>
                <a:cxn ang="0">
                  <a:pos x="343" y="1113"/>
                </a:cxn>
                <a:cxn ang="0">
                  <a:pos x="0" y="748"/>
                </a:cxn>
                <a:cxn ang="0">
                  <a:pos x="336" y="383"/>
                </a:cxn>
                <a:cxn ang="0">
                  <a:pos x="572" y="489"/>
                </a:cxn>
                <a:cxn ang="0">
                  <a:pos x="576" y="489"/>
                </a:cxn>
                <a:cxn ang="0">
                  <a:pos x="576" y="0"/>
                </a:cxn>
                <a:cxn ang="0">
                  <a:pos x="750" y="0"/>
                </a:cxn>
                <a:cxn ang="0">
                  <a:pos x="750" y="1096"/>
                </a:cxn>
                <a:cxn ang="0">
                  <a:pos x="585" y="1096"/>
                </a:cxn>
                <a:cxn ang="0">
                  <a:pos x="585" y="991"/>
                </a:cxn>
                <a:cxn ang="0">
                  <a:pos x="378" y="956"/>
                </a:cxn>
                <a:cxn ang="0">
                  <a:pos x="582" y="748"/>
                </a:cxn>
                <a:cxn ang="0">
                  <a:pos x="378" y="539"/>
                </a:cxn>
                <a:cxn ang="0">
                  <a:pos x="174" y="748"/>
                </a:cxn>
                <a:cxn ang="0">
                  <a:pos x="378" y="956"/>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8" name="Freeform 25"/>
            <p:cNvSpPr>
              <a:spLocks noSelect="1"/>
            </p:cNvSpPr>
            <p:nvPr/>
          </p:nvSpPr>
          <p:spPr bwMode="black">
            <a:xfrm>
              <a:off x="2322513" y="600076"/>
              <a:ext cx="142875" cy="163513"/>
            </a:xfrm>
            <a:custGeom>
              <a:avLst/>
              <a:gdLst/>
              <a:ahLst/>
              <a:cxnLst>
                <a:cxn ang="0">
                  <a:pos x="481" y="617"/>
                </a:cxn>
                <a:cxn ang="0">
                  <a:pos x="477" y="617"/>
                </a:cxn>
                <a:cxn ang="0">
                  <a:pos x="254" y="730"/>
                </a:cxn>
                <a:cxn ang="0">
                  <a:pos x="0" y="521"/>
                </a:cxn>
                <a:cxn ang="0">
                  <a:pos x="437" y="279"/>
                </a:cxn>
                <a:cxn ang="0">
                  <a:pos x="481" y="279"/>
                </a:cxn>
                <a:cxn ang="0">
                  <a:pos x="481" y="261"/>
                </a:cxn>
                <a:cxn ang="0">
                  <a:pos x="322" y="130"/>
                </a:cxn>
                <a:cxn ang="0">
                  <a:pos x="136" y="203"/>
                </a:cxn>
                <a:cxn ang="0">
                  <a:pos x="45" y="111"/>
                </a:cxn>
                <a:cxn ang="0">
                  <a:pos x="340" y="0"/>
                </a:cxn>
                <a:cxn ang="0">
                  <a:pos x="637" y="313"/>
                </a:cxn>
                <a:cxn ang="0">
                  <a:pos x="637" y="713"/>
                </a:cxn>
                <a:cxn ang="0">
                  <a:pos x="481" y="713"/>
                </a:cxn>
                <a:cxn ang="0">
                  <a:pos x="481" y="617"/>
                </a:cxn>
                <a:cxn ang="0">
                  <a:pos x="471" y="401"/>
                </a:cxn>
                <a:cxn ang="0">
                  <a:pos x="435" y="401"/>
                </a:cxn>
                <a:cxn ang="0">
                  <a:pos x="174" y="508"/>
                </a:cxn>
                <a:cxn ang="0">
                  <a:pos x="295" y="600"/>
                </a:cxn>
                <a:cxn ang="0">
                  <a:pos x="471" y="440"/>
                </a:cxn>
                <a:cxn ang="0">
                  <a:pos x="471" y="40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9" name="Freeform 26"/>
            <p:cNvSpPr>
              <a:spLocks noSelect="1"/>
            </p:cNvSpPr>
            <p:nvPr/>
          </p:nvSpPr>
          <p:spPr bwMode="black">
            <a:xfrm>
              <a:off x="2505075" y="600076"/>
              <a:ext cx="241300" cy="160338"/>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2" name="Titel 1"/>
          <p:cNvSpPr>
            <a:spLocks noGrp="1" noSelect="1"/>
          </p:cNvSpPr>
          <p:nvPr userDrawn="1">
            <p:ph type="ctrTitle" hasCustomPrompt="1"/>
          </p:nvPr>
        </p:nvSpPr>
        <p:spPr bwMode="gray">
          <a:xfrm>
            <a:off x="981045" y="1465791"/>
            <a:ext cx="7344000" cy="1530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noSelect="1"/>
          </p:cNvSpPr>
          <p:nvPr userDrawn="1">
            <p:ph type="subTitle" idx="1" hasCustomPrompt="1"/>
          </p:nvPr>
        </p:nvSpPr>
        <p:spPr bwMode="gray">
          <a:xfrm>
            <a:off x="981045" y="3003156"/>
            <a:ext cx="7344000" cy="14605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noSelect="1"/>
          </p:cNvSpPr>
          <p:nvPr userDrawn="1">
            <p:ph type="dt" sz="half" idx="10"/>
          </p:nvPr>
        </p:nvSpPr>
        <p:spPr bwMode="gray">
          <a:xfrm>
            <a:off x="887100" y="5297509"/>
            <a:ext cx="2133600" cy="304271"/>
          </a:xfrm>
          <a:prstGeom prst="rect">
            <a:avLst/>
          </a:prstGeom>
        </p:spPr>
        <p:txBody>
          <a:bodyPr/>
          <a:lstStyle>
            <a:lvl1pPr algn="l">
              <a:defRPr sz="1750" b="1">
                <a:solidFill>
                  <a:schemeClr val="bg1"/>
                </a:solidFill>
              </a:defRPr>
            </a:lvl1pPr>
          </a:lstStyle>
          <a:p>
            <a:fld id="{2B73D82E-34C7-4443-9795-4B5B5DED72AE}" type="datetime1">
              <a:rPr lang="nl-NL" noProof="1" smtClean="0"/>
              <a:t>5-2-2018</a:t>
            </a:fld>
            <a:endParaRPr lang="nl-NL" noProof="1"/>
          </a:p>
        </p:txBody>
      </p:sp>
      <p:sp>
        <p:nvSpPr>
          <p:cNvPr id="33" name="Afgeronde rechthoek 32"/>
          <p:cNvSpPr>
            <a:spLocks noSelect="1"/>
          </p:cNvSpPr>
          <p:nvPr userDrawn="1"/>
        </p:nvSpPr>
        <p:spPr bwMode="gray">
          <a:xfrm>
            <a:off x="-1731443" y="82131"/>
            <a:ext cx="1609522" cy="397553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1000" noProof="1" smtClean="0">
                <a:solidFill>
                  <a:schemeClr val="tx1"/>
                </a:solidFill>
              </a:rPr>
              <a:t>Deze dia  is zo gemaakt dat je zelf een afbeelding kan invoegen. </a:t>
            </a:r>
          </a:p>
          <a:p>
            <a:pPr algn="l"/>
            <a:endParaRPr lang="nl-NL" sz="1000" noProof="1" smtClean="0">
              <a:solidFill>
                <a:schemeClr val="tx1"/>
              </a:solidFill>
            </a:endParaRPr>
          </a:p>
          <a:p>
            <a:pPr algn="l"/>
            <a:r>
              <a:rPr lang="nl-NL" sz="1000" noProof="1" smtClean="0">
                <a:solidFill>
                  <a:schemeClr val="tx1"/>
                </a:solidFill>
              </a:rPr>
              <a:t>Klik met de rechtermuisknop in de achtergrond en kies Achtergrond opmaken. Klik op Opvulling met figuur of bitmappatroon en dan op Invoegen uit bestand. Kies de afbeelding en klik op Invoegen en Sluiten.</a:t>
            </a:r>
          </a:p>
          <a:p>
            <a:pPr algn="l"/>
            <a:endParaRPr lang="nl-NL" sz="1000" noProof="1" smtClean="0">
              <a:solidFill>
                <a:schemeClr val="tx1"/>
              </a:solidFill>
            </a:endParaRPr>
          </a:p>
          <a:p>
            <a:pPr algn="l"/>
            <a:r>
              <a:rPr lang="nl-NL" sz="1000" noProof="1" smtClean="0">
                <a:solidFill>
                  <a:schemeClr val="tx1"/>
                </a:solidFill>
              </a:rPr>
              <a:t>Klik niet op Overal toepassen omdat de afbeelding dan op alle dia’s komt. Met ctrl + z kan je dit ongedaan maken.</a:t>
            </a:r>
          </a:p>
          <a:p>
            <a:pPr algn="l"/>
            <a:endParaRPr lang="nl-NL" sz="1000" noProof="1" smtClean="0">
              <a:solidFill>
                <a:schemeClr val="tx1"/>
              </a:solidFill>
            </a:endParaRPr>
          </a:p>
          <a:p>
            <a:pPr algn="l"/>
            <a:r>
              <a:rPr lang="nl-NL" sz="1000" noProof="1" smtClean="0">
                <a:solidFill>
                  <a:schemeClr val="tx1"/>
                </a:solidFill>
              </a:rPr>
              <a:t>Voor het mooiste resultaat is de beeldverhouding 1024 x 768 pixels. Het beeld blijft dan scherp en vervormt niet.</a:t>
            </a:r>
          </a:p>
          <a:p>
            <a:pPr algn="l"/>
            <a:endParaRPr lang="nl-NL" sz="1000" noProof="1">
              <a:solidFill>
                <a:schemeClr val="tx1"/>
              </a:solidFil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lvl1pPr>
              <a:defRPr/>
            </a:lvl1pPr>
          </a:lstStyle>
          <a:p>
            <a:r>
              <a:rPr lang="nl-NL" noProof="1" smtClean="0"/>
              <a:t>Titel</a:t>
            </a:r>
            <a:endParaRPr lang="nl-NL" noProof="1"/>
          </a:p>
        </p:txBody>
      </p:sp>
      <p:sp>
        <p:nvSpPr>
          <p:cNvPr id="3" name="Tijdelijke aanduiding voor datum 2"/>
          <p:cNvSpPr>
            <a:spLocks noGrp="1" noSelect="1"/>
          </p:cNvSpPr>
          <p:nvPr>
            <p:ph type="dt" sz="half" idx="10"/>
          </p:nvPr>
        </p:nvSpPr>
        <p:spPr bwMode="gray"/>
        <p:txBody>
          <a:bodyPr/>
          <a:lstStyle/>
          <a:p>
            <a:fld id="{1A77BA14-42C5-46AA-9FAD-892BA193696F}" type="datetime1">
              <a:rPr lang="nl-NL" smtClean="0"/>
              <a:t>5-2-2018</a:t>
            </a:fld>
            <a:endParaRPr lang="nl-NL" dirty="0"/>
          </a:p>
        </p:txBody>
      </p:sp>
      <p:sp>
        <p:nvSpPr>
          <p:cNvPr id="4" name="Tijdelijke aanduiding voor voettekst 3"/>
          <p:cNvSpPr>
            <a:spLocks noGrp="1" noSelect="1"/>
          </p:cNvSpPr>
          <p:nvPr>
            <p:ph type="ftr" sz="quarter" idx="11"/>
          </p:nvPr>
        </p:nvSpPr>
        <p:spPr bwMode="gray"/>
        <p:txBody>
          <a:bodyPr/>
          <a:lstStyle/>
          <a:p>
            <a:r>
              <a:rPr lang="nl-NL" dirty="0" smtClean="0"/>
              <a:t>Via Invoegen | Koptekst en voettekst kunt u de tekst wijzigen</a:t>
            </a:r>
            <a:endParaRPr lang="nl-NL" dirty="0"/>
          </a:p>
        </p:txBody>
      </p:sp>
      <p:sp>
        <p:nvSpPr>
          <p:cNvPr id="5" name="Tijdelijke aanduiding voor dianummer 4"/>
          <p:cNvSpPr>
            <a:spLocks noGrp="1" noSelect="1"/>
          </p:cNvSpPr>
          <p:nvPr>
            <p:ph type="sldNum" sz="quarter" idx="12"/>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
        <p:nvSpPr>
          <p:cNvPr id="2" name="Tijdelijke aanduiding voor datum 1"/>
          <p:cNvSpPr>
            <a:spLocks noGrp="1" noSelect="1"/>
          </p:cNvSpPr>
          <p:nvPr>
            <p:ph type="dt" sz="half" idx="10"/>
          </p:nvPr>
        </p:nvSpPr>
        <p:spPr bwMode="gray"/>
        <p:txBody>
          <a:bodyPr/>
          <a:lstStyle/>
          <a:p>
            <a:fld id="{DD87E8CE-33A9-43EE-B25B-F09963B573BA}" type="datetime1">
              <a:rPr lang="nl-NL" smtClean="0"/>
              <a:t>5-2-2018</a:t>
            </a:fld>
            <a:endParaRPr lang="nl-NL" dirty="0"/>
          </a:p>
        </p:txBody>
      </p:sp>
      <p:sp>
        <p:nvSpPr>
          <p:cNvPr id="3" name="Tijdelijke aanduiding voor voettekst 2"/>
          <p:cNvSpPr>
            <a:spLocks noGrp="1" noSelect="1"/>
          </p:cNvSpPr>
          <p:nvPr>
            <p:ph type="ftr" sz="quarter" idx="11"/>
          </p:nvPr>
        </p:nvSpPr>
        <p:spPr bwMode="gray"/>
        <p:txBody>
          <a:bodyPr/>
          <a:lstStyle/>
          <a:p>
            <a:r>
              <a:rPr lang="nl-NL" dirty="0" smtClean="0"/>
              <a:t>Via Invoegen | Koptekst en voettekst kunt u de tekst wijzigen</a:t>
            </a:r>
            <a:endParaRPr lang="nl-NL" dirty="0"/>
          </a:p>
        </p:txBody>
      </p:sp>
      <p:sp>
        <p:nvSpPr>
          <p:cNvPr id="4" name="Tijdelijke aanduiding voor dianummer 3"/>
          <p:cNvSpPr>
            <a:spLocks noGrp="1" noSelect="1"/>
          </p:cNvSpPr>
          <p:nvPr>
            <p:ph type="sldNum" sz="quarter" idx="12"/>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noSelect="1"/>
          </p:cNvSpPr>
          <p:nvPr>
            <p:ph type="dt" sz="half" idx="10"/>
          </p:nvPr>
        </p:nvSpPr>
        <p:spPr bwMode="gray"/>
        <p:txBody>
          <a:bodyPr/>
          <a:lstStyle/>
          <a:p>
            <a:fld id="{D1BCA4B4-8389-46FE-AE0C-0A1FAFD8F720}" type="datetime1">
              <a:rPr lang="nl-NL" smtClean="0"/>
              <a:t>5-2-2018</a:t>
            </a:fld>
            <a:endParaRPr lang="nl-NL" dirty="0"/>
          </a:p>
        </p:txBody>
      </p:sp>
      <p:sp>
        <p:nvSpPr>
          <p:cNvPr id="3" name="Tijdelijke aanduiding voor voettekst 2"/>
          <p:cNvSpPr>
            <a:spLocks noGrp="1" noSelect="1"/>
          </p:cNvSpPr>
          <p:nvPr>
            <p:ph type="ftr" sz="quarter" idx="11"/>
          </p:nvPr>
        </p:nvSpPr>
        <p:spPr bwMode="gray"/>
        <p:txBody>
          <a:bodyPr/>
          <a:lstStyle/>
          <a:p>
            <a:r>
              <a:rPr lang="nl-NL" dirty="0" smtClean="0"/>
              <a:t>Via Invoegen | Koptekst en voettekst kunt u de tekst wijzigen</a:t>
            </a:r>
            <a:endParaRPr lang="nl-NL" dirty="0"/>
          </a:p>
        </p:txBody>
      </p:sp>
      <p:sp>
        <p:nvSpPr>
          <p:cNvPr id="4" name="Tijdelijke aanduiding voor dianummer 3"/>
          <p:cNvSpPr>
            <a:spLocks noGrp="1" noSelect="1"/>
          </p:cNvSpPr>
          <p:nvPr>
            <p:ph type="sldNum" sz="quarter" idx="12"/>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lvl1pPr>
              <a:defRPr/>
            </a:lvl1pPr>
          </a:lstStyle>
          <a:p>
            <a:r>
              <a:rPr lang="nl-NL" noProof="1" smtClean="0"/>
              <a:t>Titel</a:t>
            </a:r>
            <a:endParaRPr lang="nl-NL" noProof="1"/>
          </a:p>
        </p:txBody>
      </p:sp>
      <p:sp>
        <p:nvSpPr>
          <p:cNvPr id="3" name="Tijdelijke aanduiding voor inhoud 2"/>
          <p:cNvSpPr>
            <a:spLocks noGrp="1" noSelect="1"/>
          </p:cNvSpPr>
          <p:nvPr>
            <p:ph idx="1"/>
          </p:nvPr>
        </p:nvSpPr>
        <p:spPr bwMode="gray"/>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4" name="Tijdelijke aanduiding voor datum 3"/>
          <p:cNvSpPr>
            <a:spLocks noGrp="1" noSelect="1"/>
          </p:cNvSpPr>
          <p:nvPr>
            <p:ph type="dt" sz="half" idx="10"/>
          </p:nvPr>
        </p:nvSpPr>
        <p:spPr bwMode="gray"/>
        <p:txBody>
          <a:bodyPr/>
          <a:lstStyle/>
          <a:p>
            <a:fld id="{71936F60-D347-4247-AE22-ECCF67410F82}" type="datetime1">
              <a:rPr lang="nl-NL" smtClean="0"/>
              <a:t>5-2-2018</a:t>
            </a:fld>
            <a:endParaRPr lang="nl-NL" dirty="0"/>
          </a:p>
        </p:txBody>
      </p:sp>
      <p:sp>
        <p:nvSpPr>
          <p:cNvPr id="5" name="Tijdelijke aanduiding voor voettekst 4"/>
          <p:cNvSpPr>
            <a:spLocks noGrp="1" noSelect="1"/>
          </p:cNvSpPr>
          <p:nvPr>
            <p:ph type="ftr" sz="quarter" idx="11"/>
          </p:nvPr>
        </p:nvSpPr>
        <p:spPr bwMode="gray"/>
        <p:txBody>
          <a:bodyPr/>
          <a:lstStyle/>
          <a:p>
            <a:r>
              <a:rPr lang="nl-NL" dirty="0" smtClean="0"/>
              <a:t>Via Invoegen | Koptekst en voettekst kunt u de tekst wijzigen</a:t>
            </a:r>
            <a:endParaRPr lang="nl-NL" dirty="0"/>
          </a:p>
        </p:txBody>
      </p:sp>
      <p:sp>
        <p:nvSpPr>
          <p:cNvPr id="6" name="Tijdelijke aanduiding voor dianummer 5"/>
          <p:cNvSpPr>
            <a:spLocks noGrp="1" noSelect="1"/>
          </p:cNvSpPr>
          <p:nvPr>
            <p:ph type="sldNum" sz="quarter" idx="12"/>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 rood">
    <p:spTree>
      <p:nvGrpSpPr>
        <p:cNvPr id="1" name=""/>
        <p:cNvGrpSpPr/>
        <p:nvPr/>
      </p:nvGrpSpPr>
      <p:grpSpPr>
        <a:xfrm>
          <a:off x="0" y="0"/>
          <a:ext cx="0" cy="0"/>
          <a:chOff x="0" y="0"/>
          <a:chExt cx="0" cy="0"/>
        </a:xfrm>
      </p:grpSpPr>
      <p:sp>
        <p:nvSpPr>
          <p:cNvPr id="9" name="Rectangle 5"/>
          <p:cNvSpPr>
            <a:spLocks noSelect="1" noChangeArrowheads="1"/>
          </p:cNvSpPr>
          <p:nvPr/>
        </p:nvSpPr>
        <p:spPr bwMode="ltGray">
          <a:xfrm>
            <a:off x="0" y="2"/>
            <a:ext cx="9137650" cy="5712354"/>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dirty="0"/>
          </a:p>
        </p:txBody>
      </p:sp>
      <p:sp>
        <p:nvSpPr>
          <p:cNvPr id="10" name="Rectangle 6"/>
          <p:cNvSpPr>
            <a:spLocks noSelect="1" noChangeArrowheads="1"/>
          </p:cNvSpPr>
          <p:nvPr/>
        </p:nvSpPr>
        <p:spPr bwMode="white">
          <a:xfrm>
            <a:off x="0" y="1324"/>
            <a:ext cx="787400" cy="571235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dirty="0"/>
          </a:p>
        </p:txBody>
      </p:sp>
      <p:grpSp>
        <p:nvGrpSpPr>
          <p:cNvPr id="5" name="Groep 4"/>
          <p:cNvGrpSpPr>
            <a:grpSpLocks noSelect="1"/>
          </p:cNvGrpSpPr>
          <p:nvPr userDrawn="1"/>
        </p:nvGrpSpPr>
        <p:grpSpPr bwMode="black">
          <a:xfrm>
            <a:off x="182563" y="136261"/>
            <a:ext cx="2563812" cy="1206500"/>
            <a:chOff x="182563" y="163513"/>
            <a:chExt cx="2563812" cy="1447800"/>
          </a:xfrm>
        </p:grpSpPr>
        <p:sp>
          <p:nvSpPr>
            <p:cNvPr id="11"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 name="Freeform 10"/>
            <p:cNvSpPr>
              <a:spLocks noSelect="1"/>
            </p:cNvSpPr>
            <p:nvPr/>
          </p:nvSpPr>
          <p:spPr bwMode="black">
            <a:xfrm>
              <a:off x="1031875" y="184151"/>
              <a:ext cx="214313" cy="241300"/>
            </a:xfrm>
            <a:custGeom>
              <a:avLst/>
              <a:gdLst/>
              <a:ahLst/>
              <a:cxnLst>
                <a:cxn ang="0">
                  <a:pos x="966" y="976"/>
                </a:cxn>
                <a:cxn ang="0">
                  <a:pos x="542" y="1077"/>
                </a:cxn>
                <a:cxn ang="0">
                  <a:pos x="0" y="543"/>
                </a:cxn>
                <a:cxn ang="0">
                  <a:pos x="542" y="0"/>
                </a:cxn>
                <a:cxn ang="0">
                  <a:pos x="946" y="129"/>
                </a:cxn>
                <a:cxn ang="0">
                  <a:pos x="811" y="265"/>
                </a:cxn>
                <a:cxn ang="0">
                  <a:pos x="543" y="165"/>
                </a:cxn>
                <a:cxn ang="0">
                  <a:pos x="191" y="531"/>
                </a:cxn>
                <a:cxn ang="0">
                  <a:pos x="543" y="912"/>
                </a:cxn>
                <a:cxn ang="0">
                  <a:pos x="784" y="859"/>
                </a:cxn>
                <a:cxn ang="0">
                  <a:pos x="784" y="617"/>
                </a:cxn>
                <a:cxn ang="0">
                  <a:pos x="574" y="617"/>
                </a:cxn>
                <a:cxn ang="0">
                  <a:pos x="574" y="452"/>
                </a:cxn>
                <a:cxn ang="0">
                  <a:pos x="966" y="452"/>
                </a:cxn>
                <a:cxn ang="0">
                  <a:pos x="966" y="976"/>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5" name="Freeform 11"/>
            <p:cNvSpPr>
              <a:spLocks noSelect="1"/>
            </p:cNvSpPr>
            <p:nvPr/>
          </p:nvSpPr>
          <p:spPr bwMode="black">
            <a:xfrm>
              <a:off x="1284288" y="260351"/>
              <a:ext cx="157163" cy="163513"/>
            </a:xfrm>
            <a:custGeom>
              <a:avLst/>
              <a:gdLst/>
              <a:ahLst/>
              <a:cxnLst>
                <a:cxn ang="0">
                  <a:pos x="174" y="426"/>
                </a:cxn>
                <a:cxn ang="0">
                  <a:pos x="361"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6" name="Freeform 12"/>
            <p:cNvSpPr>
              <a:spLocks noSelect="1"/>
            </p:cNvSpPr>
            <p:nvPr/>
          </p:nvSpPr>
          <p:spPr bwMode="black">
            <a:xfrm>
              <a:off x="1476375" y="260351"/>
              <a:ext cx="239713" cy="158750"/>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2"/>
                </a:cxn>
                <a:cxn ang="0">
                  <a:pos x="904" y="712"/>
                </a:cxn>
                <a:cxn ang="0">
                  <a:pos x="904" y="318"/>
                </a:cxn>
                <a:cxn ang="0">
                  <a:pos x="775" y="156"/>
                </a:cxn>
                <a:cxn ang="0">
                  <a:pos x="626" y="336"/>
                </a:cxn>
                <a:cxn ang="0">
                  <a:pos x="626" y="712"/>
                </a:cxn>
                <a:cxn ang="0">
                  <a:pos x="452" y="712"/>
                </a:cxn>
                <a:cxn ang="0">
                  <a:pos x="452" y="298"/>
                </a:cxn>
                <a:cxn ang="0">
                  <a:pos x="333" y="156"/>
                </a:cxn>
                <a:cxn ang="0">
                  <a:pos x="174" y="333"/>
                </a:cxn>
                <a:cxn ang="0">
                  <a:pos x="174" y="712"/>
                </a:cxn>
                <a:cxn ang="0">
                  <a:pos x="0" y="712"/>
                </a:cxn>
                <a:cxn ang="0">
                  <a:pos x="0" y="17"/>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7" name="Freeform 13"/>
            <p:cNvSpPr>
              <a:spLocks noSelect="1"/>
            </p:cNvSpPr>
            <p:nvPr/>
          </p:nvSpPr>
          <p:spPr bwMode="black">
            <a:xfrm>
              <a:off x="1751013" y="260351"/>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8" name="Freeform 14"/>
            <p:cNvSpPr>
              <a:spLocks noSelect="1"/>
            </p:cNvSpPr>
            <p:nvPr/>
          </p:nvSpPr>
          <p:spPr bwMode="black">
            <a:xfrm>
              <a:off x="1936750" y="260351"/>
              <a:ext cx="157163" cy="163513"/>
            </a:xfrm>
            <a:custGeom>
              <a:avLst/>
              <a:gdLst/>
              <a:ahLst/>
              <a:cxnLst>
                <a:cxn ang="0">
                  <a:pos x="174" y="426"/>
                </a:cxn>
                <a:cxn ang="0">
                  <a:pos x="360"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9" name="Freeform 15"/>
            <p:cNvSpPr>
              <a:spLocks noSelect="1"/>
            </p:cNvSpPr>
            <p:nvPr/>
          </p:nvSpPr>
          <p:spPr bwMode="black">
            <a:xfrm>
              <a:off x="2128838" y="260351"/>
              <a:ext cx="142875" cy="158750"/>
            </a:xfrm>
            <a:custGeom>
              <a:avLst/>
              <a:gdLst/>
              <a:ahLst/>
              <a:cxnLst>
                <a:cxn ang="0">
                  <a:pos x="0" y="17"/>
                </a:cxn>
                <a:cxn ang="0">
                  <a:pos x="165" y="17"/>
                </a:cxn>
                <a:cxn ang="0">
                  <a:pos x="165" y="129"/>
                </a:cxn>
                <a:cxn ang="0">
                  <a:pos x="168" y="129"/>
                </a:cxn>
                <a:cxn ang="0">
                  <a:pos x="381" y="0"/>
                </a:cxn>
                <a:cxn ang="0">
                  <a:pos x="635" y="273"/>
                </a:cxn>
                <a:cxn ang="0">
                  <a:pos x="635" y="712"/>
                </a:cxn>
                <a:cxn ang="0">
                  <a:pos x="461" y="712"/>
                </a:cxn>
                <a:cxn ang="0">
                  <a:pos x="461" y="360"/>
                </a:cxn>
                <a:cxn ang="0">
                  <a:pos x="333" y="156"/>
                </a:cxn>
                <a:cxn ang="0">
                  <a:pos x="174" y="333"/>
                </a:cxn>
                <a:cxn ang="0">
                  <a:pos x="174" y="712"/>
                </a:cxn>
                <a:cxn ang="0">
                  <a:pos x="0" y="712"/>
                </a:cxn>
                <a:cxn ang="0">
                  <a:pos x="0" y="1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0" name="Freeform 16"/>
            <p:cNvSpPr>
              <a:spLocks noSelect="1"/>
            </p:cNvSpPr>
            <p:nvPr/>
          </p:nvSpPr>
          <p:spPr bwMode="black">
            <a:xfrm>
              <a:off x="2297113" y="219076"/>
              <a:ext cx="112713" cy="204788"/>
            </a:xfrm>
            <a:custGeom>
              <a:avLst/>
              <a:gdLst/>
              <a:ahLst/>
              <a:cxnLst>
                <a:cxn ang="0">
                  <a:pos x="0" y="349"/>
                </a:cxn>
                <a:cxn ang="0">
                  <a:pos x="0" y="201"/>
                </a:cxn>
                <a:cxn ang="0">
                  <a:pos x="143" y="201"/>
                </a:cxn>
                <a:cxn ang="0">
                  <a:pos x="143" y="0"/>
                </a:cxn>
                <a:cxn ang="0">
                  <a:pos x="317" y="0"/>
                </a:cxn>
                <a:cxn ang="0">
                  <a:pos x="317" y="201"/>
                </a:cxn>
                <a:cxn ang="0">
                  <a:pos x="508" y="201"/>
                </a:cxn>
                <a:cxn ang="0">
                  <a:pos x="508" y="349"/>
                </a:cxn>
                <a:cxn ang="0">
                  <a:pos x="317" y="349"/>
                </a:cxn>
                <a:cxn ang="0">
                  <a:pos x="317" y="653"/>
                </a:cxn>
                <a:cxn ang="0">
                  <a:pos x="414" y="766"/>
                </a:cxn>
                <a:cxn ang="0">
                  <a:pos x="508" y="744"/>
                </a:cxn>
                <a:cxn ang="0">
                  <a:pos x="508" y="891"/>
                </a:cxn>
                <a:cxn ang="0">
                  <a:pos x="371" y="914"/>
                </a:cxn>
                <a:cxn ang="0">
                  <a:pos x="143" y="668"/>
                </a:cxn>
                <a:cxn ang="0">
                  <a:pos x="143" y="349"/>
                </a:cxn>
                <a:cxn ang="0">
                  <a:pos x="0" y="349"/>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1" name="Freeform 17"/>
            <p:cNvSpPr>
              <a:spLocks noSelect="1"/>
            </p:cNvSpPr>
            <p:nvPr/>
          </p:nvSpPr>
          <p:spPr bwMode="black">
            <a:xfrm>
              <a:off x="2433638" y="260351"/>
              <a:ext cx="157163" cy="163513"/>
            </a:xfrm>
            <a:custGeom>
              <a:avLst/>
              <a:gdLst/>
              <a:ahLst/>
              <a:cxnLst>
                <a:cxn ang="0">
                  <a:pos x="173" y="426"/>
                </a:cxn>
                <a:cxn ang="0">
                  <a:pos x="360" y="591"/>
                </a:cxn>
                <a:cxn ang="0">
                  <a:pos x="547" y="497"/>
                </a:cxn>
                <a:cxn ang="0">
                  <a:pos x="672" y="591"/>
                </a:cxn>
                <a:cxn ang="0">
                  <a:pos x="378" y="730"/>
                </a:cxn>
                <a:cxn ang="0">
                  <a:pos x="0" y="365"/>
                </a:cxn>
                <a:cxn ang="0">
                  <a:pos x="378" y="0"/>
                </a:cxn>
                <a:cxn ang="0">
                  <a:pos x="704" y="378"/>
                </a:cxn>
                <a:cxn ang="0">
                  <a:pos x="704" y="426"/>
                </a:cxn>
                <a:cxn ang="0">
                  <a:pos x="173" y="426"/>
                </a:cxn>
                <a:cxn ang="0">
                  <a:pos x="530" y="295"/>
                </a:cxn>
                <a:cxn ang="0">
                  <a:pos x="353" y="130"/>
                </a:cxn>
                <a:cxn ang="0">
                  <a:pos x="173" y="295"/>
                </a:cxn>
                <a:cxn ang="0">
                  <a:pos x="530" y="295"/>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2" name="Freeform 18"/>
            <p:cNvSpPr>
              <a:spLocks noSelect="1"/>
            </p:cNvSpPr>
            <p:nvPr/>
          </p:nvSpPr>
          <p:spPr bwMode="black">
            <a:xfrm>
              <a:off x="1017588" y="530226"/>
              <a:ext cx="233363" cy="230188"/>
            </a:xfrm>
            <a:custGeom>
              <a:avLst/>
              <a:gdLst/>
              <a:ahLst/>
              <a:cxnLst>
                <a:cxn ang="0">
                  <a:pos x="63" y="0"/>
                </a:cxn>
                <a:cxn ang="0">
                  <a:pos x="85" y="0"/>
                </a:cxn>
                <a:cxn ang="0">
                  <a:pos x="147" y="145"/>
                </a:cxn>
                <a:cxn ang="0">
                  <a:pos x="118" y="145"/>
                </a:cxn>
                <a:cxn ang="0">
                  <a:pos x="105" y="112"/>
                </a:cxn>
                <a:cxn ang="0">
                  <a:pos x="42" y="112"/>
                </a:cxn>
                <a:cxn ang="0">
                  <a:pos x="29" y="145"/>
                </a:cxn>
                <a:cxn ang="0">
                  <a:pos x="0" y="145"/>
                </a:cxn>
                <a:cxn ang="0">
                  <a:pos x="63" y="0"/>
                </a:cxn>
                <a:cxn ang="0">
                  <a:pos x="96" y="90"/>
                </a:cxn>
                <a:cxn ang="0">
                  <a:pos x="74" y="31"/>
                </a:cxn>
                <a:cxn ang="0">
                  <a:pos x="51" y="90"/>
                </a:cxn>
                <a:cxn ang="0">
                  <a:pos x="96" y="90"/>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3" name="Freeform 19"/>
            <p:cNvSpPr>
              <a:spLocks noSelect="1"/>
            </p:cNvSpPr>
            <p:nvPr/>
          </p:nvSpPr>
          <p:spPr bwMode="black">
            <a:xfrm>
              <a:off x="1271588" y="600076"/>
              <a:ext cx="241300" cy="160338"/>
            </a:xfrm>
            <a:custGeom>
              <a:avLst/>
              <a:gdLst/>
              <a:ahLst/>
              <a:cxnLst>
                <a:cxn ang="0">
                  <a:pos x="0" y="17"/>
                </a:cxn>
                <a:cxn ang="0">
                  <a:pos x="165" y="17"/>
                </a:cxn>
                <a:cxn ang="0">
                  <a:pos x="165" y="126"/>
                </a:cxn>
                <a:cxn ang="0">
                  <a:pos x="168" y="126"/>
                </a:cxn>
                <a:cxn ang="0">
                  <a:pos x="381" y="0"/>
                </a:cxn>
                <a:cxn ang="0">
                  <a:pos x="599"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4" name="Freeform 20"/>
            <p:cNvSpPr>
              <a:spLocks noSelect="1"/>
            </p:cNvSpPr>
            <p:nvPr/>
          </p:nvSpPr>
          <p:spPr bwMode="black">
            <a:xfrm>
              <a:off x="1541463" y="600076"/>
              <a:ext cx="127000" cy="163513"/>
            </a:xfrm>
            <a:custGeom>
              <a:avLst/>
              <a:gdLst/>
              <a:ahLst/>
              <a:cxnLst>
                <a:cxn ang="0">
                  <a:pos x="433" y="210"/>
                </a:cxn>
                <a:cxn ang="0">
                  <a:pos x="297" y="139"/>
                </a:cxn>
                <a:cxn ang="0">
                  <a:pos x="195" y="213"/>
                </a:cxn>
                <a:cxn ang="0">
                  <a:pos x="570" y="507"/>
                </a:cxn>
                <a:cxn ang="0">
                  <a:pos x="271" y="730"/>
                </a:cxn>
                <a:cxn ang="0">
                  <a:pos x="0" y="623"/>
                </a:cxn>
                <a:cxn ang="0">
                  <a:pos x="116" y="514"/>
                </a:cxn>
                <a:cxn ang="0">
                  <a:pos x="281" y="600"/>
                </a:cxn>
                <a:cxn ang="0">
                  <a:pos x="397" y="520"/>
                </a:cxn>
                <a:cxn ang="0">
                  <a:pos x="21" y="224"/>
                </a:cxn>
                <a:cxn ang="0">
                  <a:pos x="301" y="0"/>
                </a:cxn>
                <a:cxn ang="0">
                  <a:pos x="549" y="106"/>
                </a:cxn>
                <a:cxn ang="0">
                  <a:pos x="433" y="210"/>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5" name="Freeform 21"/>
            <p:cNvSpPr>
              <a:spLocks noSelect="1"/>
            </p:cNvSpPr>
            <p:nvPr/>
          </p:nvSpPr>
          <p:spPr bwMode="black">
            <a:xfrm>
              <a:off x="1679575" y="560388"/>
              <a:ext cx="114300" cy="203200"/>
            </a:xfrm>
            <a:custGeom>
              <a:avLst/>
              <a:gdLst/>
              <a:ahLst/>
              <a:cxnLst>
                <a:cxn ang="0">
                  <a:pos x="0" y="349"/>
                </a:cxn>
                <a:cxn ang="0">
                  <a:pos x="0" y="201"/>
                </a:cxn>
                <a:cxn ang="0">
                  <a:pos x="143" y="201"/>
                </a:cxn>
                <a:cxn ang="0">
                  <a:pos x="143" y="0"/>
                </a:cxn>
                <a:cxn ang="0">
                  <a:pos x="317" y="0"/>
                </a:cxn>
                <a:cxn ang="0">
                  <a:pos x="317" y="201"/>
                </a:cxn>
                <a:cxn ang="0">
                  <a:pos x="509" y="201"/>
                </a:cxn>
                <a:cxn ang="0">
                  <a:pos x="509" y="349"/>
                </a:cxn>
                <a:cxn ang="0">
                  <a:pos x="317" y="349"/>
                </a:cxn>
                <a:cxn ang="0">
                  <a:pos x="317" y="653"/>
                </a:cxn>
                <a:cxn ang="0">
                  <a:pos x="414" y="766"/>
                </a:cxn>
                <a:cxn ang="0">
                  <a:pos x="509" y="744"/>
                </a:cxn>
                <a:cxn ang="0">
                  <a:pos x="509" y="891"/>
                </a:cxn>
                <a:cxn ang="0">
                  <a:pos x="371" y="914"/>
                </a:cxn>
                <a:cxn ang="0">
                  <a:pos x="143" y="668"/>
                </a:cxn>
                <a:cxn ang="0">
                  <a:pos x="143" y="349"/>
                </a:cxn>
                <a:cxn ang="0">
                  <a:pos x="0" y="349"/>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6" name="Freeform 22"/>
            <p:cNvSpPr>
              <a:spLocks noSelect="1"/>
            </p:cNvSpPr>
            <p:nvPr/>
          </p:nvSpPr>
          <p:spPr bwMode="black">
            <a:xfrm>
              <a:off x="1816100" y="600076"/>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7" name="Freeform 23"/>
            <p:cNvSpPr>
              <a:spLocks noSelect="1"/>
            </p:cNvSpPr>
            <p:nvPr/>
          </p:nvSpPr>
          <p:spPr bwMode="black">
            <a:xfrm>
              <a:off x="2009775" y="600076"/>
              <a:ext cx="98425" cy="160338"/>
            </a:xfrm>
            <a:custGeom>
              <a:avLst/>
              <a:gdLst/>
              <a:ahLst/>
              <a:cxnLst>
                <a:cxn ang="0">
                  <a:pos x="0" y="17"/>
                </a:cxn>
                <a:cxn ang="0">
                  <a:pos x="174" y="17"/>
                </a:cxn>
                <a:cxn ang="0">
                  <a:pos x="174" y="127"/>
                </a:cxn>
                <a:cxn ang="0">
                  <a:pos x="177" y="127"/>
                </a:cxn>
                <a:cxn ang="0">
                  <a:pos x="383" y="0"/>
                </a:cxn>
                <a:cxn ang="0">
                  <a:pos x="445" y="10"/>
                </a:cxn>
                <a:cxn ang="0">
                  <a:pos x="445" y="178"/>
                </a:cxn>
                <a:cxn ang="0">
                  <a:pos x="361" y="165"/>
                </a:cxn>
                <a:cxn ang="0">
                  <a:pos x="174" y="340"/>
                </a:cxn>
                <a:cxn ang="0">
                  <a:pos x="174" y="713"/>
                </a:cxn>
                <a:cxn ang="0">
                  <a:pos x="0" y="713"/>
                </a:cxn>
                <a:cxn ang="0">
                  <a:pos x="0" y="17"/>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8" name="Freeform 24"/>
            <p:cNvSpPr>
              <a:spLocks noSelect="1"/>
            </p:cNvSpPr>
            <p:nvPr/>
          </p:nvSpPr>
          <p:spPr bwMode="black">
            <a:xfrm>
              <a:off x="2122488" y="515938"/>
              <a:ext cx="166688" cy="247650"/>
            </a:xfrm>
            <a:custGeom>
              <a:avLst/>
              <a:gdLst/>
              <a:ahLst/>
              <a:cxnLst>
                <a:cxn ang="0">
                  <a:pos x="585" y="991"/>
                </a:cxn>
                <a:cxn ang="0">
                  <a:pos x="582" y="991"/>
                </a:cxn>
                <a:cxn ang="0">
                  <a:pos x="343" y="1113"/>
                </a:cxn>
                <a:cxn ang="0">
                  <a:pos x="0" y="748"/>
                </a:cxn>
                <a:cxn ang="0">
                  <a:pos x="336" y="383"/>
                </a:cxn>
                <a:cxn ang="0">
                  <a:pos x="572" y="489"/>
                </a:cxn>
                <a:cxn ang="0">
                  <a:pos x="576" y="489"/>
                </a:cxn>
                <a:cxn ang="0">
                  <a:pos x="576" y="0"/>
                </a:cxn>
                <a:cxn ang="0">
                  <a:pos x="750" y="0"/>
                </a:cxn>
                <a:cxn ang="0">
                  <a:pos x="750" y="1096"/>
                </a:cxn>
                <a:cxn ang="0">
                  <a:pos x="585" y="1096"/>
                </a:cxn>
                <a:cxn ang="0">
                  <a:pos x="585" y="991"/>
                </a:cxn>
                <a:cxn ang="0">
                  <a:pos x="378" y="956"/>
                </a:cxn>
                <a:cxn ang="0">
                  <a:pos x="582" y="748"/>
                </a:cxn>
                <a:cxn ang="0">
                  <a:pos x="378" y="539"/>
                </a:cxn>
                <a:cxn ang="0">
                  <a:pos x="174" y="748"/>
                </a:cxn>
                <a:cxn ang="0">
                  <a:pos x="378" y="956"/>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9" name="Freeform 25"/>
            <p:cNvSpPr>
              <a:spLocks noSelect="1"/>
            </p:cNvSpPr>
            <p:nvPr/>
          </p:nvSpPr>
          <p:spPr bwMode="black">
            <a:xfrm>
              <a:off x="2322513" y="600076"/>
              <a:ext cx="142875" cy="163513"/>
            </a:xfrm>
            <a:custGeom>
              <a:avLst/>
              <a:gdLst/>
              <a:ahLst/>
              <a:cxnLst>
                <a:cxn ang="0">
                  <a:pos x="481" y="617"/>
                </a:cxn>
                <a:cxn ang="0">
                  <a:pos x="477" y="617"/>
                </a:cxn>
                <a:cxn ang="0">
                  <a:pos x="254" y="730"/>
                </a:cxn>
                <a:cxn ang="0">
                  <a:pos x="0" y="521"/>
                </a:cxn>
                <a:cxn ang="0">
                  <a:pos x="437" y="279"/>
                </a:cxn>
                <a:cxn ang="0">
                  <a:pos x="481" y="279"/>
                </a:cxn>
                <a:cxn ang="0">
                  <a:pos x="481" y="261"/>
                </a:cxn>
                <a:cxn ang="0">
                  <a:pos x="322" y="130"/>
                </a:cxn>
                <a:cxn ang="0">
                  <a:pos x="136" y="203"/>
                </a:cxn>
                <a:cxn ang="0">
                  <a:pos x="45" y="111"/>
                </a:cxn>
                <a:cxn ang="0">
                  <a:pos x="340" y="0"/>
                </a:cxn>
                <a:cxn ang="0">
                  <a:pos x="637" y="313"/>
                </a:cxn>
                <a:cxn ang="0">
                  <a:pos x="637" y="713"/>
                </a:cxn>
                <a:cxn ang="0">
                  <a:pos x="481" y="713"/>
                </a:cxn>
                <a:cxn ang="0">
                  <a:pos x="481" y="617"/>
                </a:cxn>
                <a:cxn ang="0">
                  <a:pos x="471" y="401"/>
                </a:cxn>
                <a:cxn ang="0">
                  <a:pos x="435" y="401"/>
                </a:cxn>
                <a:cxn ang="0">
                  <a:pos x="174" y="508"/>
                </a:cxn>
                <a:cxn ang="0">
                  <a:pos x="295" y="600"/>
                </a:cxn>
                <a:cxn ang="0">
                  <a:pos x="471" y="440"/>
                </a:cxn>
                <a:cxn ang="0">
                  <a:pos x="471" y="40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0" name="Freeform 26"/>
            <p:cNvSpPr>
              <a:spLocks noSelect="1"/>
            </p:cNvSpPr>
            <p:nvPr/>
          </p:nvSpPr>
          <p:spPr bwMode="black">
            <a:xfrm>
              <a:off x="2505075" y="600076"/>
              <a:ext cx="241300" cy="160338"/>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2" name="Titel 1"/>
          <p:cNvSpPr>
            <a:spLocks noGrp="1" noSelect="1"/>
          </p:cNvSpPr>
          <p:nvPr userDrawn="1">
            <p:ph type="ctrTitle" hasCustomPrompt="1"/>
          </p:nvPr>
        </p:nvSpPr>
        <p:spPr bwMode="gray">
          <a:xfrm>
            <a:off x="981045" y="1458393"/>
            <a:ext cx="7344000" cy="1530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noSelect="1"/>
          </p:cNvSpPr>
          <p:nvPr userDrawn="1">
            <p:ph type="subTitle" idx="1" hasCustomPrompt="1"/>
          </p:nvPr>
        </p:nvSpPr>
        <p:spPr bwMode="gray">
          <a:xfrm>
            <a:off x="981045" y="2995757"/>
            <a:ext cx="7344000" cy="14605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noSelect="1"/>
          </p:cNvSpPr>
          <p:nvPr userDrawn="1">
            <p:ph type="dt" sz="half" idx="10"/>
          </p:nvPr>
        </p:nvSpPr>
        <p:spPr bwMode="gray">
          <a:xfrm>
            <a:off x="887100" y="5297509"/>
            <a:ext cx="2133600" cy="304271"/>
          </a:xfrm>
          <a:prstGeom prst="rect">
            <a:avLst/>
          </a:prstGeom>
        </p:spPr>
        <p:txBody>
          <a:bodyPr/>
          <a:lstStyle>
            <a:lvl1pPr algn="l">
              <a:defRPr sz="1750" b="1">
                <a:solidFill>
                  <a:schemeClr val="bg1"/>
                </a:solidFill>
              </a:defRPr>
            </a:lvl1pPr>
          </a:lstStyle>
          <a:p>
            <a:fld id="{50B920D6-429A-4D24-80D4-83EA9CF7A845}" type="datetime1">
              <a:rPr lang="nl-NL" noProof="1" smtClean="0"/>
              <a:t>5-2-2018</a:t>
            </a:fld>
            <a:endParaRPr lang="nl-NL" noProof="1"/>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ussendia">
    <p:spTree>
      <p:nvGrpSpPr>
        <p:cNvPr id="1" name=""/>
        <p:cNvGrpSpPr/>
        <p:nvPr/>
      </p:nvGrpSpPr>
      <p:grpSpPr>
        <a:xfrm>
          <a:off x="0" y="0"/>
          <a:ext cx="0" cy="0"/>
          <a:chOff x="0" y="0"/>
          <a:chExt cx="0" cy="0"/>
        </a:xfrm>
      </p:grpSpPr>
      <p:sp>
        <p:nvSpPr>
          <p:cNvPr id="9" name="Rectangle 5"/>
          <p:cNvSpPr>
            <a:spLocks noSelect="1" noChangeArrowheads="1"/>
          </p:cNvSpPr>
          <p:nvPr/>
        </p:nvSpPr>
        <p:spPr bwMode="ltGray">
          <a:xfrm>
            <a:off x="0" y="1324"/>
            <a:ext cx="9137650" cy="5712354"/>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dirty="0"/>
          </a:p>
        </p:txBody>
      </p:sp>
      <p:sp>
        <p:nvSpPr>
          <p:cNvPr id="10" name="Rectangle 6"/>
          <p:cNvSpPr>
            <a:spLocks noSelect="1" noChangeArrowheads="1"/>
          </p:cNvSpPr>
          <p:nvPr/>
        </p:nvSpPr>
        <p:spPr bwMode="white">
          <a:xfrm>
            <a:off x="0" y="1324"/>
            <a:ext cx="787400" cy="571235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dirty="0"/>
          </a:p>
        </p:txBody>
      </p:sp>
      <p:sp>
        <p:nvSpPr>
          <p:cNvPr id="3" name="Ondertitel 2"/>
          <p:cNvSpPr>
            <a:spLocks noGrp="1" noSelect="1"/>
          </p:cNvSpPr>
          <p:nvPr userDrawn="1">
            <p:ph type="subTitle" idx="1" hasCustomPrompt="1"/>
          </p:nvPr>
        </p:nvSpPr>
        <p:spPr bwMode="gray">
          <a:xfrm>
            <a:off x="981045" y="2293551"/>
            <a:ext cx="7344000" cy="14605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sp>
        <p:nvSpPr>
          <p:cNvPr id="2" name="Titel 1"/>
          <p:cNvSpPr>
            <a:spLocks noGrp="1" noSelect="1"/>
          </p:cNvSpPr>
          <p:nvPr userDrawn="1">
            <p:ph type="ctrTitle" hasCustomPrompt="1"/>
          </p:nvPr>
        </p:nvSpPr>
        <p:spPr bwMode="gray">
          <a:xfrm>
            <a:off x="981045" y="1465792"/>
            <a:ext cx="7344000" cy="866639"/>
          </a:xfrm>
        </p:spPr>
        <p:txBody>
          <a:bodyPr anchor="t" anchorCtr="0"/>
          <a:lstStyle>
            <a:lvl1pPr algn="l">
              <a:defRPr sz="5500">
                <a:solidFill>
                  <a:schemeClr val="bg1"/>
                </a:solidFill>
              </a:defRPr>
            </a:lvl1pPr>
          </a:lstStyle>
          <a:p>
            <a:r>
              <a:rPr lang="nl-NL" noProof="1" smtClean="0"/>
              <a:t>Titel</a:t>
            </a:r>
            <a:endParaRPr lang="nl-NL" noProof="1"/>
          </a:p>
        </p:txBody>
      </p:sp>
      <p:grpSp>
        <p:nvGrpSpPr>
          <p:cNvPr id="31" name="Groep 4"/>
          <p:cNvGrpSpPr>
            <a:grpSpLocks noSelect="1"/>
          </p:cNvGrpSpPr>
          <p:nvPr userDrawn="1"/>
        </p:nvGrpSpPr>
        <p:grpSpPr bwMode="black">
          <a:xfrm>
            <a:off x="182563" y="136261"/>
            <a:ext cx="2563812" cy="1206500"/>
            <a:chOff x="182563" y="163513"/>
            <a:chExt cx="2563812" cy="1447800"/>
          </a:xfrm>
        </p:grpSpPr>
        <p:sp>
          <p:nvSpPr>
            <p:cNvPr id="32"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3"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4"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5" name="Freeform 10"/>
            <p:cNvSpPr>
              <a:spLocks noSelect="1"/>
            </p:cNvSpPr>
            <p:nvPr/>
          </p:nvSpPr>
          <p:spPr bwMode="black">
            <a:xfrm>
              <a:off x="1031875" y="184151"/>
              <a:ext cx="214313" cy="241300"/>
            </a:xfrm>
            <a:custGeom>
              <a:avLst/>
              <a:gdLst/>
              <a:ahLst/>
              <a:cxnLst>
                <a:cxn ang="0">
                  <a:pos x="966" y="976"/>
                </a:cxn>
                <a:cxn ang="0">
                  <a:pos x="542" y="1077"/>
                </a:cxn>
                <a:cxn ang="0">
                  <a:pos x="0" y="543"/>
                </a:cxn>
                <a:cxn ang="0">
                  <a:pos x="542" y="0"/>
                </a:cxn>
                <a:cxn ang="0">
                  <a:pos x="946" y="129"/>
                </a:cxn>
                <a:cxn ang="0">
                  <a:pos x="811" y="265"/>
                </a:cxn>
                <a:cxn ang="0">
                  <a:pos x="543" y="165"/>
                </a:cxn>
                <a:cxn ang="0">
                  <a:pos x="191" y="531"/>
                </a:cxn>
                <a:cxn ang="0">
                  <a:pos x="543" y="912"/>
                </a:cxn>
                <a:cxn ang="0">
                  <a:pos x="784" y="859"/>
                </a:cxn>
                <a:cxn ang="0">
                  <a:pos x="784" y="617"/>
                </a:cxn>
                <a:cxn ang="0">
                  <a:pos x="574" y="617"/>
                </a:cxn>
                <a:cxn ang="0">
                  <a:pos x="574" y="452"/>
                </a:cxn>
                <a:cxn ang="0">
                  <a:pos x="966" y="452"/>
                </a:cxn>
                <a:cxn ang="0">
                  <a:pos x="966" y="976"/>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6" name="Freeform 11"/>
            <p:cNvSpPr>
              <a:spLocks noSelect="1"/>
            </p:cNvSpPr>
            <p:nvPr/>
          </p:nvSpPr>
          <p:spPr bwMode="black">
            <a:xfrm>
              <a:off x="1284288" y="260351"/>
              <a:ext cx="157163" cy="163513"/>
            </a:xfrm>
            <a:custGeom>
              <a:avLst/>
              <a:gdLst/>
              <a:ahLst/>
              <a:cxnLst>
                <a:cxn ang="0">
                  <a:pos x="174" y="426"/>
                </a:cxn>
                <a:cxn ang="0">
                  <a:pos x="361"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7" name="Freeform 12"/>
            <p:cNvSpPr>
              <a:spLocks noSelect="1"/>
            </p:cNvSpPr>
            <p:nvPr/>
          </p:nvSpPr>
          <p:spPr bwMode="black">
            <a:xfrm>
              <a:off x="1476375" y="260351"/>
              <a:ext cx="239713" cy="158750"/>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2"/>
                </a:cxn>
                <a:cxn ang="0">
                  <a:pos x="904" y="712"/>
                </a:cxn>
                <a:cxn ang="0">
                  <a:pos x="904" y="318"/>
                </a:cxn>
                <a:cxn ang="0">
                  <a:pos x="775" y="156"/>
                </a:cxn>
                <a:cxn ang="0">
                  <a:pos x="626" y="336"/>
                </a:cxn>
                <a:cxn ang="0">
                  <a:pos x="626" y="712"/>
                </a:cxn>
                <a:cxn ang="0">
                  <a:pos x="452" y="712"/>
                </a:cxn>
                <a:cxn ang="0">
                  <a:pos x="452" y="298"/>
                </a:cxn>
                <a:cxn ang="0">
                  <a:pos x="333" y="156"/>
                </a:cxn>
                <a:cxn ang="0">
                  <a:pos x="174" y="333"/>
                </a:cxn>
                <a:cxn ang="0">
                  <a:pos x="174" y="712"/>
                </a:cxn>
                <a:cxn ang="0">
                  <a:pos x="0" y="712"/>
                </a:cxn>
                <a:cxn ang="0">
                  <a:pos x="0" y="17"/>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8" name="Freeform 13"/>
            <p:cNvSpPr>
              <a:spLocks noSelect="1"/>
            </p:cNvSpPr>
            <p:nvPr/>
          </p:nvSpPr>
          <p:spPr bwMode="black">
            <a:xfrm>
              <a:off x="1751013" y="260351"/>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9" name="Freeform 14"/>
            <p:cNvSpPr>
              <a:spLocks noSelect="1"/>
            </p:cNvSpPr>
            <p:nvPr/>
          </p:nvSpPr>
          <p:spPr bwMode="black">
            <a:xfrm>
              <a:off x="1936750" y="260351"/>
              <a:ext cx="157163" cy="163513"/>
            </a:xfrm>
            <a:custGeom>
              <a:avLst/>
              <a:gdLst/>
              <a:ahLst/>
              <a:cxnLst>
                <a:cxn ang="0">
                  <a:pos x="174" y="426"/>
                </a:cxn>
                <a:cxn ang="0">
                  <a:pos x="360"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0" name="Freeform 15"/>
            <p:cNvSpPr>
              <a:spLocks noSelect="1"/>
            </p:cNvSpPr>
            <p:nvPr/>
          </p:nvSpPr>
          <p:spPr bwMode="black">
            <a:xfrm>
              <a:off x="2128838" y="260351"/>
              <a:ext cx="142875" cy="158750"/>
            </a:xfrm>
            <a:custGeom>
              <a:avLst/>
              <a:gdLst/>
              <a:ahLst/>
              <a:cxnLst>
                <a:cxn ang="0">
                  <a:pos x="0" y="17"/>
                </a:cxn>
                <a:cxn ang="0">
                  <a:pos x="165" y="17"/>
                </a:cxn>
                <a:cxn ang="0">
                  <a:pos x="165" y="129"/>
                </a:cxn>
                <a:cxn ang="0">
                  <a:pos x="168" y="129"/>
                </a:cxn>
                <a:cxn ang="0">
                  <a:pos x="381" y="0"/>
                </a:cxn>
                <a:cxn ang="0">
                  <a:pos x="635" y="273"/>
                </a:cxn>
                <a:cxn ang="0">
                  <a:pos x="635" y="712"/>
                </a:cxn>
                <a:cxn ang="0">
                  <a:pos x="461" y="712"/>
                </a:cxn>
                <a:cxn ang="0">
                  <a:pos x="461" y="360"/>
                </a:cxn>
                <a:cxn ang="0">
                  <a:pos x="333" y="156"/>
                </a:cxn>
                <a:cxn ang="0">
                  <a:pos x="174" y="333"/>
                </a:cxn>
                <a:cxn ang="0">
                  <a:pos x="174" y="712"/>
                </a:cxn>
                <a:cxn ang="0">
                  <a:pos x="0" y="712"/>
                </a:cxn>
                <a:cxn ang="0">
                  <a:pos x="0" y="1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1" name="Freeform 16"/>
            <p:cNvSpPr>
              <a:spLocks noSelect="1"/>
            </p:cNvSpPr>
            <p:nvPr/>
          </p:nvSpPr>
          <p:spPr bwMode="black">
            <a:xfrm>
              <a:off x="2297113" y="219076"/>
              <a:ext cx="112713" cy="204788"/>
            </a:xfrm>
            <a:custGeom>
              <a:avLst/>
              <a:gdLst/>
              <a:ahLst/>
              <a:cxnLst>
                <a:cxn ang="0">
                  <a:pos x="0" y="349"/>
                </a:cxn>
                <a:cxn ang="0">
                  <a:pos x="0" y="201"/>
                </a:cxn>
                <a:cxn ang="0">
                  <a:pos x="143" y="201"/>
                </a:cxn>
                <a:cxn ang="0">
                  <a:pos x="143" y="0"/>
                </a:cxn>
                <a:cxn ang="0">
                  <a:pos x="317" y="0"/>
                </a:cxn>
                <a:cxn ang="0">
                  <a:pos x="317" y="201"/>
                </a:cxn>
                <a:cxn ang="0">
                  <a:pos x="508" y="201"/>
                </a:cxn>
                <a:cxn ang="0">
                  <a:pos x="508" y="349"/>
                </a:cxn>
                <a:cxn ang="0">
                  <a:pos x="317" y="349"/>
                </a:cxn>
                <a:cxn ang="0">
                  <a:pos x="317" y="653"/>
                </a:cxn>
                <a:cxn ang="0">
                  <a:pos x="414" y="766"/>
                </a:cxn>
                <a:cxn ang="0">
                  <a:pos x="508" y="744"/>
                </a:cxn>
                <a:cxn ang="0">
                  <a:pos x="508" y="891"/>
                </a:cxn>
                <a:cxn ang="0">
                  <a:pos x="371" y="914"/>
                </a:cxn>
                <a:cxn ang="0">
                  <a:pos x="143" y="668"/>
                </a:cxn>
                <a:cxn ang="0">
                  <a:pos x="143" y="349"/>
                </a:cxn>
                <a:cxn ang="0">
                  <a:pos x="0" y="349"/>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2" name="Freeform 17"/>
            <p:cNvSpPr>
              <a:spLocks noSelect="1"/>
            </p:cNvSpPr>
            <p:nvPr/>
          </p:nvSpPr>
          <p:spPr bwMode="black">
            <a:xfrm>
              <a:off x="2433638" y="260351"/>
              <a:ext cx="157163" cy="163513"/>
            </a:xfrm>
            <a:custGeom>
              <a:avLst/>
              <a:gdLst/>
              <a:ahLst/>
              <a:cxnLst>
                <a:cxn ang="0">
                  <a:pos x="173" y="426"/>
                </a:cxn>
                <a:cxn ang="0">
                  <a:pos x="360" y="591"/>
                </a:cxn>
                <a:cxn ang="0">
                  <a:pos x="547" y="497"/>
                </a:cxn>
                <a:cxn ang="0">
                  <a:pos x="672" y="591"/>
                </a:cxn>
                <a:cxn ang="0">
                  <a:pos x="378" y="730"/>
                </a:cxn>
                <a:cxn ang="0">
                  <a:pos x="0" y="365"/>
                </a:cxn>
                <a:cxn ang="0">
                  <a:pos x="378" y="0"/>
                </a:cxn>
                <a:cxn ang="0">
                  <a:pos x="704" y="378"/>
                </a:cxn>
                <a:cxn ang="0">
                  <a:pos x="704" y="426"/>
                </a:cxn>
                <a:cxn ang="0">
                  <a:pos x="173" y="426"/>
                </a:cxn>
                <a:cxn ang="0">
                  <a:pos x="530" y="295"/>
                </a:cxn>
                <a:cxn ang="0">
                  <a:pos x="353" y="130"/>
                </a:cxn>
                <a:cxn ang="0">
                  <a:pos x="173" y="295"/>
                </a:cxn>
                <a:cxn ang="0">
                  <a:pos x="530" y="295"/>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3" name="Freeform 18"/>
            <p:cNvSpPr>
              <a:spLocks noSelect="1"/>
            </p:cNvSpPr>
            <p:nvPr/>
          </p:nvSpPr>
          <p:spPr bwMode="black">
            <a:xfrm>
              <a:off x="1017588" y="530226"/>
              <a:ext cx="233363" cy="230188"/>
            </a:xfrm>
            <a:custGeom>
              <a:avLst/>
              <a:gdLst/>
              <a:ahLst/>
              <a:cxnLst>
                <a:cxn ang="0">
                  <a:pos x="63" y="0"/>
                </a:cxn>
                <a:cxn ang="0">
                  <a:pos x="85" y="0"/>
                </a:cxn>
                <a:cxn ang="0">
                  <a:pos x="147" y="145"/>
                </a:cxn>
                <a:cxn ang="0">
                  <a:pos x="118" y="145"/>
                </a:cxn>
                <a:cxn ang="0">
                  <a:pos x="105" y="112"/>
                </a:cxn>
                <a:cxn ang="0">
                  <a:pos x="42" y="112"/>
                </a:cxn>
                <a:cxn ang="0">
                  <a:pos x="29" y="145"/>
                </a:cxn>
                <a:cxn ang="0">
                  <a:pos x="0" y="145"/>
                </a:cxn>
                <a:cxn ang="0">
                  <a:pos x="63" y="0"/>
                </a:cxn>
                <a:cxn ang="0">
                  <a:pos x="96" y="90"/>
                </a:cxn>
                <a:cxn ang="0">
                  <a:pos x="74" y="31"/>
                </a:cxn>
                <a:cxn ang="0">
                  <a:pos x="51" y="90"/>
                </a:cxn>
                <a:cxn ang="0">
                  <a:pos x="96" y="90"/>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4" name="Freeform 19"/>
            <p:cNvSpPr>
              <a:spLocks noSelect="1"/>
            </p:cNvSpPr>
            <p:nvPr/>
          </p:nvSpPr>
          <p:spPr bwMode="black">
            <a:xfrm>
              <a:off x="1271588" y="600076"/>
              <a:ext cx="241300" cy="160338"/>
            </a:xfrm>
            <a:custGeom>
              <a:avLst/>
              <a:gdLst/>
              <a:ahLst/>
              <a:cxnLst>
                <a:cxn ang="0">
                  <a:pos x="0" y="17"/>
                </a:cxn>
                <a:cxn ang="0">
                  <a:pos x="165" y="17"/>
                </a:cxn>
                <a:cxn ang="0">
                  <a:pos x="165" y="126"/>
                </a:cxn>
                <a:cxn ang="0">
                  <a:pos x="168" y="126"/>
                </a:cxn>
                <a:cxn ang="0">
                  <a:pos x="381" y="0"/>
                </a:cxn>
                <a:cxn ang="0">
                  <a:pos x="599"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5" name="Freeform 20"/>
            <p:cNvSpPr>
              <a:spLocks noSelect="1"/>
            </p:cNvSpPr>
            <p:nvPr/>
          </p:nvSpPr>
          <p:spPr bwMode="black">
            <a:xfrm>
              <a:off x="1541463" y="600076"/>
              <a:ext cx="127000" cy="163513"/>
            </a:xfrm>
            <a:custGeom>
              <a:avLst/>
              <a:gdLst/>
              <a:ahLst/>
              <a:cxnLst>
                <a:cxn ang="0">
                  <a:pos x="433" y="210"/>
                </a:cxn>
                <a:cxn ang="0">
                  <a:pos x="297" y="139"/>
                </a:cxn>
                <a:cxn ang="0">
                  <a:pos x="195" y="213"/>
                </a:cxn>
                <a:cxn ang="0">
                  <a:pos x="570" y="507"/>
                </a:cxn>
                <a:cxn ang="0">
                  <a:pos x="271" y="730"/>
                </a:cxn>
                <a:cxn ang="0">
                  <a:pos x="0" y="623"/>
                </a:cxn>
                <a:cxn ang="0">
                  <a:pos x="116" y="514"/>
                </a:cxn>
                <a:cxn ang="0">
                  <a:pos x="281" y="600"/>
                </a:cxn>
                <a:cxn ang="0">
                  <a:pos x="397" y="520"/>
                </a:cxn>
                <a:cxn ang="0">
                  <a:pos x="21" y="224"/>
                </a:cxn>
                <a:cxn ang="0">
                  <a:pos x="301" y="0"/>
                </a:cxn>
                <a:cxn ang="0">
                  <a:pos x="549" y="106"/>
                </a:cxn>
                <a:cxn ang="0">
                  <a:pos x="433" y="210"/>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6" name="Freeform 21"/>
            <p:cNvSpPr>
              <a:spLocks noSelect="1"/>
            </p:cNvSpPr>
            <p:nvPr/>
          </p:nvSpPr>
          <p:spPr bwMode="black">
            <a:xfrm>
              <a:off x="1679575" y="560388"/>
              <a:ext cx="114300" cy="203200"/>
            </a:xfrm>
            <a:custGeom>
              <a:avLst/>
              <a:gdLst/>
              <a:ahLst/>
              <a:cxnLst>
                <a:cxn ang="0">
                  <a:pos x="0" y="349"/>
                </a:cxn>
                <a:cxn ang="0">
                  <a:pos x="0" y="201"/>
                </a:cxn>
                <a:cxn ang="0">
                  <a:pos x="143" y="201"/>
                </a:cxn>
                <a:cxn ang="0">
                  <a:pos x="143" y="0"/>
                </a:cxn>
                <a:cxn ang="0">
                  <a:pos x="317" y="0"/>
                </a:cxn>
                <a:cxn ang="0">
                  <a:pos x="317" y="201"/>
                </a:cxn>
                <a:cxn ang="0">
                  <a:pos x="509" y="201"/>
                </a:cxn>
                <a:cxn ang="0">
                  <a:pos x="509" y="349"/>
                </a:cxn>
                <a:cxn ang="0">
                  <a:pos x="317" y="349"/>
                </a:cxn>
                <a:cxn ang="0">
                  <a:pos x="317" y="653"/>
                </a:cxn>
                <a:cxn ang="0">
                  <a:pos x="414" y="766"/>
                </a:cxn>
                <a:cxn ang="0">
                  <a:pos x="509" y="744"/>
                </a:cxn>
                <a:cxn ang="0">
                  <a:pos x="509" y="891"/>
                </a:cxn>
                <a:cxn ang="0">
                  <a:pos x="371" y="914"/>
                </a:cxn>
                <a:cxn ang="0">
                  <a:pos x="143" y="668"/>
                </a:cxn>
                <a:cxn ang="0">
                  <a:pos x="143" y="349"/>
                </a:cxn>
                <a:cxn ang="0">
                  <a:pos x="0" y="349"/>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7" name="Freeform 22"/>
            <p:cNvSpPr>
              <a:spLocks noSelect="1"/>
            </p:cNvSpPr>
            <p:nvPr/>
          </p:nvSpPr>
          <p:spPr bwMode="black">
            <a:xfrm>
              <a:off x="1816100" y="600076"/>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8" name="Freeform 23"/>
            <p:cNvSpPr>
              <a:spLocks noSelect="1"/>
            </p:cNvSpPr>
            <p:nvPr/>
          </p:nvSpPr>
          <p:spPr bwMode="black">
            <a:xfrm>
              <a:off x="2009775" y="600076"/>
              <a:ext cx="98425" cy="160338"/>
            </a:xfrm>
            <a:custGeom>
              <a:avLst/>
              <a:gdLst/>
              <a:ahLst/>
              <a:cxnLst>
                <a:cxn ang="0">
                  <a:pos x="0" y="17"/>
                </a:cxn>
                <a:cxn ang="0">
                  <a:pos x="174" y="17"/>
                </a:cxn>
                <a:cxn ang="0">
                  <a:pos x="174" y="127"/>
                </a:cxn>
                <a:cxn ang="0">
                  <a:pos x="177" y="127"/>
                </a:cxn>
                <a:cxn ang="0">
                  <a:pos x="383" y="0"/>
                </a:cxn>
                <a:cxn ang="0">
                  <a:pos x="445" y="10"/>
                </a:cxn>
                <a:cxn ang="0">
                  <a:pos x="445" y="178"/>
                </a:cxn>
                <a:cxn ang="0">
                  <a:pos x="361" y="165"/>
                </a:cxn>
                <a:cxn ang="0">
                  <a:pos x="174" y="340"/>
                </a:cxn>
                <a:cxn ang="0">
                  <a:pos x="174" y="713"/>
                </a:cxn>
                <a:cxn ang="0">
                  <a:pos x="0" y="713"/>
                </a:cxn>
                <a:cxn ang="0">
                  <a:pos x="0" y="17"/>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9" name="Freeform 24"/>
            <p:cNvSpPr>
              <a:spLocks noSelect="1"/>
            </p:cNvSpPr>
            <p:nvPr/>
          </p:nvSpPr>
          <p:spPr bwMode="black">
            <a:xfrm>
              <a:off x="2122488" y="515938"/>
              <a:ext cx="166688" cy="247650"/>
            </a:xfrm>
            <a:custGeom>
              <a:avLst/>
              <a:gdLst/>
              <a:ahLst/>
              <a:cxnLst>
                <a:cxn ang="0">
                  <a:pos x="585" y="991"/>
                </a:cxn>
                <a:cxn ang="0">
                  <a:pos x="582" y="991"/>
                </a:cxn>
                <a:cxn ang="0">
                  <a:pos x="343" y="1113"/>
                </a:cxn>
                <a:cxn ang="0">
                  <a:pos x="0" y="748"/>
                </a:cxn>
                <a:cxn ang="0">
                  <a:pos x="336" y="383"/>
                </a:cxn>
                <a:cxn ang="0">
                  <a:pos x="572" y="489"/>
                </a:cxn>
                <a:cxn ang="0">
                  <a:pos x="576" y="489"/>
                </a:cxn>
                <a:cxn ang="0">
                  <a:pos x="576" y="0"/>
                </a:cxn>
                <a:cxn ang="0">
                  <a:pos x="750" y="0"/>
                </a:cxn>
                <a:cxn ang="0">
                  <a:pos x="750" y="1096"/>
                </a:cxn>
                <a:cxn ang="0">
                  <a:pos x="585" y="1096"/>
                </a:cxn>
                <a:cxn ang="0">
                  <a:pos x="585" y="991"/>
                </a:cxn>
                <a:cxn ang="0">
                  <a:pos x="378" y="956"/>
                </a:cxn>
                <a:cxn ang="0">
                  <a:pos x="582" y="748"/>
                </a:cxn>
                <a:cxn ang="0">
                  <a:pos x="378" y="539"/>
                </a:cxn>
                <a:cxn ang="0">
                  <a:pos x="174" y="748"/>
                </a:cxn>
                <a:cxn ang="0">
                  <a:pos x="378" y="956"/>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0" name="Freeform 25"/>
            <p:cNvSpPr>
              <a:spLocks noSelect="1"/>
            </p:cNvSpPr>
            <p:nvPr/>
          </p:nvSpPr>
          <p:spPr bwMode="black">
            <a:xfrm>
              <a:off x="2322513" y="600076"/>
              <a:ext cx="142875" cy="163513"/>
            </a:xfrm>
            <a:custGeom>
              <a:avLst/>
              <a:gdLst/>
              <a:ahLst/>
              <a:cxnLst>
                <a:cxn ang="0">
                  <a:pos x="481" y="617"/>
                </a:cxn>
                <a:cxn ang="0">
                  <a:pos x="477" y="617"/>
                </a:cxn>
                <a:cxn ang="0">
                  <a:pos x="254" y="730"/>
                </a:cxn>
                <a:cxn ang="0">
                  <a:pos x="0" y="521"/>
                </a:cxn>
                <a:cxn ang="0">
                  <a:pos x="437" y="279"/>
                </a:cxn>
                <a:cxn ang="0">
                  <a:pos x="481" y="279"/>
                </a:cxn>
                <a:cxn ang="0">
                  <a:pos x="481" y="261"/>
                </a:cxn>
                <a:cxn ang="0">
                  <a:pos x="322" y="130"/>
                </a:cxn>
                <a:cxn ang="0">
                  <a:pos x="136" y="203"/>
                </a:cxn>
                <a:cxn ang="0">
                  <a:pos x="45" y="111"/>
                </a:cxn>
                <a:cxn ang="0">
                  <a:pos x="340" y="0"/>
                </a:cxn>
                <a:cxn ang="0">
                  <a:pos x="637" y="313"/>
                </a:cxn>
                <a:cxn ang="0">
                  <a:pos x="637" y="713"/>
                </a:cxn>
                <a:cxn ang="0">
                  <a:pos x="481" y="713"/>
                </a:cxn>
                <a:cxn ang="0">
                  <a:pos x="481" y="617"/>
                </a:cxn>
                <a:cxn ang="0">
                  <a:pos x="471" y="401"/>
                </a:cxn>
                <a:cxn ang="0">
                  <a:pos x="435" y="401"/>
                </a:cxn>
                <a:cxn ang="0">
                  <a:pos x="174" y="508"/>
                </a:cxn>
                <a:cxn ang="0">
                  <a:pos x="295" y="600"/>
                </a:cxn>
                <a:cxn ang="0">
                  <a:pos x="471" y="440"/>
                </a:cxn>
                <a:cxn ang="0">
                  <a:pos x="471" y="40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1" name="Freeform 26"/>
            <p:cNvSpPr>
              <a:spLocks noSelect="1"/>
            </p:cNvSpPr>
            <p:nvPr/>
          </p:nvSpPr>
          <p:spPr bwMode="black">
            <a:xfrm>
              <a:off x="2505075" y="600076"/>
              <a:ext cx="241300" cy="160338"/>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noSelect="1"/>
          </p:cNvSpPr>
          <p:nvPr>
            <p:ph idx="1"/>
          </p:nvPr>
        </p:nvSpPr>
        <p:spPr bwMode="gray">
          <a:xfrm>
            <a:off x="4337934" y="1711201"/>
            <a:ext cx="4464000" cy="3690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noSelect="1"/>
          </p:cNvSpPr>
          <p:nvPr>
            <p:ph type="pic" sz="quarter" idx="10" hasCustomPrompt="1"/>
          </p:nvPr>
        </p:nvSpPr>
        <p:spPr bwMode="gray">
          <a:xfrm>
            <a:off x="820800" y="1770000"/>
            <a:ext cx="3268800" cy="3540000"/>
          </a:xfrm>
        </p:spPr>
        <p:txBody>
          <a:bodyPr/>
          <a:lstStyle>
            <a:lvl1pPr marL="0" indent="0">
              <a:buNone/>
              <a:defRPr b="0" baseline="0"/>
            </a:lvl1pPr>
          </a:lstStyle>
          <a:p>
            <a:r>
              <a:rPr lang="nl-NL" dirty="0" smtClean="0"/>
              <a:t>Afbeelding formaat: 367 x 476 pixels.</a:t>
            </a:r>
            <a:endParaRPr lang="nl-NL" dirty="0"/>
          </a:p>
        </p:txBody>
      </p:sp>
      <p:sp>
        <p:nvSpPr>
          <p:cNvPr id="2" name="Tijdelijke aanduiding voor datum 1"/>
          <p:cNvSpPr>
            <a:spLocks noGrp="1" noSelect="1"/>
          </p:cNvSpPr>
          <p:nvPr>
            <p:ph type="dt" sz="half" idx="11"/>
          </p:nvPr>
        </p:nvSpPr>
        <p:spPr bwMode="gray"/>
        <p:txBody>
          <a:bodyPr/>
          <a:lstStyle/>
          <a:p>
            <a:fld id="{FCBAE101-7B56-4F70-B433-BCD6A308CBE8}" type="datetime1">
              <a:rPr lang="nl-NL" smtClean="0"/>
              <a:t>5-2-2018</a:t>
            </a:fld>
            <a:endParaRPr lang="nl-NL" dirty="0"/>
          </a:p>
        </p:txBody>
      </p:sp>
      <p:sp>
        <p:nvSpPr>
          <p:cNvPr id="4" name="Tijdelijke aanduiding voor voettekst 3"/>
          <p:cNvSpPr>
            <a:spLocks noGrp="1" noSelect="1"/>
          </p:cNvSpPr>
          <p:nvPr>
            <p:ph type="ftr" sz="quarter" idx="12"/>
          </p:nvPr>
        </p:nvSpPr>
        <p:spPr bwMode="gray"/>
        <p:txBody>
          <a:bodyPr/>
          <a:lstStyle/>
          <a:p>
            <a:r>
              <a:rPr lang="nl-NL" dirty="0" smtClean="0"/>
              <a:t>Via Invoegen | Koptekst en voettekst kunt u de tekst wijzigen</a:t>
            </a:r>
            <a:endParaRPr lang="nl-NL" dirty="0"/>
          </a:p>
        </p:txBody>
      </p:sp>
      <p:sp>
        <p:nvSpPr>
          <p:cNvPr id="5" name="Tijdelijke aanduiding voor dianummer 4"/>
          <p:cNvSpPr>
            <a:spLocks noGrp="1" noSelect="1"/>
          </p:cNvSpPr>
          <p:nvPr>
            <p:ph type="sldNum" sz="quarter" idx="13"/>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noSelect="1"/>
          </p:cNvSpPr>
          <p:nvPr>
            <p:ph idx="1"/>
          </p:nvPr>
        </p:nvSpPr>
        <p:spPr bwMode="gray">
          <a:xfrm>
            <a:off x="6689901" y="1711201"/>
            <a:ext cx="2088000" cy="3480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noSelect="1"/>
          </p:cNvSpPr>
          <p:nvPr>
            <p:ph type="pic" sz="quarter" idx="10" hasCustomPrompt="1"/>
          </p:nvPr>
        </p:nvSpPr>
        <p:spPr bwMode="gray">
          <a:xfrm>
            <a:off x="766800" y="1770000"/>
            <a:ext cx="5720400" cy="3177000"/>
          </a:xfrm>
        </p:spPr>
        <p:txBody>
          <a:bodyPr/>
          <a:lstStyle>
            <a:lvl1pPr marL="0" indent="0">
              <a:buNone/>
              <a:defRPr b="0" baseline="0"/>
            </a:lvl1pPr>
          </a:lstStyle>
          <a:p>
            <a:r>
              <a:rPr lang="nl-NL" dirty="0" smtClean="0"/>
              <a:t>Afbeelding formaat: 641 x 427 pixels.</a:t>
            </a:r>
            <a:endParaRPr lang="nl-NL" dirty="0"/>
          </a:p>
        </p:txBody>
      </p:sp>
      <p:sp>
        <p:nvSpPr>
          <p:cNvPr id="2" name="Tijdelijke aanduiding voor datum 1"/>
          <p:cNvSpPr>
            <a:spLocks noGrp="1" noSelect="1"/>
          </p:cNvSpPr>
          <p:nvPr>
            <p:ph type="dt" sz="half" idx="11"/>
          </p:nvPr>
        </p:nvSpPr>
        <p:spPr bwMode="gray"/>
        <p:txBody>
          <a:bodyPr/>
          <a:lstStyle/>
          <a:p>
            <a:fld id="{FE38F4F4-8539-4950-8887-781FE15DA1C9}" type="datetime1">
              <a:rPr lang="nl-NL" smtClean="0"/>
              <a:t>5-2-2018</a:t>
            </a:fld>
            <a:endParaRPr lang="nl-NL" dirty="0"/>
          </a:p>
        </p:txBody>
      </p:sp>
      <p:sp>
        <p:nvSpPr>
          <p:cNvPr id="4" name="Tijdelijke aanduiding voor voettekst 3"/>
          <p:cNvSpPr>
            <a:spLocks noGrp="1" noSelect="1"/>
          </p:cNvSpPr>
          <p:nvPr>
            <p:ph type="ftr" sz="quarter" idx="12"/>
          </p:nvPr>
        </p:nvSpPr>
        <p:spPr bwMode="gray"/>
        <p:txBody>
          <a:bodyPr/>
          <a:lstStyle/>
          <a:p>
            <a:r>
              <a:rPr lang="nl-NL" dirty="0" smtClean="0"/>
              <a:t>Via Invoegen | Koptekst en voettekst kunt u de tekst wijzigen</a:t>
            </a:r>
            <a:endParaRPr lang="nl-NL" dirty="0"/>
          </a:p>
        </p:txBody>
      </p:sp>
      <p:sp>
        <p:nvSpPr>
          <p:cNvPr id="5" name="Tijdelijke aanduiding voor dianummer 4"/>
          <p:cNvSpPr>
            <a:spLocks noGrp="1" noSelect="1"/>
          </p:cNvSpPr>
          <p:nvPr>
            <p:ph type="sldNum" sz="quarter" idx="13"/>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6" name="Tijdelijke aanduiding voor afbeelding 5"/>
          <p:cNvSpPr>
            <a:spLocks noGrp="1" noSelect="1"/>
          </p:cNvSpPr>
          <p:nvPr>
            <p:ph type="pic" sz="quarter" idx="10" hasCustomPrompt="1"/>
          </p:nvPr>
        </p:nvSpPr>
        <p:spPr bwMode="gray">
          <a:xfrm>
            <a:off x="792000" y="0"/>
            <a:ext cx="4950000" cy="5715000"/>
          </a:xfrm>
        </p:spPr>
        <p:txBody>
          <a:bodyPr/>
          <a:lstStyle>
            <a:lvl1pPr marL="0" indent="0">
              <a:buNone/>
              <a:defRPr b="0" baseline="0"/>
            </a:lvl1pPr>
          </a:lstStyle>
          <a:p>
            <a:r>
              <a:rPr lang="nl-NL" dirty="0" smtClean="0"/>
              <a:t>Afbeelding formaat: 367 x 476 pixels.</a:t>
            </a:r>
            <a:endParaRPr lang="nl-NL" dirty="0"/>
          </a:p>
        </p:txBody>
      </p:sp>
      <p:sp>
        <p:nvSpPr>
          <p:cNvPr id="3" name="Tijdelijke aanduiding voor inhoud 2"/>
          <p:cNvSpPr>
            <a:spLocks noGrp="1" noSelect="1"/>
          </p:cNvSpPr>
          <p:nvPr>
            <p:ph idx="1"/>
          </p:nvPr>
        </p:nvSpPr>
        <p:spPr bwMode="gray">
          <a:xfrm>
            <a:off x="6040767" y="1711201"/>
            <a:ext cx="2736000" cy="3690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2" name="Tijdelijke aanduiding voor datum 1"/>
          <p:cNvSpPr>
            <a:spLocks noGrp="1" noSelect="1"/>
          </p:cNvSpPr>
          <p:nvPr>
            <p:ph type="dt" sz="half" idx="11"/>
          </p:nvPr>
        </p:nvSpPr>
        <p:spPr bwMode="gray"/>
        <p:txBody>
          <a:bodyPr/>
          <a:lstStyle/>
          <a:p>
            <a:fld id="{89DEDE49-9D2D-42AE-A648-4B38FBF7B534}" type="datetime1">
              <a:rPr lang="nl-NL" smtClean="0"/>
              <a:t>5-2-2018</a:t>
            </a:fld>
            <a:endParaRPr lang="nl-NL" dirty="0"/>
          </a:p>
        </p:txBody>
      </p:sp>
      <p:sp>
        <p:nvSpPr>
          <p:cNvPr id="4" name="Tijdelijke aanduiding voor voettekst 3"/>
          <p:cNvSpPr>
            <a:spLocks noGrp="1" noSelect="1"/>
          </p:cNvSpPr>
          <p:nvPr>
            <p:ph type="ftr" sz="quarter" idx="12"/>
          </p:nvPr>
        </p:nvSpPr>
        <p:spPr bwMode="gray"/>
        <p:txBody>
          <a:bodyPr/>
          <a:lstStyle/>
          <a:p>
            <a:r>
              <a:rPr lang="nl-NL" dirty="0" smtClean="0"/>
              <a:t>Via Invoegen | Koptekst en voettekst kunt u de tekst wijzigen</a:t>
            </a:r>
            <a:endParaRPr lang="nl-NL" dirty="0"/>
          </a:p>
        </p:txBody>
      </p:sp>
      <p:sp>
        <p:nvSpPr>
          <p:cNvPr id="5" name="Tijdelijke aanduiding voor dianummer 4"/>
          <p:cNvSpPr>
            <a:spLocks noGrp="1" noSelect="1"/>
          </p:cNvSpPr>
          <p:nvPr>
            <p:ph type="sldNum" sz="quarter" idx="13"/>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noSelect="1"/>
          </p:cNvSpPr>
          <p:nvPr>
            <p:ph sz="quarter" idx="13"/>
          </p:nvPr>
        </p:nvSpPr>
        <p:spPr bwMode="gray">
          <a:xfrm>
            <a:off x="4975971" y="2805000"/>
            <a:ext cx="3816000" cy="2322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noSelect="1"/>
          </p:cNvSpPr>
          <p:nvPr>
            <p:ph sz="quarter" idx="14"/>
          </p:nvPr>
        </p:nvSpPr>
        <p:spPr bwMode="gray">
          <a:xfrm>
            <a:off x="781971" y="2805000"/>
            <a:ext cx="3816000" cy="2322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2" name="Tijdelijke aanduiding voor datum 1"/>
          <p:cNvSpPr>
            <a:spLocks noGrp="1" noSelect="1"/>
          </p:cNvSpPr>
          <p:nvPr>
            <p:ph type="dt" sz="half" idx="15"/>
          </p:nvPr>
        </p:nvSpPr>
        <p:spPr bwMode="gray"/>
        <p:txBody>
          <a:bodyPr/>
          <a:lstStyle/>
          <a:p>
            <a:fld id="{2D1277E9-F704-4CFD-B73A-443B538B0297}" type="datetime1">
              <a:rPr lang="nl-NL" smtClean="0"/>
              <a:t>5-2-2018</a:t>
            </a:fld>
            <a:endParaRPr lang="nl-NL" dirty="0"/>
          </a:p>
        </p:txBody>
      </p:sp>
      <p:sp>
        <p:nvSpPr>
          <p:cNvPr id="3" name="Tijdelijke aanduiding voor voettekst 2"/>
          <p:cNvSpPr>
            <a:spLocks noGrp="1" noSelect="1"/>
          </p:cNvSpPr>
          <p:nvPr>
            <p:ph type="ftr" sz="quarter" idx="16"/>
          </p:nvPr>
        </p:nvSpPr>
        <p:spPr bwMode="gray"/>
        <p:txBody>
          <a:bodyPr/>
          <a:lstStyle/>
          <a:p>
            <a:r>
              <a:rPr lang="nl-NL" dirty="0" smtClean="0"/>
              <a:t>Via Invoegen | Koptekst en voettekst kunt u de tekst wijzigen</a:t>
            </a:r>
            <a:endParaRPr lang="nl-NL" dirty="0"/>
          </a:p>
        </p:txBody>
      </p:sp>
      <p:sp>
        <p:nvSpPr>
          <p:cNvPr id="4" name="Tijdelijke aanduiding voor dianummer 3"/>
          <p:cNvSpPr>
            <a:spLocks noGrp="1" noSelect="1"/>
          </p:cNvSpPr>
          <p:nvPr>
            <p:ph type="sldNum" sz="quarter" idx="17"/>
          </p:nvPr>
        </p:nvSpPr>
        <p:spPr bwMode="gray"/>
        <p:txBody>
          <a:bodyPr/>
          <a:lstStyle/>
          <a:p>
            <a:r>
              <a:rPr lang="nl-NL" dirty="0" smtClean="0"/>
              <a:t>| </a:t>
            </a:r>
            <a:fld id="{5A73F218-DCB0-4894-9B51-05C25669D534}" type="slidenum">
              <a:rPr lang="nl-NL" smtClean="0"/>
              <a:pPr/>
              <a:t>‹nr.›</a:t>
            </a:fld>
            <a:endParaRPr lang="nl-NL" dirty="0"/>
          </a:p>
        </p:txBody>
      </p:sp>
      <p:sp>
        <p:nvSpPr>
          <p:cNvPr id="5" name="Title 4"/>
          <p:cNvSpPr>
            <a:spLocks noGrp="1" noSelect="1"/>
          </p:cNvSpPr>
          <p:nvPr>
            <p:ph type="title" hasCustomPrompt="1"/>
          </p:nvPr>
        </p:nvSpPr>
        <p:spPr bwMode="gray">
          <a:xfrm>
            <a:off x="781971" y="1665278"/>
            <a:ext cx="8010000" cy="952500"/>
          </a:xfrm>
        </p:spPr>
        <p:txBody>
          <a:bodyPr/>
          <a:lstStyle>
            <a:lvl1pPr>
              <a:defRPr/>
            </a:lvl1pPr>
          </a:lstStyle>
          <a:p>
            <a:r>
              <a:rPr lang="nl-NL" dirty="0" smtClean="0"/>
              <a:t>Titel</a:t>
            </a:r>
            <a:endParaRPr lang="nl-NL"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dia">
    <p:spTree>
      <p:nvGrpSpPr>
        <p:cNvPr id="1" name=""/>
        <p:cNvGrpSpPr/>
        <p:nvPr/>
      </p:nvGrpSpPr>
      <p:grpSpPr>
        <a:xfrm>
          <a:off x="0" y="0"/>
          <a:ext cx="0" cy="0"/>
          <a:chOff x="0" y="0"/>
          <a:chExt cx="0" cy="0"/>
        </a:xfrm>
      </p:grpSpPr>
      <p:sp>
        <p:nvSpPr>
          <p:cNvPr id="32" name="Afgeronde rechthoek 31"/>
          <p:cNvSpPr>
            <a:spLocks noSelect="1"/>
          </p:cNvSpPr>
          <p:nvPr userDrawn="1"/>
        </p:nvSpPr>
        <p:spPr bwMode="gray">
          <a:xfrm>
            <a:off x="-1731443" y="82131"/>
            <a:ext cx="1609522" cy="397553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1000" noProof="1" smtClean="0">
                <a:solidFill>
                  <a:schemeClr val="tx1"/>
                </a:solidFill>
              </a:rPr>
              <a:t>Deze dia  is zo gemaakt dat je zelf een afbeelding kan invoegen. </a:t>
            </a:r>
          </a:p>
          <a:p>
            <a:pPr algn="l"/>
            <a:endParaRPr lang="nl-NL" sz="1000" noProof="1" smtClean="0">
              <a:solidFill>
                <a:schemeClr val="tx1"/>
              </a:solidFill>
            </a:endParaRPr>
          </a:p>
          <a:p>
            <a:pPr algn="l"/>
            <a:r>
              <a:rPr lang="nl-NL" sz="1000" noProof="1" smtClean="0">
                <a:solidFill>
                  <a:schemeClr val="tx1"/>
                </a:solidFill>
              </a:rPr>
              <a:t>Klik met de rechtermuisknop in de achtergrond en kies Achtergrond opmaken. Klik op Opvulling met figuur of bitmappatroon en dan op Invoegen uit bestand. Kies de afbeelding en klik op Invoegen en Sluiten.</a:t>
            </a:r>
          </a:p>
          <a:p>
            <a:pPr algn="l"/>
            <a:endParaRPr lang="nl-NL" sz="1000" noProof="1" smtClean="0">
              <a:solidFill>
                <a:schemeClr val="tx1"/>
              </a:solidFill>
            </a:endParaRPr>
          </a:p>
          <a:p>
            <a:pPr algn="l"/>
            <a:r>
              <a:rPr lang="nl-NL" sz="1000" noProof="1" smtClean="0">
                <a:solidFill>
                  <a:schemeClr val="tx1"/>
                </a:solidFill>
              </a:rPr>
              <a:t>Klik niet op Overal toepassen omdat de afbeelding dan op alle dia’s komt. Met ctrl + z kan je dit ongedaan maken.</a:t>
            </a:r>
          </a:p>
          <a:p>
            <a:pPr algn="l"/>
            <a:endParaRPr lang="nl-NL" sz="1000" noProof="1" smtClean="0">
              <a:solidFill>
                <a:schemeClr val="tx1"/>
              </a:solidFill>
            </a:endParaRPr>
          </a:p>
          <a:p>
            <a:pPr algn="l"/>
            <a:r>
              <a:rPr lang="nl-NL" sz="1000" noProof="1" smtClean="0">
                <a:solidFill>
                  <a:schemeClr val="tx1"/>
                </a:solidFill>
              </a:rPr>
              <a:t>Voor het mooiste resultaat is de beeldverhouding 1024 x 768 pixels. Het beeld blijft dan scherp en vervormt niet.</a:t>
            </a:r>
          </a:p>
          <a:p>
            <a:pPr algn="l"/>
            <a:endParaRPr lang="nl-NL" sz="1000" noProof="1">
              <a:solidFill>
                <a:schemeClr val="tx1"/>
              </a:solidFill>
            </a:endParaRPr>
          </a:p>
        </p:txBody>
      </p:sp>
      <p:sp>
        <p:nvSpPr>
          <p:cNvPr id="30" name="Rechthoek 29"/>
          <p:cNvSpPr>
            <a:spLocks noSelect="1"/>
          </p:cNvSpPr>
          <p:nvPr userDrawn="1"/>
        </p:nvSpPr>
        <p:spPr bwMode="white">
          <a:xfrm>
            <a:off x="0" y="0"/>
            <a:ext cx="7884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3" name="Groep 30"/>
          <p:cNvGrpSpPr>
            <a:grpSpLocks noSelect="1"/>
          </p:cNvGrpSpPr>
          <p:nvPr userDrawn="1"/>
        </p:nvGrpSpPr>
        <p:grpSpPr bwMode="black">
          <a:xfrm>
            <a:off x="182563" y="136261"/>
            <a:ext cx="425450" cy="1206500"/>
            <a:chOff x="182563" y="163513"/>
            <a:chExt cx="425450" cy="1447800"/>
          </a:xfrm>
          <a:solidFill>
            <a:srgbClr val="FF0000"/>
          </a:solidFill>
        </p:grpSpPr>
        <p:sp>
          <p:nvSpPr>
            <p:cNvPr id="33"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4"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5"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4" name="Tijdelijke aanduiding voor datum 3"/>
          <p:cNvSpPr>
            <a:spLocks noGrp="1" noSelect="1"/>
          </p:cNvSpPr>
          <p:nvPr userDrawn="1">
            <p:ph type="dt" sz="half" idx="10"/>
          </p:nvPr>
        </p:nvSpPr>
        <p:spPr bwMode="gray"/>
        <p:txBody>
          <a:bodyPr/>
          <a:lstStyle/>
          <a:p>
            <a:fld id="{AB71B66F-B9F3-4AD6-A701-448160D8D8F1}" type="datetime1">
              <a:rPr lang="nl-NL" smtClean="0"/>
              <a:t>5-2-2018</a:t>
            </a:fld>
            <a:endParaRPr lang="nl-NL" dirty="0"/>
          </a:p>
        </p:txBody>
      </p:sp>
      <p:sp>
        <p:nvSpPr>
          <p:cNvPr id="5" name="Tijdelijke aanduiding voor voettekst 4"/>
          <p:cNvSpPr>
            <a:spLocks noGrp="1" noSelect="1"/>
          </p:cNvSpPr>
          <p:nvPr userDrawn="1">
            <p:ph type="ftr" sz="quarter" idx="11"/>
          </p:nvPr>
        </p:nvSpPr>
        <p:spPr bwMode="gray"/>
        <p:txBody>
          <a:bodyPr/>
          <a:lstStyle/>
          <a:p>
            <a:r>
              <a:rPr lang="nl-NL" dirty="0" smtClean="0"/>
              <a:t>Via Invoegen | Koptekst en voettekst kunt u de tekst wijzigen</a:t>
            </a:r>
            <a:endParaRPr lang="nl-NL" dirty="0"/>
          </a:p>
        </p:txBody>
      </p:sp>
      <p:sp>
        <p:nvSpPr>
          <p:cNvPr id="6" name="Tijdelijke aanduiding voor dianummer 5"/>
          <p:cNvSpPr>
            <a:spLocks noGrp="1" noSelect="1"/>
          </p:cNvSpPr>
          <p:nvPr userDrawn="1">
            <p:ph type="sldNum" sz="quarter" idx="12"/>
          </p:nvPr>
        </p:nvSpPr>
        <p:spPr bwMode="gray"/>
        <p:txBody>
          <a:bodyPr/>
          <a:lstStyle/>
          <a:p>
            <a:r>
              <a:rPr lang="nl-NL" dirty="0" smtClean="0"/>
              <a:t>| </a:t>
            </a:r>
            <a:fld id="{5A73F218-DCB0-4894-9B51-05C25669D534}" type="slidenum">
              <a:rPr lang="nl-NL" smtClean="0"/>
              <a:pPr/>
              <a:t>‹nr.›</a:t>
            </a:fld>
            <a:endParaRPr lang="nl-NL"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grpSp>
        <p:nvGrpSpPr>
          <p:cNvPr id="12" name="Groep 11"/>
          <p:cNvGrpSpPr>
            <a:grpSpLocks noSelect="1"/>
          </p:cNvGrpSpPr>
          <p:nvPr/>
        </p:nvGrpSpPr>
        <p:grpSpPr bwMode="black">
          <a:xfrm>
            <a:off x="182563" y="136261"/>
            <a:ext cx="425450" cy="1206500"/>
            <a:chOff x="182563" y="163513"/>
            <a:chExt cx="425450" cy="1447800"/>
          </a:xfrm>
          <a:solidFill>
            <a:srgbClr val="FF0000"/>
          </a:solidFill>
        </p:grpSpPr>
        <p:sp>
          <p:nvSpPr>
            <p:cNvPr id="13"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5"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2" name="Tijdelijke aanduiding voor titel 1"/>
          <p:cNvSpPr>
            <a:spLocks noGrp="1" noSelect="1"/>
          </p:cNvSpPr>
          <p:nvPr>
            <p:ph type="title"/>
          </p:nvPr>
        </p:nvSpPr>
        <p:spPr bwMode="gray">
          <a:xfrm>
            <a:off x="781971" y="1665278"/>
            <a:ext cx="8010000" cy="9525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noSelect="1"/>
          </p:cNvSpPr>
          <p:nvPr>
            <p:ph type="body" idx="1"/>
          </p:nvPr>
        </p:nvSpPr>
        <p:spPr bwMode="gray">
          <a:xfrm>
            <a:off x="781563" y="2806304"/>
            <a:ext cx="8010000" cy="2322646"/>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a:grpSpLocks noSelect="1"/>
          </p:cNvGrpSpPr>
          <p:nvPr/>
        </p:nvGrpSpPr>
        <p:grpSpPr bwMode="gray">
          <a:xfrm>
            <a:off x="9252624" y="-39688"/>
            <a:ext cx="1609522" cy="5790000"/>
            <a:chOff x="9252624" y="-47626"/>
            <a:chExt cx="1609522" cy="6948000"/>
          </a:xfrm>
        </p:grpSpPr>
        <p:sp>
          <p:nvSpPr>
            <p:cNvPr id="16" name="Afgeronde rechthoek 15"/>
            <p:cNvSpPr>
              <a:spLocks noSelect="1"/>
            </p:cNvSpPr>
            <p:nvPr userDrawn="1"/>
          </p:nvSpPr>
          <p:spPr bwMode="gray">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900" noProof="1" smtClean="0">
                  <a:solidFill>
                    <a:schemeClr val="tx1"/>
                  </a:solidFill>
                </a:rPr>
                <a:t>Klik op het pijltje naast Nieuwe dia om een nieuwe dia aan te maken. Kies een van de indelingen.</a:t>
              </a:r>
            </a:p>
            <a:p>
              <a:pPr algn="l"/>
              <a:endParaRPr lang="nl-NL" sz="900" noProof="1" smtClean="0">
                <a:solidFill>
                  <a:schemeClr val="tx1"/>
                </a:solidFill>
              </a:endParaRPr>
            </a:p>
            <a:p>
              <a:pPr algn="l"/>
              <a:r>
                <a:rPr lang="nl-NL" sz="900" noProof="1" smtClean="0">
                  <a:solidFill>
                    <a:schemeClr val="tx1"/>
                  </a:solidFill>
                </a:rPr>
                <a:t>Klik op Indeling als de dia opnieuw moet worden aangepast aan de huidige indeling, of om een andere indeling toe te passen.</a:t>
              </a:r>
            </a:p>
            <a:p>
              <a:pPr algn="l"/>
              <a:endParaRPr lang="nl-NL" sz="900" noProof="1" smtClean="0">
                <a:solidFill>
                  <a:schemeClr val="tx1"/>
                </a:solidFill>
              </a:endParaRPr>
            </a:p>
            <a:p>
              <a:pPr algn="l"/>
              <a:r>
                <a:rPr lang="nl-NL" sz="900" noProof="1" smtClean="0">
                  <a:solidFill>
                    <a:schemeClr val="tx1"/>
                  </a:solidFill>
                </a:rPr>
                <a:t>De tekstvakken van de dia’s hebben allen 9 niveaus.</a:t>
              </a:r>
            </a:p>
            <a:p>
              <a:pPr algn="l"/>
              <a:r>
                <a:rPr lang="nl-NL" sz="900" noProof="1" smtClean="0">
                  <a:solidFill>
                    <a:schemeClr val="tx1"/>
                  </a:solidFill>
                </a:rPr>
                <a:t>Eerste, tweede en derde niveau hebben</a:t>
              </a:r>
              <a:r>
                <a:rPr lang="nl-NL" sz="900" baseline="0" noProof="1" smtClean="0">
                  <a:solidFill>
                    <a:schemeClr val="tx1"/>
                  </a:solidFill>
                </a:rPr>
                <a:t> een opsomming. Het vierde niveau is bold en geschikt voor een kopje.</a:t>
              </a:r>
            </a:p>
            <a:p>
              <a:pPr algn="l"/>
              <a:r>
                <a:rPr lang="nl-NL" sz="900" baseline="0" noProof="1" smtClean="0">
                  <a:solidFill>
                    <a:schemeClr val="tx1"/>
                  </a:solidFill>
                </a:rPr>
                <a:t>Het vijfde niveau is voor de basistekst. Zowel niveau  vier als vijf lijnen automatisch uit aan de linkerkantlijn.</a:t>
              </a:r>
            </a:p>
            <a:p>
              <a:pPr algn="l"/>
              <a:r>
                <a:rPr lang="nl-NL" sz="900" baseline="0" noProof="1" smtClean="0">
                  <a:solidFill>
                    <a:schemeClr val="tx1"/>
                  </a:solidFill>
                </a:rPr>
                <a:t>Het zesde, zevende en achtste niveau lijnen uit onder resp. eerste, tweede en derde opsomming.</a:t>
              </a:r>
            </a:p>
            <a:p>
              <a:pPr algn="l"/>
              <a:r>
                <a:rPr lang="nl-NL" sz="900" baseline="0" noProof="1" smtClean="0">
                  <a:solidFill>
                    <a:schemeClr val="tx1"/>
                  </a:solidFill>
                </a:rPr>
                <a:t>Het negende niveau is een kleiner lettertype dat uitlijnt aan de linkermarge. Deze is geschikt voor bijvoorbeeld een bijschrift.</a:t>
              </a:r>
            </a:p>
            <a:p>
              <a:pPr algn="l"/>
              <a:endParaRPr lang="nl-NL" sz="900" baseline="0" noProof="1" smtClean="0">
                <a:solidFill>
                  <a:schemeClr val="tx1"/>
                </a:solidFill>
              </a:endParaRPr>
            </a:p>
            <a:p>
              <a:pPr algn="l"/>
              <a:r>
                <a:rPr lang="nl-NL" sz="900" b="1" baseline="0" noProof="1" smtClean="0">
                  <a:solidFill>
                    <a:schemeClr val="tx1"/>
                  </a:solidFill>
                </a:rPr>
                <a:t>Let op:</a:t>
              </a:r>
              <a:r>
                <a:rPr lang="nl-NL" sz="900" b="0" baseline="0" noProof="1" smtClean="0">
                  <a:solidFill>
                    <a:schemeClr val="tx1"/>
                  </a:solidFill>
                </a:rPr>
                <a:t>  Let op: wissel van stijl met de knoppen              voor lijstniveau verhogen of verlagen, of in MS Office met verkorte toetscombinatie Alt+Shift+← of Alt+Shift+→</a:t>
              </a:r>
            </a:p>
            <a:p>
              <a:pPr algn="l"/>
              <a:endParaRPr lang="nl-NL" sz="900" b="0" baseline="0" noProof="1" smtClean="0">
                <a:solidFill>
                  <a:schemeClr val="tx1"/>
                </a:solidFill>
              </a:endParaRPr>
            </a:p>
            <a:p>
              <a:pPr algn="l"/>
              <a:endParaRPr lang="nl-NL" sz="900" b="0" baseline="0" noProof="1" smtClean="0">
                <a:solidFill>
                  <a:schemeClr val="tx1"/>
                </a:solidFill>
              </a:endParaRPr>
            </a:p>
            <a:p>
              <a:pPr algn="l"/>
              <a:r>
                <a:rPr lang="nl-NL" sz="900" b="0" baseline="0" noProof="1" smtClean="0">
                  <a:solidFill>
                    <a:schemeClr val="tx1"/>
                  </a:solidFill>
                </a:rPr>
                <a:t>Gebruik dus niet de standaard opsomming- knoppen van MS Office om de stijl te veranderen!</a:t>
              </a:r>
              <a:endParaRPr lang="nl-NL" sz="900" b="1" noProof="1">
                <a:solidFill>
                  <a:schemeClr val="tx1"/>
                </a:solidFill>
              </a:endParaRPr>
            </a:p>
          </p:txBody>
        </p:sp>
        <p:pic>
          <p:nvPicPr>
            <p:cNvPr id="17" name="Afbeelding 16" descr="knoppen inspringen.png"/>
            <p:cNvPicPr>
              <a:picLocks noSelect="1" noChangeAspect="1"/>
            </p:cNvPicPr>
            <p:nvPr userDrawn="1"/>
          </p:nvPicPr>
          <p:blipFill>
            <a:blip r:embed="rId15"/>
            <a:stretch>
              <a:fillRect/>
            </a:stretch>
          </p:blipFill>
          <p:spPr bwMode="gray">
            <a:xfrm>
              <a:off x="9664584" y="5669775"/>
              <a:ext cx="419100" cy="228600"/>
            </a:xfrm>
            <a:prstGeom prst="rect">
              <a:avLst/>
            </a:prstGeom>
          </p:spPr>
        </p:pic>
        <p:grpSp>
          <p:nvGrpSpPr>
            <p:cNvPr id="19" name="Groep 18"/>
            <p:cNvGrpSpPr>
              <a:grpSpLocks noSelect="1"/>
            </p:cNvGrpSpPr>
            <p:nvPr userDrawn="1"/>
          </p:nvGrpSpPr>
          <p:grpSpPr bwMode="gray">
            <a:xfrm>
              <a:off x="9632100" y="6521279"/>
              <a:ext cx="752580" cy="285790"/>
              <a:chOff x="9670200" y="6559379"/>
              <a:chExt cx="752580" cy="285790"/>
            </a:xfrm>
          </p:grpSpPr>
          <p:pic>
            <p:nvPicPr>
              <p:cNvPr id="18" name="Afbeelding 17" descr="knoppen ms office niet gebruiken.png"/>
              <p:cNvPicPr>
                <a:picLocks noSelect="1" noChangeAspect="1"/>
              </p:cNvPicPr>
              <p:nvPr userDrawn="1"/>
            </p:nvPicPr>
            <p:blipFill>
              <a:blip r:embed="rId16"/>
              <a:stretch>
                <a:fillRect/>
              </a:stretch>
            </p:blipFill>
            <p:spPr bwMode="gray">
              <a:xfrm>
                <a:off x="9670200" y="6559379"/>
                <a:ext cx="752580" cy="285790"/>
              </a:xfrm>
              <a:prstGeom prst="rect">
                <a:avLst/>
              </a:prstGeom>
            </p:spPr>
          </p:pic>
          <p:cxnSp>
            <p:nvCxnSpPr>
              <p:cNvPr id="22" name="Rechte verbindingslijn 21"/>
              <p:cNvCxnSpPr/>
              <p:nvPr userDrawn="1"/>
            </p:nvCxnSpPr>
            <p:spPr bwMode="gray">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bwMode="gray">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4" name="Tijdelijke aanduiding voor datum 3"/>
          <p:cNvSpPr>
            <a:spLocks noGrp="1" noSelect="1"/>
          </p:cNvSpPr>
          <p:nvPr>
            <p:ph type="dt" sz="half" idx="2"/>
          </p:nvPr>
        </p:nvSpPr>
        <p:spPr bwMode="gray">
          <a:xfrm>
            <a:off x="7706281" y="5407840"/>
            <a:ext cx="756000" cy="150000"/>
          </a:xfrm>
          <a:prstGeom prst="rect">
            <a:avLst/>
          </a:prstGeom>
        </p:spPr>
        <p:txBody>
          <a:bodyPr vert="horz" lIns="0" tIns="0" rIns="0" bIns="0" rtlCol="0" anchor="t"/>
          <a:lstStyle>
            <a:lvl1pPr algn="r">
              <a:defRPr sz="1000">
                <a:solidFill>
                  <a:schemeClr val="bg2"/>
                </a:solidFill>
              </a:defRPr>
            </a:lvl1pPr>
          </a:lstStyle>
          <a:p>
            <a:fld id="{36921589-CD93-4D20-8A8E-09CA9DDD5301}" type="datetime1">
              <a:rPr lang="nl-NL" smtClean="0"/>
              <a:t>5-2-2018</a:t>
            </a:fld>
            <a:endParaRPr lang="nl-NL" dirty="0"/>
          </a:p>
        </p:txBody>
      </p:sp>
      <p:sp>
        <p:nvSpPr>
          <p:cNvPr id="5" name="Tijdelijke aanduiding voor voettekst 4"/>
          <p:cNvSpPr>
            <a:spLocks noGrp="1" noSelect="1"/>
          </p:cNvSpPr>
          <p:nvPr>
            <p:ph type="ftr" sz="quarter" idx="3"/>
          </p:nvPr>
        </p:nvSpPr>
        <p:spPr bwMode="gray">
          <a:xfrm>
            <a:off x="781563" y="5407840"/>
            <a:ext cx="6192000" cy="150000"/>
          </a:xfrm>
          <a:prstGeom prst="rect">
            <a:avLst/>
          </a:prstGeom>
        </p:spPr>
        <p:txBody>
          <a:bodyPr vert="horz" lIns="0" tIns="0" rIns="0" bIns="0" rtlCol="0" anchor="t"/>
          <a:lstStyle>
            <a:lvl1pPr algn="l">
              <a:defRPr sz="1000">
                <a:solidFill>
                  <a:schemeClr val="bg2"/>
                </a:solidFill>
              </a:defRPr>
            </a:lvl1pPr>
          </a:lstStyle>
          <a:p>
            <a:r>
              <a:rPr lang="nl-NL" dirty="0" smtClean="0"/>
              <a:t>Via Invoegen | Koptekst en voettekst kunt u de tekst wijzigen</a:t>
            </a:r>
            <a:endParaRPr lang="nl-NL" dirty="0"/>
          </a:p>
        </p:txBody>
      </p:sp>
      <p:sp>
        <p:nvSpPr>
          <p:cNvPr id="6" name="Tijdelijke aanduiding voor dianummer 5"/>
          <p:cNvSpPr>
            <a:spLocks noGrp="1" noSelect="1"/>
          </p:cNvSpPr>
          <p:nvPr>
            <p:ph type="sldNum" sz="quarter" idx="4"/>
          </p:nvPr>
        </p:nvSpPr>
        <p:spPr bwMode="gray">
          <a:xfrm>
            <a:off x="8496808" y="5407840"/>
            <a:ext cx="288000" cy="150000"/>
          </a:xfrm>
          <a:prstGeom prst="rect">
            <a:avLst/>
          </a:prstGeom>
        </p:spPr>
        <p:txBody>
          <a:bodyPr vert="horz" lIns="0" tIns="0" rIns="0" bIns="0" rtlCol="0" anchor="t"/>
          <a:lstStyle>
            <a:lvl1pPr algn="l">
              <a:defRPr sz="1000">
                <a:solidFill>
                  <a:schemeClr val="bg2"/>
                </a:solidFill>
              </a:defRPr>
            </a:lvl1pPr>
          </a:lstStyle>
          <a:p>
            <a:r>
              <a:rPr lang="nl-NL" dirty="0" smtClean="0"/>
              <a:t>| </a:t>
            </a:r>
            <a:fld id="{5A73F218-DCB0-4894-9B51-05C25669D534}" type="slidenum">
              <a:rPr lang="nl-NL" smtClean="0"/>
              <a:pPr/>
              <a:t>‹nr.›</a:t>
            </a:fld>
            <a:endParaRPr lang="nl-NL" dirty="0"/>
          </a:p>
        </p:txBody>
      </p:sp>
    </p:spTree>
  </p:cSld>
  <p:clrMap bg1="lt1" tx1="dk1" bg2="lt2" tx2="dk2" accent1="accent1" accent2="accent2" accent3="accent3" accent4="accent4" accent5="accent5" accent6="accent6" hlink="hlink" folHlink="folHlink"/>
  <p:sldLayoutIdLst>
    <p:sldLayoutId id="2147483727" r:id="rId1"/>
    <p:sldLayoutId id="2147483719" r:id="rId2"/>
    <p:sldLayoutId id="2147483718" r:id="rId3"/>
    <p:sldLayoutId id="2147483728" r:id="rId4"/>
    <p:sldLayoutId id="2147483725" r:id="rId5"/>
    <p:sldLayoutId id="2147483730" r:id="rId6"/>
    <p:sldLayoutId id="2147483732" r:id="rId7"/>
    <p:sldLayoutId id="2147483720" r:id="rId8"/>
    <p:sldLayoutId id="2147483735" r:id="rId9"/>
    <p:sldLayoutId id="2147483722" r:id="rId10"/>
    <p:sldLayoutId id="2147483723" r:id="rId11"/>
    <p:sldLayoutId id="2147483736" r:id="rId12"/>
  </p:sldLayoutIdLst>
  <p:timing>
    <p:tnLst>
      <p:par>
        <p:cTn id="1" dur="indefinite" restart="never" nodeType="tmRoot"/>
      </p:par>
    </p:tnLst>
  </p:timing>
  <p:hf hdr="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noRot="1" noMove="1" noResize="1" noEditPoints="1" noChangeShapeType="1"/>
          </p:cNvSpPr>
          <p:nvPr>
            <p:ph type="ctrTitle"/>
          </p:nvPr>
        </p:nvSpPr>
        <p:spPr bwMode="gray"/>
        <p:txBody>
          <a:bodyPr/>
          <a:lstStyle/>
          <a:p>
            <a:r>
              <a:rPr lang="nl-NL" sz="4400" dirty="0" smtClean="0"/>
              <a:t>ADI Bijeenkomst</a:t>
            </a:r>
            <a:br>
              <a:rPr lang="nl-NL" sz="4400" dirty="0" smtClean="0"/>
            </a:br>
            <a:r>
              <a:rPr lang="nl-NL" sz="2000" dirty="0" smtClean="0"/>
              <a:t> </a:t>
            </a:r>
            <a:r>
              <a:rPr lang="nl-NL" sz="4400" dirty="0" smtClean="0"/>
              <a:t/>
            </a:r>
            <a:br>
              <a:rPr lang="nl-NL" sz="4400" dirty="0" smtClean="0"/>
            </a:br>
            <a:r>
              <a:rPr lang="nl-NL" sz="2400" dirty="0" smtClean="0"/>
              <a:t>3D </a:t>
            </a:r>
            <a:r>
              <a:rPr lang="nl-NL" sz="2400" dirty="0" smtClean="0"/>
              <a:t>informatie toegankelijk</a:t>
            </a:r>
            <a:endParaRPr lang="nl-NL" sz="1200" dirty="0"/>
          </a:p>
        </p:txBody>
      </p:sp>
      <p:sp>
        <p:nvSpPr>
          <p:cNvPr id="3" name="Ondertitel 2"/>
          <p:cNvSpPr>
            <a:spLocks noGrp="1" noRot="1" noMove="1" noResize="1" noEditPoints="1" noChangeShapeType="1"/>
          </p:cNvSpPr>
          <p:nvPr>
            <p:ph type="subTitle" idx="1"/>
          </p:nvPr>
        </p:nvSpPr>
        <p:spPr bwMode="gray"/>
        <p:txBody>
          <a:bodyPr/>
          <a:lstStyle/>
          <a:p>
            <a:endParaRPr lang="nl-NL" dirty="0" smtClean="0"/>
          </a:p>
          <a:p>
            <a:r>
              <a:rPr lang="nl-NL" dirty="0" smtClean="0"/>
              <a:t>Hoorn 06-02-2018</a:t>
            </a:r>
            <a:endParaRPr lang="nl-NL" dirty="0" smtClean="0"/>
          </a:p>
          <a:p>
            <a:r>
              <a:rPr lang="nl-NL" sz="1400" dirty="0" smtClean="0"/>
              <a:t>R.F. van der Meer</a:t>
            </a:r>
            <a:endParaRPr lang="nl-NL"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10</a:t>
            </a:fld>
            <a:endParaRPr lang="nl-NL" dirty="0">
              <a:solidFill>
                <a:schemeClr val="tx1"/>
              </a:solidFill>
            </a:endParaRPr>
          </a:p>
        </p:txBody>
      </p:sp>
      <p:sp>
        <p:nvSpPr>
          <p:cNvPr id="5" name="Titel 4"/>
          <p:cNvSpPr>
            <a:spLocks noGrp="1"/>
          </p:cNvSpPr>
          <p:nvPr>
            <p:ph type="title"/>
          </p:nvPr>
        </p:nvSpPr>
        <p:spPr/>
        <p:txBody>
          <a:bodyPr/>
          <a:lstStyle/>
          <a:p>
            <a:endParaRPr lang="nl-NL"/>
          </a:p>
        </p:txBody>
      </p:sp>
      <p:sp>
        <p:nvSpPr>
          <p:cNvPr id="7" name="Tijdelijke aanduiding voor inhoud 6"/>
          <p:cNvSpPr>
            <a:spLocks noGrp="1"/>
          </p:cNvSpPr>
          <p:nvPr>
            <p:ph idx="1"/>
          </p:nvPr>
        </p:nvSpPr>
        <p:spPr/>
        <p:txBody>
          <a:bodyPr/>
          <a:lstStyle/>
          <a:p>
            <a:endParaRPr lang="nl-NL"/>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09228"/>
            <a:ext cx="8382592" cy="4783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1180756"/>
            <a:ext cx="5018981" cy="3240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79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11</a:t>
            </a:fld>
            <a:endParaRPr lang="nl-NL" dirty="0">
              <a:solidFill>
                <a:schemeClr val="tx1"/>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02" y="841276"/>
            <a:ext cx="7848872" cy="44673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hoek 4"/>
          <p:cNvSpPr/>
          <p:nvPr/>
        </p:nvSpPr>
        <p:spPr>
          <a:xfrm rot="20004873">
            <a:off x="870638" y="1991037"/>
            <a:ext cx="1400236" cy="523220"/>
          </a:xfrm>
          <a:prstGeom prst="rect">
            <a:avLst/>
          </a:prstGeom>
          <a:noFill/>
        </p:spPr>
        <p:txBody>
          <a:bodyPr wrap="square" lIns="91440" tIns="45720" rIns="91440" bIns="45720">
            <a:spAutoFit/>
          </a:bodyPr>
          <a:lstStyle/>
          <a:p>
            <a:pPr algn="ctr"/>
            <a:r>
              <a:rPr lang="nl-NL"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1996</a:t>
            </a:r>
            <a:endParaRPr lang="nl-NL"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hthoek 7"/>
          <p:cNvSpPr/>
          <p:nvPr/>
        </p:nvSpPr>
        <p:spPr>
          <a:xfrm rot="20004873">
            <a:off x="5119109" y="1991036"/>
            <a:ext cx="1400236" cy="523220"/>
          </a:xfrm>
          <a:prstGeom prst="rect">
            <a:avLst/>
          </a:prstGeom>
          <a:noFill/>
        </p:spPr>
        <p:txBody>
          <a:bodyPr wrap="square" lIns="91440" tIns="45720" rIns="91440" bIns="45720">
            <a:spAutoFit/>
          </a:bodyPr>
          <a:lstStyle/>
          <a:p>
            <a:pPr algn="ctr"/>
            <a:r>
              <a:rPr lang="nl-NL"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2007</a:t>
            </a:r>
            <a:endParaRPr lang="nl-NL"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Titel 6"/>
          <p:cNvSpPr>
            <a:spLocks noGrp="1"/>
          </p:cNvSpPr>
          <p:nvPr>
            <p:ph type="title"/>
          </p:nvPr>
        </p:nvSpPr>
        <p:spPr/>
        <p:txBody>
          <a:bodyPr/>
          <a:lstStyle/>
          <a:p>
            <a:endParaRPr lang="nl-NL" dirty="0"/>
          </a:p>
        </p:txBody>
      </p:sp>
      <p:sp>
        <p:nvSpPr>
          <p:cNvPr id="9" name="Tijdelijke aanduiding voor inhoud 8"/>
          <p:cNvSpPr>
            <a:spLocks noGrp="1"/>
          </p:cNvSpPr>
          <p:nvPr>
            <p:ph idx="1"/>
          </p:nvPr>
        </p:nvSpPr>
        <p:spPr/>
        <p:txBody>
          <a:bodyPr/>
          <a:lstStyle/>
          <a:p>
            <a:endParaRPr lang="nl-NL" dirty="0"/>
          </a:p>
        </p:txBody>
      </p:sp>
    </p:spTree>
    <p:extLst>
      <p:ext uri="{BB962C8B-B14F-4D97-AF65-F5344CB8AC3E}">
        <p14:creationId xmlns:p14="http://schemas.microsoft.com/office/powerpoint/2010/main" val="233942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985292"/>
            <a:ext cx="8010000" cy="952500"/>
          </a:xfrm>
        </p:spPr>
        <p:txBody>
          <a:bodyPr/>
          <a:lstStyle/>
          <a:p>
            <a:r>
              <a:rPr lang="nl-NL" dirty="0"/>
              <a:t>Hoe </a:t>
            </a:r>
            <a:r>
              <a:rPr lang="nl-NL" dirty="0" smtClean="0"/>
              <a:t>gaan </a:t>
            </a:r>
            <a:r>
              <a:rPr lang="nl-NL" dirty="0"/>
              <a:t>we nu om met objecten (typen) in de projecten bij het </a:t>
            </a:r>
            <a:r>
              <a:rPr lang="nl-NL" dirty="0" smtClean="0"/>
              <a:t>IB</a:t>
            </a:r>
            <a:r>
              <a:rPr lang="nl-NL" dirty="0"/>
              <a:t> </a:t>
            </a:r>
            <a:r>
              <a:rPr lang="nl-NL" dirty="0" smtClean="0"/>
              <a:t>en hoe ziet </a:t>
            </a:r>
            <a:r>
              <a:rPr lang="nl-NL" dirty="0"/>
              <a:t>dat er nu </a:t>
            </a:r>
            <a:r>
              <a:rPr lang="nl-NL" dirty="0" smtClean="0"/>
              <a:t>uit </a:t>
            </a:r>
            <a:endParaRPr lang="nl-NL" dirty="0"/>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12</a:t>
            </a:fld>
            <a:endParaRPr lang="nl-NL" dirty="0">
              <a:solidFill>
                <a:schemeClr val="tx1"/>
              </a:solidFill>
            </a:endParaRPr>
          </a:p>
        </p:txBody>
      </p:sp>
      <p:sp>
        <p:nvSpPr>
          <p:cNvPr id="5" name="Tijdelijke aanduiding voor inhoud 4"/>
          <p:cNvSpPr>
            <a:spLocks noGrp="1"/>
          </p:cNvSpPr>
          <p:nvPr>
            <p:ph idx="1"/>
          </p:nvPr>
        </p:nvSpPr>
        <p:spPr/>
        <p:txBody>
          <a:bodyPr/>
          <a:lstStyle/>
          <a:p>
            <a:endParaRPr lang="nl-NL" dirty="0"/>
          </a:p>
        </p:txBody>
      </p:sp>
    </p:spTree>
    <p:extLst>
      <p:ext uri="{BB962C8B-B14F-4D97-AF65-F5344CB8AC3E}">
        <p14:creationId xmlns:p14="http://schemas.microsoft.com/office/powerpoint/2010/main" val="21632131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a:xfrm>
            <a:off x="7574512" y="5243582"/>
            <a:ext cx="795026" cy="160509"/>
          </a:xfrm>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a:xfrm>
            <a:off x="8365038" y="5243582"/>
            <a:ext cx="302867" cy="160509"/>
          </a:xfrm>
        </p:spPr>
        <p:txBody>
          <a:bodyPr/>
          <a:lstStyle/>
          <a:p>
            <a:r>
              <a:rPr lang="nl-NL" smtClean="0">
                <a:solidFill>
                  <a:schemeClr val="tx1"/>
                </a:solidFill>
              </a:rPr>
              <a:t>| </a:t>
            </a:r>
            <a:fld id="{5A73F218-DCB0-4894-9B51-05C25669D534}" type="slidenum">
              <a:rPr lang="nl-NL" smtClean="0">
                <a:solidFill>
                  <a:schemeClr val="tx1"/>
                </a:solidFill>
              </a:rPr>
              <a:pPr/>
              <a:t>13</a:t>
            </a:fld>
            <a:endParaRPr lang="nl-NL" dirty="0">
              <a:solidFill>
                <a:schemeClr val="tx1"/>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087009"/>
            <a:ext cx="5237698" cy="37747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Tijdelijke aanduiding voor inhoud 6"/>
          <p:cNvPicPr>
            <a:picLocks noChangeAspect="1"/>
          </p:cNvPicPr>
          <p:nvPr/>
        </p:nvPicPr>
        <p:blipFill rotWithShape="1">
          <a:blip r:embed="rId4">
            <a:extLst>
              <a:ext uri="{28A0092B-C50C-407E-A947-70E740481C1C}">
                <a14:useLocalDpi xmlns:a14="http://schemas.microsoft.com/office/drawing/2010/main" val="0"/>
              </a:ext>
            </a:extLst>
          </a:blip>
          <a:srcRect l="1370" t="22143" r="63481" b="7059"/>
          <a:stretch/>
        </p:blipFill>
        <p:spPr>
          <a:xfrm>
            <a:off x="511269" y="1644359"/>
            <a:ext cx="2548563" cy="3301373"/>
          </a:xfrm>
          <a:prstGeom prst="rect">
            <a:avLst/>
          </a:prstGeom>
          <a:ln>
            <a:noFill/>
          </a:ln>
          <a:effectLst>
            <a:outerShdw blurRad="292100" dist="139700" dir="2700000" algn="tl" rotWithShape="0">
              <a:srgbClr val="333333">
                <a:alpha val="65000"/>
              </a:srgbClr>
            </a:outerShdw>
          </a:effectLst>
        </p:spPr>
      </p:pic>
      <p:sp>
        <p:nvSpPr>
          <p:cNvPr id="10" name="Vrije vorm 9"/>
          <p:cNvSpPr/>
          <p:nvPr/>
        </p:nvSpPr>
        <p:spPr>
          <a:xfrm rot="193823">
            <a:off x="2189077" y="1605168"/>
            <a:ext cx="2784640" cy="1155795"/>
          </a:xfrm>
          <a:custGeom>
            <a:avLst/>
            <a:gdLst>
              <a:gd name="connsiteX0" fmla="*/ 0 w 2647950"/>
              <a:gd name="connsiteY0" fmla="*/ 1303526 h 1303526"/>
              <a:gd name="connsiteX1" fmla="*/ 1905000 w 2647950"/>
              <a:gd name="connsiteY1" fmla="*/ 8126 h 1303526"/>
              <a:gd name="connsiteX2" fmla="*/ 2647950 w 2647950"/>
              <a:gd name="connsiteY2" fmla="*/ 757426 h 1303526"/>
            </a:gdLst>
            <a:ahLst/>
            <a:cxnLst>
              <a:cxn ang="0">
                <a:pos x="connsiteX0" y="connsiteY0"/>
              </a:cxn>
              <a:cxn ang="0">
                <a:pos x="connsiteX1" y="connsiteY1"/>
              </a:cxn>
              <a:cxn ang="0">
                <a:pos x="connsiteX2" y="connsiteY2"/>
              </a:cxn>
            </a:cxnLst>
            <a:rect l="l" t="t" r="r" b="b"/>
            <a:pathLst>
              <a:path w="2647950" h="1303526">
                <a:moveTo>
                  <a:pt x="0" y="1303526"/>
                </a:moveTo>
                <a:cubicBezTo>
                  <a:pt x="731837" y="701334"/>
                  <a:pt x="1463675" y="99143"/>
                  <a:pt x="1905000" y="8126"/>
                </a:cubicBezTo>
                <a:cubicBezTo>
                  <a:pt x="2346325" y="-82891"/>
                  <a:pt x="2531533" y="617726"/>
                  <a:pt x="2647950" y="757426"/>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rije vorm 10"/>
          <p:cNvSpPr/>
          <p:nvPr/>
        </p:nvSpPr>
        <p:spPr>
          <a:xfrm>
            <a:off x="1979713" y="3073524"/>
            <a:ext cx="2141918" cy="936104"/>
          </a:xfrm>
          <a:custGeom>
            <a:avLst/>
            <a:gdLst>
              <a:gd name="connsiteX0" fmla="*/ 0 w 2209800"/>
              <a:gd name="connsiteY0" fmla="*/ 476250 h 476250"/>
              <a:gd name="connsiteX1" fmla="*/ 1543050 w 2209800"/>
              <a:gd name="connsiteY1" fmla="*/ 387350 h 476250"/>
              <a:gd name="connsiteX2" fmla="*/ 2209800 w 2209800"/>
              <a:gd name="connsiteY2" fmla="*/ 0 h 476250"/>
            </a:gdLst>
            <a:ahLst/>
            <a:cxnLst>
              <a:cxn ang="0">
                <a:pos x="connsiteX0" y="connsiteY0"/>
              </a:cxn>
              <a:cxn ang="0">
                <a:pos x="connsiteX1" y="connsiteY1"/>
              </a:cxn>
              <a:cxn ang="0">
                <a:pos x="connsiteX2" y="connsiteY2"/>
              </a:cxn>
            </a:cxnLst>
            <a:rect l="l" t="t" r="r" b="b"/>
            <a:pathLst>
              <a:path w="2209800" h="476250">
                <a:moveTo>
                  <a:pt x="0" y="476250"/>
                </a:moveTo>
                <a:cubicBezTo>
                  <a:pt x="587375" y="471487"/>
                  <a:pt x="1174750" y="466725"/>
                  <a:pt x="1543050" y="387350"/>
                </a:cubicBezTo>
                <a:cubicBezTo>
                  <a:pt x="1911350" y="307975"/>
                  <a:pt x="2060575" y="153987"/>
                  <a:pt x="2209800"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p:cNvSpPr/>
          <p:nvPr/>
        </p:nvSpPr>
        <p:spPr>
          <a:xfrm>
            <a:off x="1077678" y="2793009"/>
            <a:ext cx="3897860" cy="2158121"/>
          </a:xfrm>
          <a:custGeom>
            <a:avLst/>
            <a:gdLst>
              <a:gd name="connsiteX0" fmla="*/ 0 w 4305300"/>
              <a:gd name="connsiteY0" fmla="*/ 946150 h 1500574"/>
              <a:gd name="connsiteX1" fmla="*/ 3194050 w 4305300"/>
              <a:gd name="connsiteY1" fmla="*/ 1460500 h 1500574"/>
              <a:gd name="connsiteX2" fmla="*/ 4305300 w 4305300"/>
              <a:gd name="connsiteY2" fmla="*/ 0 h 1500574"/>
            </a:gdLst>
            <a:ahLst/>
            <a:cxnLst>
              <a:cxn ang="0">
                <a:pos x="connsiteX0" y="connsiteY0"/>
              </a:cxn>
              <a:cxn ang="0">
                <a:pos x="connsiteX1" y="connsiteY1"/>
              </a:cxn>
              <a:cxn ang="0">
                <a:pos x="connsiteX2" y="connsiteY2"/>
              </a:cxn>
            </a:cxnLst>
            <a:rect l="l" t="t" r="r" b="b"/>
            <a:pathLst>
              <a:path w="4305300" h="1500574">
                <a:moveTo>
                  <a:pt x="0" y="946150"/>
                </a:moveTo>
                <a:cubicBezTo>
                  <a:pt x="1238250" y="1282171"/>
                  <a:pt x="2476500" y="1618192"/>
                  <a:pt x="3194050" y="1460500"/>
                </a:cubicBezTo>
                <a:cubicBezTo>
                  <a:pt x="3911600" y="1302808"/>
                  <a:pt x="4102100" y="229658"/>
                  <a:pt x="4305300"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Tijdelijke aanduiding voor inhoud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1817126" y="742957"/>
            <a:ext cx="5832648" cy="4661134"/>
          </a:xfrm>
          <a:prstGeom prst="rect">
            <a:avLst/>
          </a:prstGeom>
          <a:ln>
            <a:noFill/>
          </a:ln>
          <a:effectLst>
            <a:outerShdw blurRad="292100" dist="139700" dir="2700000" algn="tl" rotWithShape="0">
              <a:srgbClr val="333333">
                <a:alpha val="65000"/>
              </a:srgbClr>
            </a:outerShdw>
          </a:effectLst>
        </p:spPr>
      </p:pic>
      <p:sp>
        <p:nvSpPr>
          <p:cNvPr id="5" name="Titel 4"/>
          <p:cNvSpPr>
            <a:spLocks noGrp="1"/>
          </p:cNvSpPr>
          <p:nvPr>
            <p:ph type="title"/>
          </p:nvPr>
        </p:nvSpPr>
        <p:spPr/>
        <p:txBody>
          <a:bodyPr/>
          <a:lstStyle/>
          <a:p>
            <a:endParaRPr lang="nl-NL" dirty="0"/>
          </a:p>
        </p:txBody>
      </p:sp>
    </p:spTree>
    <p:extLst>
      <p:ext uri="{BB962C8B-B14F-4D97-AF65-F5344CB8AC3E}">
        <p14:creationId xmlns:p14="http://schemas.microsoft.com/office/powerpoint/2010/main" val="395659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14</a:t>
            </a:fld>
            <a:endParaRPr lang="nl-NL" dirty="0">
              <a:solidFill>
                <a:schemeClr val="tx1"/>
              </a:solidFill>
            </a:endParaRPr>
          </a:p>
        </p:txBody>
      </p:sp>
      <p:sp>
        <p:nvSpPr>
          <p:cNvPr id="5" name="Tijdelijke aanduiding voor inhoud 4"/>
          <p:cNvSpPr>
            <a:spLocks noGrp="1"/>
          </p:cNvSpPr>
          <p:nvPr>
            <p:ph idx="1"/>
          </p:nvPr>
        </p:nvSpPr>
        <p:spPr/>
        <p:txBody>
          <a:bodyPr/>
          <a:lstStyle/>
          <a:p>
            <a:endParaRPr lang="nl-NL" dirty="0"/>
          </a:p>
        </p:txBody>
      </p:sp>
      <p:sp>
        <p:nvSpPr>
          <p:cNvPr id="3" name="Titel 2"/>
          <p:cNvSpPr>
            <a:spLocks noGrp="1"/>
          </p:cNvSpPr>
          <p:nvPr>
            <p:ph type="title"/>
          </p:nvPr>
        </p:nvSpPr>
        <p:spPr/>
        <p:txBody>
          <a:bodyPr/>
          <a:lstStyle/>
          <a:p>
            <a:endParaRPr lang="nl-NL"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241"/>
          <a:stretch/>
        </p:blipFill>
        <p:spPr bwMode="auto">
          <a:xfrm>
            <a:off x="746645" y="575370"/>
            <a:ext cx="8283055" cy="4658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3229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741264"/>
            <a:ext cx="8010000" cy="1152525"/>
          </a:xfrm>
        </p:spPr>
        <p:txBody>
          <a:bodyPr/>
          <a:lstStyle/>
          <a:p>
            <a:r>
              <a:rPr lang="nl-NL" dirty="0" smtClean="0"/>
              <a:t>BIM</a:t>
            </a:r>
            <a:r>
              <a:rPr lang="nl-NL" dirty="0" smtClean="0"/>
              <a:t>:</a:t>
            </a:r>
            <a:endParaRPr lang="nl-NL" dirty="0"/>
          </a:p>
        </p:txBody>
      </p:sp>
      <p:sp>
        <p:nvSpPr>
          <p:cNvPr id="3" name="Tijdelijke aanduiding voor inhoud 2"/>
          <p:cNvSpPr>
            <a:spLocks noGrp="1"/>
          </p:cNvSpPr>
          <p:nvPr>
            <p:ph idx="1"/>
          </p:nvPr>
        </p:nvSpPr>
        <p:spPr>
          <a:xfrm>
            <a:off x="781563" y="1705372"/>
            <a:ext cx="8010000" cy="3200356"/>
          </a:xfrm>
        </p:spPr>
        <p:txBody>
          <a:bodyPr/>
          <a:lstStyle/>
          <a:p>
            <a:pPr marL="0" indent="0">
              <a:buNone/>
            </a:pPr>
            <a:r>
              <a:rPr lang="nl-NL" dirty="0" smtClean="0">
                <a:sym typeface="Wingdings" panose="05000000000000000000" pitchFamily="2" charset="2"/>
              </a:rPr>
              <a:t>Informatie </a:t>
            </a:r>
            <a:r>
              <a:rPr lang="nl-NL" dirty="0" smtClean="0">
                <a:sym typeface="Wingdings" panose="05000000000000000000" pitchFamily="2" charset="2"/>
              </a:rPr>
              <a:t>uit 3D model wordt gebruikt voor een groot aantal doelen. </a:t>
            </a:r>
          </a:p>
          <a:p>
            <a:endParaRPr lang="nl-NL" sz="2000" dirty="0">
              <a:sym typeface="Wingdings" panose="05000000000000000000" pitchFamily="2" charset="2"/>
            </a:endParaRPr>
          </a:p>
          <a:p>
            <a:pPr marL="0" indent="0">
              <a:buNone/>
            </a:pPr>
            <a:r>
              <a:rPr lang="nl-NL" sz="2000" dirty="0" smtClean="0">
                <a:sym typeface="Wingdings" panose="05000000000000000000" pitchFamily="2" charset="2"/>
              </a:rPr>
              <a:t>Visualisatie van de planning , VR voor de omgeving, gekoppeld aan DMS van aannemer, eisenverificatie, hoeveelheden, object specificaties, oplossen van logistieke vraagstukken en dit ook aan de hand van gestandaardiseerde objectdefinities (IMBOR, Amsterdamse OTL). Model wordt via VISI en met behulp van </a:t>
            </a:r>
            <a:r>
              <a:rPr lang="nl-NL" sz="2000" b="1" dirty="0" smtClean="0">
                <a:solidFill>
                  <a:srgbClr val="FF0000"/>
                </a:solidFill>
                <a:sym typeface="Wingdings" panose="05000000000000000000" pitchFamily="2" charset="2"/>
              </a:rPr>
              <a:t>COINS</a:t>
            </a:r>
            <a:r>
              <a:rPr lang="nl-NL" sz="2000" dirty="0" smtClean="0">
                <a:sym typeface="Wingdings" panose="05000000000000000000" pitchFamily="2" charset="2"/>
              </a:rPr>
              <a:t> aan de aannemer doorgegeven om uiteindelijk als As-Built bij de Assetmanager en in het Archief (volgens </a:t>
            </a:r>
            <a:r>
              <a:rPr lang="nl-NL" sz="2000" dirty="0" err="1" smtClean="0">
                <a:sym typeface="Wingdings" panose="05000000000000000000" pitchFamily="2" charset="2"/>
              </a:rPr>
              <a:t>leverings</a:t>
            </a:r>
            <a:r>
              <a:rPr lang="nl-NL" sz="2000" dirty="0" smtClean="0">
                <a:sym typeface="Wingdings" panose="05000000000000000000" pitchFamily="2" charset="2"/>
              </a:rPr>
              <a:t> afspraken</a:t>
            </a:r>
            <a:r>
              <a:rPr lang="nl-NL" sz="2000" dirty="0">
                <a:sym typeface="Wingdings" panose="05000000000000000000" pitchFamily="2" charset="2"/>
              </a:rPr>
              <a:t>) terug te </a:t>
            </a:r>
            <a:r>
              <a:rPr lang="nl-NL" sz="2000" dirty="0" smtClean="0">
                <a:sym typeface="Wingdings" panose="05000000000000000000" pitchFamily="2" charset="2"/>
              </a:rPr>
              <a:t>komen. </a:t>
            </a:r>
            <a:r>
              <a:rPr lang="nl-NL" sz="1600" dirty="0">
                <a:solidFill>
                  <a:schemeClr val="tx1">
                    <a:lumMod val="65000"/>
                    <a:lumOff val="35000"/>
                  </a:schemeClr>
                </a:solidFill>
                <a:sym typeface="Wingdings" panose="05000000000000000000" pitchFamily="2" charset="2"/>
              </a:rPr>
              <a:t>Hou deze </a:t>
            </a:r>
            <a:r>
              <a:rPr lang="nl-NL" sz="1600" dirty="0" smtClean="0">
                <a:solidFill>
                  <a:schemeClr val="tx1">
                    <a:lumMod val="65000"/>
                    <a:lumOff val="35000"/>
                  </a:schemeClr>
                </a:solidFill>
                <a:sym typeface="Wingdings" panose="05000000000000000000" pitchFamily="2" charset="2"/>
              </a:rPr>
              <a:t>laatste zin even </a:t>
            </a:r>
            <a:r>
              <a:rPr lang="nl-NL" sz="1600" dirty="0">
                <a:solidFill>
                  <a:schemeClr val="tx1">
                    <a:lumMod val="65000"/>
                    <a:lumOff val="35000"/>
                  </a:schemeClr>
                </a:solidFill>
                <a:sym typeface="Wingdings" panose="05000000000000000000" pitchFamily="2" charset="2"/>
              </a:rPr>
              <a:t>vast!</a:t>
            </a:r>
            <a:endParaRPr lang="nl-NL" sz="1600" dirty="0" smtClean="0">
              <a:solidFill>
                <a:schemeClr val="tx1">
                  <a:lumMod val="65000"/>
                  <a:lumOff val="35000"/>
                </a:schemeClr>
              </a:solidFill>
            </a:endParaRPr>
          </a:p>
          <a:p>
            <a:endParaRPr lang="nl-NL" dirty="0" smtClean="0"/>
          </a:p>
          <a:p>
            <a:endParaRPr lang="nl-NL" dirty="0"/>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15</a:t>
            </a:fld>
            <a:endParaRPr lang="nl-NL" dirty="0">
              <a:solidFill>
                <a:schemeClr val="tx1"/>
              </a:solidFill>
            </a:endParaRPr>
          </a:p>
        </p:txBody>
      </p:sp>
    </p:spTree>
    <p:extLst>
      <p:ext uri="{BB962C8B-B14F-4D97-AF65-F5344CB8AC3E}">
        <p14:creationId xmlns:p14="http://schemas.microsoft.com/office/powerpoint/2010/main" val="40079459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16</a:t>
            </a:fld>
            <a:endParaRPr lang="nl-NL" dirty="0">
              <a:solidFill>
                <a:schemeClr val="tx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27174"/>
            <a:ext cx="8045271" cy="4103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ep 13"/>
          <p:cNvGrpSpPr/>
          <p:nvPr/>
        </p:nvGrpSpPr>
        <p:grpSpPr>
          <a:xfrm>
            <a:off x="323528" y="1705372"/>
            <a:ext cx="1872207" cy="507107"/>
            <a:chOff x="1331640" y="1108562"/>
            <a:chExt cx="1872207" cy="507107"/>
          </a:xfrm>
        </p:grpSpPr>
        <p:sp>
          <p:nvSpPr>
            <p:cNvPr id="8" name="Ovale toelichting 7"/>
            <p:cNvSpPr/>
            <p:nvPr/>
          </p:nvSpPr>
          <p:spPr>
            <a:xfrm>
              <a:off x="1457653" y="1108562"/>
              <a:ext cx="1620179" cy="507107"/>
            </a:xfrm>
            <a:prstGeom prst="wedgeEllipseCallout">
              <a:avLst>
                <a:gd name="adj1" fmla="val 12222"/>
                <a:gd name="adj2" fmla="val 79834"/>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p:cNvSpPr txBox="1"/>
            <p:nvPr/>
          </p:nvSpPr>
          <p:spPr>
            <a:xfrm>
              <a:off x="1331640" y="1177450"/>
              <a:ext cx="1872207"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b="1" dirty="0" smtClean="0">
                  <a:solidFill>
                    <a:srgbClr val="FF0000"/>
                  </a:solidFill>
                </a:rPr>
                <a:t>Aspectmodel</a:t>
              </a:r>
              <a:endParaRPr lang="nl-NL" b="1" dirty="0">
                <a:solidFill>
                  <a:srgbClr val="FF0000"/>
                </a:solidFill>
              </a:endParaRPr>
            </a:p>
          </p:txBody>
        </p:sp>
      </p:grpSp>
      <p:grpSp>
        <p:nvGrpSpPr>
          <p:cNvPr id="13" name="Groep 12"/>
          <p:cNvGrpSpPr/>
          <p:nvPr/>
        </p:nvGrpSpPr>
        <p:grpSpPr>
          <a:xfrm>
            <a:off x="4427984" y="692075"/>
            <a:ext cx="2594721" cy="500865"/>
            <a:chOff x="4281535" y="742351"/>
            <a:chExt cx="2594721" cy="500865"/>
          </a:xfrm>
        </p:grpSpPr>
        <p:sp>
          <p:nvSpPr>
            <p:cNvPr id="10" name="Tekstvak 9"/>
            <p:cNvSpPr txBox="1"/>
            <p:nvPr/>
          </p:nvSpPr>
          <p:spPr>
            <a:xfrm>
              <a:off x="4281535" y="808118"/>
              <a:ext cx="2594721"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b="1" dirty="0" smtClean="0">
                  <a:solidFill>
                    <a:srgbClr val="FF0000"/>
                  </a:solidFill>
                </a:rPr>
                <a:t>Coördinatiemodel</a:t>
              </a:r>
              <a:endParaRPr lang="nl-NL" b="1" dirty="0">
                <a:solidFill>
                  <a:srgbClr val="FF0000"/>
                </a:solidFill>
              </a:endParaRPr>
            </a:p>
          </p:txBody>
        </p:sp>
        <p:sp>
          <p:nvSpPr>
            <p:cNvPr id="11" name="Ovale toelichting 10"/>
            <p:cNvSpPr/>
            <p:nvPr/>
          </p:nvSpPr>
          <p:spPr>
            <a:xfrm>
              <a:off x="4519662" y="742351"/>
              <a:ext cx="2160240" cy="500865"/>
            </a:xfrm>
            <a:prstGeom prst="wedgeEllipseCallout">
              <a:avLst>
                <a:gd name="adj1" fmla="val -40014"/>
                <a:gd name="adj2" fmla="val 91706"/>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5041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Centrale rol van een Bouw Informatie Model</a:t>
            </a:r>
            <a:endParaRPr lang="nl-NL" dirty="0"/>
          </a:p>
        </p:txBody>
      </p:sp>
      <p:sp>
        <p:nvSpPr>
          <p:cNvPr id="3" name="Tijdelijke aanduiding voor inhoud 2"/>
          <p:cNvSpPr>
            <a:spLocks noGrp="1"/>
          </p:cNvSpPr>
          <p:nvPr>
            <p:ph idx="1"/>
          </p:nvPr>
        </p:nvSpPr>
        <p:spPr>
          <a:xfrm>
            <a:off x="781563" y="2377446"/>
            <a:ext cx="8010000" cy="3200356"/>
          </a:xfrm>
        </p:spPr>
        <p:txBody>
          <a:bodyPr/>
          <a:lstStyle/>
          <a:p>
            <a:endParaRPr lang="nl-NL" dirty="0" smtClean="0"/>
          </a:p>
          <a:p>
            <a:endParaRPr lang="nl-NL" dirty="0" smtClean="0"/>
          </a:p>
          <a:p>
            <a:endParaRPr lang="nl-NL" dirty="0"/>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17</a:t>
            </a:fld>
            <a:endParaRPr lang="nl-NL" dirty="0">
              <a:solidFill>
                <a:schemeClr val="tx1"/>
              </a:solidFill>
            </a:endParaRPr>
          </a:p>
        </p:txBody>
      </p:sp>
      <p:pic>
        <p:nvPicPr>
          <p:cNvPr id="1029" name="Picture 5" descr="H:\Mijn Documenten\Downloads\28-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5" y="365622"/>
            <a:ext cx="7632849" cy="49814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Mijn Documenten\006 Presentaties\Engagement Building smart.PNG"/>
          <p:cNvPicPr>
            <a:picLocks noChangeAspect="1" noChangeArrowheads="1"/>
          </p:cNvPicPr>
          <p:nvPr/>
        </p:nvPicPr>
        <p:blipFill rotWithShape="1">
          <a:blip r:embed="rId4">
            <a:extLst>
              <a:ext uri="{28A0092B-C50C-407E-A947-70E740481C1C}">
                <a14:useLocalDpi xmlns:a14="http://schemas.microsoft.com/office/drawing/2010/main" val="0"/>
              </a:ext>
            </a:extLst>
          </a:blip>
          <a:srcRect b="10561"/>
          <a:stretch/>
        </p:blipFill>
        <p:spPr bwMode="auto">
          <a:xfrm>
            <a:off x="395536" y="3913109"/>
            <a:ext cx="3250476" cy="16219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Mijn Documenten\Downloads\39-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265212"/>
            <a:ext cx="3750316" cy="750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H:\Mijn Documenten\006 Presentaties\IFC for Infr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2624" y="3176031"/>
            <a:ext cx="4245756" cy="2359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46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913284"/>
            <a:ext cx="8010000" cy="952500"/>
          </a:xfrm>
        </p:spPr>
        <p:txBody>
          <a:bodyPr/>
          <a:lstStyle/>
          <a:p>
            <a:r>
              <a:rPr lang="nl-NL" dirty="0" smtClean="0"/>
              <a:t>Hoe de levering tot stand komt richting het IB vanuit de aannemer</a:t>
            </a:r>
            <a:endParaRPr lang="nl-NL" dirty="0"/>
          </a:p>
        </p:txBody>
      </p:sp>
      <p:sp>
        <p:nvSpPr>
          <p:cNvPr id="3" name="Tijdelijke aanduiding voor inhoud 2"/>
          <p:cNvSpPr>
            <a:spLocks noGrp="1"/>
          </p:cNvSpPr>
          <p:nvPr>
            <p:ph idx="1"/>
          </p:nvPr>
        </p:nvSpPr>
        <p:spPr>
          <a:xfrm>
            <a:off x="781563" y="2425452"/>
            <a:ext cx="8010000" cy="1944216"/>
          </a:xfrm>
        </p:spPr>
        <p:txBody>
          <a:bodyPr/>
          <a:lstStyle/>
          <a:p>
            <a:pPr lvl="1">
              <a:buFont typeface="Wingdings" panose="05000000000000000000" pitchFamily="2" charset="2"/>
              <a:buChar char="§"/>
            </a:pPr>
            <a:r>
              <a:rPr lang="nl-NL" dirty="0"/>
              <a:t>COINS = open BIM-standaard = </a:t>
            </a:r>
            <a:r>
              <a:rPr lang="nl-NL" dirty="0" smtClean="0"/>
              <a:t>“kernmodel” </a:t>
            </a:r>
            <a:r>
              <a:rPr lang="nl-NL" dirty="0"/>
              <a:t>met alle vooraf te definiëren relevante informatie voor een </a:t>
            </a:r>
            <a:r>
              <a:rPr lang="nl-NL" dirty="0" smtClean="0"/>
              <a:t>project alles samengepakt in een </a:t>
            </a:r>
            <a:r>
              <a:rPr lang="nl-NL" smtClean="0"/>
              <a:t>zip-file</a:t>
            </a:r>
            <a:endParaRPr lang="nl-NL" dirty="0"/>
          </a:p>
          <a:p>
            <a:pPr lvl="1">
              <a:buFont typeface="Wingdings" panose="05000000000000000000" pitchFamily="2" charset="2"/>
              <a:buChar char="§"/>
            </a:pPr>
            <a:r>
              <a:rPr lang="nl-NL" dirty="0"/>
              <a:t>Doorzoekbaar middels SPARQL </a:t>
            </a:r>
            <a:r>
              <a:rPr lang="nl-NL" dirty="0" err="1" smtClean="0"/>
              <a:t>Queries</a:t>
            </a:r>
            <a:r>
              <a:rPr lang="nl-NL" dirty="0" smtClean="0"/>
              <a:t> </a:t>
            </a:r>
            <a:r>
              <a:rPr lang="nl-NL" dirty="0"/>
              <a:t>en </a:t>
            </a:r>
            <a:r>
              <a:rPr lang="nl-NL" dirty="0" smtClean="0"/>
              <a:t>opgezet met RDF / OWL </a:t>
            </a:r>
            <a:r>
              <a:rPr lang="nl-NL" dirty="0"/>
              <a:t>(</a:t>
            </a:r>
            <a:r>
              <a:rPr lang="nl-NL" dirty="0" err="1"/>
              <a:t>Ontology</a:t>
            </a:r>
            <a:r>
              <a:rPr lang="nl-NL" dirty="0"/>
              <a:t> Web Language)</a:t>
            </a:r>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18</a:t>
            </a:fld>
            <a:endParaRPr lang="nl-NL" dirty="0">
              <a:solidFill>
                <a:schemeClr val="tx1"/>
              </a:solidFill>
            </a:endParaRPr>
          </a:p>
        </p:txBody>
      </p:sp>
    </p:spTree>
    <p:extLst>
      <p:ext uri="{BB962C8B-B14F-4D97-AF65-F5344CB8AC3E}">
        <p14:creationId xmlns:p14="http://schemas.microsoft.com/office/powerpoint/2010/main" val="22827685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19</a:t>
            </a:fld>
            <a:endParaRPr lang="nl-NL" dirty="0">
              <a:solidFill>
                <a:schemeClr val="tx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65212"/>
            <a:ext cx="7992888" cy="51427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4"/>
          <p:cNvSpPr>
            <a:spLocks noGrp="1"/>
          </p:cNvSpPr>
          <p:nvPr>
            <p:ph type="title"/>
          </p:nvPr>
        </p:nvSpPr>
        <p:spPr/>
        <p:txBody>
          <a:bodyPr/>
          <a:lstStyle/>
          <a:p>
            <a:endParaRPr lang="nl-NL" dirty="0"/>
          </a:p>
        </p:txBody>
      </p:sp>
      <p:sp>
        <p:nvSpPr>
          <p:cNvPr id="8" name="Tijdelijke aanduiding voor inhoud 7"/>
          <p:cNvSpPr>
            <a:spLocks noGrp="1"/>
          </p:cNvSpPr>
          <p:nvPr>
            <p:ph idx="1"/>
          </p:nvPr>
        </p:nvSpPr>
        <p:spPr/>
        <p:txBody>
          <a:bodyPr/>
          <a:lstStyle/>
          <a:p>
            <a:endParaRPr lang="nl-NL" dirty="0"/>
          </a:p>
        </p:txBody>
      </p:sp>
    </p:spTree>
    <p:extLst>
      <p:ext uri="{BB962C8B-B14F-4D97-AF65-F5344CB8AC3E}">
        <p14:creationId xmlns:p14="http://schemas.microsoft.com/office/powerpoint/2010/main" val="1729295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985292"/>
            <a:ext cx="8010000" cy="952500"/>
          </a:xfrm>
        </p:spPr>
        <p:txBody>
          <a:bodyPr/>
          <a:lstStyle/>
          <a:p>
            <a:r>
              <a:rPr lang="nl-NL" dirty="0" smtClean="0"/>
              <a:t>Agenda:</a:t>
            </a:r>
            <a:endParaRPr lang="nl-NL" dirty="0"/>
          </a:p>
        </p:txBody>
      </p:sp>
      <p:sp>
        <p:nvSpPr>
          <p:cNvPr id="3" name="Tijdelijke aanduiding voor inhoud 2"/>
          <p:cNvSpPr>
            <a:spLocks noGrp="1"/>
          </p:cNvSpPr>
          <p:nvPr>
            <p:ph idx="1"/>
          </p:nvPr>
        </p:nvSpPr>
        <p:spPr>
          <a:xfrm>
            <a:off x="781563" y="1705372"/>
            <a:ext cx="8010000" cy="3600400"/>
          </a:xfrm>
        </p:spPr>
        <p:txBody>
          <a:bodyPr/>
          <a:lstStyle/>
          <a:p>
            <a:r>
              <a:rPr lang="nl-NL" sz="2000" dirty="0" smtClean="0"/>
              <a:t>Wat doet het IB Amsterdam, hoe is het IB gepositioneerd binnen de gemeente en wat is de relatie met het Archief</a:t>
            </a:r>
          </a:p>
          <a:p>
            <a:r>
              <a:rPr lang="nl-NL" sz="2000" dirty="0"/>
              <a:t>Informatie </a:t>
            </a:r>
            <a:r>
              <a:rPr lang="nl-NL" sz="2000" dirty="0" smtClean="0"/>
              <a:t>nodig; Geografisch, Object</a:t>
            </a:r>
            <a:endParaRPr lang="nl-NL" sz="2000" dirty="0"/>
          </a:p>
          <a:p>
            <a:r>
              <a:rPr lang="nl-NL" sz="2000" dirty="0" smtClean="0"/>
              <a:t>Cultuuromslag </a:t>
            </a:r>
            <a:r>
              <a:rPr lang="nl-NL" sz="2000" dirty="0" smtClean="0"/>
              <a:t>naar “het denken in objecten”</a:t>
            </a:r>
          </a:p>
          <a:p>
            <a:r>
              <a:rPr lang="nl-NL" sz="2000" dirty="0" smtClean="0"/>
              <a:t>Hoe gaan we nu om met objecten (typen) in de projecten bij het </a:t>
            </a:r>
            <a:r>
              <a:rPr lang="nl-NL" sz="2000" dirty="0"/>
              <a:t>IB </a:t>
            </a:r>
            <a:r>
              <a:rPr lang="nl-NL" sz="2000" dirty="0" smtClean="0"/>
              <a:t>en hoe ziet </a:t>
            </a:r>
            <a:r>
              <a:rPr lang="nl-NL" sz="2000" dirty="0"/>
              <a:t>dat er nu </a:t>
            </a:r>
            <a:r>
              <a:rPr lang="nl-NL" sz="2000" dirty="0" smtClean="0"/>
              <a:t>uit</a:t>
            </a:r>
          </a:p>
          <a:p>
            <a:r>
              <a:rPr lang="nl-NL" sz="2000" dirty="0" smtClean="0"/>
              <a:t>Hoe </a:t>
            </a:r>
            <a:r>
              <a:rPr lang="nl-NL" sz="2000" dirty="0"/>
              <a:t>de levering tot stand komt richting het IB vanuit de </a:t>
            </a:r>
            <a:r>
              <a:rPr lang="nl-NL" sz="2000" dirty="0" smtClean="0"/>
              <a:t>Opdrachtnemer </a:t>
            </a:r>
            <a:r>
              <a:rPr lang="nl-NL" sz="2000" dirty="0"/>
              <a:t>naar  </a:t>
            </a:r>
            <a:r>
              <a:rPr lang="nl-NL" sz="2000" dirty="0" smtClean="0"/>
              <a:t>Assetmanagement</a:t>
            </a:r>
          </a:p>
          <a:p>
            <a:r>
              <a:rPr lang="nl-NL" sz="2000" dirty="0"/>
              <a:t>Koppeling Ingenieursbureau, Assetmanagement en het </a:t>
            </a:r>
            <a:r>
              <a:rPr lang="nl-NL" sz="2000" dirty="0" smtClean="0"/>
              <a:t>Archief</a:t>
            </a:r>
          </a:p>
          <a:p>
            <a:r>
              <a:rPr lang="nl-NL" sz="2000" dirty="0"/>
              <a:t>Informatie gisteren, informatie nu, informatie straks</a:t>
            </a:r>
            <a:endParaRPr lang="nl-NL" sz="2000" dirty="0"/>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dirty="0" smtClean="0">
                <a:solidFill>
                  <a:schemeClr val="tx1"/>
                </a:solidFill>
              </a:rPr>
              <a:t>| </a:t>
            </a:r>
            <a:fld id="{5A73F218-DCB0-4894-9B51-05C25669D534}" type="slidenum">
              <a:rPr lang="nl-NL" smtClean="0">
                <a:solidFill>
                  <a:schemeClr val="tx1"/>
                </a:solidFill>
              </a:rPr>
              <a:pPr/>
              <a:t>2</a:t>
            </a:fld>
            <a:endParaRPr lang="nl-NL" dirty="0">
              <a:solidFill>
                <a:schemeClr val="tx1"/>
              </a:solidFill>
            </a:endParaRPr>
          </a:p>
        </p:txBody>
      </p:sp>
    </p:spTree>
    <p:extLst>
      <p:ext uri="{BB962C8B-B14F-4D97-AF65-F5344CB8AC3E}">
        <p14:creationId xmlns:p14="http://schemas.microsoft.com/office/powerpoint/2010/main" val="27652724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Hold</a:t>
            </a:r>
            <a:r>
              <a:rPr lang="nl-NL" dirty="0" smtClean="0"/>
              <a:t> on </a:t>
            </a:r>
            <a:r>
              <a:rPr lang="nl-NL" dirty="0" err="1" smtClean="0"/>
              <a:t>to</a:t>
            </a:r>
            <a:r>
              <a:rPr lang="nl-NL" dirty="0" smtClean="0"/>
              <a:t> </a:t>
            </a:r>
            <a:r>
              <a:rPr lang="nl-NL" dirty="0" err="1" smtClean="0"/>
              <a:t>your</a:t>
            </a:r>
            <a:r>
              <a:rPr lang="nl-NL" dirty="0" smtClean="0"/>
              <a:t> </a:t>
            </a:r>
            <a:r>
              <a:rPr lang="nl-NL" dirty="0" err="1" smtClean="0"/>
              <a:t>seatbelts</a:t>
            </a:r>
            <a:endParaRPr lang="nl-NL" dirty="0"/>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20</a:t>
            </a:fld>
            <a:endParaRPr lang="nl-NL" dirty="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49188"/>
            <a:ext cx="7920880" cy="5577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jdelijke aanduiding voor inhoud 4"/>
          <p:cNvSpPr>
            <a:spLocks noGrp="1"/>
          </p:cNvSpPr>
          <p:nvPr>
            <p:ph idx="1"/>
          </p:nvPr>
        </p:nvSpPr>
        <p:spPr/>
        <p:txBody>
          <a:bodyPr/>
          <a:lstStyle/>
          <a:p>
            <a:endParaRPr lang="nl-NL" dirty="0"/>
          </a:p>
        </p:txBody>
      </p:sp>
    </p:spTree>
    <p:extLst>
      <p:ext uri="{BB962C8B-B14F-4D97-AF65-F5344CB8AC3E}">
        <p14:creationId xmlns:p14="http://schemas.microsoft.com/office/powerpoint/2010/main" val="206926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pPr marL="0" indent="0">
              <a:buNone/>
            </a:pPr>
            <a:endParaRPr lang="nl-NL" dirty="0" smtClean="0"/>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21</a:t>
            </a:fld>
            <a:endParaRPr lang="nl-NL" dirty="0">
              <a:solidFill>
                <a:schemeClr val="tx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62" y="0"/>
            <a:ext cx="8422838"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42655"/>
            <a:ext cx="7906841" cy="2664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1038079"/>
            <a:ext cx="7481714" cy="4137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926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885280"/>
            <a:ext cx="8010000" cy="1152525"/>
          </a:xfrm>
        </p:spPr>
        <p:txBody>
          <a:bodyPr/>
          <a:lstStyle/>
          <a:p>
            <a:r>
              <a:rPr lang="nl-NL" dirty="0"/>
              <a:t>Koppeling </a:t>
            </a:r>
            <a:r>
              <a:rPr lang="nl-NL" dirty="0" smtClean="0"/>
              <a:t>Ingenieursbureau, Assetmanagement en het Archief</a:t>
            </a:r>
            <a:endParaRPr lang="nl-NL" dirty="0"/>
          </a:p>
        </p:txBody>
      </p:sp>
      <p:sp>
        <p:nvSpPr>
          <p:cNvPr id="3" name="Tijdelijke aanduiding voor inhoud 2"/>
          <p:cNvSpPr>
            <a:spLocks noGrp="1"/>
          </p:cNvSpPr>
          <p:nvPr>
            <p:ph idx="1"/>
          </p:nvPr>
        </p:nvSpPr>
        <p:spPr>
          <a:xfrm>
            <a:off x="781563" y="2353444"/>
            <a:ext cx="8010000" cy="1491356"/>
          </a:xfrm>
        </p:spPr>
        <p:txBody>
          <a:bodyPr/>
          <a:lstStyle/>
          <a:p>
            <a:pPr marL="0" indent="0">
              <a:buNone/>
            </a:pPr>
            <a:r>
              <a:rPr lang="nl-NL" dirty="0" smtClean="0"/>
              <a:t>IB-apps en AM-apps die toegang geven tot dezelfde informatie waardoor het mogelijk is om met behulp van de apps deze informatie terug naar het Ingenieursbureau te krijgen. Informatie als contracten, berekeningen, 3D modellen.</a:t>
            </a:r>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22</a:t>
            </a:fld>
            <a:endParaRPr lang="nl-NL" dirty="0">
              <a:solidFill>
                <a:schemeClr val="tx1"/>
              </a:solidFill>
            </a:endParaRPr>
          </a:p>
        </p:txBody>
      </p:sp>
    </p:spTree>
    <p:extLst>
      <p:ext uri="{BB962C8B-B14F-4D97-AF65-F5344CB8AC3E}">
        <p14:creationId xmlns:p14="http://schemas.microsoft.com/office/powerpoint/2010/main" val="32214059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23</a:t>
            </a:fld>
            <a:endParaRPr lang="nl-NL" dirty="0">
              <a:solidFill>
                <a:schemeClr val="tx1"/>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111" t="19424" r="41042" b="11440"/>
          <a:stretch/>
        </p:blipFill>
        <p:spPr bwMode="auto">
          <a:xfrm>
            <a:off x="1475656" y="259804"/>
            <a:ext cx="6351552" cy="5189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556" t="19095" r="35625" b="6831"/>
          <a:stretch/>
        </p:blipFill>
        <p:spPr bwMode="auto">
          <a:xfrm>
            <a:off x="899592" y="258738"/>
            <a:ext cx="7916587" cy="5191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777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OTL Meetinstructie</a:t>
            </a:r>
            <a:endParaRPr lang="nl-NL" dirty="0"/>
          </a:p>
        </p:txBody>
      </p:sp>
      <p:sp>
        <p:nvSpPr>
          <p:cNvPr id="3" name="Tijdelijke aanduiding voor inhoud 2"/>
          <p:cNvSpPr>
            <a:spLocks noGrp="1"/>
          </p:cNvSpPr>
          <p:nvPr>
            <p:ph idx="1"/>
          </p:nvPr>
        </p:nvSpPr>
        <p:spPr/>
        <p:txBody>
          <a:bodyPr/>
          <a:lstStyle/>
          <a:p>
            <a:endParaRPr lang="nl-NL"/>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5" name="Tijdelijke aanduiding voor voettekst 4"/>
          <p:cNvSpPr>
            <a:spLocks noGrp="1"/>
          </p:cNvSpPr>
          <p:nvPr>
            <p:ph type="ftr" sz="quarter" idx="11"/>
          </p:nvPr>
        </p:nvSpPr>
        <p:spPr/>
        <p:txBody>
          <a:bodyPr/>
          <a:lstStyle/>
          <a:p>
            <a:r>
              <a:rPr lang="nl-NL" smtClean="0"/>
              <a:t>Via Invoegen | Koptekst en voettekst kunt u de tekst wijzigen</a:t>
            </a:r>
            <a:endParaRPr lang="nl-NL" dirty="0"/>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24</a:t>
            </a:fld>
            <a:endParaRPr lang="nl-NL" dirty="0">
              <a:solidFill>
                <a:schemeClr val="tx1"/>
              </a:solidFill>
            </a:endParaRPr>
          </a:p>
        </p:txBody>
      </p:sp>
      <p:pic>
        <p:nvPicPr>
          <p:cNvPr id="3074" name="Afbeelding 3" descr="image003"/>
          <p:cNvPicPr>
            <a:picLocks noChangeAspect="1" noChangeArrowheads="1"/>
          </p:cNvPicPr>
          <p:nvPr/>
        </p:nvPicPr>
        <p:blipFill rotWithShape="1">
          <a:blip r:embed="rId3">
            <a:extLst>
              <a:ext uri="{28A0092B-C50C-407E-A947-70E740481C1C}">
                <a14:useLocalDpi xmlns:a14="http://schemas.microsoft.com/office/drawing/2010/main" val="0"/>
              </a:ext>
            </a:extLst>
          </a:blip>
          <a:srcRect t="24017" r="21013"/>
          <a:stretch/>
        </p:blipFill>
        <p:spPr bwMode="auto">
          <a:xfrm>
            <a:off x="755576" y="481236"/>
            <a:ext cx="8255074" cy="4808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hoek 6"/>
          <p:cNvSpPr/>
          <p:nvPr/>
        </p:nvSpPr>
        <p:spPr>
          <a:xfrm>
            <a:off x="3059832" y="2641476"/>
            <a:ext cx="2808312" cy="2592288"/>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594008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CBIS – koppeling met OTL attributen</a:t>
            </a:r>
          </a:p>
        </p:txBody>
      </p:sp>
      <p:sp>
        <p:nvSpPr>
          <p:cNvPr id="3" name="Tijdelijke aanduiding voor inhoud 2"/>
          <p:cNvSpPr>
            <a:spLocks noGrp="1"/>
          </p:cNvSpPr>
          <p:nvPr>
            <p:ph idx="1"/>
          </p:nvPr>
        </p:nvSpPr>
        <p:spPr/>
        <p:txBody>
          <a:bodyPr/>
          <a:lstStyle/>
          <a:p>
            <a:endParaRPr lang="nl-NL" dirty="0"/>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25</a:t>
            </a:fld>
            <a:endParaRPr lang="nl-NL" dirty="0">
              <a:solidFill>
                <a:schemeClr val="tx1"/>
              </a:solidFill>
            </a:endParaRPr>
          </a:p>
        </p:txBody>
      </p:sp>
      <p:pic>
        <p:nvPicPr>
          <p:cNvPr id="8194" name="Afbeelding 8" descr="image008"/>
          <p:cNvPicPr>
            <a:picLocks noChangeAspect="1" noChangeArrowheads="1"/>
          </p:cNvPicPr>
          <p:nvPr/>
        </p:nvPicPr>
        <p:blipFill rotWithShape="1">
          <a:blip r:embed="rId3">
            <a:extLst>
              <a:ext uri="{28A0092B-C50C-407E-A947-70E740481C1C}">
                <a14:useLocalDpi xmlns:a14="http://schemas.microsoft.com/office/drawing/2010/main" val="0"/>
              </a:ext>
            </a:extLst>
          </a:blip>
          <a:srcRect t="17570" r="11681"/>
          <a:stretch/>
        </p:blipFill>
        <p:spPr bwMode="auto">
          <a:xfrm>
            <a:off x="755576" y="769268"/>
            <a:ext cx="8065344" cy="45581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2592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endParaRPr lang="nl-NL" dirty="0"/>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26</a:t>
            </a:fld>
            <a:endParaRPr lang="nl-NL" dirty="0">
              <a:solidFill>
                <a:schemeClr val="tx1"/>
              </a:solidFill>
            </a:endParaRPr>
          </a:p>
        </p:txBody>
      </p:sp>
      <p:pic>
        <p:nvPicPr>
          <p:cNvPr id="9218" name="Afbeelding 10" descr="image009"/>
          <p:cNvPicPr>
            <a:picLocks noChangeAspect="1" noChangeArrowheads="1"/>
          </p:cNvPicPr>
          <p:nvPr/>
        </p:nvPicPr>
        <p:blipFill rotWithShape="1">
          <a:blip r:embed="rId3">
            <a:extLst>
              <a:ext uri="{28A0092B-C50C-407E-A947-70E740481C1C}">
                <a14:useLocalDpi xmlns:a14="http://schemas.microsoft.com/office/drawing/2010/main" val="0"/>
              </a:ext>
            </a:extLst>
          </a:blip>
          <a:srcRect t="10894" r="6654"/>
          <a:stretch/>
        </p:blipFill>
        <p:spPr bwMode="auto">
          <a:xfrm>
            <a:off x="755576" y="625252"/>
            <a:ext cx="7992888" cy="47671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259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pPr marL="0" indent="0">
              <a:buNone/>
            </a:pPr>
            <a:endParaRPr lang="nl-NL" dirty="0" smtClean="0"/>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27</a:t>
            </a:fld>
            <a:endParaRPr lang="nl-NL" dirty="0">
              <a:solidFill>
                <a:schemeClr val="tx1"/>
              </a:solidFill>
            </a:endParaRPr>
          </a:p>
        </p:txBody>
      </p:sp>
      <p:pic>
        <p:nvPicPr>
          <p:cNvPr id="7" name="Tijdelijke aanduiding voor inhoud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gray">
          <a:xfrm>
            <a:off x="796802" y="553244"/>
            <a:ext cx="8008937" cy="4670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5053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Aanbevelingen vanuit het Nationaal Archief (DUTO scan)</a:t>
            </a:r>
            <a:endParaRPr lang="nl-NL" dirty="0"/>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28</a:t>
            </a:fld>
            <a:endParaRPr lang="nl-NL" dirty="0">
              <a:solidFill>
                <a:schemeClr val="tx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263" y="769268"/>
            <a:ext cx="8129598" cy="4320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jdelijke aanduiding voor inhoud 4"/>
          <p:cNvSpPr>
            <a:spLocks noGrp="1"/>
          </p:cNvSpPr>
          <p:nvPr>
            <p:ph idx="1"/>
          </p:nvPr>
        </p:nvSpPr>
        <p:spPr/>
        <p:txBody>
          <a:bodyPr/>
          <a:lstStyle/>
          <a:p>
            <a:endParaRPr lang="nl-NL"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998611"/>
            <a:ext cx="6408712" cy="43975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215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913284"/>
            <a:ext cx="8010000" cy="952500"/>
          </a:xfrm>
        </p:spPr>
        <p:txBody>
          <a:bodyPr/>
          <a:lstStyle/>
          <a:p>
            <a:r>
              <a:rPr lang="nl-NL" dirty="0" smtClean="0"/>
              <a:t>Toekomstvraagstuk    </a:t>
            </a:r>
            <a:r>
              <a:rPr lang="nl-NL" sz="2000" dirty="0" smtClean="0"/>
              <a:t>1 van 2</a:t>
            </a:r>
            <a:endParaRPr lang="nl-NL" sz="2000" dirty="0"/>
          </a:p>
        </p:txBody>
      </p:sp>
      <p:sp>
        <p:nvSpPr>
          <p:cNvPr id="3" name="Tijdelijke aanduiding voor inhoud 2"/>
          <p:cNvSpPr>
            <a:spLocks noGrp="1"/>
          </p:cNvSpPr>
          <p:nvPr>
            <p:ph idx="1"/>
          </p:nvPr>
        </p:nvSpPr>
        <p:spPr>
          <a:xfrm>
            <a:off x="781563" y="1705372"/>
            <a:ext cx="8010000" cy="3096344"/>
          </a:xfrm>
        </p:spPr>
        <p:txBody>
          <a:bodyPr/>
          <a:lstStyle/>
          <a:p>
            <a:pPr>
              <a:buFont typeface="Wingdings" panose="05000000000000000000" pitchFamily="2" charset="2"/>
              <a:buChar char="§"/>
            </a:pPr>
            <a:r>
              <a:rPr lang="nl-NL" sz="1800" b="1" dirty="0"/>
              <a:t>Hoe dynamisch is het archief nu met &gt;2000 projecten in de stad?</a:t>
            </a:r>
          </a:p>
          <a:p>
            <a:pPr>
              <a:buFont typeface="Wingdings" panose="05000000000000000000" pitchFamily="2" charset="2"/>
              <a:buChar char="§"/>
            </a:pPr>
            <a:r>
              <a:rPr lang="nl-NL" sz="1800" b="1" dirty="0" smtClean="0"/>
              <a:t>Is </a:t>
            </a:r>
            <a:r>
              <a:rPr lang="nl-NL" sz="1800" b="1" dirty="0"/>
              <a:t>er in de toekomstige situatie überhaupt wel sprake van archief? Of spreken we over de realisatie van een records continuüm waarbij je momenten kunt bevriezen en terughalen, maar onderdeel vormt van de </a:t>
            </a:r>
            <a:r>
              <a:rPr lang="nl-NL" sz="1800" b="1" dirty="0" err="1"/>
              <a:t>lifecycle</a:t>
            </a:r>
            <a:r>
              <a:rPr lang="nl-NL" sz="1800" b="1" dirty="0"/>
              <a:t>, waarbij naast een fysieke </a:t>
            </a:r>
            <a:r>
              <a:rPr lang="nl-NL" sz="1800" b="1" dirty="0" err="1"/>
              <a:t>lifecycle</a:t>
            </a:r>
            <a:r>
              <a:rPr lang="nl-NL" sz="1800" b="1" dirty="0"/>
              <a:t> je ook een data </a:t>
            </a:r>
            <a:r>
              <a:rPr lang="nl-NL" sz="1800" b="1" dirty="0" err="1"/>
              <a:t>lifecycle</a:t>
            </a:r>
            <a:r>
              <a:rPr lang="nl-NL" sz="1800" b="1" dirty="0"/>
              <a:t> hebt</a:t>
            </a:r>
            <a:r>
              <a:rPr lang="nl-NL" sz="1800" b="1" dirty="0" smtClean="0"/>
              <a:t>?</a:t>
            </a:r>
          </a:p>
          <a:p>
            <a:pPr>
              <a:buFont typeface="Wingdings" panose="05000000000000000000" pitchFamily="2" charset="2"/>
              <a:buChar char="§"/>
            </a:pPr>
            <a:r>
              <a:rPr lang="nl-NL" sz="1800" b="1" dirty="0"/>
              <a:t>Blijven we in de verschillende rollen, opdrachtnemer, opdrachtgever, beheerder/assetmanager, lees programmeren assets. Doen we dit vanuit verschillende informatiebronnen of vanuit een gedeeld model, dat bruikbaar is voor verschillende rollen? En wat wordt hierin de rol van het archief</a:t>
            </a:r>
            <a:r>
              <a:rPr lang="nl-NL" sz="1800" b="1" dirty="0" smtClean="0"/>
              <a:t>?</a:t>
            </a:r>
            <a:endParaRPr lang="nl-NL" sz="1800" b="1" dirty="0"/>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dirty="0" smtClean="0">
                <a:solidFill>
                  <a:schemeClr val="tx1"/>
                </a:solidFill>
              </a:rPr>
              <a:t>| </a:t>
            </a:r>
            <a:fld id="{5A73F218-DCB0-4894-9B51-05C25669D534}" type="slidenum">
              <a:rPr lang="nl-NL" smtClean="0">
                <a:solidFill>
                  <a:schemeClr val="tx1"/>
                </a:solidFill>
              </a:rPr>
              <a:pPr/>
              <a:t>29</a:t>
            </a:fld>
            <a:endParaRPr lang="nl-NL" dirty="0">
              <a:solidFill>
                <a:schemeClr val="tx1"/>
              </a:solidFill>
            </a:endParaRPr>
          </a:p>
        </p:txBody>
      </p:sp>
    </p:spTree>
    <p:extLst>
      <p:ext uri="{BB962C8B-B14F-4D97-AF65-F5344CB8AC3E}">
        <p14:creationId xmlns:p14="http://schemas.microsoft.com/office/powerpoint/2010/main" val="29026140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985292"/>
            <a:ext cx="8010000" cy="952500"/>
          </a:xfrm>
        </p:spPr>
        <p:txBody>
          <a:bodyPr/>
          <a:lstStyle/>
          <a:p>
            <a:r>
              <a:rPr lang="nl-NL" dirty="0"/>
              <a:t>Wat doet het IB Amsterdam, hoe is het IB gepositioneerd binnen de gemeente en wat is de relatie met het Archief</a:t>
            </a:r>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3</a:t>
            </a:fld>
            <a:endParaRPr lang="nl-NL" dirty="0">
              <a:solidFill>
                <a:schemeClr val="tx1"/>
              </a:solidFill>
            </a:endParaRPr>
          </a:p>
        </p:txBody>
      </p:sp>
      <p:sp>
        <p:nvSpPr>
          <p:cNvPr id="5" name="Tijdelijke aanduiding voor inhoud 4"/>
          <p:cNvSpPr>
            <a:spLocks noGrp="1"/>
          </p:cNvSpPr>
          <p:nvPr>
            <p:ph idx="1"/>
          </p:nvPr>
        </p:nvSpPr>
        <p:spPr/>
        <p:txBody>
          <a:bodyPr/>
          <a:lstStyle/>
          <a:p>
            <a:endParaRPr lang="nl-NL" dirty="0"/>
          </a:p>
        </p:txBody>
      </p:sp>
    </p:spTree>
    <p:extLst>
      <p:ext uri="{BB962C8B-B14F-4D97-AF65-F5344CB8AC3E}">
        <p14:creationId xmlns:p14="http://schemas.microsoft.com/office/powerpoint/2010/main" val="41416950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913284"/>
            <a:ext cx="8010000" cy="952500"/>
          </a:xfrm>
        </p:spPr>
        <p:txBody>
          <a:bodyPr/>
          <a:lstStyle/>
          <a:p>
            <a:r>
              <a:rPr lang="nl-NL" dirty="0" smtClean="0"/>
              <a:t>Toekomstvraagstuk    </a:t>
            </a:r>
            <a:r>
              <a:rPr lang="nl-NL" sz="2000" dirty="0" smtClean="0"/>
              <a:t>2 van 2</a:t>
            </a:r>
            <a:endParaRPr lang="nl-NL" dirty="0"/>
          </a:p>
        </p:txBody>
      </p:sp>
      <p:sp>
        <p:nvSpPr>
          <p:cNvPr id="3" name="Tijdelijke aanduiding voor inhoud 2"/>
          <p:cNvSpPr>
            <a:spLocks noGrp="1"/>
          </p:cNvSpPr>
          <p:nvPr>
            <p:ph idx="1"/>
          </p:nvPr>
        </p:nvSpPr>
        <p:spPr>
          <a:xfrm>
            <a:off x="781563" y="1705372"/>
            <a:ext cx="8010000" cy="3312368"/>
          </a:xfrm>
        </p:spPr>
        <p:txBody>
          <a:bodyPr/>
          <a:lstStyle/>
          <a:p>
            <a:pPr>
              <a:buFont typeface="Wingdings" panose="05000000000000000000" pitchFamily="2" charset="2"/>
              <a:buChar char="§"/>
            </a:pPr>
            <a:r>
              <a:rPr lang="nl-NL" sz="1800" b="1" dirty="0"/>
              <a:t>Werken we vanuit concept digitale stad met (technische) historie? Of houden we vast aan concept van overbrengen? </a:t>
            </a:r>
            <a:endParaRPr lang="nl-NL" sz="1800" b="1" dirty="0" smtClean="0"/>
          </a:p>
          <a:p>
            <a:pPr>
              <a:buFont typeface="Wingdings" panose="05000000000000000000" pitchFamily="2" charset="2"/>
              <a:buChar char="§"/>
            </a:pPr>
            <a:r>
              <a:rPr lang="nl-NL" sz="1800" b="1" dirty="0" smtClean="0"/>
              <a:t>Wat </a:t>
            </a:r>
            <a:r>
              <a:rPr lang="nl-NL" sz="1800" b="1" dirty="0"/>
              <a:t>is/wordt de bron? </a:t>
            </a:r>
            <a:r>
              <a:rPr lang="nl-NL" sz="1800" b="1" dirty="0" smtClean="0"/>
              <a:t>Is </a:t>
            </a:r>
            <a:r>
              <a:rPr lang="nl-NL" sz="1800" b="1" dirty="0"/>
              <a:t>er binnen de stad een 3D volledig model, die wordt gehost door SAA (digitale kluis) en die adviseert, en via links op onderdelen aan andere (historisch/technisch) geïnteresseerden </a:t>
            </a:r>
            <a:r>
              <a:rPr lang="nl-NL" sz="1800" b="1" dirty="0" err="1"/>
              <a:t>ism</a:t>
            </a:r>
            <a:r>
              <a:rPr lang="nl-NL" sz="1800" b="1" dirty="0"/>
              <a:t> </a:t>
            </a:r>
            <a:r>
              <a:rPr lang="nl-NL" sz="1800" b="1" dirty="0" err="1"/>
              <a:t>datalab</a:t>
            </a:r>
            <a:r>
              <a:rPr lang="nl-NL" sz="1800" b="1" dirty="0"/>
              <a:t> toegang geeft</a:t>
            </a:r>
            <a:r>
              <a:rPr lang="nl-NL" sz="1800" b="1" dirty="0" smtClean="0"/>
              <a:t>?</a:t>
            </a:r>
          </a:p>
          <a:p>
            <a:pPr>
              <a:buFont typeface="Wingdings" panose="05000000000000000000" pitchFamily="2" charset="2"/>
              <a:buChar char="§"/>
            </a:pPr>
            <a:r>
              <a:rPr lang="nl-NL" sz="1800" b="1" dirty="0" smtClean="0"/>
              <a:t>Zullen we dan maar geen 3D in het Archief opnemen?</a:t>
            </a:r>
          </a:p>
          <a:p>
            <a:pPr>
              <a:buFont typeface="Wingdings" panose="05000000000000000000" pitchFamily="2" charset="2"/>
              <a:buChar char="§"/>
            </a:pPr>
            <a:r>
              <a:rPr lang="nl-NL" sz="1800" b="1" dirty="0" smtClean="0"/>
              <a:t>Hyperlink vanuit het Archief naar de Bouw Informatie Modellen?</a:t>
            </a:r>
          </a:p>
          <a:p>
            <a:pPr>
              <a:buFont typeface="Wingdings" panose="05000000000000000000" pitchFamily="2" charset="2"/>
              <a:buChar char="§"/>
            </a:pPr>
            <a:r>
              <a:rPr lang="nl-NL" sz="1800" b="1" dirty="0" smtClean="0"/>
              <a:t>Is het Archief via RDF/ OWL en </a:t>
            </a:r>
            <a:r>
              <a:rPr lang="nl-NL" sz="1800" b="1" dirty="0" err="1" smtClean="0"/>
              <a:t>sparql</a:t>
            </a:r>
            <a:r>
              <a:rPr lang="nl-NL" sz="1800" b="1" dirty="0" smtClean="0"/>
              <a:t> </a:t>
            </a:r>
            <a:r>
              <a:rPr lang="nl-NL" sz="1800" b="1" dirty="0" err="1" smtClean="0"/>
              <a:t>queries</a:t>
            </a:r>
            <a:r>
              <a:rPr lang="nl-NL" sz="1800" b="1" dirty="0" smtClean="0"/>
              <a:t> te benaderen?</a:t>
            </a:r>
          </a:p>
          <a:p>
            <a:pPr>
              <a:buFont typeface="Wingdings" panose="05000000000000000000" pitchFamily="2" charset="2"/>
              <a:buChar char="§"/>
            </a:pPr>
            <a:r>
              <a:rPr lang="nl-NL" sz="1800" b="1" dirty="0" smtClean="0"/>
              <a:t>Is echt alles online te benaderen?</a:t>
            </a:r>
          </a:p>
          <a:p>
            <a:pPr>
              <a:buFont typeface="Wingdings" panose="05000000000000000000" pitchFamily="2" charset="2"/>
              <a:buChar char="§"/>
            </a:pPr>
            <a:r>
              <a:rPr lang="nl-NL" sz="1800" b="1" dirty="0" smtClean="0"/>
              <a:t>…</a:t>
            </a:r>
          </a:p>
          <a:p>
            <a:pPr>
              <a:buFont typeface="Wingdings" panose="05000000000000000000" pitchFamily="2" charset="2"/>
              <a:buChar char="§"/>
            </a:pPr>
            <a:endParaRPr lang="nl-NL" sz="2000" b="1" dirty="0" smtClean="0"/>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dirty="0" smtClean="0">
                <a:solidFill>
                  <a:schemeClr val="tx1"/>
                </a:solidFill>
              </a:rPr>
              <a:t>| </a:t>
            </a:r>
            <a:fld id="{5A73F218-DCB0-4894-9B51-05C25669D534}" type="slidenum">
              <a:rPr lang="nl-NL" smtClean="0">
                <a:solidFill>
                  <a:schemeClr val="tx1"/>
                </a:solidFill>
              </a:rPr>
              <a:pPr/>
              <a:t>30</a:t>
            </a:fld>
            <a:endParaRPr lang="nl-NL" dirty="0">
              <a:solidFill>
                <a:schemeClr val="tx1"/>
              </a:solidFill>
            </a:endParaRPr>
          </a:p>
        </p:txBody>
      </p:sp>
    </p:spTree>
    <p:extLst>
      <p:ext uri="{BB962C8B-B14F-4D97-AF65-F5344CB8AC3E}">
        <p14:creationId xmlns:p14="http://schemas.microsoft.com/office/powerpoint/2010/main" val="33168581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81563" y="625252"/>
            <a:ext cx="8010000" cy="4952550"/>
          </a:xfrm>
        </p:spPr>
        <p:txBody>
          <a:bodyPr/>
          <a:lstStyle/>
          <a:p>
            <a:pPr marL="0" indent="0">
              <a:buNone/>
            </a:pPr>
            <a:r>
              <a:rPr lang="nl-NL" sz="2400" dirty="0" smtClean="0"/>
              <a:t>Positie IB:</a:t>
            </a:r>
          </a:p>
          <a:p>
            <a:pPr marL="0" indent="0">
              <a:buNone/>
            </a:pPr>
            <a:endParaRPr lang="nl-NL" sz="2000" dirty="0"/>
          </a:p>
          <a:p>
            <a:pPr marL="0" indent="0">
              <a:buNone/>
            </a:pPr>
            <a:r>
              <a:rPr lang="nl-NL" sz="2000" dirty="0" smtClean="0"/>
              <a:t>Het </a:t>
            </a:r>
            <a:r>
              <a:rPr lang="nl-NL" sz="2000" dirty="0"/>
              <a:t>Ingenieursbureau is binnen de gemeente de partner op het gebied van inkoop, techniek en projectrealisatie in grond-, weg- en waterbouw. We bereiden de aanleg en het onderhoud van de infrastructuur en de inrichting van de stad voor</a:t>
            </a:r>
            <a:r>
              <a:rPr lang="nl-NL" sz="2000" dirty="0" smtClean="0"/>
              <a:t>.</a:t>
            </a:r>
          </a:p>
          <a:p>
            <a:pPr marL="0" indent="0">
              <a:buNone/>
            </a:pPr>
            <a:endParaRPr lang="nl-NL" sz="2000" dirty="0" smtClean="0"/>
          </a:p>
          <a:p>
            <a:pPr marL="0" indent="0">
              <a:buNone/>
            </a:pPr>
            <a:r>
              <a:rPr lang="nl-NL" sz="2000" dirty="0" smtClean="0"/>
              <a:t>Actief </a:t>
            </a:r>
            <a:r>
              <a:rPr lang="nl-NL" sz="2000" dirty="0"/>
              <a:t>van initiatief tot en met uitvoering:</a:t>
            </a:r>
          </a:p>
          <a:p>
            <a:r>
              <a:rPr lang="nl-NL" sz="2000" dirty="0"/>
              <a:t>civiele constructies, water en deltatechnologie </a:t>
            </a:r>
          </a:p>
          <a:p>
            <a:r>
              <a:rPr lang="nl-NL" sz="2000" dirty="0"/>
              <a:t>stedelijke inrichting en milieu </a:t>
            </a:r>
          </a:p>
          <a:p>
            <a:r>
              <a:rPr lang="nl-NL" sz="2000" dirty="0"/>
              <a:t>infrastructuur en verkeersadvies </a:t>
            </a:r>
          </a:p>
          <a:p>
            <a:r>
              <a:rPr lang="nl-NL" sz="2000" dirty="0"/>
              <a:t>project- en </a:t>
            </a:r>
            <a:r>
              <a:rPr lang="nl-NL" sz="2000" dirty="0" smtClean="0"/>
              <a:t>contractmanagement</a:t>
            </a:r>
            <a:endParaRPr lang="nl-NL" sz="2000" dirty="0"/>
          </a:p>
          <a:p>
            <a:endParaRPr lang="nl-NL" sz="2000" dirty="0" smtClean="0"/>
          </a:p>
          <a:p>
            <a:pPr marL="0" indent="0">
              <a:buNone/>
            </a:pPr>
            <a:r>
              <a:rPr lang="nl-NL" sz="1600" dirty="0"/>
              <a:t>Het Ingenieursbureau is lead </a:t>
            </a:r>
            <a:r>
              <a:rPr lang="nl-NL" sz="1600" dirty="0" err="1"/>
              <a:t>buyer</a:t>
            </a:r>
            <a:r>
              <a:rPr lang="nl-NL" sz="1600" dirty="0"/>
              <a:t> voor alle inkoop in het fysieke domein. We zetten de vraag in de markt en begeleiden de aanbesteding van begin tot eind, van het bepalen van de inkoopbehoefte tot en met het contractmanagement.</a:t>
            </a:r>
            <a:endParaRPr lang="nl-NL" sz="1600" dirty="0" smtClean="0"/>
          </a:p>
          <a:p>
            <a:endParaRPr lang="nl-NL" dirty="0" smtClean="0"/>
          </a:p>
          <a:p>
            <a:endParaRPr lang="nl-NL" dirty="0"/>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4</a:t>
            </a:fld>
            <a:endParaRPr lang="nl-NL" dirty="0">
              <a:solidFill>
                <a:schemeClr val="tx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65212"/>
            <a:ext cx="2627973" cy="5231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736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81563" y="625252"/>
            <a:ext cx="8010000" cy="4952550"/>
          </a:xfrm>
        </p:spPr>
        <p:txBody>
          <a:bodyPr/>
          <a:lstStyle/>
          <a:p>
            <a:pPr marL="0" indent="0">
              <a:buNone/>
            </a:pPr>
            <a:r>
              <a:rPr lang="nl-NL" sz="2400" dirty="0" smtClean="0"/>
              <a:t>IB en de relatie met het Archief:</a:t>
            </a:r>
          </a:p>
          <a:p>
            <a:pPr marL="0" indent="0">
              <a:buNone/>
            </a:pPr>
            <a:endParaRPr lang="nl-NL" dirty="0"/>
          </a:p>
          <a:p>
            <a:r>
              <a:rPr lang="nl-NL" dirty="0"/>
              <a:t>Uitdagingen: </a:t>
            </a:r>
          </a:p>
          <a:p>
            <a:pPr lvl="1"/>
            <a:r>
              <a:rPr lang="nl-NL" dirty="0"/>
              <a:t>data gisteren</a:t>
            </a:r>
          </a:p>
          <a:p>
            <a:pPr lvl="1"/>
            <a:r>
              <a:rPr lang="nl-NL" dirty="0"/>
              <a:t>data nu</a:t>
            </a:r>
          </a:p>
          <a:p>
            <a:pPr lvl="1"/>
            <a:r>
              <a:rPr lang="nl-NL" dirty="0"/>
              <a:t>data straks</a:t>
            </a:r>
          </a:p>
          <a:p>
            <a:pPr lvl="1"/>
            <a:r>
              <a:rPr lang="nl-NL" dirty="0"/>
              <a:t>Integraal denken</a:t>
            </a:r>
          </a:p>
          <a:p>
            <a:pPr lvl="1"/>
            <a:r>
              <a:rPr lang="nl-NL" dirty="0"/>
              <a:t>Discipline overstijgend denken en doen</a:t>
            </a:r>
            <a:endParaRPr lang="nl-NL" dirty="0"/>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5</a:t>
            </a:fld>
            <a:endParaRPr lang="nl-NL" dirty="0">
              <a:solidFill>
                <a:schemeClr val="tx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3743" y="841276"/>
            <a:ext cx="2324100" cy="1971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3433564"/>
            <a:ext cx="2885285" cy="2020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7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6</a:t>
            </a:fld>
            <a:endParaRPr lang="nl-NL" dirty="0">
              <a:solidFill>
                <a:schemeClr val="tx1"/>
              </a:solidFill>
            </a:endParaRPr>
          </a:p>
        </p:txBody>
      </p:sp>
      <p:sp>
        <p:nvSpPr>
          <p:cNvPr id="5" name="Titel 4"/>
          <p:cNvSpPr>
            <a:spLocks noGrp="1"/>
          </p:cNvSpPr>
          <p:nvPr>
            <p:ph type="title"/>
          </p:nvPr>
        </p:nvSpPr>
        <p:spPr/>
        <p:txBody>
          <a:bodyPr/>
          <a:lstStyle/>
          <a:p>
            <a:endParaRPr lang="nl-NL" dirty="0"/>
          </a:p>
        </p:txBody>
      </p:sp>
      <p:sp>
        <p:nvSpPr>
          <p:cNvPr id="7" name="Tijdelijke aanduiding voor inhoud 6"/>
          <p:cNvSpPr>
            <a:spLocks noGrp="1"/>
          </p:cNvSpPr>
          <p:nvPr>
            <p:ph idx="1"/>
          </p:nvPr>
        </p:nvSpPr>
        <p:spPr>
          <a:xfrm>
            <a:off x="759011" y="1326942"/>
            <a:ext cx="8010000" cy="2322646"/>
          </a:xfrm>
        </p:spPr>
        <p:txBody>
          <a:bodyPr/>
          <a:lstStyle/>
          <a:p>
            <a:r>
              <a:rPr lang="nl-NL" dirty="0"/>
              <a:t>Uitdagingen: </a:t>
            </a:r>
          </a:p>
          <a:p>
            <a:pPr lvl="1"/>
            <a:r>
              <a:rPr lang="nl-NL" dirty="0"/>
              <a:t>Projectdata</a:t>
            </a:r>
          </a:p>
          <a:p>
            <a:pPr lvl="1"/>
            <a:r>
              <a:rPr lang="nl-NL" dirty="0"/>
              <a:t>Wat en hoe</a:t>
            </a:r>
          </a:p>
          <a:p>
            <a:endParaRPr lang="nl-NL" dirty="0"/>
          </a:p>
        </p:txBody>
      </p:sp>
      <p:pic>
        <p:nvPicPr>
          <p:cNvPr id="2051" name="Picture 3" descr="H:\Mijn Documenten\006 Presentaties\TEK-JWE-DEF-01 1931 25965-7 Fundering Landhoofden en vleugelwan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37220"/>
            <a:ext cx="7344816" cy="50568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309" y="1417340"/>
            <a:ext cx="5513702" cy="36996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79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7</a:t>
            </a:fld>
            <a:endParaRPr lang="nl-NL" dirty="0">
              <a:solidFill>
                <a:schemeClr val="tx1"/>
              </a:solidFill>
            </a:endParaRPr>
          </a:p>
        </p:txBody>
      </p:sp>
      <p:sp>
        <p:nvSpPr>
          <p:cNvPr id="7" name="Tijdelijke aanduiding voor inhoud 6"/>
          <p:cNvSpPr>
            <a:spLocks noGrp="1"/>
          </p:cNvSpPr>
          <p:nvPr>
            <p:ph idx="1"/>
          </p:nvPr>
        </p:nvSpPr>
        <p:spPr>
          <a:xfrm>
            <a:off x="759011" y="1326942"/>
            <a:ext cx="8010000" cy="2322646"/>
          </a:xfrm>
        </p:spPr>
        <p:txBody>
          <a:bodyPr/>
          <a:lstStyle/>
          <a:p>
            <a:r>
              <a:rPr lang="nl-NL" dirty="0"/>
              <a:t>Uitdagingen: </a:t>
            </a:r>
          </a:p>
          <a:p>
            <a:pPr lvl="1"/>
            <a:r>
              <a:rPr lang="nl-NL" dirty="0"/>
              <a:t>Data straks, toekomst integraal, cockpit Singapore?</a:t>
            </a:r>
          </a:p>
          <a:p>
            <a:pPr lvl="1"/>
            <a:r>
              <a:rPr lang="nl-NL" dirty="0"/>
              <a:t>En hoe duurzaam is deze cockpit?</a:t>
            </a:r>
          </a:p>
          <a:p>
            <a:pPr lvl="1"/>
            <a:r>
              <a:rPr lang="nl-NL" dirty="0"/>
              <a:t>Info gisteren, vandaag en morgen geschikt maken en houden voor overmorgen?</a:t>
            </a:r>
          </a:p>
        </p:txBody>
      </p:sp>
    </p:spTree>
    <p:extLst>
      <p:ext uri="{BB962C8B-B14F-4D97-AF65-F5344CB8AC3E}">
        <p14:creationId xmlns:p14="http://schemas.microsoft.com/office/powerpoint/2010/main" val="1377707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8</a:t>
            </a:fld>
            <a:endParaRPr lang="nl-NL" dirty="0">
              <a:solidFill>
                <a:schemeClr val="tx1"/>
              </a:solidFill>
            </a:endParaRPr>
          </a:p>
        </p:txBody>
      </p:sp>
      <p:sp>
        <p:nvSpPr>
          <p:cNvPr id="7" name="Tijdelijke aanduiding voor inhoud 6"/>
          <p:cNvSpPr>
            <a:spLocks noGrp="1"/>
          </p:cNvSpPr>
          <p:nvPr>
            <p:ph idx="1"/>
          </p:nvPr>
        </p:nvSpPr>
        <p:spPr>
          <a:xfrm>
            <a:off x="759011" y="1326942"/>
            <a:ext cx="8010000" cy="2322646"/>
          </a:xfrm>
        </p:spPr>
        <p:txBody>
          <a:bodyPr/>
          <a:lstStyle/>
          <a:p>
            <a:r>
              <a:rPr lang="nl-NL" dirty="0"/>
              <a:t>Uitdagingen: </a:t>
            </a:r>
          </a:p>
          <a:p>
            <a:r>
              <a:rPr lang="nl-NL" dirty="0"/>
              <a:t>Samen, over de discipline heen samen kijken?</a:t>
            </a:r>
          </a:p>
          <a:p>
            <a:pPr lvl="1"/>
            <a:r>
              <a:rPr lang="nl-NL" dirty="0"/>
              <a:t>3 lagen</a:t>
            </a:r>
          </a:p>
          <a:p>
            <a:pPr marL="673200" lvl="1" indent="-457200">
              <a:buFont typeface="+mj-lt"/>
              <a:buAutoNum type="arabicPeriod"/>
            </a:pPr>
            <a:r>
              <a:rPr lang="nl-NL" dirty="0" err="1"/>
              <a:t>Betonlaag</a:t>
            </a:r>
            <a:r>
              <a:rPr lang="nl-NL" dirty="0"/>
              <a:t> (plaatjes van de stad)</a:t>
            </a:r>
          </a:p>
          <a:p>
            <a:pPr marL="673200" lvl="1" indent="-457200">
              <a:buFont typeface="+mj-lt"/>
              <a:buAutoNum type="arabicPeriod"/>
            </a:pPr>
            <a:r>
              <a:rPr lang="nl-NL" dirty="0"/>
              <a:t>Samenwerken </a:t>
            </a:r>
            <a:r>
              <a:rPr lang="nl-NL" dirty="0" err="1"/>
              <a:t>obv</a:t>
            </a:r>
            <a:r>
              <a:rPr lang="nl-NL" dirty="0"/>
              <a:t> open data</a:t>
            </a:r>
          </a:p>
          <a:p>
            <a:pPr marL="673200" lvl="1" indent="-457200">
              <a:buFont typeface="+mj-lt"/>
              <a:buAutoNum type="arabicPeriod"/>
            </a:pPr>
            <a:r>
              <a:rPr lang="nl-NL" dirty="0"/>
              <a:t>Modelleren en tekenen op basis van vakspecifieke software.</a:t>
            </a:r>
          </a:p>
          <a:p>
            <a:pPr marL="673200" lvl="1" indent="-457200">
              <a:buFont typeface="+mj-lt"/>
              <a:buAutoNum type="arabicPeriod"/>
            </a:pPr>
            <a:endParaRPr lang="nl-NL" dirty="0"/>
          </a:p>
          <a:p>
            <a:pPr marL="216000" lvl="1" indent="0">
              <a:buNone/>
            </a:pPr>
            <a:r>
              <a:rPr lang="nl-NL" dirty="0"/>
              <a:t>Hoe?</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2209428"/>
            <a:ext cx="5591350" cy="28703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836712"/>
            <a:ext cx="7905518" cy="33123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885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968896"/>
            <a:ext cx="8010000" cy="952500"/>
          </a:xfrm>
        </p:spPr>
        <p:txBody>
          <a:bodyPr/>
          <a:lstStyle/>
          <a:p>
            <a:r>
              <a:rPr lang="nl-NL" dirty="0"/>
              <a:t>Opwerken documenten naar de huidige ontwerptechniek</a:t>
            </a:r>
          </a:p>
        </p:txBody>
      </p:sp>
      <p:sp>
        <p:nvSpPr>
          <p:cNvPr id="3" name="Tijdelijke aanduiding voor inhoud 2"/>
          <p:cNvSpPr>
            <a:spLocks noGrp="1"/>
          </p:cNvSpPr>
          <p:nvPr>
            <p:ph idx="1"/>
          </p:nvPr>
        </p:nvSpPr>
        <p:spPr>
          <a:xfrm>
            <a:off x="781563" y="2425452"/>
            <a:ext cx="8010000" cy="2088232"/>
          </a:xfrm>
        </p:spPr>
        <p:txBody>
          <a:bodyPr/>
          <a:lstStyle/>
          <a:p>
            <a:r>
              <a:rPr lang="nl-NL" dirty="0" smtClean="0"/>
              <a:t>Het ontwerp werd tot voor kort verwerkt in tekeningen. Huidige situatie is dat de informatie in een Bouw Informatie Model wordt verwerkt. De SOLL </a:t>
            </a:r>
            <a:r>
              <a:rPr lang="nl-NL" dirty="0" err="1" smtClean="0"/>
              <a:t>Situation</a:t>
            </a:r>
            <a:r>
              <a:rPr lang="nl-NL" dirty="0" smtClean="0"/>
              <a:t>.</a:t>
            </a:r>
          </a:p>
          <a:p>
            <a:endParaRPr lang="nl-NL" dirty="0" smtClean="0"/>
          </a:p>
          <a:p>
            <a:pPr marL="0" indent="0">
              <a:buNone/>
            </a:pPr>
            <a:r>
              <a:rPr lang="nl-NL" dirty="0" smtClean="0"/>
              <a:t>            En dit is heel iets anders dan een 2D/ 3D tekening</a:t>
            </a:r>
            <a:r>
              <a:rPr lang="nl-NL" dirty="0" smtClean="0">
                <a:sym typeface="Wingdings" panose="05000000000000000000" pitchFamily="2" charset="2"/>
              </a:rPr>
              <a:t>!</a:t>
            </a:r>
            <a:endParaRPr lang="nl-NL" dirty="0" smtClean="0"/>
          </a:p>
          <a:p>
            <a:endParaRPr lang="nl-NL" dirty="0"/>
          </a:p>
        </p:txBody>
      </p:sp>
      <p:sp>
        <p:nvSpPr>
          <p:cNvPr id="4" name="Tijdelijke aanduiding voor datum 3"/>
          <p:cNvSpPr>
            <a:spLocks noGrp="1"/>
          </p:cNvSpPr>
          <p:nvPr>
            <p:ph type="dt" sz="half" idx="10"/>
          </p:nvPr>
        </p:nvSpPr>
        <p:spPr/>
        <p:txBody>
          <a:bodyPr/>
          <a:lstStyle/>
          <a:p>
            <a:fld id="{71936F60-D347-4247-AE22-ECCF67410F82}" type="datetime1">
              <a:rPr lang="nl-NL" smtClean="0">
                <a:solidFill>
                  <a:schemeClr val="tx1"/>
                </a:solidFill>
              </a:rPr>
              <a:t>5-2-2018</a:t>
            </a:fld>
            <a:endParaRPr lang="nl-NL" dirty="0">
              <a:solidFill>
                <a:schemeClr val="tx1"/>
              </a:solidFill>
            </a:endParaRPr>
          </a:p>
        </p:txBody>
      </p:sp>
      <p:sp>
        <p:nvSpPr>
          <p:cNvPr id="6" name="Tijdelijke aanduiding voor dianummer 5"/>
          <p:cNvSpPr>
            <a:spLocks noGrp="1"/>
          </p:cNvSpPr>
          <p:nvPr>
            <p:ph type="sldNum" sz="quarter" idx="12"/>
          </p:nvPr>
        </p:nvSpPr>
        <p:spPr/>
        <p:txBody>
          <a:bodyPr/>
          <a:lstStyle/>
          <a:p>
            <a:r>
              <a:rPr lang="nl-NL" smtClean="0">
                <a:solidFill>
                  <a:schemeClr val="tx1"/>
                </a:solidFill>
              </a:rPr>
              <a:t>| </a:t>
            </a:r>
            <a:fld id="{5A73F218-DCB0-4894-9B51-05C25669D534}" type="slidenum">
              <a:rPr lang="nl-NL" smtClean="0">
                <a:solidFill>
                  <a:schemeClr val="tx1"/>
                </a:solidFill>
              </a:rPr>
              <a:pPr/>
              <a:t>9</a:t>
            </a:fld>
            <a:endParaRPr lang="nl-NL" dirty="0">
              <a:solidFill>
                <a:schemeClr val="tx1"/>
              </a:solidFill>
            </a:endParaRPr>
          </a:p>
        </p:txBody>
      </p:sp>
    </p:spTree>
    <p:extLst>
      <p:ext uri="{BB962C8B-B14F-4D97-AF65-F5344CB8AC3E}">
        <p14:creationId xmlns:p14="http://schemas.microsoft.com/office/powerpoint/2010/main" val="276478898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extLst>
    <a:ext uri="{05A4C25C-085E-4340-85A3-A5531E510DB2}">
      <thm15:themeFamily xmlns:thm15="http://schemas.microsoft.com/office/thememl/2012/main" xmlns="" name="Presentatie Gemeente Amsterdam.potx" id="{C7836E94-AE2C-4432-B7F6-8F24116E5142}" vid="{30D10CD8-47BF-4285-920D-749C150B9B8D}"/>
    </a:ext>
  </a:extLst>
</a:theme>
</file>

<file path=ppt/theme/theme2.xml><?xml version="1.0" encoding="utf-8"?>
<a:theme xmlns:a="http://schemas.openxmlformats.org/drawingml/2006/main" name="Office-thema">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7E9FD4-DE5C-4D45-9E7A-79BDCE0034D2}"/>
</file>

<file path=customXml/itemProps2.xml><?xml version="1.0" encoding="utf-8"?>
<ds:datastoreItem xmlns:ds="http://schemas.openxmlformats.org/officeDocument/2006/customXml" ds:itemID="{3221DAC8-02AB-4804-925B-525BD04A7937}"/>
</file>

<file path=docProps/app.xml><?xml version="1.0" encoding="utf-8"?>
<Properties xmlns="http://schemas.openxmlformats.org/officeDocument/2006/extended-properties" xmlns:vt="http://schemas.openxmlformats.org/officeDocument/2006/docPropsVTypes">
  <Template>blank</Template>
  <TotalTime>2206</TotalTime>
  <Words>1333</Words>
  <Application>Microsoft Office PowerPoint</Application>
  <PresentationFormat>Diavoorstelling (16:10)</PresentationFormat>
  <Paragraphs>206</Paragraphs>
  <Slides>30</Slides>
  <Notes>22</Notes>
  <HiddenSlides>0</HiddenSlides>
  <MMClips>0</MMClips>
  <ScaleCrop>false</ScaleCrop>
  <HeadingPairs>
    <vt:vector size="4" baseType="variant">
      <vt:variant>
        <vt:lpstr>Thema</vt:lpstr>
      </vt:variant>
      <vt:variant>
        <vt:i4>1</vt:i4>
      </vt:variant>
      <vt:variant>
        <vt:lpstr>Diatitels</vt:lpstr>
      </vt:variant>
      <vt:variant>
        <vt:i4>30</vt:i4>
      </vt:variant>
    </vt:vector>
  </HeadingPairs>
  <TitlesOfParts>
    <vt:vector size="31" baseType="lpstr">
      <vt:lpstr>blank</vt:lpstr>
      <vt:lpstr>ADI Bijeenkomst   3D informatie toegankelijk</vt:lpstr>
      <vt:lpstr>Agenda:</vt:lpstr>
      <vt:lpstr>Wat doet het IB Amsterdam, hoe is het IB gepositioneerd binnen de gemeente en wat is de relatie met het Archief</vt:lpstr>
      <vt:lpstr>PowerPoint-presentatie</vt:lpstr>
      <vt:lpstr>PowerPoint-presentatie</vt:lpstr>
      <vt:lpstr>PowerPoint-presentatie</vt:lpstr>
      <vt:lpstr>PowerPoint-presentatie</vt:lpstr>
      <vt:lpstr>PowerPoint-presentatie</vt:lpstr>
      <vt:lpstr>Opwerken documenten naar de huidige ontwerptechniek</vt:lpstr>
      <vt:lpstr>PowerPoint-presentatie</vt:lpstr>
      <vt:lpstr>PowerPoint-presentatie</vt:lpstr>
      <vt:lpstr>Hoe gaan we nu om met objecten (typen) in de projecten bij het IB en hoe ziet dat er nu uit </vt:lpstr>
      <vt:lpstr>PowerPoint-presentatie</vt:lpstr>
      <vt:lpstr>PowerPoint-presentatie</vt:lpstr>
      <vt:lpstr>BIM:</vt:lpstr>
      <vt:lpstr>PowerPoint-presentatie</vt:lpstr>
      <vt:lpstr>Centrale rol van een Bouw Informatie Model</vt:lpstr>
      <vt:lpstr>Hoe de levering tot stand komt richting het IB vanuit de aannemer</vt:lpstr>
      <vt:lpstr>PowerPoint-presentatie</vt:lpstr>
      <vt:lpstr>Hold on to your seatbelts</vt:lpstr>
      <vt:lpstr>PowerPoint-presentatie</vt:lpstr>
      <vt:lpstr>Koppeling Ingenieursbureau, Assetmanagement en het Archief</vt:lpstr>
      <vt:lpstr>PowerPoint-presentatie</vt:lpstr>
      <vt:lpstr>OTL Meetinstructie</vt:lpstr>
      <vt:lpstr>CBIS – koppeling met OTL attributen</vt:lpstr>
      <vt:lpstr>PowerPoint-presentatie</vt:lpstr>
      <vt:lpstr>PowerPoint-presentatie</vt:lpstr>
      <vt:lpstr>Aanbevelingen vanuit het Nationaal Archief (DUTO scan)</vt:lpstr>
      <vt:lpstr>Toekomstvraagstuk    1 van 2</vt:lpstr>
      <vt:lpstr>Toekomstvraagstuk    2 van 2</vt:lpstr>
    </vt:vector>
  </TitlesOfParts>
  <Company>Gemeente Amsterdam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CBIS, OTL en SE</dc:title>
  <dc:creator>Meer, Ruud van der</dc:creator>
  <dc:description>Versie 1.3 - 1 juli 2015_x000d_
Ontwikkeling sjabloon en macro's:_x000d_
www.JoulesUnlimited.nl</dc:description>
  <cp:lastModifiedBy>Meer, Ruud van der</cp:lastModifiedBy>
  <cp:revision>103</cp:revision>
  <dcterms:created xsi:type="dcterms:W3CDTF">2017-02-13T09:27:15Z</dcterms:created>
  <dcterms:modified xsi:type="dcterms:W3CDTF">2018-02-05T15:04:02Z</dcterms:modified>
</cp:coreProperties>
</file>