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256" r:id="rId6"/>
    <p:sldId id="543" r:id="rId7"/>
    <p:sldId id="545" r:id="rId8"/>
    <p:sldId id="544" r:id="rId9"/>
    <p:sldId id="510" r:id="rId10"/>
    <p:sldId id="523" r:id="rId11"/>
    <p:sldId id="526" r:id="rId12"/>
    <p:sldId id="542" r:id="rId13"/>
    <p:sldId id="258" r:id="rId14"/>
    <p:sldId id="541" r:id="rId15"/>
    <p:sldId id="535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76E5D6-77A5-4022-BA6D-A52CE78AEB6E}" v="704" dt="2023-05-08T20:15:18.454"/>
    <p1510:client id="{FCB5C02B-B2B4-44EA-93C6-90AC4E14E2B2}" v="7" dt="2023-05-09T07:13:36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22" Type="http://schemas.microsoft.com/office/2016/11/relationships/changesInfo" Target="changesInfos/changesInfo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FCB5C02B-B2B4-44EA-93C6-90AC4E14E2B2}"/>
    <pc:docChg chg="modSld">
      <pc:chgData name="Joost van Koutrik" userId="4d5b4bea-b40d-4dd8-9835-73f4dca1c2d1" providerId="ADAL" clId="{FCB5C02B-B2B4-44EA-93C6-90AC4E14E2B2}" dt="2023-05-09T07:15:19.116" v="50" actId="20577"/>
      <pc:docMkLst>
        <pc:docMk/>
      </pc:docMkLst>
      <pc:sldChg chg="modSp mod">
        <pc:chgData name="Joost van Koutrik" userId="4d5b4bea-b40d-4dd8-9835-73f4dca1c2d1" providerId="ADAL" clId="{FCB5C02B-B2B4-44EA-93C6-90AC4E14E2B2}" dt="2023-05-09T07:15:19.116" v="50" actId="20577"/>
        <pc:sldMkLst>
          <pc:docMk/>
          <pc:sldMk cId="3351439039" sldId="256"/>
        </pc:sldMkLst>
        <pc:spChg chg="mod">
          <ac:chgData name="Joost van Koutrik" userId="4d5b4bea-b40d-4dd8-9835-73f4dca1c2d1" providerId="ADAL" clId="{FCB5C02B-B2B4-44EA-93C6-90AC4E14E2B2}" dt="2023-05-09T07:15:19.116" v="50" actId="20577"/>
          <ac:spMkLst>
            <pc:docMk/>
            <pc:sldMk cId="3351439039" sldId="256"/>
            <ac:spMk id="3" creationId="{00000000-0000-0000-0000-000000000000}"/>
          </ac:spMkLst>
        </pc:spChg>
      </pc:sldChg>
      <pc:sldChg chg="modSp mod">
        <pc:chgData name="Joost van Koutrik" userId="4d5b4bea-b40d-4dd8-9835-73f4dca1c2d1" providerId="ADAL" clId="{FCB5C02B-B2B4-44EA-93C6-90AC4E14E2B2}" dt="2023-05-09T07:14:47.055" v="48" actId="1036"/>
        <pc:sldMkLst>
          <pc:docMk/>
          <pc:sldMk cId="4249007487" sldId="535"/>
        </pc:sldMkLst>
        <pc:spChg chg="mod">
          <ac:chgData name="Joost van Koutrik" userId="4d5b4bea-b40d-4dd8-9835-73f4dca1c2d1" providerId="ADAL" clId="{FCB5C02B-B2B4-44EA-93C6-90AC4E14E2B2}" dt="2023-05-09T07:14:47.055" v="48" actId="1036"/>
          <ac:spMkLst>
            <pc:docMk/>
            <pc:sldMk cId="4249007487" sldId="535"/>
            <ac:spMk id="3" creationId="{00000000-0000-0000-0000-000000000000}"/>
          </ac:spMkLst>
        </pc:spChg>
      </pc:sldChg>
      <pc:sldChg chg="modSp mod modAnim">
        <pc:chgData name="Joost van Koutrik" userId="4d5b4bea-b40d-4dd8-9835-73f4dca1c2d1" providerId="ADAL" clId="{FCB5C02B-B2B4-44EA-93C6-90AC4E14E2B2}" dt="2023-05-09T07:13:36.330" v="16" actId="20577"/>
        <pc:sldMkLst>
          <pc:docMk/>
          <pc:sldMk cId="2720363838" sldId="541"/>
        </pc:sldMkLst>
        <pc:spChg chg="mod">
          <ac:chgData name="Joost van Koutrik" userId="4d5b4bea-b40d-4dd8-9835-73f4dca1c2d1" providerId="ADAL" clId="{FCB5C02B-B2B4-44EA-93C6-90AC4E14E2B2}" dt="2023-05-09T07:13:32.480" v="15" actId="20577"/>
          <ac:spMkLst>
            <pc:docMk/>
            <pc:sldMk cId="2720363838" sldId="541"/>
            <ac:spMk id="4" creationId="{4639CCB0-BD63-D22A-152F-2D6EB72D93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09.05.2023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09.05.2023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09.05.2023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09.05.2023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09.05.2023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09.05.2023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09.05.2023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Omgevingswet@provincie-utrecht.n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ARCHIVERING EN INFORMATIEHUISHOUDING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45020" y="1828797"/>
            <a:ext cx="11207288" cy="4923667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Regiosamenwerking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Omgevingswet Utrecht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hebben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gedaan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in de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afgelopen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jaar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Joost van Koutrik, Het Utrechts Archief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moeten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afspreken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onze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eigen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ketenpartners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Arnoud Glaudemans,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gemeente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Zeist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onderdeel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opgenomen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terug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kunnen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kijken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7DFE3DD-9921-7460-B30C-A4112D180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469" y="516694"/>
            <a:ext cx="4177699" cy="363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		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49167" y="1354318"/>
            <a:ext cx="5248294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We maken onderling afspraken.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Op basis van dezelfde principes.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In een model ‘dossier afspraken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en procedures’ (DAP).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DAP ingebed in de bredere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samenwerkingsafspraken.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DAP wordt regionaal actueel en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volledig gehouden.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We toetsen periodiek (bv. elk jaar)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of alles nog klopt, aan de hand van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DUTO-TODO checklist.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639CCB0-BD63-D22A-152F-2D6EB72D931E}"/>
              </a:ext>
            </a:extLst>
          </p:cNvPr>
          <p:cNvSpPr txBox="1">
            <a:spLocks/>
          </p:cNvSpPr>
          <p:nvPr/>
        </p:nvSpPr>
        <p:spPr>
          <a:xfrm>
            <a:off x="6564809" y="1355716"/>
            <a:ext cx="5498355" cy="436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Uitwisseling zo uniform mogelijk, met behoud organisatie-eigen inrichting.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Aanpassingen in model voeren we allemaal door.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Regieorganisatie (RHBO) houdt model actueel en verzorgt kennisontwikkeling.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Terugkoppeling over model-DAP bij toetsing (checklist) is geborgd.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14C53A4A-EEDF-75F6-DDB6-FCB6E82FCFD8}"/>
              </a:ext>
            </a:extLst>
          </p:cNvPr>
          <p:cNvCxnSpPr/>
          <p:nvPr/>
        </p:nvCxnSpPr>
        <p:spPr>
          <a:xfrm>
            <a:off x="6096000" y="-152400"/>
            <a:ext cx="0" cy="7248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710440C0-7CD5-9B64-4805-3CE4E4393AC7}"/>
              </a:ext>
            </a:extLst>
          </p:cNvPr>
          <p:cNvCxnSpPr>
            <a:cxnSpLocks/>
          </p:cNvCxnSpPr>
          <p:nvPr/>
        </p:nvCxnSpPr>
        <p:spPr>
          <a:xfrm>
            <a:off x="-152400" y="2914650"/>
            <a:ext cx="129825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7931D47-A486-EF5C-2D1F-F90A8200475F}"/>
              </a:ext>
            </a:extLst>
          </p:cNvPr>
          <p:cNvCxnSpPr>
            <a:cxnSpLocks/>
          </p:cNvCxnSpPr>
          <p:nvPr/>
        </p:nvCxnSpPr>
        <p:spPr>
          <a:xfrm>
            <a:off x="-357188" y="4762500"/>
            <a:ext cx="129825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FC659102-D93E-EEE1-4E30-A3200327D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432" y="4853714"/>
            <a:ext cx="3340337" cy="188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WAT GAAN WE NOG MEER DOEN?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445326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nl-NL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mei</a:t>
            </a: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Voorlichting aan programmamanagers: wat kan er fout gaan als je niet 	stuurt op afspraken? Processpecialisten VTH en Omgevingsplannen.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Zomer</a:t>
            </a: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Werken aan DAP en model. Inhoud: informatie- en processpecialisten.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	Proces: afspraken over maken (programmamanagers).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Najaar</a:t>
            </a: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Digitale bijeenkomst over voortgang en bijsturing.</a:t>
            </a:r>
            <a:endParaRPr lang="nl-NL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endParaRPr lang="nl-NL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Vragen of suggesties? Welkom via </a:t>
            </a: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Omgevingswet@provincie-utrecht.nl</a:t>
            </a: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007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INFORMATIEHUISHOUDING: WAT MOETEN WE AFSPREKEN?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2356" y="854437"/>
            <a:ext cx="11207288" cy="546181"/>
          </a:xfrm>
        </p:spPr>
        <p:txBody>
          <a:bodyPr>
            <a:normAutofit/>
          </a:bodyPr>
          <a:lstStyle/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onze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belangrijkste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zelf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onze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ketenpartners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B6D9167-5675-2C5B-D4D8-CBFAF5C8A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51" y="1400659"/>
            <a:ext cx="11002298" cy="545734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031E17B-9571-8A1A-D865-6B28EBE623F8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 ‘Voorbereiden wijziging omgevingsplan’</a:t>
            </a:r>
          </a:p>
        </p:txBody>
      </p:sp>
    </p:spTree>
    <p:extLst>
      <p:ext uri="{BB962C8B-B14F-4D97-AF65-F5344CB8AC3E}">
        <p14:creationId xmlns:p14="http://schemas.microsoft.com/office/powerpoint/2010/main" val="241157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INFORMATIEHUISHOUDING: WAT MOETEN WE AFSPREKEN?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2356" y="854437"/>
            <a:ext cx="11207288" cy="546181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Hoe lang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moeten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bewaren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dat?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7E60DBA-AB1C-73A3-0689-6DE5E6826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898" y="1400618"/>
            <a:ext cx="9332189" cy="531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0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INFORMATIEHUISHOUDING: WAT MOETEN WE AFSPREKEN?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2356" y="854437"/>
            <a:ext cx="11207288" cy="546181"/>
          </a:xfrm>
        </p:spPr>
        <p:txBody>
          <a:bodyPr>
            <a:normAutofit/>
          </a:bodyPr>
          <a:lstStyle/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onze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lang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genoeg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bruikbaar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Na 10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20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103">
            <a:extLst>
              <a:ext uri="{FF2B5EF4-FFF2-40B4-BE49-F238E27FC236}">
                <a16:creationId xmlns:a16="http://schemas.microsoft.com/office/drawing/2014/main" id="{D8DEFEA6-61F0-87EB-5C0B-525C7BC71F7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6789" y="1445588"/>
            <a:ext cx="9138421" cy="509186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577A4A0-9037-4400-E883-9DDAD7E2077F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Globaal Content Raamwerk, vastgestelde versie 1.0</a:t>
            </a:r>
          </a:p>
        </p:txBody>
      </p:sp>
    </p:spTree>
    <p:extLst>
      <p:ext uri="{BB962C8B-B14F-4D97-AF65-F5344CB8AC3E}">
        <p14:creationId xmlns:p14="http://schemas.microsoft.com/office/powerpoint/2010/main" val="4163670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78783CC-7CBF-4076-B263-DCA56CBF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92" y="782457"/>
            <a:ext cx="9644016" cy="5506156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2F2BF6A-5CF7-F6C7-5A65-7BA481D7949E}"/>
              </a:ext>
            </a:extLst>
          </p:cNvPr>
          <p:cNvSpPr/>
          <p:nvPr/>
        </p:nvSpPr>
        <p:spPr>
          <a:xfrm>
            <a:off x="3018012" y="2824314"/>
            <a:ext cx="7899996" cy="3834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D8B2AAF-D480-15A5-848C-5E8CB90F048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2021: HANDREIKING OP INFOPUNT LEEFOMGEVING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76EBB10-8626-0390-F447-8CB416E2B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012" y="2824316"/>
            <a:ext cx="2674883" cy="37763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84AF8EC-9CFE-DC78-8BBD-B18CC4D01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601" y="2824314"/>
            <a:ext cx="2670387" cy="37763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705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F5497EA-CC89-49D0-998D-A01E31CB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004" y="659543"/>
            <a:ext cx="7645991" cy="56970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VANAF 2021: KENNISBRONNEN EN UITLEGSESSIES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D5B9709-DCD6-1A51-0D95-134949EA0C77}"/>
              </a:ext>
            </a:extLst>
          </p:cNvPr>
          <p:cNvSpPr txBox="1"/>
          <p:nvPr/>
        </p:nvSpPr>
        <p:spPr>
          <a:xfrm>
            <a:off x="1442802" y="6488668"/>
            <a:ext cx="9306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kia.pleio.nl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Groepen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Kennisplatform Informatiehuishouding Overheden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Wiki’s </a:t>
            </a:r>
          </a:p>
        </p:txBody>
      </p:sp>
    </p:spTree>
    <p:extLst>
      <p:ext uri="{BB962C8B-B14F-4D97-AF65-F5344CB8AC3E}">
        <p14:creationId xmlns:p14="http://schemas.microsoft.com/office/powerpoint/2010/main" val="280749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muur, binnen, items&#10;&#10;Automatisch gegenereerde beschrijving">
            <a:extLst>
              <a:ext uri="{FF2B5EF4-FFF2-40B4-BE49-F238E27FC236}">
                <a16:creationId xmlns:a16="http://schemas.microsoft.com/office/drawing/2014/main" id="{083C70A6-C15D-4E9D-9291-A0FEE1CF0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110" y="1242315"/>
            <a:ext cx="4863256" cy="246121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F259E1-BA9C-4F19-A302-5317C521E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941" y="1242315"/>
            <a:ext cx="4656949" cy="2755021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C74D0CDD-A548-49FA-93AA-BD2AFF3FD1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417" y="3820516"/>
            <a:ext cx="4656949" cy="287402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8C809933-1D75-47CE-B15F-1BF0639E5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941" y="4089352"/>
            <a:ext cx="4408348" cy="260518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8B6D19-2D38-7D76-E9EC-2A89E594166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VANAF JUNI 2021: REGIOSAMENWERKING UTRECHT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594FA8-7309-E37A-B94D-D31A9B1537CC}"/>
              </a:ext>
            </a:extLst>
          </p:cNvPr>
          <p:cNvSpPr txBox="1"/>
          <p:nvPr/>
        </p:nvSpPr>
        <p:spPr>
          <a:xfrm>
            <a:off x="1048369" y="696083"/>
            <a:ext cx="10407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22 januari 2022: “Waar krijg ik als provincie, gemeente, veiligheidsregio etc. buikpijn van?”</a:t>
            </a:r>
          </a:p>
        </p:txBody>
      </p:sp>
    </p:spTree>
    <p:extLst>
      <p:ext uri="{BB962C8B-B14F-4D97-AF65-F5344CB8AC3E}">
        <p14:creationId xmlns:p14="http://schemas.microsoft.com/office/powerpoint/2010/main" val="100063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B6D19-2D38-7D76-E9EC-2A89E594166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VANAF JUNI 2021: REGIOSAMENWERKING UTRECHT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594FA8-7309-E37A-B94D-D31A9B1537CC}"/>
              </a:ext>
            </a:extLst>
          </p:cNvPr>
          <p:cNvSpPr txBox="1"/>
          <p:nvPr/>
        </p:nvSpPr>
        <p:spPr>
          <a:xfrm>
            <a:off x="1265405" y="696083"/>
            <a:ext cx="9741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3 maart 2023: “Wat moeten we met elkaar afspreken, wat heb ik nodig in een DAP?”</a:t>
            </a:r>
          </a:p>
        </p:txBody>
      </p:sp>
      <p:pic>
        <p:nvPicPr>
          <p:cNvPr id="6" name="Afbeelding 5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DFB20385-E5D4-8A06-20C5-2FD4FD3D30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39" y="1242314"/>
            <a:ext cx="4720230" cy="2632531"/>
          </a:xfrm>
          <a:prstGeom prst="rect">
            <a:avLst/>
          </a:prstGeom>
        </p:spPr>
      </p:pic>
      <p:pic>
        <p:nvPicPr>
          <p:cNvPr id="10" name="Afbeelding 9" descr="Afbeelding met tekst, schermopname, Menselijk gezicht, persoon&#10;&#10;Automatisch gegenereerde beschrijving">
            <a:extLst>
              <a:ext uri="{FF2B5EF4-FFF2-40B4-BE49-F238E27FC236}">
                <a16:creationId xmlns:a16="http://schemas.microsoft.com/office/drawing/2014/main" id="{0DD7CAB5-96CB-3E65-2234-5E40D240B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505" y="1242314"/>
            <a:ext cx="4942798" cy="3028072"/>
          </a:xfrm>
          <a:prstGeom prst="rect">
            <a:avLst/>
          </a:prstGeom>
        </p:spPr>
      </p:pic>
      <p:pic>
        <p:nvPicPr>
          <p:cNvPr id="13" name="Afbeelding 12" descr="Afbeelding met tekst, schermopname, Menselijk gezicht&#10;&#10;Automatisch gegenereerde beschrijving">
            <a:extLst>
              <a:ext uri="{FF2B5EF4-FFF2-40B4-BE49-F238E27FC236}">
                <a16:creationId xmlns:a16="http://schemas.microsoft.com/office/drawing/2014/main" id="{A87E9F0C-8BAD-521A-D3E3-8070524650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21" y="3968805"/>
            <a:ext cx="4558848" cy="2776103"/>
          </a:xfrm>
          <a:prstGeom prst="rect">
            <a:avLst/>
          </a:prstGeom>
        </p:spPr>
      </p:pic>
      <p:pic>
        <p:nvPicPr>
          <p:cNvPr id="15" name="Afbeelding 14" descr="Afbeelding met tekst, schermopname, Website, Onlineadvertenties&#10;&#10;Automatisch gegenereerde beschrijving">
            <a:extLst>
              <a:ext uri="{FF2B5EF4-FFF2-40B4-BE49-F238E27FC236}">
                <a16:creationId xmlns:a16="http://schemas.microsoft.com/office/drawing/2014/main" id="{1D6BFA81-9713-91AA-BE84-2A1209A7B0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505" y="4416507"/>
            <a:ext cx="4186688" cy="232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0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 EN 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onderwerpen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Archief en informatiehuishouding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Bodem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Financiële arrangementen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ICT en informatievoorziening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Leges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Omgevingsoverleg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Omgevingsvergunning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Overdracht van de bevoegd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gezagtaken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Rechtsbeschermingsprocedures, aansprakelijkheid, nadeelcompensatie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Toezicht en handhaving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B7ACBCA-802C-1682-3089-15350643FD10}"/>
              </a:ext>
            </a:extLst>
          </p:cNvPr>
          <p:cNvSpPr/>
          <p:nvPr/>
        </p:nvSpPr>
        <p:spPr>
          <a:xfrm>
            <a:off x="771787" y="1417739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D3A367F-38AF-D83A-D32D-734EB2FD4D9D}"/>
              </a:ext>
            </a:extLst>
          </p:cNvPr>
          <p:cNvSpPr txBox="1">
            <a:spLocks/>
          </p:cNvSpPr>
          <p:nvPr/>
        </p:nvSpPr>
        <p:spPr>
          <a:xfrm>
            <a:off x="7508147" y="1021836"/>
            <a:ext cx="4463893" cy="145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2400"/>
              </a:spcBef>
            </a:pP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Uitgangspunt 3 in considerans Intentieovereenkomst: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“Partijen […] onderkennen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gezamenlijk belang van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goed onderling afgestemde informatiehuishouding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 een goede samenwerking”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9B38D7A-0347-C38F-AEA2-52820342AFD8}"/>
              </a:ext>
            </a:extLst>
          </p:cNvPr>
          <p:cNvSpPr/>
          <p:nvPr/>
        </p:nvSpPr>
        <p:spPr>
          <a:xfrm>
            <a:off x="771787" y="2823447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Verbindingslijn: gekromd 8">
            <a:extLst>
              <a:ext uri="{FF2B5EF4-FFF2-40B4-BE49-F238E27FC236}">
                <a16:creationId xmlns:a16="http://schemas.microsoft.com/office/drawing/2014/main" id="{FB663657-B0D1-D77E-1F80-E41AC6F62A89}"/>
              </a:ext>
            </a:extLst>
          </p:cNvPr>
          <p:cNvCxnSpPr>
            <a:cxnSpLocks/>
            <a:stCxn id="4" idx="3"/>
            <a:endCxn id="6" idx="3"/>
          </p:cNvCxnSpPr>
          <p:nvPr/>
        </p:nvCxnSpPr>
        <p:spPr>
          <a:xfrm>
            <a:off x="5662569" y="1690830"/>
            <a:ext cx="12700" cy="1405708"/>
          </a:xfrm>
          <a:prstGeom prst="curvedConnector3">
            <a:avLst>
              <a:gd name="adj1" fmla="val 627096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Verbindingslijn: gekromd 22">
            <a:extLst>
              <a:ext uri="{FF2B5EF4-FFF2-40B4-BE49-F238E27FC236}">
                <a16:creationId xmlns:a16="http://schemas.microsoft.com/office/drawing/2014/main" id="{9CB02285-DC32-B6BE-A229-1F9624455FB0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425541"/>
          </a:xfrm>
          <a:prstGeom prst="curvedConnector4">
            <a:avLst>
              <a:gd name="adj1" fmla="val -194643"/>
              <a:gd name="adj2" fmla="val 101801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Verbindingslijn: gekromd 35">
            <a:extLst>
              <a:ext uri="{FF2B5EF4-FFF2-40B4-BE49-F238E27FC236}">
                <a16:creationId xmlns:a16="http://schemas.microsoft.com/office/drawing/2014/main" id="{5EF16CF0-4014-59EF-8293-2DBC47F8F5F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53545" cy="2344274"/>
          </a:xfrm>
          <a:prstGeom prst="curvedConnector4">
            <a:avLst>
              <a:gd name="adj1" fmla="val -959613"/>
              <a:gd name="adj2" fmla="val 100198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kromd 43">
            <a:extLst>
              <a:ext uri="{FF2B5EF4-FFF2-40B4-BE49-F238E27FC236}">
                <a16:creationId xmlns:a16="http://schemas.microsoft.com/office/drawing/2014/main" id="{6A417969-D8BA-0D02-0DC4-B0459E7038BE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2839225"/>
          </a:xfrm>
          <a:prstGeom prst="curvedConnector4">
            <a:avLst>
              <a:gd name="adj1" fmla="val -423213"/>
              <a:gd name="adj2" fmla="val 99720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ingslijn: gekromd 50">
            <a:extLst>
              <a:ext uri="{FF2B5EF4-FFF2-40B4-BE49-F238E27FC236}">
                <a16:creationId xmlns:a16="http://schemas.microsoft.com/office/drawing/2014/main" id="{6BF75655-8781-FA80-8354-BE368A5B4702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104743" cy="3324104"/>
          </a:xfrm>
          <a:prstGeom prst="curvedConnector4">
            <a:avLst>
              <a:gd name="adj1" fmla="val -466530"/>
              <a:gd name="adj2" fmla="val 10003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kromd 55">
            <a:extLst>
              <a:ext uri="{FF2B5EF4-FFF2-40B4-BE49-F238E27FC236}">
                <a16:creationId xmlns:a16="http://schemas.microsoft.com/office/drawing/2014/main" id="{7F1008DA-33F1-182C-BECD-5864708E6E1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30"/>
            <a:ext cx="117446" cy="4275888"/>
          </a:xfrm>
          <a:prstGeom prst="curvedConnector4">
            <a:avLst>
              <a:gd name="adj1" fmla="val -430356"/>
              <a:gd name="adj2" fmla="val 100083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18" ma:contentTypeDescription="Een nieuw document maken." ma:contentTypeScope="" ma:versionID="1e6237ff13bc1f9c7e8bc16dfb0e19e9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21da000db9f9af0ac1a58ac187bf33c6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  <xsd:element ref="ns3:MediaServiceSearchProperties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B2B399-569F-4004-8752-36B237379812}">
  <ds:schemaRefs>
    <ds:schemaRef ds:uri="http://www.w3.org/XML/1998/namespace"/>
    <ds:schemaRef ds:uri="http://schemas.microsoft.com/office/2006/documentManagement/types"/>
    <ds:schemaRef ds:uri="dd40056b-a536-4161-8a6c-0fad1d319e0f"/>
    <ds:schemaRef ds:uri="http://purl.org/dc/terms/"/>
    <ds:schemaRef ds:uri="cc35083a-82c3-4d90-825c-129faed25957"/>
    <ds:schemaRef ds:uri="http://schemas.microsoft.com/office/2006/metadata/properties"/>
    <ds:schemaRef ds:uri="http://purl.org/dc/elements/1.1/"/>
    <ds:schemaRef ds:uri="http://schemas.microsoft.com/sharepoint/v3/field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9F6CE3-5F6A-46D9-A75D-5D1F68E0F5FA}"/>
</file>

<file path=customXml/itemProps4.xml><?xml version="1.0" encoding="utf-8"?>
<ds:datastoreItem xmlns:ds="http://schemas.openxmlformats.org/officeDocument/2006/customXml" ds:itemID="{D5822CA1-5DC6-403F-BC1F-95416D56DD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481</Words>
  <Application>Microsoft Office PowerPoint</Application>
  <PresentationFormat>Breedbeeld</PresentationFormat>
  <Paragraphs>52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Kantoorthema</vt:lpstr>
      <vt:lpstr>ARCHIVERING EN INFORMATIEHUISHOUDING</vt:lpstr>
      <vt:lpstr>INFORMATIEHUISHOUDING: WAT MOETEN WE AFSPREKEN?</vt:lpstr>
      <vt:lpstr>INFORMATIEHUISHOUDING: WAT MOETEN WE AFSPREKEN?</vt:lpstr>
      <vt:lpstr>INFORMATIEHUISHOUDING: WAT MOETEN WE AFSPREKEN?</vt:lpstr>
      <vt:lpstr>PowerPoint-presentatie</vt:lpstr>
      <vt:lpstr>PowerPoint-presentatie</vt:lpstr>
      <vt:lpstr>PowerPoint-presentatie</vt:lpstr>
      <vt:lpstr>PowerPoint-presentatie</vt:lpstr>
      <vt:lpstr>INTENTIEOVEREENKOMST EN WERKAFSPRAKEN</vt:lpstr>
      <vt:lpstr>INTENTIEOVEREENKOMST  WERKAFSPRAKEN</vt:lpstr>
      <vt:lpstr>WAT GAAN WE NOG MEER DOEN?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4</cp:revision>
  <dcterms:created xsi:type="dcterms:W3CDTF">2022-04-06T09:31:06Z</dcterms:created>
  <dcterms:modified xsi:type="dcterms:W3CDTF">2023-05-09T07:15:22Z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611b4e68-02e7-4b8e-8d5c-cb4c8ede13bb</vt:lpwstr>
  </property>
  <property fmtid="{D5CDD505-2E9C-101B-9397-08002B2CF9AE}" pid="4" name="MediaServiceImageTags">
    <vt:lpwstr/>
  </property>
  <property fmtid="{D5CDD505-2E9C-101B-9397-08002B2CF9AE}" pid="5" name="Documentsoort">
    <vt:lpwstr/>
  </property>
</Properties>
</file>