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48" r:id="rId5"/>
    <p:sldMasterId id="2147483683" r:id="rId6"/>
    <p:sldMasterId id="2147483999" r:id="rId7"/>
  </p:sldMasterIdLst>
  <p:notesMasterIdLst>
    <p:notesMasterId r:id="rId21"/>
  </p:notesMasterIdLst>
  <p:sldIdLst>
    <p:sldId id="382" r:id="rId8"/>
    <p:sldId id="435" r:id="rId9"/>
    <p:sldId id="463" r:id="rId10"/>
    <p:sldId id="301" r:id="rId11"/>
    <p:sldId id="462" r:id="rId12"/>
    <p:sldId id="439" r:id="rId13"/>
    <p:sldId id="468" r:id="rId14"/>
    <p:sldId id="469" r:id="rId15"/>
    <p:sldId id="467" r:id="rId16"/>
    <p:sldId id="465" r:id="rId17"/>
    <p:sldId id="304" r:id="rId18"/>
    <p:sldId id="470" r:id="rId19"/>
    <p:sldId id="448" r:id="rId20"/>
  </p:sldIdLst>
  <p:sldSz cx="12192000" cy="6858000"/>
  <p:notesSz cx="6805613" cy="9944100"/>
  <p:defaultTextStyle>
    <a:defPPr>
      <a:defRPr lang="nl-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110">
          <p15:clr>
            <a:srgbClr val="A4A3A4"/>
          </p15:clr>
        </p15:guide>
        <p15:guide id="2" orient="horz" pos="3861">
          <p15:clr>
            <a:srgbClr val="A4A3A4"/>
          </p15:clr>
        </p15:guide>
        <p15:guide id="3" orient="horz" pos="2024">
          <p15:clr>
            <a:srgbClr val="A4A3A4"/>
          </p15:clr>
        </p15:guide>
        <p15:guide id="4" orient="horz" pos="550">
          <p15:clr>
            <a:srgbClr val="A4A3A4"/>
          </p15:clr>
        </p15:guide>
        <p15:guide id="5" pos="1005">
          <p15:clr>
            <a:srgbClr val="A4A3A4"/>
          </p15:clr>
        </p15:guide>
        <p15:guide id="6" pos="7537">
          <p15:clr>
            <a:srgbClr val="A4A3A4"/>
          </p15:clr>
        </p15:guide>
        <p15:guide id="7" pos="6425">
          <p15:clr>
            <a:srgbClr val="A4A3A4"/>
          </p15:clr>
        </p15:guide>
        <p15:guide id="8" pos="6267">
          <p15:clr>
            <a:srgbClr val="A4A3A4"/>
          </p15:clr>
        </p15:guide>
        <p15:guide id="9" pos="4044">
          <p15:clr>
            <a:srgbClr val="A4A3A4"/>
          </p15:clr>
        </p15:guide>
        <p15:guide id="10"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eijinga, Corinne" initials="BC" lastIdx="7" clrIdx="0"/>
  <p:cmAuthor id="1" name="Slob, Jasper" initials="SJ" lastIdx="4" clrIdx="1">
    <p:extLst>
      <p:ext uri="{19B8F6BF-5375-455C-9EA6-DF929625EA0E}">
        <p15:presenceInfo xmlns:p15="http://schemas.microsoft.com/office/powerpoint/2012/main" userId="S::jasper.slob@nationaalarchief.nl::55714a75-a70a-44b4-bad7-a375702822fc" providerId="AD"/>
      </p:ext>
    </p:extLst>
  </p:cmAuthor>
  <p:cmAuthor id="2" name="Ouwerkerk, Rens" initials="OR" lastIdx="2" clrIdx="2">
    <p:extLst>
      <p:ext uri="{19B8F6BF-5375-455C-9EA6-DF929625EA0E}">
        <p15:presenceInfo xmlns:p15="http://schemas.microsoft.com/office/powerpoint/2012/main" userId="S::rens.ouwerkerk@nationaalarchief.nl::fb846cf5-e15b-4f01-b2c2-28dc3ad6a1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C7"/>
    <a:srgbClr val="1E4266"/>
    <a:srgbClr val="009FE3"/>
    <a:srgbClr val="D52B1E"/>
    <a:srgbClr val="154273"/>
    <a:srgbClr val="008645"/>
    <a:srgbClr val="E4050C"/>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60" autoAdjust="0"/>
    <p:restoredTop sz="82560" autoAdjust="0"/>
  </p:normalViewPr>
  <p:slideViewPr>
    <p:cSldViewPr snapToGrid="0" snapToObjects="1">
      <p:cViewPr varScale="1">
        <p:scale>
          <a:sx n="59" d="100"/>
          <a:sy n="59" d="100"/>
        </p:scale>
        <p:origin x="552" y="78"/>
      </p:cViewPr>
      <p:guideLst>
        <p:guide orient="horz" pos="4110"/>
        <p:guide orient="horz" pos="3861"/>
        <p:guide orient="horz" pos="2024"/>
        <p:guide orient="horz" pos="550"/>
        <p:guide pos="1005"/>
        <p:guide pos="7537"/>
        <p:guide pos="6425"/>
        <p:guide pos="6267"/>
        <p:guide pos="4044"/>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F3BFE107-3D43-4D7B-B794-3929FAA5FF5E}"/>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Tijdelijke aanduiding voor datum 2">
            <a:extLst>
              <a:ext uri="{FF2B5EF4-FFF2-40B4-BE49-F238E27FC236}">
                <a16:creationId xmlns:a16="http://schemas.microsoft.com/office/drawing/2014/main" id="{3E30C226-36F8-4EA1-AB3A-EEE12556C263}"/>
              </a:ext>
            </a:extLst>
          </p:cNvPr>
          <p:cNvSpPr>
            <a:spLocks noGrp="1"/>
          </p:cNvSpPr>
          <p:nvPr>
            <p:ph type="dt" idx="1"/>
          </p:nvPr>
        </p:nvSpPr>
        <p:spPr>
          <a:xfrm>
            <a:off x="3854939" y="0"/>
            <a:ext cx="2949099" cy="498932"/>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5A01A16-BE06-4B23-B8AD-3872F665226C}" type="datetimeFigureOut">
              <a:rPr lang="en-GB"/>
              <a:pPr>
                <a:defRPr/>
              </a:pPr>
              <a:t>15/06/2022</a:t>
            </a:fld>
            <a:endParaRPr lang="en-GB"/>
          </a:p>
        </p:txBody>
      </p:sp>
      <p:sp>
        <p:nvSpPr>
          <p:cNvPr id="4" name="Tijdelijke aanduiding voor dia-afbeelding 3">
            <a:extLst>
              <a:ext uri="{FF2B5EF4-FFF2-40B4-BE49-F238E27FC236}">
                <a16:creationId xmlns:a16="http://schemas.microsoft.com/office/drawing/2014/main" id="{14A989D7-0196-4F95-A59B-74AEFE477F73}"/>
              </a:ext>
            </a:extLst>
          </p:cNvPr>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Tijdelijke aanduiding voor notities 4">
            <a:extLst>
              <a:ext uri="{FF2B5EF4-FFF2-40B4-BE49-F238E27FC236}">
                <a16:creationId xmlns:a16="http://schemas.microsoft.com/office/drawing/2014/main" id="{996DC54C-2E72-4438-BAC4-8F022B4E0D0E}"/>
              </a:ext>
            </a:extLst>
          </p:cNvPr>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6" name="Tijdelijke aanduiding voor voettekst 5">
            <a:extLst>
              <a:ext uri="{FF2B5EF4-FFF2-40B4-BE49-F238E27FC236}">
                <a16:creationId xmlns:a16="http://schemas.microsoft.com/office/drawing/2014/main" id="{3350DA34-E475-4BDD-9BFE-F9BDD6AD63A7}"/>
              </a:ext>
            </a:extLst>
          </p:cNvPr>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Tijdelijke aanduiding voor dianummer 6">
            <a:extLst>
              <a:ext uri="{FF2B5EF4-FFF2-40B4-BE49-F238E27FC236}">
                <a16:creationId xmlns:a16="http://schemas.microsoft.com/office/drawing/2014/main" id="{2F436564-4AA4-4C9A-B071-8B4FDDC6EB46}"/>
              </a:ext>
            </a:extLst>
          </p:cNvPr>
          <p:cNvSpPr>
            <a:spLocks noGrp="1"/>
          </p:cNvSpPr>
          <p:nvPr>
            <p:ph type="sldNum" sz="quarter" idx="5"/>
          </p:nvPr>
        </p:nvSpPr>
        <p:spPr>
          <a:xfrm>
            <a:off x="3854939" y="9445170"/>
            <a:ext cx="2949099" cy="49893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407783F-5CBA-44D8-B54B-53C3EDB488AD}" type="slidenum">
              <a:rPr lang="en-GB" altLang="nl-NL"/>
              <a:pPr>
                <a:defRPr/>
              </a:pPr>
              <a:t>‹nr.›</a:t>
            </a:fld>
            <a:endParaRPr lang="en-GB" altLang="nl-NL"/>
          </a:p>
        </p:txBody>
      </p:sp>
    </p:spTree>
    <p:extLst>
      <p:ext uri="{BB962C8B-B14F-4D97-AF65-F5344CB8AC3E}">
        <p14:creationId xmlns:p14="http://schemas.microsoft.com/office/powerpoint/2010/main" val="2915324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FD2D1E85-A460-422A-B73D-4900A60B6B04}" type="slidenum">
              <a:rPr lang="en-GB" altLang="nl-NL" smtClean="0"/>
              <a:pPr>
                <a:defRPr/>
              </a:pPr>
              <a:t>1</a:t>
            </a:fld>
            <a:endParaRPr lang="en-GB" altLang="nl-NL"/>
          </a:p>
        </p:txBody>
      </p:sp>
    </p:spTree>
    <p:extLst>
      <p:ext uri="{BB962C8B-B14F-4D97-AF65-F5344CB8AC3E}">
        <p14:creationId xmlns:p14="http://schemas.microsoft.com/office/powerpoint/2010/main" val="15220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deze kenmerken? Gekoppeld aan Archiefregeling. </a:t>
            </a:r>
          </a:p>
          <a:p>
            <a:r>
              <a:rPr lang="nl-NL" dirty="0"/>
              <a:t>NORA hanteert kwaliteitsdoelen. De DUTO-kenmerken zitten op hetzelfde aggregatieniveau en zijn hierop te plotten. Daar komen we straks op terug.</a:t>
            </a:r>
          </a:p>
        </p:txBody>
      </p:sp>
      <p:sp>
        <p:nvSpPr>
          <p:cNvPr id="4" name="Tijdelijke aanduiding voor dianummer 3"/>
          <p:cNvSpPr>
            <a:spLocks noGrp="1"/>
          </p:cNvSpPr>
          <p:nvPr>
            <p:ph type="sldNum" sz="quarter" idx="5"/>
          </p:nvPr>
        </p:nvSpPr>
        <p:spPr/>
        <p:txBody>
          <a:bodyPr/>
          <a:lstStyle/>
          <a:p>
            <a:pPr>
              <a:defRPr/>
            </a:pPr>
            <a:fld id="{1407783F-5CBA-44D8-B54B-53C3EDB488AD}" type="slidenum">
              <a:rPr lang="en-GB" altLang="nl-NL" smtClean="0"/>
              <a:pPr>
                <a:defRPr/>
              </a:pPr>
              <a:t>6</a:t>
            </a:fld>
            <a:endParaRPr lang="en-GB" altLang="nl-NL"/>
          </a:p>
        </p:txBody>
      </p:sp>
    </p:spTree>
    <p:extLst>
      <p:ext uri="{BB962C8B-B14F-4D97-AF65-F5344CB8AC3E}">
        <p14:creationId xmlns:p14="http://schemas.microsoft.com/office/powerpoint/2010/main" val="2242296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zijn de beknopte beschrijvingen. In het Word-document dat vooraf is gedeeld staat meer toelichting.</a:t>
            </a:r>
          </a:p>
        </p:txBody>
      </p:sp>
      <p:sp>
        <p:nvSpPr>
          <p:cNvPr id="4" name="Tijdelijke aanduiding voor dianummer 3"/>
          <p:cNvSpPr>
            <a:spLocks noGrp="1"/>
          </p:cNvSpPr>
          <p:nvPr>
            <p:ph type="sldNum" sz="quarter" idx="5"/>
          </p:nvPr>
        </p:nvSpPr>
        <p:spPr/>
        <p:txBody>
          <a:bodyPr/>
          <a:lstStyle/>
          <a:p>
            <a:pPr>
              <a:defRPr/>
            </a:pPr>
            <a:fld id="{1407783F-5CBA-44D8-B54B-53C3EDB488AD}" type="slidenum">
              <a:rPr lang="en-GB" altLang="nl-NL" smtClean="0"/>
              <a:pPr>
                <a:defRPr/>
              </a:pPr>
              <a:t>7</a:t>
            </a:fld>
            <a:endParaRPr lang="en-GB" altLang="nl-NL"/>
          </a:p>
        </p:txBody>
      </p:sp>
    </p:spTree>
    <p:extLst>
      <p:ext uri="{BB962C8B-B14F-4D97-AF65-F5344CB8AC3E}">
        <p14:creationId xmlns:p14="http://schemas.microsoft.com/office/powerpoint/2010/main" val="4203448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 kort uitstapje naar de NORA. Daar hebben we de kenmerken geplot op de Kwaliteitsdoelen zoals die in de NORA zijn geformuleerd en hebben we nog kleine tekstuele suggesties gedaan om de tekst soms net wat beter te laten aansluiten op de NORA. </a:t>
            </a:r>
          </a:p>
        </p:txBody>
      </p:sp>
      <p:sp>
        <p:nvSpPr>
          <p:cNvPr id="4" name="Tijdelijke aanduiding voor dianummer 3"/>
          <p:cNvSpPr>
            <a:spLocks noGrp="1"/>
          </p:cNvSpPr>
          <p:nvPr>
            <p:ph type="sldNum" sz="quarter" idx="5"/>
          </p:nvPr>
        </p:nvSpPr>
        <p:spPr/>
        <p:txBody>
          <a:bodyPr/>
          <a:lstStyle/>
          <a:p>
            <a:pPr>
              <a:defRPr/>
            </a:pPr>
            <a:fld id="{1407783F-5CBA-44D8-B54B-53C3EDB488AD}" type="slidenum">
              <a:rPr lang="en-GB" altLang="nl-NL" smtClean="0"/>
              <a:pPr>
                <a:defRPr/>
              </a:pPr>
              <a:t>9</a:t>
            </a:fld>
            <a:endParaRPr lang="en-GB" altLang="nl-NL"/>
          </a:p>
        </p:txBody>
      </p:sp>
    </p:spTree>
    <p:extLst>
      <p:ext uri="{BB962C8B-B14F-4D97-AF65-F5344CB8AC3E}">
        <p14:creationId xmlns:p14="http://schemas.microsoft.com/office/powerpoint/2010/main" val="205308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To</a:t>
            </a:r>
            <a:r>
              <a:rPr lang="nl-NL" dirty="0"/>
              <a:t> do: arceren wat we hebben aangepast </a:t>
            </a:r>
            <a:r>
              <a:rPr lang="nl-NL" dirty="0" err="1"/>
              <a:t>nav</a:t>
            </a:r>
            <a:r>
              <a:rPr lang="nl-NL" dirty="0"/>
              <a:t> vorige feedbacksessie.</a:t>
            </a:r>
          </a:p>
        </p:txBody>
      </p:sp>
      <p:sp>
        <p:nvSpPr>
          <p:cNvPr id="4" name="Tijdelijke aanduiding voor dianummer 3"/>
          <p:cNvSpPr>
            <a:spLocks noGrp="1"/>
          </p:cNvSpPr>
          <p:nvPr>
            <p:ph type="sldNum" sz="quarter" idx="5"/>
          </p:nvPr>
        </p:nvSpPr>
        <p:spPr/>
        <p:txBody>
          <a:bodyPr/>
          <a:lstStyle/>
          <a:p>
            <a:pPr>
              <a:defRPr/>
            </a:pPr>
            <a:fld id="{1407783F-5CBA-44D8-B54B-53C3EDB488AD}" type="slidenum">
              <a:rPr lang="en-GB" altLang="nl-NL" smtClean="0"/>
              <a:pPr>
                <a:defRPr/>
              </a:pPr>
              <a:t>10</a:t>
            </a:fld>
            <a:endParaRPr lang="en-GB" altLang="nl-NL"/>
          </a:p>
        </p:txBody>
      </p:sp>
    </p:spTree>
    <p:extLst>
      <p:ext uri="{BB962C8B-B14F-4D97-AF65-F5344CB8AC3E}">
        <p14:creationId xmlns:p14="http://schemas.microsoft.com/office/powerpoint/2010/main" val="3179456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B54F50-8FD5-AB44-8BA6-F1159D4F0FBE}" type="slidenum">
              <a:rPr lang="en-GB" smtClean="0"/>
              <a:t>11</a:t>
            </a:fld>
            <a:endParaRPr lang="en-GB"/>
          </a:p>
        </p:txBody>
      </p:sp>
    </p:spTree>
    <p:extLst>
      <p:ext uri="{BB962C8B-B14F-4D97-AF65-F5344CB8AC3E}">
        <p14:creationId xmlns:p14="http://schemas.microsoft.com/office/powerpoint/2010/main" val="3688504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Wit logo">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09BA552C-D098-4E19-A065-FD4D80D182A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4000" y="5086800"/>
            <a:ext cx="9244800" cy="864000"/>
          </a:xfrm>
        </p:spPr>
        <p:txBody>
          <a:bodyPr lIns="0" tIns="0" rIns="0" bIns="0" anchor="b">
            <a:noAutofit/>
          </a:bodyPr>
          <a:lstStyle>
            <a:lvl1pPr algn="l">
              <a:defRPr sz="5000" b="1">
                <a:solidFill>
                  <a:schemeClr val="bg1"/>
                </a:solidFill>
                <a:latin typeface="RijksoverheidSerif" panose="02000506060000020004"/>
              </a:defRPr>
            </a:lvl1pPr>
          </a:lstStyle>
          <a:p>
            <a:r>
              <a:rPr lang="nl-NL"/>
              <a:t>Klik om de stijl te bewerken</a:t>
            </a:r>
            <a:endParaRPr lang="en-GB" dirty="0"/>
          </a:p>
        </p:txBody>
      </p:sp>
      <p:sp>
        <p:nvSpPr>
          <p:cNvPr id="3" name="Ondertitel 2"/>
          <p:cNvSpPr>
            <a:spLocks noGrp="1"/>
          </p:cNvSpPr>
          <p:nvPr>
            <p:ph type="subTitle" idx="1"/>
          </p:nvPr>
        </p:nvSpPr>
        <p:spPr>
          <a:xfrm>
            <a:off x="684000" y="6030000"/>
            <a:ext cx="8740800" cy="3708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GB" dirty="0"/>
          </a:p>
        </p:txBody>
      </p:sp>
      <p:sp>
        <p:nvSpPr>
          <p:cNvPr id="5" name="Tijdelijke aanduiding voor datum 3">
            <a:extLst>
              <a:ext uri="{FF2B5EF4-FFF2-40B4-BE49-F238E27FC236}">
                <a16:creationId xmlns:a16="http://schemas.microsoft.com/office/drawing/2014/main" id="{17F0B13B-8A0F-43F9-8256-9AB0B54B83DD}"/>
              </a:ext>
            </a:extLst>
          </p:cNvPr>
          <p:cNvSpPr>
            <a:spLocks noGrp="1"/>
          </p:cNvSpPr>
          <p:nvPr>
            <p:ph type="dt" sz="half" idx="10"/>
          </p:nvPr>
        </p:nvSpPr>
        <p:spPr/>
        <p:txBody>
          <a:bodyPr/>
          <a:lstStyle>
            <a:lvl1pPr>
              <a:defRPr/>
            </a:lvl1pPr>
          </a:lstStyle>
          <a:p>
            <a:pPr>
              <a:defRPr/>
            </a:pPr>
            <a:fld id="{ADAC7E82-3029-4BA1-9C08-8BF198A27593}" type="datetimeFigureOut">
              <a:rPr lang="en-GB"/>
              <a:pPr>
                <a:defRPr/>
              </a:pPr>
              <a:t>15/06/2022</a:t>
            </a:fld>
            <a:endParaRPr lang="en-GB"/>
          </a:p>
        </p:txBody>
      </p:sp>
      <p:sp>
        <p:nvSpPr>
          <p:cNvPr id="6" name="Tijdelijke aanduiding voor voettekst 4">
            <a:extLst>
              <a:ext uri="{FF2B5EF4-FFF2-40B4-BE49-F238E27FC236}">
                <a16:creationId xmlns:a16="http://schemas.microsoft.com/office/drawing/2014/main" id="{5072B9C2-C2EF-4D49-9AE6-8E3E4480A388}"/>
              </a:ext>
            </a:extLst>
          </p:cNvPr>
          <p:cNvSpPr>
            <a:spLocks noGrp="1"/>
          </p:cNvSpPr>
          <p:nvPr>
            <p:ph type="ftr" sz="quarter" idx="11"/>
          </p:nvPr>
        </p:nvSpPr>
        <p:spPr/>
        <p:txBody>
          <a:bodyPr/>
          <a:lstStyle>
            <a:lvl1pPr>
              <a:defRPr/>
            </a:lvl1pPr>
          </a:lstStyle>
          <a:p>
            <a:pPr>
              <a:defRPr/>
            </a:pPr>
            <a:endParaRPr lang="en-GB"/>
          </a:p>
        </p:txBody>
      </p:sp>
      <p:sp>
        <p:nvSpPr>
          <p:cNvPr id="7" name="Tijdelijke aanduiding voor dianummer 5">
            <a:extLst>
              <a:ext uri="{FF2B5EF4-FFF2-40B4-BE49-F238E27FC236}">
                <a16:creationId xmlns:a16="http://schemas.microsoft.com/office/drawing/2014/main" id="{3E4D22DD-E4F1-48D4-946C-BC1036397D2A}"/>
              </a:ext>
            </a:extLst>
          </p:cNvPr>
          <p:cNvSpPr>
            <a:spLocks noGrp="1"/>
          </p:cNvSpPr>
          <p:nvPr>
            <p:ph type="sldNum" sz="quarter" idx="12"/>
          </p:nvPr>
        </p:nvSpPr>
        <p:spPr/>
        <p:txBody>
          <a:bodyPr/>
          <a:lstStyle>
            <a:lvl1pPr>
              <a:defRPr/>
            </a:lvl1pPr>
          </a:lstStyle>
          <a:p>
            <a:pPr>
              <a:defRPr/>
            </a:pPr>
            <a:fld id="{E470B470-50F2-4C84-9791-7191FFEE41C2}" type="slidenum">
              <a:rPr lang="en-GB" altLang="nl-NL"/>
              <a:pPr>
                <a:defRPr/>
              </a:pPr>
              <a:t>‹nr.›</a:t>
            </a:fld>
            <a:endParaRPr lang="en-GB" altLang="nl-NL"/>
          </a:p>
        </p:txBody>
      </p:sp>
    </p:spTree>
    <p:extLst>
      <p:ext uri="{BB962C8B-B14F-4D97-AF65-F5344CB8AC3E}">
        <p14:creationId xmlns:p14="http://schemas.microsoft.com/office/powerpoint/2010/main" val="84278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 Blauw-Wit logo">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16AAC29E-5D90-415A-8718-926F8F34C4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a:extLst>
              <a:ext uri="{FF2B5EF4-FFF2-40B4-BE49-F238E27FC236}">
                <a16:creationId xmlns:a16="http://schemas.microsoft.com/office/drawing/2014/main" id="{AF1826DC-1310-408A-BFAF-9670FFDA120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4000" y="5086800"/>
            <a:ext cx="9244800" cy="864000"/>
          </a:xfrm>
        </p:spPr>
        <p:txBody>
          <a:bodyPr lIns="0" tIns="0" rIns="0" bIns="0" anchor="b">
            <a:noAutofit/>
          </a:bodyPr>
          <a:lstStyle>
            <a:lvl1pPr algn="l">
              <a:defRPr sz="5000" b="1">
                <a:solidFill>
                  <a:schemeClr val="bg1"/>
                </a:solidFill>
                <a:latin typeface="RijksoverheidSerif" panose="02000506060000020004"/>
              </a:defRPr>
            </a:lvl1pPr>
          </a:lstStyle>
          <a:p>
            <a:r>
              <a:rPr lang="nl-NL"/>
              <a:t>Klik om de stijl te bewerken</a:t>
            </a:r>
            <a:endParaRPr lang="en-GB" dirty="0"/>
          </a:p>
        </p:txBody>
      </p:sp>
      <p:sp>
        <p:nvSpPr>
          <p:cNvPr id="3" name="Ondertitel 2"/>
          <p:cNvSpPr>
            <a:spLocks noGrp="1"/>
          </p:cNvSpPr>
          <p:nvPr>
            <p:ph type="subTitle" idx="1"/>
          </p:nvPr>
        </p:nvSpPr>
        <p:spPr>
          <a:xfrm>
            <a:off x="683999" y="6030000"/>
            <a:ext cx="8740800" cy="3708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GB" dirty="0"/>
          </a:p>
        </p:txBody>
      </p:sp>
      <p:sp>
        <p:nvSpPr>
          <p:cNvPr id="6" name="Tijdelijke aanduiding voor datum 3">
            <a:extLst>
              <a:ext uri="{FF2B5EF4-FFF2-40B4-BE49-F238E27FC236}">
                <a16:creationId xmlns:a16="http://schemas.microsoft.com/office/drawing/2014/main" id="{1F6B661B-1CF5-434E-960B-2E0571C4D445}"/>
              </a:ext>
            </a:extLst>
          </p:cNvPr>
          <p:cNvSpPr>
            <a:spLocks noGrp="1"/>
          </p:cNvSpPr>
          <p:nvPr>
            <p:ph type="dt" sz="half" idx="10"/>
          </p:nvPr>
        </p:nvSpPr>
        <p:spPr/>
        <p:txBody>
          <a:bodyPr/>
          <a:lstStyle>
            <a:lvl1pPr>
              <a:defRPr/>
            </a:lvl1pPr>
          </a:lstStyle>
          <a:p>
            <a:pPr>
              <a:defRPr/>
            </a:pPr>
            <a:fld id="{800F7C1F-163B-431E-8E94-D6D1AC28733F}" type="datetimeFigureOut">
              <a:rPr lang="en-GB"/>
              <a:pPr>
                <a:defRPr/>
              </a:pPr>
              <a:t>15/06/2022</a:t>
            </a:fld>
            <a:endParaRPr lang="en-GB"/>
          </a:p>
        </p:txBody>
      </p:sp>
      <p:sp>
        <p:nvSpPr>
          <p:cNvPr id="7" name="Tijdelijke aanduiding voor voettekst 4">
            <a:extLst>
              <a:ext uri="{FF2B5EF4-FFF2-40B4-BE49-F238E27FC236}">
                <a16:creationId xmlns:a16="http://schemas.microsoft.com/office/drawing/2014/main" id="{8F04ABB3-9718-4E92-AD74-DEF78E5B1A0E}"/>
              </a:ext>
            </a:extLst>
          </p:cNvPr>
          <p:cNvSpPr>
            <a:spLocks noGrp="1"/>
          </p:cNvSpPr>
          <p:nvPr>
            <p:ph type="ftr" sz="quarter" idx="11"/>
          </p:nvPr>
        </p:nvSpPr>
        <p:spPr/>
        <p:txBody>
          <a:bodyPr/>
          <a:lstStyle>
            <a:lvl1pPr>
              <a:defRPr/>
            </a:lvl1pPr>
          </a:lstStyle>
          <a:p>
            <a:pPr>
              <a:defRPr/>
            </a:pPr>
            <a:endParaRPr lang="en-GB"/>
          </a:p>
        </p:txBody>
      </p:sp>
      <p:sp>
        <p:nvSpPr>
          <p:cNvPr id="8" name="Tijdelijke aanduiding voor dianummer 5">
            <a:extLst>
              <a:ext uri="{FF2B5EF4-FFF2-40B4-BE49-F238E27FC236}">
                <a16:creationId xmlns:a16="http://schemas.microsoft.com/office/drawing/2014/main" id="{E56994BA-D6C1-4B64-97E5-577032001329}"/>
              </a:ext>
            </a:extLst>
          </p:cNvPr>
          <p:cNvSpPr>
            <a:spLocks noGrp="1"/>
          </p:cNvSpPr>
          <p:nvPr>
            <p:ph type="sldNum" sz="quarter" idx="12"/>
          </p:nvPr>
        </p:nvSpPr>
        <p:spPr/>
        <p:txBody>
          <a:bodyPr/>
          <a:lstStyle>
            <a:lvl1pPr>
              <a:defRPr/>
            </a:lvl1pPr>
          </a:lstStyle>
          <a:p>
            <a:pPr>
              <a:defRPr/>
            </a:pPr>
            <a:fld id="{76F38078-6678-4CE9-8A86-C5E32EBD3926}" type="slidenum">
              <a:rPr lang="en-GB" altLang="nl-NL"/>
              <a:pPr>
                <a:defRPr/>
              </a:pPr>
              <a:t>‹nr.›</a:t>
            </a:fld>
            <a:endParaRPr lang="en-GB" altLang="nl-NL"/>
          </a:p>
        </p:txBody>
      </p:sp>
    </p:spTree>
    <p:extLst>
      <p:ext uri="{BB962C8B-B14F-4D97-AF65-F5344CB8AC3E}">
        <p14:creationId xmlns:p14="http://schemas.microsoft.com/office/powerpoint/2010/main" val="38429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 Blauw-Zwart logo">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7130CFE8-2411-4363-914E-47F883D87D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a:extLst>
              <a:ext uri="{FF2B5EF4-FFF2-40B4-BE49-F238E27FC236}">
                <a16:creationId xmlns:a16="http://schemas.microsoft.com/office/drawing/2014/main" id="{EBB2B683-F2B3-4BC1-8394-469016AB4B3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4000" y="5086800"/>
            <a:ext cx="9244800" cy="864000"/>
          </a:xfrm>
        </p:spPr>
        <p:txBody>
          <a:bodyPr lIns="0" tIns="0" rIns="0" bIns="0" anchor="b">
            <a:noAutofit/>
          </a:bodyPr>
          <a:lstStyle>
            <a:lvl1pPr algn="l">
              <a:defRPr sz="5000" b="1">
                <a:solidFill>
                  <a:schemeClr val="bg1"/>
                </a:solidFill>
                <a:latin typeface="RijksoverheidSerif" panose="02000506060000020004"/>
              </a:defRPr>
            </a:lvl1pPr>
          </a:lstStyle>
          <a:p>
            <a:r>
              <a:rPr lang="nl-NL"/>
              <a:t>Klik om de stijl te bewerken</a:t>
            </a:r>
            <a:endParaRPr lang="en-GB" dirty="0"/>
          </a:p>
        </p:txBody>
      </p:sp>
      <p:sp>
        <p:nvSpPr>
          <p:cNvPr id="3" name="Ondertitel 2"/>
          <p:cNvSpPr>
            <a:spLocks noGrp="1"/>
          </p:cNvSpPr>
          <p:nvPr>
            <p:ph type="subTitle" idx="1"/>
          </p:nvPr>
        </p:nvSpPr>
        <p:spPr>
          <a:xfrm>
            <a:off x="683999" y="6030000"/>
            <a:ext cx="8740800" cy="3708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GB" dirty="0"/>
          </a:p>
        </p:txBody>
      </p:sp>
      <p:sp>
        <p:nvSpPr>
          <p:cNvPr id="6" name="Tijdelijke aanduiding voor datum 3">
            <a:extLst>
              <a:ext uri="{FF2B5EF4-FFF2-40B4-BE49-F238E27FC236}">
                <a16:creationId xmlns:a16="http://schemas.microsoft.com/office/drawing/2014/main" id="{49ED3CBF-E6FA-4BE9-B1AE-79FF5A969664}"/>
              </a:ext>
            </a:extLst>
          </p:cNvPr>
          <p:cNvSpPr>
            <a:spLocks noGrp="1"/>
          </p:cNvSpPr>
          <p:nvPr>
            <p:ph type="dt" sz="half" idx="10"/>
          </p:nvPr>
        </p:nvSpPr>
        <p:spPr/>
        <p:txBody>
          <a:bodyPr/>
          <a:lstStyle>
            <a:lvl1pPr>
              <a:defRPr/>
            </a:lvl1pPr>
          </a:lstStyle>
          <a:p>
            <a:pPr>
              <a:defRPr/>
            </a:pPr>
            <a:fld id="{94E74110-B6B2-41A4-88E2-A9B0151157D3}" type="datetimeFigureOut">
              <a:rPr lang="en-GB"/>
              <a:pPr>
                <a:defRPr/>
              </a:pPr>
              <a:t>15/06/2022</a:t>
            </a:fld>
            <a:endParaRPr lang="en-GB"/>
          </a:p>
        </p:txBody>
      </p:sp>
      <p:sp>
        <p:nvSpPr>
          <p:cNvPr id="7" name="Tijdelijke aanduiding voor voettekst 4">
            <a:extLst>
              <a:ext uri="{FF2B5EF4-FFF2-40B4-BE49-F238E27FC236}">
                <a16:creationId xmlns:a16="http://schemas.microsoft.com/office/drawing/2014/main" id="{27FA0089-B785-44B1-AEA5-917390F6FD28}"/>
              </a:ext>
            </a:extLst>
          </p:cNvPr>
          <p:cNvSpPr>
            <a:spLocks noGrp="1"/>
          </p:cNvSpPr>
          <p:nvPr>
            <p:ph type="ftr" sz="quarter" idx="11"/>
          </p:nvPr>
        </p:nvSpPr>
        <p:spPr/>
        <p:txBody>
          <a:bodyPr/>
          <a:lstStyle>
            <a:lvl1pPr>
              <a:defRPr/>
            </a:lvl1pPr>
          </a:lstStyle>
          <a:p>
            <a:pPr>
              <a:defRPr/>
            </a:pPr>
            <a:endParaRPr lang="en-GB"/>
          </a:p>
        </p:txBody>
      </p:sp>
      <p:sp>
        <p:nvSpPr>
          <p:cNvPr id="8" name="Tijdelijke aanduiding voor dianummer 5">
            <a:extLst>
              <a:ext uri="{FF2B5EF4-FFF2-40B4-BE49-F238E27FC236}">
                <a16:creationId xmlns:a16="http://schemas.microsoft.com/office/drawing/2014/main" id="{D0B194CB-CFBD-47EC-9F66-D6C644AC75FE}"/>
              </a:ext>
            </a:extLst>
          </p:cNvPr>
          <p:cNvSpPr>
            <a:spLocks noGrp="1"/>
          </p:cNvSpPr>
          <p:nvPr>
            <p:ph type="sldNum" sz="quarter" idx="12"/>
          </p:nvPr>
        </p:nvSpPr>
        <p:spPr/>
        <p:txBody>
          <a:bodyPr/>
          <a:lstStyle>
            <a:lvl1pPr>
              <a:defRPr/>
            </a:lvl1pPr>
          </a:lstStyle>
          <a:p>
            <a:pPr>
              <a:defRPr/>
            </a:pPr>
            <a:fld id="{F38263B9-F154-464E-9EB3-6F23BCCC8A96}" type="slidenum">
              <a:rPr lang="en-GB" altLang="nl-NL"/>
              <a:pPr>
                <a:defRPr/>
              </a:pPr>
              <a:t>‹nr.›</a:t>
            </a:fld>
            <a:endParaRPr lang="en-GB" altLang="nl-NL"/>
          </a:p>
        </p:txBody>
      </p:sp>
    </p:spTree>
    <p:extLst>
      <p:ext uri="{BB962C8B-B14F-4D97-AF65-F5344CB8AC3E}">
        <p14:creationId xmlns:p14="http://schemas.microsoft.com/office/powerpoint/2010/main" val="2791617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kolom_Links_Blau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92702760-E355-4C48-B029-FDD9FFCC7B85}"/>
              </a:ext>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6" name="Afbeelding 7">
            <a:extLst>
              <a:ext uri="{FF2B5EF4-FFF2-40B4-BE49-F238E27FC236}">
                <a16:creationId xmlns:a16="http://schemas.microsoft.com/office/drawing/2014/main" id="{B999463A-998A-4DCF-8F18-75ADBF83E5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6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8">
            <a:extLst>
              <a:ext uri="{FF2B5EF4-FFF2-40B4-BE49-F238E27FC236}">
                <a16:creationId xmlns:a16="http://schemas.microsoft.com/office/drawing/2014/main" id="{7DE0CA01-E104-43A4-B5EA-4D885F3B007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a:extLst>
              <a:ext uri="{FF2B5EF4-FFF2-40B4-BE49-F238E27FC236}">
                <a16:creationId xmlns:a16="http://schemas.microsoft.com/office/drawing/2014/main" id="{52587A34-C8CB-442B-B7BA-57BBF7770B09}"/>
              </a:ext>
            </a:extLst>
          </p:cNvPr>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4789344" cy="3346307"/>
          </a:xfrm>
        </p:spPr>
        <p:txBody>
          <a:bodyPr>
            <a:normAutofit/>
          </a:bodyPr>
          <a:lstStyle>
            <a:lvl1pPr marL="0" indent="0">
              <a:buNone/>
              <a:defRPr sz="1500"/>
            </a:lvl1pPr>
            <a:lvl2pPr marL="0" indent="0">
              <a:buNone/>
              <a:defRPr sz="1500"/>
            </a:lvl2pPr>
            <a:lvl3pPr marL="0" indent="0">
              <a:buNone/>
              <a:defRPr sz="1500"/>
            </a:lvl3pPr>
            <a:lvl4pPr marL="0" indent="0">
              <a:buNone/>
              <a:defRPr sz="1500"/>
            </a:lvl4pPr>
            <a:lvl5pPr marL="0" indent="0">
              <a:buNone/>
              <a:defRPr sz="15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9" name="Tijdelijke aanduiding voor datum 6">
            <a:extLst>
              <a:ext uri="{FF2B5EF4-FFF2-40B4-BE49-F238E27FC236}">
                <a16:creationId xmlns:a16="http://schemas.microsoft.com/office/drawing/2014/main" id="{15597447-3589-4D88-9EA2-EA8361568C37}"/>
              </a:ext>
            </a:extLst>
          </p:cNvPr>
          <p:cNvSpPr>
            <a:spLocks noGrp="1"/>
          </p:cNvSpPr>
          <p:nvPr>
            <p:ph type="dt" sz="half" idx="10"/>
          </p:nvPr>
        </p:nvSpPr>
        <p:spPr/>
        <p:txBody>
          <a:bodyPr/>
          <a:lstStyle>
            <a:lvl1pPr>
              <a:defRPr/>
            </a:lvl1pPr>
          </a:lstStyle>
          <a:p>
            <a:pPr>
              <a:defRPr/>
            </a:pPr>
            <a:fld id="{49143C02-1203-461F-9887-168745BB641D}" type="datetimeFigureOut">
              <a:rPr lang="en-GB"/>
              <a:pPr>
                <a:defRPr/>
              </a:pPr>
              <a:t>15/06/2022</a:t>
            </a:fld>
            <a:endParaRPr lang="en-GB"/>
          </a:p>
        </p:txBody>
      </p:sp>
      <p:sp>
        <p:nvSpPr>
          <p:cNvPr id="10" name="Tijdelijke aanduiding voor voettekst 7">
            <a:extLst>
              <a:ext uri="{FF2B5EF4-FFF2-40B4-BE49-F238E27FC236}">
                <a16:creationId xmlns:a16="http://schemas.microsoft.com/office/drawing/2014/main" id="{CCC311D1-2D7E-47BD-8AB5-EEB5683136EF}"/>
              </a:ext>
            </a:extLst>
          </p:cNvPr>
          <p:cNvSpPr>
            <a:spLocks noGrp="1"/>
          </p:cNvSpPr>
          <p:nvPr>
            <p:ph type="ftr" sz="quarter" idx="11"/>
          </p:nvPr>
        </p:nvSpPr>
        <p:spPr/>
        <p:txBody>
          <a:bodyPr/>
          <a:lstStyle>
            <a:lvl1pPr>
              <a:defRPr/>
            </a:lvl1pPr>
          </a:lstStyle>
          <a:p>
            <a:pPr>
              <a:defRPr/>
            </a:pPr>
            <a:endParaRPr lang="en-GB"/>
          </a:p>
        </p:txBody>
      </p:sp>
      <p:sp>
        <p:nvSpPr>
          <p:cNvPr id="11" name="Tijdelijke aanduiding voor dianummer 8">
            <a:extLst>
              <a:ext uri="{FF2B5EF4-FFF2-40B4-BE49-F238E27FC236}">
                <a16:creationId xmlns:a16="http://schemas.microsoft.com/office/drawing/2014/main" id="{06BBB206-AA70-46FC-AD45-D564D29388F3}"/>
              </a:ext>
            </a:extLst>
          </p:cNvPr>
          <p:cNvSpPr>
            <a:spLocks noGrp="1"/>
          </p:cNvSpPr>
          <p:nvPr>
            <p:ph type="sldNum" sz="quarter" idx="12"/>
          </p:nvPr>
        </p:nvSpPr>
        <p:spPr/>
        <p:txBody>
          <a:bodyPr/>
          <a:lstStyle>
            <a:lvl1pPr>
              <a:defRPr/>
            </a:lvl1pPr>
          </a:lstStyle>
          <a:p>
            <a:pPr>
              <a:defRPr/>
            </a:pPr>
            <a:fld id="{505DC9C7-57D4-4C0C-9526-97869AF79110}" type="slidenum">
              <a:rPr lang="en-GB" altLang="nl-NL"/>
              <a:pPr>
                <a:defRPr/>
              </a:pPr>
              <a:t>‹nr.›</a:t>
            </a:fld>
            <a:endParaRPr lang="en-GB" altLang="nl-NL"/>
          </a:p>
        </p:txBody>
      </p:sp>
    </p:spTree>
    <p:extLst>
      <p:ext uri="{BB962C8B-B14F-4D97-AF65-F5344CB8AC3E}">
        <p14:creationId xmlns:p14="http://schemas.microsoft.com/office/powerpoint/2010/main" val="1314996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koloms_Links_Blau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96926AD-567B-4214-809D-6A937AC3BAC0}"/>
              </a:ext>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6" name="Afbeelding 7">
            <a:extLst>
              <a:ext uri="{FF2B5EF4-FFF2-40B4-BE49-F238E27FC236}">
                <a16:creationId xmlns:a16="http://schemas.microsoft.com/office/drawing/2014/main" id="{BEF71928-2D7A-46E0-A297-79FCA843B20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6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8">
            <a:extLst>
              <a:ext uri="{FF2B5EF4-FFF2-40B4-BE49-F238E27FC236}">
                <a16:creationId xmlns:a16="http://schemas.microsoft.com/office/drawing/2014/main" id="{4BC13DE6-3D8F-4477-8B08-FF5D6F8A755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a:extLst>
              <a:ext uri="{FF2B5EF4-FFF2-40B4-BE49-F238E27FC236}">
                <a16:creationId xmlns:a16="http://schemas.microsoft.com/office/drawing/2014/main" id="{92197B9B-20B4-4644-AEEC-54922BD9F64E}"/>
              </a:ext>
            </a:extLst>
          </p:cNvPr>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4789344" cy="3346307"/>
          </a:xfrm>
        </p:spPr>
        <p:txBody>
          <a:bodyPr>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9" name="Tijdelijke aanduiding voor datum 6">
            <a:extLst>
              <a:ext uri="{FF2B5EF4-FFF2-40B4-BE49-F238E27FC236}">
                <a16:creationId xmlns:a16="http://schemas.microsoft.com/office/drawing/2014/main" id="{5E6BEA1E-C93A-4302-A7C1-ACC58DD29318}"/>
              </a:ext>
            </a:extLst>
          </p:cNvPr>
          <p:cNvSpPr>
            <a:spLocks noGrp="1"/>
          </p:cNvSpPr>
          <p:nvPr>
            <p:ph type="dt" sz="half" idx="10"/>
          </p:nvPr>
        </p:nvSpPr>
        <p:spPr/>
        <p:txBody>
          <a:bodyPr/>
          <a:lstStyle>
            <a:lvl1pPr>
              <a:defRPr/>
            </a:lvl1pPr>
          </a:lstStyle>
          <a:p>
            <a:pPr>
              <a:defRPr/>
            </a:pPr>
            <a:fld id="{6C210AC2-C05A-4D4F-99E0-0E5A1AE7B0AE}" type="datetimeFigureOut">
              <a:rPr lang="en-GB"/>
              <a:pPr>
                <a:defRPr/>
              </a:pPr>
              <a:t>15/06/2022</a:t>
            </a:fld>
            <a:endParaRPr lang="en-GB"/>
          </a:p>
        </p:txBody>
      </p:sp>
      <p:sp>
        <p:nvSpPr>
          <p:cNvPr id="10" name="Tijdelijke aanduiding voor voettekst 7">
            <a:extLst>
              <a:ext uri="{FF2B5EF4-FFF2-40B4-BE49-F238E27FC236}">
                <a16:creationId xmlns:a16="http://schemas.microsoft.com/office/drawing/2014/main" id="{A8D6F002-8D4B-4522-9D83-26A454BFCB11}"/>
              </a:ext>
            </a:extLst>
          </p:cNvPr>
          <p:cNvSpPr>
            <a:spLocks noGrp="1"/>
          </p:cNvSpPr>
          <p:nvPr>
            <p:ph type="ftr" sz="quarter" idx="11"/>
          </p:nvPr>
        </p:nvSpPr>
        <p:spPr/>
        <p:txBody>
          <a:bodyPr/>
          <a:lstStyle>
            <a:lvl1pPr>
              <a:defRPr/>
            </a:lvl1pPr>
          </a:lstStyle>
          <a:p>
            <a:pPr>
              <a:defRPr/>
            </a:pPr>
            <a:endParaRPr lang="en-GB"/>
          </a:p>
        </p:txBody>
      </p:sp>
      <p:sp>
        <p:nvSpPr>
          <p:cNvPr id="11" name="Tijdelijke aanduiding voor dianummer 8">
            <a:extLst>
              <a:ext uri="{FF2B5EF4-FFF2-40B4-BE49-F238E27FC236}">
                <a16:creationId xmlns:a16="http://schemas.microsoft.com/office/drawing/2014/main" id="{0CA8890B-C123-4803-8F32-D1374DF5A18F}"/>
              </a:ext>
            </a:extLst>
          </p:cNvPr>
          <p:cNvSpPr>
            <a:spLocks noGrp="1"/>
          </p:cNvSpPr>
          <p:nvPr>
            <p:ph type="sldNum" sz="quarter" idx="12"/>
          </p:nvPr>
        </p:nvSpPr>
        <p:spPr/>
        <p:txBody>
          <a:bodyPr/>
          <a:lstStyle>
            <a:lvl1pPr>
              <a:defRPr/>
            </a:lvl1pPr>
          </a:lstStyle>
          <a:p>
            <a:pPr>
              <a:defRPr/>
            </a:pPr>
            <a:fld id="{CD3F7A1D-9CFD-4302-9936-061954B85BCF}" type="slidenum">
              <a:rPr lang="en-GB" altLang="nl-NL"/>
              <a:pPr>
                <a:defRPr/>
              </a:pPr>
              <a:t>‹nr.›</a:t>
            </a:fld>
            <a:endParaRPr lang="en-GB" altLang="nl-NL"/>
          </a:p>
        </p:txBody>
      </p:sp>
    </p:spTree>
    <p:extLst>
      <p:ext uri="{BB962C8B-B14F-4D97-AF65-F5344CB8AC3E}">
        <p14:creationId xmlns:p14="http://schemas.microsoft.com/office/powerpoint/2010/main" val="634306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koloms_Opsom_Blau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BABB1DA-24CD-4BE2-B2EC-0EC17CF80F65}"/>
              </a:ext>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6" name="Afbeelding 7">
            <a:extLst>
              <a:ext uri="{FF2B5EF4-FFF2-40B4-BE49-F238E27FC236}">
                <a16:creationId xmlns:a16="http://schemas.microsoft.com/office/drawing/2014/main" id="{537C802D-F1FC-4708-B3AA-CB0413B3B6F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6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8">
            <a:extLst>
              <a:ext uri="{FF2B5EF4-FFF2-40B4-BE49-F238E27FC236}">
                <a16:creationId xmlns:a16="http://schemas.microsoft.com/office/drawing/2014/main" id="{E4E705C3-96A8-4322-B7EB-A47C3269E36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a:extLst>
              <a:ext uri="{FF2B5EF4-FFF2-40B4-BE49-F238E27FC236}">
                <a16:creationId xmlns:a16="http://schemas.microsoft.com/office/drawing/2014/main" id="{889D22ED-A82A-4ADB-82F1-AD470BCD61AA}"/>
              </a:ext>
            </a:extLst>
          </p:cNvPr>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4789344" cy="3346307"/>
          </a:xfrm>
        </p:spPr>
        <p:txBody>
          <a:bodyPr numCol="2">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9" name="Tijdelijke aanduiding voor datum 6">
            <a:extLst>
              <a:ext uri="{FF2B5EF4-FFF2-40B4-BE49-F238E27FC236}">
                <a16:creationId xmlns:a16="http://schemas.microsoft.com/office/drawing/2014/main" id="{008EE1CB-4871-43F5-BFFA-A87D2ABB0E75}"/>
              </a:ext>
            </a:extLst>
          </p:cNvPr>
          <p:cNvSpPr>
            <a:spLocks noGrp="1"/>
          </p:cNvSpPr>
          <p:nvPr>
            <p:ph type="dt" sz="half" idx="10"/>
          </p:nvPr>
        </p:nvSpPr>
        <p:spPr/>
        <p:txBody>
          <a:bodyPr/>
          <a:lstStyle>
            <a:lvl1pPr>
              <a:defRPr/>
            </a:lvl1pPr>
          </a:lstStyle>
          <a:p>
            <a:pPr>
              <a:defRPr/>
            </a:pPr>
            <a:fld id="{56A995C9-4C1D-4B6D-92A4-1A50158F3C64}" type="datetimeFigureOut">
              <a:rPr lang="en-GB"/>
              <a:pPr>
                <a:defRPr/>
              </a:pPr>
              <a:t>15/06/2022</a:t>
            </a:fld>
            <a:endParaRPr lang="en-GB"/>
          </a:p>
        </p:txBody>
      </p:sp>
      <p:sp>
        <p:nvSpPr>
          <p:cNvPr id="10" name="Tijdelijke aanduiding voor voettekst 7">
            <a:extLst>
              <a:ext uri="{FF2B5EF4-FFF2-40B4-BE49-F238E27FC236}">
                <a16:creationId xmlns:a16="http://schemas.microsoft.com/office/drawing/2014/main" id="{3DB51C45-3D04-4957-9E30-0A287595497B}"/>
              </a:ext>
            </a:extLst>
          </p:cNvPr>
          <p:cNvSpPr>
            <a:spLocks noGrp="1"/>
          </p:cNvSpPr>
          <p:nvPr>
            <p:ph type="ftr" sz="quarter" idx="11"/>
          </p:nvPr>
        </p:nvSpPr>
        <p:spPr/>
        <p:txBody>
          <a:bodyPr/>
          <a:lstStyle>
            <a:lvl1pPr>
              <a:defRPr/>
            </a:lvl1pPr>
          </a:lstStyle>
          <a:p>
            <a:pPr>
              <a:defRPr/>
            </a:pPr>
            <a:endParaRPr lang="en-GB"/>
          </a:p>
        </p:txBody>
      </p:sp>
      <p:sp>
        <p:nvSpPr>
          <p:cNvPr id="11" name="Tijdelijke aanduiding voor dianummer 8">
            <a:extLst>
              <a:ext uri="{FF2B5EF4-FFF2-40B4-BE49-F238E27FC236}">
                <a16:creationId xmlns:a16="http://schemas.microsoft.com/office/drawing/2014/main" id="{8A9F4083-8C3F-4F56-87FA-FA5814844A55}"/>
              </a:ext>
            </a:extLst>
          </p:cNvPr>
          <p:cNvSpPr>
            <a:spLocks noGrp="1"/>
          </p:cNvSpPr>
          <p:nvPr>
            <p:ph type="sldNum" sz="quarter" idx="12"/>
          </p:nvPr>
        </p:nvSpPr>
        <p:spPr/>
        <p:txBody>
          <a:bodyPr/>
          <a:lstStyle>
            <a:lvl1pPr>
              <a:defRPr/>
            </a:lvl1pPr>
          </a:lstStyle>
          <a:p>
            <a:pPr>
              <a:defRPr/>
            </a:pPr>
            <a:fld id="{93EDC143-7303-47C6-9847-940D53CA3082}" type="slidenum">
              <a:rPr lang="en-GB" altLang="nl-NL"/>
              <a:pPr>
                <a:defRPr/>
              </a:pPr>
              <a:t>‹nr.›</a:t>
            </a:fld>
            <a:endParaRPr lang="en-GB" altLang="nl-NL"/>
          </a:p>
        </p:txBody>
      </p:sp>
    </p:spTree>
    <p:extLst>
      <p:ext uri="{BB962C8B-B14F-4D97-AF65-F5344CB8AC3E}">
        <p14:creationId xmlns:p14="http://schemas.microsoft.com/office/powerpoint/2010/main" val="202891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Universeel_Blauw">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DF03D4D6-4893-4AB6-8214-65D494172B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a:extLst>
              <a:ext uri="{FF2B5EF4-FFF2-40B4-BE49-F238E27FC236}">
                <a16:creationId xmlns:a16="http://schemas.microsoft.com/office/drawing/2014/main" id="{5FCB38B3-513F-4316-8DA9-1EFA4FB12D7C}"/>
              </a:ext>
            </a:extLst>
          </p:cNvPr>
          <p:cNvSpPr/>
          <p:nvPr userDrawn="1"/>
        </p:nvSpPr>
        <p:spPr>
          <a:xfrm>
            <a:off x="5773738"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pic>
        <p:nvPicPr>
          <p:cNvPr id="6" name="Afbeelding 8">
            <a:extLst>
              <a:ext uri="{FF2B5EF4-FFF2-40B4-BE49-F238E27FC236}">
                <a16:creationId xmlns:a16="http://schemas.microsoft.com/office/drawing/2014/main" id="{63D6D451-CD21-4EBA-8FA4-0754976F37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838200" y="1439331"/>
            <a:ext cx="10515600" cy="1151288"/>
          </a:xfrm>
        </p:spPr>
        <p:txBody>
          <a:bodyPr/>
          <a:lstStyle>
            <a:lvl1pPr>
              <a:defRPr>
                <a:solidFill>
                  <a:schemeClr val="accent1"/>
                </a:solidFill>
              </a:defRPr>
            </a:lvl1pPr>
          </a:lstStyle>
          <a:p>
            <a:r>
              <a:rPr lang="nl-NL" dirty="0"/>
              <a:t>Klikken om de titelstijl van het model te bewerken</a:t>
            </a:r>
            <a:endParaRPr lang="en-GB" dirty="0"/>
          </a:p>
        </p:txBody>
      </p:sp>
      <p:sp>
        <p:nvSpPr>
          <p:cNvPr id="3" name="Tijdelijke aanduiding voor inhoud 2"/>
          <p:cNvSpPr>
            <a:spLocks noGrp="1"/>
          </p:cNvSpPr>
          <p:nvPr>
            <p:ph idx="1"/>
          </p:nvPr>
        </p:nvSpPr>
        <p:spPr>
          <a:xfrm>
            <a:off x="838200" y="2725556"/>
            <a:ext cx="10515600" cy="3630794"/>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7" name="Tijdelijke aanduiding voor datum 3">
            <a:extLst>
              <a:ext uri="{FF2B5EF4-FFF2-40B4-BE49-F238E27FC236}">
                <a16:creationId xmlns:a16="http://schemas.microsoft.com/office/drawing/2014/main" id="{A62E789C-2CF6-44F8-A2D8-894EDB9320D5}"/>
              </a:ext>
            </a:extLst>
          </p:cNvPr>
          <p:cNvSpPr>
            <a:spLocks noGrp="1"/>
          </p:cNvSpPr>
          <p:nvPr>
            <p:ph type="dt" sz="half" idx="10"/>
          </p:nvPr>
        </p:nvSpPr>
        <p:spPr/>
        <p:txBody>
          <a:bodyPr/>
          <a:lstStyle>
            <a:lvl1pPr>
              <a:defRPr/>
            </a:lvl1pPr>
          </a:lstStyle>
          <a:p>
            <a:pPr>
              <a:defRPr/>
            </a:pPr>
            <a:fld id="{8D15248F-0AB3-48E2-8124-58BDCB3889DD}" type="datetimeFigureOut">
              <a:rPr lang="en-GB"/>
              <a:pPr>
                <a:defRPr/>
              </a:pPr>
              <a:t>15/06/2022</a:t>
            </a:fld>
            <a:endParaRPr lang="en-GB"/>
          </a:p>
        </p:txBody>
      </p:sp>
      <p:sp>
        <p:nvSpPr>
          <p:cNvPr id="8" name="Tijdelijke aanduiding voor voettekst 4">
            <a:extLst>
              <a:ext uri="{FF2B5EF4-FFF2-40B4-BE49-F238E27FC236}">
                <a16:creationId xmlns:a16="http://schemas.microsoft.com/office/drawing/2014/main" id="{A1200857-09A5-4BCB-8438-2EB2F643C232}"/>
              </a:ext>
            </a:extLst>
          </p:cNvPr>
          <p:cNvSpPr>
            <a:spLocks noGrp="1"/>
          </p:cNvSpPr>
          <p:nvPr>
            <p:ph type="ftr" sz="quarter" idx="11"/>
          </p:nvPr>
        </p:nvSpPr>
        <p:spPr/>
        <p:txBody>
          <a:bodyPr/>
          <a:lstStyle>
            <a:lvl1pPr>
              <a:defRPr/>
            </a:lvl1pPr>
          </a:lstStyle>
          <a:p>
            <a:pPr>
              <a:defRPr/>
            </a:pPr>
            <a:endParaRPr lang="en-GB"/>
          </a:p>
        </p:txBody>
      </p:sp>
      <p:sp>
        <p:nvSpPr>
          <p:cNvPr id="9" name="Tijdelijke aanduiding voor dianummer 5">
            <a:extLst>
              <a:ext uri="{FF2B5EF4-FFF2-40B4-BE49-F238E27FC236}">
                <a16:creationId xmlns:a16="http://schemas.microsoft.com/office/drawing/2014/main" id="{E9623F4E-0A3B-48A7-B622-7BA22CA9D01B}"/>
              </a:ext>
            </a:extLst>
          </p:cNvPr>
          <p:cNvSpPr>
            <a:spLocks noGrp="1"/>
          </p:cNvSpPr>
          <p:nvPr>
            <p:ph type="sldNum" sz="quarter" idx="12"/>
          </p:nvPr>
        </p:nvSpPr>
        <p:spPr/>
        <p:txBody>
          <a:bodyPr/>
          <a:lstStyle>
            <a:lvl1pPr>
              <a:defRPr/>
            </a:lvl1pPr>
          </a:lstStyle>
          <a:p>
            <a:pPr>
              <a:defRPr/>
            </a:pPr>
            <a:fld id="{345E7E3C-1A6C-48CE-B015-48203F239B0A}" type="slidenum">
              <a:rPr lang="en-GB" altLang="nl-NL"/>
              <a:pPr>
                <a:defRPr/>
              </a:pPr>
              <a:t>‹nr.›</a:t>
            </a:fld>
            <a:endParaRPr lang="en-GB" altLang="nl-NL"/>
          </a:p>
        </p:txBody>
      </p:sp>
    </p:spTree>
    <p:extLst>
      <p:ext uri="{BB962C8B-B14F-4D97-AF65-F5344CB8AC3E}">
        <p14:creationId xmlns:p14="http://schemas.microsoft.com/office/powerpoint/2010/main" val="4226391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koloms_Breed_Opsom_Blauw">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91A8B804-23FD-44D5-AEB7-D7F4981BDA44}"/>
              </a:ext>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6" name="Afbeelding 7">
            <a:extLst>
              <a:ext uri="{FF2B5EF4-FFF2-40B4-BE49-F238E27FC236}">
                <a16:creationId xmlns:a16="http://schemas.microsoft.com/office/drawing/2014/main" id="{FB350EE3-1A26-4082-A43D-8766F0CDBE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hoek 6">
            <a:extLst>
              <a:ext uri="{FF2B5EF4-FFF2-40B4-BE49-F238E27FC236}">
                <a16:creationId xmlns:a16="http://schemas.microsoft.com/office/drawing/2014/main" id="{55D590D0-225D-436A-B10E-44C82443BE8F}"/>
              </a:ext>
            </a:extLst>
          </p:cNvPr>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pic>
        <p:nvPicPr>
          <p:cNvPr id="8" name="Afbeelding 9">
            <a:extLst>
              <a:ext uri="{FF2B5EF4-FFF2-40B4-BE49-F238E27FC236}">
                <a16:creationId xmlns:a16="http://schemas.microsoft.com/office/drawing/2014/main" id="{DA6EFD80-B800-4DC9-9495-D1A47461219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10230906" cy="3346307"/>
          </a:xfrm>
        </p:spPr>
        <p:txBody>
          <a:bodyPr numCol="2">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9" name="Tijdelijke aanduiding voor datum 6">
            <a:extLst>
              <a:ext uri="{FF2B5EF4-FFF2-40B4-BE49-F238E27FC236}">
                <a16:creationId xmlns:a16="http://schemas.microsoft.com/office/drawing/2014/main" id="{DC579456-A742-44ED-897D-FEBC5286B100}"/>
              </a:ext>
            </a:extLst>
          </p:cNvPr>
          <p:cNvSpPr>
            <a:spLocks noGrp="1"/>
          </p:cNvSpPr>
          <p:nvPr>
            <p:ph type="dt" sz="half" idx="10"/>
          </p:nvPr>
        </p:nvSpPr>
        <p:spPr/>
        <p:txBody>
          <a:bodyPr/>
          <a:lstStyle>
            <a:lvl1pPr>
              <a:defRPr/>
            </a:lvl1pPr>
          </a:lstStyle>
          <a:p>
            <a:pPr>
              <a:defRPr/>
            </a:pPr>
            <a:fld id="{3DE0718C-7DCE-45B6-97D9-E22F5F2EFDB0}" type="datetimeFigureOut">
              <a:rPr lang="en-GB"/>
              <a:pPr>
                <a:defRPr/>
              </a:pPr>
              <a:t>15/06/2022</a:t>
            </a:fld>
            <a:endParaRPr lang="en-GB"/>
          </a:p>
        </p:txBody>
      </p:sp>
      <p:sp>
        <p:nvSpPr>
          <p:cNvPr id="10" name="Tijdelijke aanduiding voor voettekst 7">
            <a:extLst>
              <a:ext uri="{FF2B5EF4-FFF2-40B4-BE49-F238E27FC236}">
                <a16:creationId xmlns:a16="http://schemas.microsoft.com/office/drawing/2014/main" id="{600B1B38-7C49-426E-AEB7-0601DC3C0782}"/>
              </a:ext>
            </a:extLst>
          </p:cNvPr>
          <p:cNvSpPr>
            <a:spLocks noGrp="1"/>
          </p:cNvSpPr>
          <p:nvPr>
            <p:ph type="ftr" sz="quarter" idx="11"/>
          </p:nvPr>
        </p:nvSpPr>
        <p:spPr/>
        <p:txBody>
          <a:bodyPr/>
          <a:lstStyle>
            <a:lvl1pPr>
              <a:defRPr/>
            </a:lvl1pPr>
          </a:lstStyle>
          <a:p>
            <a:pPr>
              <a:defRPr/>
            </a:pPr>
            <a:endParaRPr lang="en-GB"/>
          </a:p>
        </p:txBody>
      </p:sp>
      <p:sp>
        <p:nvSpPr>
          <p:cNvPr id="11" name="Tijdelijke aanduiding voor dianummer 8">
            <a:extLst>
              <a:ext uri="{FF2B5EF4-FFF2-40B4-BE49-F238E27FC236}">
                <a16:creationId xmlns:a16="http://schemas.microsoft.com/office/drawing/2014/main" id="{36B0A463-BEC3-4D1A-A8F7-C03B3B044CB6}"/>
              </a:ext>
            </a:extLst>
          </p:cNvPr>
          <p:cNvSpPr>
            <a:spLocks noGrp="1"/>
          </p:cNvSpPr>
          <p:nvPr>
            <p:ph type="sldNum" sz="quarter" idx="12"/>
          </p:nvPr>
        </p:nvSpPr>
        <p:spPr/>
        <p:txBody>
          <a:bodyPr/>
          <a:lstStyle>
            <a:lvl1pPr>
              <a:defRPr/>
            </a:lvl1pPr>
          </a:lstStyle>
          <a:p>
            <a:pPr>
              <a:defRPr/>
            </a:pPr>
            <a:fld id="{82BC5EC5-BCC8-4A18-AD03-3A492C443AB2}" type="slidenum">
              <a:rPr lang="en-GB" altLang="nl-NL"/>
              <a:pPr>
                <a:defRPr/>
              </a:pPr>
              <a:t>‹nr.›</a:t>
            </a:fld>
            <a:endParaRPr lang="en-GB" altLang="nl-NL"/>
          </a:p>
        </p:txBody>
      </p:sp>
    </p:spTree>
    <p:extLst>
      <p:ext uri="{BB962C8B-B14F-4D97-AF65-F5344CB8AC3E}">
        <p14:creationId xmlns:p14="http://schemas.microsoft.com/office/powerpoint/2010/main" val="3177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ussenblad_Blau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2F0130A-B52C-4B9B-ACEF-1997112D9494}"/>
              </a:ext>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4" name="Afbeelding 7">
            <a:extLst>
              <a:ext uri="{FF2B5EF4-FFF2-40B4-BE49-F238E27FC236}">
                <a16:creationId xmlns:a16="http://schemas.microsoft.com/office/drawing/2014/main" id="{65BE9082-822B-4F17-B020-73C836A3CA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ACACB363-9EE5-40BD-B74A-E3DA1E8E15E5}"/>
              </a:ext>
            </a:extLst>
          </p:cNvPr>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88" y="-3175"/>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a:extLst>
              <a:ext uri="{FF2B5EF4-FFF2-40B4-BE49-F238E27FC236}">
                <a16:creationId xmlns:a16="http://schemas.microsoft.com/office/drawing/2014/main" id="{DB9F196B-7059-4F4A-A2D9-927CA088443B}"/>
              </a:ext>
            </a:extLst>
          </p:cNvPr>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1795937" y="1926000"/>
            <a:ext cx="3146125" cy="1176932"/>
          </a:xfrm>
        </p:spPr>
        <p:txBody>
          <a:bodyPr>
            <a:normAutofit/>
          </a:bodyPr>
          <a:lstStyle>
            <a:lvl1pPr>
              <a:defRPr sz="3200" i="1">
                <a:solidFill>
                  <a:schemeClr val="accent1"/>
                </a:solidFill>
              </a:defRPr>
            </a:lvl1pPr>
          </a:lstStyle>
          <a:p>
            <a:r>
              <a:rPr lang="nl-NL" dirty="0"/>
              <a:t>Klikken om de titelstijl van het model te bewerken</a:t>
            </a:r>
            <a:endParaRPr lang="en-GB" dirty="0"/>
          </a:p>
        </p:txBody>
      </p:sp>
      <p:sp>
        <p:nvSpPr>
          <p:cNvPr id="7" name="Tijdelijke aanduiding voor datum 6">
            <a:extLst>
              <a:ext uri="{FF2B5EF4-FFF2-40B4-BE49-F238E27FC236}">
                <a16:creationId xmlns:a16="http://schemas.microsoft.com/office/drawing/2014/main" id="{DC38FB80-A639-471F-AA9B-E6A3A0A3BB10}"/>
              </a:ext>
            </a:extLst>
          </p:cNvPr>
          <p:cNvSpPr>
            <a:spLocks noGrp="1"/>
          </p:cNvSpPr>
          <p:nvPr>
            <p:ph type="dt" sz="half" idx="10"/>
          </p:nvPr>
        </p:nvSpPr>
        <p:spPr/>
        <p:txBody>
          <a:bodyPr/>
          <a:lstStyle>
            <a:lvl1pPr>
              <a:defRPr/>
            </a:lvl1pPr>
          </a:lstStyle>
          <a:p>
            <a:pPr>
              <a:defRPr/>
            </a:pPr>
            <a:fld id="{1C68DF54-372B-49BA-B24F-43D069642B98}" type="datetimeFigureOut">
              <a:rPr lang="en-GB"/>
              <a:pPr>
                <a:defRPr/>
              </a:pPr>
              <a:t>15/06/2022</a:t>
            </a:fld>
            <a:endParaRPr lang="en-GB"/>
          </a:p>
        </p:txBody>
      </p:sp>
      <p:sp>
        <p:nvSpPr>
          <p:cNvPr id="8" name="Tijdelijke aanduiding voor voettekst 7">
            <a:extLst>
              <a:ext uri="{FF2B5EF4-FFF2-40B4-BE49-F238E27FC236}">
                <a16:creationId xmlns:a16="http://schemas.microsoft.com/office/drawing/2014/main" id="{E85089DE-35CF-4EEF-B7F6-69FA0943A710}"/>
              </a:ext>
            </a:extLst>
          </p:cNvPr>
          <p:cNvSpPr>
            <a:spLocks noGrp="1"/>
          </p:cNvSpPr>
          <p:nvPr>
            <p:ph type="ftr" sz="quarter" idx="11"/>
          </p:nvPr>
        </p:nvSpPr>
        <p:spPr/>
        <p:txBody>
          <a:bodyPr/>
          <a:lstStyle>
            <a:lvl1pPr>
              <a:defRPr/>
            </a:lvl1pPr>
          </a:lstStyle>
          <a:p>
            <a:pPr>
              <a:defRPr/>
            </a:pPr>
            <a:endParaRPr lang="en-GB"/>
          </a:p>
        </p:txBody>
      </p:sp>
      <p:sp>
        <p:nvSpPr>
          <p:cNvPr id="9" name="Tijdelijke aanduiding voor dianummer 8">
            <a:extLst>
              <a:ext uri="{FF2B5EF4-FFF2-40B4-BE49-F238E27FC236}">
                <a16:creationId xmlns:a16="http://schemas.microsoft.com/office/drawing/2014/main" id="{FD6E03F0-D34D-438A-B9E2-2512952FA31F}"/>
              </a:ext>
            </a:extLst>
          </p:cNvPr>
          <p:cNvSpPr>
            <a:spLocks noGrp="1"/>
          </p:cNvSpPr>
          <p:nvPr>
            <p:ph type="sldNum" sz="quarter" idx="12"/>
          </p:nvPr>
        </p:nvSpPr>
        <p:spPr/>
        <p:txBody>
          <a:bodyPr/>
          <a:lstStyle>
            <a:lvl1pPr>
              <a:defRPr/>
            </a:lvl1pPr>
          </a:lstStyle>
          <a:p>
            <a:pPr>
              <a:defRPr/>
            </a:pPr>
            <a:fld id="{36248AA3-34E8-469D-B3D1-07D272DA673B}" type="slidenum">
              <a:rPr lang="en-GB" altLang="nl-NL"/>
              <a:pPr>
                <a:defRPr/>
              </a:pPr>
              <a:t>‹nr.›</a:t>
            </a:fld>
            <a:endParaRPr lang="en-GB" altLang="nl-NL"/>
          </a:p>
        </p:txBody>
      </p:sp>
    </p:spTree>
    <p:extLst>
      <p:ext uri="{BB962C8B-B14F-4D97-AF65-F5344CB8AC3E}">
        <p14:creationId xmlns:p14="http://schemas.microsoft.com/office/powerpoint/2010/main" val="2370864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ussenblad_Blauw_Wi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B28FA14D-4892-4B6B-964B-99342A02C565}"/>
              </a:ext>
            </a:extLst>
          </p:cNvPr>
          <p:cNvSpPr/>
          <p:nvPr userDrawn="1"/>
        </p:nvSpPr>
        <p:spPr>
          <a:xfrm>
            <a:off x="0" y="0"/>
            <a:ext cx="6094413" cy="6856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4" name="Afbeelding 7">
            <a:extLst>
              <a:ext uri="{FF2B5EF4-FFF2-40B4-BE49-F238E27FC236}">
                <a16:creationId xmlns:a16="http://schemas.microsoft.com/office/drawing/2014/main" id="{ED761EDB-4EE4-416B-AF7C-799A1DA30C6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48AD3513-8181-4126-9881-F4CE8A8B0AD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88" y="0"/>
            <a:ext cx="12192001"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a:extLst>
              <a:ext uri="{FF2B5EF4-FFF2-40B4-BE49-F238E27FC236}">
                <a16:creationId xmlns:a16="http://schemas.microsoft.com/office/drawing/2014/main" id="{B85238E1-75B1-40D4-B4AF-C73DB6FACA3F}"/>
              </a:ext>
            </a:extLst>
          </p:cNvPr>
          <p:cNvSpPr/>
          <p:nvPr userDrawn="1"/>
        </p:nvSpPr>
        <p:spPr>
          <a:xfrm>
            <a:off x="5773738"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1796400" y="5544000"/>
            <a:ext cx="5295194" cy="827109"/>
          </a:xfrm>
        </p:spPr>
        <p:txBody>
          <a:bodyPr>
            <a:noAutofit/>
          </a:bodyPr>
          <a:lstStyle>
            <a:lvl1pPr>
              <a:defRPr sz="4800" b="1" i="0">
                <a:solidFill>
                  <a:schemeClr val="accent1"/>
                </a:solidFill>
              </a:defRPr>
            </a:lvl1pPr>
          </a:lstStyle>
          <a:p>
            <a:r>
              <a:rPr lang="nl-NL" dirty="0"/>
              <a:t>Klikken om de titelstijl van het model te bewerken</a:t>
            </a:r>
            <a:endParaRPr lang="en-GB" dirty="0"/>
          </a:p>
        </p:txBody>
      </p:sp>
      <p:sp>
        <p:nvSpPr>
          <p:cNvPr id="7" name="Tijdelijke aanduiding voor datum 6">
            <a:extLst>
              <a:ext uri="{FF2B5EF4-FFF2-40B4-BE49-F238E27FC236}">
                <a16:creationId xmlns:a16="http://schemas.microsoft.com/office/drawing/2014/main" id="{647E5FAD-4AD8-4042-B063-4BFA4CD3575F}"/>
              </a:ext>
            </a:extLst>
          </p:cNvPr>
          <p:cNvSpPr>
            <a:spLocks noGrp="1"/>
          </p:cNvSpPr>
          <p:nvPr>
            <p:ph type="dt" sz="half" idx="10"/>
          </p:nvPr>
        </p:nvSpPr>
        <p:spPr/>
        <p:txBody>
          <a:bodyPr/>
          <a:lstStyle>
            <a:lvl1pPr>
              <a:defRPr/>
            </a:lvl1pPr>
          </a:lstStyle>
          <a:p>
            <a:pPr>
              <a:defRPr/>
            </a:pPr>
            <a:fld id="{18F7E177-8C83-447D-A06F-48E15A8F3DF9}" type="datetimeFigureOut">
              <a:rPr lang="en-GB"/>
              <a:pPr>
                <a:defRPr/>
              </a:pPr>
              <a:t>15/06/2022</a:t>
            </a:fld>
            <a:endParaRPr lang="en-GB"/>
          </a:p>
        </p:txBody>
      </p:sp>
      <p:sp>
        <p:nvSpPr>
          <p:cNvPr id="8" name="Tijdelijke aanduiding voor voettekst 7">
            <a:extLst>
              <a:ext uri="{FF2B5EF4-FFF2-40B4-BE49-F238E27FC236}">
                <a16:creationId xmlns:a16="http://schemas.microsoft.com/office/drawing/2014/main" id="{7CBFDFC2-AC96-4BBE-95BF-9F37D8191908}"/>
              </a:ext>
            </a:extLst>
          </p:cNvPr>
          <p:cNvSpPr>
            <a:spLocks noGrp="1"/>
          </p:cNvSpPr>
          <p:nvPr>
            <p:ph type="ftr" sz="quarter" idx="11"/>
          </p:nvPr>
        </p:nvSpPr>
        <p:spPr/>
        <p:txBody>
          <a:bodyPr/>
          <a:lstStyle>
            <a:lvl1pPr>
              <a:defRPr/>
            </a:lvl1pPr>
          </a:lstStyle>
          <a:p>
            <a:pPr>
              <a:defRPr/>
            </a:pPr>
            <a:endParaRPr lang="en-GB"/>
          </a:p>
        </p:txBody>
      </p:sp>
      <p:sp>
        <p:nvSpPr>
          <p:cNvPr id="9" name="Tijdelijke aanduiding voor dianummer 8">
            <a:extLst>
              <a:ext uri="{FF2B5EF4-FFF2-40B4-BE49-F238E27FC236}">
                <a16:creationId xmlns:a16="http://schemas.microsoft.com/office/drawing/2014/main" id="{54AD37E9-4FDC-4715-AF8B-28CF98A85E0B}"/>
              </a:ext>
            </a:extLst>
          </p:cNvPr>
          <p:cNvSpPr>
            <a:spLocks noGrp="1"/>
          </p:cNvSpPr>
          <p:nvPr>
            <p:ph type="sldNum" sz="quarter" idx="12"/>
          </p:nvPr>
        </p:nvSpPr>
        <p:spPr/>
        <p:txBody>
          <a:bodyPr/>
          <a:lstStyle>
            <a:lvl1pPr>
              <a:defRPr/>
            </a:lvl1pPr>
          </a:lstStyle>
          <a:p>
            <a:pPr>
              <a:defRPr/>
            </a:pPr>
            <a:fld id="{34758173-33E1-4EC1-A6CD-0FAD51429979}" type="slidenum">
              <a:rPr lang="en-GB" altLang="nl-NL"/>
              <a:pPr>
                <a:defRPr/>
              </a:pPr>
              <a:t>‹nr.›</a:t>
            </a:fld>
            <a:endParaRPr lang="en-GB" altLang="nl-NL"/>
          </a:p>
        </p:txBody>
      </p:sp>
    </p:spTree>
    <p:extLst>
      <p:ext uri="{BB962C8B-B14F-4D97-AF65-F5344CB8AC3E}">
        <p14:creationId xmlns:p14="http://schemas.microsoft.com/office/powerpoint/2010/main" val="5003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ind Blauw-Wit logo">
    <p:spTree>
      <p:nvGrpSpPr>
        <p:cNvPr id="1" name=""/>
        <p:cNvGrpSpPr/>
        <p:nvPr/>
      </p:nvGrpSpPr>
      <p:grpSpPr>
        <a:xfrm>
          <a:off x="0" y="0"/>
          <a:ext cx="0" cy="0"/>
          <a:chOff x="0" y="0"/>
          <a:chExt cx="0" cy="0"/>
        </a:xfrm>
      </p:grpSpPr>
      <p:pic>
        <p:nvPicPr>
          <p:cNvPr id="3" name="Afbeelding 6">
            <a:extLst>
              <a:ext uri="{FF2B5EF4-FFF2-40B4-BE49-F238E27FC236}">
                <a16:creationId xmlns:a16="http://schemas.microsoft.com/office/drawing/2014/main" id="{28AF7098-5A4B-485C-8277-B75806A1F7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7">
            <a:extLst>
              <a:ext uri="{FF2B5EF4-FFF2-40B4-BE49-F238E27FC236}">
                <a16:creationId xmlns:a16="http://schemas.microsoft.com/office/drawing/2014/main" id="{824A4E38-1BB4-4F58-8EC8-06E61E35C12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0000" y="5400000"/>
            <a:ext cx="6480000" cy="864000"/>
          </a:xfrm>
        </p:spPr>
        <p:txBody>
          <a:bodyPr lIns="0" tIns="0" rIns="0" bIns="0" anchor="b">
            <a:noAutofit/>
          </a:bodyPr>
          <a:lstStyle>
            <a:lvl1pPr algn="l">
              <a:defRPr sz="5000" b="1">
                <a:solidFill>
                  <a:schemeClr val="bg1"/>
                </a:solidFill>
                <a:latin typeface="RijksoverheidSerif" panose="02000506060000020004"/>
              </a:defRPr>
            </a:lvl1pPr>
          </a:lstStyle>
          <a:p>
            <a:r>
              <a:rPr lang="nl-NL"/>
              <a:t>Klik om de stijl te bewerken</a:t>
            </a:r>
            <a:endParaRPr lang="en-GB" dirty="0"/>
          </a:p>
        </p:txBody>
      </p:sp>
      <p:sp>
        <p:nvSpPr>
          <p:cNvPr id="5" name="Tijdelijke aanduiding voor datum 3">
            <a:extLst>
              <a:ext uri="{FF2B5EF4-FFF2-40B4-BE49-F238E27FC236}">
                <a16:creationId xmlns:a16="http://schemas.microsoft.com/office/drawing/2014/main" id="{07837B0F-7638-447E-B144-73F987BA3A90}"/>
              </a:ext>
            </a:extLst>
          </p:cNvPr>
          <p:cNvSpPr>
            <a:spLocks noGrp="1"/>
          </p:cNvSpPr>
          <p:nvPr>
            <p:ph type="dt" sz="half" idx="10"/>
          </p:nvPr>
        </p:nvSpPr>
        <p:spPr/>
        <p:txBody>
          <a:bodyPr/>
          <a:lstStyle>
            <a:lvl1pPr>
              <a:defRPr/>
            </a:lvl1pPr>
          </a:lstStyle>
          <a:p>
            <a:pPr>
              <a:defRPr/>
            </a:pPr>
            <a:fld id="{A0441291-AB67-4FBC-92AD-AF579A583BDB}" type="datetimeFigureOut">
              <a:rPr lang="en-GB"/>
              <a:pPr>
                <a:defRPr/>
              </a:pPr>
              <a:t>15/06/2022</a:t>
            </a:fld>
            <a:endParaRPr lang="en-GB"/>
          </a:p>
        </p:txBody>
      </p:sp>
      <p:sp>
        <p:nvSpPr>
          <p:cNvPr id="6" name="Tijdelijke aanduiding voor voettekst 4">
            <a:extLst>
              <a:ext uri="{FF2B5EF4-FFF2-40B4-BE49-F238E27FC236}">
                <a16:creationId xmlns:a16="http://schemas.microsoft.com/office/drawing/2014/main" id="{B6FD9963-B5B2-4F38-B52E-32928A5A9FC7}"/>
              </a:ext>
            </a:extLst>
          </p:cNvPr>
          <p:cNvSpPr>
            <a:spLocks noGrp="1"/>
          </p:cNvSpPr>
          <p:nvPr>
            <p:ph type="ftr" sz="quarter" idx="11"/>
          </p:nvPr>
        </p:nvSpPr>
        <p:spPr/>
        <p:txBody>
          <a:bodyPr/>
          <a:lstStyle>
            <a:lvl1pPr>
              <a:defRPr/>
            </a:lvl1pPr>
          </a:lstStyle>
          <a:p>
            <a:pPr>
              <a:defRPr/>
            </a:pPr>
            <a:endParaRPr lang="en-GB"/>
          </a:p>
        </p:txBody>
      </p:sp>
      <p:sp>
        <p:nvSpPr>
          <p:cNvPr id="7" name="Tijdelijke aanduiding voor dianummer 5">
            <a:extLst>
              <a:ext uri="{FF2B5EF4-FFF2-40B4-BE49-F238E27FC236}">
                <a16:creationId xmlns:a16="http://schemas.microsoft.com/office/drawing/2014/main" id="{9B259104-4640-4FDD-9893-F6BA853D9DD5}"/>
              </a:ext>
            </a:extLst>
          </p:cNvPr>
          <p:cNvSpPr>
            <a:spLocks noGrp="1"/>
          </p:cNvSpPr>
          <p:nvPr>
            <p:ph type="sldNum" sz="quarter" idx="12"/>
          </p:nvPr>
        </p:nvSpPr>
        <p:spPr/>
        <p:txBody>
          <a:bodyPr/>
          <a:lstStyle>
            <a:lvl1pPr>
              <a:defRPr/>
            </a:lvl1pPr>
          </a:lstStyle>
          <a:p>
            <a:pPr>
              <a:defRPr/>
            </a:pPr>
            <a:fld id="{69F5E569-A11D-4A68-95CC-EDE4BCD7A906}" type="slidenum">
              <a:rPr lang="en-GB" altLang="nl-NL"/>
              <a:pPr>
                <a:defRPr/>
              </a:pPr>
              <a:t>‹nr.›</a:t>
            </a:fld>
            <a:endParaRPr lang="en-GB" altLang="nl-NL"/>
          </a:p>
        </p:txBody>
      </p:sp>
    </p:spTree>
    <p:extLst>
      <p:ext uri="{BB962C8B-B14F-4D97-AF65-F5344CB8AC3E}">
        <p14:creationId xmlns:p14="http://schemas.microsoft.com/office/powerpoint/2010/main" val="429437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 Zwart logo">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3FEE67EB-8385-47A2-A521-AE0FBA6A88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4000" y="5086800"/>
            <a:ext cx="9244800" cy="864000"/>
          </a:xfrm>
        </p:spPr>
        <p:txBody>
          <a:bodyPr lIns="0" tIns="0" rIns="0" bIns="0" anchor="b">
            <a:noAutofit/>
          </a:bodyPr>
          <a:lstStyle>
            <a:lvl1pPr algn="l">
              <a:defRPr sz="5000" b="1">
                <a:solidFill>
                  <a:schemeClr val="bg1"/>
                </a:solidFill>
                <a:latin typeface="RijksoverheidSerif" panose="02000506060000020004"/>
              </a:defRPr>
            </a:lvl1pPr>
          </a:lstStyle>
          <a:p>
            <a:r>
              <a:rPr lang="nl-NL"/>
              <a:t>Klik om de stijl te bewerken</a:t>
            </a:r>
            <a:endParaRPr lang="en-GB" dirty="0"/>
          </a:p>
        </p:txBody>
      </p:sp>
      <p:sp>
        <p:nvSpPr>
          <p:cNvPr id="3" name="Ondertitel 2"/>
          <p:cNvSpPr>
            <a:spLocks noGrp="1"/>
          </p:cNvSpPr>
          <p:nvPr>
            <p:ph type="subTitle" idx="1"/>
          </p:nvPr>
        </p:nvSpPr>
        <p:spPr>
          <a:xfrm>
            <a:off x="684000" y="6030000"/>
            <a:ext cx="8740800" cy="3708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GB" dirty="0"/>
          </a:p>
        </p:txBody>
      </p:sp>
      <p:sp>
        <p:nvSpPr>
          <p:cNvPr id="5" name="Tijdelijke aanduiding voor datum 3">
            <a:extLst>
              <a:ext uri="{FF2B5EF4-FFF2-40B4-BE49-F238E27FC236}">
                <a16:creationId xmlns:a16="http://schemas.microsoft.com/office/drawing/2014/main" id="{35CC54F1-2419-4E31-9DF5-D46FA2DB3C1F}"/>
              </a:ext>
            </a:extLst>
          </p:cNvPr>
          <p:cNvSpPr>
            <a:spLocks noGrp="1"/>
          </p:cNvSpPr>
          <p:nvPr>
            <p:ph type="dt" sz="half" idx="10"/>
          </p:nvPr>
        </p:nvSpPr>
        <p:spPr/>
        <p:txBody>
          <a:bodyPr/>
          <a:lstStyle>
            <a:lvl1pPr>
              <a:defRPr/>
            </a:lvl1pPr>
          </a:lstStyle>
          <a:p>
            <a:pPr>
              <a:defRPr/>
            </a:pPr>
            <a:fld id="{0D4FFA2A-3897-4AB1-9280-ED0A606711CD}" type="datetimeFigureOut">
              <a:rPr lang="en-GB"/>
              <a:pPr>
                <a:defRPr/>
              </a:pPr>
              <a:t>15/06/2022</a:t>
            </a:fld>
            <a:endParaRPr lang="en-GB"/>
          </a:p>
        </p:txBody>
      </p:sp>
      <p:sp>
        <p:nvSpPr>
          <p:cNvPr id="6" name="Tijdelijke aanduiding voor voettekst 4">
            <a:extLst>
              <a:ext uri="{FF2B5EF4-FFF2-40B4-BE49-F238E27FC236}">
                <a16:creationId xmlns:a16="http://schemas.microsoft.com/office/drawing/2014/main" id="{361985BE-1760-427C-B9CC-1B0845C4FAA3}"/>
              </a:ext>
            </a:extLst>
          </p:cNvPr>
          <p:cNvSpPr>
            <a:spLocks noGrp="1"/>
          </p:cNvSpPr>
          <p:nvPr>
            <p:ph type="ftr" sz="quarter" idx="11"/>
          </p:nvPr>
        </p:nvSpPr>
        <p:spPr/>
        <p:txBody>
          <a:bodyPr/>
          <a:lstStyle>
            <a:lvl1pPr>
              <a:defRPr/>
            </a:lvl1pPr>
          </a:lstStyle>
          <a:p>
            <a:pPr>
              <a:defRPr/>
            </a:pPr>
            <a:endParaRPr lang="en-GB"/>
          </a:p>
        </p:txBody>
      </p:sp>
      <p:sp>
        <p:nvSpPr>
          <p:cNvPr id="7" name="Tijdelijke aanduiding voor dianummer 5">
            <a:extLst>
              <a:ext uri="{FF2B5EF4-FFF2-40B4-BE49-F238E27FC236}">
                <a16:creationId xmlns:a16="http://schemas.microsoft.com/office/drawing/2014/main" id="{AA1A1DBB-6887-4EA7-A791-25C2FC98F101}"/>
              </a:ext>
            </a:extLst>
          </p:cNvPr>
          <p:cNvSpPr>
            <a:spLocks noGrp="1"/>
          </p:cNvSpPr>
          <p:nvPr>
            <p:ph type="sldNum" sz="quarter" idx="12"/>
          </p:nvPr>
        </p:nvSpPr>
        <p:spPr/>
        <p:txBody>
          <a:bodyPr/>
          <a:lstStyle>
            <a:lvl1pPr>
              <a:defRPr/>
            </a:lvl1pPr>
          </a:lstStyle>
          <a:p>
            <a:pPr>
              <a:defRPr/>
            </a:pPr>
            <a:fld id="{556B19E3-9D1F-4976-9561-B0F03F3701E9}" type="slidenum">
              <a:rPr lang="en-GB" altLang="nl-NL"/>
              <a:pPr>
                <a:defRPr/>
              </a:pPr>
              <a:t>‹nr.›</a:t>
            </a:fld>
            <a:endParaRPr lang="en-GB" altLang="nl-NL"/>
          </a:p>
        </p:txBody>
      </p:sp>
    </p:spTree>
    <p:extLst>
      <p:ext uri="{BB962C8B-B14F-4D97-AF65-F5344CB8AC3E}">
        <p14:creationId xmlns:p14="http://schemas.microsoft.com/office/powerpoint/2010/main" val="4247725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ind Blauw-Zwart logo">
    <p:spTree>
      <p:nvGrpSpPr>
        <p:cNvPr id="1" name=""/>
        <p:cNvGrpSpPr/>
        <p:nvPr/>
      </p:nvGrpSpPr>
      <p:grpSpPr>
        <a:xfrm>
          <a:off x="0" y="0"/>
          <a:ext cx="0" cy="0"/>
          <a:chOff x="0" y="0"/>
          <a:chExt cx="0" cy="0"/>
        </a:xfrm>
      </p:grpSpPr>
      <p:pic>
        <p:nvPicPr>
          <p:cNvPr id="3" name="Afbeelding 6">
            <a:extLst>
              <a:ext uri="{FF2B5EF4-FFF2-40B4-BE49-F238E27FC236}">
                <a16:creationId xmlns:a16="http://schemas.microsoft.com/office/drawing/2014/main" id="{100432F1-0142-471E-B74E-C9DD314DA0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7">
            <a:extLst>
              <a:ext uri="{FF2B5EF4-FFF2-40B4-BE49-F238E27FC236}">
                <a16:creationId xmlns:a16="http://schemas.microsoft.com/office/drawing/2014/main" id="{34775D10-C753-4876-AA7D-3AD69F14D4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0000" y="5400000"/>
            <a:ext cx="6480000" cy="864000"/>
          </a:xfrm>
        </p:spPr>
        <p:txBody>
          <a:bodyPr lIns="0" tIns="0" rIns="0" bIns="0" anchor="b">
            <a:noAutofit/>
          </a:bodyPr>
          <a:lstStyle>
            <a:lvl1pPr algn="l">
              <a:defRPr sz="5000" b="1">
                <a:solidFill>
                  <a:schemeClr val="bg1"/>
                </a:solidFill>
                <a:latin typeface="RijksoverheidSerif" panose="02000506060000020004"/>
              </a:defRPr>
            </a:lvl1pPr>
          </a:lstStyle>
          <a:p>
            <a:r>
              <a:rPr lang="nl-NL"/>
              <a:t>Klik om de stijl te bewerken</a:t>
            </a:r>
            <a:endParaRPr lang="en-GB" dirty="0"/>
          </a:p>
        </p:txBody>
      </p:sp>
      <p:sp>
        <p:nvSpPr>
          <p:cNvPr id="5" name="Tijdelijke aanduiding voor datum 3">
            <a:extLst>
              <a:ext uri="{FF2B5EF4-FFF2-40B4-BE49-F238E27FC236}">
                <a16:creationId xmlns:a16="http://schemas.microsoft.com/office/drawing/2014/main" id="{E2BE6A5C-2FE7-4AEA-97DA-A0832D428A4A}"/>
              </a:ext>
            </a:extLst>
          </p:cNvPr>
          <p:cNvSpPr>
            <a:spLocks noGrp="1"/>
          </p:cNvSpPr>
          <p:nvPr>
            <p:ph type="dt" sz="half" idx="10"/>
          </p:nvPr>
        </p:nvSpPr>
        <p:spPr/>
        <p:txBody>
          <a:bodyPr/>
          <a:lstStyle>
            <a:lvl1pPr>
              <a:defRPr/>
            </a:lvl1pPr>
          </a:lstStyle>
          <a:p>
            <a:pPr>
              <a:defRPr/>
            </a:pPr>
            <a:fld id="{18822AED-7899-4A12-A31F-2404F8EE710B}" type="datetimeFigureOut">
              <a:rPr lang="en-GB"/>
              <a:pPr>
                <a:defRPr/>
              </a:pPr>
              <a:t>15/06/2022</a:t>
            </a:fld>
            <a:endParaRPr lang="en-GB"/>
          </a:p>
        </p:txBody>
      </p:sp>
      <p:sp>
        <p:nvSpPr>
          <p:cNvPr id="6" name="Tijdelijke aanduiding voor voettekst 4">
            <a:extLst>
              <a:ext uri="{FF2B5EF4-FFF2-40B4-BE49-F238E27FC236}">
                <a16:creationId xmlns:a16="http://schemas.microsoft.com/office/drawing/2014/main" id="{89071E08-3EDE-4E58-84FD-1E166DBD4F61}"/>
              </a:ext>
            </a:extLst>
          </p:cNvPr>
          <p:cNvSpPr>
            <a:spLocks noGrp="1"/>
          </p:cNvSpPr>
          <p:nvPr>
            <p:ph type="ftr" sz="quarter" idx="11"/>
          </p:nvPr>
        </p:nvSpPr>
        <p:spPr/>
        <p:txBody>
          <a:bodyPr/>
          <a:lstStyle>
            <a:lvl1pPr>
              <a:defRPr/>
            </a:lvl1pPr>
          </a:lstStyle>
          <a:p>
            <a:pPr>
              <a:defRPr/>
            </a:pPr>
            <a:endParaRPr lang="en-GB"/>
          </a:p>
        </p:txBody>
      </p:sp>
      <p:sp>
        <p:nvSpPr>
          <p:cNvPr id="7" name="Tijdelijke aanduiding voor dianummer 5">
            <a:extLst>
              <a:ext uri="{FF2B5EF4-FFF2-40B4-BE49-F238E27FC236}">
                <a16:creationId xmlns:a16="http://schemas.microsoft.com/office/drawing/2014/main" id="{D4C4C57B-C6AF-43A9-BDF5-1C7579A93094}"/>
              </a:ext>
            </a:extLst>
          </p:cNvPr>
          <p:cNvSpPr>
            <a:spLocks noGrp="1"/>
          </p:cNvSpPr>
          <p:nvPr>
            <p:ph type="sldNum" sz="quarter" idx="12"/>
          </p:nvPr>
        </p:nvSpPr>
        <p:spPr/>
        <p:txBody>
          <a:bodyPr/>
          <a:lstStyle>
            <a:lvl1pPr>
              <a:defRPr/>
            </a:lvl1pPr>
          </a:lstStyle>
          <a:p>
            <a:pPr>
              <a:defRPr/>
            </a:pPr>
            <a:fld id="{DE884781-5446-4E5A-BE9F-F162F54B4335}" type="slidenum">
              <a:rPr lang="en-GB" altLang="nl-NL"/>
              <a:pPr>
                <a:defRPr/>
              </a:pPr>
              <a:t>‹nr.›</a:t>
            </a:fld>
            <a:endParaRPr lang="en-GB" altLang="nl-NL"/>
          </a:p>
        </p:txBody>
      </p:sp>
    </p:spTree>
    <p:extLst>
      <p:ext uri="{BB962C8B-B14F-4D97-AF65-F5344CB8AC3E}">
        <p14:creationId xmlns:p14="http://schemas.microsoft.com/office/powerpoint/2010/main" val="1616706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 Rood-Wit logo">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E7926A77-C3F6-47A1-82CE-C0E94E6477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a:extLst>
              <a:ext uri="{FF2B5EF4-FFF2-40B4-BE49-F238E27FC236}">
                <a16:creationId xmlns:a16="http://schemas.microsoft.com/office/drawing/2014/main" id="{77E5DB37-6522-418D-82F5-ADA8A3D1DD3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3999" y="5086800"/>
            <a:ext cx="9243772" cy="864000"/>
          </a:xfrm>
        </p:spPr>
        <p:txBody>
          <a:bodyPr lIns="0" tIns="0" rIns="0" bIns="0" anchor="b">
            <a:noAutofit/>
          </a:bodyPr>
          <a:lstStyle>
            <a:lvl1pPr algn="l">
              <a:defRPr sz="5000" b="1">
                <a:solidFill>
                  <a:schemeClr val="bg1"/>
                </a:solidFill>
                <a:latin typeface="RijksoverheidSerif" panose="02000506060000020004"/>
              </a:defRPr>
            </a:lvl1pPr>
          </a:lstStyle>
          <a:p>
            <a:r>
              <a:rPr lang="nl-NL"/>
              <a:t>Klik om de stijl te bewerken</a:t>
            </a:r>
            <a:endParaRPr lang="en-GB" dirty="0"/>
          </a:p>
        </p:txBody>
      </p:sp>
      <p:sp>
        <p:nvSpPr>
          <p:cNvPr id="3" name="Ondertitel 2"/>
          <p:cNvSpPr>
            <a:spLocks noGrp="1"/>
          </p:cNvSpPr>
          <p:nvPr>
            <p:ph type="subTitle" idx="1"/>
          </p:nvPr>
        </p:nvSpPr>
        <p:spPr>
          <a:xfrm>
            <a:off x="684000" y="6030000"/>
            <a:ext cx="8741884" cy="3708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GB" dirty="0"/>
          </a:p>
        </p:txBody>
      </p:sp>
      <p:sp>
        <p:nvSpPr>
          <p:cNvPr id="6" name="Tijdelijke aanduiding voor datum 3">
            <a:extLst>
              <a:ext uri="{FF2B5EF4-FFF2-40B4-BE49-F238E27FC236}">
                <a16:creationId xmlns:a16="http://schemas.microsoft.com/office/drawing/2014/main" id="{CC49297E-9D4C-4399-A001-B1F45EEC7C44}"/>
              </a:ext>
            </a:extLst>
          </p:cNvPr>
          <p:cNvSpPr>
            <a:spLocks noGrp="1"/>
          </p:cNvSpPr>
          <p:nvPr>
            <p:ph type="dt" sz="half" idx="10"/>
          </p:nvPr>
        </p:nvSpPr>
        <p:spPr/>
        <p:txBody>
          <a:bodyPr/>
          <a:lstStyle>
            <a:lvl1pPr>
              <a:defRPr/>
            </a:lvl1pPr>
          </a:lstStyle>
          <a:p>
            <a:pPr>
              <a:defRPr/>
            </a:pPr>
            <a:fld id="{0D5B3F12-BF79-48A5-B9F8-6360F74BEF30}" type="datetimeFigureOut">
              <a:rPr lang="en-GB"/>
              <a:pPr>
                <a:defRPr/>
              </a:pPr>
              <a:t>15/06/2022</a:t>
            </a:fld>
            <a:endParaRPr lang="en-GB"/>
          </a:p>
        </p:txBody>
      </p:sp>
      <p:sp>
        <p:nvSpPr>
          <p:cNvPr id="7" name="Tijdelijke aanduiding voor voettekst 4">
            <a:extLst>
              <a:ext uri="{FF2B5EF4-FFF2-40B4-BE49-F238E27FC236}">
                <a16:creationId xmlns:a16="http://schemas.microsoft.com/office/drawing/2014/main" id="{5C41F7D9-2E2D-4A83-938C-DEFF3368EB81}"/>
              </a:ext>
            </a:extLst>
          </p:cNvPr>
          <p:cNvSpPr>
            <a:spLocks noGrp="1"/>
          </p:cNvSpPr>
          <p:nvPr>
            <p:ph type="ftr" sz="quarter" idx="11"/>
          </p:nvPr>
        </p:nvSpPr>
        <p:spPr/>
        <p:txBody>
          <a:bodyPr/>
          <a:lstStyle>
            <a:lvl1pPr>
              <a:defRPr/>
            </a:lvl1pPr>
          </a:lstStyle>
          <a:p>
            <a:pPr>
              <a:defRPr/>
            </a:pPr>
            <a:endParaRPr lang="en-GB"/>
          </a:p>
        </p:txBody>
      </p:sp>
      <p:sp>
        <p:nvSpPr>
          <p:cNvPr id="8" name="Tijdelijke aanduiding voor dianummer 5">
            <a:extLst>
              <a:ext uri="{FF2B5EF4-FFF2-40B4-BE49-F238E27FC236}">
                <a16:creationId xmlns:a16="http://schemas.microsoft.com/office/drawing/2014/main" id="{FC63FF9B-4BAF-4C8C-8702-4A02B5867B99}"/>
              </a:ext>
            </a:extLst>
          </p:cNvPr>
          <p:cNvSpPr>
            <a:spLocks noGrp="1"/>
          </p:cNvSpPr>
          <p:nvPr>
            <p:ph type="sldNum" sz="quarter" idx="12"/>
          </p:nvPr>
        </p:nvSpPr>
        <p:spPr/>
        <p:txBody>
          <a:bodyPr/>
          <a:lstStyle>
            <a:lvl1pPr>
              <a:defRPr/>
            </a:lvl1pPr>
          </a:lstStyle>
          <a:p>
            <a:pPr>
              <a:defRPr/>
            </a:pPr>
            <a:fld id="{ED4D8596-5B32-4F91-9686-555A296779F1}" type="slidenum">
              <a:rPr lang="en-GB" altLang="nl-NL"/>
              <a:pPr>
                <a:defRPr/>
              </a:pPr>
              <a:t>‹nr.›</a:t>
            </a:fld>
            <a:endParaRPr lang="en-GB" altLang="nl-NL"/>
          </a:p>
        </p:txBody>
      </p:sp>
    </p:spTree>
    <p:extLst>
      <p:ext uri="{BB962C8B-B14F-4D97-AF65-F5344CB8AC3E}">
        <p14:creationId xmlns:p14="http://schemas.microsoft.com/office/powerpoint/2010/main" val="2232013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 Rood-Zwart logo">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794D8BC4-8B4C-4411-9A0B-49081B0F52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a:extLst>
              <a:ext uri="{FF2B5EF4-FFF2-40B4-BE49-F238E27FC236}">
                <a16:creationId xmlns:a16="http://schemas.microsoft.com/office/drawing/2014/main" id="{40F17B35-55B9-4C30-89F6-96D037ACDBC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3999" y="5086800"/>
            <a:ext cx="9243772" cy="864000"/>
          </a:xfrm>
        </p:spPr>
        <p:txBody>
          <a:bodyPr lIns="0" tIns="0" rIns="0" bIns="0" anchor="b">
            <a:noAutofit/>
          </a:bodyPr>
          <a:lstStyle>
            <a:lvl1pPr algn="l">
              <a:defRPr sz="5000" b="1">
                <a:solidFill>
                  <a:schemeClr val="bg1"/>
                </a:solidFill>
                <a:latin typeface="RijksoverheidSerif" panose="02000506060000020004"/>
              </a:defRPr>
            </a:lvl1pPr>
          </a:lstStyle>
          <a:p>
            <a:r>
              <a:rPr lang="nl-NL"/>
              <a:t>Klik om de stijl te bewerken</a:t>
            </a:r>
            <a:endParaRPr lang="en-GB" dirty="0"/>
          </a:p>
        </p:txBody>
      </p:sp>
      <p:sp>
        <p:nvSpPr>
          <p:cNvPr id="3" name="Ondertitel 2"/>
          <p:cNvSpPr>
            <a:spLocks noGrp="1"/>
          </p:cNvSpPr>
          <p:nvPr>
            <p:ph type="subTitle" idx="1"/>
          </p:nvPr>
        </p:nvSpPr>
        <p:spPr>
          <a:xfrm>
            <a:off x="684000" y="6030000"/>
            <a:ext cx="8741884" cy="3708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GB" dirty="0"/>
          </a:p>
        </p:txBody>
      </p:sp>
      <p:sp>
        <p:nvSpPr>
          <p:cNvPr id="6" name="Tijdelijke aanduiding voor datum 3">
            <a:extLst>
              <a:ext uri="{FF2B5EF4-FFF2-40B4-BE49-F238E27FC236}">
                <a16:creationId xmlns:a16="http://schemas.microsoft.com/office/drawing/2014/main" id="{F6B634C7-22CD-4259-9688-07759E7DACD1}"/>
              </a:ext>
            </a:extLst>
          </p:cNvPr>
          <p:cNvSpPr>
            <a:spLocks noGrp="1"/>
          </p:cNvSpPr>
          <p:nvPr>
            <p:ph type="dt" sz="half" idx="10"/>
          </p:nvPr>
        </p:nvSpPr>
        <p:spPr/>
        <p:txBody>
          <a:bodyPr/>
          <a:lstStyle>
            <a:lvl1pPr>
              <a:defRPr/>
            </a:lvl1pPr>
          </a:lstStyle>
          <a:p>
            <a:pPr>
              <a:defRPr/>
            </a:pPr>
            <a:fld id="{07905948-C031-49C0-B8DA-B4DACC39B71B}" type="datetimeFigureOut">
              <a:rPr lang="en-GB"/>
              <a:pPr>
                <a:defRPr/>
              </a:pPr>
              <a:t>15/06/2022</a:t>
            </a:fld>
            <a:endParaRPr lang="en-GB"/>
          </a:p>
        </p:txBody>
      </p:sp>
      <p:sp>
        <p:nvSpPr>
          <p:cNvPr id="7" name="Tijdelijke aanduiding voor voettekst 4">
            <a:extLst>
              <a:ext uri="{FF2B5EF4-FFF2-40B4-BE49-F238E27FC236}">
                <a16:creationId xmlns:a16="http://schemas.microsoft.com/office/drawing/2014/main" id="{273E3BDF-A744-476A-8126-6A87BEBBB2A8}"/>
              </a:ext>
            </a:extLst>
          </p:cNvPr>
          <p:cNvSpPr>
            <a:spLocks noGrp="1"/>
          </p:cNvSpPr>
          <p:nvPr>
            <p:ph type="ftr" sz="quarter" idx="11"/>
          </p:nvPr>
        </p:nvSpPr>
        <p:spPr/>
        <p:txBody>
          <a:bodyPr/>
          <a:lstStyle>
            <a:lvl1pPr>
              <a:defRPr/>
            </a:lvl1pPr>
          </a:lstStyle>
          <a:p>
            <a:pPr>
              <a:defRPr/>
            </a:pPr>
            <a:endParaRPr lang="en-GB"/>
          </a:p>
        </p:txBody>
      </p:sp>
      <p:sp>
        <p:nvSpPr>
          <p:cNvPr id="8" name="Tijdelijke aanduiding voor dianummer 5">
            <a:extLst>
              <a:ext uri="{FF2B5EF4-FFF2-40B4-BE49-F238E27FC236}">
                <a16:creationId xmlns:a16="http://schemas.microsoft.com/office/drawing/2014/main" id="{D39CB41C-9238-4B0B-A7D7-AAB1257AF75C}"/>
              </a:ext>
            </a:extLst>
          </p:cNvPr>
          <p:cNvSpPr>
            <a:spLocks noGrp="1"/>
          </p:cNvSpPr>
          <p:nvPr>
            <p:ph type="sldNum" sz="quarter" idx="12"/>
          </p:nvPr>
        </p:nvSpPr>
        <p:spPr/>
        <p:txBody>
          <a:bodyPr/>
          <a:lstStyle>
            <a:lvl1pPr>
              <a:defRPr/>
            </a:lvl1pPr>
          </a:lstStyle>
          <a:p>
            <a:pPr>
              <a:defRPr/>
            </a:pPr>
            <a:fld id="{3E006C76-024D-4039-8DEB-4F4C6FD10FBE}" type="slidenum">
              <a:rPr lang="en-GB" altLang="nl-NL"/>
              <a:pPr>
                <a:defRPr/>
              </a:pPr>
              <a:t>‹nr.›</a:t>
            </a:fld>
            <a:endParaRPr lang="en-GB" altLang="nl-NL"/>
          </a:p>
        </p:txBody>
      </p:sp>
    </p:spTree>
    <p:extLst>
      <p:ext uri="{BB962C8B-B14F-4D97-AF65-F5344CB8AC3E}">
        <p14:creationId xmlns:p14="http://schemas.microsoft.com/office/powerpoint/2010/main" val="3996343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kolom_Links_Roo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A9C34CF-1442-4C49-9981-418A13552853}"/>
              </a:ext>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6" name="Afbeelding 7">
            <a:extLst>
              <a:ext uri="{FF2B5EF4-FFF2-40B4-BE49-F238E27FC236}">
                <a16:creationId xmlns:a16="http://schemas.microsoft.com/office/drawing/2014/main" id="{1BCFC121-20DF-4467-B05F-B36E3EFF7E3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93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8">
            <a:extLst>
              <a:ext uri="{FF2B5EF4-FFF2-40B4-BE49-F238E27FC236}">
                <a16:creationId xmlns:a16="http://schemas.microsoft.com/office/drawing/2014/main" id="{3482BBE9-F766-40BC-A52A-B20C7BD66C5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a:extLst>
              <a:ext uri="{FF2B5EF4-FFF2-40B4-BE49-F238E27FC236}">
                <a16:creationId xmlns:a16="http://schemas.microsoft.com/office/drawing/2014/main" id="{00CD6F28-3EEB-41FA-BA9F-473D278A83BE}"/>
              </a:ext>
            </a:extLst>
          </p:cNvPr>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4789344" cy="3346307"/>
          </a:xfrm>
        </p:spPr>
        <p:txBody>
          <a:bodyPr>
            <a:normAutofit/>
          </a:bodyPr>
          <a:lstStyle>
            <a:lvl1pPr marL="0" indent="0">
              <a:buNone/>
              <a:defRPr sz="1500"/>
            </a:lvl1pPr>
            <a:lvl2pPr marL="0" indent="0">
              <a:buNone/>
              <a:defRPr sz="1500"/>
            </a:lvl2pPr>
            <a:lvl3pPr marL="0" indent="0">
              <a:buNone/>
              <a:defRPr sz="1500"/>
            </a:lvl3pPr>
            <a:lvl4pPr marL="0" indent="0">
              <a:buNone/>
              <a:defRPr sz="1500"/>
            </a:lvl4pPr>
            <a:lvl5pPr marL="0" indent="0">
              <a:buNone/>
              <a:defRPr sz="15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9" name="Tijdelijke aanduiding voor datum 6">
            <a:extLst>
              <a:ext uri="{FF2B5EF4-FFF2-40B4-BE49-F238E27FC236}">
                <a16:creationId xmlns:a16="http://schemas.microsoft.com/office/drawing/2014/main" id="{1529CF40-170C-4012-825C-C3BE57818F26}"/>
              </a:ext>
            </a:extLst>
          </p:cNvPr>
          <p:cNvSpPr>
            <a:spLocks noGrp="1"/>
          </p:cNvSpPr>
          <p:nvPr>
            <p:ph type="dt" sz="half" idx="10"/>
          </p:nvPr>
        </p:nvSpPr>
        <p:spPr/>
        <p:txBody>
          <a:bodyPr/>
          <a:lstStyle>
            <a:lvl1pPr>
              <a:defRPr/>
            </a:lvl1pPr>
          </a:lstStyle>
          <a:p>
            <a:pPr>
              <a:defRPr/>
            </a:pPr>
            <a:fld id="{6C72E35E-970A-4209-BF04-B1DADD55C67C}" type="datetimeFigureOut">
              <a:rPr lang="en-GB"/>
              <a:pPr>
                <a:defRPr/>
              </a:pPr>
              <a:t>15/06/2022</a:t>
            </a:fld>
            <a:endParaRPr lang="en-GB"/>
          </a:p>
        </p:txBody>
      </p:sp>
      <p:sp>
        <p:nvSpPr>
          <p:cNvPr id="10" name="Tijdelijke aanduiding voor voettekst 7">
            <a:extLst>
              <a:ext uri="{FF2B5EF4-FFF2-40B4-BE49-F238E27FC236}">
                <a16:creationId xmlns:a16="http://schemas.microsoft.com/office/drawing/2014/main" id="{AE7AABA6-2661-405A-8707-DF8ACB832539}"/>
              </a:ext>
            </a:extLst>
          </p:cNvPr>
          <p:cNvSpPr>
            <a:spLocks noGrp="1"/>
          </p:cNvSpPr>
          <p:nvPr>
            <p:ph type="ftr" sz="quarter" idx="11"/>
          </p:nvPr>
        </p:nvSpPr>
        <p:spPr/>
        <p:txBody>
          <a:bodyPr/>
          <a:lstStyle>
            <a:lvl1pPr>
              <a:defRPr/>
            </a:lvl1pPr>
          </a:lstStyle>
          <a:p>
            <a:pPr>
              <a:defRPr/>
            </a:pPr>
            <a:endParaRPr lang="en-GB"/>
          </a:p>
        </p:txBody>
      </p:sp>
      <p:sp>
        <p:nvSpPr>
          <p:cNvPr id="11" name="Tijdelijke aanduiding voor dianummer 8">
            <a:extLst>
              <a:ext uri="{FF2B5EF4-FFF2-40B4-BE49-F238E27FC236}">
                <a16:creationId xmlns:a16="http://schemas.microsoft.com/office/drawing/2014/main" id="{8B1C96A4-56EF-40D3-B19A-8789BA00164F}"/>
              </a:ext>
            </a:extLst>
          </p:cNvPr>
          <p:cNvSpPr>
            <a:spLocks noGrp="1"/>
          </p:cNvSpPr>
          <p:nvPr>
            <p:ph type="sldNum" sz="quarter" idx="12"/>
          </p:nvPr>
        </p:nvSpPr>
        <p:spPr/>
        <p:txBody>
          <a:bodyPr/>
          <a:lstStyle>
            <a:lvl1pPr>
              <a:defRPr/>
            </a:lvl1pPr>
          </a:lstStyle>
          <a:p>
            <a:pPr>
              <a:defRPr/>
            </a:pPr>
            <a:fld id="{CB61744B-0854-4258-B398-6A1B51D44384}" type="slidenum">
              <a:rPr lang="en-GB" altLang="nl-NL"/>
              <a:pPr>
                <a:defRPr/>
              </a:pPr>
              <a:t>‹nr.›</a:t>
            </a:fld>
            <a:endParaRPr lang="en-GB" altLang="nl-NL"/>
          </a:p>
        </p:txBody>
      </p:sp>
    </p:spTree>
    <p:extLst>
      <p:ext uri="{BB962C8B-B14F-4D97-AF65-F5344CB8AC3E}">
        <p14:creationId xmlns:p14="http://schemas.microsoft.com/office/powerpoint/2010/main" val="280620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koloms_Links_Roo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3FB732B0-C538-45B8-8AAE-090F29D9DEF6}"/>
              </a:ext>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6" name="Afbeelding 7">
            <a:extLst>
              <a:ext uri="{FF2B5EF4-FFF2-40B4-BE49-F238E27FC236}">
                <a16:creationId xmlns:a16="http://schemas.microsoft.com/office/drawing/2014/main" id="{0032274B-0119-430F-9AF8-155DD445E53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93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8">
            <a:extLst>
              <a:ext uri="{FF2B5EF4-FFF2-40B4-BE49-F238E27FC236}">
                <a16:creationId xmlns:a16="http://schemas.microsoft.com/office/drawing/2014/main" id="{E9CF80A0-BAC5-4284-8CC2-974FBA84A77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a:extLst>
              <a:ext uri="{FF2B5EF4-FFF2-40B4-BE49-F238E27FC236}">
                <a16:creationId xmlns:a16="http://schemas.microsoft.com/office/drawing/2014/main" id="{D7692598-D7B0-4A4A-B357-021629EEE616}"/>
              </a:ext>
            </a:extLst>
          </p:cNvPr>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4789344" cy="3346307"/>
          </a:xfrm>
        </p:spPr>
        <p:txBody>
          <a:bodyPr>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9" name="Tijdelijke aanduiding voor datum 6">
            <a:extLst>
              <a:ext uri="{FF2B5EF4-FFF2-40B4-BE49-F238E27FC236}">
                <a16:creationId xmlns:a16="http://schemas.microsoft.com/office/drawing/2014/main" id="{B1E02E14-AF02-44B2-8EED-832078B5F5FC}"/>
              </a:ext>
            </a:extLst>
          </p:cNvPr>
          <p:cNvSpPr>
            <a:spLocks noGrp="1"/>
          </p:cNvSpPr>
          <p:nvPr>
            <p:ph type="dt" sz="half" idx="10"/>
          </p:nvPr>
        </p:nvSpPr>
        <p:spPr/>
        <p:txBody>
          <a:bodyPr/>
          <a:lstStyle>
            <a:lvl1pPr>
              <a:defRPr/>
            </a:lvl1pPr>
          </a:lstStyle>
          <a:p>
            <a:pPr>
              <a:defRPr/>
            </a:pPr>
            <a:fld id="{470960A2-9AC2-4A86-AD7D-9444490644AB}" type="datetimeFigureOut">
              <a:rPr lang="en-GB"/>
              <a:pPr>
                <a:defRPr/>
              </a:pPr>
              <a:t>15/06/2022</a:t>
            </a:fld>
            <a:endParaRPr lang="en-GB"/>
          </a:p>
        </p:txBody>
      </p:sp>
      <p:sp>
        <p:nvSpPr>
          <p:cNvPr id="10" name="Tijdelijke aanduiding voor voettekst 7">
            <a:extLst>
              <a:ext uri="{FF2B5EF4-FFF2-40B4-BE49-F238E27FC236}">
                <a16:creationId xmlns:a16="http://schemas.microsoft.com/office/drawing/2014/main" id="{BE376498-681C-445B-A8C4-2876031B3EB7}"/>
              </a:ext>
            </a:extLst>
          </p:cNvPr>
          <p:cNvSpPr>
            <a:spLocks noGrp="1"/>
          </p:cNvSpPr>
          <p:nvPr>
            <p:ph type="ftr" sz="quarter" idx="11"/>
          </p:nvPr>
        </p:nvSpPr>
        <p:spPr/>
        <p:txBody>
          <a:bodyPr/>
          <a:lstStyle>
            <a:lvl1pPr>
              <a:defRPr/>
            </a:lvl1pPr>
          </a:lstStyle>
          <a:p>
            <a:pPr>
              <a:defRPr/>
            </a:pPr>
            <a:endParaRPr lang="en-GB"/>
          </a:p>
        </p:txBody>
      </p:sp>
      <p:sp>
        <p:nvSpPr>
          <p:cNvPr id="11" name="Tijdelijke aanduiding voor dianummer 8">
            <a:extLst>
              <a:ext uri="{FF2B5EF4-FFF2-40B4-BE49-F238E27FC236}">
                <a16:creationId xmlns:a16="http://schemas.microsoft.com/office/drawing/2014/main" id="{31EC25C9-3D51-4360-8FD6-4BC482ED7A64}"/>
              </a:ext>
            </a:extLst>
          </p:cNvPr>
          <p:cNvSpPr>
            <a:spLocks noGrp="1"/>
          </p:cNvSpPr>
          <p:nvPr>
            <p:ph type="sldNum" sz="quarter" idx="12"/>
          </p:nvPr>
        </p:nvSpPr>
        <p:spPr/>
        <p:txBody>
          <a:bodyPr/>
          <a:lstStyle>
            <a:lvl1pPr>
              <a:defRPr/>
            </a:lvl1pPr>
          </a:lstStyle>
          <a:p>
            <a:pPr>
              <a:defRPr/>
            </a:pPr>
            <a:fld id="{D3C1D10C-C93E-4E32-A82E-92570139AD96}" type="slidenum">
              <a:rPr lang="en-GB" altLang="nl-NL"/>
              <a:pPr>
                <a:defRPr/>
              </a:pPr>
              <a:t>‹nr.›</a:t>
            </a:fld>
            <a:endParaRPr lang="en-GB" altLang="nl-NL"/>
          </a:p>
        </p:txBody>
      </p:sp>
    </p:spTree>
    <p:extLst>
      <p:ext uri="{BB962C8B-B14F-4D97-AF65-F5344CB8AC3E}">
        <p14:creationId xmlns:p14="http://schemas.microsoft.com/office/powerpoint/2010/main" val="2203372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koloms_Opsom_Roo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98BA6D9-9F3A-4A10-84BE-39E0C23298CA}"/>
              </a:ext>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6" name="Afbeelding 7">
            <a:extLst>
              <a:ext uri="{FF2B5EF4-FFF2-40B4-BE49-F238E27FC236}">
                <a16:creationId xmlns:a16="http://schemas.microsoft.com/office/drawing/2014/main" id="{395F9EB3-A9B6-446B-9942-27156E25197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93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8">
            <a:extLst>
              <a:ext uri="{FF2B5EF4-FFF2-40B4-BE49-F238E27FC236}">
                <a16:creationId xmlns:a16="http://schemas.microsoft.com/office/drawing/2014/main" id="{17FC6488-7A91-4767-9F8A-851AF902835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a:extLst>
              <a:ext uri="{FF2B5EF4-FFF2-40B4-BE49-F238E27FC236}">
                <a16:creationId xmlns:a16="http://schemas.microsoft.com/office/drawing/2014/main" id="{974C22FD-1902-4BFA-BA06-5E65CD5200B6}"/>
              </a:ext>
            </a:extLst>
          </p:cNvPr>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4789344" cy="3346307"/>
          </a:xfrm>
        </p:spPr>
        <p:txBody>
          <a:bodyPr numCol="2">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9" name="Tijdelijke aanduiding voor datum 6">
            <a:extLst>
              <a:ext uri="{FF2B5EF4-FFF2-40B4-BE49-F238E27FC236}">
                <a16:creationId xmlns:a16="http://schemas.microsoft.com/office/drawing/2014/main" id="{FC7095A8-7212-42E5-8805-532E3FED1F93}"/>
              </a:ext>
            </a:extLst>
          </p:cNvPr>
          <p:cNvSpPr>
            <a:spLocks noGrp="1"/>
          </p:cNvSpPr>
          <p:nvPr>
            <p:ph type="dt" sz="half" idx="10"/>
          </p:nvPr>
        </p:nvSpPr>
        <p:spPr/>
        <p:txBody>
          <a:bodyPr/>
          <a:lstStyle>
            <a:lvl1pPr>
              <a:defRPr/>
            </a:lvl1pPr>
          </a:lstStyle>
          <a:p>
            <a:pPr>
              <a:defRPr/>
            </a:pPr>
            <a:fld id="{1704FF51-E5D9-47DA-89F1-1B7D7732C878}" type="datetimeFigureOut">
              <a:rPr lang="en-GB"/>
              <a:pPr>
                <a:defRPr/>
              </a:pPr>
              <a:t>15/06/2022</a:t>
            </a:fld>
            <a:endParaRPr lang="en-GB"/>
          </a:p>
        </p:txBody>
      </p:sp>
      <p:sp>
        <p:nvSpPr>
          <p:cNvPr id="10" name="Tijdelijke aanduiding voor voettekst 7">
            <a:extLst>
              <a:ext uri="{FF2B5EF4-FFF2-40B4-BE49-F238E27FC236}">
                <a16:creationId xmlns:a16="http://schemas.microsoft.com/office/drawing/2014/main" id="{90F9DE28-432D-4F52-B9C3-B875C3FEE38E}"/>
              </a:ext>
            </a:extLst>
          </p:cNvPr>
          <p:cNvSpPr>
            <a:spLocks noGrp="1"/>
          </p:cNvSpPr>
          <p:nvPr>
            <p:ph type="ftr" sz="quarter" idx="11"/>
          </p:nvPr>
        </p:nvSpPr>
        <p:spPr/>
        <p:txBody>
          <a:bodyPr/>
          <a:lstStyle>
            <a:lvl1pPr>
              <a:defRPr/>
            </a:lvl1pPr>
          </a:lstStyle>
          <a:p>
            <a:pPr>
              <a:defRPr/>
            </a:pPr>
            <a:endParaRPr lang="en-GB"/>
          </a:p>
        </p:txBody>
      </p:sp>
      <p:sp>
        <p:nvSpPr>
          <p:cNvPr id="11" name="Tijdelijke aanduiding voor dianummer 8">
            <a:extLst>
              <a:ext uri="{FF2B5EF4-FFF2-40B4-BE49-F238E27FC236}">
                <a16:creationId xmlns:a16="http://schemas.microsoft.com/office/drawing/2014/main" id="{65CDCB38-7173-421B-8628-F0B42CFEA634}"/>
              </a:ext>
            </a:extLst>
          </p:cNvPr>
          <p:cNvSpPr>
            <a:spLocks noGrp="1"/>
          </p:cNvSpPr>
          <p:nvPr>
            <p:ph type="sldNum" sz="quarter" idx="12"/>
          </p:nvPr>
        </p:nvSpPr>
        <p:spPr/>
        <p:txBody>
          <a:bodyPr/>
          <a:lstStyle>
            <a:lvl1pPr>
              <a:defRPr/>
            </a:lvl1pPr>
          </a:lstStyle>
          <a:p>
            <a:pPr>
              <a:defRPr/>
            </a:pPr>
            <a:fld id="{87D67209-D052-46EB-A54B-3C50B2F0D031}" type="slidenum">
              <a:rPr lang="en-GB" altLang="nl-NL"/>
              <a:pPr>
                <a:defRPr/>
              </a:pPr>
              <a:t>‹nr.›</a:t>
            </a:fld>
            <a:endParaRPr lang="en-GB" altLang="nl-NL"/>
          </a:p>
        </p:txBody>
      </p:sp>
    </p:spTree>
    <p:extLst>
      <p:ext uri="{BB962C8B-B14F-4D97-AF65-F5344CB8AC3E}">
        <p14:creationId xmlns:p14="http://schemas.microsoft.com/office/powerpoint/2010/main" val="614435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Universeel_Rood">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68C405CE-B5B9-4384-B6BA-9779B89AED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a:extLst>
              <a:ext uri="{FF2B5EF4-FFF2-40B4-BE49-F238E27FC236}">
                <a16:creationId xmlns:a16="http://schemas.microsoft.com/office/drawing/2014/main" id="{1DCCFDA1-B374-4B36-A42A-1766975C511E}"/>
              </a:ext>
            </a:extLst>
          </p:cNvPr>
          <p:cNvSpPr/>
          <p:nvPr userDrawn="1"/>
        </p:nvSpPr>
        <p:spPr>
          <a:xfrm>
            <a:off x="5773738"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pic>
        <p:nvPicPr>
          <p:cNvPr id="6" name="Afbeelding 8">
            <a:extLst>
              <a:ext uri="{FF2B5EF4-FFF2-40B4-BE49-F238E27FC236}">
                <a16:creationId xmlns:a16="http://schemas.microsoft.com/office/drawing/2014/main" id="{42FFE3E0-EA04-4CDB-9C64-A6BA243EF8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838200" y="1439331"/>
            <a:ext cx="10515600" cy="1151288"/>
          </a:xfrm>
        </p:spPr>
        <p:txBody>
          <a:bodyPr/>
          <a:lstStyle>
            <a:lvl1pPr>
              <a:defRPr>
                <a:solidFill>
                  <a:schemeClr val="accent1"/>
                </a:solidFill>
              </a:defRPr>
            </a:lvl1pPr>
          </a:lstStyle>
          <a:p>
            <a:r>
              <a:rPr lang="nl-NL" dirty="0"/>
              <a:t>Klikken om de titelstijl van het model te bewerken</a:t>
            </a:r>
            <a:endParaRPr lang="en-GB" dirty="0"/>
          </a:p>
        </p:txBody>
      </p:sp>
      <p:sp>
        <p:nvSpPr>
          <p:cNvPr id="3" name="Tijdelijke aanduiding voor inhoud 2"/>
          <p:cNvSpPr>
            <a:spLocks noGrp="1"/>
          </p:cNvSpPr>
          <p:nvPr>
            <p:ph idx="1"/>
          </p:nvPr>
        </p:nvSpPr>
        <p:spPr>
          <a:xfrm>
            <a:off x="838200" y="2725556"/>
            <a:ext cx="10515600" cy="3630794"/>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7" name="Tijdelijke aanduiding voor datum 3">
            <a:extLst>
              <a:ext uri="{FF2B5EF4-FFF2-40B4-BE49-F238E27FC236}">
                <a16:creationId xmlns:a16="http://schemas.microsoft.com/office/drawing/2014/main" id="{189B63A8-AF80-4E6B-87DC-C3B606E0A6D5}"/>
              </a:ext>
            </a:extLst>
          </p:cNvPr>
          <p:cNvSpPr>
            <a:spLocks noGrp="1"/>
          </p:cNvSpPr>
          <p:nvPr>
            <p:ph type="dt" sz="half" idx="10"/>
          </p:nvPr>
        </p:nvSpPr>
        <p:spPr/>
        <p:txBody>
          <a:bodyPr/>
          <a:lstStyle>
            <a:lvl1pPr>
              <a:defRPr/>
            </a:lvl1pPr>
          </a:lstStyle>
          <a:p>
            <a:pPr>
              <a:defRPr/>
            </a:pPr>
            <a:fld id="{619FA825-AACE-4062-8E75-88D994170A6A}" type="datetimeFigureOut">
              <a:rPr lang="en-GB"/>
              <a:pPr>
                <a:defRPr/>
              </a:pPr>
              <a:t>15/06/2022</a:t>
            </a:fld>
            <a:endParaRPr lang="en-GB"/>
          </a:p>
        </p:txBody>
      </p:sp>
      <p:sp>
        <p:nvSpPr>
          <p:cNvPr id="8" name="Tijdelijke aanduiding voor voettekst 4">
            <a:extLst>
              <a:ext uri="{FF2B5EF4-FFF2-40B4-BE49-F238E27FC236}">
                <a16:creationId xmlns:a16="http://schemas.microsoft.com/office/drawing/2014/main" id="{FEF2BB26-5BC9-42E5-9C3B-0631A5E31DE8}"/>
              </a:ext>
            </a:extLst>
          </p:cNvPr>
          <p:cNvSpPr>
            <a:spLocks noGrp="1"/>
          </p:cNvSpPr>
          <p:nvPr>
            <p:ph type="ftr" sz="quarter" idx="11"/>
          </p:nvPr>
        </p:nvSpPr>
        <p:spPr/>
        <p:txBody>
          <a:bodyPr/>
          <a:lstStyle>
            <a:lvl1pPr>
              <a:defRPr/>
            </a:lvl1pPr>
          </a:lstStyle>
          <a:p>
            <a:pPr>
              <a:defRPr/>
            </a:pPr>
            <a:endParaRPr lang="en-GB"/>
          </a:p>
        </p:txBody>
      </p:sp>
      <p:sp>
        <p:nvSpPr>
          <p:cNvPr id="9" name="Tijdelijke aanduiding voor dianummer 5">
            <a:extLst>
              <a:ext uri="{FF2B5EF4-FFF2-40B4-BE49-F238E27FC236}">
                <a16:creationId xmlns:a16="http://schemas.microsoft.com/office/drawing/2014/main" id="{E2FD3D54-6891-45D8-9CA5-ED1CDBD203B1}"/>
              </a:ext>
            </a:extLst>
          </p:cNvPr>
          <p:cNvSpPr>
            <a:spLocks noGrp="1"/>
          </p:cNvSpPr>
          <p:nvPr>
            <p:ph type="sldNum" sz="quarter" idx="12"/>
          </p:nvPr>
        </p:nvSpPr>
        <p:spPr/>
        <p:txBody>
          <a:bodyPr/>
          <a:lstStyle>
            <a:lvl1pPr>
              <a:defRPr/>
            </a:lvl1pPr>
          </a:lstStyle>
          <a:p>
            <a:pPr>
              <a:defRPr/>
            </a:pPr>
            <a:fld id="{26DC9C92-7D02-4028-A074-C8BF517CE2EF}" type="slidenum">
              <a:rPr lang="en-GB" altLang="nl-NL"/>
              <a:pPr>
                <a:defRPr/>
              </a:pPr>
              <a:t>‹nr.›</a:t>
            </a:fld>
            <a:endParaRPr lang="en-GB" altLang="nl-NL"/>
          </a:p>
        </p:txBody>
      </p:sp>
    </p:spTree>
    <p:extLst>
      <p:ext uri="{BB962C8B-B14F-4D97-AF65-F5344CB8AC3E}">
        <p14:creationId xmlns:p14="http://schemas.microsoft.com/office/powerpoint/2010/main" val="3599599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koloms_Breed_Opsom_Roo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3D8AB4D6-F056-43C4-B491-6110B494E895}"/>
              </a:ext>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6" name="Afbeelding 7">
            <a:extLst>
              <a:ext uri="{FF2B5EF4-FFF2-40B4-BE49-F238E27FC236}">
                <a16:creationId xmlns:a16="http://schemas.microsoft.com/office/drawing/2014/main" id="{32477080-537C-4735-A494-A62A096982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hoek 6">
            <a:extLst>
              <a:ext uri="{FF2B5EF4-FFF2-40B4-BE49-F238E27FC236}">
                <a16:creationId xmlns:a16="http://schemas.microsoft.com/office/drawing/2014/main" id="{3E78443F-0CF3-4ECB-B447-8D7532BA2AEA}"/>
              </a:ext>
            </a:extLst>
          </p:cNvPr>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pic>
        <p:nvPicPr>
          <p:cNvPr id="8" name="Afbeelding 9">
            <a:extLst>
              <a:ext uri="{FF2B5EF4-FFF2-40B4-BE49-F238E27FC236}">
                <a16:creationId xmlns:a16="http://schemas.microsoft.com/office/drawing/2014/main" id="{DA4D3C6F-92D2-48ED-B9A5-FEDD2D623C2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10230906" cy="3346307"/>
          </a:xfrm>
        </p:spPr>
        <p:txBody>
          <a:bodyPr numCol="2">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9" name="Tijdelijke aanduiding voor datum 6">
            <a:extLst>
              <a:ext uri="{FF2B5EF4-FFF2-40B4-BE49-F238E27FC236}">
                <a16:creationId xmlns:a16="http://schemas.microsoft.com/office/drawing/2014/main" id="{48A99867-3668-4981-ACF3-407B79E3CAD8}"/>
              </a:ext>
            </a:extLst>
          </p:cNvPr>
          <p:cNvSpPr>
            <a:spLocks noGrp="1"/>
          </p:cNvSpPr>
          <p:nvPr>
            <p:ph type="dt" sz="half" idx="10"/>
          </p:nvPr>
        </p:nvSpPr>
        <p:spPr/>
        <p:txBody>
          <a:bodyPr/>
          <a:lstStyle>
            <a:lvl1pPr>
              <a:defRPr/>
            </a:lvl1pPr>
          </a:lstStyle>
          <a:p>
            <a:pPr>
              <a:defRPr/>
            </a:pPr>
            <a:fld id="{41657F37-7E17-403C-BEEA-9550AA4024C0}" type="datetimeFigureOut">
              <a:rPr lang="en-GB"/>
              <a:pPr>
                <a:defRPr/>
              </a:pPr>
              <a:t>15/06/2022</a:t>
            </a:fld>
            <a:endParaRPr lang="en-GB"/>
          </a:p>
        </p:txBody>
      </p:sp>
      <p:sp>
        <p:nvSpPr>
          <p:cNvPr id="10" name="Tijdelijke aanduiding voor voettekst 7">
            <a:extLst>
              <a:ext uri="{FF2B5EF4-FFF2-40B4-BE49-F238E27FC236}">
                <a16:creationId xmlns:a16="http://schemas.microsoft.com/office/drawing/2014/main" id="{DFFFF094-9483-4A3D-9D89-3C40E31D4294}"/>
              </a:ext>
            </a:extLst>
          </p:cNvPr>
          <p:cNvSpPr>
            <a:spLocks noGrp="1"/>
          </p:cNvSpPr>
          <p:nvPr>
            <p:ph type="ftr" sz="quarter" idx="11"/>
          </p:nvPr>
        </p:nvSpPr>
        <p:spPr/>
        <p:txBody>
          <a:bodyPr/>
          <a:lstStyle>
            <a:lvl1pPr>
              <a:defRPr/>
            </a:lvl1pPr>
          </a:lstStyle>
          <a:p>
            <a:pPr>
              <a:defRPr/>
            </a:pPr>
            <a:endParaRPr lang="en-GB"/>
          </a:p>
        </p:txBody>
      </p:sp>
      <p:sp>
        <p:nvSpPr>
          <p:cNvPr id="11" name="Tijdelijke aanduiding voor dianummer 8">
            <a:extLst>
              <a:ext uri="{FF2B5EF4-FFF2-40B4-BE49-F238E27FC236}">
                <a16:creationId xmlns:a16="http://schemas.microsoft.com/office/drawing/2014/main" id="{D53B836D-E9E0-4227-8D46-AB97BC776136}"/>
              </a:ext>
            </a:extLst>
          </p:cNvPr>
          <p:cNvSpPr>
            <a:spLocks noGrp="1"/>
          </p:cNvSpPr>
          <p:nvPr>
            <p:ph type="sldNum" sz="quarter" idx="12"/>
          </p:nvPr>
        </p:nvSpPr>
        <p:spPr/>
        <p:txBody>
          <a:bodyPr/>
          <a:lstStyle>
            <a:lvl1pPr>
              <a:defRPr/>
            </a:lvl1pPr>
          </a:lstStyle>
          <a:p>
            <a:pPr>
              <a:defRPr/>
            </a:pPr>
            <a:fld id="{85E2CDC5-5DC5-4D4F-8AD8-E684AA80FE36}" type="slidenum">
              <a:rPr lang="en-GB" altLang="nl-NL"/>
              <a:pPr>
                <a:defRPr/>
              </a:pPr>
              <a:t>‹nr.›</a:t>
            </a:fld>
            <a:endParaRPr lang="en-GB" altLang="nl-NL"/>
          </a:p>
        </p:txBody>
      </p:sp>
    </p:spTree>
    <p:extLst>
      <p:ext uri="{BB962C8B-B14F-4D97-AF65-F5344CB8AC3E}">
        <p14:creationId xmlns:p14="http://schemas.microsoft.com/office/powerpoint/2010/main" val="1696028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ussenblad_Roo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B853475C-E02B-4FF1-8355-6AE204D5A50B}"/>
              </a:ext>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4" name="Afbeelding 7">
            <a:extLst>
              <a:ext uri="{FF2B5EF4-FFF2-40B4-BE49-F238E27FC236}">
                <a16:creationId xmlns:a16="http://schemas.microsoft.com/office/drawing/2014/main" id="{D34F5563-C1C7-4BCD-ACEB-1B78C7C88DC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14D7D101-9663-4574-8BE9-5F2924D94A0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88" y="-3175"/>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a:extLst>
              <a:ext uri="{FF2B5EF4-FFF2-40B4-BE49-F238E27FC236}">
                <a16:creationId xmlns:a16="http://schemas.microsoft.com/office/drawing/2014/main" id="{12E2882A-0747-4629-A4C8-442E269BBE40}"/>
              </a:ext>
            </a:extLst>
          </p:cNvPr>
          <p:cNvSpPr/>
          <p:nvPr userDrawn="1"/>
        </p:nvSpPr>
        <p:spPr>
          <a:xfrm>
            <a:off x="5773738" y="6554788"/>
            <a:ext cx="647700" cy="3175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1795937" y="1926000"/>
            <a:ext cx="3146125" cy="1176932"/>
          </a:xfrm>
        </p:spPr>
        <p:txBody>
          <a:bodyPr>
            <a:normAutofit/>
          </a:bodyPr>
          <a:lstStyle>
            <a:lvl1pPr>
              <a:defRPr sz="3200" i="1">
                <a:solidFill>
                  <a:schemeClr val="accent1"/>
                </a:solidFill>
              </a:defRPr>
            </a:lvl1pPr>
          </a:lstStyle>
          <a:p>
            <a:r>
              <a:rPr lang="nl-NL" dirty="0"/>
              <a:t>Klikken om de titelstijl van het model te bewerken</a:t>
            </a:r>
            <a:endParaRPr lang="en-GB" dirty="0"/>
          </a:p>
        </p:txBody>
      </p:sp>
      <p:sp>
        <p:nvSpPr>
          <p:cNvPr id="7" name="Tijdelijke aanduiding voor datum 6">
            <a:extLst>
              <a:ext uri="{FF2B5EF4-FFF2-40B4-BE49-F238E27FC236}">
                <a16:creationId xmlns:a16="http://schemas.microsoft.com/office/drawing/2014/main" id="{123BD511-12AA-4B73-99FF-8401C9329395}"/>
              </a:ext>
            </a:extLst>
          </p:cNvPr>
          <p:cNvSpPr>
            <a:spLocks noGrp="1"/>
          </p:cNvSpPr>
          <p:nvPr>
            <p:ph type="dt" sz="half" idx="10"/>
          </p:nvPr>
        </p:nvSpPr>
        <p:spPr/>
        <p:txBody>
          <a:bodyPr/>
          <a:lstStyle>
            <a:lvl1pPr>
              <a:defRPr/>
            </a:lvl1pPr>
          </a:lstStyle>
          <a:p>
            <a:pPr>
              <a:defRPr/>
            </a:pPr>
            <a:fld id="{A7820123-E7A8-4E17-A659-88B562AB5484}" type="datetimeFigureOut">
              <a:rPr lang="en-GB"/>
              <a:pPr>
                <a:defRPr/>
              </a:pPr>
              <a:t>15/06/2022</a:t>
            </a:fld>
            <a:endParaRPr lang="en-GB"/>
          </a:p>
        </p:txBody>
      </p:sp>
      <p:sp>
        <p:nvSpPr>
          <p:cNvPr id="8" name="Tijdelijke aanduiding voor voettekst 7">
            <a:extLst>
              <a:ext uri="{FF2B5EF4-FFF2-40B4-BE49-F238E27FC236}">
                <a16:creationId xmlns:a16="http://schemas.microsoft.com/office/drawing/2014/main" id="{653F408E-F7F6-4615-BE9F-98C8E14AFB68}"/>
              </a:ext>
            </a:extLst>
          </p:cNvPr>
          <p:cNvSpPr>
            <a:spLocks noGrp="1"/>
          </p:cNvSpPr>
          <p:nvPr>
            <p:ph type="ftr" sz="quarter" idx="11"/>
          </p:nvPr>
        </p:nvSpPr>
        <p:spPr/>
        <p:txBody>
          <a:bodyPr/>
          <a:lstStyle>
            <a:lvl1pPr>
              <a:defRPr/>
            </a:lvl1pPr>
          </a:lstStyle>
          <a:p>
            <a:pPr>
              <a:defRPr/>
            </a:pPr>
            <a:endParaRPr lang="en-GB"/>
          </a:p>
        </p:txBody>
      </p:sp>
      <p:sp>
        <p:nvSpPr>
          <p:cNvPr id="9" name="Tijdelijke aanduiding voor dianummer 8">
            <a:extLst>
              <a:ext uri="{FF2B5EF4-FFF2-40B4-BE49-F238E27FC236}">
                <a16:creationId xmlns:a16="http://schemas.microsoft.com/office/drawing/2014/main" id="{FB20AB93-34D1-4E00-89EF-D9FB223EF068}"/>
              </a:ext>
            </a:extLst>
          </p:cNvPr>
          <p:cNvSpPr>
            <a:spLocks noGrp="1"/>
          </p:cNvSpPr>
          <p:nvPr>
            <p:ph type="sldNum" sz="quarter" idx="12"/>
          </p:nvPr>
        </p:nvSpPr>
        <p:spPr/>
        <p:txBody>
          <a:bodyPr/>
          <a:lstStyle>
            <a:lvl1pPr>
              <a:defRPr/>
            </a:lvl1pPr>
          </a:lstStyle>
          <a:p>
            <a:pPr>
              <a:defRPr/>
            </a:pPr>
            <a:fld id="{9167F5D7-5C7B-464A-8727-A17D6559588B}" type="slidenum">
              <a:rPr lang="en-GB" altLang="nl-NL"/>
              <a:pPr>
                <a:defRPr/>
              </a:pPr>
              <a:t>‹nr.›</a:t>
            </a:fld>
            <a:endParaRPr lang="en-GB" altLang="nl-NL"/>
          </a:p>
        </p:txBody>
      </p:sp>
    </p:spTree>
    <p:extLst>
      <p:ext uri="{BB962C8B-B14F-4D97-AF65-F5344CB8AC3E}">
        <p14:creationId xmlns:p14="http://schemas.microsoft.com/office/powerpoint/2010/main" val="4043361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ussenblad_Rood_Wi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D787C37D-1ACF-4506-A9A6-6F9DD0D7B080}"/>
              </a:ext>
            </a:extLst>
          </p:cNvPr>
          <p:cNvSpPr/>
          <p:nvPr userDrawn="1"/>
        </p:nvSpPr>
        <p:spPr>
          <a:xfrm>
            <a:off x="0" y="0"/>
            <a:ext cx="6094413" cy="68564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4" name="Afbeelding 7">
            <a:extLst>
              <a:ext uri="{FF2B5EF4-FFF2-40B4-BE49-F238E27FC236}">
                <a16:creationId xmlns:a16="http://schemas.microsoft.com/office/drawing/2014/main" id="{7F605569-07BB-48B7-9BAB-22A4F9FD2B2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0"/>
            <a:ext cx="12188826"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a:extLst>
              <a:ext uri="{FF2B5EF4-FFF2-40B4-BE49-F238E27FC236}">
                <a16:creationId xmlns:a16="http://schemas.microsoft.com/office/drawing/2014/main" id="{F63FF884-9F31-4C06-81EA-EC9B5682085F}"/>
              </a:ext>
            </a:extLst>
          </p:cNvPr>
          <p:cNvSpPr/>
          <p:nvPr userDrawn="1"/>
        </p:nvSpPr>
        <p:spPr>
          <a:xfrm>
            <a:off x="5773738" y="6545263"/>
            <a:ext cx="647700" cy="3175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pic>
        <p:nvPicPr>
          <p:cNvPr id="6" name="Afbeelding 9">
            <a:extLst>
              <a:ext uri="{FF2B5EF4-FFF2-40B4-BE49-F238E27FC236}">
                <a16:creationId xmlns:a16="http://schemas.microsoft.com/office/drawing/2014/main" id="{EFDA0E0B-214B-4DC0-8381-8C05DF6996C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76913" y="0"/>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1796400" y="5544000"/>
            <a:ext cx="5295194" cy="827109"/>
          </a:xfrm>
        </p:spPr>
        <p:txBody>
          <a:bodyPr>
            <a:noAutofit/>
          </a:bodyPr>
          <a:lstStyle>
            <a:lvl1pPr>
              <a:defRPr sz="4800" b="1" i="0">
                <a:solidFill>
                  <a:schemeClr val="accent4"/>
                </a:solidFill>
              </a:defRPr>
            </a:lvl1pPr>
          </a:lstStyle>
          <a:p>
            <a:r>
              <a:rPr lang="nl-NL" dirty="0"/>
              <a:t>Klikken om de titelstijl van het model te bewerken</a:t>
            </a:r>
            <a:endParaRPr lang="en-GB" dirty="0"/>
          </a:p>
        </p:txBody>
      </p:sp>
      <p:sp>
        <p:nvSpPr>
          <p:cNvPr id="7" name="Tijdelijke aanduiding voor datum 6">
            <a:extLst>
              <a:ext uri="{FF2B5EF4-FFF2-40B4-BE49-F238E27FC236}">
                <a16:creationId xmlns:a16="http://schemas.microsoft.com/office/drawing/2014/main" id="{5A91A826-360B-4641-84C6-5CEFC8E46FD6}"/>
              </a:ext>
            </a:extLst>
          </p:cNvPr>
          <p:cNvSpPr>
            <a:spLocks noGrp="1"/>
          </p:cNvSpPr>
          <p:nvPr>
            <p:ph type="dt" sz="half" idx="10"/>
          </p:nvPr>
        </p:nvSpPr>
        <p:spPr/>
        <p:txBody>
          <a:bodyPr/>
          <a:lstStyle>
            <a:lvl1pPr>
              <a:defRPr/>
            </a:lvl1pPr>
          </a:lstStyle>
          <a:p>
            <a:pPr>
              <a:defRPr/>
            </a:pPr>
            <a:fld id="{2401B986-E7FC-4E16-8E1A-9458F4E53C15}" type="datetimeFigureOut">
              <a:rPr lang="en-GB"/>
              <a:pPr>
                <a:defRPr/>
              </a:pPr>
              <a:t>15/06/2022</a:t>
            </a:fld>
            <a:endParaRPr lang="en-GB"/>
          </a:p>
        </p:txBody>
      </p:sp>
      <p:sp>
        <p:nvSpPr>
          <p:cNvPr id="8" name="Tijdelijke aanduiding voor voettekst 7">
            <a:extLst>
              <a:ext uri="{FF2B5EF4-FFF2-40B4-BE49-F238E27FC236}">
                <a16:creationId xmlns:a16="http://schemas.microsoft.com/office/drawing/2014/main" id="{D7E97441-CD84-4EE2-9E02-32A2F883DE6C}"/>
              </a:ext>
            </a:extLst>
          </p:cNvPr>
          <p:cNvSpPr>
            <a:spLocks noGrp="1"/>
          </p:cNvSpPr>
          <p:nvPr>
            <p:ph type="ftr" sz="quarter" idx="11"/>
          </p:nvPr>
        </p:nvSpPr>
        <p:spPr/>
        <p:txBody>
          <a:bodyPr/>
          <a:lstStyle>
            <a:lvl1pPr>
              <a:defRPr/>
            </a:lvl1pPr>
          </a:lstStyle>
          <a:p>
            <a:pPr>
              <a:defRPr/>
            </a:pPr>
            <a:endParaRPr lang="en-GB"/>
          </a:p>
        </p:txBody>
      </p:sp>
      <p:sp>
        <p:nvSpPr>
          <p:cNvPr id="9" name="Tijdelijke aanduiding voor dianummer 8">
            <a:extLst>
              <a:ext uri="{FF2B5EF4-FFF2-40B4-BE49-F238E27FC236}">
                <a16:creationId xmlns:a16="http://schemas.microsoft.com/office/drawing/2014/main" id="{47FA97C5-E122-46C9-A8E1-4F78E65EFCA3}"/>
              </a:ext>
            </a:extLst>
          </p:cNvPr>
          <p:cNvSpPr>
            <a:spLocks noGrp="1"/>
          </p:cNvSpPr>
          <p:nvPr>
            <p:ph type="sldNum" sz="quarter" idx="12"/>
          </p:nvPr>
        </p:nvSpPr>
        <p:spPr/>
        <p:txBody>
          <a:bodyPr/>
          <a:lstStyle>
            <a:lvl1pPr>
              <a:defRPr/>
            </a:lvl1pPr>
          </a:lstStyle>
          <a:p>
            <a:pPr>
              <a:defRPr/>
            </a:pPr>
            <a:fld id="{BBDB01CA-0A5F-425F-8640-2EDC233FDE64}" type="slidenum">
              <a:rPr lang="en-GB" altLang="nl-NL"/>
              <a:pPr>
                <a:defRPr/>
              </a:pPr>
              <a:t>‹nr.›</a:t>
            </a:fld>
            <a:endParaRPr lang="en-GB" altLang="nl-NL"/>
          </a:p>
        </p:txBody>
      </p:sp>
    </p:spTree>
    <p:extLst>
      <p:ext uri="{BB962C8B-B14F-4D97-AF65-F5344CB8AC3E}">
        <p14:creationId xmlns:p14="http://schemas.microsoft.com/office/powerpoint/2010/main" val="1208974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ussenblad_Zonder boo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BDE5C363-9B85-4BAC-BDFB-57E2DBE7C7C3}"/>
              </a:ext>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4" name="Afbeelding 7">
            <a:extLst>
              <a:ext uri="{FF2B5EF4-FFF2-40B4-BE49-F238E27FC236}">
                <a16:creationId xmlns:a16="http://schemas.microsoft.com/office/drawing/2014/main" id="{EBAE86B1-45FF-4198-9C81-8EEBD09691C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a:extLst>
              <a:ext uri="{FF2B5EF4-FFF2-40B4-BE49-F238E27FC236}">
                <a16:creationId xmlns:a16="http://schemas.microsoft.com/office/drawing/2014/main" id="{72368203-4FED-4850-B29B-97956E28DD9B}"/>
              </a:ext>
            </a:extLst>
          </p:cNvPr>
          <p:cNvSpPr/>
          <p:nvPr userDrawn="1"/>
        </p:nvSpPr>
        <p:spPr>
          <a:xfrm>
            <a:off x="5773738" y="6554788"/>
            <a:ext cx="647700" cy="3175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1795937" y="1926000"/>
            <a:ext cx="3146125" cy="1176932"/>
          </a:xfrm>
        </p:spPr>
        <p:txBody>
          <a:bodyPr>
            <a:normAutofit/>
          </a:bodyPr>
          <a:lstStyle>
            <a:lvl1pPr>
              <a:defRPr sz="3200" i="1">
                <a:solidFill>
                  <a:schemeClr val="accent1"/>
                </a:solidFill>
              </a:defRPr>
            </a:lvl1pPr>
          </a:lstStyle>
          <a:p>
            <a:r>
              <a:rPr lang="nl-NL"/>
              <a:t>Klik om de stijl te bewerken</a:t>
            </a:r>
            <a:endParaRPr lang="en-GB" dirty="0"/>
          </a:p>
        </p:txBody>
      </p:sp>
      <p:sp>
        <p:nvSpPr>
          <p:cNvPr id="6" name="Tijdelijke aanduiding voor datum 6">
            <a:extLst>
              <a:ext uri="{FF2B5EF4-FFF2-40B4-BE49-F238E27FC236}">
                <a16:creationId xmlns:a16="http://schemas.microsoft.com/office/drawing/2014/main" id="{7490239A-AE5C-4315-B811-0B6965947339}"/>
              </a:ext>
            </a:extLst>
          </p:cNvPr>
          <p:cNvSpPr>
            <a:spLocks noGrp="1"/>
          </p:cNvSpPr>
          <p:nvPr>
            <p:ph type="dt" sz="half" idx="10"/>
          </p:nvPr>
        </p:nvSpPr>
        <p:spPr/>
        <p:txBody>
          <a:bodyPr/>
          <a:lstStyle>
            <a:lvl1pPr>
              <a:defRPr/>
            </a:lvl1pPr>
          </a:lstStyle>
          <a:p>
            <a:pPr>
              <a:defRPr/>
            </a:pPr>
            <a:fld id="{80852FB3-DA4E-48C2-909A-D0F14DBD3A82}" type="datetimeFigureOut">
              <a:rPr lang="en-GB"/>
              <a:pPr>
                <a:defRPr/>
              </a:pPr>
              <a:t>15/06/2022</a:t>
            </a:fld>
            <a:endParaRPr lang="en-GB"/>
          </a:p>
        </p:txBody>
      </p:sp>
      <p:sp>
        <p:nvSpPr>
          <p:cNvPr id="7" name="Tijdelijke aanduiding voor voettekst 7">
            <a:extLst>
              <a:ext uri="{FF2B5EF4-FFF2-40B4-BE49-F238E27FC236}">
                <a16:creationId xmlns:a16="http://schemas.microsoft.com/office/drawing/2014/main" id="{AA95437A-1B38-44DE-9D5F-35C8F828B20E}"/>
              </a:ext>
            </a:extLst>
          </p:cNvPr>
          <p:cNvSpPr>
            <a:spLocks noGrp="1"/>
          </p:cNvSpPr>
          <p:nvPr>
            <p:ph type="ftr" sz="quarter" idx="11"/>
          </p:nvPr>
        </p:nvSpPr>
        <p:spPr/>
        <p:txBody>
          <a:bodyPr/>
          <a:lstStyle>
            <a:lvl1pPr>
              <a:defRPr/>
            </a:lvl1pPr>
          </a:lstStyle>
          <a:p>
            <a:pPr>
              <a:defRPr/>
            </a:pPr>
            <a:endParaRPr lang="en-GB"/>
          </a:p>
        </p:txBody>
      </p:sp>
      <p:sp>
        <p:nvSpPr>
          <p:cNvPr id="8" name="Tijdelijke aanduiding voor dianummer 8">
            <a:extLst>
              <a:ext uri="{FF2B5EF4-FFF2-40B4-BE49-F238E27FC236}">
                <a16:creationId xmlns:a16="http://schemas.microsoft.com/office/drawing/2014/main" id="{AE960996-6804-4D52-A557-5E689032AB33}"/>
              </a:ext>
            </a:extLst>
          </p:cNvPr>
          <p:cNvSpPr>
            <a:spLocks noGrp="1"/>
          </p:cNvSpPr>
          <p:nvPr>
            <p:ph type="sldNum" sz="quarter" idx="12"/>
          </p:nvPr>
        </p:nvSpPr>
        <p:spPr/>
        <p:txBody>
          <a:bodyPr/>
          <a:lstStyle>
            <a:lvl1pPr>
              <a:defRPr/>
            </a:lvl1pPr>
          </a:lstStyle>
          <a:p>
            <a:pPr>
              <a:defRPr/>
            </a:pPr>
            <a:fld id="{47FBA389-6DFF-4F60-B3C5-26DCE1753987}" type="slidenum">
              <a:rPr lang="en-GB" altLang="nl-NL"/>
              <a:pPr>
                <a:defRPr/>
              </a:pPr>
              <a:t>‹nr.›</a:t>
            </a:fld>
            <a:endParaRPr lang="en-GB" altLang="nl-NL"/>
          </a:p>
        </p:txBody>
      </p:sp>
    </p:spTree>
    <p:extLst>
      <p:ext uri="{BB962C8B-B14F-4D97-AF65-F5344CB8AC3E}">
        <p14:creationId xmlns:p14="http://schemas.microsoft.com/office/powerpoint/2010/main" val="196614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ind Rood-Wit logo">
    <p:spTree>
      <p:nvGrpSpPr>
        <p:cNvPr id="1" name=""/>
        <p:cNvGrpSpPr/>
        <p:nvPr/>
      </p:nvGrpSpPr>
      <p:grpSpPr>
        <a:xfrm>
          <a:off x="0" y="0"/>
          <a:ext cx="0" cy="0"/>
          <a:chOff x="0" y="0"/>
          <a:chExt cx="0" cy="0"/>
        </a:xfrm>
      </p:grpSpPr>
      <p:pic>
        <p:nvPicPr>
          <p:cNvPr id="3" name="Afbeelding 6">
            <a:extLst>
              <a:ext uri="{FF2B5EF4-FFF2-40B4-BE49-F238E27FC236}">
                <a16:creationId xmlns:a16="http://schemas.microsoft.com/office/drawing/2014/main" id="{421EAC1B-A6C9-4E08-807B-DACCBDDE37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7">
            <a:extLst>
              <a:ext uri="{FF2B5EF4-FFF2-40B4-BE49-F238E27FC236}">
                <a16:creationId xmlns:a16="http://schemas.microsoft.com/office/drawing/2014/main" id="{88305F5D-F595-4731-887E-7CCED7753D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0000" y="5400000"/>
            <a:ext cx="6480000" cy="864000"/>
          </a:xfrm>
        </p:spPr>
        <p:txBody>
          <a:bodyPr lIns="0" tIns="0" rIns="0" bIns="0" anchor="b">
            <a:noAutofit/>
          </a:bodyPr>
          <a:lstStyle>
            <a:lvl1pPr algn="l">
              <a:defRPr sz="5000" b="1">
                <a:solidFill>
                  <a:schemeClr val="bg1"/>
                </a:solidFill>
                <a:latin typeface="RijksoverheidSerif" panose="02000506060000020004"/>
              </a:defRPr>
            </a:lvl1pPr>
          </a:lstStyle>
          <a:p>
            <a:r>
              <a:rPr lang="nl-NL"/>
              <a:t>Klik om de stijl te bewerken</a:t>
            </a:r>
            <a:endParaRPr lang="en-GB" dirty="0"/>
          </a:p>
        </p:txBody>
      </p:sp>
      <p:sp>
        <p:nvSpPr>
          <p:cNvPr id="5" name="Tijdelijke aanduiding voor datum 3">
            <a:extLst>
              <a:ext uri="{FF2B5EF4-FFF2-40B4-BE49-F238E27FC236}">
                <a16:creationId xmlns:a16="http://schemas.microsoft.com/office/drawing/2014/main" id="{8666DAF3-9A27-4C97-B377-56EDE8527C3C}"/>
              </a:ext>
            </a:extLst>
          </p:cNvPr>
          <p:cNvSpPr>
            <a:spLocks noGrp="1"/>
          </p:cNvSpPr>
          <p:nvPr>
            <p:ph type="dt" sz="half" idx="10"/>
          </p:nvPr>
        </p:nvSpPr>
        <p:spPr/>
        <p:txBody>
          <a:bodyPr/>
          <a:lstStyle>
            <a:lvl1pPr>
              <a:defRPr/>
            </a:lvl1pPr>
          </a:lstStyle>
          <a:p>
            <a:pPr>
              <a:defRPr/>
            </a:pPr>
            <a:fld id="{0336644C-D978-4E0E-8077-FA3EF8B965D6}" type="datetimeFigureOut">
              <a:rPr lang="en-GB"/>
              <a:pPr>
                <a:defRPr/>
              </a:pPr>
              <a:t>15/06/2022</a:t>
            </a:fld>
            <a:endParaRPr lang="en-GB"/>
          </a:p>
        </p:txBody>
      </p:sp>
      <p:sp>
        <p:nvSpPr>
          <p:cNvPr id="6" name="Tijdelijke aanduiding voor voettekst 4">
            <a:extLst>
              <a:ext uri="{FF2B5EF4-FFF2-40B4-BE49-F238E27FC236}">
                <a16:creationId xmlns:a16="http://schemas.microsoft.com/office/drawing/2014/main" id="{734C9A66-D220-4938-9923-19671372EB6E}"/>
              </a:ext>
            </a:extLst>
          </p:cNvPr>
          <p:cNvSpPr>
            <a:spLocks noGrp="1"/>
          </p:cNvSpPr>
          <p:nvPr>
            <p:ph type="ftr" sz="quarter" idx="11"/>
          </p:nvPr>
        </p:nvSpPr>
        <p:spPr/>
        <p:txBody>
          <a:bodyPr/>
          <a:lstStyle>
            <a:lvl1pPr>
              <a:defRPr/>
            </a:lvl1pPr>
          </a:lstStyle>
          <a:p>
            <a:pPr>
              <a:defRPr/>
            </a:pPr>
            <a:endParaRPr lang="en-GB"/>
          </a:p>
        </p:txBody>
      </p:sp>
      <p:sp>
        <p:nvSpPr>
          <p:cNvPr id="7" name="Tijdelijke aanduiding voor dianummer 5">
            <a:extLst>
              <a:ext uri="{FF2B5EF4-FFF2-40B4-BE49-F238E27FC236}">
                <a16:creationId xmlns:a16="http://schemas.microsoft.com/office/drawing/2014/main" id="{B5A5317F-B416-41F1-91A0-7CD2C09E70C6}"/>
              </a:ext>
            </a:extLst>
          </p:cNvPr>
          <p:cNvSpPr>
            <a:spLocks noGrp="1"/>
          </p:cNvSpPr>
          <p:nvPr>
            <p:ph type="sldNum" sz="quarter" idx="12"/>
          </p:nvPr>
        </p:nvSpPr>
        <p:spPr/>
        <p:txBody>
          <a:bodyPr/>
          <a:lstStyle>
            <a:lvl1pPr>
              <a:defRPr/>
            </a:lvl1pPr>
          </a:lstStyle>
          <a:p>
            <a:pPr>
              <a:defRPr/>
            </a:pPr>
            <a:fld id="{BDE15E4F-DE59-4468-BE49-78F840054AB6}" type="slidenum">
              <a:rPr lang="en-GB" altLang="nl-NL"/>
              <a:pPr>
                <a:defRPr/>
              </a:pPr>
              <a:t>‹nr.›</a:t>
            </a:fld>
            <a:endParaRPr lang="en-GB" altLang="nl-NL"/>
          </a:p>
        </p:txBody>
      </p:sp>
    </p:spTree>
    <p:extLst>
      <p:ext uri="{BB962C8B-B14F-4D97-AF65-F5344CB8AC3E}">
        <p14:creationId xmlns:p14="http://schemas.microsoft.com/office/powerpoint/2010/main" val="1009341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ind Rood-Zwart logo">
    <p:spTree>
      <p:nvGrpSpPr>
        <p:cNvPr id="1" name=""/>
        <p:cNvGrpSpPr/>
        <p:nvPr/>
      </p:nvGrpSpPr>
      <p:grpSpPr>
        <a:xfrm>
          <a:off x="0" y="0"/>
          <a:ext cx="0" cy="0"/>
          <a:chOff x="0" y="0"/>
          <a:chExt cx="0" cy="0"/>
        </a:xfrm>
      </p:grpSpPr>
      <p:pic>
        <p:nvPicPr>
          <p:cNvPr id="3" name="Afbeelding 6">
            <a:extLst>
              <a:ext uri="{FF2B5EF4-FFF2-40B4-BE49-F238E27FC236}">
                <a16:creationId xmlns:a16="http://schemas.microsoft.com/office/drawing/2014/main" id="{A3283C3B-6693-478F-9E00-DB0326D875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04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7">
            <a:extLst>
              <a:ext uri="{FF2B5EF4-FFF2-40B4-BE49-F238E27FC236}">
                <a16:creationId xmlns:a16="http://schemas.microsoft.com/office/drawing/2014/main" id="{B400B423-31E4-4547-8517-4C5FCF11BC6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0000" y="5400000"/>
            <a:ext cx="6480000" cy="864000"/>
          </a:xfrm>
        </p:spPr>
        <p:txBody>
          <a:bodyPr lIns="0" tIns="0" rIns="0" bIns="0" anchor="b">
            <a:noAutofit/>
          </a:bodyPr>
          <a:lstStyle>
            <a:lvl1pPr algn="l">
              <a:defRPr sz="5000" b="1">
                <a:solidFill>
                  <a:schemeClr val="bg1"/>
                </a:solidFill>
                <a:latin typeface="RijksoverheidSerif" panose="02000506060000020004"/>
              </a:defRPr>
            </a:lvl1pPr>
          </a:lstStyle>
          <a:p>
            <a:r>
              <a:rPr lang="nl-NL"/>
              <a:t>Klik om de stijl te bewerken</a:t>
            </a:r>
            <a:endParaRPr lang="en-GB" dirty="0"/>
          </a:p>
        </p:txBody>
      </p:sp>
      <p:sp>
        <p:nvSpPr>
          <p:cNvPr id="5" name="Tijdelijke aanduiding voor datum 3">
            <a:extLst>
              <a:ext uri="{FF2B5EF4-FFF2-40B4-BE49-F238E27FC236}">
                <a16:creationId xmlns:a16="http://schemas.microsoft.com/office/drawing/2014/main" id="{73DA10C2-9060-478C-925C-220C260ABE3B}"/>
              </a:ext>
            </a:extLst>
          </p:cNvPr>
          <p:cNvSpPr>
            <a:spLocks noGrp="1"/>
          </p:cNvSpPr>
          <p:nvPr>
            <p:ph type="dt" sz="half" idx="10"/>
          </p:nvPr>
        </p:nvSpPr>
        <p:spPr/>
        <p:txBody>
          <a:bodyPr/>
          <a:lstStyle>
            <a:lvl1pPr>
              <a:defRPr/>
            </a:lvl1pPr>
          </a:lstStyle>
          <a:p>
            <a:pPr>
              <a:defRPr/>
            </a:pPr>
            <a:fld id="{734BBBDE-43BF-4DED-89DA-BD9CE50B318F}" type="datetimeFigureOut">
              <a:rPr lang="en-GB"/>
              <a:pPr>
                <a:defRPr/>
              </a:pPr>
              <a:t>15/06/2022</a:t>
            </a:fld>
            <a:endParaRPr lang="en-GB"/>
          </a:p>
        </p:txBody>
      </p:sp>
      <p:sp>
        <p:nvSpPr>
          <p:cNvPr id="6" name="Tijdelijke aanduiding voor voettekst 4">
            <a:extLst>
              <a:ext uri="{FF2B5EF4-FFF2-40B4-BE49-F238E27FC236}">
                <a16:creationId xmlns:a16="http://schemas.microsoft.com/office/drawing/2014/main" id="{CA75B7A0-78AE-46DB-A886-11C3A4F43D0C}"/>
              </a:ext>
            </a:extLst>
          </p:cNvPr>
          <p:cNvSpPr>
            <a:spLocks noGrp="1"/>
          </p:cNvSpPr>
          <p:nvPr>
            <p:ph type="ftr" sz="quarter" idx="11"/>
          </p:nvPr>
        </p:nvSpPr>
        <p:spPr/>
        <p:txBody>
          <a:bodyPr/>
          <a:lstStyle>
            <a:lvl1pPr>
              <a:defRPr/>
            </a:lvl1pPr>
          </a:lstStyle>
          <a:p>
            <a:pPr>
              <a:defRPr/>
            </a:pPr>
            <a:endParaRPr lang="en-GB"/>
          </a:p>
        </p:txBody>
      </p:sp>
      <p:sp>
        <p:nvSpPr>
          <p:cNvPr id="7" name="Tijdelijke aanduiding voor dianummer 5">
            <a:extLst>
              <a:ext uri="{FF2B5EF4-FFF2-40B4-BE49-F238E27FC236}">
                <a16:creationId xmlns:a16="http://schemas.microsoft.com/office/drawing/2014/main" id="{34F995D5-69C2-4DFB-B0ED-9C4B56A94499}"/>
              </a:ext>
            </a:extLst>
          </p:cNvPr>
          <p:cNvSpPr>
            <a:spLocks noGrp="1"/>
          </p:cNvSpPr>
          <p:nvPr>
            <p:ph type="sldNum" sz="quarter" idx="12"/>
          </p:nvPr>
        </p:nvSpPr>
        <p:spPr/>
        <p:txBody>
          <a:bodyPr/>
          <a:lstStyle>
            <a:lvl1pPr>
              <a:defRPr/>
            </a:lvl1pPr>
          </a:lstStyle>
          <a:p>
            <a:pPr>
              <a:defRPr/>
            </a:pPr>
            <a:fld id="{98830AA6-E472-4DDD-82F9-1CADB0D1B291}" type="slidenum">
              <a:rPr lang="en-GB" altLang="nl-NL"/>
              <a:pPr>
                <a:defRPr/>
              </a:pPr>
              <a:t>‹nr.›</a:t>
            </a:fld>
            <a:endParaRPr lang="en-GB" altLang="nl-NL"/>
          </a:p>
        </p:txBody>
      </p:sp>
    </p:spTree>
    <p:extLst>
      <p:ext uri="{BB962C8B-B14F-4D97-AF65-F5344CB8AC3E}">
        <p14:creationId xmlns:p14="http://schemas.microsoft.com/office/powerpoint/2010/main" val="973920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el Blauw-Wit logo">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4000" y="5086800"/>
            <a:ext cx="9244800" cy="864000"/>
          </a:xfrm>
        </p:spPr>
        <p:txBody>
          <a:bodyPr lIns="0" tIns="0" rIns="0" bIns="0" anchor="b">
            <a:noAutofit/>
          </a:bodyPr>
          <a:lstStyle>
            <a:lvl1pPr algn="l">
              <a:defRPr sz="5000" b="1">
                <a:solidFill>
                  <a:schemeClr val="bg1"/>
                </a:solidFill>
                <a:latin typeface="+mj-lt"/>
              </a:defRPr>
            </a:lvl1pPr>
          </a:lstStyle>
          <a:p>
            <a:r>
              <a:rPr lang="nl-NL"/>
              <a:t>Klik om de stijl te bewerken</a:t>
            </a:r>
            <a:endParaRPr lang="en-GB" dirty="0"/>
          </a:p>
        </p:txBody>
      </p:sp>
      <p:sp>
        <p:nvSpPr>
          <p:cNvPr id="3" name="Ondertitel 2"/>
          <p:cNvSpPr>
            <a:spLocks noGrp="1"/>
          </p:cNvSpPr>
          <p:nvPr>
            <p:ph type="subTitle" idx="1"/>
          </p:nvPr>
        </p:nvSpPr>
        <p:spPr>
          <a:xfrm>
            <a:off x="683999" y="6030000"/>
            <a:ext cx="8740800" cy="3708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GB" dirty="0"/>
          </a:p>
        </p:txBody>
      </p:sp>
      <p:sp>
        <p:nvSpPr>
          <p:cNvPr id="6" name="Tijdelijke aanduiding voor datum 3"/>
          <p:cNvSpPr>
            <a:spLocks noGrp="1"/>
          </p:cNvSpPr>
          <p:nvPr>
            <p:ph type="dt" sz="half" idx="10"/>
          </p:nvPr>
        </p:nvSpPr>
        <p:spPr/>
        <p:txBody>
          <a:bodyPr/>
          <a:lstStyle>
            <a:lvl1pPr>
              <a:defRPr/>
            </a:lvl1pPr>
          </a:lstStyle>
          <a:p>
            <a:pPr>
              <a:defRPr/>
            </a:pPr>
            <a:fld id="{50306C31-A058-4633-BB99-996B483C9E1D}" type="datetimeFigureOut">
              <a:rPr lang="en-GB">
                <a:solidFill>
                  <a:srgbClr val="000000">
                    <a:tint val="75000"/>
                  </a:srgbClr>
                </a:solidFill>
              </a:rPr>
              <a:pPr>
                <a:defRPr/>
              </a:pPr>
              <a:t>15/06/2022</a:t>
            </a:fld>
            <a:endParaRPr lang="en-GB">
              <a:solidFill>
                <a:srgbClr val="000000">
                  <a:tint val="75000"/>
                </a:srgbClr>
              </a:solidFill>
            </a:endParaRPr>
          </a:p>
        </p:txBody>
      </p:sp>
      <p:sp>
        <p:nvSpPr>
          <p:cNvPr id="7" name="Tijdelijke aanduiding voor voettekst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8" name="Tijdelijke aanduiding voor dianummer 5"/>
          <p:cNvSpPr>
            <a:spLocks noGrp="1"/>
          </p:cNvSpPr>
          <p:nvPr>
            <p:ph type="sldNum" sz="quarter" idx="12"/>
          </p:nvPr>
        </p:nvSpPr>
        <p:spPr/>
        <p:txBody>
          <a:bodyPr/>
          <a:lstStyle>
            <a:lvl1pPr>
              <a:defRPr/>
            </a:lvl1pPr>
          </a:lstStyle>
          <a:p>
            <a:pPr>
              <a:defRPr/>
            </a:pPr>
            <a:fld id="{C77F3EB2-CE3F-4FE4-8B93-7A7087924D3A}"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21749228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el Blauw-Zwart logo">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4000" y="5086800"/>
            <a:ext cx="9244800" cy="864000"/>
          </a:xfrm>
        </p:spPr>
        <p:txBody>
          <a:bodyPr lIns="0" tIns="0" rIns="0" bIns="0" anchor="b">
            <a:noAutofit/>
          </a:bodyPr>
          <a:lstStyle>
            <a:lvl1pPr algn="l">
              <a:defRPr sz="5000" b="1">
                <a:solidFill>
                  <a:schemeClr val="bg1"/>
                </a:solidFill>
                <a:latin typeface="+mj-lt"/>
              </a:defRPr>
            </a:lvl1pPr>
          </a:lstStyle>
          <a:p>
            <a:r>
              <a:rPr lang="nl-NL"/>
              <a:t>Klik om de stijl te bewerken</a:t>
            </a:r>
            <a:endParaRPr lang="en-GB" dirty="0"/>
          </a:p>
        </p:txBody>
      </p:sp>
      <p:sp>
        <p:nvSpPr>
          <p:cNvPr id="3" name="Ondertitel 2"/>
          <p:cNvSpPr>
            <a:spLocks noGrp="1"/>
          </p:cNvSpPr>
          <p:nvPr>
            <p:ph type="subTitle" idx="1"/>
          </p:nvPr>
        </p:nvSpPr>
        <p:spPr>
          <a:xfrm>
            <a:off x="683999" y="6030000"/>
            <a:ext cx="8740800" cy="3708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GB" dirty="0"/>
          </a:p>
        </p:txBody>
      </p:sp>
      <p:sp>
        <p:nvSpPr>
          <p:cNvPr id="6" name="Tijdelijke aanduiding voor datum 3"/>
          <p:cNvSpPr>
            <a:spLocks noGrp="1"/>
          </p:cNvSpPr>
          <p:nvPr>
            <p:ph type="dt" sz="half" idx="10"/>
          </p:nvPr>
        </p:nvSpPr>
        <p:spPr/>
        <p:txBody>
          <a:bodyPr/>
          <a:lstStyle>
            <a:lvl1pPr>
              <a:defRPr/>
            </a:lvl1pPr>
          </a:lstStyle>
          <a:p>
            <a:pPr>
              <a:defRPr/>
            </a:pPr>
            <a:fld id="{10836088-765A-45CA-87F9-A17E935523D3}" type="datetimeFigureOut">
              <a:rPr lang="en-GB">
                <a:solidFill>
                  <a:srgbClr val="000000">
                    <a:tint val="75000"/>
                  </a:srgbClr>
                </a:solidFill>
              </a:rPr>
              <a:pPr>
                <a:defRPr/>
              </a:pPr>
              <a:t>15/06/2022</a:t>
            </a:fld>
            <a:endParaRPr lang="en-GB">
              <a:solidFill>
                <a:srgbClr val="000000">
                  <a:tint val="75000"/>
                </a:srgbClr>
              </a:solidFill>
            </a:endParaRPr>
          </a:p>
        </p:txBody>
      </p:sp>
      <p:sp>
        <p:nvSpPr>
          <p:cNvPr id="7" name="Tijdelijke aanduiding voor voettekst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8" name="Tijdelijke aanduiding voor dianummer 5"/>
          <p:cNvSpPr>
            <a:spLocks noGrp="1"/>
          </p:cNvSpPr>
          <p:nvPr>
            <p:ph type="sldNum" sz="quarter" idx="12"/>
          </p:nvPr>
        </p:nvSpPr>
        <p:spPr/>
        <p:txBody>
          <a:bodyPr/>
          <a:lstStyle>
            <a:lvl1pPr>
              <a:defRPr/>
            </a:lvl1pPr>
          </a:lstStyle>
          <a:p>
            <a:pPr>
              <a:defRPr/>
            </a:pPr>
            <a:fld id="{4413E20A-3F7A-4A77-9A4B-068F5A70F667}"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287651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_Titel Blauw-Wit logo">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24513" y="-779463"/>
            <a:ext cx="903287"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4000" y="5086800"/>
            <a:ext cx="9244800" cy="864000"/>
          </a:xfrm>
        </p:spPr>
        <p:txBody>
          <a:bodyPr lIns="0" tIns="0" rIns="0" bIns="0" anchor="b">
            <a:noAutofit/>
          </a:bodyPr>
          <a:lstStyle>
            <a:lvl1pPr algn="l">
              <a:defRPr sz="5000" b="1">
                <a:solidFill>
                  <a:schemeClr val="bg1"/>
                </a:solidFill>
                <a:latin typeface="+mj-lt"/>
              </a:defRPr>
            </a:lvl1pPr>
          </a:lstStyle>
          <a:p>
            <a:r>
              <a:rPr lang="nl-NL"/>
              <a:t>Klik om de stijl te bewerken</a:t>
            </a:r>
            <a:endParaRPr lang="en-GB" dirty="0"/>
          </a:p>
        </p:txBody>
      </p:sp>
      <p:sp>
        <p:nvSpPr>
          <p:cNvPr id="3" name="Ondertitel 2"/>
          <p:cNvSpPr>
            <a:spLocks noGrp="1"/>
          </p:cNvSpPr>
          <p:nvPr>
            <p:ph type="subTitle" idx="1"/>
          </p:nvPr>
        </p:nvSpPr>
        <p:spPr>
          <a:xfrm>
            <a:off x="683999" y="6030000"/>
            <a:ext cx="8740800" cy="3708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GB" dirty="0"/>
          </a:p>
        </p:txBody>
      </p:sp>
      <p:sp>
        <p:nvSpPr>
          <p:cNvPr id="6" name="Tijdelijke aanduiding voor datum 3"/>
          <p:cNvSpPr>
            <a:spLocks noGrp="1"/>
          </p:cNvSpPr>
          <p:nvPr>
            <p:ph type="dt" sz="half" idx="10"/>
          </p:nvPr>
        </p:nvSpPr>
        <p:spPr/>
        <p:txBody>
          <a:bodyPr/>
          <a:lstStyle>
            <a:lvl1pPr>
              <a:defRPr/>
            </a:lvl1pPr>
          </a:lstStyle>
          <a:p>
            <a:pPr>
              <a:defRPr/>
            </a:pPr>
            <a:fld id="{6AA28F44-A1EC-4358-B094-72FAE36766E8}" type="datetimeFigureOut">
              <a:rPr lang="en-GB">
                <a:solidFill>
                  <a:srgbClr val="000000">
                    <a:tint val="75000"/>
                  </a:srgbClr>
                </a:solidFill>
              </a:rPr>
              <a:pPr>
                <a:defRPr/>
              </a:pPr>
              <a:t>15/06/2022</a:t>
            </a:fld>
            <a:endParaRPr lang="en-GB">
              <a:solidFill>
                <a:srgbClr val="000000">
                  <a:tint val="75000"/>
                </a:srgbClr>
              </a:solidFill>
            </a:endParaRPr>
          </a:p>
        </p:txBody>
      </p:sp>
      <p:sp>
        <p:nvSpPr>
          <p:cNvPr id="7" name="Tijdelijke aanduiding voor voettekst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8" name="Tijdelijke aanduiding voor dianummer 5"/>
          <p:cNvSpPr>
            <a:spLocks noGrp="1"/>
          </p:cNvSpPr>
          <p:nvPr>
            <p:ph type="sldNum" sz="quarter" idx="12"/>
          </p:nvPr>
        </p:nvSpPr>
        <p:spPr/>
        <p:txBody>
          <a:bodyPr/>
          <a:lstStyle>
            <a:lvl1pPr>
              <a:defRPr/>
            </a:lvl1pPr>
          </a:lstStyle>
          <a:p>
            <a:pPr>
              <a:defRPr/>
            </a:pPr>
            <a:fld id="{C854A58A-AAD2-44F3-909C-D5D5EF6BF66B}"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38662079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kolom_Links_Blauw">
    <p:bg>
      <p:bgPr>
        <a:blipFill dpi="0" rotWithShape="0">
          <a:blip r:embed="rId2" cstate="print">
            <a:lum/>
            <a:extLst>
              <a:ext uri="{28A0092B-C50C-407E-A947-70E740481C1C}">
                <a14:useLocalDpi xmlns:a14="http://schemas.microsoft.com/office/drawing/2010/main" val="0"/>
              </a:ext>
            </a:extLst>
          </a:blip>
          <a:srcRect/>
          <a:stretch>
            <a:fillRect l="15000"/>
          </a:stretch>
        </a:blipFill>
        <a:effectLst/>
      </p:bgPr>
    </p:bg>
    <p:spTree>
      <p:nvGrpSpPr>
        <p:cNvPr id="1" name=""/>
        <p:cNvGrpSpPr/>
        <p:nvPr/>
      </p:nvGrpSpPr>
      <p:grpSpPr>
        <a:xfrm>
          <a:off x="0" y="0"/>
          <a:ext cx="0" cy="0"/>
          <a:chOff x="0" y="0"/>
          <a:chExt cx="0" cy="0"/>
        </a:xfrm>
      </p:grpSpPr>
      <p:sp>
        <p:nvSpPr>
          <p:cNvPr id="5" name="Rechthoek 4"/>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pic>
        <p:nvPicPr>
          <p:cNvPr id="6"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6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FFFFFF"/>
              </a:solidFill>
            </a:endParaRPr>
          </a:p>
        </p:txBody>
      </p:sp>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4789344" cy="3346307"/>
          </a:xfrm>
        </p:spPr>
        <p:txBody>
          <a:bodyPr>
            <a:normAutofit/>
          </a:bodyPr>
          <a:lstStyle>
            <a:lvl1pPr marL="0" indent="0">
              <a:buNone/>
              <a:defRPr sz="1500"/>
            </a:lvl1pPr>
            <a:lvl2pPr marL="0" indent="0">
              <a:buNone/>
              <a:defRPr sz="1500"/>
            </a:lvl2pPr>
            <a:lvl3pPr marL="0" indent="0">
              <a:buNone/>
              <a:defRPr sz="1500"/>
            </a:lvl3pPr>
            <a:lvl4pPr marL="0" indent="0">
              <a:buNone/>
              <a:defRPr sz="1500"/>
            </a:lvl4pPr>
            <a:lvl5pPr marL="0" indent="0">
              <a:buNone/>
              <a:defRPr sz="15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9" name="Tijdelijke aanduiding voor datum 6"/>
          <p:cNvSpPr>
            <a:spLocks noGrp="1"/>
          </p:cNvSpPr>
          <p:nvPr>
            <p:ph type="dt" sz="half" idx="10"/>
          </p:nvPr>
        </p:nvSpPr>
        <p:spPr/>
        <p:txBody>
          <a:bodyPr/>
          <a:lstStyle>
            <a:lvl1pPr>
              <a:defRPr/>
            </a:lvl1pPr>
          </a:lstStyle>
          <a:p>
            <a:pPr>
              <a:defRPr/>
            </a:pPr>
            <a:fld id="{233D3696-87E7-4365-9A5A-F71AEB8A5C3C}" type="datetimeFigureOut">
              <a:rPr lang="en-GB">
                <a:solidFill>
                  <a:srgbClr val="000000">
                    <a:tint val="75000"/>
                  </a:srgbClr>
                </a:solidFill>
              </a:rPr>
              <a:pPr>
                <a:defRPr/>
              </a:pPr>
              <a:t>15/06/2022</a:t>
            </a:fld>
            <a:endParaRPr lang="en-GB">
              <a:solidFill>
                <a:srgbClr val="000000">
                  <a:tint val="75000"/>
                </a:srgbClr>
              </a:solidFill>
            </a:endParaRPr>
          </a:p>
        </p:txBody>
      </p:sp>
      <p:sp>
        <p:nvSpPr>
          <p:cNvPr id="10" name="Tijdelijke aanduiding voor voettekst 7"/>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11" name="Tijdelijke aanduiding voor dianummer 8"/>
          <p:cNvSpPr>
            <a:spLocks noGrp="1"/>
          </p:cNvSpPr>
          <p:nvPr>
            <p:ph type="sldNum" sz="quarter" idx="12"/>
          </p:nvPr>
        </p:nvSpPr>
        <p:spPr/>
        <p:txBody>
          <a:bodyPr/>
          <a:lstStyle>
            <a:lvl1pPr>
              <a:defRPr/>
            </a:lvl1pPr>
          </a:lstStyle>
          <a:p>
            <a:pPr>
              <a:defRPr/>
            </a:pPr>
            <a:fld id="{420B7218-27BC-4423-A7C8-5F7B46FB115A}"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40483774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koloms_Links_Blauw">
    <p:bg>
      <p:bgPr>
        <a:blipFill dpi="0" rotWithShape="0">
          <a:blip r:embed="rId2" cstate="print">
            <a:lum/>
            <a:extLst>
              <a:ext uri="{28A0092B-C50C-407E-A947-70E740481C1C}">
                <a14:useLocalDpi xmlns:a14="http://schemas.microsoft.com/office/drawing/2010/main" val="0"/>
              </a:ext>
            </a:extLst>
          </a:blip>
          <a:srcRect/>
          <a:stretch>
            <a:fillRect l="20000"/>
          </a:stretch>
        </a:blipFill>
        <a:effectLst/>
      </p:bgPr>
    </p:bg>
    <p:spTree>
      <p:nvGrpSpPr>
        <p:cNvPr id="1" name=""/>
        <p:cNvGrpSpPr/>
        <p:nvPr/>
      </p:nvGrpSpPr>
      <p:grpSpPr>
        <a:xfrm>
          <a:off x="0" y="0"/>
          <a:ext cx="0" cy="0"/>
          <a:chOff x="0" y="0"/>
          <a:chExt cx="0" cy="0"/>
        </a:xfrm>
      </p:grpSpPr>
      <p:sp>
        <p:nvSpPr>
          <p:cNvPr id="5" name="Rechthoek 4"/>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pic>
        <p:nvPicPr>
          <p:cNvPr id="6"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6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FFFFFF"/>
              </a:solidFill>
            </a:endParaRPr>
          </a:p>
        </p:txBody>
      </p:sp>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4789344" cy="3346307"/>
          </a:xfrm>
        </p:spPr>
        <p:txBody>
          <a:bodyPr>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9" name="Tijdelijke aanduiding voor datum 6"/>
          <p:cNvSpPr>
            <a:spLocks noGrp="1"/>
          </p:cNvSpPr>
          <p:nvPr>
            <p:ph type="dt" sz="half" idx="10"/>
          </p:nvPr>
        </p:nvSpPr>
        <p:spPr/>
        <p:txBody>
          <a:bodyPr/>
          <a:lstStyle>
            <a:lvl1pPr>
              <a:defRPr/>
            </a:lvl1pPr>
          </a:lstStyle>
          <a:p>
            <a:pPr>
              <a:defRPr/>
            </a:pPr>
            <a:fld id="{CABD94EE-ACDD-47A1-AB05-CB4DBE240A72}" type="datetimeFigureOut">
              <a:rPr lang="en-GB">
                <a:solidFill>
                  <a:srgbClr val="000000">
                    <a:tint val="75000"/>
                  </a:srgbClr>
                </a:solidFill>
              </a:rPr>
              <a:pPr>
                <a:defRPr/>
              </a:pPr>
              <a:t>15/06/2022</a:t>
            </a:fld>
            <a:endParaRPr lang="en-GB">
              <a:solidFill>
                <a:srgbClr val="000000">
                  <a:tint val="75000"/>
                </a:srgbClr>
              </a:solidFill>
            </a:endParaRPr>
          </a:p>
        </p:txBody>
      </p:sp>
      <p:sp>
        <p:nvSpPr>
          <p:cNvPr id="10" name="Tijdelijke aanduiding voor voettekst 7"/>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11" name="Tijdelijke aanduiding voor dianummer 8"/>
          <p:cNvSpPr>
            <a:spLocks noGrp="1"/>
          </p:cNvSpPr>
          <p:nvPr>
            <p:ph type="sldNum" sz="quarter" idx="12"/>
          </p:nvPr>
        </p:nvSpPr>
        <p:spPr/>
        <p:txBody>
          <a:bodyPr/>
          <a:lstStyle>
            <a:lvl1pPr>
              <a:defRPr/>
            </a:lvl1pPr>
          </a:lstStyle>
          <a:p>
            <a:pPr>
              <a:defRPr/>
            </a:pPr>
            <a:fld id="{05455B1E-0E37-436C-A0EE-2EABB0AF47F4}"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3010072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koloms_Opsom_Blauw">
    <p:bg>
      <p:bgPr>
        <a:blipFill dpi="0" rotWithShape="0">
          <a:blip r:embed="rId2" cstate="print">
            <a:lum/>
            <a:extLst>
              <a:ext uri="{28A0092B-C50C-407E-A947-70E740481C1C}">
                <a14:useLocalDpi xmlns:a14="http://schemas.microsoft.com/office/drawing/2010/main" val="0"/>
              </a:ext>
            </a:extLst>
          </a:blip>
          <a:srcRect/>
          <a:stretch>
            <a:fillRect l="15000"/>
          </a:stretch>
        </a:blipFill>
        <a:effectLst/>
      </p:bgPr>
    </p:bg>
    <p:spTree>
      <p:nvGrpSpPr>
        <p:cNvPr id="1" name=""/>
        <p:cNvGrpSpPr/>
        <p:nvPr/>
      </p:nvGrpSpPr>
      <p:grpSpPr>
        <a:xfrm>
          <a:off x="0" y="0"/>
          <a:ext cx="0" cy="0"/>
          <a:chOff x="0" y="0"/>
          <a:chExt cx="0" cy="0"/>
        </a:xfrm>
      </p:grpSpPr>
      <p:sp>
        <p:nvSpPr>
          <p:cNvPr id="5" name="Rechthoek 4"/>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pic>
        <p:nvPicPr>
          <p:cNvPr id="6"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6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FFFFFF"/>
              </a:solidFill>
            </a:endParaRPr>
          </a:p>
        </p:txBody>
      </p:sp>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4789344" cy="3346307"/>
          </a:xfrm>
        </p:spPr>
        <p:txBody>
          <a:bodyPr numCol="2">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9" name="Tijdelijke aanduiding voor datum 6"/>
          <p:cNvSpPr>
            <a:spLocks noGrp="1"/>
          </p:cNvSpPr>
          <p:nvPr>
            <p:ph type="dt" sz="half" idx="10"/>
          </p:nvPr>
        </p:nvSpPr>
        <p:spPr/>
        <p:txBody>
          <a:bodyPr/>
          <a:lstStyle>
            <a:lvl1pPr>
              <a:defRPr/>
            </a:lvl1pPr>
          </a:lstStyle>
          <a:p>
            <a:pPr>
              <a:defRPr/>
            </a:pPr>
            <a:fld id="{92D5377B-DFE6-4410-946B-DA0F0C3CC0A1}" type="datetimeFigureOut">
              <a:rPr lang="en-GB">
                <a:solidFill>
                  <a:srgbClr val="000000">
                    <a:tint val="75000"/>
                  </a:srgbClr>
                </a:solidFill>
              </a:rPr>
              <a:pPr>
                <a:defRPr/>
              </a:pPr>
              <a:t>15/06/2022</a:t>
            </a:fld>
            <a:endParaRPr lang="en-GB">
              <a:solidFill>
                <a:srgbClr val="000000">
                  <a:tint val="75000"/>
                </a:srgbClr>
              </a:solidFill>
            </a:endParaRPr>
          </a:p>
        </p:txBody>
      </p:sp>
      <p:sp>
        <p:nvSpPr>
          <p:cNvPr id="10" name="Tijdelijke aanduiding voor voettekst 7"/>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11" name="Tijdelijke aanduiding voor dianummer 8"/>
          <p:cNvSpPr>
            <a:spLocks noGrp="1"/>
          </p:cNvSpPr>
          <p:nvPr>
            <p:ph type="sldNum" sz="quarter" idx="12"/>
          </p:nvPr>
        </p:nvSpPr>
        <p:spPr/>
        <p:txBody>
          <a:bodyPr/>
          <a:lstStyle>
            <a:lvl1pPr>
              <a:defRPr/>
            </a:lvl1pPr>
          </a:lstStyle>
          <a:p>
            <a:pPr>
              <a:defRPr/>
            </a:pPr>
            <a:fld id="{2C3F5570-4217-4B16-B1D4-72A741BD4F32}"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30120692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Universeel_Blauw">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p:cNvSpPr/>
          <p:nvPr userDrawn="1"/>
        </p:nvSpPr>
        <p:spPr>
          <a:xfrm>
            <a:off x="5773738"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FFFFFF"/>
              </a:solidFill>
            </a:endParaRPr>
          </a:p>
        </p:txBody>
      </p:sp>
      <p:sp>
        <p:nvSpPr>
          <p:cNvPr id="10" name="Titel 1"/>
          <p:cNvSpPr>
            <a:spLocks noGrp="1"/>
          </p:cNvSpPr>
          <p:nvPr>
            <p:ph type="title"/>
          </p:nvPr>
        </p:nvSpPr>
        <p:spPr>
          <a:xfrm>
            <a:off x="838200" y="1354092"/>
            <a:ext cx="10515600" cy="707184"/>
          </a:xfrm>
        </p:spPr>
        <p:txBody>
          <a:bodyPr/>
          <a:lstStyle>
            <a:lvl1pPr>
              <a:defRPr sz="3200" b="1" baseline="0">
                <a:solidFill>
                  <a:schemeClr val="accent1"/>
                </a:solidFill>
              </a:defRPr>
            </a:lvl1pPr>
          </a:lstStyle>
          <a:p>
            <a:r>
              <a:rPr lang="nl-NL" dirty="0"/>
              <a:t>Klikken om de titelstijl van het model te bewerken</a:t>
            </a:r>
            <a:endParaRPr lang="en-GB" dirty="0"/>
          </a:p>
        </p:txBody>
      </p:sp>
      <p:sp>
        <p:nvSpPr>
          <p:cNvPr id="11" name="Tijdelijke aanduiding voor inhoud 2"/>
          <p:cNvSpPr>
            <a:spLocks noGrp="1"/>
          </p:cNvSpPr>
          <p:nvPr>
            <p:ph idx="1"/>
          </p:nvPr>
        </p:nvSpPr>
        <p:spPr>
          <a:xfrm>
            <a:off x="838200" y="2162016"/>
            <a:ext cx="10515600" cy="4062601"/>
          </a:xfrm>
        </p:spPr>
        <p:txBody>
          <a:bodyPr/>
          <a:lstStyle>
            <a:lvl1pPr>
              <a:defRPr sz="2400" baseline="0"/>
            </a:lvl1pPr>
            <a:lvl2pPr>
              <a:defRPr sz="2000" baseline="0"/>
            </a:lvl2pPr>
            <a:lvl3pPr>
              <a:defRPr sz="1800" baseline="0"/>
            </a:lvl3pPr>
            <a:lvl4pPr>
              <a:defRPr sz="1600" baseline="0"/>
            </a:lvl4pPr>
            <a:lvl5pPr>
              <a:defRPr sz="1600" baseline="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7" name="Tijdelijke aanduiding voor datum 3"/>
          <p:cNvSpPr>
            <a:spLocks noGrp="1"/>
          </p:cNvSpPr>
          <p:nvPr>
            <p:ph type="dt" sz="half" idx="10"/>
          </p:nvPr>
        </p:nvSpPr>
        <p:spPr/>
        <p:txBody>
          <a:bodyPr/>
          <a:lstStyle>
            <a:lvl1pPr>
              <a:defRPr/>
            </a:lvl1pPr>
          </a:lstStyle>
          <a:p>
            <a:pPr>
              <a:defRPr/>
            </a:pPr>
            <a:fld id="{3B5CC551-FCE6-4A98-A74D-E0183827962A}" type="datetimeFigureOut">
              <a:rPr lang="en-GB">
                <a:solidFill>
                  <a:srgbClr val="000000">
                    <a:tint val="75000"/>
                  </a:srgbClr>
                </a:solidFill>
              </a:rPr>
              <a:pPr>
                <a:defRPr/>
              </a:pPr>
              <a:t>15/06/2022</a:t>
            </a:fld>
            <a:endParaRPr lang="en-GB">
              <a:solidFill>
                <a:srgbClr val="000000">
                  <a:tint val="75000"/>
                </a:srgb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3DADC7BB-4574-4CA7-88F0-ABD715CF922F}"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3593512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koloms_Breed_Opsom_Blauw">
    <p:spTree>
      <p:nvGrpSpPr>
        <p:cNvPr id="1" name=""/>
        <p:cNvGrpSpPr/>
        <p:nvPr/>
      </p:nvGrpSpPr>
      <p:grpSpPr>
        <a:xfrm>
          <a:off x="0" y="0"/>
          <a:ext cx="0" cy="0"/>
          <a:chOff x="0" y="0"/>
          <a:chExt cx="0" cy="0"/>
        </a:xfrm>
      </p:grpSpPr>
      <p:sp>
        <p:nvSpPr>
          <p:cNvPr id="5" name="Rechthoek 4"/>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pic>
        <p:nvPicPr>
          <p:cNvPr id="6" name="Afbeelding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hoek 6"/>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FFFFFF"/>
              </a:solidFill>
            </a:endParaRPr>
          </a:p>
        </p:txBody>
      </p:sp>
      <p:pic>
        <p:nvPicPr>
          <p:cNvPr id="8" name="Afbeelding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10230906" cy="3346307"/>
          </a:xfrm>
        </p:spPr>
        <p:txBody>
          <a:bodyPr numCol="2">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9" name="Tijdelijke aanduiding voor datum 6"/>
          <p:cNvSpPr>
            <a:spLocks noGrp="1"/>
          </p:cNvSpPr>
          <p:nvPr>
            <p:ph type="dt" sz="half" idx="10"/>
          </p:nvPr>
        </p:nvSpPr>
        <p:spPr/>
        <p:txBody>
          <a:bodyPr/>
          <a:lstStyle>
            <a:lvl1pPr>
              <a:defRPr/>
            </a:lvl1pPr>
          </a:lstStyle>
          <a:p>
            <a:pPr>
              <a:defRPr/>
            </a:pPr>
            <a:fld id="{56A1334A-E5A9-4271-B9D3-032CBAE09AFE}" type="datetimeFigureOut">
              <a:rPr lang="en-GB">
                <a:solidFill>
                  <a:srgbClr val="000000">
                    <a:tint val="75000"/>
                  </a:srgbClr>
                </a:solidFill>
              </a:rPr>
              <a:pPr>
                <a:defRPr/>
              </a:pPr>
              <a:t>15/06/2022</a:t>
            </a:fld>
            <a:endParaRPr lang="en-GB">
              <a:solidFill>
                <a:srgbClr val="000000">
                  <a:tint val="75000"/>
                </a:srgbClr>
              </a:solidFill>
            </a:endParaRPr>
          </a:p>
        </p:txBody>
      </p:sp>
      <p:sp>
        <p:nvSpPr>
          <p:cNvPr id="10" name="Tijdelijke aanduiding voor voettekst 7"/>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11" name="Tijdelijke aanduiding voor dianummer 8"/>
          <p:cNvSpPr>
            <a:spLocks noGrp="1"/>
          </p:cNvSpPr>
          <p:nvPr>
            <p:ph type="sldNum" sz="quarter" idx="12"/>
          </p:nvPr>
        </p:nvSpPr>
        <p:spPr/>
        <p:txBody>
          <a:bodyPr/>
          <a:lstStyle>
            <a:lvl1pPr>
              <a:defRPr/>
            </a:lvl1pPr>
          </a:lstStyle>
          <a:p>
            <a:pPr>
              <a:defRPr/>
            </a:pPr>
            <a:fld id="{127B1BCE-E832-4D51-A45A-61477B6AB6A4}"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20261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Fot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Afbeelding 6">
            <a:extLst>
              <a:ext uri="{FF2B5EF4-FFF2-40B4-BE49-F238E27FC236}">
                <a16:creationId xmlns:a16="http://schemas.microsoft.com/office/drawing/2014/main" id="{F05308E2-0E59-4765-8E8C-C8F87677D0F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hoek 2">
            <a:extLst>
              <a:ext uri="{FF2B5EF4-FFF2-40B4-BE49-F238E27FC236}">
                <a16:creationId xmlns:a16="http://schemas.microsoft.com/office/drawing/2014/main" id="{769F83D7-8F11-4343-948E-DCC02EA54FBC}"/>
              </a:ext>
            </a:extLst>
          </p:cNvPr>
          <p:cNvSpPr/>
          <p:nvPr userDrawn="1"/>
        </p:nvSpPr>
        <p:spPr>
          <a:xfrm>
            <a:off x="5773738" y="6540500"/>
            <a:ext cx="647700" cy="3175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4" name="Tijdelijke aanduiding voor datum 1">
            <a:extLst>
              <a:ext uri="{FF2B5EF4-FFF2-40B4-BE49-F238E27FC236}">
                <a16:creationId xmlns:a16="http://schemas.microsoft.com/office/drawing/2014/main" id="{A7A8DD8A-C623-40C3-BA47-CA3ACFE306A1}"/>
              </a:ext>
            </a:extLst>
          </p:cNvPr>
          <p:cNvSpPr>
            <a:spLocks noGrp="1"/>
          </p:cNvSpPr>
          <p:nvPr>
            <p:ph type="dt" sz="half" idx="10"/>
          </p:nvPr>
        </p:nvSpPr>
        <p:spPr/>
        <p:txBody>
          <a:bodyPr/>
          <a:lstStyle>
            <a:lvl1pPr>
              <a:defRPr/>
            </a:lvl1pPr>
          </a:lstStyle>
          <a:p>
            <a:pPr>
              <a:defRPr/>
            </a:pPr>
            <a:fld id="{73E5F626-245D-4206-AA02-3493E6DE10F8}" type="datetimeFigureOut">
              <a:rPr lang="en-GB"/>
              <a:pPr>
                <a:defRPr/>
              </a:pPr>
              <a:t>15/06/2022</a:t>
            </a:fld>
            <a:endParaRPr lang="en-GB"/>
          </a:p>
        </p:txBody>
      </p:sp>
      <p:sp>
        <p:nvSpPr>
          <p:cNvPr id="5" name="Tijdelijke aanduiding voor voettekst 2">
            <a:extLst>
              <a:ext uri="{FF2B5EF4-FFF2-40B4-BE49-F238E27FC236}">
                <a16:creationId xmlns:a16="http://schemas.microsoft.com/office/drawing/2014/main" id="{66926891-764E-4BE5-A33D-AD8F7A1E06CE}"/>
              </a:ext>
            </a:extLst>
          </p:cNvPr>
          <p:cNvSpPr>
            <a:spLocks noGrp="1"/>
          </p:cNvSpPr>
          <p:nvPr>
            <p:ph type="ftr" sz="quarter" idx="11"/>
          </p:nvPr>
        </p:nvSpPr>
        <p:spPr/>
        <p:txBody>
          <a:bodyPr/>
          <a:lstStyle>
            <a:lvl1pPr>
              <a:defRPr/>
            </a:lvl1pPr>
          </a:lstStyle>
          <a:p>
            <a:pPr>
              <a:defRPr/>
            </a:pPr>
            <a:endParaRPr lang="en-GB"/>
          </a:p>
        </p:txBody>
      </p:sp>
      <p:sp>
        <p:nvSpPr>
          <p:cNvPr id="6" name="Tijdelijke aanduiding voor dianummer 3">
            <a:extLst>
              <a:ext uri="{FF2B5EF4-FFF2-40B4-BE49-F238E27FC236}">
                <a16:creationId xmlns:a16="http://schemas.microsoft.com/office/drawing/2014/main" id="{217A4B13-4217-47E2-8BBB-BC72FD0C201A}"/>
              </a:ext>
            </a:extLst>
          </p:cNvPr>
          <p:cNvSpPr>
            <a:spLocks noGrp="1"/>
          </p:cNvSpPr>
          <p:nvPr>
            <p:ph type="sldNum" sz="quarter" idx="12"/>
          </p:nvPr>
        </p:nvSpPr>
        <p:spPr/>
        <p:txBody>
          <a:bodyPr/>
          <a:lstStyle>
            <a:lvl1pPr>
              <a:defRPr/>
            </a:lvl1pPr>
          </a:lstStyle>
          <a:p>
            <a:pPr>
              <a:defRPr/>
            </a:pPr>
            <a:fld id="{64A140A4-35E1-4D88-ACC7-EA232A6F5F24}" type="slidenum">
              <a:rPr lang="en-GB" altLang="nl-NL"/>
              <a:pPr>
                <a:defRPr/>
              </a:pPr>
              <a:t>‹nr.›</a:t>
            </a:fld>
            <a:endParaRPr lang="en-GB" altLang="nl-NL"/>
          </a:p>
        </p:txBody>
      </p:sp>
    </p:spTree>
    <p:extLst>
      <p:ext uri="{BB962C8B-B14F-4D97-AF65-F5344CB8AC3E}">
        <p14:creationId xmlns:p14="http://schemas.microsoft.com/office/powerpoint/2010/main" val="31087562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ussenblad_Blauw">
    <p:bg>
      <p:bgPr>
        <a:blipFill dpi="0" rotWithShape="0">
          <a:blip r:embed="rId2" cstate="print">
            <a:lum/>
            <a:extLst>
              <a:ext uri="{28A0092B-C50C-407E-A947-70E740481C1C}">
                <a14:useLocalDpi xmlns:a14="http://schemas.microsoft.com/office/drawing/2010/main" val="0"/>
              </a:ext>
            </a:extLst>
          </a:blip>
          <a:srcRect/>
          <a:stretch>
            <a:fillRect l="20000"/>
          </a:stretch>
        </a:blipFill>
        <a:effectLst/>
      </p:bgPr>
    </p:bg>
    <p:spTree>
      <p:nvGrpSpPr>
        <p:cNvPr id="1" name=""/>
        <p:cNvGrpSpPr/>
        <p:nvPr/>
      </p:nvGrpSpPr>
      <p:grpSpPr>
        <a:xfrm>
          <a:off x="0" y="0"/>
          <a:ext cx="0" cy="0"/>
          <a:chOff x="0" y="0"/>
          <a:chExt cx="0" cy="0"/>
        </a:xfrm>
      </p:grpSpPr>
      <p:sp>
        <p:nvSpPr>
          <p:cNvPr id="3" name="Rechthoek 2"/>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pic>
        <p:nvPicPr>
          <p:cNvPr id="4"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61" y="-3175"/>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FFFFFF"/>
              </a:solidFill>
            </a:endParaRPr>
          </a:p>
        </p:txBody>
      </p:sp>
      <p:sp>
        <p:nvSpPr>
          <p:cNvPr id="2" name="Titel 1"/>
          <p:cNvSpPr>
            <a:spLocks noGrp="1"/>
          </p:cNvSpPr>
          <p:nvPr>
            <p:ph type="title"/>
          </p:nvPr>
        </p:nvSpPr>
        <p:spPr>
          <a:xfrm>
            <a:off x="1795937" y="1926000"/>
            <a:ext cx="3146125" cy="1176932"/>
          </a:xfrm>
        </p:spPr>
        <p:txBody>
          <a:bodyPr>
            <a:normAutofit/>
          </a:bodyPr>
          <a:lstStyle>
            <a:lvl1pPr>
              <a:defRPr sz="3200" i="1">
                <a:solidFill>
                  <a:schemeClr val="accent1"/>
                </a:solidFill>
              </a:defRPr>
            </a:lvl1pPr>
          </a:lstStyle>
          <a:p>
            <a:r>
              <a:rPr lang="nl-NL" dirty="0"/>
              <a:t>Klikken om de titelstijl van het model te bewerken</a:t>
            </a:r>
            <a:endParaRPr lang="en-GB" dirty="0"/>
          </a:p>
        </p:txBody>
      </p:sp>
      <p:sp>
        <p:nvSpPr>
          <p:cNvPr id="7" name="Tijdelijke aanduiding voor datum 6"/>
          <p:cNvSpPr>
            <a:spLocks noGrp="1"/>
          </p:cNvSpPr>
          <p:nvPr>
            <p:ph type="dt" sz="half" idx="10"/>
          </p:nvPr>
        </p:nvSpPr>
        <p:spPr/>
        <p:txBody>
          <a:bodyPr/>
          <a:lstStyle>
            <a:lvl1pPr>
              <a:defRPr/>
            </a:lvl1pPr>
          </a:lstStyle>
          <a:p>
            <a:pPr>
              <a:defRPr/>
            </a:pPr>
            <a:fld id="{01493AB3-7959-492C-9D4F-CE124815B019}" type="datetimeFigureOut">
              <a:rPr lang="en-GB">
                <a:solidFill>
                  <a:srgbClr val="000000">
                    <a:tint val="75000"/>
                  </a:srgbClr>
                </a:solidFill>
              </a:rPr>
              <a:pPr>
                <a:defRPr/>
              </a:pPr>
              <a:t>15/06/2022</a:t>
            </a:fld>
            <a:endParaRPr lang="en-GB">
              <a:solidFill>
                <a:srgbClr val="000000">
                  <a:tint val="75000"/>
                </a:srgbClr>
              </a:solidFill>
            </a:endParaRPr>
          </a:p>
        </p:txBody>
      </p:sp>
      <p:sp>
        <p:nvSpPr>
          <p:cNvPr id="8" name="Tijdelijke aanduiding voor voettekst 7"/>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9" name="Tijdelijke aanduiding voor dianummer 8"/>
          <p:cNvSpPr>
            <a:spLocks noGrp="1"/>
          </p:cNvSpPr>
          <p:nvPr>
            <p:ph type="sldNum" sz="quarter" idx="12"/>
          </p:nvPr>
        </p:nvSpPr>
        <p:spPr/>
        <p:txBody>
          <a:bodyPr/>
          <a:lstStyle>
            <a:lvl1pPr>
              <a:defRPr/>
            </a:lvl1pPr>
          </a:lstStyle>
          <a:p>
            <a:pPr>
              <a:defRPr/>
            </a:pPr>
            <a:fld id="{6C6E86BA-2804-44A4-973E-39A01D70792D}"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1204228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ussenblad_Blauw_Wit">
    <p:bg>
      <p:bgPr>
        <a:blipFill dpi="0" rotWithShape="0">
          <a:blip r:embed="rId2" cstate="print">
            <a:lum/>
            <a:extLst>
              <a:ext uri="{28A0092B-C50C-407E-A947-70E740481C1C}">
                <a14:useLocalDpi xmlns:a14="http://schemas.microsoft.com/office/drawing/2010/main" val="0"/>
              </a:ext>
            </a:extLst>
          </a:blip>
          <a:srcRect/>
          <a:stretch>
            <a:fillRect l="15000"/>
          </a:stretch>
        </a:blipFill>
        <a:effectLst/>
      </p:bgPr>
    </p:bg>
    <p:spTree>
      <p:nvGrpSpPr>
        <p:cNvPr id="1" name=""/>
        <p:cNvGrpSpPr/>
        <p:nvPr/>
      </p:nvGrpSpPr>
      <p:grpSpPr>
        <a:xfrm>
          <a:off x="0" y="0"/>
          <a:ext cx="0" cy="0"/>
          <a:chOff x="0" y="0"/>
          <a:chExt cx="0" cy="0"/>
        </a:xfrm>
      </p:grpSpPr>
      <p:sp>
        <p:nvSpPr>
          <p:cNvPr id="3" name="Rechthoek 2"/>
          <p:cNvSpPr/>
          <p:nvPr userDrawn="1"/>
        </p:nvSpPr>
        <p:spPr>
          <a:xfrm>
            <a:off x="0" y="0"/>
            <a:ext cx="6094413" cy="6856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pic>
        <p:nvPicPr>
          <p:cNvPr id="4"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88" y="0"/>
            <a:ext cx="12192001"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p:cNvSpPr/>
          <p:nvPr userDrawn="1"/>
        </p:nvSpPr>
        <p:spPr>
          <a:xfrm>
            <a:off x="5773738"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FFFFFF"/>
              </a:solidFill>
            </a:endParaRPr>
          </a:p>
        </p:txBody>
      </p:sp>
      <p:sp>
        <p:nvSpPr>
          <p:cNvPr id="2" name="Titel 1"/>
          <p:cNvSpPr>
            <a:spLocks noGrp="1"/>
          </p:cNvSpPr>
          <p:nvPr>
            <p:ph type="title"/>
          </p:nvPr>
        </p:nvSpPr>
        <p:spPr>
          <a:xfrm>
            <a:off x="1796400" y="5544000"/>
            <a:ext cx="5295194" cy="827109"/>
          </a:xfrm>
        </p:spPr>
        <p:txBody>
          <a:bodyPr>
            <a:noAutofit/>
          </a:bodyPr>
          <a:lstStyle>
            <a:lvl1pPr>
              <a:defRPr sz="4800" b="1" i="0">
                <a:solidFill>
                  <a:schemeClr val="accent1"/>
                </a:solidFill>
              </a:defRPr>
            </a:lvl1pPr>
          </a:lstStyle>
          <a:p>
            <a:r>
              <a:rPr lang="nl-NL" dirty="0"/>
              <a:t>Klikken om de titelstijl van het model te bewerken</a:t>
            </a:r>
            <a:endParaRPr lang="en-GB" dirty="0"/>
          </a:p>
        </p:txBody>
      </p:sp>
      <p:sp>
        <p:nvSpPr>
          <p:cNvPr id="7" name="Tijdelijke aanduiding voor datum 6"/>
          <p:cNvSpPr>
            <a:spLocks noGrp="1"/>
          </p:cNvSpPr>
          <p:nvPr>
            <p:ph type="dt" sz="half" idx="10"/>
          </p:nvPr>
        </p:nvSpPr>
        <p:spPr/>
        <p:txBody>
          <a:bodyPr/>
          <a:lstStyle>
            <a:lvl1pPr>
              <a:defRPr/>
            </a:lvl1pPr>
          </a:lstStyle>
          <a:p>
            <a:pPr>
              <a:defRPr/>
            </a:pPr>
            <a:fld id="{2DD0B323-8888-48B9-B93B-794E2DD50793}" type="datetimeFigureOut">
              <a:rPr lang="en-GB">
                <a:solidFill>
                  <a:srgbClr val="000000">
                    <a:tint val="75000"/>
                  </a:srgbClr>
                </a:solidFill>
              </a:rPr>
              <a:pPr>
                <a:defRPr/>
              </a:pPr>
              <a:t>15/06/2022</a:t>
            </a:fld>
            <a:endParaRPr lang="en-GB">
              <a:solidFill>
                <a:srgbClr val="000000">
                  <a:tint val="75000"/>
                </a:srgbClr>
              </a:solidFill>
            </a:endParaRPr>
          </a:p>
        </p:txBody>
      </p:sp>
      <p:sp>
        <p:nvSpPr>
          <p:cNvPr id="8" name="Tijdelijke aanduiding voor voettekst 7"/>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9" name="Tijdelijke aanduiding voor dianummer 8"/>
          <p:cNvSpPr>
            <a:spLocks noGrp="1"/>
          </p:cNvSpPr>
          <p:nvPr>
            <p:ph type="sldNum" sz="quarter" idx="12"/>
          </p:nvPr>
        </p:nvSpPr>
        <p:spPr/>
        <p:txBody>
          <a:bodyPr/>
          <a:lstStyle>
            <a:lvl1pPr>
              <a:defRPr/>
            </a:lvl1pPr>
          </a:lstStyle>
          <a:p>
            <a:pPr>
              <a:defRPr/>
            </a:pPr>
            <a:fld id="{3236F25A-77DD-4CED-B0E1-01AB1760089A}"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3854853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ind Blauw-Wit logo">
    <p:spTree>
      <p:nvGrpSpPr>
        <p:cNvPr id="1" name=""/>
        <p:cNvGrpSpPr/>
        <p:nvPr/>
      </p:nvGrpSpPr>
      <p:grpSpPr>
        <a:xfrm>
          <a:off x="0" y="0"/>
          <a:ext cx="0" cy="0"/>
          <a:chOff x="0" y="0"/>
          <a:chExt cx="0" cy="0"/>
        </a:xfrm>
      </p:grpSpPr>
      <p:pic>
        <p:nvPicPr>
          <p:cNvPr id="3"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0000" y="5400000"/>
            <a:ext cx="6480000" cy="864000"/>
          </a:xfrm>
        </p:spPr>
        <p:txBody>
          <a:bodyPr lIns="0" tIns="0" rIns="0" bIns="0" anchor="b">
            <a:noAutofit/>
          </a:bodyPr>
          <a:lstStyle>
            <a:lvl1pPr algn="l">
              <a:defRPr sz="5000" b="1">
                <a:solidFill>
                  <a:schemeClr val="bg1"/>
                </a:solidFill>
                <a:latin typeface="+mj-lt"/>
              </a:defRPr>
            </a:lvl1pPr>
          </a:lstStyle>
          <a:p>
            <a:r>
              <a:rPr lang="nl-NL"/>
              <a:t>Klik om de stijl te bewerken</a:t>
            </a:r>
            <a:endParaRPr lang="en-GB" dirty="0"/>
          </a:p>
        </p:txBody>
      </p:sp>
      <p:sp>
        <p:nvSpPr>
          <p:cNvPr id="5" name="Tijdelijke aanduiding voor datum 3"/>
          <p:cNvSpPr>
            <a:spLocks noGrp="1"/>
          </p:cNvSpPr>
          <p:nvPr>
            <p:ph type="dt" sz="half" idx="10"/>
          </p:nvPr>
        </p:nvSpPr>
        <p:spPr/>
        <p:txBody>
          <a:bodyPr/>
          <a:lstStyle>
            <a:lvl1pPr>
              <a:defRPr/>
            </a:lvl1pPr>
          </a:lstStyle>
          <a:p>
            <a:pPr>
              <a:defRPr/>
            </a:pPr>
            <a:fld id="{A5CCB028-9138-46CA-8FF1-BF960778E879}" type="datetimeFigureOut">
              <a:rPr lang="en-GB">
                <a:solidFill>
                  <a:srgbClr val="000000">
                    <a:tint val="75000"/>
                  </a:srgbClr>
                </a:solidFill>
              </a:rPr>
              <a:pPr>
                <a:defRPr/>
              </a:pPr>
              <a:t>15/06/2022</a:t>
            </a:fld>
            <a:endParaRPr lang="en-GB">
              <a:solidFill>
                <a:srgbClr val="000000">
                  <a:tint val="75000"/>
                </a:srgb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E72B0AC-5B53-433E-97E1-8D9B15A9B0FA}"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6705167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ind Blauw-Zwart logo">
    <p:spTree>
      <p:nvGrpSpPr>
        <p:cNvPr id="1" name=""/>
        <p:cNvGrpSpPr/>
        <p:nvPr/>
      </p:nvGrpSpPr>
      <p:grpSpPr>
        <a:xfrm>
          <a:off x="0" y="0"/>
          <a:ext cx="0" cy="0"/>
          <a:chOff x="0" y="0"/>
          <a:chExt cx="0" cy="0"/>
        </a:xfrm>
      </p:grpSpPr>
      <p:pic>
        <p:nvPicPr>
          <p:cNvPr id="3"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0000" y="5400000"/>
            <a:ext cx="6480000" cy="864000"/>
          </a:xfrm>
        </p:spPr>
        <p:txBody>
          <a:bodyPr lIns="0" tIns="0" rIns="0" bIns="0" anchor="b">
            <a:noAutofit/>
          </a:bodyPr>
          <a:lstStyle>
            <a:lvl1pPr algn="l">
              <a:defRPr sz="5000" b="1">
                <a:solidFill>
                  <a:schemeClr val="bg1"/>
                </a:solidFill>
                <a:latin typeface="+mj-lt"/>
              </a:defRPr>
            </a:lvl1pPr>
          </a:lstStyle>
          <a:p>
            <a:r>
              <a:rPr lang="nl-NL"/>
              <a:t>Klik om de stijl te bewerken</a:t>
            </a:r>
            <a:endParaRPr lang="en-GB" dirty="0"/>
          </a:p>
        </p:txBody>
      </p:sp>
      <p:sp>
        <p:nvSpPr>
          <p:cNvPr id="5" name="Tijdelijke aanduiding voor datum 3"/>
          <p:cNvSpPr>
            <a:spLocks noGrp="1"/>
          </p:cNvSpPr>
          <p:nvPr>
            <p:ph type="dt" sz="half" idx="10"/>
          </p:nvPr>
        </p:nvSpPr>
        <p:spPr/>
        <p:txBody>
          <a:bodyPr/>
          <a:lstStyle>
            <a:lvl1pPr>
              <a:defRPr/>
            </a:lvl1pPr>
          </a:lstStyle>
          <a:p>
            <a:pPr>
              <a:defRPr/>
            </a:pPr>
            <a:fld id="{E6DB7B9B-4AAD-4A91-A9FD-59A3F8DF510A}" type="datetimeFigureOut">
              <a:rPr lang="en-GB">
                <a:solidFill>
                  <a:srgbClr val="000000">
                    <a:tint val="75000"/>
                  </a:srgbClr>
                </a:solidFill>
              </a:rPr>
              <a:pPr>
                <a:defRPr/>
              </a:pPr>
              <a:t>15/06/2022</a:t>
            </a:fld>
            <a:endParaRPr lang="en-GB">
              <a:solidFill>
                <a:srgbClr val="000000">
                  <a:tint val="75000"/>
                </a:srgb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E6B9042E-7B87-498F-989F-A048D0F7630A}"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201152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verseel_Wit">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D22DCCFD-A87C-41FB-809C-ABC571B418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a:extLst>
              <a:ext uri="{FF2B5EF4-FFF2-40B4-BE49-F238E27FC236}">
                <a16:creationId xmlns:a16="http://schemas.microsoft.com/office/drawing/2014/main" id="{909C0BD6-0458-4B97-99B6-854B2D2209BA}"/>
              </a:ext>
            </a:extLst>
          </p:cNvPr>
          <p:cNvSpPr/>
          <p:nvPr userDrawn="1"/>
        </p:nvSpPr>
        <p:spPr>
          <a:xfrm>
            <a:off x="5773738"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838200" y="1439331"/>
            <a:ext cx="10515600" cy="1151288"/>
          </a:xfrm>
        </p:spPr>
        <p:txBody>
          <a:bodyPr/>
          <a:lstStyle>
            <a:lvl1pPr>
              <a:defRPr>
                <a:solidFill>
                  <a:schemeClr val="accent1"/>
                </a:solidFill>
              </a:defRPr>
            </a:lvl1pPr>
          </a:lstStyle>
          <a:p>
            <a:r>
              <a:rPr lang="nl-NL"/>
              <a:t>Klik om de stijl te bewerken</a:t>
            </a:r>
            <a:endParaRPr lang="en-GB" dirty="0"/>
          </a:p>
        </p:txBody>
      </p:sp>
      <p:sp>
        <p:nvSpPr>
          <p:cNvPr id="3" name="Tijdelijke aanduiding voor inhoud 2"/>
          <p:cNvSpPr>
            <a:spLocks noGrp="1"/>
          </p:cNvSpPr>
          <p:nvPr>
            <p:ph idx="1"/>
          </p:nvPr>
        </p:nvSpPr>
        <p:spPr>
          <a:xfrm>
            <a:off x="838200" y="2725556"/>
            <a:ext cx="10515600" cy="3630794"/>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6" name="Tijdelijke aanduiding voor datum 3">
            <a:extLst>
              <a:ext uri="{FF2B5EF4-FFF2-40B4-BE49-F238E27FC236}">
                <a16:creationId xmlns:a16="http://schemas.microsoft.com/office/drawing/2014/main" id="{41CA3525-8E42-4A22-900E-507DE854123B}"/>
              </a:ext>
            </a:extLst>
          </p:cNvPr>
          <p:cNvSpPr>
            <a:spLocks noGrp="1"/>
          </p:cNvSpPr>
          <p:nvPr>
            <p:ph type="dt" sz="half" idx="10"/>
          </p:nvPr>
        </p:nvSpPr>
        <p:spPr/>
        <p:txBody>
          <a:bodyPr/>
          <a:lstStyle>
            <a:lvl1pPr>
              <a:defRPr/>
            </a:lvl1pPr>
          </a:lstStyle>
          <a:p>
            <a:pPr>
              <a:defRPr/>
            </a:pPr>
            <a:fld id="{B96662C1-27FC-441B-BE41-3EABDF3F47A1}" type="datetimeFigureOut">
              <a:rPr lang="en-GB"/>
              <a:pPr>
                <a:defRPr/>
              </a:pPr>
              <a:t>15/06/2022</a:t>
            </a:fld>
            <a:endParaRPr lang="en-GB"/>
          </a:p>
        </p:txBody>
      </p:sp>
      <p:sp>
        <p:nvSpPr>
          <p:cNvPr id="7" name="Tijdelijke aanduiding voor voettekst 4">
            <a:extLst>
              <a:ext uri="{FF2B5EF4-FFF2-40B4-BE49-F238E27FC236}">
                <a16:creationId xmlns:a16="http://schemas.microsoft.com/office/drawing/2014/main" id="{665A27D4-8366-44C5-B022-3B75587C2A99}"/>
              </a:ext>
            </a:extLst>
          </p:cNvPr>
          <p:cNvSpPr>
            <a:spLocks noGrp="1"/>
          </p:cNvSpPr>
          <p:nvPr>
            <p:ph type="ftr" sz="quarter" idx="11"/>
          </p:nvPr>
        </p:nvSpPr>
        <p:spPr/>
        <p:txBody>
          <a:bodyPr/>
          <a:lstStyle>
            <a:lvl1pPr>
              <a:defRPr/>
            </a:lvl1pPr>
          </a:lstStyle>
          <a:p>
            <a:pPr>
              <a:defRPr/>
            </a:pPr>
            <a:endParaRPr lang="en-GB"/>
          </a:p>
        </p:txBody>
      </p:sp>
      <p:sp>
        <p:nvSpPr>
          <p:cNvPr id="8" name="Tijdelijke aanduiding voor dianummer 5">
            <a:extLst>
              <a:ext uri="{FF2B5EF4-FFF2-40B4-BE49-F238E27FC236}">
                <a16:creationId xmlns:a16="http://schemas.microsoft.com/office/drawing/2014/main" id="{D2264456-00AD-4368-9590-F3AE334E5400}"/>
              </a:ext>
            </a:extLst>
          </p:cNvPr>
          <p:cNvSpPr>
            <a:spLocks noGrp="1"/>
          </p:cNvSpPr>
          <p:nvPr>
            <p:ph type="sldNum" sz="quarter" idx="12"/>
          </p:nvPr>
        </p:nvSpPr>
        <p:spPr/>
        <p:txBody>
          <a:bodyPr/>
          <a:lstStyle>
            <a:lvl1pPr>
              <a:defRPr/>
            </a:lvl1pPr>
          </a:lstStyle>
          <a:p>
            <a:pPr>
              <a:defRPr/>
            </a:pPr>
            <a:fld id="{463CE1C0-D91C-4D77-A500-0FF3E9BC0179}" type="slidenum">
              <a:rPr lang="en-GB" altLang="nl-NL"/>
              <a:pPr>
                <a:defRPr/>
              </a:pPr>
              <a:t>‹nr.›</a:t>
            </a:fld>
            <a:endParaRPr lang="en-GB" altLang="nl-NL"/>
          </a:p>
        </p:txBody>
      </p:sp>
    </p:spTree>
    <p:extLst>
      <p:ext uri="{BB962C8B-B14F-4D97-AF65-F5344CB8AC3E}">
        <p14:creationId xmlns:p14="http://schemas.microsoft.com/office/powerpoint/2010/main" val="1175478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koloms_Breed_Opsom_Wit">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E87CB36B-7407-4998-B192-9722C196147C}"/>
              </a:ext>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6" name="Afbeelding 7">
            <a:extLst>
              <a:ext uri="{FF2B5EF4-FFF2-40B4-BE49-F238E27FC236}">
                <a16:creationId xmlns:a16="http://schemas.microsoft.com/office/drawing/2014/main" id="{DE231C9A-997F-4455-A31D-5F7BD93189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hoek 6">
            <a:extLst>
              <a:ext uri="{FF2B5EF4-FFF2-40B4-BE49-F238E27FC236}">
                <a16:creationId xmlns:a16="http://schemas.microsoft.com/office/drawing/2014/main" id="{5C34D104-397F-4E21-BD8F-FD40CAEBB387}"/>
              </a:ext>
            </a:extLst>
          </p:cNvPr>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10230906" cy="3346307"/>
          </a:xfrm>
        </p:spPr>
        <p:txBody>
          <a:bodyPr numCol="2">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8" name="Tijdelijke aanduiding voor datum 6">
            <a:extLst>
              <a:ext uri="{FF2B5EF4-FFF2-40B4-BE49-F238E27FC236}">
                <a16:creationId xmlns:a16="http://schemas.microsoft.com/office/drawing/2014/main" id="{117760BC-C398-403E-BCAE-DDC46A1962AA}"/>
              </a:ext>
            </a:extLst>
          </p:cNvPr>
          <p:cNvSpPr>
            <a:spLocks noGrp="1"/>
          </p:cNvSpPr>
          <p:nvPr>
            <p:ph type="dt" sz="half" idx="10"/>
          </p:nvPr>
        </p:nvSpPr>
        <p:spPr/>
        <p:txBody>
          <a:bodyPr/>
          <a:lstStyle>
            <a:lvl1pPr>
              <a:defRPr/>
            </a:lvl1pPr>
          </a:lstStyle>
          <a:p>
            <a:pPr>
              <a:defRPr/>
            </a:pPr>
            <a:fld id="{FF978A5C-7EC0-407A-A7C2-A2751BDB1F73}" type="datetimeFigureOut">
              <a:rPr lang="en-GB"/>
              <a:pPr>
                <a:defRPr/>
              </a:pPr>
              <a:t>15/06/2022</a:t>
            </a:fld>
            <a:endParaRPr lang="en-GB"/>
          </a:p>
        </p:txBody>
      </p:sp>
      <p:sp>
        <p:nvSpPr>
          <p:cNvPr id="9" name="Tijdelijke aanduiding voor voettekst 7">
            <a:extLst>
              <a:ext uri="{FF2B5EF4-FFF2-40B4-BE49-F238E27FC236}">
                <a16:creationId xmlns:a16="http://schemas.microsoft.com/office/drawing/2014/main" id="{96190E17-C76C-4092-972D-EB02741E602B}"/>
              </a:ext>
            </a:extLst>
          </p:cNvPr>
          <p:cNvSpPr>
            <a:spLocks noGrp="1"/>
          </p:cNvSpPr>
          <p:nvPr>
            <p:ph type="ftr" sz="quarter" idx="11"/>
          </p:nvPr>
        </p:nvSpPr>
        <p:spPr/>
        <p:txBody>
          <a:bodyPr/>
          <a:lstStyle>
            <a:lvl1pPr>
              <a:defRPr/>
            </a:lvl1pPr>
          </a:lstStyle>
          <a:p>
            <a:pPr>
              <a:defRPr/>
            </a:pPr>
            <a:endParaRPr lang="en-GB"/>
          </a:p>
        </p:txBody>
      </p:sp>
      <p:sp>
        <p:nvSpPr>
          <p:cNvPr id="10" name="Tijdelijke aanduiding voor dianummer 8">
            <a:extLst>
              <a:ext uri="{FF2B5EF4-FFF2-40B4-BE49-F238E27FC236}">
                <a16:creationId xmlns:a16="http://schemas.microsoft.com/office/drawing/2014/main" id="{06B3DCCB-02E8-46F9-ABF4-AFF894BDB70B}"/>
              </a:ext>
            </a:extLst>
          </p:cNvPr>
          <p:cNvSpPr>
            <a:spLocks noGrp="1"/>
          </p:cNvSpPr>
          <p:nvPr>
            <p:ph type="sldNum" sz="quarter" idx="12"/>
          </p:nvPr>
        </p:nvSpPr>
        <p:spPr/>
        <p:txBody>
          <a:bodyPr/>
          <a:lstStyle>
            <a:lvl1pPr>
              <a:defRPr/>
            </a:lvl1pPr>
          </a:lstStyle>
          <a:p>
            <a:pPr>
              <a:defRPr/>
            </a:pPr>
            <a:fld id="{38A53C90-0667-40C4-9A8F-1ADA07177EDC}" type="slidenum">
              <a:rPr lang="en-GB" altLang="nl-NL"/>
              <a:pPr>
                <a:defRPr/>
              </a:pPr>
              <a:t>‹nr.›</a:t>
            </a:fld>
            <a:endParaRPr lang="en-GB" altLang="nl-NL"/>
          </a:p>
        </p:txBody>
      </p:sp>
    </p:spTree>
    <p:extLst>
      <p:ext uri="{BB962C8B-B14F-4D97-AF65-F5344CB8AC3E}">
        <p14:creationId xmlns:p14="http://schemas.microsoft.com/office/powerpoint/2010/main" val="364116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ind Wit logo">
    <p:spTree>
      <p:nvGrpSpPr>
        <p:cNvPr id="1" name=""/>
        <p:cNvGrpSpPr/>
        <p:nvPr/>
      </p:nvGrpSpPr>
      <p:grpSpPr>
        <a:xfrm>
          <a:off x="0" y="0"/>
          <a:ext cx="0" cy="0"/>
          <a:chOff x="0" y="0"/>
          <a:chExt cx="0" cy="0"/>
        </a:xfrm>
      </p:grpSpPr>
      <p:pic>
        <p:nvPicPr>
          <p:cNvPr id="3" name="Afbeelding 6">
            <a:extLst>
              <a:ext uri="{FF2B5EF4-FFF2-40B4-BE49-F238E27FC236}">
                <a16:creationId xmlns:a16="http://schemas.microsoft.com/office/drawing/2014/main" id="{4AADD324-92A4-4F6C-AD99-7E085856A2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0000" y="5400000"/>
            <a:ext cx="6480000" cy="864000"/>
          </a:xfrm>
        </p:spPr>
        <p:txBody>
          <a:bodyPr lIns="0" tIns="0" rIns="0" bIns="0" anchor="b">
            <a:noAutofit/>
          </a:bodyPr>
          <a:lstStyle>
            <a:lvl1pPr algn="l">
              <a:defRPr sz="5000" b="1">
                <a:solidFill>
                  <a:schemeClr val="bg1"/>
                </a:solidFill>
                <a:latin typeface="RijksoverheidSerif" panose="02000506060000020004"/>
              </a:defRPr>
            </a:lvl1pPr>
          </a:lstStyle>
          <a:p>
            <a:r>
              <a:rPr lang="nl-NL"/>
              <a:t>Klik om de stijl te bewerken</a:t>
            </a:r>
            <a:endParaRPr lang="en-GB" dirty="0"/>
          </a:p>
        </p:txBody>
      </p:sp>
      <p:sp>
        <p:nvSpPr>
          <p:cNvPr id="4" name="Tijdelijke aanduiding voor datum 3">
            <a:extLst>
              <a:ext uri="{FF2B5EF4-FFF2-40B4-BE49-F238E27FC236}">
                <a16:creationId xmlns:a16="http://schemas.microsoft.com/office/drawing/2014/main" id="{1EE33F8A-E01B-475C-82A0-BBDE2CD7C979}"/>
              </a:ext>
            </a:extLst>
          </p:cNvPr>
          <p:cNvSpPr>
            <a:spLocks noGrp="1"/>
          </p:cNvSpPr>
          <p:nvPr>
            <p:ph type="dt" sz="half" idx="10"/>
          </p:nvPr>
        </p:nvSpPr>
        <p:spPr/>
        <p:txBody>
          <a:bodyPr/>
          <a:lstStyle>
            <a:lvl1pPr>
              <a:defRPr/>
            </a:lvl1pPr>
          </a:lstStyle>
          <a:p>
            <a:pPr>
              <a:defRPr/>
            </a:pPr>
            <a:fld id="{174B8C14-744C-4DF0-AA09-7560A5B41BC5}" type="datetimeFigureOut">
              <a:rPr lang="en-GB"/>
              <a:pPr>
                <a:defRPr/>
              </a:pPr>
              <a:t>15/06/2022</a:t>
            </a:fld>
            <a:endParaRPr lang="en-GB"/>
          </a:p>
        </p:txBody>
      </p:sp>
      <p:sp>
        <p:nvSpPr>
          <p:cNvPr id="5" name="Tijdelijke aanduiding voor voettekst 4">
            <a:extLst>
              <a:ext uri="{FF2B5EF4-FFF2-40B4-BE49-F238E27FC236}">
                <a16:creationId xmlns:a16="http://schemas.microsoft.com/office/drawing/2014/main" id="{81FDBC49-8D3F-42F9-9491-A8839780854E}"/>
              </a:ext>
            </a:extLst>
          </p:cNvPr>
          <p:cNvSpPr>
            <a:spLocks noGrp="1"/>
          </p:cNvSpPr>
          <p:nvPr>
            <p:ph type="ftr" sz="quarter" idx="11"/>
          </p:nvPr>
        </p:nvSpPr>
        <p:spPr/>
        <p:txBody>
          <a:bodyPr/>
          <a:lstStyle>
            <a:lvl1pPr>
              <a:defRPr/>
            </a:lvl1pPr>
          </a:lstStyle>
          <a:p>
            <a:pPr>
              <a:defRPr/>
            </a:pPr>
            <a:endParaRPr lang="en-GB"/>
          </a:p>
        </p:txBody>
      </p:sp>
      <p:sp>
        <p:nvSpPr>
          <p:cNvPr id="6" name="Tijdelijke aanduiding voor dianummer 5">
            <a:extLst>
              <a:ext uri="{FF2B5EF4-FFF2-40B4-BE49-F238E27FC236}">
                <a16:creationId xmlns:a16="http://schemas.microsoft.com/office/drawing/2014/main" id="{5F450B68-B8F6-44DF-B587-72AE3420A464}"/>
              </a:ext>
            </a:extLst>
          </p:cNvPr>
          <p:cNvSpPr>
            <a:spLocks noGrp="1"/>
          </p:cNvSpPr>
          <p:nvPr>
            <p:ph type="sldNum" sz="quarter" idx="12"/>
          </p:nvPr>
        </p:nvSpPr>
        <p:spPr/>
        <p:txBody>
          <a:bodyPr/>
          <a:lstStyle>
            <a:lvl1pPr>
              <a:defRPr/>
            </a:lvl1pPr>
          </a:lstStyle>
          <a:p>
            <a:pPr>
              <a:defRPr/>
            </a:pPr>
            <a:fld id="{0977EBF8-66FE-4909-8C6B-50CA6A84D7C7}" type="slidenum">
              <a:rPr lang="en-GB" altLang="nl-NL"/>
              <a:pPr>
                <a:defRPr/>
              </a:pPr>
              <a:t>‹nr.›</a:t>
            </a:fld>
            <a:endParaRPr lang="en-GB" altLang="nl-NL"/>
          </a:p>
        </p:txBody>
      </p:sp>
    </p:spTree>
    <p:extLst>
      <p:ext uri="{BB962C8B-B14F-4D97-AF65-F5344CB8AC3E}">
        <p14:creationId xmlns:p14="http://schemas.microsoft.com/office/powerpoint/2010/main" val="3409179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ind Zwart logo">
    <p:spTree>
      <p:nvGrpSpPr>
        <p:cNvPr id="1" name=""/>
        <p:cNvGrpSpPr/>
        <p:nvPr/>
      </p:nvGrpSpPr>
      <p:grpSpPr>
        <a:xfrm>
          <a:off x="0" y="0"/>
          <a:ext cx="0" cy="0"/>
          <a:chOff x="0" y="0"/>
          <a:chExt cx="0" cy="0"/>
        </a:xfrm>
      </p:grpSpPr>
      <p:pic>
        <p:nvPicPr>
          <p:cNvPr id="3" name="Afbeelding 6">
            <a:extLst>
              <a:ext uri="{FF2B5EF4-FFF2-40B4-BE49-F238E27FC236}">
                <a16:creationId xmlns:a16="http://schemas.microsoft.com/office/drawing/2014/main" id="{C5AD690B-4365-4C67-A5E3-5623871354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0000" y="5400000"/>
            <a:ext cx="6480000" cy="864000"/>
          </a:xfrm>
        </p:spPr>
        <p:txBody>
          <a:bodyPr lIns="0" tIns="0" rIns="0" bIns="0" anchor="b">
            <a:noAutofit/>
          </a:bodyPr>
          <a:lstStyle>
            <a:lvl1pPr algn="l">
              <a:defRPr sz="5000" b="1">
                <a:solidFill>
                  <a:schemeClr val="bg1"/>
                </a:solidFill>
                <a:latin typeface="RijksoverheidSerif" panose="02000506060000020004"/>
              </a:defRPr>
            </a:lvl1pPr>
          </a:lstStyle>
          <a:p>
            <a:r>
              <a:rPr lang="nl-NL"/>
              <a:t>Klik om de stijl te bewerken</a:t>
            </a:r>
            <a:endParaRPr lang="en-GB" dirty="0"/>
          </a:p>
        </p:txBody>
      </p:sp>
      <p:sp>
        <p:nvSpPr>
          <p:cNvPr id="4" name="Tijdelijke aanduiding voor datum 3">
            <a:extLst>
              <a:ext uri="{FF2B5EF4-FFF2-40B4-BE49-F238E27FC236}">
                <a16:creationId xmlns:a16="http://schemas.microsoft.com/office/drawing/2014/main" id="{77F9CB8B-3993-48F6-A0E9-3824FFE99894}"/>
              </a:ext>
            </a:extLst>
          </p:cNvPr>
          <p:cNvSpPr>
            <a:spLocks noGrp="1"/>
          </p:cNvSpPr>
          <p:nvPr>
            <p:ph type="dt" sz="half" idx="10"/>
          </p:nvPr>
        </p:nvSpPr>
        <p:spPr/>
        <p:txBody>
          <a:bodyPr/>
          <a:lstStyle>
            <a:lvl1pPr>
              <a:defRPr/>
            </a:lvl1pPr>
          </a:lstStyle>
          <a:p>
            <a:pPr>
              <a:defRPr/>
            </a:pPr>
            <a:fld id="{31D315CF-F74C-4FB2-8D86-651D9A415679}" type="datetimeFigureOut">
              <a:rPr lang="en-GB"/>
              <a:pPr>
                <a:defRPr/>
              </a:pPr>
              <a:t>15/06/2022</a:t>
            </a:fld>
            <a:endParaRPr lang="en-GB"/>
          </a:p>
        </p:txBody>
      </p:sp>
      <p:sp>
        <p:nvSpPr>
          <p:cNvPr id="5" name="Tijdelijke aanduiding voor voettekst 4">
            <a:extLst>
              <a:ext uri="{FF2B5EF4-FFF2-40B4-BE49-F238E27FC236}">
                <a16:creationId xmlns:a16="http://schemas.microsoft.com/office/drawing/2014/main" id="{D0C17D2E-762F-4049-A0C8-BB13C1C5CBA7}"/>
              </a:ext>
            </a:extLst>
          </p:cNvPr>
          <p:cNvSpPr>
            <a:spLocks noGrp="1"/>
          </p:cNvSpPr>
          <p:nvPr>
            <p:ph type="ftr" sz="quarter" idx="11"/>
          </p:nvPr>
        </p:nvSpPr>
        <p:spPr/>
        <p:txBody>
          <a:bodyPr/>
          <a:lstStyle>
            <a:lvl1pPr>
              <a:defRPr/>
            </a:lvl1pPr>
          </a:lstStyle>
          <a:p>
            <a:pPr>
              <a:defRPr/>
            </a:pPr>
            <a:endParaRPr lang="en-GB"/>
          </a:p>
        </p:txBody>
      </p:sp>
      <p:sp>
        <p:nvSpPr>
          <p:cNvPr id="6" name="Tijdelijke aanduiding voor dianummer 5">
            <a:extLst>
              <a:ext uri="{FF2B5EF4-FFF2-40B4-BE49-F238E27FC236}">
                <a16:creationId xmlns:a16="http://schemas.microsoft.com/office/drawing/2014/main" id="{D8A74390-632F-4807-8E19-1C1844B9F506}"/>
              </a:ext>
            </a:extLst>
          </p:cNvPr>
          <p:cNvSpPr>
            <a:spLocks noGrp="1"/>
          </p:cNvSpPr>
          <p:nvPr>
            <p:ph type="sldNum" sz="quarter" idx="12"/>
          </p:nvPr>
        </p:nvSpPr>
        <p:spPr/>
        <p:txBody>
          <a:bodyPr/>
          <a:lstStyle>
            <a:lvl1pPr>
              <a:defRPr/>
            </a:lvl1pPr>
          </a:lstStyle>
          <a:p>
            <a:pPr>
              <a:defRPr/>
            </a:pPr>
            <a:fld id="{8F0F8E79-82FC-4404-8214-47BB89A73E58}" type="slidenum">
              <a:rPr lang="en-GB" altLang="nl-NL"/>
              <a:pPr>
                <a:defRPr/>
              </a:pPr>
              <a:t>‹nr.›</a:t>
            </a:fld>
            <a:endParaRPr lang="en-GB" altLang="nl-NL"/>
          </a:p>
        </p:txBody>
      </p:sp>
    </p:spTree>
    <p:extLst>
      <p:ext uri="{BB962C8B-B14F-4D97-AF65-F5344CB8AC3E}">
        <p14:creationId xmlns:p14="http://schemas.microsoft.com/office/powerpoint/2010/main" val="108014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ind Alleen logo">
    <p:spTree>
      <p:nvGrpSpPr>
        <p:cNvPr id="1" name=""/>
        <p:cNvGrpSpPr/>
        <p:nvPr/>
      </p:nvGrpSpPr>
      <p:grpSpPr>
        <a:xfrm>
          <a:off x="0" y="0"/>
          <a:ext cx="0" cy="0"/>
          <a:chOff x="0" y="0"/>
          <a:chExt cx="0" cy="0"/>
        </a:xfrm>
      </p:grpSpPr>
      <p:pic>
        <p:nvPicPr>
          <p:cNvPr id="3" name="Afbeelding 6">
            <a:extLst>
              <a:ext uri="{FF2B5EF4-FFF2-40B4-BE49-F238E27FC236}">
                <a16:creationId xmlns:a16="http://schemas.microsoft.com/office/drawing/2014/main" id="{9D0CE068-AA21-48D0-B91C-56EA6CBEB3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0000" y="5400000"/>
            <a:ext cx="6480000" cy="864000"/>
          </a:xfrm>
        </p:spPr>
        <p:txBody>
          <a:bodyPr lIns="0" tIns="0" rIns="0" bIns="0" anchor="b">
            <a:noAutofit/>
          </a:bodyPr>
          <a:lstStyle>
            <a:lvl1pPr algn="l">
              <a:defRPr sz="5000" b="1">
                <a:solidFill>
                  <a:schemeClr val="bg1"/>
                </a:solidFill>
                <a:latin typeface="RijksoverheidSerif" panose="02000506060000020004"/>
              </a:defRPr>
            </a:lvl1pPr>
          </a:lstStyle>
          <a:p>
            <a:r>
              <a:rPr lang="nl-NL"/>
              <a:t>Klik om de stijl te bewerken</a:t>
            </a:r>
            <a:endParaRPr lang="en-GB" dirty="0"/>
          </a:p>
        </p:txBody>
      </p:sp>
      <p:sp>
        <p:nvSpPr>
          <p:cNvPr id="4" name="Tijdelijke aanduiding voor datum 3">
            <a:extLst>
              <a:ext uri="{FF2B5EF4-FFF2-40B4-BE49-F238E27FC236}">
                <a16:creationId xmlns:a16="http://schemas.microsoft.com/office/drawing/2014/main" id="{1DF93506-FBCA-4009-9510-0D442AF4A916}"/>
              </a:ext>
            </a:extLst>
          </p:cNvPr>
          <p:cNvSpPr>
            <a:spLocks noGrp="1"/>
          </p:cNvSpPr>
          <p:nvPr>
            <p:ph type="dt" sz="half" idx="10"/>
          </p:nvPr>
        </p:nvSpPr>
        <p:spPr/>
        <p:txBody>
          <a:bodyPr/>
          <a:lstStyle>
            <a:lvl1pPr>
              <a:defRPr/>
            </a:lvl1pPr>
          </a:lstStyle>
          <a:p>
            <a:pPr>
              <a:defRPr/>
            </a:pPr>
            <a:fld id="{74CB2B6A-CD43-4F1C-9150-E6109F0E37D4}" type="datetimeFigureOut">
              <a:rPr lang="en-GB"/>
              <a:pPr>
                <a:defRPr/>
              </a:pPr>
              <a:t>15/06/2022</a:t>
            </a:fld>
            <a:endParaRPr lang="en-GB"/>
          </a:p>
        </p:txBody>
      </p:sp>
      <p:sp>
        <p:nvSpPr>
          <p:cNvPr id="5" name="Tijdelijke aanduiding voor voettekst 4">
            <a:extLst>
              <a:ext uri="{FF2B5EF4-FFF2-40B4-BE49-F238E27FC236}">
                <a16:creationId xmlns:a16="http://schemas.microsoft.com/office/drawing/2014/main" id="{01A2B4D4-BF94-44D2-8615-4E3856431E64}"/>
              </a:ext>
            </a:extLst>
          </p:cNvPr>
          <p:cNvSpPr>
            <a:spLocks noGrp="1"/>
          </p:cNvSpPr>
          <p:nvPr>
            <p:ph type="ftr" sz="quarter" idx="11"/>
          </p:nvPr>
        </p:nvSpPr>
        <p:spPr/>
        <p:txBody>
          <a:bodyPr/>
          <a:lstStyle>
            <a:lvl1pPr>
              <a:defRPr/>
            </a:lvl1pPr>
          </a:lstStyle>
          <a:p>
            <a:pPr>
              <a:defRPr/>
            </a:pPr>
            <a:endParaRPr lang="en-GB"/>
          </a:p>
        </p:txBody>
      </p:sp>
      <p:sp>
        <p:nvSpPr>
          <p:cNvPr id="6" name="Tijdelijke aanduiding voor dianummer 5">
            <a:extLst>
              <a:ext uri="{FF2B5EF4-FFF2-40B4-BE49-F238E27FC236}">
                <a16:creationId xmlns:a16="http://schemas.microsoft.com/office/drawing/2014/main" id="{A380531F-CD05-42F4-B4FE-F88B97F0D72E}"/>
              </a:ext>
            </a:extLst>
          </p:cNvPr>
          <p:cNvSpPr>
            <a:spLocks noGrp="1"/>
          </p:cNvSpPr>
          <p:nvPr>
            <p:ph type="sldNum" sz="quarter" idx="12"/>
          </p:nvPr>
        </p:nvSpPr>
        <p:spPr/>
        <p:txBody>
          <a:bodyPr/>
          <a:lstStyle>
            <a:lvl1pPr>
              <a:defRPr/>
            </a:lvl1pPr>
          </a:lstStyle>
          <a:p>
            <a:pPr>
              <a:defRPr/>
            </a:pPr>
            <a:fld id="{95874C65-6E5C-43E0-9996-02E26A04633A}" type="slidenum">
              <a:rPr lang="en-GB" altLang="nl-NL"/>
              <a:pPr>
                <a:defRPr/>
              </a:pPr>
              <a:t>‹nr.›</a:t>
            </a:fld>
            <a:endParaRPr lang="en-GB" altLang="nl-NL"/>
          </a:p>
        </p:txBody>
      </p:sp>
    </p:spTree>
    <p:extLst>
      <p:ext uri="{BB962C8B-B14F-4D97-AF65-F5344CB8AC3E}">
        <p14:creationId xmlns:p14="http://schemas.microsoft.com/office/powerpoint/2010/main" val="244653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BCD21BDC-0614-4C7C-971F-8E92B61E779C}"/>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p>
        </p:txBody>
      </p:sp>
      <p:sp>
        <p:nvSpPr>
          <p:cNvPr id="1027" name="Tijdelijke aanduiding voor tekst 2">
            <a:extLst>
              <a:ext uri="{FF2B5EF4-FFF2-40B4-BE49-F238E27FC236}">
                <a16:creationId xmlns:a16="http://schemas.microsoft.com/office/drawing/2014/main" id="{A986407F-17B0-465C-94CE-CE46A2CC13D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70EB6713-3973-42C8-90C8-DFABB7A215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A4F10CD-52B3-42E8-8B83-4B45BE7338A5}" type="datetimeFigureOut">
              <a:rPr lang="nl-NL"/>
              <a:pPr>
                <a:defRPr/>
              </a:pPr>
              <a:t>15-6-2022</a:t>
            </a:fld>
            <a:endParaRPr lang="nl-NL"/>
          </a:p>
        </p:txBody>
      </p:sp>
      <p:sp>
        <p:nvSpPr>
          <p:cNvPr id="5" name="Tijdelijke aanduiding voor voettekst 4">
            <a:extLst>
              <a:ext uri="{FF2B5EF4-FFF2-40B4-BE49-F238E27FC236}">
                <a16:creationId xmlns:a16="http://schemas.microsoft.com/office/drawing/2014/main" id="{6F9C8E6D-F194-45F0-A38D-BFA59BE4AB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a:extLst>
              <a:ext uri="{FF2B5EF4-FFF2-40B4-BE49-F238E27FC236}">
                <a16:creationId xmlns:a16="http://schemas.microsoft.com/office/drawing/2014/main" id="{656C66B5-6191-4B05-B315-69A8877EA950}"/>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5333F30-7E7E-4162-83E5-7DAFE844EC49}"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jdelijke aanduiding voor titel 1">
            <a:extLst>
              <a:ext uri="{FF2B5EF4-FFF2-40B4-BE49-F238E27FC236}">
                <a16:creationId xmlns:a16="http://schemas.microsoft.com/office/drawing/2014/main" id="{3A4ACCAD-D287-43E5-BF58-7056E51EA71A}"/>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Klikken om de titelstijl van het model te bewerken</a:t>
            </a:r>
            <a:endParaRPr lang="en-GB" altLang="nl-NL"/>
          </a:p>
        </p:txBody>
      </p:sp>
      <p:sp>
        <p:nvSpPr>
          <p:cNvPr id="2051" name="Tijdelijke aanduiding voor tekst 2">
            <a:extLst>
              <a:ext uri="{FF2B5EF4-FFF2-40B4-BE49-F238E27FC236}">
                <a16:creationId xmlns:a16="http://schemas.microsoft.com/office/drawing/2014/main" id="{8FCFA91F-47C7-4994-8608-70095FE03D34}"/>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Klikken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GB" altLang="nl-NL"/>
          </a:p>
        </p:txBody>
      </p:sp>
      <p:sp>
        <p:nvSpPr>
          <p:cNvPr id="4" name="Tijdelijke aanduiding voor datum 3">
            <a:extLst>
              <a:ext uri="{FF2B5EF4-FFF2-40B4-BE49-F238E27FC236}">
                <a16:creationId xmlns:a16="http://schemas.microsoft.com/office/drawing/2014/main" id="{F9437D83-029C-4945-B3CF-217CC1383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11BACDA-A676-4455-B473-0F6D03885DCF}" type="datetimeFigureOut">
              <a:rPr lang="en-GB"/>
              <a:pPr>
                <a:defRPr/>
              </a:pPr>
              <a:t>15/06/2022</a:t>
            </a:fld>
            <a:endParaRPr lang="en-GB"/>
          </a:p>
        </p:txBody>
      </p:sp>
      <p:sp>
        <p:nvSpPr>
          <p:cNvPr id="5" name="Tijdelijke aanduiding voor voettekst 4">
            <a:extLst>
              <a:ext uri="{FF2B5EF4-FFF2-40B4-BE49-F238E27FC236}">
                <a16:creationId xmlns:a16="http://schemas.microsoft.com/office/drawing/2014/main" id="{F065356F-6A2A-4429-ACF5-9E488E064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Tijdelijke aanduiding voor dianummer 5">
            <a:extLst>
              <a:ext uri="{FF2B5EF4-FFF2-40B4-BE49-F238E27FC236}">
                <a16:creationId xmlns:a16="http://schemas.microsoft.com/office/drawing/2014/main" id="{0FF414EA-4CA6-4928-BE1D-F7601C16E98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RijksoverheidSerif" pitchFamily="2" charset="0"/>
              </a:defRPr>
            </a:lvl1pPr>
          </a:lstStyle>
          <a:p>
            <a:pPr>
              <a:defRPr/>
            </a:pPr>
            <a:fld id="{A31FAABD-9619-4300-9981-2F7D9716A541}" type="slidenum">
              <a:rPr lang="en-GB" altLang="nl-NL"/>
              <a:pPr>
                <a:defRPr/>
              </a:pPr>
              <a:t>‹nr.›</a:t>
            </a:fld>
            <a:endParaRPr lang="en-GB" altLang="nl-NL"/>
          </a:p>
        </p:txBody>
      </p:sp>
    </p:spTree>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ijksoverheidSerif"/>
        </a:defRPr>
      </a:lvl2pPr>
      <a:lvl3pPr algn="l" rtl="0" eaLnBrk="0" fontAlgn="base" hangingPunct="0">
        <a:lnSpc>
          <a:spcPct val="90000"/>
        </a:lnSpc>
        <a:spcBef>
          <a:spcPct val="0"/>
        </a:spcBef>
        <a:spcAft>
          <a:spcPct val="0"/>
        </a:spcAft>
        <a:defRPr sz="4400">
          <a:solidFill>
            <a:schemeClr val="tx1"/>
          </a:solidFill>
          <a:latin typeface="RijksoverheidSerif"/>
        </a:defRPr>
      </a:lvl3pPr>
      <a:lvl4pPr algn="l" rtl="0" eaLnBrk="0" fontAlgn="base" hangingPunct="0">
        <a:lnSpc>
          <a:spcPct val="90000"/>
        </a:lnSpc>
        <a:spcBef>
          <a:spcPct val="0"/>
        </a:spcBef>
        <a:spcAft>
          <a:spcPct val="0"/>
        </a:spcAft>
        <a:defRPr sz="4400">
          <a:solidFill>
            <a:schemeClr val="tx1"/>
          </a:solidFill>
          <a:latin typeface="RijksoverheidSerif"/>
        </a:defRPr>
      </a:lvl4pPr>
      <a:lvl5pPr algn="l" rtl="0" eaLnBrk="0" fontAlgn="base" hangingPunct="0">
        <a:lnSpc>
          <a:spcPct val="90000"/>
        </a:lnSpc>
        <a:spcBef>
          <a:spcPct val="0"/>
        </a:spcBef>
        <a:spcAft>
          <a:spcPct val="0"/>
        </a:spcAft>
        <a:defRPr sz="4400">
          <a:solidFill>
            <a:schemeClr val="tx1"/>
          </a:solidFill>
          <a:latin typeface="RijksoverheidSerif"/>
        </a:defRPr>
      </a:lvl5pPr>
      <a:lvl6pPr marL="457200" algn="l" rtl="0" fontAlgn="base">
        <a:lnSpc>
          <a:spcPct val="90000"/>
        </a:lnSpc>
        <a:spcBef>
          <a:spcPct val="0"/>
        </a:spcBef>
        <a:spcAft>
          <a:spcPct val="0"/>
        </a:spcAft>
        <a:defRPr sz="4400">
          <a:solidFill>
            <a:schemeClr val="tx1"/>
          </a:solidFill>
          <a:latin typeface="RijksoverheidSerif"/>
        </a:defRPr>
      </a:lvl6pPr>
      <a:lvl7pPr marL="914400" algn="l" rtl="0" fontAlgn="base">
        <a:lnSpc>
          <a:spcPct val="90000"/>
        </a:lnSpc>
        <a:spcBef>
          <a:spcPct val="0"/>
        </a:spcBef>
        <a:spcAft>
          <a:spcPct val="0"/>
        </a:spcAft>
        <a:defRPr sz="4400">
          <a:solidFill>
            <a:schemeClr val="tx1"/>
          </a:solidFill>
          <a:latin typeface="RijksoverheidSerif"/>
        </a:defRPr>
      </a:lvl7pPr>
      <a:lvl8pPr marL="1371600" algn="l" rtl="0" fontAlgn="base">
        <a:lnSpc>
          <a:spcPct val="90000"/>
        </a:lnSpc>
        <a:spcBef>
          <a:spcPct val="0"/>
        </a:spcBef>
        <a:spcAft>
          <a:spcPct val="0"/>
        </a:spcAft>
        <a:defRPr sz="4400">
          <a:solidFill>
            <a:schemeClr val="tx1"/>
          </a:solidFill>
          <a:latin typeface="RijksoverheidSerif"/>
        </a:defRPr>
      </a:lvl8pPr>
      <a:lvl9pPr marL="1828800" algn="l" rtl="0" fontAlgn="base">
        <a:lnSpc>
          <a:spcPct val="90000"/>
        </a:lnSpc>
        <a:spcBef>
          <a:spcPct val="0"/>
        </a:spcBef>
        <a:spcAft>
          <a:spcPct val="0"/>
        </a:spcAft>
        <a:defRPr sz="4400">
          <a:solidFill>
            <a:schemeClr val="tx1"/>
          </a:solidFill>
          <a:latin typeface="RijksoverheidSerif"/>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jdelijke aanduiding voor titel 1">
            <a:extLst>
              <a:ext uri="{FF2B5EF4-FFF2-40B4-BE49-F238E27FC236}">
                <a16:creationId xmlns:a16="http://schemas.microsoft.com/office/drawing/2014/main" id="{239BAF9E-8A41-4C77-981F-6FD476D3FB72}"/>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p>
        </p:txBody>
      </p:sp>
      <p:sp>
        <p:nvSpPr>
          <p:cNvPr id="3075" name="Tijdelijke aanduiding voor tekst 2">
            <a:extLst>
              <a:ext uri="{FF2B5EF4-FFF2-40B4-BE49-F238E27FC236}">
                <a16:creationId xmlns:a16="http://schemas.microsoft.com/office/drawing/2014/main" id="{658101B6-2C60-4170-95AB-E61830877B71}"/>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536EF7B1-9F75-42CE-9FFA-4F828C737C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5518FA0-3444-42AB-BE98-08CEBE500179}" type="datetimeFigureOut">
              <a:rPr lang="nl-NL"/>
              <a:pPr>
                <a:defRPr/>
              </a:pPr>
              <a:t>15-6-2022</a:t>
            </a:fld>
            <a:endParaRPr lang="nl-NL"/>
          </a:p>
        </p:txBody>
      </p:sp>
      <p:sp>
        <p:nvSpPr>
          <p:cNvPr id="5" name="Tijdelijke aanduiding voor voettekst 4">
            <a:extLst>
              <a:ext uri="{FF2B5EF4-FFF2-40B4-BE49-F238E27FC236}">
                <a16:creationId xmlns:a16="http://schemas.microsoft.com/office/drawing/2014/main" id="{A020F034-A324-4E12-9642-243D71A637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a:extLst>
              <a:ext uri="{FF2B5EF4-FFF2-40B4-BE49-F238E27FC236}">
                <a16:creationId xmlns:a16="http://schemas.microsoft.com/office/drawing/2014/main" id="{AF2C9261-4C45-49DB-B6D9-89F6BA28280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RijksoverheidSerif" pitchFamily="2" charset="0"/>
              </a:defRPr>
            </a:lvl1pPr>
          </a:lstStyle>
          <a:p>
            <a:pPr>
              <a:defRPr/>
            </a:pPr>
            <a:fld id="{79390BD3-2DDF-4DDE-80C0-1DDD1F7A685C}"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ijksoverheidSerif"/>
        </a:defRPr>
      </a:lvl2pPr>
      <a:lvl3pPr algn="l" rtl="0" eaLnBrk="0" fontAlgn="base" hangingPunct="0">
        <a:lnSpc>
          <a:spcPct val="90000"/>
        </a:lnSpc>
        <a:spcBef>
          <a:spcPct val="0"/>
        </a:spcBef>
        <a:spcAft>
          <a:spcPct val="0"/>
        </a:spcAft>
        <a:defRPr sz="4400">
          <a:solidFill>
            <a:schemeClr val="tx1"/>
          </a:solidFill>
          <a:latin typeface="RijksoverheidSerif"/>
        </a:defRPr>
      </a:lvl3pPr>
      <a:lvl4pPr algn="l" rtl="0" eaLnBrk="0" fontAlgn="base" hangingPunct="0">
        <a:lnSpc>
          <a:spcPct val="90000"/>
        </a:lnSpc>
        <a:spcBef>
          <a:spcPct val="0"/>
        </a:spcBef>
        <a:spcAft>
          <a:spcPct val="0"/>
        </a:spcAft>
        <a:defRPr sz="4400">
          <a:solidFill>
            <a:schemeClr val="tx1"/>
          </a:solidFill>
          <a:latin typeface="RijksoverheidSerif"/>
        </a:defRPr>
      </a:lvl4pPr>
      <a:lvl5pPr algn="l" rtl="0" eaLnBrk="0" fontAlgn="base" hangingPunct="0">
        <a:lnSpc>
          <a:spcPct val="90000"/>
        </a:lnSpc>
        <a:spcBef>
          <a:spcPct val="0"/>
        </a:spcBef>
        <a:spcAft>
          <a:spcPct val="0"/>
        </a:spcAft>
        <a:defRPr sz="4400">
          <a:solidFill>
            <a:schemeClr val="tx1"/>
          </a:solidFill>
          <a:latin typeface="RijksoverheidSerif"/>
        </a:defRPr>
      </a:lvl5pPr>
      <a:lvl6pPr marL="457200" algn="l" rtl="0" fontAlgn="base">
        <a:lnSpc>
          <a:spcPct val="90000"/>
        </a:lnSpc>
        <a:spcBef>
          <a:spcPct val="0"/>
        </a:spcBef>
        <a:spcAft>
          <a:spcPct val="0"/>
        </a:spcAft>
        <a:defRPr sz="4400">
          <a:solidFill>
            <a:schemeClr val="tx1"/>
          </a:solidFill>
          <a:latin typeface="RijksoverheidSerif"/>
        </a:defRPr>
      </a:lvl6pPr>
      <a:lvl7pPr marL="914400" algn="l" rtl="0" fontAlgn="base">
        <a:lnSpc>
          <a:spcPct val="90000"/>
        </a:lnSpc>
        <a:spcBef>
          <a:spcPct val="0"/>
        </a:spcBef>
        <a:spcAft>
          <a:spcPct val="0"/>
        </a:spcAft>
        <a:defRPr sz="4400">
          <a:solidFill>
            <a:schemeClr val="tx1"/>
          </a:solidFill>
          <a:latin typeface="RijksoverheidSerif"/>
        </a:defRPr>
      </a:lvl7pPr>
      <a:lvl8pPr marL="1371600" algn="l" rtl="0" fontAlgn="base">
        <a:lnSpc>
          <a:spcPct val="90000"/>
        </a:lnSpc>
        <a:spcBef>
          <a:spcPct val="0"/>
        </a:spcBef>
        <a:spcAft>
          <a:spcPct val="0"/>
        </a:spcAft>
        <a:defRPr sz="4400">
          <a:solidFill>
            <a:schemeClr val="tx1"/>
          </a:solidFill>
          <a:latin typeface="RijksoverheidSerif"/>
        </a:defRPr>
      </a:lvl8pPr>
      <a:lvl9pPr marL="1828800" algn="l" rtl="0" fontAlgn="base">
        <a:lnSpc>
          <a:spcPct val="90000"/>
        </a:lnSpc>
        <a:spcBef>
          <a:spcPct val="0"/>
        </a:spcBef>
        <a:spcAft>
          <a:spcPct val="0"/>
        </a:spcAft>
        <a:defRPr sz="4400">
          <a:solidFill>
            <a:schemeClr val="tx1"/>
          </a:solidFill>
          <a:latin typeface="RijksoverheidSerif"/>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jdelijke aanduiding voor titel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Klikken om de titelstijl van het model te bewerken</a:t>
            </a:r>
            <a:endParaRPr lang="en-GB" altLang="nl-NL"/>
          </a:p>
        </p:txBody>
      </p:sp>
      <p:sp>
        <p:nvSpPr>
          <p:cNvPr id="2051" name="Tijdelijke aanduiding voor tekst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Klikken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GB" alt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B185090-714F-456E-A528-E6A441CAF836}" type="datetimeFigureOut">
              <a:rPr lang="en-GB">
                <a:solidFill>
                  <a:srgbClr val="000000">
                    <a:tint val="75000"/>
                  </a:srgbClr>
                </a:solidFill>
              </a:rPr>
              <a:pPr>
                <a:defRPr/>
              </a:pPr>
              <a:t>15/06/2022</a:t>
            </a:fld>
            <a:endParaRPr lang="en-GB">
              <a:solidFill>
                <a:srgbClr val="000000">
                  <a:tint val="75000"/>
                </a:srgbClr>
              </a:solidFill>
            </a:endParaRP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srgbClr val="000000">
                  <a:tint val="75000"/>
                </a:srgbClr>
              </a:solidFill>
            </a:endParaRP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A3871CD-057A-4FDC-8792-1315163B07D7}"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2565550202"/>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ijksoverheidSansHeadingTT"/>
        </a:defRPr>
      </a:lvl2pPr>
      <a:lvl3pPr algn="l" rtl="0" eaLnBrk="0" fontAlgn="base" hangingPunct="0">
        <a:lnSpc>
          <a:spcPct val="90000"/>
        </a:lnSpc>
        <a:spcBef>
          <a:spcPct val="0"/>
        </a:spcBef>
        <a:spcAft>
          <a:spcPct val="0"/>
        </a:spcAft>
        <a:defRPr sz="4400">
          <a:solidFill>
            <a:schemeClr val="tx1"/>
          </a:solidFill>
          <a:latin typeface="RijksoverheidSansHeadingTT"/>
        </a:defRPr>
      </a:lvl3pPr>
      <a:lvl4pPr algn="l" rtl="0" eaLnBrk="0" fontAlgn="base" hangingPunct="0">
        <a:lnSpc>
          <a:spcPct val="90000"/>
        </a:lnSpc>
        <a:spcBef>
          <a:spcPct val="0"/>
        </a:spcBef>
        <a:spcAft>
          <a:spcPct val="0"/>
        </a:spcAft>
        <a:defRPr sz="4400">
          <a:solidFill>
            <a:schemeClr val="tx1"/>
          </a:solidFill>
          <a:latin typeface="RijksoverheidSansHeadingTT"/>
        </a:defRPr>
      </a:lvl4pPr>
      <a:lvl5pPr algn="l" rtl="0" eaLnBrk="0" fontAlgn="base" hangingPunct="0">
        <a:lnSpc>
          <a:spcPct val="90000"/>
        </a:lnSpc>
        <a:spcBef>
          <a:spcPct val="0"/>
        </a:spcBef>
        <a:spcAft>
          <a:spcPct val="0"/>
        </a:spcAft>
        <a:defRPr sz="4400">
          <a:solidFill>
            <a:schemeClr val="tx1"/>
          </a:solidFill>
          <a:latin typeface="RijksoverheidSansHeadingTT"/>
        </a:defRPr>
      </a:lvl5pPr>
      <a:lvl6pPr marL="457200" algn="l" rtl="0" fontAlgn="base">
        <a:lnSpc>
          <a:spcPct val="90000"/>
        </a:lnSpc>
        <a:spcBef>
          <a:spcPct val="0"/>
        </a:spcBef>
        <a:spcAft>
          <a:spcPct val="0"/>
        </a:spcAft>
        <a:defRPr sz="4400">
          <a:solidFill>
            <a:schemeClr val="tx1"/>
          </a:solidFill>
          <a:latin typeface="RijksoverheidSansHeadingTT"/>
        </a:defRPr>
      </a:lvl6pPr>
      <a:lvl7pPr marL="914400" algn="l" rtl="0" fontAlgn="base">
        <a:lnSpc>
          <a:spcPct val="90000"/>
        </a:lnSpc>
        <a:spcBef>
          <a:spcPct val="0"/>
        </a:spcBef>
        <a:spcAft>
          <a:spcPct val="0"/>
        </a:spcAft>
        <a:defRPr sz="4400">
          <a:solidFill>
            <a:schemeClr val="tx1"/>
          </a:solidFill>
          <a:latin typeface="RijksoverheidSansHeadingTT"/>
        </a:defRPr>
      </a:lvl7pPr>
      <a:lvl8pPr marL="1371600" algn="l" rtl="0" fontAlgn="base">
        <a:lnSpc>
          <a:spcPct val="90000"/>
        </a:lnSpc>
        <a:spcBef>
          <a:spcPct val="0"/>
        </a:spcBef>
        <a:spcAft>
          <a:spcPct val="0"/>
        </a:spcAft>
        <a:defRPr sz="4400">
          <a:solidFill>
            <a:schemeClr val="tx1"/>
          </a:solidFill>
          <a:latin typeface="RijksoverheidSansHeadingTT"/>
        </a:defRPr>
      </a:lvl8pPr>
      <a:lvl9pPr marL="1828800" algn="l" rtl="0" fontAlgn="base">
        <a:lnSpc>
          <a:spcPct val="90000"/>
        </a:lnSpc>
        <a:spcBef>
          <a:spcPct val="0"/>
        </a:spcBef>
        <a:spcAft>
          <a:spcPct val="0"/>
        </a:spcAft>
        <a:defRPr sz="4400">
          <a:solidFill>
            <a:schemeClr val="tx1"/>
          </a:solidFill>
          <a:latin typeface="RijksoverheidSansHeadingT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8.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package" Target="../embeddings/Microsoft_Visio_Drawing.vsdx"/><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mailto:rens.ouwerkerk@nationaalarchief.nl" TargetMode="External"/><Relationship Id="rId2" Type="http://schemas.openxmlformats.org/officeDocument/2006/relationships/hyperlink" Target="mailto:jasper.slob@nationaalarchief.nl" TargetMode="Externa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69669" y="2410692"/>
            <a:ext cx="10598331" cy="3619308"/>
          </a:xfrm>
        </p:spPr>
        <p:txBody>
          <a:bodyPr/>
          <a:lstStyle/>
          <a:p>
            <a:r>
              <a:rPr lang="nl-NL" sz="4000" dirty="0">
                <a:latin typeface="Calibri" panose="020F0502020204030204" pitchFamily="34" charset="0"/>
                <a:cs typeface="Calibri" panose="020F0502020204030204" pitchFamily="34" charset="0"/>
              </a:rPr>
              <a:t>  DUTO-feedbacksessie</a:t>
            </a:r>
            <a:endParaRPr lang="nl-NL" sz="3600" dirty="0">
              <a:latin typeface="Calibri" panose="020F0502020204030204" pitchFamily="34" charset="0"/>
              <a:cs typeface="Calibri" panose="020F0502020204030204" pitchFamily="34" charset="0"/>
            </a:endParaRPr>
          </a:p>
        </p:txBody>
      </p:sp>
      <p:sp>
        <p:nvSpPr>
          <p:cNvPr id="6" name="Ondertitel 5"/>
          <p:cNvSpPr>
            <a:spLocks noGrp="1"/>
          </p:cNvSpPr>
          <p:nvPr>
            <p:ph type="subTitle" idx="1"/>
          </p:nvPr>
        </p:nvSpPr>
        <p:spPr>
          <a:xfrm>
            <a:off x="147669" y="5968689"/>
            <a:ext cx="8740800" cy="370800"/>
          </a:xfrm>
        </p:spPr>
        <p:txBody>
          <a:bodyPr/>
          <a:lstStyle/>
          <a:p>
            <a:r>
              <a:rPr lang="nl-NL" dirty="0">
                <a:latin typeface="Calibri" panose="020F0502020204030204" pitchFamily="34" charset="0"/>
                <a:cs typeface="Calibri" panose="020F0502020204030204" pitchFamily="34" charset="0"/>
              </a:rPr>
              <a:t>  16 juni 2022</a:t>
            </a:r>
          </a:p>
        </p:txBody>
      </p:sp>
    </p:spTree>
    <p:extLst>
      <p:ext uri="{BB962C8B-B14F-4D97-AF65-F5344CB8AC3E}">
        <p14:creationId xmlns:p14="http://schemas.microsoft.com/office/powerpoint/2010/main" val="911410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4C608E5B-DD4B-4366-B88A-78EA166FC34B}"/>
              </a:ext>
            </a:extLst>
          </p:cNvPr>
          <p:cNvSpPr/>
          <p:nvPr/>
        </p:nvSpPr>
        <p:spPr>
          <a:xfrm>
            <a:off x="-2" y="14068"/>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Tijdelijke aanduiding voor inhoud 8">
            <a:extLst>
              <a:ext uri="{FF2B5EF4-FFF2-40B4-BE49-F238E27FC236}">
                <a16:creationId xmlns:a16="http://schemas.microsoft.com/office/drawing/2014/main" id="{5E9E4C56-F647-42CF-AB60-93D462943935}"/>
              </a:ext>
            </a:extLst>
          </p:cNvPr>
          <p:cNvPicPr>
            <a:picLocks noGrp="1" noChangeAspect="1"/>
          </p:cNvPicPr>
          <p:nvPr>
            <p:ph idx="1"/>
          </p:nvPr>
        </p:nvPicPr>
        <p:blipFill>
          <a:blip r:embed="rId4"/>
          <a:stretch>
            <a:fillRect/>
          </a:stretch>
        </p:blipFill>
        <p:spPr>
          <a:xfrm>
            <a:off x="2625201" y="2162175"/>
            <a:ext cx="6941598" cy="4062413"/>
          </a:xfrm>
        </p:spPr>
      </p:pic>
      <p:sp>
        <p:nvSpPr>
          <p:cNvPr id="4" name="Gelijkbenige driehoek 3">
            <a:extLst>
              <a:ext uri="{FF2B5EF4-FFF2-40B4-BE49-F238E27FC236}">
                <a16:creationId xmlns:a16="http://schemas.microsoft.com/office/drawing/2014/main" id="{D6CBAD33-EEF9-46D8-A74B-99A509189400}"/>
              </a:ext>
            </a:extLst>
          </p:cNvPr>
          <p:cNvSpPr/>
          <p:nvPr/>
        </p:nvSpPr>
        <p:spPr>
          <a:xfrm>
            <a:off x="618978" y="239144"/>
            <a:ext cx="10930597" cy="6302334"/>
          </a:xfrm>
          <a:prstGeom prst="triangle">
            <a:avLst>
              <a:gd name="adj" fmla="val 49228"/>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ekstvak 4">
            <a:extLst>
              <a:ext uri="{FF2B5EF4-FFF2-40B4-BE49-F238E27FC236}">
                <a16:creationId xmlns:a16="http://schemas.microsoft.com/office/drawing/2014/main" id="{872C5CEF-635E-42D9-BC77-5F06214BFB77}"/>
              </a:ext>
            </a:extLst>
          </p:cNvPr>
          <p:cNvSpPr txBox="1"/>
          <p:nvPr/>
        </p:nvSpPr>
        <p:spPr>
          <a:xfrm>
            <a:off x="5404336" y="1026941"/>
            <a:ext cx="1383324" cy="646331"/>
          </a:xfrm>
          <a:prstGeom prst="rect">
            <a:avLst/>
          </a:prstGeom>
          <a:noFill/>
        </p:spPr>
        <p:txBody>
          <a:bodyPr wrap="square" rtlCol="0">
            <a:spAutoFit/>
          </a:bodyPr>
          <a:lstStyle/>
          <a:p>
            <a:pPr algn="ctr"/>
            <a:r>
              <a:rPr lang="nl-NL" dirty="0"/>
              <a:t>Publieke waarde</a:t>
            </a:r>
          </a:p>
        </p:txBody>
      </p:sp>
      <p:sp>
        <p:nvSpPr>
          <p:cNvPr id="6" name="Tekstvak 5">
            <a:extLst>
              <a:ext uri="{FF2B5EF4-FFF2-40B4-BE49-F238E27FC236}">
                <a16:creationId xmlns:a16="http://schemas.microsoft.com/office/drawing/2014/main" id="{62242CF1-0C66-418D-9F97-99F95E5B301D}"/>
              </a:ext>
            </a:extLst>
          </p:cNvPr>
          <p:cNvSpPr txBox="1"/>
          <p:nvPr/>
        </p:nvSpPr>
        <p:spPr>
          <a:xfrm>
            <a:off x="1814734" y="5693016"/>
            <a:ext cx="1383324" cy="369332"/>
          </a:xfrm>
          <a:prstGeom prst="rect">
            <a:avLst/>
          </a:prstGeom>
          <a:noFill/>
        </p:spPr>
        <p:txBody>
          <a:bodyPr wrap="square" rtlCol="0">
            <a:spAutoFit/>
          </a:bodyPr>
          <a:lstStyle/>
          <a:p>
            <a:pPr algn="ctr"/>
            <a:r>
              <a:rPr lang="nl-NL" dirty="0"/>
              <a:t>Legitimiteit</a:t>
            </a:r>
          </a:p>
        </p:txBody>
      </p:sp>
      <p:sp>
        <p:nvSpPr>
          <p:cNvPr id="7" name="Tekstvak 6">
            <a:extLst>
              <a:ext uri="{FF2B5EF4-FFF2-40B4-BE49-F238E27FC236}">
                <a16:creationId xmlns:a16="http://schemas.microsoft.com/office/drawing/2014/main" id="{38D0A056-A4BB-4494-9EE4-74DF2A4B5395}"/>
              </a:ext>
            </a:extLst>
          </p:cNvPr>
          <p:cNvSpPr txBox="1"/>
          <p:nvPr/>
        </p:nvSpPr>
        <p:spPr>
          <a:xfrm>
            <a:off x="8993942" y="5693016"/>
            <a:ext cx="1383324" cy="369332"/>
          </a:xfrm>
          <a:prstGeom prst="rect">
            <a:avLst/>
          </a:prstGeom>
          <a:noFill/>
        </p:spPr>
        <p:txBody>
          <a:bodyPr wrap="square" rtlCol="0">
            <a:spAutoFit/>
          </a:bodyPr>
          <a:lstStyle/>
          <a:p>
            <a:pPr algn="ctr"/>
            <a:r>
              <a:rPr lang="nl-NL" dirty="0"/>
              <a:t>Organisatie</a:t>
            </a:r>
          </a:p>
        </p:txBody>
      </p:sp>
      <p:graphicFrame>
        <p:nvGraphicFramePr>
          <p:cNvPr id="10" name="Object 9">
            <a:extLst>
              <a:ext uri="{FF2B5EF4-FFF2-40B4-BE49-F238E27FC236}">
                <a16:creationId xmlns:a16="http://schemas.microsoft.com/office/drawing/2014/main" id="{02B58991-4135-499A-B3D8-4F85D9EAA27C}"/>
              </a:ext>
            </a:extLst>
          </p:cNvPr>
          <p:cNvGraphicFramePr>
            <a:graphicFrameLocks noChangeAspect="1"/>
          </p:cNvGraphicFramePr>
          <p:nvPr>
            <p:extLst>
              <p:ext uri="{D42A27DB-BD31-4B8C-83A1-F6EECF244321}">
                <p14:modId xmlns:p14="http://schemas.microsoft.com/office/powerpoint/2010/main" val="2758093401"/>
              </p:ext>
            </p:extLst>
          </p:nvPr>
        </p:nvGraphicFramePr>
        <p:xfrm>
          <a:off x="878454" y="1009819"/>
          <a:ext cx="10431719" cy="5670722"/>
        </p:xfrm>
        <a:graphic>
          <a:graphicData uri="http://schemas.openxmlformats.org/presentationml/2006/ole">
            <mc:AlternateContent xmlns:mc="http://schemas.openxmlformats.org/markup-compatibility/2006">
              <mc:Choice xmlns:v="urn:schemas-microsoft-com:vml" Requires="v">
                <p:oleObj spid="_x0000_s1036" name="Visio" r:id="rId5" imgW="8372602" imgH="4553081" progId="Visio.Drawing.15">
                  <p:embed/>
                </p:oleObj>
              </mc:Choice>
              <mc:Fallback>
                <p:oleObj name="Visio" r:id="rId5" imgW="8372602" imgH="4553081" progId="Visio.Drawing.15">
                  <p:embed/>
                  <p:pic>
                    <p:nvPicPr>
                      <p:cNvPr id="5" name="Object 4">
                        <a:extLst>
                          <a:ext uri="{FF2B5EF4-FFF2-40B4-BE49-F238E27FC236}">
                            <a16:creationId xmlns:a16="http://schemas.microsoft.com/office/drawing/2014/main" id="{D4C1F4F1-7845-4518-94C6-9EC02D479A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454" y="1009819"/>
                        <a:ext cx="10431719" cy="5670722"/>
                      </a:xfrm>
                      <a:prstGeom prst="rect">
                        <a:avLst/>
                      </a:prstGeom>
                      <a:noFill/>
                    </p:spPr>
                  </p:pic>
                </p:oleObj>
              </mc:Fallback>
            </mc:AlternateContent>
          </a:graphicData>
        </a:graphic>
      </p:graphicFrame>
      <p:sp>
        <p:nvSpPr>
          <p:cNvPr id="11" name="Titel 1">
            <a:extLst>
              <a:ext uri="{FF2B5EF4-FFF2-40B4-BE49-F238E27FC236}">
                <a16:creationId xmlns:a16="http://schemas.microsoft.com/office/drawing/2014/main" id="{385A2052-7616-4F47-90FE-249B769A79EA}"/>
              </a:ext>
            </a:extLst>
          </p:cNvPr>
          <p:cNvSpPr>
            <a:spLocks noGrp="1"/>
          </p:cNvSpPr>
          <p:nvPr>
            <p:ph type="title"/>
          </p:nvPr>
        </p:nvSpPr>
        <p:spPr>
          <a:xfrm>
            <a:off x="555172" y="197052"/>
            <a:ext cx="10515600" cy="1151288"/>
          </a:xfrm>
        </p:spPr>
        <p:txBody>
          <a:bodyPr/>
          <a:lstStyle/>
          <a:p>
            <a:r>
              <a:rPr lang="nl-NL" dirty="0"/>
              <a:t>Terugblik</a:t>
            </a:r>
          </a:p>
        </p:txBody>
      </p:sp>
      <p:sp>
        <p:nvSpPr>
          <p:cNvPr id="8" name="Bijschrift: pijl-omlaag 7">
            <a:extLst>
              <a:ext uri="{FF2B5EF4-FFF2-40B4-BE49-F238E27FC236}">
                <a16:creationId xmlns:a16="http://schemas.microsoft.com/office/drawing/2014/main" id="{53F0DCE2-2211-4DFC-A55A-A35FD8363914}"/>
              </a:ext>
            </a:extLst>
          </p:cNvPr>
          <p:cNvSpPr/>
          <p:nvPr/>
        </p:nvSpPr>
        <p:spPr>
          <a:xfrm>
            <a:off x="9421587" y="1348341"/>
            <a:ext cx="2527642" cy="4153148"/>
          </a:xfrm>
          <a:prstGeom prst="downArrowCallout">
            <a:avLst>
              <a:gd name="adj1" fmla="val 4669"/>
              <a:gd name="adj2" fmla="val 3704"/>
              <a:gd name="adj3" fmla="val 10977"/>
              <a:gd name="adj4" fmla="val 445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Toegevoegd na feedback vorige keer</a:t>
            </a:r>
          </a:p>
          <a:p>
            <a:pPr algn="ctr"/>
            <a:endParaRPr lang="nl-NL" b="1" dirty="0"/>
          </a:p>
          <a:p>
            <a:pPr marL="285750" indent="-285750" algn="ctr">
              <a:buFontTx/>
              <a:buChar char="-"/>
            </a:pPr>
            <a:r>
              <a:rPr lang="nl-NL" dirty="0"/>
              <a:t>In control zijn</a:t>
            </a:r>
          </a:p>
          <a:p>
            <a:pPr marL="285750" indent="-285750" algn="ctr">
              <a:buFontTx/>
              <a:buChar char="-"/>
            </a:pPr>
            <a:r>
              <a:rPr lang="nl-NL" dirty="0"/>
              <a:t>Ketensamenwerking</a:t>
            </a:r>
          </a:p>
        </p:txBody>
      </p:sp>
    </p:spTree>
    <p:extLst>
      <p:ext uri="{BB962C8B-B14F-4D97-AF65-F5344CB8AC3E}">
        <p14:creationId xmlns:p14="http://schemas.microsoft.com/office/powerpoint/2010/main" val="181138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28E5F1-3321-49B1-B3BD-E0797FD36A14}"/>
              </a:ext>
            </a:extLst>
          </p:cNvPr>
          <p:cNvSpPr>
            <a:spLocks noGrp="1"/>
          </p:cNvSpPr>
          <p:nvPr>
            <p:ph type="title"/>
          </p:nvPr>
        </p:nvSpPr>
        <p:spPr>
          <a:xfrm>
            <a:off x="555172" y="197052"/>
            <a:ext cx="10515600" cy="1151288"/>
          </a:xfrm>
        </p:spPr>
        <p:txBody>
          <a:bodyPr/>
          <a:lstStyle/>
          <a:p>
            <a:r>
              <a:rPr lang="nl-NL" dirty="0"/>
              <a:t>Vooruitblik</a:t>
            </a:r>
          </a:p>
        </p:txBody>
      </p:sp>
      <p:pic>
        <p:nvPicPr>
          <p:cNvPr id="6" name="Tijdelijke aanduiding voor inhoud 5">
            <a:extLst>
              <a:ext uri="{FF2B5EF4-FFF2-40B4-BE49-F238E27FC236}">
                <a16:creationId xmlns:a16="http://schemas.microsoft.com/office/drawing/2014/main" id="{E31AC631-8179-44C8-B78D-48A345A130AA}"/>
              </a:ext>
            </a:extLst>
          </p:cNvPr>
          <p:cNvPicPr>
            <a:picLocks noGrp="1" noChangeAspect="1"/>
          </p:cNvPicPr>
          <p:nvPr>
            <p:ph idx="1"/>
          </p:nvPr>
        </p:nvPicPr>
        <p:blipFill>
          <a:blip r:embed="rId3"/>
          <a:stretch>
            <a:fillRect/>
          </a:stretch>
        </p:blipFill>
        <p:spPr>
          <a:xfrm>
            <a:off x="555172" y="1202090"/>
            <a:ext cx="7989761" cy="5655910"/>
          </a:xfrm>
        </p:spPr>
      </p:pic>
      <p:sp>
        <p:nvSpPr>
          <p:cNvPr id="4" name="Tijdelijke aanduiding voor inhoud 2">
            <a:extLst>
              <a:ext uri="{FF2B5EF4-FFF2-40B4-BE49-F238E27FC236}">
                <a16:creationId xmlns:a16="http://schemas.microsoft.com/office/drawing/2014/main" id="{533C0B00-6F78-46C4-B590-D996489615B9}"/>
              </a:ext>
            </a:extLst>
          </p:cNvPr>
          <p:cNvSpPr txBox="1">
            <a:spLocks/>
          </p:cNvSpPr>
          <p:nvPr/>
        </p:nvSpPr>
        <p:spPr bwMode="auto">
          <a:xfrm>
            <a:off x="6977742" y="1704817"/>
            <a:ext cx="4659086" cy="252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400" kern="1200" baseline="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000" kern="1200" baseline="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1800" kern="1200" baseline="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1600" kern="1200" baseline="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dirty="0"/>
              <a:t>Start met DUTO-functie vernietiging</a:t>
            </a:r>
          </a:p>
          <a:p>
            <a:r>
              <a:rPr lang="nl-NL" dirty="0"/>
              <a:t>Satéprikker door drie lagen</a:t>
            </a:r>
          </a:p>
          <a:p>
            <a:r>
              <a:rPr lang="nl-NL" dirty="0"/>
              <a:t>Concrete uitwerking dat als basis dient voor volgende DUTO-functies</a:t>
            </a:r>
          </a:p>
        </p:txBody>
      </p:sp>
    </p:spTree>
    <p:extLst>
      <p:ext uri="{BB962C8B-B14F-4D97-AF65-F5344CB8AC3E}">
        <p14:creationId xmlns:p14="http://schemas.microsoft.com/office/powerpoint/2010/main" val="2599365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EECA6-4BB0-480F-88FB-6A7142D9933D}"/>
              </a:ext>
            </a:extLst>
          </p:cNvPr>
          <p:cNvSpPr>
            <a:spLocks noGrp="1"/>
          </p:cNvSpPr>
          <p:nvPr>
            <p:ph type="title"/>
          </p:nvPr>
        </p:nvSpPr>
        <p:spPr/>
        <p:txBody>
          <a:bodyPr/>
          <a:lstStyle/>
          <a:p>
            <a:r>
              <a:rPr lang="nl-NL" dirty="0"/>
              <a:t>Vraag</a:t>
            </a:r>
          </a:p>
        </p:txBody>
      </p:sp>
      <p:sp>
        <p:nvSpPr>
          <p:cNvPr id="3" name="Tijdelijke aanduiding voor inhoud 2">
            <a:extLst>
              <a:ext uri="{FF2B5EF4-FFF2-40B4-BE49-F238E27FC236}">
                <a16:creationId xmlns:a16="http://schemas.microsoft.com/office/drawing/2014/main" id="{A75E2C1E-AA48-4FD2-B3BB-642B203C2002}"/>
              </a:ext>
            </a:extLst>
          </p:cNvPr>
          <p:cNvSpPr>
            <a:spLocks noGrp="1"/>
          </p:cNvSpPr>
          <p:nvPr>
            <p:ph idx="1"/>
          </p:nvPr>
        </p:nvSpPr>
        <p:spPr/>
        <p:txBody>
          <a:bodyPr/>
          <a:lstStyle/>
          <a:p>
            <a:r>
              <a:rPr lang="nl-NL" dirty="0"/>
              <a:t>Welke DUTO-functionaliteiten hebben wat jou betreft hoge prioriteit?</a:t>
            </a:r>
          </a:p>
        </p:txBody>
      </p:sp>
    </p:spTree>
    <p:extLst>
      <p:ext uri="{BB962C8B-B14F-4D97-AF65-F5344CB8AC3E}">
        <p14:creationId xmlns:p14="http://schemas.microsoft.com/office/powerpoint/2010/main" val="2626955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3EEA72-BAB2-4A0F-871A-3460890088CC}"/>
              </a:ext>
            </a:extLst>
          </p:cNvPr>
          <p:cNvSpPr>
            <a:spLocks noGrp="1"/>
          </p:cNvSpPr>
          <p:nvPr>
            <p:ph type="title"/>
          </p:nvPr>
        </p:nvSpPr>
        <p:spPr>
          <a:xfrm>
            <a:off x="1350460" y="1926000"/>
            <a:ext cx="4745540" cy="1176932"/>
          </a:xfrm>
        </p:spPr>
        <p:txBody>
          <a:bodyPr>
            <a:normAutofit/>
          </a:bodyPr>
          <a:lstStyle/>
          <a:p>
            <a:r>
              <a:rPr lang="nl-NL" dirty="0">
                <a:latin typeface="Calibri" panose="020F0502020204030204" pitchFamily="34" charset="0"/>
                <a:cs typeface="Calibri" panose="020F0502020204030204" pitchFamily="34" charset="0"/>
              </a:rPr>
              <a:t>Vragen en discussie</a:t>
            </a:r>
          </a:p>
        </p:txBody>
      </p:sp>
    </p:spTree>
    <p:extLst>
      <p:ext uri="{BB962C8B-B14F-4D97-AF65-F5344CB8AC3E}">
        <p14:creationId xmlns:p14="http://schemas.microsoft.com/office/powerpoint/2010/main" val="1622073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BD81F1-E017-4D02-8D3D-B5C00C7E8B79}"/>
              </a:ext>
            </a:extLst>
          </p:cNvPr>
          <p:cNvSpPr>
            <a:spLocks noGrp="1"/>
          </p:cNvSpPr>
          <p:nvPr>
            <p:ph type="title"/>
          </p:nvPr>
        </p:nvSpPr>
        <p:spPr>
          <a:xfrm>
            <a:off x="984075" y="1940281"/>
            <a:ext cx="4793862" cy="436207"/>
          </a:xfrm>
        </p:spPr>
        <p:txBody>
          <a:bodyPr>
            <a:noAutofit/>
          </a:bodyPr>
          <a:lstStyle/>
          <a:p>
            <a:r>
              <a:rPr lang="nl-NL" sz="4400" b="0" dirty="0">
                <a:latin typeface="Calibri" panose="020F0502020204030204" pitchFamily="34" charset="0"/>
                <a:cs typeface="Calibri" panose="020F0502020204030204" pitchFamily="34" charset="0"/>
              </a:rPr>
              <a:t>Agenda</a:t>
            </a:r>
            <a:endParaRPr lang="nl-NL" sz="4400" dirty="0">
              <a:latin typeface="Calibri" panose="020F0502020204030204" pitchFamily="34" charset="0"/>
              <a:cs typeface="Calibri" panose="020F0502020204030204" pitchFamily="34" charset="0"/>
            </a:endParaRPr>
          </a:p>
        </p:txBody>
      </p:sp>
      <p:sp>
        <p:nvSpPr>
          <p:cNvPr id="4" name="Tijdelijke aanduiding voor inhoud 3">
            <a:extLst>
              <a:ext uri="{FF2B5EF4-FFF2-40B4-BE49-F238E27FC236}">
                <a16:creationId xmlns:a16="http://schemas.microsoft.com/office/drawing/2014/main" id="{E9B79BDA-9954-4168-9562-7A53BDC4C9A6}"/>
              </a:ext>
            </a:extLst>
          </p:cNvPr>
          <p:cNvSpPr>
            <a:spLocks noGrp="1"/>
          </p:cNvSpPr>
          <p:nvPr>
            <p:ph sz="half" idx="2"/>
          </p:nvPr>
        </p:nvSpPr>
        <p:spPr>
          <a:xfrm>
            <a:off x="984075" y="2623548"/>
            <a:ext cx="8919580" cy="3170584"/>
          </a:xfrm>
        </p:spPr>
        <p:txBody>
          <a:bodyPr/>
          <a:lstStyle/>
          <a:p>
            <a:pPr marL="342900" indent="-342900">
              <a:buFont typeface="+mj-lt"/>
              <a:buAutoNum type="arabicPeriod"/>
            </a:pPr>
            <a:r>
              <a:rPr lang="nl-NL" sz="2400" dirty="0">
                <a:latin typeface="Calibri" panose="020F0502020204030204" pitchFamily="34" charset="0"/>
                <a:cs typeface="Calibri" panose="020F0502020204030204" pitchFamily="34" charset="0"/>
              </a:rPr>
              <a:t>Huishoudelijk</a:t>
            </a:r>
          </a:p>
          <a:p>
            <a:pPr marL="342900" indent="-342900">
              <a:buFont typeface="+mj-lt"/>
              <a:buAutoNum type="arabicPeriod"/>
            </a:pPr>
            <a:r>
              <a:rPr lang="nl-NL" sz="2400" dirty="0">
                <a:latin typeface="Calibri" panose="020F0502020204030204" pitchFamily="34" charset="0"/>
                <a:cs typeface="Calibri" panose="020F0502020204030204" pitchFamily="34" charset="0"/>
              </a:rPr>
              <a:t>Opzet nieuwe DUTO-raamwerk</a:t>
            </a:r>
          </a:p>
          <a:p>
            <a:pPr marL="342900" indent="-342900">
              <a:buFont typeface="+mj-lt"/>
              <a:buAutoNum type="arabicPeriod"/>
            </a:pPr>
            <a:r>
              <a:rPr lang="nl-NL" sz="2400" dirty="0">
                <a:latin typeface="Calibri" panose="020F0502020204030204" pitchFamily="34" charset="0"/>
                <a:cs typeface="Calibri" panose="020F0502020204030204" pitchFamily="34" charset="0"/>
              </a:rPr>
              <a:t>Tweede onderdeel: DUTO-kenmerken</a:t>
            </a:r>
          </a:p>
          <a:p>
            <a:pPr marL="342900" indent="-342900">
              <a:buFont typeface="+mj-lt"/>
              <a:buAutoNum type="arabicPeriod"/>
            </a:pPr>
            <a:r>
              <a:rPr lang="nl-NL" sz="2400" dirty="0">
                <a:latin typeface="Calibri" panose="020F0502020204030204" pitchFamily="34" charset="0"/>
                <a:cs typeface="Calibri" panose="020F0502020204030204" pitchFamily="34" charset="0"/>
              </a:rPr>
              <a:t>Terugblik vorige keer</a:t>
            </a:r>
          </a:p>
          <a:p>
            <a:pPr marL="342900" indent="-342900">
              <a:buFont typeface="+mj-lt"/>
              <a:buAutoNum type="arabicPeriod"/>
            </a:pPr>
            <a:r>
              <a:rPr lang="nl-NL" sz="2400" dirty="0">
                <a:latin typeface="Calibri" panose="020F0502020204030204" pitchFamily="34" charset="0"/>
                <a:cs typeface="Calibri" panose="020F0502020204030204" pitchFamily="34" charset="0"/>
              </a:rPr>
              <a:t>Vooruitblik</a:t>
            </a:r>
          </a:p>
          <a:p>
            <a:pPr marL="342900" indent="-342900">
              <a:buFont typeface="+mj-lt"/>
              <a:buAutoNum type="arabicPeriod"/>
            </a:pPr>
            <a:r>
              <a:rPr lang="nl-NL" sz="2400" dirty="0">
                <a:latin typeface="Calibri" panose="020F0502020204030204" pitchFamily="34" charset="0"/>
                <a:cs typeface="Calibri" panose="020F0502020204030204" pitchFamily="34" charset="0"/>
              </a:rPr>
              <a:t>Vragen en discussie</a:t>
            </a:r>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03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D65F84-FD52-415C-ACE0-3329752678B7}"/>
              </a:ext>
            </a:extLst>
          </p:cNvPr>
          <p:cNvSpPr>
            <a:spLocks noGrp="1"/>
          </p:cNvSpPr>
          <p:nvPr>
            <p:ph type="title"/>
          </p:nvPr>
        </p:nvSpPr>
        <p:spPr/>
        <p:txBody>
          <a:bodyPr/>
          <a:lstStyle/>
          <a:p>
            <a:r>
              <a:rPr lang="nl-NL" dirty="0">
                <a:latin typeface="Calibri" panose="020F0502020204030204" pitchFamily="34" charset="0"/>
                <a:cs typeface="Calibri" panose="020F0502020204030204" pitchFamily="34" charset="0"/>
              </a:rPr>
              <a:t>Huishoudelijk</a:t>
            </a:r>
          </a:p>
        </p:txBody>
      </p:sp>
      <p:sp>
        <p:nvSpPr>
          <p:cNvPr id="3" name="Tijdelijke aanduiding voor inhoud 2">
            <a:extLst>
              <a:ext uri="{FF2B5EF4-FFF2-40B4-BE49-F238E27FC236}">
                <a16:creationId xmlns:a16="http://schemas.microsoft.com/office/drawing/2014/main" id="{275DB39D-8CF4-4D95-AEEF-6D61CC181887}"/>
              </a:ext>
            </a:extLst>
          </p:cNvPr>
          <p:cNvSpPr>
            <a:spLocks noGrp="1"/>
          </p:cNvSpPr>
          <p:nvPr>
            <p:ph idx="1"/>
          </p:nvPr>
        </p:nvSpPr>
        <p:spPr>
          <a:xfrm>
            <a:off x="838200" y="2725556"/>
            <a:ext cx="5257800" cy="3630794"/>
          </a:xfrm>
        </p:spPr>
        <p:txBody>
          <a:bodyPr/>
          <a:lstStyle/>
          <a:p>
            <a:r>
              <a:rPr lang="nl-NL" sz="2000" b="1" dirty="0">
                <a:latin typeface="Calibri" panose="020F0502020204030204" pitchFamily="34" charset="0"/>
                <a:cs typeface="Calibri" panose="020F0502020204030204" pitchFamily="34" charset="0"/>
              </a:rPr>
              <a:t>Vraag of opmerking?</a:t>
            </a:r>
          </a:p>
          <a:p>
            <a:pPr lvl="1"/>
            <a:r>
              <a:rPr lang="nl-NL" sz="1600" dirty="0">
                <a:latin typeface="Calibri" panose="020F0502020204030204" pitchFamily="34" charset="0"/>
                <a:cs typeface="Calibri" panose="020F0502020204030204" pitchFamily="34" charset="0"/>
              </a:rPr>
              <a:t>Enkele momenten voor discussie in programma</a:t>
            </a:r>
          </a:p>
          <a:p>
            <a:pPr lvl="1"/>
            <a:r>
              <a:rPr lang="nl-NL" sz="1600" dirty="0">
                <a:latin typeface="Calibri" panose="020F0502020204030204" pitchFamily="34" charset="0"/>
                <a:cs typeface="Calibri" panose="020F0502020204030204" pitchFamily="34" charset="0"/>
              </a:rPr>
              <a:t>Tussendoor mag ook: steek handje op of gebruik chat</a:t>
            </a:r>
          </a:p>
          <a:p>
            <a:pPr lvl="1"/>
            <a:endParaRPr lang="nl-NL" sz="1600" dirty="0">
              <a:latin typeface="Calibri" panose="020F0502020204030204" pitchFamily="34" charset="0"/>
              <a:cs typeface="Calibri" panose="020F0502020204030204" pitchFamily="34" charset="0"/>
            </a:endParaRPr>
          </a:p>
          <a:p>
            <a:r>
              <a:rPr lang="nl-NL" sz="2000" b="1" dirty="0">
                <a:latin typeface="Calibri" panose="020F0502020204030204" pitchFamily="34" charset="0"/>
                <a:cs typeface="Calibri" panose="020F0502020204030204" pitchFamily="34" charset="0"/>
              </a:rPr>
              <a:t>Na afloop nog reageren?</a:t>
            </a:r>
          </a:p>
          <a:p>
            <a:pPr lvl="1"/>
            <a:r>
              <a:rPr lang="nl-NL" sz="1600" dirty="0">
                <a:latin typeface="Calibri" panose="020F0502020204030204" pitchFamily="34" charset="0"/>
                <a:cs typeface="Calibri" panose="020F0502020204030204" pitchFamily="34" charset="0"/>
              </a:rPr>
              <a:t>Presentatie op KIA terug te vinden</a:t>
            </a:r>
          </a:p>
          <a:p>
            <a:pPr lvl="1"/>
            <a:r>
              <a:rPr lang="nl-NL" sz="1600" dirty="0">
                <a:latin typeface="Calibri" panose="020F0502020204030204" pitchFamily="34" charset="0"/>
                <a:cs typeface="Calibri" panose="020F0502020204030204" pitchFamily="34" charset="0"/>
              </a:rPr>
              <a:t>Schriftelijke feedback naar: </a:t>
            </a:r>
            <a:r>
              <a:rPr lang="nl-NL" sz="1600" dirty="0">
                <a:latin typeface="Calibri" panose="020F0502020204030204" pitchFamily="34" charset="0"/>
                <a:cs typeface="Calibri" panose="020F0502020204030204" pitchFamily="34" charset="0"/>
                <a:hlinkClick r:id="rId2"/>
              </a:rPr>
              <a:t>jasper.slob@nationaalarchief.nl</a:t>
            </a:r>
            <a:r>
              <a:rPr lang="nl-NL" sz="1600" dirty="0">
                <a:latin typeface="Calibri" panose="020F0502020204030204" pitchFamily="34" charset="0"/>
                <a:cs typeface="Calibri" panose="020F0502020204030204" pitchFamily="34" charset="0"/>
              </a:rPr>
              <a:t> of </a:t>
            </a:r>
            <a:r>
              <a:rPr lang="nl-NL" sz="1600" dirty="0">
                <a:latin typeface="Calibri" panose="020F0502020204030204" pitchFamily="34" charset="0"/>
                <a:cs typeface="Calibri" panose="020F0502020204030204" pitchFamily="34" charset="0"/>
                <a:hlinkClick r:id="rId3"/>
              </a:rPr>
              <a:t>rens.ouwerkerk@nationaalarchief.nl</a:t>
            </a:r>
            <a:r>
              <a:rPr lang="nl-NL" sz="1600" dirty="0">
                <a:latin typeface="Calibri" panose="020F0502020204030204" pitchFamily="34" charset="0"/>
                <a:cs typeface="Calibri" panose="020F0502020204030204" pitchFamily="34" charset="0"/>
              </a:rPr>
              <a:t> </a:t>
            </a:r>
          </a:p>
          <a:p>
            <a:pPr lvl="1"/>
            <a:r>
              <a:rPr lang="nl-NL" sz="1600" dirty="0">
                <a:latin typeface="Calibri" panose="020F0502020204030204" pitchFamily="34" charset="0"/>
                <a:cs typeface="Calibri" panose="020F0502020204030204" pitchFamily="34" charset="0"/>
              </a:rPr>
              <a:t>Reageer uiterlijk 24 juni</a:t>
            </a:r>
          </a:p>
          <a:p>
            <a:endParaRPr lang="nl-NL" sz="2000" dirty="0">
              <a:latin typeface="Calibri" panose="020F0502020204030204" pitchFamily="34" charset="0"/>
              <a:cs typeface="Calibri" panose="020F0502020204030204" pitchFamily="34" charset="0"/>
            </a:endParaRPr>
          </a:p>
        </p:txBody>
      </p:sp>
      <p:pic>
        <p:nvPicPr>
          <p:cNvPr id="5" name="Afbeelding 4">
            <a:extLst>
              <a:ext uri="{FF2B5EF4-FFF2-40B4-BE49-F238E27FC236}">
                <a16:creationId xmlns:a16="http://schemas.microsoft.com/office/drawing/2014/main" id="{1286E5DF-F588-4448-BE1E-F070C7E083C0}"/>
              </a:ext>
            </a:extLst>
          </p:cNvPr>
          <p:cNvPicPr>
            <a:picLocks noChangeAspect="1"/>
          </p:cNvPicPr>
          <p:nvPr/>
        </p:nvPicPr>
        <p:blipFill>
          <a:blip r:embed="rId4"/>
          <a:stretch>
            <a:fillRect/>
          </a:stretch>
        </p:blipFill>
        <p:spPr>
          <a:xfrm>
            <a:off x="5927184" y="2725556"/>
            <a:ext cx="5715798" cy="2991267"/>
          </a:xfrm>
          <a:prstGeom prst="rect">
            <a:avLst/>
          </a:prstGeom>
        </p:spPr>
      </p:pic>
    </p:spTree>
    <p:extLst>
      <p:ext uri="{BB962C8B-B14F-4D97-AF65-F5344CB8AC3E}">
        <p14:creationId xmlns:p14="http://schemas.microsoft.com/office/powerpoint/2010/main" val="2232385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D65F84-FD52-415C-ACE0-3329752678B7}"/>
              </a:ext>
            </a:extLst>
          </p:cNvPr>
          <p:cNvSpPr>
            <a:spLocks noGrp="1"/>
          </p:cNvSpPr>
          <p:nvPr>
            <p:ph type="title"/>
          </p:nvPr>
        </p:nvSpPr>
        <p:spPr/>
        <p:txBody>
          <a:bodyPr/>
          <a:lstStyle/>
          <a:p>
            <a:r>
              <a:rPr lang="nl-NL" dirty="0">
                <a:latin typeface="Calibri" panose="020F0502020204030204" pitchFamily="34" charset="0"/>
                <a:cs typeface="Calibri" panose="020F0502020204030204" pitchFamily="34" charset="0"/>
              </a:rPr>
              <a:t>Waarom werken we ook alweer aan een vernieuwd DUTO-raamwerk?</a:t>
            </a:r>
          </a:p>
        </p:txBody>
      </p:sp>
      <p:sp>
        <p:nvSpPr>
          <p:cNvPr id="3" name="Tijdelijke aanduiding voor inhoud 2">
            <a:extLst>
              <a:ext uri="{FF2B5EF4-FFF2-40B4-BE49-F238E27FC236}">
                <a16:creationId xmlns:a16="http://schemas.microsoft.com/office/drawing/2014/main" id="{275DB39D-8CF4-4D95-AEEF-6D61CC181887}"/>
              </a:ext>
            </a:extLst>
          </p:cNvPr>
          <p:cNvSpPr>
            <a:spLocks noGrp="1"/>
          </p:cNvSpPr>
          <p:nvPr>
            <p:ph idx="1"/>
          </p:nvPr>
        </p:nvSpPr>
        <p:spPr/>
        <p:txBody>
          <a:bodyPr/>
          <a:lstStyle/>
          <a:p>
            <a:r>
              <a:rPr lang="nl-NL" sz="2000" b="1" dirty="0">
                <a:latin typeface="Calibri" panose="020F0502020204030204" pitchFamily="34" charset="0"/>
                <a:cs typeface="Calibri" panose="020F0502020204030204" pitchFamily="34" charset="0"/>
              </a:rPr>
              <a:t>Feedback vanuit doelgroep: praktische toepasbaarheid kan beter</a:t>
            </a:r>
          </a:p>
          <a:p>
            <a:pPr lvl="1"/>
            <a:r>
              <a:rPr lang="nl-NL" sz="2000" dirty="0">
                <a:latin typeface="Calibri" panose="020F0502020204030204" pitchFamily="34" charset="0"/>
                <a:cs typeface="Calibri" panose="020F0502020204030204" pitchFamily="34" charset="0"/>
              </a:rPr>
              <a:t>Eisen zijn te abstract en daardoor moeilijk toepasbaar</a:t>
            </a:r>
          </a:p>
          <a:p>
            <a:pPr lvl="1"/>
            <a:r>
              <a:rPr lang="nl-NL" sz="2000" dirty="0">
                <a:latin typeface="Calibri" panose="020F0502020204030204" pitchFamily="34" charset="0"/>
                <a:cs typeface="Calibri" panose="020F0502020204030204" pitchFamily="34" charset="0"/>
              </a:rPr>
              <a:t>Eisen zijn te specifiek en bieden onvoldoende ruimte voor alternatieve oplossingen</a:t>
            </a:r>
          </a:p>
          <a:p>
            <a:pPr lvl="1"/>
            <a:r>
              <a:rPr lang="nl-NL" sz="2000" dirty="0">
                <a:latin typeface="Calibri" panose="020F0502020204030204" pitchFamily="34" charset="0"/>
                <a:cs typeface="Calibri" panose="020F0502020204030204" pitchFamily="34" charset="0"/>
              </a:rPr>
              <a:t>Eisen zijn ‘appels en peren’, ze gaan deels over organisatie en deels over techniek</a:t>
            </a:r>
          </a:p>
          <a:p>
            <a:pPr lvl="1"/>
            <a:r>
              <a:rPr lang="nl-NL" sz="2000" dirty="0">
                <a:latin typeface="Calibri" panose="020F0502020204030204" pitchFamily="34" charset="0"/>
                <a:cs typeface="Calibri" panose="020F0502020204030204" pitchFamily="34" charset="0"/>
              </a:rPr>
              <a:t>Eisen zijn ouderwets ingestoken: focus te beperkt op menselijke actoren en op documenten</a:t>
            </a:r>
          </a:p>
          <a:p>
            <a:pPr lvl="1"/>
            <a:endParaRPr lang="nl-NL" sz="2000" b="1" dirty="0">
              <a:latin typeface="Calibri" panose="020F0502020204030204" pitchFamily="34" charset="0"/>
              <a:cs typeface="Calibri" panose="020F0502020204030204" pitchFamily="34" charset="0"/>
            </a:endParaRPr>
          </a:p>
          <a:p>
            <a:r>
              <a:rPr lang="nl-NL" sz="2000" b="1" dirty="0">
                <a:latin typeface="Calibri" panose="020F0502020204030204" pitchFamily="34" charset="0"/>
                <a:cs typeface="Calibri" panose="020F0502020204030204" pitchFamily="34" charset="0"/>
              </a:rPr>
              <a:t>Nieuwe inzichten en prioriteiten</a:t>
            </a:r>
          </a:p>
          <a:p>
            <a:pPr lvl="1"/>
            <a:r>
              <a:rPr lang="nl-NL" sz="2000" dirty="0">
                <a:latin typeface="Calibri" panose="020F0502020204030204" pitchFamily="34" charset="0"/>
                <a:cs typeface="Calibri" panose="020F0502020204030204" pitchFamily="34" charset="0"/>
              </a:rPr>
              <a:t>Verandering in wetgeving (Archiefwet, </a:t>
            </a:r>
            <a:r>
              <a:rPr lang="nl-NL" sz="2000" dirty="0" err="1">
                <a:latin typeface="Calibri" panose="020F0502020204030204" pitchFamily="34" charset="0"/>
                <a:cs typeface="Calibri" panose="020F0502020204030204" pitchFamily="34" charset="0"/>
              </a:rPr>
              <a:t>Woo</a:t>
            </a:r>
            <a:r>
              <a:rPr lang="nl-NL" sz="2000" dirty="0">
                <a:latin typeface="Calibri" panose="020F0502020204030204" pitchFamily="34" charset="0"/>
                <a:cs typeface="Calibri" panose="020F0502020204030204" pitchFamily="34" charset="0"/>
              </a:rPr>
              <a:t>, AVG), normen en standaarden (ISO 16175, MDTO)</a:t>
            </a:r>
          </a:p>
          <a:p>
            <a:pPr lvl="1"/>
            <a:r>
              <a:rPr lang="nl-NL" sz="2000" dirty="0">
                <a:latin typeface="Calibri" panose="020F0502020204030204" pitchFamily="34" charset="0"/>
                <a:cs typeface="Calibri" panose="020F0502020204030204" pitchFamily="34" charset="0"/>
              </a:rPr>
              <a:t>Actualiteiten zoals toeslagenaffaire</a:t>
            </a:r>
          </a:p>
          <a:p>
            <a:pPr lvl="1"/>
            <a:r>
              <a:rPr lang="nl-NL" sz="2000" dirty="0">
                <a:latin typeface="Calibri" panose="020F0502020204030204" pitchFamily="34" charset="0"/>
                <a:cs typeface="Calibri" panose="020F0502020204030204" pitchFamily="34" charset="0"/>
              </a:rPr>
              <a:t>‘Nieuw denken’ over archivering (minder focus op DMS en e-depot)</a:t>
            </a:r>
          </a:p>
        </p:txBody>
      </p:sp>
    </p:spTree>
    <p:extLst>
      <p:ext uri="{BB962C8B-B14F-4D97-AF65-F5344CB8AC3E}">
        <p14:creationId xmlns:p14="http://schemas.microsoft.com/office/powerpoint/2010/main" val="1984396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50A4921-D9A9-4E76-A82B-3AAF3BAEEB1E}"/>
              </a:ext>
            </a:extLst>
          </p:cNvPr>
          <p:cNvSpPr/>
          <p:nvPr/>
        </p:nvSpPr>
        <p:spPr>
          <a:xfrm>
            <a:off x="-2"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Gelijkbenige driehoek 3">
            <a:extLst>
              <a:ext uri="{FF2B5EF4-FFF2-40B4-BE49-F238E27FC236}">
                <a16:creationId xmlns:a16="http://schemas.microsoft.com/office/drawing/2014/main" id="{084928A5-1A77-4EF1-91E8-7156510ABBBB}"/>
              </a:ext>
            </a:extLst>
          </p:cNvPr>
          <p:cNvSpPr/>
          <p:nvPr/>
        </p:nvSpPr>
        <p:spPr>
          <a:xfrm>
            <a:off x="858129" y="239144"/>
            <a:ext cx="10480432" cy="6358602"/>
          </a:xfrm>
          <a:prstGeom prst="triangle">
            <a:avLst>
              <a:gd name="adj" fmla="val 5000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Stroomdiagram: Verbindingslijn 8">
            <a:extLst>
              <a:ext uri="{FF2B5EF4-FFF2-40B4-BE49-F238E27FC236}">
                <a16:creationId xmlns:a16="http://schemas.microsoft.com/office/drawing/2014/main" id="{D1641F33-E863-4F8C-A530-B67636354097}"/>
              </a:ext>
            </a:extLst>
          </p:cNvPr>
          <p:cNvSpPr/>
          <p:nvPr/>
        </p:nvSpPr>
        <p:spPr>
          <a:xfrm>
            <a:off x="4051495" y="2039811"/>
            <a:ext cx="4089010" cy="4164037"/>
          </a:xfrm>
          <a:prstGeom prst="flowChartConnector">
            <a:avLst/>
          </a:prstGeom>
          <a:solidFill>
            <a:schemeClr val="accent3">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Stroomdiagram: Verbindingslijn 7">
            <a:extLst>
              <a:ext uri="{FF2B5EF4-FFF2-40B4-BE49-F238E27FC236}">
                <a16:creationId xmlns:a16="http://schemas.microsoft.com/office/drawing/2014/main" id="{1D11DD5D-3A43-43E1-A272-7AC76868852F}"/>
              </a:ext>
            </a:extLst>
          </p:cNvPr>
          <p:cNvSpPr/>
          <p:nvPr/>
        </p:nvSpPr>
        <p:spPr>
          <a:xfrm>
            <a:off x="4495798" y="2522510"/>
            <a:ext cx="3200399" cy="3170506"/>
          </a:xfrm>
          <a:prstGeom prst="flowChartConnecto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Stroomdiagram: Verbindingslijn 6">
            <a:extLst>
              <a:ext uri="{FF2B5EF4-FFF2-40B4-BE49-F238E27FC236}">
                <a16:creationId xmlns:a16="http://schemas.microsoft.com/office/drawing/2014/main" id="{C10D5229-72BC-4A04-AAF2-E2034B0A79F9}"/>
              </a:ext>
            </a:extLst>
          </p:cNvPr>
          <p:cNvSpPr/>
          <p:nvPr/>
        </p:nvSpPr>
        <p:spPr>
          <a:xfrm>
            <a:off x="4893212" y="2968280"/>
            <a:ext cx="2405575" cy="2312377"/>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Stroomdiagram: Verbindingslijn 5">
            <a:extLst>
              <a:ext uri="{FF2B5EF4-FFF2-40B4-BE49-F238E27FC236}">
                <a16:creationId xmlns:a16="http://schemas.microsoft.com/office/drawing/2014/main" id="{5A2D5641-E292-4A92-B6BE-68AAFED6BE55}"/>
              </a:ext>
            </a:extLst>
          </p:cNvPr>
          <p:cNvSpPr/>
          <p:nvPr/>
        </p:nvSpPr>
        <p:spPr>
          <a:xfrm>
            <a:off x="5404338" y="3414929"/>
            <a:ext cx="1383324" cy="1410286"/>
          </a:xfrm>
          <a:prstGeom prst="flowChartConnector">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Stroomdiagram: Verbindingslijn 4">
            <a:extLst>
              <a:ext uri="{FF2B5EF4-FFF2-40B4-BE49-F238E27FC236}">
                <a16:creationId xmlns:a16="http://schemas.microsoft.com/office/drawing/2014/main" id="{85E9AAAF-F020-4377-A5E8-1F683AD36D33}"/>
              </a:ext>
            </a:extLst>
          </p:cNvPr>
          <p:cNvSpPr/>
          <p:nvPr/>
        </p:nvSpPr>
        <p:spPr>
          <a:xfrm>
            <a:off x="5758375" y="3763105"/>
            <a:ext cx="675249" cy="689316"/>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ekstvak 10">
            <a:extLst>
              <a:ext uri="{FF2B5EF4-FFF2-40B4-BE49-F238E27FC236}">
                <a16:creationId xmlns:a16="http://schemas.microsoft.com/office/drawing/2014/main" id="{4D361F4D-6575-4A7B-824E-8FCAD3C99788}"/>
              </a:ext>
            </a:extLst>
          </p:cNvPr>
          <p:cNvSpPr txBox="1"/>
          <p:nvPr/>
        </p:nvSpPr>
        <p:spPr>
          <a:xfrm>
            <a:off x="5404336" y="1026941"/>
            <a:ext cx="1383324" cy="646331"/>
          </a:xfrm>
          <a:prstGeom prst="rect">
            <a:avLst/>
          </a:prstGeom>
          <a:noFill/>
        </p:spPr>
        <p:txBody>
          <a:bodyPr wrap="square" rtlCol="0">
            <a:spAutoFit/>
          </a:bodyPr>
          <a:lstStyle/>
          <a:p>
            <a:pPr algn="ctr"/>
            <a:r>
              <a:rPr lang="nl-NL" dirty="0"/>
              <a:t>Publieke waarde</a:t>
            </a:r>
          </a:p>
        </p:txBody>
      </p:sp>
      <p:sp>
        <p:nvSpPr>
          <p:cNvPr id="12" name="Tekstvak 11">
            <a:extLst>
              <a:ext uri="{FF2B5EF4-FFF2-40B4-BE49-F238E27FC236}">
                <a16:creationId xmlns:a16="http://schemas.microsoft.com/office/drawing/2014/main" id="{86DB979B-6CFD-4D12-8BB9-2AF2AAA992F3}"/>
              </a:ext>
            </a:extLst>
          </p:cNvPr>
          <p:cNvSpPr txBox="1"/>
          <p:nvPr/>
        </p:nvSpPr>
        <p:spPr>
          <a:xfrm>
            <a:off x="1814734" y="5693016"/>
            <a:ext cx="1383324" cy="369332"/>
          </a:xfrm>
          <a:prstGeom prst="rect">
            <a:avLst/>
          </a:prstGeom>
          <a:noFill/>
        </p:spPr>
        <p:txBody>
          <a:bodyPr wrap="square" rtlCol="0">
            <a:spAutoFit/>
          </a:bodyPr>
          <a:lstStyle/>
          <a:p>
            <a:pPr algn="ctr"/>
            <a:r>
              <a:rPr lang="nl-NL" dirty="0"/>
              <a:t>Legitimiteit</a:t>
            </a:r>
          </a:p>
        </p:txBody>
      </p:sp>
      <p:sp>
        <p:nvSpPr>
          <p:cNvPr id="13" name="Tekstvak 12">
            <a:extLst>
              <a:ext uri="{FF2B5EF4-FFF2-40B4-BE49-F238E27FC236}">
                <a16:creationId xmlns:a16="http://schemas.microsoft.com/office/drawing/2014/main" id="{CD08F15A-B5E0-4F96-91C4-A1B6ABFA1E49}"/>
              </a:ext>
            </a:extLst>
          </p:cNvPr>
          <p:cNvSpPr txBox="1"/>
          <p:nvPr/>
        </p:nvSpPr>
        <p:spPr>
          <a:xfrm>
            <a:off x="8993942" y="5693016"/>
            <a:ext cx="1383324" cy="369332"/>
          </a:xfrm>
          <a:prstGeom prst="rect">
            <a:avLst/>
          </a:prstGeom>
          <a:noFill/>
        </p:spPr>
        <p:txBody>
          <a:bodyPr wrap="square" rtlCol="0">
            <a:spAutoFit/>
          </a:bodyPr>
          <a:lstStyle/>
          <a:p>
            <a:pPr algn="ctr"/>
            <a:r>
              <a:rPr lang="nl-NL" dirty="0"/>
              <a:t>Organisatie</a:t>
            </a:r>
          </a:p>
        </p:txBody>
      </p:sp>
      <p:sp>
        <p:nvSpPr>
          <p:cNvPr id="14" name="Tekstvak 13">
            <a:extLst>
              <a:ext uri="{FF2B5EF4-FFF2-40B4-BE49-F238E27FC236}">
                <a16:creationId xmlns:a16="http://schemas.microsoft.com/office/drawing/2014/main" id="{593C4DE5-1DAB-44B6-9A0F-07672EAD8B3C}"/>
              </a:ext>
            </a:extLst>
          </p:cNvPr>
          <p:cNvSpPr txBox="1"/>
          <p:nvPr/>
        </p:nvSpPr>
        <p:spPr>
          <a:xfrm>
            <a:off x="5660485" y="3907708"/>
            <a:ext cx="883922" cy="400110"/>
          </a:xfrm>
          <a:prstGeom prst="rect">
            <a:avLst/>
          </a:prstGeom>
          <a:noFill/>
        </p:spPr>
        <p:txBody>
          <a:bodyPr wrap="square" rtlCol="0">
            <a:spAutoFit/>
          </a:bodyPr>
          <a:lstStyle/>
          <a:p>
            <a:pPr algn="ctr"/>
            <a:r>
              <a:rPr lang="nl-NL" sz="1000" dirty="0">
                <a:solidFill>
                  <a:schemeClr val="bg1"/>
                </a:solidFill>
              </a:rPr>
              <a:t>DUTO-Kenmerken</a:t>
            </a:r>
          </a:p>
        </p:txBody>
      </p:sp>
      <p:sp>
        <p:nvSpPr>
          <p:cNvPr id="15" name="Tekstvak 14">
            <a:extLst>
              <a:ext uri="{FF2B5EF4-FFF2-40B4-BE49-F238E27FC236}">
                <a16:creationId xmlns:a16="http://schemas.microsoft.com/office/drawing/2014/main" id="{E1A2F7DD-DB18-4890-ADC5-7486B67032C5}"/>
              </a:ext>
            </a:extLst>
          </p:cNvPr>
          <p:cNvSpPr txBox="1"/>
          <p:nvPr/>
        </p:nvSpPr>
        <p:spPr>
          <a:xfrm>
            <a:off x="5482880" y="3558648"/>
            <a:ext cx="1267268" cy="246221"/>
          </a:xfrm>
          <a:prstGeom prst="rect">
            <a:avLst/>
          </a:prstGeom>
          <a:noFill/>
        </p:spPr>
        <p:txBody>
          <a:bodyPr wrap="square" rtlCol="0">
            <a:spAutoFit/>
          </a:bodyPr>
          <a:lstStyle/>
          <a:p>
            <a:pPr algn="ctr"/>
            <a:r>
              <a:rPr lang="nl-NL" sz="1000" dirty="0">
                <a:solidFill>
                  <a:schemeClr val="bg1"/>
                </a:solidFill>
              </a:rPr>
              <a:t>Randvoorwaarden</a:t>
            </a:r>
          </a:p>
        </p:txBody>
      </p:sp>
      <p:sp>
        <p:nvSpPr>
          <p:cNvPr id="16" name="Tekstvak 15">
            <a:extLst>
              <a:ext uri="{FF2B5EF4-FFF2-40B4-BE49-F238E27FC236}">
                <a16:creationId xmlns:a16="http://schemas.microsoft.com/office/drawing/2014/main" id="{E1010E73-9A05-4C6A-8013-B81A86CEB547}"/>
              </a:ext>
            </a:extLst>
          </p:cNvPr>
          <p:cNvSpPr txBox="1"/>
          <p:nvPr/>
        </p:nvSpPr>
        <p:spPr>
          <a:xfrm>
            <a:off x="5422507" y="3136107"/>
            <a:ext cx="1383324" cy="246221"/>
          </a:xfrm>
          <a:prstGeom prst="rect">
            <a:avLst/>
          </a:prstGeom>
          <a:noFill/>
        </p:spPr>
        <p:txBody>
          <a:bodyPr wrap="square" rtlCol="0">
            <a:spAutoFit/>
          </a:bodyPr>
          <a:lstStyle/>
          <a:p>
            <a:pPr algn="ctr"/>
            <a:r>
              <a:rPr lang="nl-NL" sz="1000" dirty="0"/>
              <a:t>DUTO-functionaliteiten</a:t>
            </a:r>
          </a:p>
        </p:txBody>
      </p:sp>
      <p:sp>
        <p:nvSpPr>
          <p:cNvPr id="17" name="Tekstvak 16">
            <a:extLst>
              <a:ext uri="{FF2B5EF4-FFF2-40B4-BE49-F238E27FC236}">
                <a16:creationId xmlns:a16="http://schemas.microsoft.com/office/drawing/2014/main" id="{840A5926-9562-4869-BA86-76B9E7B40D1B}"/>
              </a:ext>
            </a:extLst>
          </p:cNvPr>
          <p:cNvSpPr txBox="1"/>
          <p:nvPr/>
        </p:nvSpPr>
        <p:spPr>
          <a:xfrm>
            <a:off x="5363893" y="2602357"/>
            <a:ext cx="1500554" cy="400110"/>
          </a:xfrm>
          <a:prstGeom prst="rect">
            <a:avLst/>
          </a:prstGeom>
          <a:noFill/>
        </p:spPr>
        <p:txBody>
          <a:bodyPr wrap="square" rtlCol="0">
            <a:spAutoFit/>
          </a:bodyPr>
          <a:lstStyle/>
          <a:p>
            <a:pPr algn="ctr"/>
            <a:r>
              <a:rPr lang="nl-NL" sz="1000" dirty="0"/>
              <a:t>Implementatiepatronen en modeleisen</a:t>
            </a:r>
          </a:p>
        </p:txBody>
      </p:sp>
      <p:sp>
        <p:nvSpPr>
          <p:cNvPr id="20" name="Rechthoekige toelichting 4">
            <a:extLst>
              <a:ext uri="{FF2B5EF4-FFF2-40B4-BE49-F238E27FC236}">
                <a16:creationId xmlns:a16="http://schemas.microsoft.com/office/drawing/2014/main" id="{F53D50E1-426B-4AAB-BFE8-7774AB50572E}"/>
              </a:ext>
            </a:extLst>
          </p:cNvPr>
          <p:cNvSpPr/>
          <p:nvPr/>
        </p:nvSpPr>
        <p:spPr>
          <a:xfrm>
            <a:off x="8064885" y="2942660"/>
            <a:ext cx="3156440" cy="739098"/>
          </a:xfrm>
          <a:prstGeom prst="wedgeRectCallout">
            <a:avLst>
              <a:gd name="adj1" fmla="val -103577"/>
              <a:gd name="adj2" fmla="val 78989"/>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defTabSz="1219110"/>
            <a:r>
              <a:rPr lang="nl-NL" sz="1600" dirty="0">
                <a:solidFill>
                  <a:prstClr val="black"/>
                </a:solidFill>
                <a:latin typeface="Calibri" panose="020F0502020204030204" pitchFamily="34" charset="0"/>
                <a:cs typeface="Calibri" panose="020F0502020204030204" pitchFamily="34" charset="0"/>
              </a:rPr>
              <a:t>Vindbaar, beschikbaar, leesbaar, </a:t>
            </a:r>
            <a:r>
              <a:rPr lang="nl-NL" sz="1600" dirty="0" err="1">
                <a:solidFill>
                  <a:prstClr val="black"/>
                </a:solidFill>
                <a:latin typeface="Calibri" panose="020F0502020204030204" pitchFamily="34" charset="0"/>
                <a:cs typeface="Calibri" panose="020F0502020204030204" pitchFamily="34" charset="0"/>
              </a:rPr>
              <a:t>interpreteerbaar</a:t>
            </a:r>
            <a:r>
              <a:rPr lang="nl-NL" sz="1600" dirty="0">
                <a:solidFill>
                  <a:prstClr val="black"/>
                </a:solidFill>
                <a:latin typeface="Calibri" panose="020F0502020204030204" pitchFamily="34" charset="0"/>
                <a:cs typeface="Calibri" panose="020F0502020204030204" pitchFamily="34" charset="0"/>
              </a:rPr>
              <a:t>, betrouwbaar en toekomstbestendig</a:t>
            </a:r>
          </a:p>
        </p:txBody>
      </p:sp>
      <p:sp>
        <p:nvSpPr>
          <p:cNvPr id="21" name="Rechthoekige toelichting 4">
            <a:extLst>
              <a:ext uri="{FF2B5EF4-FFF2-40B4-BE49-F238E27FC236}">
                <a16:creationId xmlns:a16="http://schemas.microsoft.com/office/drawing/2014/main" id="{BBEDE867-9513-4F6D-A119-DC14AC8590B2}"/>
              </a:ext>
            </a:extLst>
          </p:cNvPr>
          <p:cNvSpPr/>
          <p:nvPr/>
        </p:nvSpPr>
        <p:spPr>
          <a:xfrm>
            <a:off x="8064885" y="3849584"/>
            <a:ext cx="3156440" cy="369332"/>
          </a:xfrm>
          <a:prstGeom prst="wedgeRectCallout">
            <a:avLst>
              <a:gd name="adj1" fmla="val -97337"/>
              <a:gd name="adj2" fmla="val 18081"/>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defTabSz="1219110"/>
            <a:r>
              <a:rPr lang="nl-NL" sz="1600" dirty="0">
                <a:solidFill>
                  <a:prstClr val="black"/>
                </a:solidFill>
                <a:latin typeface="Calibri" panose="020F0502020204030204" pitchFamily="34" charset="0"/>
                <a:cs typeface="Calibri" panose="020F0502020204030204" pitchFamily="34" charset="0"/>
              </a:rPr>
              <a:t>Bijvoorbeeld: er is een selectielijst.</a:t>
            </a:r>
          </a:p>
        </p:txBody>
      </p:sp>
      <p:sp>
        <p:nvSpPr>
          <p:cNvPr id="22" name="Rechthoekige toelichting 4">
            <a:extLst>
              <a:ext uri="{FF2B5EF4-FFF2-40B4-BE49-F238E27FC236}">
                <a16:creationId xmlns:a16="http://schemas.microsoft.com/office/drawing/2014/main" id="{7ED921D0-DA84-4208-AA2F-D3E3776AAAB9}"/>
              </a:ext>
            </a:extLst>
          </p:cNvPr>
          <p:cNvSpPr/>
          <p:nvPr/>
        </p:nvSpPr>
        <p:spPr>
          <a:xfrm>
            <a:off x="8064886" y="4386741"/>
            <a:ext cx="3156440" cy="593221"/>
          </a:xfrm>
          <a:prstGeom prst="wedgeRectCallout">
            <a:avLst>
              <a:gd name="adj1" fmla="val -83521"/>
              <a:gd name="adj2" fmla="val -2460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defTabSz="1219110"/>
            <a:r>
              <a:rPr lang="nl-NL" sz="1600" dirty="0">
                <a:solidFill>
                  <a:prstClr val="black"/>
                </a:solidFill>
                <a:latin typeface="Calibri" panose="020F0502020204030204" pitchFamily="34" charset="0"/>
                <a:cs typeface="Calibri" panose="020F0502020204030204" pitchFamily="34" charset="0"/>
              </a:rPr>
              <a:t>Bijvoorbeeld: opslaan, zoeken, vernietigen.</a:t>
            </a:r>
          </a:p>
        </p:txBody>
      </p:sp>
      <p:sp>
        <p:nvSpPr>
          <p:cNvPr id="23" name="Tekstvak 22">
            <a:extLst>
              <a:ext uri="{FF2B5EF4-FFF2-40B4-BE49-F238E27FC236}">
                <a16:creationId xmlns:a16="http://schemas.microsoft.com/office/drawing/2014/main" id="{CC4354B2-419E-406E-BE5B-7AE4F381A080}"/>
              </a:ext>
            </a:extLst>
          </p:cNvPr>
          <p:cNvSpPr txBox="1"/>
          <p:nvPr/>
        </p:nvSpPr>
        <p:spPr>
          <a:xfrm>
            <a:off x="5363893" y="2150828"/>
            <a:ext cx="1500554" cy="400110"/>
          </a:xfrm>
          <a:prstGeom prst="rect">
            <a:avLst/>
          </a:prstGeom>
          <a:noFill/>
        </p:spPr>
        <p:txBody>
          <a:bodyPr wrap="square" rtlCol="0">
            <a:spAutoFit/>
          </a:bodyPr>
          <a:lstStyle/>
          <a:p>
            <a:pPr algn="ctr"/>
            <a:r>
              <a:rPr lang="nl-NL" sz="1000" dirty="0" err="1"/>
              <a:t>Systeemspecifieke</a:t>
            </a:r>
            <a:r>
              <a:rPr lang="nl-NL" sz="1000" dirty="0"/>
              <a:t> vertaling</a:t>
            </a:r>
          </a:p>
        </p:txBody>
      </p:sp>
      <p:sp>
        <p:nvSpPr>
          <p:cNvPr id="24" name="Titel 1">
            <a:extLst>
              <a:ext uri="{FF2B5EF4-FFF2-40B4-BE49-F238E27FC236}">
                <a16:creationId xmlns:a16="http://schemas.microsoft.com/office/drawing/2014/main" id="{383F4E23-78DB-4BBD-B153-F677CA0583DD}"/>
              </a:ext>
            </a:extLst>
          </p:cNvPr>
          <p:cNvSpPr>
            <a:spLocks noGrp="1"/>
          </p:cNvSpPr>
          <p:nvPr>
            <p:ph type="title"/>
          </p:nvPr>
        </p:nvSpPr>
        <p:spPr>
          <a:xfrm>
            <a:off x="500575" y="468687"/>
            <a:ext cx="10515600" cy="1151288"/>
          </a:xfrm>
        </p:spPr>
        <p:txBody>
          <a:bodyPr/>
          <a:lstStyle/>
          <a:p>
            <a:r>
              <a:rPr lang="nl-NL" dirty="0">
                <a:latin typeface="Calibri" panose="020F0502020204030204" pitchFamily="34" charset="0"/>
                <a:cs typeface="Calibri" panose="020F0502020204030204" pitchFamily="34" charset="0"/>
              </a:rPr>
              <a:t>Praatplaat</a:t>
            </a:r>
            <a:br>
              <a:rPr lang="nl-NL" dirty="0">
                <a:latin typeface="Calibri" panose="020F0502020204030204" pitchFamily="34" charset="0"/>
                <a:cs typeface="Calibri" panose="020F0502020204030204" pitchFamily="34" charset="0"/>
              </a:rPr>
            </a:br>
            <a:r>
              <a:rPr lang="nl-NL" dirty="0">
                <a:latin typeface="Calibri" panose="020F0502020204030204" pitchFamily="34" charset="0"/>
                <a:cs typeface="Calibri" panose="020F0502020204030204" pitchFamily="34" charset="0"/>
              </a:rPr>
              <a:t>DUTO-raamwerk</a:t>
            </a:r>
          </a:p>
        </p:txBody>
      </p:sp>
      <p:sp>
        <p:nvSpPr>
          <p:cNvPr id="25" name="Rechthoekige toelichting 4">
            <a:extLst>
              <a:ext uri="{FF2B5EF4-FFF2-40B4-BE49-F238E27FC236}">
                <a16:creationId xmlns:a16="http://schemas.microsoft.com/office/drawing/2014/main" id="{6E1A7EEB-4FC0-4983-B72A-F98AF310D655}"/>
              </a:ext>
            </a:extLst>
          </p:cNvPr>
          <p:cNvSpPr/>
          <p:nvPr/>
        </p:nvSpPr>
        <p:spPr>
          <a:xfrm>
            <a:off x="8073679" y="5147787"/>
            <a:ext cx="3156440" cy="495324"/>
          </a:xfrm>
          <a:prstGeom prst="wedgeRectCallout">
            <a:avLst>
              <a:gd name="adj1" fmla="val -66585"/>
              <a:gd name="adj2" fmla="val -36461"/>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defTabSz="1219110"/>
            <a:r>
              <a:rPr lang="nl-NL" sz="1600" dirty="0">
                <a:solidFill>
                  <a:prstClr val="black"/>
                </a:solidFill>
                <a:latin typeface="Calibri" panose="020F0502020204030204" pitchFamily="34" charset="0"/>
                <a:cs typeface="Calibri" panose="020F0502020204030204" pitchFamily="34" charset="0"/>
              </a:rPr>
              <a:t>Proces van archiveren </a:t>
            </a:r>
            <a:r>
              <a:rPr lang="nl-NL" sz="1600" dirty="0" err="1">
                <a:solidFill>
                  <a:prstClr val="black"/>
                </a:solidFill>
                <a:latin typeface="Calibri" panose="020F0502020204030204" pitchFamily="34" charset="0"/>
                <a:cs typeface="Calibri" panose="020F0502020204030204" pitchFamily="34" charset="0"/>
              </a:rPr>
              <a:t>by</a:t>
            </a:r>
            <a:r>
              <a:rPr lang="nl-NL" sz="1600" dirty="0">
                <a:solidFill>
                  <a:prstClr val="black"/>
                </a:solidFill>
                <a:latin typeface="Calibri" panose="020F0502020204030204" pitchFamily="34" charset="0"/>
                <a:cs typeface="Calibri" panose="020F0502020204030204" pitchFamily="34" charset="0"/>
              </a:rPr>
              <a:t> design</a:t>
            </a:r>
          </a:p>
        </p:txBody>
      </p:sp>
    </p:spTree>
    <p:extLst>
      <p:ext uri="{BB962C8B-B14F-4D97-AF65-F5344CB8AC3E}">
        <p14:creationId xmlns:p14="http://schemas.microsoft.com/office/powerpoint/2010/main" val="324452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P spid="6" grpId="0" animBg="1"/>
      <p:bldP spid="5" grpId="0" animBg="1"/>
      <p:bldP spid="14" grpId="0"/>
      <p:bldP spid="15" grpId="0"/>
      <p:bldP spid="16" grpId="0"/>
      <p:bldP spid="17" grpId="0"/>
      <p:bldP spid="20" grpId="0" animBg="1"/>
      <p:bldP spid="21" grpId="0" animBg="1"/>
      <p:bldP spid="22" grpId="0" animBg="1"/>
      <p:bldP spid="23" grpId="0"/>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838C90-A87F-4E1F-A548-13EF78C87AF9}"/>
              </a:ext>
            </a:extLst>
          </p:cNvPr>
          <p:cNvSpPr>
            <a:spLocks noGrp="1"/>
          </p:cNvSpPr>
          <p:nvPr>
            <p:ph type="title"/>
          </p:nvPr>
        </p:nvSpPr>
        <p:spPr/>
        <p:txBody>
          <a:bodyPr/>
          <a:lstStyle/>
          <a:p>
            <a:r>
              <a:rPr lang="nl-NL" dirty="0"/>
              <a:t>Kenmerken</a:t>
            </a:r>
          </a:p>
        </p:txBody>
      </p:sp>
      <p:sp>
        <p:nvSpPr>
          <p:cNvPr id="5" name="Tijdelijke aanduiding voor inhoud 2">
            <a:extLst>
              <a:ext uri="{FF2B5EF4-FFF2-40B4-BE49-F238E27FC236}">
                <a16:creationId xmlns:a16="http://schemas.microsoft.com/office/drawing/2014/main" id="{6B9BB330-F945-4AC9-977E-1DF8CD7DE899}"/>
              </a:ext>
            </a:extLst>
          </p:cNvPr>
          <p:cNvSpPr>
            <a:spLocks noGrp="1"/>
          </p:cNvSpPr>
          <p:nvPr>
            <p:ph idx="1"/>
          </p:nvPr>
        </p:nvSpPr>
        <p:spPr>
          <a:xfrm>
            <a:off x="838200" y="2725556"/>
            <a:ext cx="10515600" cy="3630794"/>
          </a:xfrm>
        </p:spPr>
        <p:txBody>
          <a:bodyPr/>
          <a:lstStyle/>
          <a:p>
            <a:r>
              <a:rPr lang="nl-NL" dirty="0"/>
              <a:t>Vindbaar</a:t>
            </a:r>
          </a:p>
          <a:p>
            <a:r>
              <a:rPr lang="nl-NL" dirty="0"/>
              <a:t>Beschikbaar</a:t>
            </a:r>
          </a:p>
          <a:p>
            <a:r>
              <a:rPr lang="nl-NL" dirty="0"/>
              <a:t>Leesbaar</a:t>
            </a:r>
          </a:p>
          <a:p>
            <a:r>
              <a:rPr lang="nl-NL" dirty="0"/>
              <a:t>Betrouwbaar</a:t>
            </a:r>
          </a:p>
          <a:p>
            <a:r>
              <a:rPr lang="nl-NL" dirty="0"/>
              <a:t>Interpreteerbaar</a:t>
            </a:r>
          </a:p>
          <a:p>
            <a:r>
              <a:rPr lang="nl-NL" dirty="0"/>
              <a:t>Toekomstbestendig</a:t>
            </a:r>
          </a:p>
          <a:p>
            <a:endParaRPr lang="nl-NL" dirty="0"/>
          </a:p>
        </p:txBody>
      </p:sp>
    </p:spTree>
    <p:extLst>
      <p:ext uri="{BB962C8B-B14F-4D97-AF65-F5344CB8AC3E}">
        <p14:creationId xmlns:p14="http://schemas.microsoft.com/office/powerpoint/2010/main" val="131985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790476-5777-4870-9834-BD5127DC3970}"/>
              </a:ext>
            </a:extLst>
          </p:cNvPr>
          <p:cNvSpPr>
            <a:spLocks noGrp="1"/>
          </p:cNvSpPr>
          <p:nvPr>
            <p:ph type="title"/>
          </p:nvPr>
        </p:nvSpPr>
        <p:spPr/>
        <p:txBody>
          <a:bodyPr/>
          <a:lstStyle/>
          <a:p>
            <a:r>
              <a:rPr lang="nl-NL" dirty="0"/>
              <a:t>Kenmerken</a:t>
            </a:r>
          </a:p>
        </p:txBody>
      </p:sp>
      <p:sp>
        <p:nvSpPr>
          <p:cNvPr id="3" name="Tijdelijke aanduiding voor inhoud 2">
            <a:extLst>
              <a:ext uri="{FF2B5EF4-FFF2-40B4-BE49-F238E27FC236}">
                <a16:creationId xmlns:a16="http://schemas.microsoft.com/office/drawing/2014/main" id="{4192205F-A4B0-41BE-B4B4-00A803E5ACA9}"/>
              </a:ext>
            </a:extLst>
          </p:cNvPr>
          <p:cNvSpPr>
            <a:spLocks noGrp="1"/>
          </p:cNvSpPr>
          <p:nvPr>
            <p:ph idx="1"/>
          </p:nvPr>
        </p:nvSpPr>
        <p:spPr/>
        <p:txBody>
          <a:bodyPr/>
          <a:lstStyle/>
          <a:p>
            <a:r>
              <a:rPr lang="nl-NL" sz="2000" b="1" dirty="0"/>
              <a:t>Vindbaar</a:t>
            </a:r>
            <a:r>
              <a:rPr lang="nl-NL" sz="2000" dirty="0"/>
              <a:t> - Informatie kan snel en eenvoudig gevonden worden door gebruikers die daar recht toe hebben.</a:t>
            </a:r>
          </a:p>
          <a:p>
            <a:r>
              <a:rPr lang="nl-NL" sz="2000" b="1" dirty="0"/>
              <a:t>Beschikbaar</a:t>
            </a:r>
            <a:r>
              <a:rPr lang="nl-NL" sz="2000" dirty="0"/>
              <a:t> - Informatie is beschikbaar voor (her)gebruik, ongeacht het doel, het tijdstip en de actor, voor zo ver wettelijk en beleidsmatig is toegestaan.</a:t>
            </a:r>
          </a:p>
          <a:p>
            <a:r>
              <a:rPr lang="nl-NL" sz="2000" b="1" dirty="0"/>
              <a:t>Leesbaar</a:t>
            </a:r>
            <a:r>
              <a:rPr lang="nl-NL" sz="2000" dirty="0"/>
              <a:t> - Informatie is gedurende de gehele levenscyclus weer te geven, te hergebruiken en te verwerken door mensen en/of machines.</a:t>
            </a:r>
          </a:p>
          <a:p>
            <a:r>
              <a:rPr lang="nl-NL" sz="2000" b="1" dirty="0" err="1"/>
              <a:t>Interpreteerbaar</a:t>
            </a:r>
            <a:r>
              <a:rPr lang="nl-NL" sz="2000" b="1" dirty="0"/>
              <a:t> </a:t>
            </a:r>
            <a:r>
              <a:rPr lang="nl-NL" sz="2000" dirty="0"/>
              <a:t>- Het is duidelijk wat de betekenis van informatie is en wat de context is waarin het is ontvangen, gecreëerd en/of gebruikt.</a:t>
            </a:r>
          </a:p>
          <a:p>
            <a:r>
              <a:rPr lang="nl-NL" sz="2000" b="1" dirty="0"/>
              <a:t>Betrouwbaar</a:t>
            </a:r>
            <a:r>
              <a:rPr lang="nl-NL" sz="2000" dirty="0"/>
              <a:t> - Duurzaam toegankelijke informatie is, nu en in de toekomst, volledig en gebaseerd op feitelijk correcte gegevens.</a:t>
            </a:r>
          </a:p>
          <a:p>
            <a:r>
              <a:rPr lang="nl-NL" sz="2000" b="1" dirty="0"/>
              <a:t>Toekomstbestendig</a:t>
            </a:r>
            <a:r>
              <a:rPr lang="nl-NL" sz="2000" dirty="0"/>
              <a:t> - Duurzaam toegankelijke informatie is nu en in de toekomst te verwerken voor iedereen die daar belang bij heeft, voor zo lang als noodzakelijk. </a:t>
            </a:r>
          </a:p>
        </p:txBody>
      </p:sp>
    </p:spTree>
    <p:extLst>
      <p:ext uri="{BB962C8B-B14F-4D97-AF65-F5344CB8AC3E}">
        <p14:creationId xmlns:p14="http://schemas.microsoft.com/office/powerpoint/2010/main" val="1160846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EECA6-4BB0-480F-88FB-6A7142D9933D}"/>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A75E2C1E-AA48-4FD2-B3BB-642B203C2002}"/>
              </a:ext>
            </a:extLst>
          </p:cNvPr>
          <p:cNvSpPr>
            <a:spLocks noGrp="1"/>
          </p:cNvSpPr>
          <p:nvPr>
            <p:ph idx="1"/>
          </p:nvPr>
        </p:nvSpPr>
        <p:spPr/>
        <p:txBody>
          <a:bodyPr/>
          <a:lstStyle/>
          <a:p>
            <a:r>
              <a:rPr lang="nl-NL" dirty="0"/>
              <a:t>Herken je de toelichting op de kenmerken?</a:t>
            </a:r>
          </a:p>
          <a:p>
            <a:r>
              <a:rPr lang="nl-NL" dirty="0"/>
              <a:t>Mis je een perspectief?</a:t>
            </a:r>
          </a:p>
          <a:p>
            <a:r>
              <a:rPr lang="nl-NL" dirty="0"/>
              <a:t>Wat vind je van de structuur waarin de kenmerken zijn uitgewerkt?</a:t>
            </a:r>
          </a:p>
        </p:txBody>
      </p:sp>
    </p:spTree>
    <p:extLst>
      <p:ext uri="{BB962C8B-B14F-4D97-AF65-F5344CB8AC3E}">
        <p14:creationId xmlns:p14="http://schemas.microsoft.com/office/powerpoint/2010/main" val="388174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0A4431-821F-4B38-ABF8-4F1798B3EE53}"/>
              </a:ext>
            </a:extLst>
          </p:cNvPr>
          <p:cNvSpPr>
            <a:spLocks noGrp="1"/>
          </p:cNvSpPr>
          <p:nvPr>
            <p:ph type="title"/>
          </p:nvPr>
        </p:nvSpPr>
        <p:spPr>
          <a:xfrm>
            <a:off x="129283" y="175609"/>
            <a:ext cx="6394807" cy="1151288"/>
          </a:xfrm>
        </p:spPr>
        <p:txBody>
          <a:bodyPr/>
          <a:lstStyle/>
          <a:p>
            <a:r>
              <a:rPr lang="nl-NL" dirty="0"/>
              <a:t>Kenmerken in NORA</a:t>
            </a:r>
          </a:p>
        </p:txBody>
      </p:sp>
      <p:pic>
        <p:nvPicPr>
          <p:cNvPr id="8" name="Tijdelijke aanduiding voor inhoud 7">
            <a:extLst>
              <a:ext uri="{FF2B5EF4-FFF2-40B4-BE49-F238E27FC236}">
                <a16:creationId xmlns:a16="http://schemas.microsoft.com/office/drawing/2014/main" id="{6C6D7ABB-0AF8-40FC-9525-976996419B8C}"/>
              </a:ext>
            </a:extLst>
          </p:cNvPr>
          <p:cNvPicPr>
            <a:picLocks noGrp="1" noChangeAspect="1"/>
          </p:cNvPicPr>
          <p:nvPr>
            <p:ph idx="1"/>
          </p:nvPr>
        </p:nvPicPr>
        <p:blipFill>
          <a:blip r:embed="rId3"/>
          <a:stretch>
            <a:fillRect/>
          </a:stretch>
        </p:blipFill>
        <p:spPr>
          <a:xfrm>
            <a:off x="1500027" y="1191681"/>
            <a:ext cx="8640566" cy="5666320"/>
          </a:xfrm>
        </p:spPr>
      </p:pic>
    </p:spTree>
    <p:extLst>
      <p:ext uri="{BB962C8B-B14F-4D97-AF65-F5344CB8AC3E}">
        <p14:creationId xmlns:p14="http://schemas.microsoft.com/office/powerpoint/2010/main" val="2741147557"/>
      </p:ext>
    </p:extLst>
  </p:cSld>
  <p:clrMapOvr>
    <a:masterClrMapping/>
  </p:clrMapOvr>
</p:sld>
</file>

<file path=ppt/theme/theme1.xml><?xml version="1.0" encoding="utf-8"?>
<a:theme xmlns:a="http://schemas.openxmlformats.org/drawingml/2006/main" name="NA_Presentatie_zakelijk_BST_V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_Presentatie_zakelijk_BST_V2.potx" id="{E99ED425-DB43-4AB5-96FD-37951DE93B38}" vid="{9C86A48B-B69D-4BEA-B5AF-1A02B6788DA8}"/>
    </a:ext>
  </a:extLst>
</a:theme>
</file>

<file path=ppt/theme/theme2.xml><?xml version="1.0" encoding="utf-8"?>
<a:theme xmlns:a="http://schemas.openxmlformats.org/drawingml/2006/main" name="Blauw">
  <a:themeElements>
    <a:clrScheme name="NA">
      <a:dk1>
        <a:srgbClr val="000000"/>
      </a:dk1>
      <a:lt1>
        <a:srgbClr val="FFFFFF"/>
      </a:lt1>
      <a:dk2>
        <a:srgbClr val="0E6A9C"/>
      </a:dk2>
      <a:lt2>
        <a:srgbClr val="E7E6E6"/>
      </a:lt2>
      <a:accent1>
        <a:srgbClr val="009DE3"/>
      </a:accent1>
      <a:accent2>
        <a:srgbClr val="0E6A9C"/>
      </a:accent2>
      <a:accent3>
        <a:srgbClr val="92CCE7"/>
      </a:accent3>
      <a:accent4>
        <a:srgbClr val="D52B1E"/>
      </a:accent4>
      <a:accent5>
        <a:srgbClr val="EE8D86"/>
      </a:accent5>
      <a:accent6>
        <a:srgbClr val="9A1F16"/>
      </a:accent6>
      <a:hlink>
        <a:srgbClr val="0563C1"/>
      </a:hlink>
      <a:folHlink>
        <a:srgbClr val="954F72"/>
      </a:folHlink>
    </a:clrScheme>
    <a:fontScheme name="NA_Zakelijk">
      <a:majorFont>
        <a:latin typeface="RijksoverheidSerif"/>
        <a:ea typeface=""/>
        <a:cs typeface=""/>
      </a:majorFont>
      <a:minorFont>
        <a:latin typeface="Rijksoverheid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_Presentatie_zakelijk_BST_V2.potx" id="{E99ED425-DB43-4AB5-96FD-37951DE93B38}" vid="{7B4256E5-23CF-45E4-AFA1-F0E5ECBCD454}"/>
    </a:ext>
  </a:extLst>
</a:theme>
</file>

<file path=ppt/theme/theme3.xml><?xml version="1.0" encoding="utf-8"?>
<a:theme xmlns:a="http://schemas.openxmlformats.org/drawingml/2006/main" name="Rood">
  <a:themeElements>
    <a:clrScheme name="NA">
      <a:dk1>
        <a:srgbClr val="000000"/>
      </a:dk1>
      <a:lt1>
        <a:srgbClr val="FFFFFF"/>
      </a:lt1>
      <a:dk2>
        <a:srgbClr val="0E6A9C"/>
      </a:dk2>
      <a:lt2>
        <a:srgbClr val="E7E6E6"/>
      </a:lt2>
      <a:accent1>
        <a:srgbClr val="009DE3"/>
      </a:accent1>
      <a:accent2>
        <a:srgbClr val="0E6A9C"/>
      </a:accent2>
      <a:accent3>
        <a:srgbClr val="92CCE7"/>
      </a:accent3>
      <a:accent4>
        <a:srgbClr val="D52B1E"/>
      </a:accent4>
      <a:accent5>
        <a:srgbClr val="EE8D86"/>
      </a:accent5>
      <a:accent6>
        <a:srgbClr val="9A1F16"/>
      </a:accent6>
      <a:hlink>
        <a:srgbClr val="0563C1"/>
      </a:hlink>
      <a:folHlink>
        <a:srgbClr val="954F72"/>
      </a:folHlink>
    </a:clrScheme>
    <a:fontScheme name="NA_Zakelijk">
      <a:majorFont>
        <a:latin typeface="RijksoverheidSerif"/>
        <a:ea typeface=""/>
        <a:cs typeface=""/>
      </a:majorFont>
      <a:minorFont>
        <a:latin typeface="Rijksoverheid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_Presentatie_zakelijk_BST_V2.potx" id="{E99ED425-DB43-4AB5-96FD-37951DE93B38}" vid="{FDD59D5E-FA56-4394-A9F4-1D7B51C2414E}"/>
    </a:ext>
  </a:extLst>
</a:theme>
</file>

<file path=ppt/theme/theme4.xml><?xml version="1.0" encoding="utf-8"?>
<a:theme xmlns:a="http://schemas.openxmlformats.org/drawingml/2006/main" name="1_Blauw">
  <a:themeElements>
    <a:clrScheme name="NA">
      <a:dk1>
        <a:srgbClr val="000000"/>
      </a:dk1>
      <a:lt1>
        <a:srgbClr val="FFFFFF"/>
      </a:lt1>
      <a:dk2>
        <a:srgbClr val="0E6A9C"/>
      </a:dk2>
      <a:lt2>
        <a:srgbClr val="E7E6E6"/>
      </a:lt2>
      <a:accent1>
        <a:srgbClr val="009DE3"/>
      </a:accent1>
      <a:accent2>
        <a:srgbClr val="0E6A9C"/>
      </a:accent2>
      <a:accent3>
        <a:srgbClr val="92CCE7"/>
      </a:accent3>
      <a:accent4>
        <a:srgbClr val="D52B1E"/>
      </a:accent4>
      <a:accent5>
        <a:srgbClr val="EE8D86"/>
      </a:accent5>
      <a:accent6>
        <a:srgbClr val="9A1F16"/>
      </a:accent6>
      <a:hlink>
        <a:srgbClr val="0563C1"/>
      </a:hlink>
      <a:folHlink>
        <a:srgbClr val="954F72"/>
      </a:folHlink>
    </a:clrScheme>
    <a:fontScheme name="NA_Zakelijk">
      <a:majorFont>
        <a:latin typeface="RijksoverheidSansHeadingTT"/>
        <a:ea typeface=""/>
        <a:cs typeface=""/>
      </a:majorFont>
      <a:minorFont>
        <a:latin typeface="RijksoverheidSans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_Presentatie_zakelijk_BST_V4.potx" id="{814914FC-19AB-44CE-B0EA-64626A43830B}" vid="{E3F5CEBD-ED7A-4AB6-8CB9-9E0F83C8A650}"/>
    </a:ext>
  </a:ext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941c815-8673-45d9-bee9-a1453d13a96d" xsi:nil="true"/>
    <lcf76f155ced4ddcb4097134ff3c332f xmlns="da01d95d-9a53-4690-91f2-3ea4d21374f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D39E45-A8D1-4459-950D-E9D99FA2A828}">
  <ds:schemaRefs>
    <ds:schemaRef ds:uri="http://www.w3.org/XML/1998/namespace"/>
    <ds:schemaRef ds:uri="http://schemas.microsoft.com/office/2006/documentManagement/types"/>
    <ds:schemaRef ds:uri="9741dcc1-14d3-4987-a47d-90e687fc1438"/>
    <ds:schemaRef ds:uri="http://schemas.microsoft.com/office/infopath/2007/PartnerControls"/>
    <ds:schemaRef ds:uri="http://purl.org/dc/dcmitype/"/>
    <ds:schemaRef ds:uri="http://purl.org/dc/elements/1.1/"/>
    <ds:schemaRef ds:uri="http://schemas.openxmlformats.org/package/2006/metadata/core-properties"/>
    <ds:schemaRef ds:uri="743d8795-1ce4-46c1-8038-14921389e1bb"/>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C5DCAA1-6358-450A-87C4-CBF1FD61ED0A}"/>
</file>

<file path=customXml/itemProps3.xml><?xml version="1.0" encoding="utf-8"?>
<ds:datastoreItem xmlns:ds="http://schemas.openxmlformats.org/officeDocument/2006/customXml" ds:itemID="{7B8FE7BD-4A82-494A-BC46-A617B49B66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NA_Presentatie_zakelijk_BST_V2</Template>
  <TotalTime>2933</TotalTime>
  <Words>569</Words>
  <Application>Microsoft Office PowerPoint</Application>
  <PresentationFormat>Breedbeeld</PresentationFormat>
  <Paragraphs>87</Paragraphs>
  <Slides>13</Slides>
  <Notes>6</Notes>
  <HiddenSlides>0</HiddenSlides>
  <MMClips>0</MMClips>
  <ScaleCrop>false</ScaleCrop>
  <HeadingPairs>
    <vt:vector size="8" baseType="variant">
      <vt:variant>
        <vt:lpstr>Gebruikte lettertypen</vt:lpstr>
      </vt:variant>
      <vt:variant>
        <vt:i4>6</vt:i4>
      </vt:variant>
      <vt:variant>
        <vt:lpstr>Thema</vt:lpstr>
      </vt:variant>
      <vt:variant>
        <vt:i4>4</vt:i4>
      </vt:variant>
      <vt:variant>
        <vt:lpstr>Ingesloten OLE-bronprogramma's</vt:lpstr>
      </vt:variant>
      <vt:variant>
        <vt:i4>1</vt:i4>
      </vt:variant>
      <vt:variant>
        <vt:lpstr>Diatitels</vt:lpstr>
      </vt:variant>
      <vt:variant>
        <vt:i4>13</vt:i4>
      </vt:variant>
    </vt:vector>
  </HeadingPairs>
  <TitlesOfParts>
    <vt:vector size="24" baseType="lpstr">
      <vt:lpstr>Arial</vt:lpstr>
      <vt:lpstr>Calibri</vt:lpstr>
      <vt:lpstr>Calibri Light</vt:lpstr>
      <vt:lpstr>RijksoverheidSansHeadingTT</vt:lpstr>
      <vt:lpstr>RijksoverheidSansText</vt:lpstr>
      <vt:lpstr>RijksoverheidSerif</vt:lpstr>
      <vt:lpstr>NA_Presentatie_zakelijk_BST_V2</vt:lpstr>
      <vt:lpstr>Blauw</vt:lpstr>
      <vt:lpstr>Rood</vt:lpstr>
      <vt:lpstr>1_Blauw</vt:lpstr>
      <vt:lpstr>Visio</vt:lpstr>
      <vt:lpstr>  DUTO-feedbacksessie</vt:lpstr>
      <vt:lpstr>Agenda</vt:lpstr>
      <vt:lpstr>Huishoudelijk</vt:lpstr>
      <vt:lpstr>Waarom werken we ook alweer aan een vernieuwd DUTO-raamwerk?</vt:lpstr>
      <vt:lpstr>Praatplaat DUTO-raamwerk</vt:lpstr>
      <vt:lpstr>Kenmerken</vt:lpstr>
      <vt:lpstr>Kenmerken</vt:lpstr>
      <vt:lpstr>Vragen</vt:lpstr>
      <vt:lpstr>Kenmerken in NORA</vt:lpstr>
      <vt:lpstr>Terugblik</vt:lpstr>
      <vt:lpstr>Vooruitblik</vt:lpstr>
      <vt:lpstr>Vraag</vt:lpstr>
      <vt:lpstr>Vragen en discussie</vt:lpstr>
    </vt:vector>
  </TitlesOfParts>
  <Company>Ministerie van OCW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Linssen, Sandra</dc:creator>
  <cp:lastModifiedBy>Ouwerkerk, Rens</cp:lastModifiedBy>
  <cp:revision>382</cp:revision>
  <cp:lastPrinted>2020-02-25T11:58:18Z</cp:lastPrinted>
  <dcterms:created xsi:type="dcterms:W3CDTF">2018-05-14T12:36:49Z</dcterms:created>
  <dcterms:modified xsi:type="dcterms:W3CDTF">2022-06-15T13:26:44Z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0x0101008B7D5B4EB6EC904F98EC132B67062468</vt:lpwstr>
  </property>
</Properties>
</file>