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4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89" r:id="rId1"/>
    <p:sldMasterId id="2147484190" r:id="rId2"/>
    <p:sldMasterId id="2147484191" r:id="rId3"/>
    <p:sldMasterId id="2147484225" r:id="rId4"/>
    <p:sldMasterId id="2147484230" r:id="rId5"/>
    <p:sldMasterId id="2147484235" r:id="rId6"/>
  </p:sldMasterIdLst>
  <p:notesMasterIdLst>
    <p:notesMasterId r:id="rId29"/>
  </p:notesMasterIdLst>
  <p:handoutMasterIdLst>
    <p:handoutMasterId r:id="rId30"/>
  </p:handoutMasterIdLst>
  <p:sldIdLst>
    <p:sldId id="316" r:id="rId7"/>
    <p:sldId id="461" r:id="rId8"/>
    <p:sldId id="310" r:id="rId9"/>
    <p:sldId id="326" r:id="rId10"/>
    <p:sldId id="505" r:id="rId11"/>
    <p:sldId id="324" r:id="rId12"/>
    <p:sldId id="529" r:id="rId13"/>
    <p:sldId id="492" r:id="rId14"/>
    <p:sldId id="486" r:id="rId15"/>
    <p:sldId id="294" r:id="rId16"/>
    <p:sldId id="509" r:id="rId17"/>
    <p:sldId id="514" r:id="rId18"/>
    <p:sldId id="323" r:id="rId19"/>
    <p:sldId id="496" r:id="rId20"/>
    <p:sldId id="330" r:id="rId21"/>
    <p:sldId id="495" r:id="rId22"/>
    <p:sldId id="503" r:id="rId23"/>
    <p:sldId id="332" r:id="rId24"/>
    <p:sldId id="525" r:id="rId25"/>
    <p:sldId id="526" r:id="rId26"/>
    <p:sldId id="527" r:id="rId27"/>
    <p:sldId id="528" r:id="rId28"/>
  </p:sldIdLst>
  <p:sldSz cx="9144000" cy="5143500" type="screen16x9"/>
  <p:notesSz cx="6858000" cy="9144000"/>
  <p:defaultTextStyle>
    <a:defPPr>
      <a:defRPr lang="nl-NL"/>
    </a:defPPr>
    <a:lvl1pPr algn="l" rtl="0" eaLnBrk="0" fontAlgn="base" hangingPunct="0">
      <a:spcBef>
        <a:spcPct val="0"/>
      </a:spcBef>
      <a:spcAft>
        <a:spcPct val="0"/>
      </a:spcAft>
      <a:defRPr sz="2600" kern="1200">
        <a:solidFill>
          <a:srgbClr val="000000"/>
        </a:solidFill>
        <a:latin typeface="Verdana" pitchFamily="34" charset="0"/>
        <a:ea typeface="+mn-ea"/>
        <a:cs typeface="Arial" charset="0"/>
      </a:defRPr>
    </a:lvl1pPr>
    <a:lvl2pPr marL="457200" algn="l" rtl="0" eaLnBrk="0" fontAlgn="base" hangingPunct="0">
      <a:spcBef>
        <a:spcPct val="0"/>
      </a:spcBef>
      <a:spcAft>
        <a:spcPct val="0"/>
      </a:spcAft>
      <a:defRPr sz="2600" kern="1200">
        <a:solidFill>
          <a:srgbClr val="000000"/>
        </a:solidFill>
        <a:latin typeface="Verdana" pitchFamily="34" charset="0"/>
        <a:ea typeface="+mn-ea"/>
        <a:cs typeface="Arial" charset="0"/>
      </a:defRPr>
    </a:lvl2pPr>
    <a:lvl3pPr marL="914400" algn="l" rtl="0" eaLnBrk="0" fontAlgn="base" hangingPunct="0">
      <a:spcBef>
        <a:spcPct val="0"/>
      </a:spcBef>
      <a:spcAft>
        <a:spcPct val="0"/>
      </a:spcAft>
      <a:defRPr sz="2600" kern="1200">
        <a:solidFill>
          <a:srgbClr val="000000"/>
        </a:solidFill>
        <a:latin typeface="Verdana" pitchFamily="34" charset="0"/>
        <a:ea typeface="+mn-ea"/>
        <a:cs typeface="Arial" charset="0"/>
      </a:defRPr>
    </a:lvl3pPr>
    <a:lvl4pPr marL="1371600" algn="l" rtl="0" eaLnBrk="0" fontAlgn="base" hangingPunct="0">
      <a:spcBef>
        <a:spcPct val="0"/>
      </a:spcBef>
      <a:spcAft>
        <a:spcPct val="0"/>
      </a:spcAft>
      <a:defRPr sz="2600" kern="1200">
        <a:solidFill>
          <a:srgbClr val="000000"/>
        </a:solidFill>
        <a:latin typeface="Verdana" pitchFamily="34" charset="0"/>
        <a:ea typeface="+mn-ea"/>
        <a:cs typeface="Arial" charset="0"/>
      </a:defRPr>
    </a:lvl4pPr>
    <a:lvl5pPr marL="1828800" algn="l" rtl="0" eaLnBrk="0" fontAlgn="base" hangingPunct="0">
      <a:spcBef>
        <a:spcPct val="0"/>
      </a:spcBef>
      <a:spcAft>
        <a:spcPct val="0"/>
      </a:spcAft>
      <a:defRPr sz="2600" kern="1200">
        <a:solidFill>
          <a:srgbClr val="000000"/>
        </a:solidFill>
        <a:latin typeface="Verdana" pitchFamily="34" charset="0"/>
        <a:ea typeface="+mn-ea"/>
        <a:cs typeface="Arial" charset="0"/>
      </a:defRPr>
    </a:lvl5pPr>
    <a:lvl6pPr marL="2286000" algn="l" defTabSz="914400" rtl="0" eaLnBrk="1" latinLnBrk="0" hangingPunct="1">
      <a:defRPr sz="2600" kern="1200">
        <a:solidFill>
          <a:srgbClr val="000000"/>
        </a:solidFill>
        <a:latin typeface="Verdana" pitchFamily="34" charset="0"/>
        <a:ea typeface="+mn-ea"/>
        <a:cs typeface="Arial" charset="0"/>
      </a:defRPr>
    </a:lvl6pPr>
    <a:lvl7pPr marL="2743200" algn="l" defTabSz="914400" rtl="0" eaLnBrk="1" latinLnBrk="0" hangingPunct="1">
      <a:defRPr sz="2600" kern="1200">
        <a:solidFill>
          <a:srgbClr val="000000"/>
        </a:solidFill>
        <a:latin typeface="Verdana" pitchFamily="34" charset="0"/>
        <a:ea typeface="+mn-ea"/>
        <a:cs typeface="Arial" charset="0"/>
      </a:defRPr>
    </a:lvl7pPr>
    <a:lvl8pPr marL="3200400" algn="l" defTabSz="914400" rtl="0" eaLnBrk="1" latinLnBrk="0" hangingPunct="1">
      <a:defRPr sz="2600" kern="1200">
        <a:solidFill>
          <a:srgbClr val="000000"/>
        </a:solidFill>
        <a:latin typeface="Verdana" pitchFamily="34" charset="0"/>
        <a:ea typeface="+mn-ea"/>
        <a:cs typeface="Arial" charset="0"/>
      </a:defRPr>
    </a:lvl8pPr>
    <a:lvl9pPr marL="3657600" algn="l" defTabSz="914400" rtl="0" eaLnBrk="1" latinLnBrk="0" hangingPunct="1">
      <a:defRPr sz="2600" kern="1200">
        <a:solidFill>
          <a:srgbClr val="000000"/>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els, Bodien" initials="AB" lastIdx="9" clrIdx="0">
    <p:extLst>
      <p:ext uri="{19B8F6BF-5375-455C-9EA6-DF929625EA0E}">
        <p15:presenceInfo xmlns:p15="http://schemas.microsoft.com/office/powerpoint/2012/main" userId="S::b.j.abels@minocw.nl::b5551e26-7876-4418-91f1-39bc8f6d55cd" providerId="AD"/>
      </p:ext>
    </p:extLst>
  </p:cmAuthor>
  <p:cmAuthor id="2" name="Stein, Ilona von" initials="SIv" lastIdx="4" clrIdx="1">
    <p:extLst>
      <p:ext uri="{19B8F6BF-5375-455C-9EA6-DF929625EA0E}">
        <p15:presenceInfo xmlns:p15="http://schemas.microsoft.com/office/powerpoint/2012/main" userId="S::i.f.vonstein@minocw.nl::1dd17b21-0d1c-41c9-8e5e-ae048faed18f" providerId="AD"/>
      </p:ext>
    </p:extLst>
  </p:cmAuthor>
  <p:cmAuthor id="3" name="Klomp, Marieke" initials="KM" lastIdx="4" clrIdx="2">
    <p:extLst>
      <p:ext uri="{19B8F6BF-5375-455C-9EA6-DF929625EA0E}">
        <p15:presenceInfo xmlns:p15="http://schemas.microsoft.com/office/powerpoint/2012/main" userId="S::m.k.w.s.klomp@minocw.nl::b3fd00f7-159f-410d-80d9-c8ce23a298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94C5"/>
    <a:srgbClr val="529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6" autoAdjust="0"/>
    <p:restoredTop sz="74605" autoAdjust="0"/>
  </p:normalViewPr>
  <p:slideViewPr>
    <p:cSldViewPr snapToGrid="0">
      <p:cViewPr varScale="1">
        <p:scale>
          <a:sx n="112" d="100"/>
          <a:sy n="112" d="100"/>
        </p:scale>
        <p:origin x="130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786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D33E5-6EB5-4EFC-BA74-9813863AADC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NL"/>
        </a:p>
      </dgm:t>
    </dgm:pt>
    <dgm:pt modelId="{890899D5-FDC2-4FB7-8479-704EC72E9975}">
      <dgm:prSet phldrT="[Tekst]"/>
      <dgm:spPr/>
      <dgm:t>
        <a:bodyPr/>
        <a:lstStyle/>
        <a:p>
          <a:r>
            <a:rPr lang="nl-NL" dirty="0"/>
            <a:t>overheidsinformatie</a:t>
          </a:r>
        </a:p>
      </dgm:t>
    </dgm:pt>
    <dgm:pt modelId="{46CCB64A-C8ED-47B0-B521-FEB790A6CAB9}" type="parTrans" cxnId="{D1AFFBD6-BEA5-44AC-BD70-5D6CB3072C06}">
      <dgm:prSet/>
      <dgm:spPr/>
      <dgm:t>
        <a:bodyPr/>
        <a:lstStyle/>
        <a:p>
          <a:endParaRPr lang="nl-NL"/>
        </a:p>
      </dgm:t>
    </dgm:pt>
    <dgm:pt modelId="{05EC9CB2-B1D2-4A15-8261-A2712F67D963}" type="sibTrans" cxnId="{D1AFFBD6-BEA5-44AC-BD70-5D6CB3072C06}">
      <dgm:prSet/>
      <dgm:spPr/>
      <dgm:t>
        <a:bodyPr/>
        <a:lstStyle/>
        <a:p>
          <a:endParaRPr lang="nl-NL"/>
        </a:p>
      </dgm:t>
    </dgm:pt>
    <dgm:pt modelId="{3B884ED9-7F1C-4F3A-B7DA-770AB1C1BF38}">
      <dgm:prSet phldrT="[Tekst]"/>
      <dgm:spPr/>
      <dgm:t>
        <a:bodyPr/>
        <a:lstStyle/>
        <a:p>
          <a:r>
            <a:rPr lang="nl-NL" dirty="0"/>
            <a:t>primair proces</a:t>
          </a:r>
        </a:p>
      </dgm:t>
    </dgm:pt>
    <dgm:pt modelId="{BE420B2E-9345-485F-96FD-DDB6CA57E4D6}" type="parTrans" cxnId="{DB2ADAA7-F625-4181-A3E3-F5DD4ABD803C}">
      <dgm:prSet/>
      <dgm:spPr/>
      <dgm:t>
        <a:bodyPr/>
        <a:lstStyle/>
        <a:p>
          <a:endParaRPr lang="nl-NL"/>
        </a:p>
      </dgm:t>
    </dgm:pt>
    <dgm:pt modelId="{4B54CD6F-576E-40CF-823C-67346157C2DE}" type="sibTrans" cxnId="{DB2ADAA7-F625-4181-A3E3-F5DD4ABD803C}">
      <dgm:prSet/>
      <dgm:spPr/>
      <dgm:t>
        <a:bodyPr/>
        <a:lstStyle/>
        <a:p>
          <a:endParaRPr lang="nl-NL"/>
        </a:p>
      </dgm:t>
    </dgm:pt>
    <dgm:pt modelId="{F3AE121F-C891-45BB-ACC0-68FF4757BEA5}">
      <dgm:prSet phldrT="[Tekst]"/>
      <dgm:spPr/>
      <dgm:t>
        <a:bodyPr/>
        <a:lstStyle/>
        <a:p>
          <a:r>
            <a:rPr lang="nl-NL"/>
            <a:t>burger</a:t>
          </a:r>
        </a:p>
      </dgm:t>
    </dgm:pt>
    <dgm:pt modelId="{9F72EDAA-1C20-4331-B8A7-7409AE4974F4}" type="parTrans" cxnId="{991EBB55-74FA-4758-8D1D-030DA0CB701E}">
      <dgm:prSet/>
      <dgm:spPr/>
      <dgm:t>
        <a:bodyPr/>
        <a:lstStyle/>
        <a:p>
          <a:endParaRPr lang="nl-NL"/>
        </a:p>
      </dgm:t>
    </dgm:pt>
    <dgm:pt modelId="{E1E9DA96-8A4F-4B43-ADCF-3E6E975067C9}" type="sibTrans" cxnId="{991EBB55-74FA-4758-8D1D-030DA0CB701E}">
      <dgm:prSet/>
      <dgm:spPr/>
      <dgm:t>
        <a:bodyPr/>
        <a:lstStyle/>
        <a:p>
          <a:endParaRPr lang="nl-NL"/>
        </a:p>
      </dgm:t>
    </dgm:pt>
    <dgm:pt modelId="{1DB05F85-DDB9-4B08-ABF2-6CDAE7CF32FB}">
      <dgm:prSet phldrT="[Tekst]"/>
      <dgm:spPr/>
      <dgm:t>
        <a:bodyPr/>
        <a:lstStyle/>
        <a:p>
          <a:r>
            <a:rPr lang="nl-NL" dirty="0"/>
            <a:t>onderzoek </a:t>
          </a:r>
        </a:p>
      </dgm:t>
    </dgm:pt>
    <dgm:pt modelId="{405F2CA5-AF8C-453C-B0CE-D701FC790B20}" type="parTrans" cxnId="{F93414F6-5F14-41E4-803F-9707286F4167}">
      <dgm:prSet/>
      <dgm:spPr/>
      <dgm:t>
        <a:bodyPr/>
        <a:lstStyle/>
        <a:p>
          <a:endParaRPr lang="nl-NL"/>
        </a:p>
      </dgm:t>
    </dgm:pt>
    <dgm:pt modelId="{83FA3E40-0378-454E-BBDC-40756A997AE3}" type="sibTrans" cxnId="{F93414F6-5F14-41E4-803F-9707286F4167}">
      <dgm:prSet/>
      <dgm:spPr/>
      <dgm:t>
        <a:bodyPr/>
        <a:lstStyle/>
        <a:p>
          <a:endParaRPr lang="nl-NL"/>
        </a:p>
      </dgm:t>
    </dgm:pt>
    <dgm:pt modelId="{3FA0E485-1555-4B6D-8FDE-AF529F10416C}">
      <dgm:prSet phldrT="[Tekst]"/>
      <dgm:spPr/>
      <dgm:t>
        <a:bodyPr/>
        <a:lstStyle/>
        <a:p>
          <a:r>
            <a:rPr lang="nl-NL"/>
            <a:t>erfgoed</a:t>
          </a:r>
        </a:p>
      </dgm:t>
    </dgm:pt>
    <dgm:pt modelId="{C911876B-EBFD-4C70-94FC-1CE2123BC752}" type="parTrans" cxnId="{65DB9A94-F511-4FEB-AB00-99F27F4221E2}">
      <dgm:prSet/>
      <dgm:spPr/>
      <dgm:t>
        <a:bodyPr/>
        <a:lstStyle/>
        <a:p>
          <a:endParaRPr lang="nl-NL"/>
        </a:p>
      </dgm:t>
    </dgm:pt>
    <dgm:pt modelId="{C1977C8C-B9C9-44E6-9821-47266F073EF9}" type="sibTrans" cxnId="{65DB9A94-F511-4FEB-AB00-99F27F4221E2}">
      <dgm:prSet/>
      <dgm:spPr/>
      <dgm:t>
        <a:bodyPr/>
        <a:lstStyle/>
        <a:p>
          <a:endParaRPr lang="nl-NL"/>
        </a:p>
      </dgm:t>
    </dgm:pt>
    <dgm:pt modelId="{333E8FFF-FC26-4D25-8DCB-175392F2D908}" type="pres">
      <dgm:prSet presAssocID="{721D33E5-6EB5-4EFC-BA74-9813863AADC6}" presName="Name0" presStyleCnt="0">
        <dgm:presLayoutVars>
          <dgm:chMax val="1"/>
          <dgm:dir/>
          <dgm:animLvl val="ctr"/>
          <dgm:resizeHandles val="exact"/>
        </dgm:presLayoutVars>
      </dgm:prSet>
      <dgm:spPr/>
    </dgm:pt>
    <dgm:pt modelId="{8488EBA2-2362-4B54-9127-108E9236AD36}" type="pres">
      <dgm:prSet presAssocID="{890899D5-FDC2-4FB7-8479-704EC72E9975}" presName="centerShape" presStyleLbl="node0" presStyleIdx="0" presStyleCnt="1"/>
      <dgm:spPr/>
    </dgm:pt>
    <dgm:pt modelId="{3DE9E4A8-CB27-4D0B-9508-07BEBC86D20B}" type="pres">
      <dgm:prSet presAssocID="{3B884ED9-7F1C-4F3A-B7DA-770AB1C1BF38}" presName="node" presStyleLbl="node1" presStyleIdx="0" presStyleCnt="4" custRadScaleRad="102762" custRadScaleInc="-1734">
        <dgm:presLayoutVars>
          <dgm:bulletEnabled val="1"/>
        </dgm:presLayoutVars>
      </dgm:prSet>
      <dgm:spPr/>
    </dgm:pt>
    <dgm:pt modelId="{56A91CCC-EFA1-4FB2-BE46-EC39540D225D}" type="pres">
      <dgm:prSet presAssocID="{3B884ED9-7F1C-4F3A-B7DA-770AB1C1BF38}" presName="dummy" presStyleCnt="0"/>
      <dgm:spPr/>
    </dgm:pt>
    <dgm:pt modelId="{CD2C30A2-77A9-49EE-8F13-265AE78561D8}" type="pres">
      <dgm:prSet presAssocID="{4B54CD6F-576E-40CF-823C-67346157C2DE}" presName="sibTrans" presStyleLbl="sibTrans2D1" presStyleIdx="0" presStyleCnt="4"/>
      <dgm:spPr/>
    </dgm:pt>
    <dgm:pt modelId="{660790D2-2DD4-4FCD-A33C-C7452A2B32BA}" type="pres">
      <dgm:prSet presAssocID="{F3AE121F-C891-45BB-ACC0-68FF4757BEA5}" presName="node" presStyleLbl="node1" presStyleIdx="1" presStyleCnt="4">
        <dgm:presLayoutVars>
          <dgm:bulletEnabled val="1"/>
        </dgm:presLayoutVars>
      </dgm:prSet>
      <dgm:spPr/>
    </dgm:pt>
    <dgm:pt modelId="{32A5ED3C-BFC7-4489-8C30-8EAB33E6BC26}" type="pres">
      <dgm:prSet presAssocID="{F3AE121F-C891-45BB-ACC0-68FF4757BEA5}" presName="dummy" presStyleCnt="0"/>
      <dgm:spPr/>
    </dgm:pt>
    <dgm:pt modelId="{6DA33EDD-83AA-43E4-ABBE-D3D4AC9286F5}" type="pres">
      <dgm:prSet presAssocID="{E1E9DA96-8A4F-4B43-ADCF-3E6E975067C9}" presName="sibTrans" presStyleLbl="sibTrans2D1" presStyleIdx="1" presStyleCnt="4"/>
      <dgm:spPr/>
    </dgm:pt>
    <dgm:pt modelId="{01656053-D991-4258-A247-C565340F1396}" type="pres">
      <dgm:prSet presAssocID="{1DB05F85-DDB9-4B08-ABF2-6CDAE7CF32FB}" presName="node" presStyleLbl="node1" presStyleIdx="2" presStyleCnt="4">
        <dgm:presLayoutVars>
          <dgm:bulletEnabled val="1"/>
        </dgm:presLayoutVars>
      </dgm:prSet>
      <dgm:spPr/>
    </dgm:pt>
    <dgm:pt modelId="{A819059F-1ED0-44F0-8485-05C16C469D81}" type="pres">
      <dgm:prSet presAssocID="{1DB05F85-DDB9-4B08-ABF2-6CDAE7CF32FB}" presName="dummy" presStyleCnt="0"/>
      <dgm:spPr/>
    </dgm:pt>
    <dgm:pt modelId="{70B61C8D-5192-4C99-A266-0990356873DD}" type="pres">
      <dgm:prSet presAssocID="{83FA3E40-0378-454E-BBDC-40756A997AE3}" presName="sibTrans" presStyleLbl="sibTrans2D1" presStyleIdx="2" presStyleCnt="4"/>
      <dgm:spPr/>
    </dgm:pt>
    <dgm:pt modelId="{4937F9CE-60A1-4A50-B79B-81ECE723BF48}" type="pres">
      <dgm:prSet presAssocID="{3FA0E485-1555-4B6D-8FDE-AF529F10416C}" presName="node" presStyleLbl="node1" presStyleIdx="3" presStyleCnt="4">
        <dgm:presLayoutVars>
          <dgm:bulletEnabled val="1"/>
        </dgm:presLayoutVars>
      </dgm:prSet>
      <dgm:spPr/>
    </dgm:pt>
    <dgm:pt modelId="{FB6AC23D-6017-4299-9327-5936480A203A}" type="pres">
      <dgm:prSet presAssocID="{3FA0E485-1555-4B6D-8FDE-AF529F10416C}" presName="dummy" presStyleCnt="0"/>
      <dgm:spPr/>
    </dgm:pt>
    <dgm:pt modelId="{36211A57-CAA8-4E55-806B-3456B710FD96}" type="pres">
      <dgm:prSet presAssocID="{C1977C8C-B9C9-44E6-9821-47266F073EF9}" presName="sibTrans" presStyleLbl="sibTrans2D1" presStyleIdx="3" presStyleCnt="4"/>
      <dgm:spPr/>
    </dgm:pt>
  </dgm:ptLst>
  <dgm:cxnLst>
    <dgm:cxn modelId="{1243FD27-F7CC-4464-9EDA-EAD96242805A}" type="presOf" srcId="{C1977C8C-B9C9-44E6-9821-47266F073EF9}" destId="{36211A57-CAA8-4E55-806B-3456B710FD96}" srcOrd="0" destOrd="0" presId="urn:microsoft.com/office/officeart/2005/8/layout/radial6"/>
    <dgm:cxn modelId="{7EB0C238-12FC-4786-A45C-E899D50129BC}" type="presOf" srcId="{E1E9DA96-8A4F-4B43-ADCF-3E6E975067C9}" destId="{6DA33EDD-83AA-43E4-ABBE-D3D4AC9286F5}" srcOrd="0" destOrd="0" presId="urn:microsoft.com/office/officeart/2005/8/layout/radial6"/>
    <dgm:cxn modelId="{CA02DE3E-F714-4305-9BD4-530E563D9490}" type="presOf" srcId="{F3AE121F-C891-45BB-ACC0-68FF4757BEA5}" destId="{660790D2-2DD4-4FCD-A33C-C7452A2B32BA}" srcOrd="0" destOrd="0" presId="urn:microsoft.com/office/officeart/2005/8/layout/radial6"/>
    <dgm:cxn modelId="{885CBD5D-3F52-4734-96DC-A9E60DA7B93C}" type="presOf" srcId="{3FA0E485-1555-4B6D-8FDE-AF529F10416C}" destId="{4937F9CE-60A1-4A50-B79B-81ECE723BF48}" srcOrd="0" destOrd="0" presId="urn:microsoft.com/office/officeart/2005/8/layout/radial6"/>
    <dgm:cxn modelId="{7E30BB72-5CB6-4683-B508-48057622AAD5}" type="presOf" srcId="{890899D5-FDC2-4FB7-8479-704EC72E9975}" destId="{8488EBA2-2362-4B54-9127-108E9236AD36}" srcOrd="0" destOrd="0" presId="urn:microsoft.com/office/officeart/2005/8/layout/radial6"/>
    <dgm:cxn modelId="{991EBB55-74FA-4758-8D1D-030DA0CB701E}" srcId="{890899D5-FDC2-4FB7-8479-704EC72E9975}" destId="{F3AE121F-C891-45BB-ACC0-68FF4757BEA5}" srcOrd="1" destOrd="0" parTransId="{9F72EDAA-1C20-4331-B8A7-7409AE4974F4}" sibTransId="{E1E9DA96-8A4F-4B43-ADCF-3E6E975067C9}"/>
    <dgm:cxn modelId="{0FE76285-087F-4A5B-933C-5B91D22CE3D7}" type="presOf" srcId="{3B884ED9-7F1C-4F3A-B7DA-770AB1C1BF38}" destId="{3DE9E4A8-CB27-4D0B-9508-07BEBC86D20B}" srcOrd="0" destOrd="0" presId="urn:microsoft.com/office/officeart/2005/8/layout/radial6"/>
    <dgm:cxn modelId="{65DB9A94-F511-4FEB-AB00-99F27F4221E2}" srcId="{890899D5-FDC2-4FB7-8479-704EC72E9975}" destId="{3FA0E485-1555-4B6D-8FDE-AF529F10416C}" srcOrd="3" destOrd="0" parTransId="{C911876B-EBFD-4C70-94FC-1CE2123BC752}" sibTransId="{C1977C8C-B9C9-44E6-9821-47266F073EF9}"/>
    <dgm:cxn modelId="{DB2ADAA7-F625-4181-A3E3-F5DD4ABD803C}" srcId="{890899D5-FDC2-4FB7-8479-704EC72E9975}" destId="{3B884ED9-7F1C-4F3A-B7DA-770AB1C1BF38}" srcOrd="0" destOrd="0" parTransId="{BE420B2E-9345-485F-96FD-DDB6CA57E4D6}" sibTransId="{4B54CD6F-576E-40CF-823C-67346157C2DE}"/>
    <dgm:cxn modelId="{D8D5F9B6-70C9-49B3-BB56-A652A46E6ED3}" type="presOf" srcId="{83FA3E40-0378-454E-BBDC-40756A997AE3}" destId="{70B61C8D-5192-4C99-A266-0990356873DD}" srcOrd="0" destOrd="0" presId="urn:microsoft.com/office/officeart/2005/8/layout/radial6"/>
    <dgm:cxn modelId="{6AA7F4D1-A7DC-47CD-8B39-CB3386532A96}" type="presOf" srcId="{4B54CD6F-576E-40CF-823C-67346157C2DE}" destId="{CD2C30A2-77A9-49EE-8F13-265AE78561D8}" srcOrd="0" destOrd="0" presId="urn:microsoft.com/office/officeart/2005/8/layout/radial6"/>
    <dgm:cxn modelId="{D1AFFBD6-BEA5-44AC-BD70-5D6CB3072C06}" srcId="{721D33E5-6EB5-4EFC-BA74-9813863AADC6}" destId="{890899D5-FDC2-4FB7-8479-704EC72E9975}" srcOrd="0" destOrd="0" parTransId="{46CCB64A-C8ED-47B0-B521-FEB790A6CAB9}" sibTransId="{05EC9CB2-B1D2-4A15-8261-A2712F67D963}"/>
    <dgm:cxn modelId="{F67889DF-F228-4760-B740-12FE4BF4FDD2}" type="presOf" srcId="{1DB05F85-DDB9-4B08-ABF2-6CDAE7CF32FB}" destId="{01656053-D991-4258-A247-C565340F1396}" srcOrd="0" destOrd="0" presId="urn:microsoft.com/office/officeart/2005/8/layout/radial6"/>
    <dgm:cxn modelId="{64F904F2-A367-4751-B26D-DDDDEA188516}" type="presOf" srcId="{721D33E5-6EB5-4EFC-BA74-9813863AADC6}" destId="{333E8FFF-FC26-4D25-8DCB-175392F2D908}" srcOrd="0" destOrd="0" presId="urn:microsoft.com/office/officeart/2005/8/layout/radial6"/>
    <dgm:cxn modelId="{F93414F6-5F14-41E4-803F-9707286F4167}" srcId="{890899D5-FDC2-4FB7-8479-704EC72E9975}" destId="{1DB05F85-DDB9-4B08-ABF2-6CDAE7CF32FB}" srcOrd="2" destOrd="0" parTransId="{405F2CA5-AF8C-453C-B0CE-D701FC790B20}" sibTransId="{83FA3E40-0378-454E-BBDC-40756A997AE3}"/>
    <dgm:cxn modelId="{DF51B4BD-F154-48EA-AA70-5EDEFCF7F6C2}" type="presParOf" srcId="{333E8FFF-FC26-4D25-8DCB-175392F2D908}" destId="{8488EBA2-2362-4B54-9127-108E9236AD36}" srcOrd="0" destOrd="0" presId="urn:microsoft.com/office/officeart/2005/8/layout/radial6"/>
    <dgm:cxn modelId="{FAF9AFEC-5B0B-4F54-94E6-A90F8336E0F0}" type="presParOf" srcId="{333E8FFF-FC26-4D25-8DCB-175392F2D908}" destId="{3DE9E4A8-CB27-4D0B-9508-07BEBC86D20B}" srcOrd="1" destOrd="0" presId="urn:microsoft.com/office/officeart/2005/8/layout/radial6"/>
    <dgm:cxn modelId="{3771F7E4-BAD5-40D7-9B34-5BE43AA0D5E8}" type="presParOf" srcId="{333E8FFF-FC26-4D25-8DCB-175392F2D908}" destId="{56A91CCC-EFA1-4FB2-BE46-EC39540D225D}" srcOrd="2" destOrd="0" presId="urn:microsoft.com/office/officeart/2005/8/layout/radial6"/>
    <dgm:cxn modelId="{ED17E9BE-2A58-498B-A98B-21842222DEA9}" type="presParOf" srcId="{333E8FFF-FC26-4D25-8DCB-175392F2D908}" destId="{CD2C30A2-77A9-49EE-8F13-265AE78561D8}" srcOrd="3" destOrd="0" presId="urn:microsoft.com/office/officeart/2005/8/layout/radial6"/>
    <dgm:cxn modelId="{C01AB9D4-4B18-4AEA-9D4C-EF436AD6E1FA}" type="presParOf" srcId="{333E8FFF-FC26-4D25-8DCB-175392F2D908}" destId="{660790D2-2DD4-4FCD-A33C-C7452A2B32BA}" srcOrd="4" destOrd="0" presId="urn:microsoft.com/office/officeart/2005/8/layout/radial6"/>
    <dgm:cxn modelId="{970934FB-E5FC-4002-920B-88C79977E101}" type="presParOf" srcId="{333E8FFF-FC26-4D25-8DCB-175392F2D908}" destId="{32A5ED3C-BFC7-4489-8C30-8EAB33E6BC26}" srcOrd="5" destOrd="0" presId="urn:microsoft.com/office/officeart/2005/8/layout/radial6"/>
    <dgm:cxn modelId="{2C09437D-1C30-47DE-AEA1-D49B2D246A5B}" type="presParOf" srcId="{333E8FFF-FC26-4D25-8DCB-175392F2D908}" destId="{6DA33EDD-83AA-43E4-ABBE-D3D4AC9286F5}" srcOrd="6" destOrd="0" presId="urn:microsoft.com/office/officeart/2005/8/layout/radial6"/>
    <dgm:cxn modelId="{CC120DC6-D428-477F-A814-4F5B20C50E79}" type="presParOf" srcId="{333E8FFF-FC26-4D25-8DCB-175392F2D908}" destId="{01656053-D991-4258-A247-C565340F1396}" srcOrd="7" destOrd="0" presId="urn:microsoft.com/office/officeart/2005/8/layout/radial6"/>
    <dgm:cxn modelId="{FDFAB93D-12B8-434F-9757-B7916BEB5490}" type="presParOf" srcId="{333E8FFF-FC26-4D25-8DCB-175392F2D908}" destId="{A819059F-1ED0-44F0-8485-05C16C469D81}" srcOrd="8" destOrd="0" presId="urn:microsoft.com/office/officeart/2005/8/layout/radial6"/>
    <dgm:cxn modelId="{019A12DC-5528-4921-B97E-11FF14B5CCFB}" type="presParOf" srcId="{333E8FFF-FC26-4D25-8DCB-175392F2D908}" destId="{70B61C8D-5192-4C99-A266-0990356873DD}" srcOrd="9" destOrd="0" presId="urn:microsoft.com/office/officeart/2005/8/layout/radial6"/>
    <dgm:cxn modelId="{536AFE55-C855-4556-8643-FB601951C657}" type="presParOf" srcId="{333E8FFF-FC26-4D25-8DCB-175392F2D908}" destId="{4937F9CE-60A1-4A50-B79B-81ECE723BF48}" srcOrd="10" destOrd="0" presId="urn:microsoft.com/office/officeart/2005/8/layout/radial6"/>
    <dgm:cxn modelId="{C58A94EB-59F6-4434-9334-3246B7EE9E6D}" type="presParOf" srcId="{333E8FFF-FC26-4D25-8DCB-175392F2D908}" destId="{FB6AC23D-6017-4299-9327-5936480A203A}" srcOrd="11" destOrd="0" presId="urn:microsoft.com/office/officeart/2005/8/layout/radial6"/>
    <dgm:cxn modelId="{3A679A94-7E57-4867-8180-FD250014DEEF}" type="presParOf" srcId="{333E8FFF-FC26-4D25-8DCB-175392F2D908}" destId="{36211A57-CAA8-4E55-806B-3456B710FD9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1720D-778F-4D4E-B3A6-4F37077BC21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nl-NL"/>
        </a:p>
      </dgm:t>
    </dgm:pt>
    <dgm:pt modelId="{3E7D2766-443C-48AF-A766-0340C63C51C3}">
      <dgm:prSet phldrT="[Tekst]"/>
      <dgm:spPr/>
      <dgm:t>
        <a:bodyPr/>
        <a:lstStyle/>
        <a:p>
          <a:r>
            <a:rPr lang="nl-NL" dirty="0"/>
            <a:t>Archiefwet</a:t>
          </a:r>
        </a:p>
      </dgm:t>
    </dgm:pt>
    <dgm:pt modelId="{E09FCA76-2180-4F8D-9E09-3CE624B23F9F}" type="parTrans" cxnId="{0CEACAF3-56CC-4C97-8D07-0E0B28FBF3E1}">
      <dgm:prSet/>
      <dgm:spPr/>
      <dgm:t>
        <a:bodyPr/>
        <a:lstStyle/>
        <a:p>
          <a:endParaRPr lang="nl-NL"/>
        </a:p>
      </dgm:t>
    </dgm:pt>
    <dgm:pt modelId="{2FC1F37B-D2A4-453E-A37E-27E9B83A3758}" type="sibTrans" cxnId="{0CEACAF3-56CC-4C97-8D07-0E0B28FBF3E1}">
      <dgm:prSet/>
      <dgm:spPr/>
      <dgm:t>
        <a:bodyPr/>
        <a:lstStyle/>
        <a:p>
          <a:endParaRPr lang="nl-NL"/>
        </a:p>
      </dgm:t>
    </dgm:pt>
    <dgm:pt modelId="{BE1AFE92-49E8-43C8-842F-A1CF5A86CDBD}">
      <dgm:prSet phldrT="[Tekst]"/>
      <dgm:spPr/>
      <dgm:t>
        <a:bodyPr/>
        <a:lstStyle/>
        <a:p>
          <a:r>
            <a:rPr lang="nl-NL" dirty="0"/>
            <a:t>Ontwerp, Internet consulatie, Advies RVS, MR</a:t>
          </a:r>
        </a:p>
      </dgm:t>
    </dgm:pt>
    <dgm:pt modelId="{5C6415E5-17B7-4ACF-9FC0-3D91BA28FDC1}" type="parTrans" cxnId="{EE1E2A97-B310-41FE-AAB4-0ADFD7C15EA7}">
      <dgm:prSet/>
      <dgm:spPr/>
      <dgm:t>
        <a:bodyPr/>
        <a:lstStyle/>
        <a:p>
          <a:endParaRPr lang="nl-NL"/>
        </a:p>
      </dgm:t>
    </dgm:pt>
    <dgm:pt modelId="{35780DE6-051A-4D0C-9105-D2FB2FE3CC1B}" type="sibTrans" cxnId="{EE1E2A97-B310-41FE-AAB4-0ADFD7C15EA7}">
      <dgm:prSet/>
      <dgm:spPr/>
      <dgm:t>
        <a:bodyPr/>
        <a:lstStyle/>
        <a:p>
          <a:endParaRPr lang="nl-NL"/>
        </a:p>
      </dgm:t>
    </dgm:pt>
    <dgm:pt modelId="{7DD607FB-2FB2-4668-8F62-74ABC1851363}">
      <dgm:prSet phldrT="[Tekst]"/>
      <dgm:spPr/>
      <dgm:t>
        <a:bodyPr/>
        <a:lstStyle/>
        <a:p>
          <a:r>
            <a:rPr lang="nl-NL" dirty="0"/>
            <a:t>Archiefbesluit</a:t>
          </a:r>
        </a:p>
      </dgm:t>
    </dgm:pt>
    <dgm:pt modelId="{2295B03F-1C69-4BFC-9C6C-E7933400482B}" type="parTrans" cxnId="{9D63800F-77BC-4E03-A0D1-00FABF9F7343}">
      <dgm:prSet/>
      <dgm:spPr/>
      <dgm:t>
        <a:bodyPr/>
        <a:lstStyle/>
        <a:p>
          <a:endParaRPr lang="nl-NL"/>
        </a:p>
      </dgm:t>
    </dgm:pt>
    <dgm:pt modelId="{C61BDD0F-BA8E-4208-8BBB-2EFEF3102B20}" type="sibTrans" cxnId="{9D63800F-77BC-4E03-A0D1-00FABF9F7343}">
      <dgm:prSet/>
      <dgm:spPr/>
      <dgm:t>
        <a:bodyPr/>
        <a:lstStyle/>
        <a:p>
          <a:endParaRPr lang="nl-NL"/>
        </a:p>
      </dgm:t>
    </dgm:pt>
    <dgm:pt modelId="{74FA1AE3-8132-46C7-8CD8-CCDFC6929994}">
      <dgm:prSet phldrT="[Tekst]"/>
      <dgm:spPr/>
      <dgm:t>
        <a:bodyPr/>
        <a:lstStyle/>
        <a:p>
          <a:r>
            <a:rPr lang="nl-NL" dirty="0"/>
            <a:t>Ontwerp</a:t>
          </a:r>
        </a:p>
      </dgm:t>
    </dgm:pt>
    <dgm:pt modelId="{D1DA32DA-2B21-41D7-8053-229206BE23B1}" type="parTrans" cxnId="{53BE6348-6125-47BC-9681-23F931F1287E}">
      <dgm:prSet/>
      <dgm:spPr/>
      <dgm:t>
        <a:bodyPr/>
        <a:lstStyle/>
        <a:p>
          <a:endParaRPr lang="nl-NL"/>
        </a:p>
      </dgm:t>
    </dgm:pt>
    <dgm:pt modelId="{696718B7-3127-488D-AC00-AA110C922CFC}" type="sibTrans" cxnId="{53BE6348-6125-47BC-9681-23F931F1287E}">
      <dgm:prSet/>
      <dgm:spPr/>
      <dgm:t>
        <a:bodyPr/>
        <a:lstStyle/>
        <a:p>
          <a:endParaRPr lang="nl-NL"/>
        </a:p>
      </dgm:t>
    </dgm:pt>
    <dgm:pt modelId="{66F37BE1-1C26-4A95-9B78-210D21F54014}">
      <dgm:prSet phldrT="[Tekst]"/>
      <dgm:spPr/>
      <dgm:t>
        <a:bodyPr/>
        <a:lstStyle/>
        <a:p>
          <a:r>
            <a:rPr lang="nl-NL" dirty="0"/>
            <a:t>Archiefregeling</a:t>
          </a:r>
        </a:p>
      </dgm:t>
    </dgm:pt>
    <dgm:pt modelId="{B89645A9-123F-4A5F-B1C6-9D05BB8E447D}" type="parTrans" cxnId="{26516B19-B140-4795-B674-8184E9B0DB96}">
      <dgm:prSet/>
      <dgm:spPr/>
      <dgm:t>
        <a:bodyPr/>
        <a:lstStyle/>
        <a:p>
          <a:endParaRPr lang="nl-NL"/>
        </a:p>
      </dgm:t>
    </dgm:pt>
    <dgm:pt modelId="{3A017B53-6014-4E32-83DF-CA6F510C3A5C}" type="sibTrans" cxnId="{26516B19-B140-4795-B674-8184E9B0DB96}">
      <dgm:prSet/>
      <dgm:spPr/>
      <dgm:t>
        <a:bodyPr/>
        <a:lstStyle/>
        <a:p>
          <a:endParaRPr lang="nl-NL"/>
        </a:p>
      </dgm:t>
    </dgm:pt>
    <dgm:pt modelId="{A30B8A66-FC79-4758-9D55-04E0E634BFE4}">
      <dgm:prSet phldrT="[Tekst]"/>
      <dgm:spPr/>
      <dgm:t>
        <a:bodyPr/>
        <a:lstStyle/>
        <a:p>
          <a:r>
            <a:rPr lang="nl-NL" dirty="0"/>
            <a:t>Ontwerp</a:t>
          </a:r>
        </a:p>
      </dgm:t>
    </dgm:pt>
    <dgm:pt modelId="{73B6E886-A138-43A5-8DCD-6A7834DB5EA6}" type="parTrans" cxnId="{4A0E8583-F568-4F37-A246-63FD4AD53055}">
      <dgm:prSet/>
      <dgm:spPr/>
      <dgm:t>
        <a:bodyPr/>
        <a:lstStyle/>
        <a:p>
          <a:endParaRPr lang="nl-NL"/>
        </a:p>
      </dgm:t>
    </dgm:pt>
    <dgm:pt modelId="{C59DC3FA-D4F9-4F5F-85FE-DAEA7CA84FF7}" type="sibTrans" cxnId="{4A0E8583-F568-4F37-A246-63FD4AD53055}">
      <dgm:prSet/>
      <dgm:spPr/>
      <dgm:t>
        <a:bodyPr/>
        <a:lstStyle/>
        <a:p>
          <a:endParaRPr lang="nl-NL"/>
        </a:p>
      </dgm:t>
    </dgm:pt>
    <dgm:pt modelId="{AE2CE6AF-C161-4CD2-B855-A093A25153D0}">
      <dgm:prSet phldrT="[Tekst]"/>
      <dgm:spPr/>
      <dgm:t>
        <a:bodyPr/>
        <a:lstStyle/>
        <a:p>
          <a:r>
            <a:rPr lang="nl-NL" dirty="0"/>
            <a:t>Implementatie</a:t>
          </a:r>
        </a:p>
      </dgm:t>
    </dgm:pt>
    <dgm:pt modelId="{7690DACC-0D6F-4E34-AC42-A7DE3CA68AA0}" type="parTrans" cxnId="{F2A4085F-6DD8-47DD-BA5F-70BF081BBFD1}">
      <dgm:prSet/>
      <dgm:spPr/>
      <dgm:t>
        <a:bodyPr/>
        <a:lstStyle/>
        <a:p>
          <a:endParaRPr lang="nl-NL"/>
        </a:p>
      </dgm:t>
    </dgm:pt>
    <dgm:pt modelId="{D5A1DACD-3F96-40E8-8389-C0BAF3B8616C}" type="sibTrans" cxnId="{F2A4085F-6DD8-47DD-BA5F-70BF081BBFD1}">
      <dgm:prSet/>
      <dgm:spPr/>
      <dgm:t>
        <a:bodyPr/>
        <a:lstStyle/>
        <a:p>
          <a:endParaRPr lang="nl-NL"/>
        </a:p>
      </dgm:t>
    </dgm:pt>
    <dgm:pt modelId="{2F5EC2BE-2D04-4F8A-84D6-C82A92C57B1D}">
      <dgm:prSet phldrT="[Tekst]"/>
      <dgm:spPr/>
      <dgm:t>
        <a:bodyPr/>
        <a:lstStyle/>
        <a:p>
          <a:r>
            <a:rPr lang="nl-NL" dirty="0"/>
            <a:t>Handreikingen etc. </a:t>
          </a:r>
        </a:p>
      </dgm:t>
    </dgm:pt>
    <dgm:pt modelId="{BC9624F3-52FD-4B73-A1FC-C73C4386EDD7}" type="parTrans" cxnId="{B2F6C08E-24D6-4ABF-A414-846B2A4E38EA}">
      <dgm:prSet/>
      <dgm:spPr/>
      <dgm:t>
        <a:bodyPr/>
        <a:lstStyle/>
        <a:p>
          <a:endParaRPr lang="nl-NL"/>
        </a:p>
      </dgm:t>
    </dgm:pt>
    <dgm:pt modelId="{97C1B2E7-EA34-4C4B-B6A4-905F7C5F5F29}" type="sibTrans" cxnId="{B2F6C08E-24D6-4ABF-A414-846B2A4E38EA}">
      <dgm:prSet/>
      <dgm:spPr/>
      <dgm:t>
        <a:bodyPr/>
        <a:lstStyle/>
        <a:p>
          <a:endParaRPr lang="nl-NL"/>
        </a:p>
      </dgm:t>
    </dgm:pt>
    <dgm:pt modelId="{71976D6E-1BBE-4589-A91A-112965D279A9}">
      <dgm:prSet phldrT="[Tekst]"/>
      <dgm:spPr/>
      <dgm:t>
        <a:bodyPr/>
        <a:lstStyle/>
        <a:p>
          <a:r>
            <a:rPr lang="nl-NL" dirty="0"/>
            <a:t>Tweede Kamer</a:t>
          </a:r>
        </a:p>
      </dgm:t>
    </dgm:pt>
    <dgm:pt modelId="{CA2EC667-149E-4AC0-A687-23D645930DD0}" type="parTrans" cxnId="{977CE6D2-AA61-4E79-95C0-E0D76B310C04}">
      <dgm:prSet/>
      <dgm:spPr/>
      <dgm:t>
        <a:bodyPr/>
        <a:lstStyle/>
        <a:p>
          <a:endParaRPr lang="nl-NL"/>
        </a:p>
      </dgm:t>
    </dgm:pt>
    <dgm:pt modelId="{C5010792-998B-4981-8706-312A0C7DDE8A}" type="sibTrans" cxnId="{977CE6D2-AA61-4E79-95C0-E0D76B310C04}">
      <dgm:prSet/>
      <dgm:spPr/>
      <dgm:t>
        <a:bodyPr/>
        <a:lstStyle/>
        <a:p>
          <a:endParaRPr lang="nl-NL"/>
        </a:p>
      </dgm:t>
    </dgm:pt>
    <dgm:pt modelId="{3350C1DD-C78F-4220-8817-F0AC96E3EBD4}">
      <dgm:prSet phldrT="[Tekst]"/>
      <dgm:spPr/>
      <dgm:t>
        <a:bodyPr/>
        <a:lstStyle/>
        <a:p>
          <a:r>
            <a:rPr lang="nl-NL" dirty="0"/>
            <a:t>Eerste Kamer</a:t>
          </a:r>
        </a:p>
      </dgm:t>
    </dgm:pt>
    <dgm:pt modelId="{82523CD4-9835-42C4-BCC6-D90552ECB9F2}" type="parTrans" cxnId="{2530588D-43C7-4105-821E-37CD0B372F36}">
      <dgm:prSet/>
      <dgm:spPr/>
      <dgm:t>
        <a:bodyPr/>
        <a:lstStyle/>
        <a:p>
          <a:endParaRPr lang="nl-NL"/>
        </a:p>
      </dgm:t>
    </dgm:pt>
    <dgm:pt modelId="{CFAC56DF-9983-4920-8DD1-F1D9CB3571F5}" type="sibTrans" cxnId="{2530588D-43C7-4105-821E-37CD0B372F36}">
      <dgm:prSet/>
      <dgm:spPr/>
      <dgm:t>
        <a:bodyPr/>
        <a:lstStyle/>
        <a:p>
          <a:endParaRPr lang="nl-NL"/>
        </a:p>
      </dgm:t>
    </dgm:pt>
    <dgm:pt modelId="{F413A173-224E-468B-A0F7-EFE97252D00E}">
      <dgm:prSet phldrT="[Tekst]"/>
      <dgm:spPr/>
      <dgm:t>
        <a:bodyPr/>
        <a:lstStyle/>
        <a:p>
          <a:r>
            <a:rPr lang="nl-NL" dirty="0"/>
            <a:t>Consultatie &amp; Uitvoeringstoets</a:t>
          </a:r>
        </a:p>
      </dgm:t>
    </dgm:pt>
    <dgm:pt modelId="{F2CD1DA9-7D5C-44F7-A097-4D3AD782F7B9}" type="parTrans" cxnId="{34539148-DA23-4AE1-81C5-ED1500100293}">
      <dgm:prSet/>
      <dgm:spPr/>
      <dgm:t>
        <a:bodyPr/>
        <a:lstStyle/>
        <a:p>
          <a:endParaRPr lang="nl-NL"/>
        </a:p>
      </dgm:t>
    </dgm:pt>
    <dgm:pt modelId="{EBB005FC-C49C-4549-8680-E094561EF5FC}" type="sibTrans" cxnId="{34539148-DA23-4AE1-81C5-ED1500100293}">
      <dgm:prSet/>
      <dgm:spPr/>
      <dgm:t>
        <a:bodyPr/>
        <a:lstStyle/>
        <a:p>
          <a:endParaRPr lang="nl-NL"/>
        </a:p>
      </dgm:t>
    </dgm:pt>
    <dgm:pt modelId="{C17FD5E9-57B7-4778-AA78-0D2679757373}">
      <dgm:prSet phldrT="[Tekst]"/>
      <dgm:spPr/>
      <dgm:t>
        <a:bodyPr/>
        <a:lstStyle/>
        <a:p>
          <a:r>
            <a:rPr lang="nl-NL" dirty="0"/>
            <a:t>Advies RvS</a:t>
          </a:r>
        </a:p>
      </dgm:t>
    </dgm:pt>
    <dgm:pt modelId="{4F34BEFB-8B7E-4320-AE0B-781EDC04ECF7}" type="parTrans" cxnId="{296F788B-1373-4465-9733-B113D3F6375B}">
      <dgm:prSet/>
      <dgm:spPr/>
      <dgm:t>
        <a:bodyPr/>
        <a:lstStyle/>
        <a:p>
          <a:endParaRPr lang="nl-NL"/>
        </a:p>
      </dgm:t>
    </dgm:pt>
    <dgm:pt modelId="{DF0807D9-203E-4BA0-BCFE-F8B8038A21FD}" type="sibTrans" cxnId="{296F788B-1373-4465-9733-B113D3F6375B}">
      <dgm:prSet/>
      <dgm:spPr/>
      <dgm:t>
        <a:bodyPr/>
        <a:lstStyle/>
        <a:p>
          <a:endParaRPr lang="nl-NL"/>
        </a:p>
      </dgm:t>
    </dgm:pt>
    <dgm:pt modelId="{A99AE4F7-9A8D-4238-A0CF-EAC11C647CF8}">
      <dgm:prSet phldrT="[Tekst]"/>
      <dgm:spPr/>
      <dgm:t>
        <a:bodyPr/>
        <a:lstStyle/>
        <a:p>
          <a:r>
            <a:rPr lang="nl-NL" dirty="0"/>
            <a:t>Consultatie &amp; Uitvoeringstoets</a:t>
          </a:r>
        </a:p>
      </dgm:t>
    </dgm:pt>
    <dgm:pt modelId="{76D8BC3E-ECAC-4F6E-A9B6-F4A7B85812D6}" type="parTrans" cxnId="{38D53A6A-105D-4B1C-A4E2-A04B1C9EA96D}">
      <dgm:prSet/>
      <dgm:spPr/>
      <dgm:t>
        <a:bodyPr/>
        <a:lstStyle/>
        <a:p>
          <a:endParaRPr lang="nl-NL"/>
        </a:p>
      </dgm:t>
    </dgm:pt>
    <dgm:pt modelId="{46CB56F2-68C3-4906-BDA7-44FDBBDD5427}" type="sibTrans" cxnId="{38D53A6A-105D-4B1C-A4E2-A04B1C9EA96D}">
      <dgm:prSet/>
      <dgm:spPr/>
      <dgm:t>
        <a:bodyPr/>
        <a:lstStyle/>
        <a:p>
          <a:endParaRPr lang="nl-NL"/>
        </a:p>
      </dgm:t>
    </dgm:pt>
    <dgm:pt modelId="{580CC167-4071-4D99-947D-0C681D178071}">
      <dgm:prSet phldrT="[Tekst]"/>
      <dgm:spPr/>
      <dgm:t>
        <a:bodyPr/>
        <a:lstStyle/>
        <a:p>
          <a:r>
            <a:rPr lang="nl-NL" dirty="0"/>
            <a:t>Notificatie bij EU </a:t>
          </a:r>
        </a:p>
      </dgm:t>
    </dgm:pt>
    <dgm:pt modelId="{B7006DD7-3631-41E0-AEB7-94942645412C}" type="parTrans" cxnId="{4AC5BFFC-1A04-4499-A1A0-A89236D98508}">
      <dgm:prSet/>
      <dgm:spPr/>
      <dgm:t>
        <a:bodyPr/>
        <a:lstStyle/>
        <a:p>
          <a:endParaRPr lang="nl-NL"/>
        </a:p>
      </dgm:t>
    </dgm:pt>
    <dgm:pt modelId="{4B0EC42E-CCD7-4798-BD34-F46B129529E9}" type="sibTrans" cxnId="{4AC5BFFC-1A04-4499-A1A0-A89236D98508}">
      <dgm:prSet/>
      <dgm:spPr/>
      <dgm:t>
        <a:bodyPr/>
        <a:lstStyle/>
        <a:p>
          <a:endParaRPr lang="nl-NL"/>
        </a:p>
      </dgm:t>
    </dgm:pt>
    <dgm:pt modelId="{D7CE1127-43E2-4DFE-9A5B-C36546DD55AE}">
      <dgm:prSet phldrT="[Tekst]"/>
      <dgm:spPr/>
      <dgm:t>
        <a:bodyPr/>
        <a:lstStyle/>
        <a:p>
          <a:r>
            <a:rPr lang="nl-NL" dirty="0"/>
            <a:t>Na 5 jaar evaluatie </a:t>
          </a:r>
        </a:p>
      </dgm:t>
    </dgm:pt>
    <dgm:pt modelId="{9EC09866-E929-47EB-8553-0D9F73F0FABD}" type="parTrans" cxnId="{FEBFCAA7-B4D0-42D6-BEBD-CC9B4F41D88E}">
      <dgm:prSet/>
      <dgm:spPr/>
      <dgm:t>
        <a:bodyPr/>
        <a:lstStyle/>
        <a:p>
          <a:endParaRPr lang="nl-NL"/>
        </a:p>
      </dgm:t>
    </dgm:pt>
    <dgm:pt modelId="{103B0235-25BA-40CB-890D-DC3FC95A1ACB}" type="sibTrans" cxnId="{FEBFCAA7-B4D0-42D6-BEBD-CC9B4F41D88E}">
      <dgm:prSet/>
      <dgm:spPr/>
      <dgm:t>
        <a:bodyPr/>
        <a:lstStyle/>
        <a:p>
          <a:endParaRPr lang="nl-NL"/>
        </a:p>
      </dgm:t>
    </dgm:pt>
    <dgm:pt modelId="{9F80985D-8105-486B-9D64-87A4CD81CE3B}">
      <dgm:prSet phldrT="[Tekst]"/>
      <dgm:spPr/>
      <dgm:t>
        <a:bodyPr/>
        <a:lstStyle/>
        <a:p>
          <a:r>
            <a:rPr lang="nl-NL" dirty="0"/>
            <a:t>Na 10 jaar verkorting</a:t>
          </a:r>
        </a:p>
      </dgm:t>
    </dgm:pt>
    <dgm:pt modelId="{C7080E3C-E861-4F3B-A874-9912F6701817}" type="parTrans" cxnId="{37C1DB28-9D36-42C9-A108-22D3E84EA119}">
      <dgm:prSet/>
      <dgm:spPr/>
      <dgm:t>
        <a:bodyPr/>
        <a:lstStyle/>
        <a:p>
          <a:endParaRPr lang="nl-NL"/>
        </a:p>
      </dgm:t>
    </dgm:pt>
    <dgm:pt modelId="{AFD69088-1D71-4A1E-BFB9-1475913EFA15}" type="sibTrans" cxnId="{37C1DB28-9D36-42C9-A108-22D3E84EA119}">
      <dgm:prSet/>
      <dgm:spPr/>
      <dgm:t>
        <a:bodyPr/>
        <a:lstStyle/>
        <a:p>
          <a:endParaRPr lang="nl-NL"/>
        </a:p>
      </dgm:t>
    </dgm:pt>
    <dgm:pt modelId="{6FEDD95F-DF07-4E0E-B50F-40DC5AABB5C8}">
      <dgm:prSet phldrT="[Tekst]"/>
      <dgm:spPr/>
      <dgm:t>
        <a:bodyPr/>
        <a:lstStyle/>
        <a:p>
          <a:r>
            <a:rPr lang="nl-NL" dirty="0"/>
            <a:t>Direct: openbaarheid, selectie, ontheffing</a:t>
          </a:r>
        </a:p>
      </dgm:t>
    </dgm:pt>
    <dgm:pt modelId="{067D2168-2EE5-411F-8D3B-48A6EFA7DD85}" type="parTrans" cxnId="{F86598E6-DA28-4049-AF06-6E1EB141A456}">
      <dgm:prSet/>
      <dgm:spPr/>
      <dgm:t>
        <a:bodyPr/>
        <a:lstStyle/>
        <a:p>
          <a:endParaRPr lang="nl-NL"/>
        </a:p>
      </dgm:t>
    </dgm:pt>
    <dgm:pt modelId="{0927D88A-A48A-4132-BB1E-3C5CDC9D82F6}" type="sibTrans" cxnId="{F86598E6-DA28-4049-AF06-6E1EB141A456}">
      <dgm:prSet/>
      <dgm:spPr/>
      <dgm:t>
        <a:bodyPr/>
        <a:lstStyle/>
        <a:p>
          <a:endParaRPr lang="nl-NL"/>
        </a:p>
      </dgm:t>
    </dgm:pt>
    <dgm:pt modelId="{106E2890-40FC-431E-84C2-D1F943FAC382}" type="pres">
      <dgm:prSet presAssocID="{4431720D-778F-4D4E-B3A6-4F37077BC21F}" presName="Name0" presStyleCnt="0">
        <dgm:presLayoutVars>
          <dgm:dir/>
          <dgm:animLvl val="lvl"/>
          <dgm:resizeHandles val="exact"/>
        </dgm:presLayoutVars>
      </dgm:prSet>
      <dgm:spPr/>
    </dgm:pt>
    <dgm:pt modelId="{6D74F7F7-EB85-473D-A4E3-966657B1E167}" type="pres">
      <dgm:prSet presAssocID="{3E7D2766-443C-48AF-A766-0340C63C51C3}" presName="linNode" presStyleCnt="0"/>
      <dgm:spPr/>
    </dgm:pt>
    <dgm:pt modelId="{C2ABD6D9-1F35-4487-A67E-E88566E2A7E5}" type="pres">
      <dgm:prSet presAssocID="{3E7D2766-443C-48AF-A766-0340C63C51C3}" presName="parentText" presStyleLbl="node1" presStyleIdx="0" presStyleCnt="4">
        <dgm:presLayoutVars>
          <dgm:chMax val="1"/>
          <dgm:bulletEnabled val="1"/>
        </dgm:presLayoutVars>
      </dgm:prSet>
      <dgm:spPr/>
    </dgm:pt>
    <dgm:pt modelId="{32A4E788-563F-4337-9C62-5F9821AA7834}" type="pres">
      <dgm:prSet presAssocID="{3E7D2766-443C-48AF-A766-0340C63C51C3}" presName="descendantText" presStyleLbl="alignAccFollowNode1" presStyleIdx="0" presStyleCnt="4">
        <dgm:presLayoutVars>
          <dgm:bulletEnabled val="1"/>
        </dgm:presLayoutVars>
      </dgm:prSet>
      <dgm:spPr/>
    </dgm:pt>
    <dgm:pt modelId="{F9A8206B-AE08-4A1E-B085-8F8E2F9D2027}" type="pres">
      <dgm:prSet presAssocID="{2FC1F37B-D2A4-453E-A37E-27E9B83A3758}" presName="sp" presStyleCnt="0"/>
      <dgm:spPr/>
    </dgm:pt>
    <dgm:pt modelId="{D4ADB53B-4AE3-42FD-8F65-400787684EFD}" type="pres">
      <dgm:prSet presAssocID="{7DD607FB-2FB2-4668-8F62-74ABC1851363}" presName="linNode" presStyleCnt="0"/>
      <dgm:spPr/>
    </dgm:pt>
    <dgm:pt modelId="{C680EF00-139B-47F2-9B2F-773B44FD7EDE}" type="pres">
      <dgm:prSet presAssocID="{7DD607FB-2FB2-4668-8F62-74ABC1851363}" presName="parentText" presStyleLbl="node1" presStyleIdx="1" presStyleCnt="4">
        <dgm:presLayoutVars>
          <dgm:chMax val="1"/>
          <dgm:bulletEnabled val="1"/>
        </dgm:presLayoutVars>
      </dgm:prSet>
      <dgm:spPr/>
    </dgm:pt>
    <dgm:pt modelId="{31413688-0CB0-40F4-A337-1EA490CAA84A}" type="pres">
      <dgm:prSet presAssocID="{7DD607FB-2FB2-4668-8F62-74ABC1851363}" presName="descendantText" presStyleLbl="alignAccFollowNode1" presStyleIdx="1" presStyleCnt="4">
        <dgm:presLayoutVars>
          <dgm:bulletEnabled val="1"/>
        </dgm:presLayoutVars>
      </dgm:prSet>
      <dgm:spPr/>
    </dgm:pt>
    <dgm:pt modelId="{BEC83A20-E8CB-4580-8CE0-EDC5685F596B}" type="pres">
      <dgm:prSet presAssocID="{C61BDD0F-BA8E-4208-8BBB-2EFEF3102B20}" presName="sp" presStyleCnt="0"/>
      <dgm:spPr/>
    </dgm:pt>
    <dgm:pt modelId="{7A8AAA7E-837D-4D67-B947-BECBD91D71D1}" type="pres">
      <dgm:prSet presAssocID="{66F37BE1-1C26-4A95-9B78-210D21F54014}" presName="linNode" presStyleCnt="0"/>
      <dgm:spPr/>
    </dgm:pt>
    <dgm:pt modelId="{60DF7A00-5237-4DDB-B658-C557E3AE7B91}" type="pres">
      <dgm:prSet presAssocID="{66F37BE1-1C26-4A95-9B78-210D21F54014}" presName="parentText" presStyleLbl="node1" presStyleIdx="2" presStyleCnt="4">
        <dgm:presLayoutVars>
          <dgm:chMax val="1"/>
          <dgm:bulletEnabled val="1"/>
        </dgm:presLayoutVars>
      </dgm:prSet>
      <dgm:spPr/>
    </dgm:pt>
    <dgm:pt modelId="{80E5F301-3C1B-4D6C-9FF6-651981F39671}" type="pres">
      <dgm:prSet presAssocID="{66F37BE1-1C26-4A95-9B78-210D21F54014}" presName="descendantText" presStyleLbl="alignAccFollowNode1" presStyleIdx="2" presStyleCnt="4">
        <dgm:presLayoutVars>
          <dgm:bulletEnabled val="1"/>
        </dgm:presLayoutVars>
      </dgm:prSet>
      <dgm:spPr/>
    </dgm:pt>
    <dgm:pt modelId="{01FC15BE-987F-476E-9213-0A1C06A7D1F9}" type="pres">
      <dgm:prSet presAssocID="{3A017B53-6014-4E32-83DF-CA6F510C3A5C}" presName="sp" presStyleCnt="0"/>
      <dgm:spPr/>
    </dgm:pt>
    <dgm:pt modelId="{3F0A0F29-ABCE-4D9A-A97F-8B74ACDEAD76}" type="pres">
      <dgm:prSet presAssocID="{AE2CE6AF-C161-4CD2-B855-A093A25153D0}" presName="linNode" presStyleCnt="0"/>
      <dgm:spPr/>
    </dgm:pt>
    <dgm:pt modelId="{417A8BD8-FBCD-4704-856E-2DFF2E7FF9F7}" type="pres">
      <dgm:prSet presAssocID="{AE2CE6AF-C161-4CD2-B855-A093A25153D0}" presName="parentText" presStyleLbl="node1" presStyleIdx="3" presStyleCnt="4">
        <dgm:presLayoutVars>
          <dgm:chMax val="1"/>
          <dgm:bulletEnabled val="1"/>
        </dgm:presLayoutVars>
      </dgm:prSet>
      <dgm:spPr/>
    </dgm:pt>
    <dgm:pt modelId="{87904B54-D622-4537-90DE-13DEEBC6D7FF}" type="pres">
      <dgm:prSet presAssocID="{AE2CE6AF-C161-4CD2-B855-A093A25153D0}" presName="descendantText" presStyleLbl="alignAccFollowNode1" presStyleIdx="3" presStyleCnt="4">
        <dgm:presLayoutVars>
          <dgm:bulletEnabled val="1"/>
        </dgm:presLayoutVars>
      </dgm:prSet>
      <dgm:spPr/>
    </dgm:pt>
  </dgm:ptLst>
  <dgm:cxnLst>
    <dgm:cxn modelId="{166CDF09-2261-443E-A213-5300F552B6C7}" type="presOf" srcId="{BE1AFE92-49E8-43C8-842F-A1CF5A86CDBD}" destId="{32A4E788-563F-4337-9C62-5F9821AA7834}" srcOrd="0" destOrd="0" presId="urn:microsoft.com/office/officeart/2005/8/layout/vList5"/>
    <dgm:cxn modelId="{9D63800F-77BC-4E03-A0D1-00FABF9F7343}" srcId="{4431720D-778F-4D4E-B3A6-4F37077BC21F}" destId="{7DD607FB-2FB2-4668-8F62-74ABC1851363}" srcOrd="1" destOrd="0" parTransId="{2295B03F-1C69-4BFC-9C6C-E7933400482B}" sibTransId="{C61BDD0F-BA8E-4208-8BBB-2EFEF3102B20}"/>
    <dgm:cxn modelId="{34611B19-06DA-4F73-9E71-B02F6D575D78}" type="presOf" srcId="{6FEDD95F-DF07-4E0E-B50F-40DC5AABB5C8}" destId="{87904B54-D622-4537-90DE-13DEEBC6D7FF}" srcOrd="0" destOrd="1" presId="urn:microsoft.com/office/officeart/2005/8/layout/vList5"/>
    <dgm:cxn modelId="{26516B19-B140-4795-B674-8184E9B0DB96}" srcId="{4431720D-778F-4D4E-B3A6-4F37077BC21F}" destId="{66F37BE1-1C26-4A95-9B78-210D21F54014}" srcOrd="2" destOrd="0" parTransId="{B89645A9-123F-4A5F-B1C6-9D05BB8E447D}" sibTransId="{3A017B53-6014-4E32-83DF-CA6F510C3A5C}"/>
    <dgm:cxn modelId="{72B8471F-FCA5-412E-9220-C40457B469F8}" type="presOf" srcId="{F413A173-224E-468B-A0F7-EFE97252D00E}" destId="{31413688-0CB0-40F4-A337-1EA490CAA84A}" srcOrd="0" destOrd="1" presId="urn:microsoft.com/office/officeart/2005/8/layout/vList5"/>
    <dgm:cxn modelId="{37C1DB28-9D36-42C9-A108-22D3E84EA119}" srcId="{AE2CE6AF-C161-4CD2-B855-A093A25153D0}" destId="{9F80985D-8105-486B-9D64-87A4CD81CE3B}" srcOrd="3" destOrd="0" parTransId="{C7080E3C-E861-4F3B-A874-9912F6701817}" sibTransId="{AFD69088-1D71-4A1E-BFB9-1475913EFA15}"/>
    <dgm:cxn modelId="{A707392E-2D28-46BE-83DD-26074CC95E76}" type="presOf" srcId="{74FA1AE3-8132-46C7-8CD8-CCDFC6929994}" destId="{31413688-0CB0-40F4-A337-1EA490CAA84A}" srcOrd="0" destOrd="0" presId="urn:microsoft.com/office/officeart/2005/8/layout/vList5"/>
    <dgm:cxn modelId="{B1861B32-9EC5-4883-BB9A-3D758933157D}" type="presOf" srcId="{AE2CE6AF-C161-4CD2-B855-A093A25153D0}" destId="{417A8BD8-FBCD-4704-856E-2DFF2E7FF9F7}" srcOrd="0" destOrd="0" presId="urn:microsoft.com/office/officeart/2005/8/layout/vList5"/>
    <dgm:cxn modelId="{F2A4085F-6DD8-47DD-BA5F-70BF081BBFD1}" srcId="{4431720D-778F-4D4E-B3A6-4F37077BC21F}" destId="{AE2CE6AF-C161-4CD2-B855-A093A25153D0}" srcOrd="3" destOrd="0" parTransId="{7690DACC-0D6F-4E34-AC42-A7DE3CA68AA0}" sibTransId="{D5A1DACD-3F96-40E8-8389-C0BAF3B8616C}"/>
    <dgm:cxn modelId="{53BE6348-6125-47BC-9681-23F931F1287E}" srcId="{7DD607FB-2FB2-4668-8F62-74ABC1851363}" destId="{74FA1AE3-8132-46C7-8CD8-CCDFC6929994}" srcOrd="0" destOrd="0" parTransId="{D1DA32DA-2B21-41D7-8053-229206BE23B1}" sibTransId="{696718B7-3127-488D-AC00-AA110C922CFC}"/>
    <dgm:cxn modelId="{34539148-DA23-4AE1-81C5-ED1500100293}" srcId="{7DD607FB-2FB2-4668-8F62-74ABC1851363}" destId="{F413A173-224E-468B-A0F7-EFE97252D00E}" srcOrd="1" destOrd="0" parTransId="{F2CD1DA9-7D5C-44F7-A097-4D3AD782F7B9}" sibTransId="{EBB005FC-C49C-4549-8680-E094561EF5FC}"/>
    <dgm:cxn modelId="{E28F8969-28AF-457C-BF27-6EE782C8BB0E}" type="presOf" srcId="{4431720D-778F-4D4E-B3A6-4F37077BC21F}" destId="{106E2890-40FC-431E-84C2-D1F943FAC382}" srcOrd="0" destOrd="0" presId="urn:microsoft.com/office/officeart/2005/8/layout/vList5"/>
    <dgm:cxn modelId="{38D53A6A-105D-4B1C-A4E2-A04B1C9EA96D}" srcId="{66F37BE1-1C26-4A95-9B78-210D21F54014}" destId="{A99AE4F7-9A8D-4238-A0CF-EAC11C647CF8}" srcOrd="1" destOrd="0" parTransId="{76D8BC3E-ECAC-4F6E-A9B6-F4A7B85812D6}" sibTransId="{46CB56F2-68C3-4906-BDA7-44FDBBDD5427}"/>
    <dgm:cxn modelId="{D867876A-F154-40B4-BC03-13CE784E3086}" type="presOf" srcId="{7DD607FB-2FB2-4668-8F62-74ABC1851363}" destId="{C680EF00-139B-47F2-9B2F-773B44FD7EDE}" srcOrd="0" destOrd="0" presId="urn:microsoft.com/office/officeart/2005/8/layout/vList5"/>
    <dgm:cxn modelId="{96B6C573-C3A1-481A-9094-04E29860FD96}" type="presOf" srcId="{2F5EC2BE-2D04-4F8A-84D6-C82A92C57B1D}" destId="{87904B54-D622-4537-90DE-13DEEBC6D7FF}" srcOrd="0" destOrd="0" presId="urn:microsoft.com/office/officeart/2005/8/layout/vList5"/>
    <dgm:cxn modelId="{58CA5B55-22A7-4B7F-9196-3A6B8EC834D3}" type="presOf" srcId="{D7CE1127-43E2-4DFE-9A5B-C36546DD55AE}" destId="{87904B54-D622-4537-90DE-13DEEBC6D7FF}" srcOrd="0" destOrd="2" presId="urn:microsoft.com/office/officeart/2005/8/layout/vList5"/>
    <dgm:cxn modelId="{4A0E8583-F568-4F37-A246-63FD4AD53055}" srcId="{66F37BE1-1C26-4A95-9B78-210D21F54014}" destId="{A30B8A66-FC79-4758-9D55-04E0E634BFE4}" srcOrd="0" destOrd="0" parTransId="{73B6E886-A138-43A5-8DCD-6A7834DB5EA6}" sibTransId="{C59DC3FA-D4F9-4F5F-85FE-DAEA7CA84FF7}"/>
    <dgm:cxn modelId="{9E9CF184-6C39-499B-86D9-78371103D40C}" type="presOf" srcId="{66F37BE1-1C26-4A95-9B78-210D21F54014}" destId="{60DF7A00-5237-4DDB-B658-C557E3AE7B91}" srcOrd="0" destOrd="0" presId="urn:microsoft.com/office/officeart/2005/8/layout/vList5"/>
    <dgm:cxn modelId="{296F788B-1373-4465-9733-B113D3F6375B}" srcId="{7DD607FB-2FB2-4668-8F62-74ABC1851363}" destId="{C17FD5E9-57B7-4778-AA78-0D2679757373}" srcOrd="2" destOrd="0" parTransId="{4F34BEFB-8B7E-4320-AE0B-781EDC04ECF7}" sibTransId="{DF0807D9-203E-4BA0-BCFE-F8B8038A21FD}"/>
    <dgm:cxn modelId="{2530588D-43C7-4105-821E-37CD0B372F36}" srcId="{3E7D2766-443C-48AF-A766-0340C63C51C3}" destId="{3350C1DD-C78F-4220-8817-F0AC96E3EBD4}" srcOrd="2" destOrd="0" parTransId="{82523CD4-9835-42C4-BCC6-D90552ECB9F2}" sibTransId="{CFAC56DF-9983-4920-8DD1-F1D9CB3571F5}"/>
    <dgm:cxn modelId="{B2F6C08E-24D6-4ABF-A414-846B2A4E38EA}" srcId="{AE2CE6AF-C161-4CD2-B855-A093A25153D0}" destId="{2F5EC2BE-2D04-4F8A-84D6-C82A92C57B1D}" srcOrd="0" destOrd="0" parTransId="{BC9624F3-52FD-4B73-A1FC-C73C4386EDD7}" sibTransId="{97C1B2E7-EA34-4C4B-B6A4-905F7C5F5F29}"/>
    <dgm:cxn modelId="{EE1E2A97-B310-41FE-AAB4-0ADFD7C15EA7}" srcId="{3E7D2766-443C-48AF-A766-0340C63C51C3}" destId="{BE1AFE92-49E8-43C8-842F-A1CF5A86CDBD}" srcOrd="0" destOrd="0" parTransId="{5C6415E5-17B7-4ACF-9FC0-3D91BA28FDC1}" sibTransId="{35780DE6-051A-4D0C-9105-D2FB2FE3CC1B}"/>
    <dgm:cxn modelId="{FEBFCAA7-B4D0-42D6-BEBD-CC9B4F41D88E}" srcId="{AE2CE6AF-C161-4CD2-B855-A093A25153D0}" destId="{D7CE1127-43E2-4DFE-9A5B-C36546DD55AE}" srcOrd="2" destOrd="0" parTransId="{9EC09866-E929-47EB-8553-0D9F73F0FABD}" sibTransId="{103B0235-25BA-40CB-890D-DC3FC95A1ACB}"/>
    <dgm:cxn modelId="{031B21B2-0F28-4594-97CA-00B98EB09A28}" type="presOf" srcId="{3E7D2766-443C-48AF-A766-0340C63C51C3}" destId="{C2ABD6D9-1F35-4487-A67E-E88566E2A7E5}" srcOrd="0" destOrd="0" presId="urn:microsoft.com/office/officeart/2005/8/layout/vList5"/>
    <dgm:cxn modelId="{8DD95BBE-F421-49BE-91D9-117D112B07C2}" type="presOf" srcId="{71976D6E-1BBE-4589-A91A-112965D279A9}" destId="{32A4E788-563F-4337-9C62-5F9821AA7834}" srcOrd="0" destOrd="1" presId="urn:microsoft.com/office/officeart/2005/8/layout/vList5"/>
    <dgm:cxn modelId="{4A3333C4-7B2E-4C01-8664-30E44B1424BC}" type="presOf" srcId="{A30B8A66-FC79-4758-9D55-04E0E634BFE4}" destId="{80E5F301-3C1B-4D6C-9FF6-651981F39671}" srcOrd="0" destOrd="0" presId="urn:microsoft.com/office/officeart/2005/8/layout/vList5"/>
    <dgm:cxn modelId="{977CE6D2-AA61-4E79-95C0-E0D76B310C04}" srcId="{3E7D2766-443C-48AF-A766-0340C63C51C3}" destId="{71976D6E-1BBE-4589-A91A-112965D279A9}" srcOrd="1" destOrd="0" parTransId="{CA2EC667-149E-4AC0-A687-23D645930DD0}" sibTransId="{C5010792-998B-4981-8706-312A0C7DDE8A}"/>
    <dgm:cxn modelId="{90CC38D6-F152-433E-A504-33AA1F6AB5AE}" type="presOf" srcId="{3350C1DD-C78F-4220-8817-F0AC96E3EBD4}" destId="{32A4E788-563F-4337-9C62-5F9821AA7834}" srcOrd="0" destOrd="2" presId="urn:microsoft.com/office/officeart/2005/8/layout/vList5"/>
    <dgm:cxn modelId="{03A1B7D7-395F-41D6-B5D4-EF289A24840F}" type="presOf" srcId="{9F80985D-8105-486B-9D64-87A4CD81CE3B}" destId="{87904B54-D622-4537-90DE-13DEEBC6D7FF}" srcOrd="0" destOrd="3" presId="urn:microsoft.com/office/officeart/2005/8/layout/vList5"/>
    <dgm:cxn modelId="{8A03DED8-9140-4F30-8C25-25F7E045D389}" type="presOf" srcId="{C17FD5E9-57B7-4778-AA78-0D2679757373}" destId="{31413688-0CB0-40F4-A337-1EA490CAA84A}" srcOrd="0" destOrd="2" presId="urn:microsoft.com/office/officeart/2005/8/layout/vList5"/>
    <dgm:cxn modelId="{F86598E6-DA28-4049-AF06-6E1EB141A456}" srcId="{AE2CE6AF-C161-4CD2-B855-A093A25153D0}" destId="{6FEDD95F-DF07-4E0E-B50F-40DC5AABB5C8}" srcOrd="1" destOrd="0" parTransId="{067D2168-2EE5-411F-8D3B-48A6EFA7DD85}" sibTransId="{0927D88A-A48A-4132-BB1E-3C5CDC9D82F6}"/>
    <dgm:cxn modelId="{5990C5EA-D399-45F2-93C1-4A7366B79ABB}" type="presOf" srcId="{580CC167-4071-4D99-947D-0C681D178071}" destId="{80E5F301-3C1B-4D6C-9FF6-651981F39671}" srcOrd="0" destOrd="2" presId="urn:microsoft.com/office/officeart/2005/8/layout/vList5"/>
    <dgm:cxn modelId="{0CEACAF3-56CC-4C97-8D07-0E0B28FBF3E1}" srcId="{4431720D-778F-4D4E-B3A6-4F37077BC21F}" destId="{3E7D2766-443C-48AF-A766-0340C63C51C3}" srcOrd="0" destOrd="0" parTransId="{E09FCA76-2180-4F8D-9E09-3CE624B23F9F}" sibTransId="{2FC1F37B-D2A4-453E-A37E-27E9B83A3758}"/>
    <dgm:cxn modelId="{4AC5BFFC-1A04-4499-A1A0-A89236D98508}" srcId="{66F37BE1-1C26-4A95-9B78-210D21F54014}" destId="{580CC167-4071-4D99-947D-0C681D178071}" srcOrd="2" destOrd="0" parTransId="{B7006DD7-3631-41E0-AEB7-94942645412C}" sibTransId="{4B0EC42E-CCD7-4798-BD34-F46B129529E9}"/>
    <dgm:cxn modelId="{06CA13FE-0B5B-41BD-85C0-71862BE178FB}" type="presOf" srcId="{A99AE4F7-9A8D-4238-A0CF-EAC11C647CF8}" destId="{80E5F301-3C1B-4D6C-9FF6-651981F39671}" srcOrd="0" destOrd="1" presId="urn:microsoft.com/office/officeart/2005/8/layout/vList5"/>
    <dgm:cxn modelId="{138E9379-EA23-401F-A659-6B5313933EBE}" type="presParOf" srcId="{106E2890-40FC-431E-84C2-D1F943FAC382}" destId="{6D74F7F7-EB85-473D-A4E3-966657B1E167}" srcOrd="0" destOrd="0" presId="urn:microsoft.com/office/officeart/2005/8/layout/vList5"/>
    <dgm:cxn modelId="{B1475292-9C14-4E75-A90E-84B3AECBD235}" type="presParOf" srcId="{6D74F7F7-EB85-473D-A4E3-966657B1E167}" destId="{C2ABD6D9-1F35-4487-A67E-E88566E2A7E5}" srcOrd="0" destOrd="0" presId="urn:microsoft.com/office/officeart/2005/8/layout/vList5"/>
    <dgm:cxn modelId="{98BECDD8-D199-4AD5-A4A5-21CF4679245F}" type="presParOf" srcId="{6D74F7F7-EB85-473D-A4E3-966657B1E167}" destId="{32A4E788-563F-4337-9C62-5F9821AA7834}" srcOrd="1" destOrd="0" presId="urn:microsoft.com/office/officeart/2005/8/layout/vList5"/>
    <dgm:cxn modelId="{D834657B-4EE0-462B-AE4B-42E4C2750940}" type="presParOf" srcId="{106E2890-40FC-431E-84C2-D1F943FAC382}" destId="{F9A8206B-AE08-4A1E-B085-8F8E2F9D2027}" srcOrd="1" destOrd="0" presId="urn:microsoft.com/office/officeart/2005/8/layout/vList5"/>
    <dgm:cxn modelId="{80457C66-0A66-4064-9FC6-6EE610F4912D}" type="presParOf" srcId="{106E2890-40FC-431E-84C2-D1F943FAC382}" destId="{D4ADB53B-4AE3-42FD-8F65-400787684EFD}" srcOrd="2" destOrd="0" presId="urn:microsoft.com/office/officeart/2005/8/layout/vList5"/>
    <dgm:cxn modelId="{CC346452-4FF2-48EC-B5A2-20C1AD08FFEC}" type="presParOf" srcId="{D4ADB53B-4AE3-42FD-8F65-400787684EFD}" destId="{C680EF00-139B-47F2-9B2F-773B44FD7EDE}" srcOrd="0" destOrd="0" presId="urn:microsoft.com/office/officeart/2005/8/layout/vList5"/>
    <dgm:cxn modelId="{4AA0F079-63EE-4F0E-A7A8-007B52E8B39B}" type="presParOf" srcId="{D4ADB53B-4AE3-42FD-8F65-400787684EFD}" destId="{31413688-0CB0-40F4-A337-1EA490CAA84A}" srcOrd="1" destOrd="0" presId="urn:microsoft.com/office/officeart/2005/8/layout/vList5"/>
    <dgm:cxn modelId="{0A609D0E-8B48-4F49-87F4-FC5277193FEA}" type="presParOf" srcId="{106E2890-40FC-431E-84C2-D1F943FAC382}" destId="{BEC83A20-E8CB-4580-8CE0-EDC5685F596B}" srcOrd="3" destOrd="0" presId="urn:microsoft.com/office/officeart/2005/8/layout/vList5"/>
    <dgm:cxn modelId="{AF4EC684-AEC9-42FB-AE4F-4F2A17B7A8FD}" type="presParOf" srcId="{106E2890-40FC-431E-84C2-D1F943FAC382}" destId="{7A8AAA7E-837D-4D67-B947-BECBD91D71D1}" srcOrd="4" destOrd="0" presId="urn:microsoft.com/office/officeart/2005/8/layout/vList5"/>
    <dgm:cxn modelId="{131D431D-B361-4D1A-95C0-94FFD191166D}" type="presParOf" srcId="{7A8AAA7E-837D-4D67-B947-BECBD91D71D1}" destId="{60DF7A00-5237-4DDB-B658-C557E3AE7B91}" srcOrd="0" destOrd="0" presId="urn:microsoft.com/office/officeart/2005/8/layout/vList5"/>
    <dgm:cxn modelId="{7029C5BC-A369-4F64-ADDA-C2EC735D3B4A}" type="presParOf" srcId="{7A8AAA7E-837D-4D67-B947-BECBD91D71D1}" destId="{80E5F301-3C1B-4D6C-9FF6-651981F39671}" srcOrd="1" destOrd="0" presId="urn:microsoft.com/office/officeart/2005/8/layout/vList5"/>
    <dgm:cxn modelId="{EB920926-80EA-439A-81AB-1DC072BCF6A4}" type="presParOf" srcId="{106E2890-40FC-431E-84C2-D1F943FAC382}" destId="{01FC15BE-987F-476E-9213-0A1C06A7D1F9}" srcOrd="5" destOrd="0" presId="urn:microsoft.com/office/officeart/2005/8/layout/vList5"/>
    <dgm:cxn modelId="{97F968E4-4987-4C6C-89CA-0C53C9C41D86}" type="presParOf" srcId="{106E2890-40FC-431E-84C2-D1F943FAC382}" destId="{3F0A0F29-ABCE-4D9A-A97F-8B74ACDEAD76}" srcOrd="6" destOrd="0" presId="urn:microsoft.com/office/officeart/2005/8/layout/vList5"/>
    <dgm:cxn modelId="{F6C7A6D9-CBAC-46BE-955C-3DBEA5C9CA33}" type="presParOf" srcId="{3F0A0F29-ABCE-4D9A-A97F-8B74ACDEAD76}" destId="{417A8BD8-FBCD-4704-856E-2DFF2E7FF9F7}" srcOrd="0" destOrd="0" presId="urn:microsoft.com/office/officeart/2005/8/layout/vList5"/>
    <dgm:cxn modelId="{7F8BCA51-07D8-42C5-9CCE-7290CE584922}" type="presParOf" srcId="{3F0A0F29-ABCE-4D9A-A97F-8B74ACDEAD76}" destId="{87904B54-D622-4537-90DE-13DEEBC6D7F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11A57-CAA8-4E55-806B-3456B710FD96}">
      <dsp:nvSpPr>
        <dsp:cNvPr id="0" name=""/>
        <dsp:cNvSpPr/>
      </dsp:nvSpPr>
      <dsp:spPr>
        <a:xfrm>
          <a:off x="1511940" y="368003"/>
          <a:ext cx="2462518" cy="2462518"/>
        </a:xfrm>
        <a:prstGeom prst="blockArc">
          <a:avLst>
            <a:gd name="adj1" fmla="val 10797321"/>
            <a:gd name="adj2" fmla="val 16167927"/>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B61C8D-5192-4C99-A266-0990356873DD}">
      <dsp:nvSpPr>
        <dsp:cNvPr id="0" name=""/>
        <dsp:cNvSpPr/>
      </dsp:nvSpPr>
      <dsp:spPr>
        <a:xfrm>
          <a:off x="1511940" y="368940"/>
          <a:ext cx="2462518" cy="2462518"/>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A33EDD-83AA-43E4-ABBE-D3D4AC9286F5}">
      <dsp:nvSpPr>
        <dsp:cNvPr id="0" name=""/>
        <dsp:cNvSpPr/>
      </dsp:nvSpPr>
      <dsp:spPr>
        <a:xfrm>
          <a:off x="1511940" y="368940"/>
          <a:ext cx="2462518" cy="2462518"/>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C30A2-77A9-49EE-8F13-265AE78561D8}">
      <dsp:nvSpPr>
        <dsp:cNvPr id="0" name=""/>
        <dsp:cNvSpPr/>
      </dsp:nvSpPr>
      <dsp:spPr>
        <a:xfrm>
          <a:off x="1511941" y="368003"/>
          <a:ext cx="2462518" cy="2462518"/>
        </a:xfrm>
        <a:prstGeom prst="blockArc">
          <a:avLst>
            <a:gd name="adj1" fmla="val 16167925"/>
            <a:gd name="adj2" fmla="val 2679"/>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88EBA2-2362-4B54-9127-108E9236AD36}">
      <dsp:nvSpPr>
        <dsp:cNvPr id="0" name=""/>
        <dsp:cNvSpPr/>
      </dsp:nvSpPr>
      <dsp:spPr>
        <a:xfrm>
          <a:off x="2176611" y="1033611"/>
          <a:ext cx="1133177" cy="11331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dirty="0"/>
            <a:t>overheidsinformatie</a:t>
          </a:r>
        </a:p>
      </dsp:txBody>
      <dsp:txXfrm>
        <a:off x="2342561" y="1199561"/>
        <a:ext cx="801277" cy="801277"/>
      </dsp:txXfrm>
    </dsp:sp>
    <dsp:sp modelId="{3DE9E4A8-CB27-4D0B-9508-07BEBC86D20B}">
      <dsp:nvSpPr>
        <dsp:cNvPr id="0" name=""/>
        <dsp:cNvSpPr/>
      </dsp:nvSpPr>
      <dsp:spPr>
        <a:xfrm>
          <a:off x="2335366" y="0"/>
          <a:ext cx="793224" cy="793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dirty="0"/>
            <a:t>primair proces</a:t>
          </a:r>
        </a:p>
      </dsp:txBody>
      <dsp:txXfrm>
        <a:off x="2451531" y="116165"/>
        <a:ext cx="560894" cy="560894"/>
      </dsp:txXfrm>
    </dsp:sp>
    <dsp:sp modelId="{660790D2-2DD4-4FCD-A33C-C7452A2B32BA}">
      <dsp:nvSpPr>
        <dsp:cNvPr id="0" name=""/>
        <dsp:cNvSpPr/>
      </dsp:nvSpPr>
      <dsp:spPr>
        <a:xfrm>
          <a:off x="3549290" y="1203587"/>
          <a:ext cx="793224" cy="793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t>burger</a:t>
          </a:r>
        </a:p>
      </dsp:txBody>
      <dsp:txXfrm>
        <a:off x="3665455" y="1319752"/>
        <a:ext cx="560894" cy="560894"/>
      </dsp:txXfrm>
    </dsp:sp>
    <dsp:sp modelId="{01656053-D991-4258-A247-C565340F1396}">
      <dsp:nvSpPr>
        <dsp:cNvPr id="0" name=""/>
        <dsp:cNvSpPr/>
      </dsp:nvSpPr>
      <dsp:spPr>
        <a:xfrm>
          <a:off x="2346587" y="2406290"/>
          <a:ext cx="793224" cy="793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dirty="0"/>
            <a:t>onderzoek </a:t>
          </a:r>
        </a:p>
      </dsp:txBody>
      <dsp:txXfrm>
        <a:off x="2462752" y="2522455"/>
        <a:ext cx="560894" cy="560894"/>
      </dsp:txXfrm>
    </dsp:sp>
    <dsp:sp modelId="{4937F9CE-60A1-4A50-B79B-81ECE723BF48}">
      <dsp:nvSpPr>
        <dsp:cNvPr id="0" name=""/>
        <dsp:cNvSpPr/>
      </dsp:nvSpPr>
      <dsp:spPr>
        <a:xfrm>
          <a:off x="1143884" y="1203587"/>
          <a:ext cx="793224" cy="793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t>erfgoed</a:t>
          </a:r>
        </a:p>
      </dsp:txBody>
      <dsp:txXfrm>
        <a:off x="1260049" y="1319752"/>
        <a:ext cx="560894" cy="560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4E788-563F-4337-9C62-5F9821AA7834}">
      <dsp:nvSpPr>
        <dsp:cNvPr id="0" name=""/>
        <dsp:cNvSpPr/>
      </dsp:nvSpPr>
      <dsp:spPr>
        <a:xfrm rot="5400000">
          <a:off x="2235065" y="-809647"/>
          <a:ext cx="617244" cy="23940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nl-NL" sz="800" kern="1200" dirty="0"/>
            <a:t>Ontwerp, Internet consulatie, Advies RVS, MR</a:t>
          </a:r>
        </a:p>
        <a:p>
          <a:pPr marL="57150" lvl="1" indent="-57150" algn="l" defTabSz="355600">
            <a:lnSpc>
              <a:spcPct val="90000"/>
            </a:lnSpc>
            <a:spcBef>
              <a:spcPct val="0"/>
            </a:spcBef>
            <a:spcAft>
              <a:spcPct val="15000"/>
            </a:spcAft>
            <a:buChar char="•"/>
          </a:pPr>
          <a:r>
            <a:rPr lang="nl-NL" sz="800" kern="1200" dirty="0"/>
            <a:t>Tweede Kamer</a:t>
          </a:r>
        </a:p>
        <a:p>
          <a:pPr marL="57150" lvl="1" indent="-57150" algn="l" defTabSz="355600">
            <a:lnSpc>
              <a:spcPct val="90000"/>
            </a:lnSpc>
            <a:spcBef>
              <a:spcPct val="0"/>
            </a:spcBef>
            <a:spcAft>
              <a:spcPct val="15000"/>
            </a:spcAft>
            <a:buChar char="•"/>
          </a:pPr>
          <a:r>
            <a:rPr lang="nl-NL" sz="800" kern="1200" dirty="0"/>
            <a:t>Eerste Kamer</a:t>
          </a:r>
        </a:p>
      </dsp:txBody>
      <dsp:txXfrm rot="-5400000">
        <a:off x="1346659" y="108890"/>
        <a:ext cx="2363927" cy="556982"/>
      </dsp:txXfrm>
    </dsp:sp>
    <dsp:sp modelId="{C2ABD6D9-1F35-4487-A67E-E88566E2A7E5}">
      <dsp:nvSpPr>
        <dsp:cNvPr id="0" name=""/>
        <dsp:cNvSpPr/>
      </dsp:nvSpPr>
      <dsp:spPr>
        <a:xfrm>
          <a:off x="0" y="1604"/>
          <a:ext cx="1346658" cy="771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dirty="0"/>
            <a:t>Archiefwet</a:t>
          </a:r>
        </a:p>
      </dsp:txBody>
      <dsp:txXfrm>
        <a:off x="37664" y="39268"/>
        <a:ext cx="1271330" cy="696227"/>
      </dsp:txXfrm>
    </dsp:sp>
    <dsp:sp modelId="{31413688-0CB0-40F4-A337-1EA490CAA84A}">
      <dsp:nvSpPr>
        <dsp:cNvPr id="0" name=""/>
        <dsp:cNvSpPr/>
      </dsp:nvSpPr>
      <dsp:spPr>
        <a:xfrm rot="5400000">
          <a:off x="2235065" y="485"/>
          <a:ext cx="617244" cy="23940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nl-NL" sz="800" kern="1200" dirty="0"/>
            <a:t>Ontwerp</a:t>
          </a:r>
        </a:p>
        <a:p>
          <a:pPr marL="57150" lvl="1" indent="-57150" algn="l" defTabSz="355600">
            <a:lnSpc>
              <a:spcPct val="90000"/>
            </a:lnSpc>
            <a:spcBef>
              <a:spcPct val="0"/>
            </a:spcBef>
            <a:spcAft>
              <a:spcPct val="15000"/>
            </a:spcAft>
            <a:buChar char="•"/>
          </a:pPr>
          <a:r>
            <a:rPr lang="nl-NL" sz="800" kern="1200" dirty="0"/>
            <a:t>Consultatie &amp; Uitvoeringstoets</a:t>
          </a:r>
        </a:p>
        <a:p>
          <a:pPr marL="57150" lvl="1" indent="-57150" algn="l" defTabSz="355600">
            <a:lnSpc>
              <a:spcPct val="90000"/>
            </a:lnSpc>
            <a:spcBef>
              <a:spcPct val="0"/>
            </a:spcBef>
            <a:spcAft>
              <a:spcPct val="15000"/>
            </a:spcAft>
            <a:buChar char="•"/>
          </a:pPr>
          <a:r>
            <a:rPr lang="nl-NL" sz="800" kern="1200" dirty="0"/>
            <a:t>Advies RvS</a:t>
          </a:r>
        </a:p>
      </dsp:txBody>
      <dsp:txXfrm rot="-5400000">
        <a:off x="1346659" y="919023"/>
        <a:ext cx="2363927" cy="556982"/>
      </dsp:txXfrm>
    </dsp:sp>
    <dsp:sp modelId="{C680EF00-139B-47F2-9B2F-773B44FD7EDE}">
      <dsp:nvSpPr>
        <dsp:cNvPr id="0" name=""/>
        <dsp:cNvSpPr/>
      </dsp:nvSpPr>
      <dsp:spPr>
        <a:xfrm>
          <a:off x="0" y="811737"/>
          <a:ext cx="1346658" cy="771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dirty="0"/>
            <a:t>Archiefbesluit</a:t>
          </a:r>
        </a:p>
      </dsp:txBody>
      <dsp:txXfrm>
        <a:off x="37664" y="849401"/>
        <a:ext cx="1271330" cy="696227"/>
      </dsp:txXfrm>
    </dsp:sp>
    <dsp:sp modelId="{80E5F301-3C1B-4D6C-9FF6-651981F39671}">
      <dsp:nvSpPr>
        <dsp:cNvPr id="0" name=""/>
        <dsp:cNvSpPr/>
      </dsp:nvSpPr>
      <dsp:spPr>
        <a:xfrm rot="5400000">
          <a:off x="2235065" y="810618"/>
          <a:ext cx="617244" cy="23940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nl-NL" sz="800" kern="1200" dirty="0"/>
            <a:t>Ontwerp</a:t>
          </a:r>
        </a:p>
        <a:p>
          <a:pPr marL="57150" lvl="1" indent="-57150" algn="l" defTabSz="355600">
            <a:lnSpc>
              <a:spcPct val="90000"/>
            </a:lnSpc>
            <a:spcBef>
              <a:spcPct val="0"/>
            </a:spcBef>
            <a:spcAft>
              <a:spcPct val="15000"/>
            </a:spcAft>
            <a:buChar char="•"/>
          </a:pPr>
          <a:r>
            <a:rPr lang="nl-NL" sz="800" kern="1200" dirty="0"/>
            <a:t>Consultatie &amp; Uitvoeringstoets</a:t>
          </a:r>
        </a:p>
        <a:p>
          <a:pPr marL="57150" lvl="1" indent="-57150" algn="l" defTabSz="355600">
            <a:lnSpc>
              <a:spcPct val="90000"/>
            </a:lnSpc>
            <a:spcBef>
              <a:spcPct val="0"/>
            </a:spcBef>
            <a:spcAft>
              <a:spcPct val="15000"/>
            </a:spcAft>
            <a:buChar char="•"/>
          </a:pPr>
          <a:r>
            <a:rPr lang="nl-NL" sz="800" kern="1200" dirty="0"/>
            <a:t>Notificatie bij EU </a:t>
          </a:r>
        </a:p>
      </dsp:txBody>
      <dsp:txXfrm rot="-5400000">
        <a:off x="1346659" y="1729156"/>
        <a:ext cx="2363927" cy="556982"/>
      </dsp:txXfrm>
    </dsp:sp>
    <dsp:sp modelId="{60DF7A00-5237-4DDB-B658-C557E3AE7B91}">
      <dsp:nvSpPr>
        <dsp:cNvPr id="0" name=""/>
        <dsp:cNvSpPr/>
      </dsp:nvSpPr>
      <dsp:spPr>
        <a:xfrm>
          <a:off x="0" y="1621870"/>
          <a:ext cx="1346658" cy="771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dirty="0"/>
            <a:t>Archiefregeling</a:t>
          </a:r>
        </a:p>
      </dsp:txBody>
      <dsp:txXfrm>
        <a:off x="37664" y="1659534"/>
        <a:ext cx="1271330" cy="696227"/>
      </dsp:txXfrm>
    </dsp:sp>
    <dsp:sp modelId="{87904B54-D622-4537-90DE-13DEEBC6D7FF}">
      <dsp:nvSpPr>
        <dsp:cNvPr id="0" name=""/>
        <dsp:cNvSpPr/>
      </dsp:nvSpPr>
      <dsp:spPr>
        <a:xfrm rot="5400000">
          <a:off x="2235065" y="1620751"/>
          <a:ext cx="617244" cy="23940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nl-NL" sz="800" kern="1200" dirty="0"/>
            <a:t>Handreikingen etc. </a:t>
          </a:r>
        </a:p>
        <a:p>
          <a:pPr marL="57150" lvl="1" indent="-57150" algn="l" defTabSz="355600">
            <a:lnSpc>
              <a:spcPct val="90000"/>
            </a:lnSpc>
            <a:spcBef>
              <a:spcPct val="0"/>
            </a:spcBef>
            <a:spcAft>
              <a:spcPct val="15000"/>
            </a:spcAft>
            <a:buChar char="•"/>
          </a:pPr>
          <a:r>
            <a:rPr lang="nl-NL" sz="800" kern="1200" dirty="0"/>
            <a:t>Direct: openbaarheid, selectie, ontheffing</a:t>
          </a:r>
        </a:p>
        <a:p>
          <a:pPr marL="57150" lvl="1" indent="-57150" algn="l" defTabSz="355600">
            <a:lnSpc>
              <a:spcPct val="90000"/>
            </a:lnSpc>
            <a:spcBef>
              <a:spcPct val="0"/>
            </a:spcBef>
            <a:spcAft>
              <a:spcPct val="15000"/>
            </a:spcAft>
            <a:buChar char="•"/>
          </a:pPr>
          <a:r>
            <a:rPr lang="nl-NL" sz="800" kern="1200" dirty="0"/>
            <a:t>Na 5 jaar evaluatie </a:t>
          </a:r>
        </a:p>
        <a:p>
          <a:pPr marL="57150" lvl="1" indent="-57150" algn="l" defTabSz="355600">
            <a:lnSpc>
              <a:spcPct val="90000"/>
            </a:lnSpc>
            <a:spcBef>
              <a:spcPct val="0"/>
            </a:spcBef>
            <a:spcAft>
              <a:spcPct val="15000"/>
            </a:spcAft>
            <a:buChar char="•"/>
          </a:pPr>
          <a:r>
            <a:rPr lang="nl-NL" sz="800" kern="1200" dirty="0"/>
            <a:t>Na 10 jaar verkorting</a:t>
          </a:r>
        </a:p>
      </dsp:txBody>
      <dsp:txXfrm rot="-5400000">
        <a:off x="1346659" y="2539289"/>
        <a:ext cx="2363927" cy="556982"/>
      </dsp:txXfrm>
    </dsp:sp>
    <dsp:sp modelId="{417A8BD8-FBCD-4704-856E-2DFF2E7FF9F7}">
      <dsp:nvSpPr>
        <dsp:cNvPr id="0" name=""/>
        <dsp:cNvSpPr/>
      </dsp:nvSpPr>
      <dsp:spPr>
        <a:xfrm>
          <a:off x="0" y="2432003"/>
          <a:ext cx="1346658" cy="7715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dirty="0"/>
            <a:t>Implementatie</a:t>
          </a:r>
        </a:p>
      </dsp:txBody>
      <dsp:txXfrm>
        <a:off x="37664" y="2469667"/>
        <a:ext cx="1271330" cy="69622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06C806D-C8C5-4263-8846-2E716ACCC9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0E31CD4-E776-4E3C-8924-DB1652FBFB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136448-19C4-4B7A-8BFC-D0D1041D2589}" type="datetimeFigureOut">
              <a:rPr lang="nl-NL" smtClean="0"/>
              <a:t>9-9-2022</a:t>
            </a:fld>
            <a:endParaRPr lang="nl-NL"/>
          </a:p>
        </p:txBody>
      </p:sp>
      <p:sp>
        <p:nvSpPr>
          <p:cNvPr id="4" name="Tijdelijke aanduiding voor voettekst 3">
            <a:extLst>
              <a:ext uri="{FF2B5EF4-FFF2-40B4-BE49-F238E27FC236}">
                <a16:creationId xmlns:a16="http://schemas.microsoft.com/office/drawing/2014/main" id="{BBBA7E10-1A25-4007-9912-8CC33E0A7F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B71F1CA2-D80D-46B1-9732-72B925E60D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00C1B2-6949-4F86-B96C-6890AD2B92B1}" type="slidenum">
              <a:rPr lang="nl-NL" smtClean="0"/>
              <a:t>‹nr.›</a:t>
            </a:fld>
            <a:endParaRPr lang="nl-NL"/>
          </a:p>
        </p:txBody>
      </p:sp>
    </p:spTree>
    <p:extLst>
      <p:ext uri="{BB962C8B-B14F-4D97-AF65-F5344CB8AC3E}">
        <p14:creationId xmlns:p14="http://schemas.microsoft.com/office/powerpoint/2010/main" val="379682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cs typeface="+mn-cs"/>
              </a:defRPr>
            </a:lvl1pPr>
          </a:lstStyle>
          <a:p>
            <a:pPr>
              <a:defRPr/>
            </a:pPr>
            <a:fld id="{77302E55-BF4C-4A58-A656-1619458FBE94}" type="datetimeFigureOut">
              <a:rPr lang="nl-NL"/>
              <a:pPr>
                <a:defRPr/>
              </a:pPr>
              <a:t>9-9-2022</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cs typeface="+mn-cs"/>
              </a:defRPr>
            </a:lvl1pPr>
          </a:lstStyle>
          <a:p>
            <a:pPr>
              <a:defRPr/>
            </a:pPr>
            <a:fld id="{58E2E068-02F4-4C6F-BE89-A40AE209E732}" type="slidenum">
              <a:rPr lang="nl-NL"/>
              <a:pPr>
                <a:defRPr/>
              </a:pPr>
              <a:t>‹nr.›</a:t>
            </a:fld>
            <a:endParaRPr lang="nl-NL" dirty="0"/>
          </a:p>
        </p:txBody>
      </p:sp>
    </p:spTree>
    <p:extLst>
      <p:ext uri="{BB962C8B-B14F-4D97-AF65-F5344CB8AC3E}">
        <p14:creationId xmlns:p14="http://schemas.microsoft.com/office/powerpoint/2010/main" val="24026182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2</a:t>
            </a:fld>
            <a:endParaRPr lang="nl-NL" dirty="0"/>
          </a:p>
        </p:txBody>
      </p:sp>
    </p:spTree>
    <p:extLst>
      <p:ext uri="{BB962C8B-B14F-4D97-AF65-F5344CB8AC3E}">
        <p14:creationId xmlns:p14="http://schemas.microsoft.com/office/powerpoint/2010/main" val="931391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14</a:t>
            </a:fld>
            <a:endParaRPr lang="nl-NL" dirty="0"/>
          </a:p>
        </p:txBody>
      </p:sp>
    </p:spTree>
    <p:extLst>
      <p:ext uri="{BB962C8B-B14F-4D97-AF65-F5344CB8AC3E}">
        <p14:creationId xmlns:p14="http://schemas.microsoft.com/office/powerpoint/2010/main" val="205923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15</a:t>
            </a:fld>
            <a:endParaRPr lang="nl-NL" dirty="0"/>
          </a:p>
        </p:txBody>
      </p:sp>
    </p:spTree>
    <p:extLst>
      <p:ext uri="{BB962C8B-B14F-4D97-AF65-F5344CB8AC3E}">
        <p14:creationId xmlns:p14="http://schemas.microsoft.com/office/powerpoint/2010/main" val="153571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lvl="1" indent="0">
              <a:buNone/>
            </a:pPr>
            <a:r>
              <a:rPr lang="nl-NL" sz="1200" b="1" i="1" dirty="0" err="1">
                <a:latin typeface="Verdana" panose="020B0604030504040204" pitchFamily="34" charset="0"/>
                <a:ea typeface="Verdana" panose="020B0604030504040204" pitchFamily="34" charset="0"/>
                <a:cs typeface="Verdana" panose="020B0604030504040204" pitchFamily="34" charset="0"/>
              </a:rPr>
              <a:t>Aw</a:t>
            </a:r>
            <a:r>
              <a:rPr lang="nl-NL" sz="1200" b="1" i="1" dirty="0">
                <a:latin typeface="Verdana" panose="020B0604030504040204" pitchFamily="34" charset="0"/>
                <a:ea typeface="Verdana" panose="020B0604030504040204" pitchFamily="34" charset="0"/>
                <a:cs typeface="Verdana" panose="020B0604030504040204" pitchFamily="34" charset="0"/>
              </a:rPr>
              <a:t> 2021 verkort de overbrengingstermijn, na 10 i.p.v. 20 jaar. </a:t>
            </a:r>
          </a:p>
          <a:p>
            <a:pPr marL="438150" lvl="1" indent="-285750">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Geldt voor documenten gecreëerd na inwerkingtreding </a:t>
            </a:r>
            <a:r>
              <a:rPr lang="nl-NL" sz="1200" dirty="0" err="1">
                <a:latin typeface="Verdana" panose="020B0604030504040204" pitchFamily="34" charset="0"/>
                <a:ea typeface="Verdana" panose="020B0604030504040204" pitchFamily="34" charset="0"/>
                <a:cs typeface="Verdana" panose="020B0604030504040204" pitchFamily="34" charset="0"/>
              </a:rPr>
              <a:t>Aw</a:t>
            </a:r>
            <a:r>
              <a:rPr lang="nl-NL" sz="1200" dirty="0">
                <a:latin typeface="Verdana" panose="020B0604030504040204" pitchFamily="34" charset="0"/>
                <a:ea typeface="Verdana" panose="020B0604030504040204" pitchFamily="34" charset="0"/>
                <a:cs typeface="Verdana" panose="020B0604030504040204" pitchFamily="34" charset="0"/>
              </a:rPr>
              <a:t> 2021. </a:t>
            </a:r>
          </a:p>
          <a:p>
            <a:pPr marL="438150" lvl="1" indent="-285750">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Na 10 jaar is belang voor taak van overheidsorgaan meestal voorbij.</a:t>
            </a:r>
          </a:p>
          <a:p>
            <a:pPr marL="438150" lvl="1" indent="-285750">
              <a:buFont typeface="Arial" panose="020B0604020202020204" pitchFamily="34" charset="0"/>
              <a:buChar char="•"/>
            </a:pPr>
            <a:r>
              <a:rPr lang="nl-NL" sz="1200" dirty="0">
                <a:latin typeface="Verdana" panose="020B0604030504040204" pitchFamily="34" charset="0"/>
                <a:ea typeface="Verdana" panose="020B0604030504040204" pitchFamily="34" charset="0"/>
                <a:cs typeface="Verdana" panose="020B0604030504040204" pitchFamily="34" charset="0"/>
              </a:rPr>
              <a:t>Opschorting blijft mogelijk in geval overheidsorgaan documenten zelf nog veelvuldig nodig heeft voor de taken (met steeds max 10 jaar).</a:t>
            </a:r>
          </a:p>
          <a:p>
            <a:pPr lvl="1" indent="0">
              <a:buNone/>
            </a:pPr>
            <a:r>
              <a:rPr lang="nl-NL" sz="1200" b="1" i="1" dirty="0">
                <a:latin typeface="Verdana" panose="020B0604030504040204" pitchFamily="34" charset="0"/>
                <a:ea typeface="Verdana" panose="020B0604030504040204" pitchFamily="34" charset="0"/>
              </a:rPr>
              <a:t>Nieuw in </a:t>
            </a:r>
            <a:r>
              <a:rPr lang="nl-NL" sz="1200" b="1" i="1" dirty="0" err="1">
                <a:latin typeface="Verdana" panose="020B0604030504040204" pitchFamily="34" charset="0"/>
                <a:ea typeface="Verdana" panose="020B0604030504040204" pitchFamily="34" charset="0"/>
              </a:rPr>
              <a:t>Aw</a:t>
            </a:r>
            <a:r>
              <a:rPr lang="nl-NL" sz="1200" b="1" i="1" dirty="0">
                <a:latin typeface="Verdana" panose="020B0604030504040204" pitchFamily="34" charset="0"/>
                <a:ea typeface="Verdana" panose="020B0604030504040204" pitchFamily="34" charset="0"/>
              </a:rPr>
              <a:t> 2021</a:t>
            </a:r>
            <a:r>
              <a:rPr lang="nl-NL" sz="1200" dirty="0">
                <a:latin typeface="Verdana" panose="020B0604030504040204" pitchFamily="34" charset="0"/>
                <a:ea typeface="Verdana" panose="020B0604030504040204" pitchFamily="34" charset="0"/>
              </a:rPr>
              <a:t>: </a:t>
            </a:r>
            <a:r>
              <a:rPr lang="nl-NL" sz="1200" b="1" i="1" dirty="0">
                <a:latin typeface="Verdana" panose="020B0604030504040204" pitchFamily="34" charset="0"/>
                <a:ea typeface="Verdana" panose="020B0604030504040204" pitchFamily="34" charset="0"/>
              </a:rPr>
              <a:t>ontheffing van overbrenging mogelijk.</a:t>
            </a:r>
          </a:p>
          <a:p>
            <a:pPr marL="438150" lvl="1" indent="-285750">
              <a:buFont typeface="Arial" panose="020B0604020202020204" pitchFamily="34" charset="0"/>
              <a:buChar char="•"/>
            </a:pPr>
            <a:r>
              <a:rPr lang="nl-NL" sz="1200" dirty="0">
                <a:latin typeface="Verdana" panose="020B0604030504040204" pitchFamily="34" charset="0"/>
                <a:ea typeface="Verdana" panose="020B0604030504040204" pitchFamily="34" charset="0"/>
              </a:rPr>
              <a:t>T.b.v. grote databestanden die continu worden bijgewerkt voor meerdere (wettelijke) taken. </a:t>
            </a:r>
          </a:p>
          <a:p>
            <a:pPr marL="438150" lvl="1" indent="-285750">
              <a:buFont typeface="Arial" panose="020B0604020202020204" pitchFamily="34" charset="0"/>
              <a:buChar char="•"/>
            </a:pPr>
            <a:r>
              <a:rPr lang="nl-NL" sz="1200" dirty="0">
                <a:latin typeface="Verdana" panose="020B0604030504040204" pitchFamily="34" charset="0"/>
                <a:ea typeface="Verdana" panose="020B0604030504040204" pitchFamily="34" charset="0"/>
              </a:rPr>
              <a:t>Voorwaarden: duurzaam beheer en toegankelijk voor publiek. </a:t>
            </a:r>
          </a:p>
          <a:p>
            <a:pPr marL="438150" lvl="1" indent="-285750">
              <a:buFont typeface="Arial" panose="020B0604020202020204" pitchFamily="34" charset="0"/>
              <a:buChar char="•"/>
            </a:pPr>
            <a:r>
              <a:rPr lang="nl-NL" sz="1200" dirty="0">
                <a:latin typeface="Verdana" panose="020B0604030504040204" pitchFamily="34" charset="0"/>
                <a:ea typeface="Verdana" panose="020B0604030504040204" pitchFamily="34" charset="0"/>
              </a:rPr>
              <a:t>Ontheffing te verlenen door Minister OCW of Gedeputeerde Staten.</a:t>
            </a:r>
          </a:p>
          <a:p>
            <a:pPr marL="438150" lvl="1" indent="-285750">
              <a:buFont typeface="Arial" panose="020B0604020202020204" pitchFamily="34" charset="0"/>
              <a:buChar char="•"/>
            </a:pPr>
            <a:r>
              <a:rPr lang="nl-NL" sz="1200" dirty="0">
                <a:latin typeface="Verdana" panose="020B0604030504040204" pitchFamily="34" charset="0"/>
                <a:ea typeface="Verdana" panose="020B0604030504040204" pitchFamily="34" charset="0"/>
              </a:rPr>
              <a:t>Nadere regels in nieuwe Archiefbesluit.</a:t>
            </a:r>
          </a:p>
          <a:p>
            <a:pPr marL="171450" indent="-171450">
              <a:buFontTx/>
              <a:buChar char="-"/>
            </a:pPr>
            <a:endParaRPr lang="nl-NL" dirty="0"/>
          </a:p>
          <a:p>
            <a:pPr marL="171450" indent="-171450">
              <a:buFontTx/>
              <a:buChar char="-"/>
            </a:pPr>
            <a:r>
              <a:rPr lang="nl-NL" dirty="0"/>
              <a:t>Hefboomwerking overbrengingstermijn: 1) stimuleert tijdig regelen duurzame toegankelijkheid/ archivering </a:t>
            </a:r>
            <a:r>
              <a:rPr lang="nl-NL" dirty="0" err="1"/>
              <a:t>by</a:t>
            </a:r>
            <a:r>
              <a:rPr lang="nl-NL" dirty="0"/>
              <a:t> design. 2) blijvend te bewaren documenten eerder onder gespecialiseerd beheer; 3) documenten na overbrenging “openbaar, tenzij” en ontsloten door archiefdiensten.</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nl-NL" dirty="0"/>
              <a:t>Keuze 10 jaar: Impactanalyses. Na 10 jaar belang voor overheidsorgaan zelf meestal voorbij, dan niet nog langer wachten (met risico op nalatig beheer en achterstanden in overbrenging).</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nl-NL" sz="1200" dirty="0"/>
              <a:t>Kandidaten ontheffing bijv. basisregistraties Kadaster, officiële bekendmakingen (KOOP), databestanden CBS en KNMI.</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nl-NL" sz="1200" dirty="0" err="1"/>
              <a:t>Woo</a:t>
            </a:r>
            <a:r>
              <a:rPr lang="nl-NL" sz="1200" dirty="0"/>
              <a:t> en evt. sectorale wetgeving blijft gelden voor openbaarheid van dataverzamelingen waarvoor ontheffing is verleend. Bij verlening ontheffing wel nadrukkelijke voorwaarde dat toegang voor publiek is geregeld middels bijv. inventaris/informatieregister en zoveel als mogelijk directe toegang tot de informatie zelf, tenzij andere wetgeving dit niet toestaat. Gratis toegang voor burgers is uitgangspunt, tenzij in andere wetgeving tarieven gelden zoals bij Kadaster. </a:t>
            </a:r>
          </a:p>
          <a:p>
            <a:endParaRPr lang="nl-NL" dirty="0"/>
          </a:p>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16</a:t>
            </a:fld>
            <a:endParaRPr lang="nl-NL" dirty="0"/>
          </a:p>
        </p:txBody>
      </p:sp>
    </p:spTree>
    <p:extLst>
      <p:ext uri="{BB962C8B-B14F-4D97-AF65-F5344CB8AC3E}">
        <p14:creationId xmlns:p14="http://schemas.microsoft.com/office/powerpoint/2010/main" val="378882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2E068-02F4-4C6F-BE89-A40AE209E732}"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1972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18</a:t>
            </a:fld>
            <a:endParaRPr lang="nl-NL" dirty="0"/>
          </a:p>
        </p:txBody>
      </p:sp>
    </p:spTree>
    <p:extLst>
      <p:ext uri="{BB962C8B-B14F-4D97-AF65-F5344CB8AC3E}">
        <p14:creationId xmlns:p14="http://schemas.microsoft.com/office/powerpoint/2010/main" val="2625764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19</a:t>
            </a:fld>
            <a:endParaRPr lang="nl-NL" dirty="0"/>
          </a:p>
        </p:txBody>
      </p:sp>
    </p:spTree>
    <p:extLst>
      <p:ext uri="{BB962C8B-B14F-4D97-AF65-F5344CB8AC3E}">
        <p14:creationId xmlns:p14="http://schemas.microsoft.com/office/powerpoint/2010/main" val="355773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effectLst/>
                <a:latin typeface="+mn-lt"/>
                <a:ea typeface="+mn-ea"/>
                <a:cs typeface="Arial" charset="0"/>
              </a:rPr>
              <a:t> </a:t>
            </a:r>
          </a:p>
          <a:p>
            <a:r>
              <a:rPr lang="nl-NL" sz="1200" kern="1200" dirty="0">
                <a:solidFill>
                  <a:schemeClr val="tx1"/>
                </a:solidFill>
                <a:effectLst/>
                <a:latin typeface="+mn-lt"/>
                <a:ea typeface="+mn-ea"/>
                <a:cs typeface="Arial" charset="0"/>
              </a:rPr>
              <a:t> </a:t>
            </a:r>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20</a:t>
            </a:fld>
            <a:endParaRPr lang="nl-NL" dirty="0"/>
          </a:p>
        </p:txBody>
      </p:sp>
    </p:spTree>
    <p:extLst>
      <p:ext uri="{BB962C8B-B14F-4D97-AF65-F5344CB8AC3E}">
        <p14:creationId xmlns:p14="http://schemas.microsoft.com/office/powerpoint/2010/main" val="1203312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effectLst/>
                <a:latin typeface="+mn-lt"/>
                <a:ea typeface="+mn-ea"/>
                <a:cs typeface="Arial" charset="0"/>
              </a:rPr>
              <a:t> </a:t>
            </a:r>
          </a:p>
          <a:p>
            <a:r>
              <a:rPr lang="nl-NL" sz="1200" kern="1200" dirty="0">
                <a:solidFill>
                  <a:schemeClr val="tx1"/>
                </a:solidFill>
                <a:effectLst/>
                <a:latin typeface="+mn-lt"/>
                <a:ea typeface="+mn-ea"/>
                <a:cs typeface="Arial" charset="0"/>
              </a:rPr>
              <a:t> </a:t>
            </a:r>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21</a:t>
            </a:fld>
            <a:endParaRPr lang="nl-NL" dirty="0"/>
          </a:p>
        </p:txBody>
      </p:sp>
    </p:spTree>
    <p:extLst>
      <p:ext uri="{BB962C8B-B14F-4D97-AF65-F5344CB8AC3E}">
        <p14:creationId xmlns:p14="http://schemas.microsoft.com/office/powerpoint/2010/main" val="38843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22</a:t>
            </a:fld>
            <a:endParaRPr lang="nl-NL" dirty="0"/>
          </a:p>
        </p:txBody>
      </p:sp>
    </p:spTree>
    <p:extLst>
      <p:ext uri="{BB962C8B-B14F-4D97-AF65-F5344CB8AC3E}">
        <p14:creationId xmlns:p14="http://schemas.microsoft.com/office/powerpoint/2010/main" val="222585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285750" indent="-285750">
              <a:buFont typeface="Arial" panose="020B0604020202020204" pitchFamily="34" charset="0"/>
              <a:buChar char="•"/>
            </a:pPr>
            <a:r>
              <a:rPr lang="nl-NL" altLang="nl-NL" sz="1600" dirty="0">
                <a:solidFill>
                  <a:schemeClr val="tx1"/>
                </a:solidFill>
                <a:latin typeface="+mn-lt"/>
              </a:rPr>
              <a:t>Aanleiding: motie Segers c.s. (2016)  </a:t>
            </a:r>
          </a:p>
          <a:p>
            <a:pPr marL="285750" indent="-285750">
              <a:buFont typeface="Arial" panose="020B0604020202020204" pitchFamily="34" charset="0"/>
              <a:buChar char="•"/>
            </a:pPr>
            <a:r>
              <a:rPr lang="nl-NL" altLang="nl-NL" sz="1600" dirty="0">
                <a:solidFill>
                  <a:schemeClr val="tx1"/>
                </a:solidFill>
                <a:latin typeface="+mn-lt"/>
              </a:rPr>
              <a:t>Doelen modernisering Archiefwet: </a:t>
            </a:r>
          </a:p>
          <a:p>
            <a:pPr marL="681750" lvl="2" indent="-285750">
              <a:buFont typeface="Wingdings" panose="05000000000000000000" pitchFamily="2" charset="2"/>
              <a:buChar char="ü"/>
            </a:pPr>
            <a:r>
              <a:rPr lang="nl-NL" altLang="nl-NL" sz="1600" dirty="0">
                <a:latin typeface="+mn-lt"/>
                <a:ea typeface="+mn-ea"/>
                <a:cs typeface="+mn-cs"/>
              </a:rPr>
              <a:t>Wet beter toepasbaar bij digitaal informatiebeheer.</a:t>
            </a:r>
          </a:p>
          <a:p>
            <a:pPr marL="681750" lvl="2" indent="-285750">
              <a:buFont typeface="Wingdings" panose="05000000000000000000" pitchFamily="2" charset="2"/>
              <a:buChar char="ü"/>
            </a:pPr>
            <a:r>
              <a:rPr lang="nl-NL" altLang="nl-NL" sz="1600" dirty="0">
                <a:latin typeface="+mn-lt"/>
                <a:ea typeface="+mn-ea"/>
                <a:cs typeface="+mn-cs"/>
              </a:rPr>
              <a:t>Overbrengen na 10 i.p.v. 20 jaar: hefboom duurzame toegankelijkheid en openbaarheid. </a:t>
            </a:r>
          </a:p>
          <a:p>
            <a:pPr marL="681750" lvl="2" indent="-285750">
              <a:buFont typeface="Wingdings" panose="05000000000000000000" pitchFamily="2" charset="2"/>
              <a:buChar char="ü"/>
            </a:pPr>
            <a:r>
              <a:rPr lang="nl-NL" altLang="nl-NL" sz="1600" dirty="0">
                <a:latin typeface="+mn-lt"/>
                <a:ea typeface="+mn-ea"/>
                <a:cs typeface="+mn-cs"/>
              </a:rPr>
              <a:t>Aansluiting bij Wet open overheid en Algemene Verordening Gegevensbescherming &amp; beter leesbare wetgeving.</a:t>
            </a:r>
          </a:p>
          <a:p>
            <a:pPr marL="285750" lvl="0" indent="-285750">
              <a:buFont typeface="Arial" panose="020B0604020202020204" pitchFamily="34" charset="0"/>
              <a:buChar char="•"/>
            </a:pPr>
            <a:r>
              <a:rPr lang="nl-NL" altLang="nl-NL" sz="1600" dirty="0">
                <a:latin typeface="+mn-lt"/>
                <a:ea typeface="+mn-ea"/>
                <a:cs typeface="+mn-cs"/>
              </a:rPr>
              <a:t>Ook Archiefbesluit en Archiefregeling worden aangepast. </a:t>
            </a:r>
          </a:p>
          <a:p>
            <a:pPr marL="285750" lvl="0" indent="-285750">
              <a:buFont typeface="Arial" panose="020B0604020202020204" pitchFamily="34" charset="0"/>
              <a:buChar char="•"/>
            </a:pPr>
            <a:r>
              <a:rPr lang="nl-NL" altLang="nl-NL" sz="1600" dirty="0">
                <a:latin typeface="+mn-lt"/>
                <a:ea typeface="+mn-ea"/>
                <a:cs typeface="+mn-cs"/>
              </a:rPr>
              <a:t>Verbetering en innovatie in de praktijk daarnaast cruciaal. O.a. Rijksprogramma Open Overheid, VNG Grip op Informatie, en (door)ontwikkeling e-depots archiefdiensten.</a:t>
            </a:r>
          </a:p>
          <a:p>
            <a:endParaRPr lang="nl-NL" dirty="0"/>
          </a:p>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4</a:t>
            </a:fld>
            <a:endParaRPr lang="nl-NL" dirty="0"/>
          </a:p>
        </p:txBody>
      </p:sp>
    </p:spTree>
    <p:extLst>
      <p:ext uri="{BB962C8B-B14F-4D97-AF65-F5344CB8AC3E}">
        <p14:creationId xmlns:p14="http://schemas.microsoft.com/office/powerpoint/2010/main" val="9844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Hierna voor ZBO’s relevante wijzigingen. We gaan niet in op diploma-eis archivaris, toezicht op archiefbewaarplaatsen of toegang in andere vorm</a:t>
            </a:r>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5</a:t>
            </a:fld>
            <a:endParaRPr lang="nl-NL" dirty="0"/>
          </a:p>
        </p:txBody>
      </p:sp>
    </p:spTree>
    <p:extLst>
      <p:ext uri="{BB962C8B-B14F-4D97-AF65-F5344CB8AC3E}">
        <p14:creationId xmlns:p14="http://schemas.microsoft.com/office/powerpoint/2010/main" val="178954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marL="0" indent="0">
              <a:buFont typeface="Arial" panose="020B0604020202020204" pitchFamily="34" charset="0"/>
              <a:buNone/>
            </a:pPr>
            <a:r>
              <a:rPr lang="nl-NL" sz="1600" dirty="0"/>
              <a:t>Belang Archiefwet:</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Archief = werkgeheugen overheid én langetermijngeheugen samenleving.</a:t>
            </a:r>
          </a:p>
          <a:p>
            <a:pPr marL="285750" indent="-285750">
              <a:buFont typeface="Arial" panose="020B0604020202020204" pitchFamily="34" charset="0"/>
              <a:buChar char="•"/>
            </a:pPr>
            <a:r>
              <a:rPr lang="nl-NL" sz="1600" dirty="0">
                <a:ea typeface="Verdana" panose="020B0604030504040204" pitchFamily="34" charset="0"/>
                <a:cs typeface="Verdana" panose="020B0604030504040204" pitchFamily="34" charset="0"/>
              </a:rPr>
              <a:t>Verplicht 1000+ overheidsorganen informatie </a:t>
            </a:r>
            <a:r>
              <a:rPr lang="nl-NL" sz="1600" u="sng" dirty="0">
                <a:ea typeface="Verdana" panose="020B0604030504040204" pitchFamily="34" charset="0"/>
                <a:cs typeface="Verdana" panose="020B0604030504040204" pitchFamily="34" charset="0"/>
              </a:rPr>
              <a:t>onder beheer te brengen</a:t>
            </a:r>
            <a:r>
              <a:rPr lang="nl-NL" sz="1600" dirty="0">
                <a:ea typeface="Verdana" panose="020B0604030504040204" pitchFamily="34" charset="0"/>
                <a:cs typeface="Verdana" panose="020B0604030504040204" pitchFamily="34" charset="0"/>
              </a:rPr>
              <a:t> t.b.v.:</a:t>
            </a:r>
          </a:p>
          <a:p>
            <a:pPr marL="919163" lvl="3" indent="-285750">
              <a:buFont typeface="Wingdings" panose="05000000000000000000" pitchFamily="2" charset="2"/>
              <a:buChar char="ü"/>
            </a:pPr>
            <a:r>
              <a:rPr lang="nl-NL" sz="1600" dirty="0">
                <a:ea typeface="Verdana" panose="020B0604030504040204" pitchFamily="34" charset="0"/>
                <a:cs typeface="Verdana" panose="020B0604030504040204" pitchFamily="34" charset="0"/>
              </a:rPr>
              <a:t>uitvoering en publieke verantwoording overheidstaken </a:t>
            </a:r>
          </a:p>
          <a:p>
            <a:pPr marL="919163" lvl="3" indent="-285750">
              <a:buFont typeface="Wingdings" panose="05000000000000000000" pitchFamily="2" charset="2"/>
              <a:buChar char="ü"/>
            </a:pPr>
            <a:r>
              <a:rPr lang="nl-NL" sz="1600" dirty="0">
                <a:ea typeface="Verdana" panose="020B0604030504040204" pitchFamily="34" charset="0"/>
                <a:cs typeface="Verdana" panose="020B0604030504040204" pitchFamily="34" charset="0"/>
              </a:rPr>
              <a:t>bewijs van rechten en plichten van overheden, bedrijven, burgers</a:t>
            </a:r>
          </a:p>
          <a:p>
            <a:pPr marL="919163" lvl="3" indent="-285750">
              <a:buFont typeface="Wingdings" panose="05000000000000000000" pitchFamily="2" charset="2"/>
              <a:buChar char="ü"/>
            </a:pPr>
            <a:r>
              <a:rPr lang="nl-NL" sz="1600" dirty="0">
                <a:ea typeface="Verdana" panose="020B0604030504040204" pitchFamily="34" charset="0"/>
                <a:cs typeface="Verdana" panose="020B0604030504040204" pitchFamily="34" charset="0"/>
              </a:rPr>
              <a:t>(o.a. wetenschappelijk en historisch) onderzoek </a:t>
            </a:r>
          </a:p>
          <a:p>
            <a:pPr marL="919163" lvl="3" indent="-285750">
              <a:buFont typeface="Wingdings" panose="05000000000000000000" pitchFamily="2" charset="2"/>
              <a:buChar char="ü"/>
            </a:pPr>
            <a:r>
              <a:rPr lang="nl-NL" sz="1600" dirty="0">
                <a:ea typeface="Verdana" panose="020B0604030504040204" pitchFamily="34" charset="0"/>
                <a:cs typeface="Verdana" panose="020B0604030504040204" pitchFamily="34" charset="0"/>
              </a:rPr>
              <a:t>erfgoed</a:t>
            </a:r>
          </a:p>
          <a:p>
            <a:pPr marL="285750" indent="-285750">
              <a:buFont typeface="Arial" panose="020B0604020202020204" pitchFamily="34" charset="0"/>
              <a:buChar char="•"/>
            </a:pPr>
            <a:r>
              <a:rPr lang="nl-NL" sz="1600" dirty="0"/>
              <a:t>Gebruikers zijn overheid zelf (o.a. parlementaire enquêtes), juristen, journalisten, onderzoekers en alle andere geïnteresseerden. </a:t>
            </a:r>
          </a:p>
          <a:p>
            <a:pPr marL="285750" indent="-285750">
              <a:buFont typeface="Arial" panose="020B0604020202020204" pitchFamily="34" charset="0"/>
              <a:buChar char="•"/>
            </a:pPr>
            <a:r>
              <a:rPr lang="nl-NL" sz="1600" dirty="0"/>
              <a:t>Archiefdiensten tevens onderdeel </a:t>
            </a:r>
            <a:r>
              <a:rPr lang="nl-NL" sz="1600" u="sng" dirty="0"/>
              <a:t>cultureel erfgoedsector</a:t>
            </a:r>
            <a:r>
              <a:rPr lang="nl-NL" sz="1600" dirty="0"/>
              <a:t>; o.a. digitalisering en presentatie historische collecties en educatieve activiteiten.</a:t>
            </a:r>
          </a:p>
          <a:p>
            <a:pPr marL="285750" indent="-285750">
              <a:buFont typeface="Arial" panose="020B0604020202020204" pitchFamily="34" charset="0"/>
              <a:buChar char="•"/>
            </a:pP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t>NB: Informatiehuishouding ook beïnvloed door andere wet- en regelgeving. I.h.b. Wet open overheid, Algemene Verordening Gegevensbescherming (privacy, EU), Wet hergebruik overheidsinformatie (EU), Wet digitale overheid, Baseline informatiebeveiliging overheid. En sectorale wetten en internationale verdragen.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t>Voorbeeld sectorale wetten die bijv. bewaartermijnen en/of openbaarheid regelen: Wet op de inlichtingen en veiligheidsdiensten, Notariswet. Voorbeeld internationale verdragen: NAVO Verdrag, Luchtvaartverdrag.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6</a:t>
            </a:fld>
            <a:endParaRPr lang="nl-NL" dirty="0"/>
          </a:p>
        </p:txBody>
      </p:sp>
    </p:spTree>
    <p:extLst>
      <p:ext uri="{BB962C8B-B14F-4D97-AF65-F5344CB8AC3E}">
        <p14:creationId xmlns:p14="http://schemas.microsoft.com/office/powerpoint/2010/main" val="208619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8</a:t>
            </a:fld>
            <a:endParaRPr lang="nl-NL" dirty="0"/>
          </a:p>
        </p:txBody>
      </p:sp>
    </p:spTree>
    <p:extLst>
      <p:ext uri="{BB962C8B-B14F-4D97-AF65-F5344CB8AC3E}">
        <p14:creationId xmlns:p14="http://schemas.microsoft.com/office/powerpoint/2010/main" val="55730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9</a:t>
            </a:fld>
            <a:endParaRPr lang="nl-NL" dirty="0"/>
          </a:p>
        </p:txBody>
      </p:sp>
    </p:spTree>
    <p:extLst>
      <p:ext uri="{BB962C8B-B14F-4D97-AF65-F5344CB8AC3E}">
        <p14:creationId xmlns:p14="http://schemas.microsoft.com/office/powerpoint/2010/main" val="212301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Definitie blijft techniekneutraal = toekomstbestendig.</a:t>
            </a:r>
          </a:p>
          <a:p>
            <a:pPr marL="285750" indent="-285750">
              <a:buFont typeface="Arial" panose="020B0604020202020204" pitchFamily="34" charset="0"/>
              <a:buChar char="•"/>
            </a:pPr>
            <a:r>
              <a:rPr lang="nl-NL" sz="1600" b="1" i="1" dirty="0">
                <a:latin typeface="Verdana" panose="020B0604030504040204" pitchFamily="34" charset="0"/>
                <a:ea typeface="Verdana" panose="020B0604030504040204" pitchFamily="34" charset="0"/>
                <a:cs typeface="Verdana" panose="020B0604030504040204" pitchFamily="34" charset="0"/>
              </a:rPr>
              <a:t>Enkel technische wijziging </a:t>
            </a:r>
            <a:r>
              <a:rPr lang="nl-NL" sz="1600" dirty="0">
                <a:latin typeface="Verdana" panose="020B0604030504040204" pitchFamily="34" charset="0"/>
                <a:ea typeface="Verdana" panose="020B0604030504040204" pitchFamily="34" charset="0"/>
                <a:cs typeface="Verdana" panose="020B0604030504040204" pitchFamily="34" charset="0"/>
              </a:rPr>
              <a:t>t.o.v. term “archiefbescheiden” in </a:t>
            </a:r>
            <a:r>
              <a:rPr lang="nl-NL" sz="1600" dirty="0" err="1">
                <a:latin typeface="Verdana" panose="020B0604030504040204" pitchFamily="34" charset="0"/>
                <a:ea typeface="Verdana" panose="020B0604030504040204" pitchFamily="34" charset="0"/>
                <a:cs typeface="Verdana" panose="020B0604030504040204" pitchFamily="34" charset="0"/>
              </a:rPr>
              <a:t>Aw</a:t>
            </a:r>
            <a:r>
              <a:rPr lang="nl-NL" sz="1600" dirty="0">
                <a:latin typeface="Verdana" panose="020B0604030504040204" pitchFamily="34" charset="0"/>
                <a:ea typeface="Verdana" panose="020B0604030504040204" pitchFamily="34" charset="0"/>
                <a:cs typeface="Verdana" panose="020B0604030504040204" pitchFamily="34" charset="0"/>
              </a:rPr>
              <a:t> 1995.</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Afstemming met definitie in Woo (bij ontwerp novelle):</a:t>
            </a:r>
          </a:p>
          <a:p>
            <a:pPr marL="692150" lvl="2" indent="-285750">
              <a:buFont typeface="Wingdings" panose="05000000000000000000" pitchFamily="2" charset="2"/>
              <a:buChar char="ü"/>
            </a:pPr>
            <a:r>
              <a:rPr lang="nl-NL" sz="1600" dirty="0">
                <a:latin typeface="Verdana" panose="020B0604030504040204" pitchFamily="34" charset="0"/>
                <a:ea typeface="Verdana" panose="020B0604030504040204" pitchFamily="34" charset="0"/>
                <a:cs typeface="Verdana" panose="020B0604030504040204" pitchFamily="34" charset="0"/>
              </a:rPr>
              <a:t>schriftelijk stuk of ander geheel van vastgelegde gegevens</a:t>
            </a:r>
          </a:p>
          <a:p>
            <a:pPr marL="692150" lvl="2" indent="-285750">
              <a:buFont typeface="Wingdings" panose="05000000000000000000" pitchFamily="2" charset="2"/>
              <a:buChar char="ü"/>
            </a:pPr>
            <a:r>
              <a:rPr lang="nl-NL" sz="1600" dirty="0">
                <a:latin typeface="Verdana" panose="020B0604030504040204" pitchFamily="34" charset="0"/>
                <a:ea typeface="Verdana" panose="020B0604030504040204" pitchFamily="34" charset="0"/>
                <a:cs typeface="Verdana" panose="020B0604030504040204" pitchFamily="34" charset="0"/>
              </a:rPr>
              <a:t>(op)gemaakt of ontvangen, verband houdend met publieke taak</a:t>
            </a:r>
          </a:p>
          <a:p>
            <a:pPr marL="692150" lvl="2" indent="-285750">
              <a:buFont typeface="Wingdings" panose="05000000000000000000" pitchFamily="2" charset="2"/>
              <a:buChar char="ü"/>
            </a:pPr>
            <a:r>
              <a:rPr lang="nl-NL" sz="1600" dirty="0">
                <a:latin typeface="Verdana" panose="020B0604030504040204" pitchFamily="34" charset="0"/>
                <a:ea typeface="Verdana" panose="020B0604030504040204" pitchFamily="34" charset="0"/>
                <a:cs typeface="Verdana" panose="020B0604030504040204" pitchFamily="34" charset="0"/>
              </a:rPr>
              <a:t>ongeacht vorm, ook bijv. foto, website, database, e-mail</a:t>
            </a:r>
          </a:p>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10</a:t>
            </a:fld>
            <a:endParaRPr lang="nl-NL" dirty="0"/>
          </a:p>
        </p:txBody>
      </p:sp>
    </p:spTree>
    <p:extLst>
      <p:ext uri="{BB962C8B-B14F-4D97-AF65-F5344CB8AC3E}">
        <p14:creationId xmlns:p14="http://schemas.microsoft.com/office/powerpoint/2010/main" val="23935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12</a:t>
            </a:fld>
            <a:endParaRPr lang="nl-NL" dirty="0"/>
          </a:p>
        </p:txBody>
      </p:sp>
    </p:spTree>
    <p:extLst>
      <p:ext uri="{BB962C8B-B14F-4D97-AF65-F5344CB8AC3E}">
        <p14:creationId xmlns:p14="http://schemas.microsoft.com/office/powerpoint/2010/main" val="327008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endParaRPr lang="nl-NL" dirty="0"/>
          </a:p>
        </p:txBody>
      </p:sp>
      <p:sp>
        <p:nvSpPr>
          <p:cNvPr id="4" name="Tijdelijke aanduiding voor dianummer 3"/>
          <p:cNvSpPr>
            <a:spLocks noGrp="1"/>
          </p:cNvSpPr>
          <p:nvPr>
            <p:ph type="sldNum" sz="quarter" idx="5"/>
          </p:nvPr>
        </p:nvSpPr>
        <p:spPr/>
        <p:txBody>
          <a:bodyPr/>
          <a:lstStyle/>
          <a:p>
            <a:pPr>
              <a:defRPr/>
            </a:pPr>
            <a:fld id="{58E2E068-02F4-4C6F-BE89-A40AE209E732}" type="slidenum">
              <a:rPr lang="nl-NL" smtClean="0"/>
              <a:pPr>
                <a:defRPr/>
              </a:pPr>
              <a:t>13</a:t>
            </a:fld>
            <a:endParaRPr lang="nl-NL" dirty="0"/>
          </a:p>
        </p:txBody>
      </p:sp>
    </p:spTree>
    <p:extLst>
      <p:ext uri="{BB962C8B-B14F-4D97-AF65-F5344CB8AC3E}">
        <p14:creationId xmlns:p14="http://schemas.microsoft.com/office/powerpoint/2010/main" val="208360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92662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77570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18414" y="1856185"/>
            <a:ext cx="903287" cy="273486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908551" y="1856185"/>
            <a:ext cx="2557463" cy="273486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032036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749291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45064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63588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943476" y="2366963"/>
            <a:ext cx="1666875" cy="22943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762751" y="2366963"/>
            <a:ext cx="1668463" cy="22943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090088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25466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020250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675022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78172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791999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761787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81099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6501" y="1875235"/>
            <a:ext cx="874713" cy="278606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929188" y="1875235"/>
            <a:ext cx="2474912" cy="278606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09880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419860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276391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039068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943476" y="2366963"/>
            <a:ext cx="1666875" cy="22943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762751" y="2366963"/>
            <a:ext cx="1668463" cy="22943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687432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269215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943808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95725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370395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119023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4272240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618085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6501" y="1875235"/>
            <a:ext cx="874713" cy="278606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929188" y="1875235"/>
            <a:ext cx="2474912" cy="278606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114404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voorblad">
    <p:spTree>
      <p:nvGrpSpPr>
        <p:cNvPr id="1" name=""/>
        <p:cNvGrpSpPr/>
        <p:nvPr/>
      </p:nvGrpSpPr>
      <p:grpSpPr>
        <a:xfrm>
          <a:off x="0" y="0"/>
          <a:ext cx="0" cy="0"/>
          <a:chOff x="0" y="0"/>
          <a:chExt cx="0" cy="0"/>
        </a:xfrm>
      </p:grpSpPr>
      <p:sp>
        <p:nvSpPr>
          <p:cNvPr id="2"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3" name="shpFoto" descr="Afb 1.pn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3588"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708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pic>
        <p:nvPicPr>
          <p:cNvPr id="5" name="shpFoto"/>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bwMode="auto">
          <a:xfrm>
            <a:off x="0" y="1"/>
            <a:ext cx="4572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4924428" y="1856181"/>
            <a:ext cx="3600476" cy="706045"/>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2634862"/>
            <a:ext cx="3643338" cy="131445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7" name="shpDatum"/>
          <p:cNvSpPr>
            <a:spLocks noGrp="1" noChangeArrowheads="1"/>
          </p:cNvSpPr>
          <p:nvPr>
            <p:ph type="dt" sz="half" idx="10"/>
          </p:nvPr>
        </p:nvSpPr>
        <p:spPr>
          <a:xfrm>
            <a:off x="4929188" y="4785123"/>
            <a:ext cx="3714750" cy="2726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2351999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inhoudsopgave letter">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pic>
        <p:nvPicPr>
          <p:cNvPr id="5" name="shpFoto" descr="Afb_inhoud.pn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51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2"/>
          </p:nvPr>
        </p:nvSpPr>
        <p:spPr>
          <a:xfrm>
            <a:off x="4929212" y="1875230"/>
            <a:ext cx="3500441" cy="428628"/>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14" name="Tijdelijke aanduiding voor tekst 13"/>
          <p:cNvSpPr>
            <a:spLocks noGrp="1"/>
          </p:cNvSpPr>
          <p:nvPr>
            <p:ph type="body" sz="quarter" idx="13"/>
          </p:nvPr>
        </p:nvSpPr>
        <p:spPr>
          <a:xfrm>
            <a:off x="4943046" y="2367828"/>
            <a:ext cx="3486607" cy="2293484"/>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a:t>Klik om de modelstijlen te bewerken</a:t>
            </a:r>
          </a:p>
        </p:txBody>
      </p:sp>
      <p:sp>
        <p:nvSpPr>
          <p:cNvPr id="7" name="shpDatum"/>
          <p:cNvSpPr>
            <a:spLocks noGrp="1" noChangeArrowheads="1"/>
          </p:cNvSpPr>
          <p:nvPr>
            <p:ph type="dt" sz="half" idx="14"/>
          </p:nvPr>
        </p:nvSpPr>
        <p:spPr>
          <a:xfrm>
            <a:off x="4929188" y="4785123"/>
            <a:ext cx="3714750" cy="2726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356800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4738687"/>
            <a:ext cx="9144000" cy="40481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5" name="shpTekst"/>
          <p:cNvSpPr>
            <a:spLocks noChangeArrowheads="1"/>
          </p:cNvSpPr>
          <p:nvPr/>
        </p:nvSpPr>
        <p:spPr bwMode="auto">
          <a:xfrm>
            <a:off x="0" y="1"/>
            <a:ext cx="9144000" cy="803672"/>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6" name="shpDatum" descr="RO__vervolgpagina~LPP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924779"/>
            <a:ext cx="7847038" cy="428628"/>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348970"/>
            <a:ext cx="7858180" cy="3205185"/>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shpTitel"/>
          <p:cNvSpPr>
            <a:spLocks noGrp="1" noChangeArrowheads="1"/>
          </p:cNvSpPr>
          <p:nvPr>
            <p:ph type="dt" sz="half" idx="10"/>
          </p:nvPr>
        </p:nvSpPr>
        <p:spPr/>
        <p:txBody>
          <a:bodyPr/>
          <a:lstStyle>
            <a:lvl1pPr>
              <a:defRPr/>
            </a:lvl1pPr>
          </a:lstStyle>
          <a:p>
            <a:endParaRPr lang="nl-NL" altLang="nl-NL"/>
          </a:p>
        </p:txBody>
      </p:sp>
      <p:sp>
        <p:nvSpPr>
          <p:cNvPr id="8" name="shpKleurvlakBoven"/>
          <p:cNvSpPr>
            <a:spLocks noGrp="1" noChangeArrowheads="1"/>
          </p:cNvSpPr>
          <p:nvPr>
            <p:ph type="ftr" sz="quarter" idx="11"/>
          </p:nvPr>
        </p:nvSpPr>
        <p:spPr/>
        <p:txBody>
          <a:bodyPr/>
          <a:lstStyle>
            <a:lvl1pPr>
              <a:defRPr/>
            </a:lvl1pPr>
          </a:lstStyle>
          <a:p>
            <a:endParaRPr lang="nl-NL" altLang="nl-NL"/>
          </a:p>
        </p:txBody>
      </p:sp>
      <p:sp>
        <p:nvSpPr>
          <p:cNvPr id="9" name="shpBeeldmerk"/>
          <p:cNvSpPr>
            <a:spLocks noGrp="1" noChangeArrowheads="1"/>
          </p:cNvSpPr>
          <p:nvPr>
            <p:ph type="sldNum" sz="quarter" idx="12"/>
          </p:nvPr>
        </p:nvSpPr>
        <p:spPr/>
        <p:txBody>
          <a:bodyPr/>
          <a:lstStyle>
            <a:lvl1pPr>
              <a:defRPr/>
            </a:lvl1pPr>
          </a:lstStyle>
          <a:p>
            <a:fld id="{8A09511B-AD95-4882-B161-0583E4F92B04}" type="slidenum">
              <a:rPr lang="nl-NL" altLang="nl-NL"/>
              <a:pPr/>
              <a:t>‹nr.›</a:t>
            </a:fld>
            <a:endParaRPr lang="nl-NL" altLang="nl-NL"/>
          </a:p>
        </p:txBody>
      </p:sp>
    </p:spTree>
    <p:extLst>
      <p:ext uri="{BB962C8B-B14F-4D97-AF65-F5344CB8AC3E}">
        <p14:creationId xmlns:p14="http://schemas.microsoft.com/office/powerpoint/2010/main" val="394992887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oorblad">
    <p:spTree>
      <p:nvGrpSpPr>
        <p:cNvPr id="1" name=""/>
        <p:cNvGrpSpPr/>
        <p:nvPr/>
      </p:nvGrpSpPr>
      <p:grpSpPr>
        <a:xfrm>
          <a:off x="0" y="0"/>
          <a:ext cx="0" cy="0"/>
          <a:chOff x="0" y="0"/>
          <a:chExt cx="0" cy="0"/>
        </a:xfrm>
      </p:grpSpPr>
      <p:sp>
        <p:nvSpPr>
          <p:cNvPr id="2"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3" name="shpFoto" descr="Afb 1.pn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3588"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43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pic>
        <p:nvPicPr>
          <p:cNvPr id="5" name="shpFoto"/>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bwMode="auto">
          <a:xfrm>
            <a:off x="0" y="1"/>
            <a:ext cx="4572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4924428" y="1856181"/>
            <a:ext cx="3600476" cy="706045"/>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2634862"/>
            <a:ext cx="3643338" cy="131445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7" name="shpDatum"/>
          <p:cNvSpPr>
            <a:spLocks noGrp="1" noChangeArrowheads="1"/>
          </p:cNvSpPr>
          <p:nvPr>
            <p:ph type="dt" sz="half" idx="10"/>
          </p:nvPr>
        </p:nvSpPr>
        <p:spPr>
          <a:xfrm>
            <a:off x="4929188" y="4785123"/>
            <a:ext cx="3714750" cy="2726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183147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908550" y="2633662"/>
            <a:ext cx="1722438" cy="195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783389" y="2633662"/>
            <a:ext cx="1724025" cy="195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560594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inhoudsopgave letter">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pic>
        <p:nvPicPr>
          <p:cNvPr id="5" name="shpFoto" descr="Afb_inhoud.pn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51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2"/>
          </p:nvPr>
        </p:nvSpPr>
        <p:spPr>
          <a:xfrm>
            <a:off x="4929212" y="1875230"/>
            <a:ext cx="3500441" cy="428628"/>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14" name="Tijdelijke aanduiding voor tekst 13"/>
          <p:cNvSpPr>
            <a:spLocks noGrp="1"/>
          </p:cNvSpPr>
          <p:nvPr>
            <p:ph type="body" sz="quarter" idx="13"/>
          </p:nvPr>
        </p:nvSpPr>
        <p:spPr>
          <a:xfrm>
            <a:off x="4943046" y="2367828"/>
            <a:ext cx="3486607" cy="2293484"/>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a:t>Klik om de modelstijlen te bewerken</a:t>
            </a:r>
          </a:p>
        </p:txBody>
      </p:sp>
      <p:sp>
        <p:nvSpPr>
          <p:cNvPr id="7" name="shpDatum"/>
          <p:cNvSpPr>
            <a:spLocks noGrp="1" noChangeArrowheads="1"/>
          </p:cNvSpPr>
          <p:nvPr>
            <p:ph type="dt" sz="half" idx="14"/>
          </p:nvPr>
        </p:nvSpPr>
        <p:spPr>
          <a:xfrm>
            <a:off x="4929188" y="4785123"/>
            <a:ext cx="3714750" cy="2726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3952726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4738687"/>
            <a:ext cx="9144000" cy="40481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5" name="shpTekst"/>
          <p:cNvSpPr>
            <a:spLocks noChangeArrowheads="1"/>
          </p:cNvSpPr>
          <p:nvPr/>
        </p:nvSpPr>
        <p:spPr bwMode="auto">
          <a:xfrm>
            <a:off x="0" y="1"/>
            <a:ext cx="9144000" cy="803672"/>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6" name="shpDatum" descr="RO__vervolgpagina~LPP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924779"/>
            <a:ext cx="7847038" cy="428628"/>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348970"/>
            <a:ext cx="7858180" cy="3205185"/>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shpTitel"/>
          <p:cNvSpPr>
            <a:spLocks noGrp="1" noChangeArrowheads="1"/>
          </p:cNvSpPr>
          <p:nvPr>
            <p:ph type="dt" sz="half" idx="10"/>
          </p:nvPr>
        </p:nvSpPr>
        <p:spPr/>
        <p:txBody>
          <a:bodyPr/>
          <a:lstStyle>
            <a:lvl1pPr>
              <a:defRPr/>
            </a:lvl1pPr>
          </a:lstStyle>
          <a:p>
            <a:endParaRPr lang="nl-NL" altLang="nl-NL"/>
          </a:p>
        </p:txBody>
      </p:sp>
      <p:sp>
        <p:nvSpPr>
          <p:cNvPr id="8" name="shpKleurvlakBoven"/>
          <p:cNvSpPr>
            <a:spLocks noGrp="1" noChangeArrowheads="1"/>
          </p:cNvSpPr>
          <p:nvPr>
            <p:ph type="ftr" sz="quarter" idx="11"/>
          </p:nvPr>
        </p:nvSpPr>
        <p:spPr/>
        <p:txBody>
          <a:bodyPr/>
          <a:lstStyle>
            <a:lvl1pPr>
              <a:defRPr/>
            </a:lvl1pPr>
          </a:lstStyle>
          <a:p>
            <a:endParaRPr lang="nl-NL" altLang="nl-NL"/>
          </a:p>
        </p:txBody>
      </p:sp>
      <p:sp>
        <p:nvSpPr>
          <p:cNvPr id="9" name="shpBeeldmerk"/>
          <p:cNvSpPr>
            <a:spLocks noGrp="1" noChangeArrowheads="1"/>
          </p:cNvSpPr>
          <p:nvPr>
            <p:ph type="sldNum" sz="quarter" idx="12"/>
          </p:nvPr>
        </p:nvSpPr>
        <p:spPr/>
        <p:txBody>
          <a:bodyPr/>
          <a:lstStyle>
            <a:lvl1pPr>
              <a:defRPr/>
            </a:lvl1pPr>
          </a:lstStyle>
          <a:p>
            <a:fld id="{8A09511B-AD95-4882-B161-0583E4F92B04}" type="slidenum">
              <a:rPr lang="nl-NL" altLang="nl-NL"/>
              <a:pPr/>
              <a:t>‹nr.›</a:t>
            </a:fld>
            <a:endParaRPr lang="nl-NL" altLang="nl-NL"/>
          </a:p>
        </p:txBody>
      </p:sp>
    </p:spTree>
    <p:extLst>
      <p:ext uri="{BB962C8B-B14F-4D97-AF65-F5344CB8AC3E}">
        <p14:creationId xmlns:p14="http://schemas.microsoft.com/office/powerpoint/2010/main" val="284605934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oorblad">
    <p:spTree>
      <p:nvGrpSpPr>
        <p:cNvPr id="1" name=""/>
        <p:cNvGrpSpPr/>
        <p:nvPr/>
      </p:nvGrpSpPr>
      <p:grpSpPr>
        <a:xfrm>
          <a:off x="0" y="0"/>
          <a:ext cx="0" cy="0"/>
          <a:chOff x="0" y="0"/>
          <a:chExt cx="0" cy="0"/>
        </a:xfrm>
      </p:grpSpPr>
      <p:sp>
        <p:nvSpPr>
          <p:cNvPr id="2"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3" name="shpFoto" descr="Afb 1.pn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3588"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12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pic>
        <p:nvPicPr>
          <p:cNvPr id="5" name="shpFoto"/>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bwMode="auto">
          <a:xfrm>
            <a:off x="0" y="1"/>
            <a:ext cx="4572000" cy="51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4924428" y="1856181"/>
            <a:ext cx="3600476" cy="706045"/>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4908552" y="2634862"/>
            <a:ext cx="3643338" cy="131445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7" name="shpDatum"/>
          <p:cNvSpPr>
            <a:spLocks noGrp="1" noChangeArrowheads="1"/>
          </p:cNvSpPr>
          <p:nvPr>
            <p:ph type="dt" sz="half" idx="10"/>
          </p:nvPr>
        </p:nvSpPr>
        <p:spPr>
          <a:xfrm>
            <a:off x="4929188" y="4785123"/>
            <a:ext cx="3714750" cy="2726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1954012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inhoudsopgave letter">
    <p:spTree>
      <p:nvGrpSpPr>
        <p:cNvPr id="1" name=""/>
        <p:cNvGrpSpPr/>
        <p:nvPr/>
      </p:nvGrpSpPr>
      <p:grpSpPr>
        <a:xfrm>
          <a:off x="0" y="0"/>
          <a:ext cx="0" cy="0"/>
          <a:chOff x="0" y="0"/>
          <a:chExt cx="0" cy="0"/>
        </a:xfrm>
      </p:grpSpPr>
      <p:sp>
        <p:nvSpPr>
          <p:cNvPr id="4"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pic>
        <p:nvPicPr>
          <p:cNvPr id="5" name="shpFoto" descr="Afb_inhoud.png"/>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72000" cy="51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Logo Power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p:cNvSpPr>
            <a:spLocks noGrp="1"/>
          </p:cNvSpPr>
          <p:nvPr>
            <p:ph type="body" sz="quarter" idx="12"/>
          </p:nvPr>
        </p:nvSpPr>
        <p:spPr>
          <a:xfrm>
            <a:off x="4929212" y="1875230"/>
            <a:ext cx="3500441" cy="428628"/>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a:t>Klik om de modelstijlen te bewerken</a:t>
            </a:r>
          </a:p>
        </p:txBody>
      </p:sp>
      <p:sp>
        <p:nvSpPr>
          <p:cNvPr id="14" name="Tijdelijke aanduiding voor tekst 13"/>
          <p:cNvSpPr>
            <a:spLocks noGrp="1"/>
          </p:cNvSpPr>
          <p:nvPr>
            <p:ph type="body" sz="quarter" idx="13"/>
          </p:nvPr>
        </p:nvSpPr>
        <p:spPr>
          <a:xfrm>
            <a:off x="4943046" y="2367828"/>
            <a:ext cx="3486607" cy="2293484"/>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a:t>Klik om de modelstijlen te bewerken</a:t>
            </a:r>
          </a:p>
        </p:txBody>
      </p:sp>
      <p:sp>
        <p:nvSpPr>
          <p:cNvPr id="7" name="shpDatum"/>
          <p:cNvSpPr>
            <a:spLocks noGrp="1" noChangeArrowheads="1"/>
          </p:cNvSpPr>
          <p:nvPr>
            <p:ph type="dt" sz="half" idx="14"/>
          </p:nvPr>
        </p:nvSpPr>
        <p:spPr>
          <a:xfrm>
            <a:off x="4929188" y="4785123"/>
            <a:ext cx="3714750" cy="2726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nl-NL" altLang="nl-NL"/>
          </a:p>
        </p:txBody>
      </p:sp>
    </p:spTree>
    <p:extLst>
      <p:ext uri="{BB962C8B-B14F-4D97-AF65-F5344CB8AC3E}">
        <p14:creationId xmlns:p14="http://schemas.microsoft.com/office/powerpoint/2010/main" val="3236177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4738687"/>
            <a:ext cx="9144000" cy="404813"/>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5" name="shpTekst"/>
          <p:cNvSpPr>
            <a:spLocks noChangeArrowheads="1"/>
          </p:cNvSpPr>
          <p:nvPr/>
        </p:nvSpPr>
        <p:spPr bwMode="auto">
          <a:xfrm>
            <a:off x="0" y="1"/>
            <a:ext cx="9144000" cy="803672"/>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6" name="shpDatum" descr="RO__vervolgpagina~LPP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924779"/>
            <a:ext cx="7847038" cy="428628"/>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348970"/>
            <a:ext cx="7858180" cy="3205185"/>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shpTitel"/>
          <p:cNvSpPr>
            <a:spLocks noGrp="1" noChangeArrowheads="1"/>
          </p:cNvSpPr>
          <p:nvPr>
            <p:ph type="dt" sz="half" idx="10"/>
          </p:nvPr>
        </p:nvSpPr>
        <p:spPr/>
        <p:txBody>
          <a:bodyPr/>
          <a:lstStyle>
            <a:lvl1pPr>
              <a:defRPr/>
            </a:lvl1pPr>
          </a:lstStyle>
          <a:p>
            <a:endParaRPr lang="nl-NL" altLang="nl-NL"/>
          </a:p>
        </p:txBody>
      </p:sp>
      <p:sp>
        <p:nvSpPr>
          <p:cNvPr id="8" name="shpKleurvlakBoven"/>
          <p:cNvSpPr>
            <a:spLocks noGrp="1" noChangeArrowheads="1"/>
          </p:cNvSpPr>
          <p:nvPr>
            <p:ph type="ftr" sz="quarter" idx="11"/>
          </p:nvPr>
        </p:nvSpPr>
        <p:spPr/>
        <p:txBody>
          <a:bodyPr/>
          <a:lstStyle>
            <a:lvl1pPr>
              <a:defRPr/>
            </a:lvl1pPr>
          </a:lstStyle>
          <a:p>
            <a:endParaRPr lang="nl-NL" altLang="nl-NL"/>
          </a:p>
        </p:txBody>
      </p:sp>
      <p:sp>
        <p:nvSpPr>
          <p:cNvPr id="9" name="shpBeeldmerk"/>
          <p:cNvSpPr>
            <a:spLocks noGrp="1" noChangeArrowheads="1"/>
          </p:cNvSpPr>
          <p:nvPr>
            <p:ph type="sldNum" sz="quarter" idx="12"/>
          </p:nvPr>
        </p:nvSpPr>
        <p:spPr/>
        <p:txBody>
          <a:bodyPr/>
          <a:lstStyle>
            <a:lvl1pPr>
              <a:defRPr/>
            </a:lvl1pPr>
          </a:lstStyle>
          <a:p>
            <a:fld id="{8A09511B-AD95-4882-B161-0583E4F92B04}" type="slidenum">
              <a:rPr lang="nl-NL" altLang="nl-NL"/>
              <a:pPr/>
              <a:t>‹nr.›</a:t>
            </a:fld>
            <a:endParaRPr lang="nl-NL" altLang="nl-NL"/>
          </a:p>
        </p:txBody>
      </p:sp>
    </p:spTree>
    <p:extLst>
      <p:ext uri="{BB962C8B-B14F-4D97-AF65-F5344CB8AC3E}">
        <p14:creationId xmlns:p14="http://schemas.microsoft.com/office/powerpoint/2010/main" val="127108090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02957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182303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337459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96546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Tree>
    <p:extLst>
      <p:ext uri="{BB962C8B-B14F-4D97-AF65-F5344CB8AC3E}">
        <p14:creationId xmlns:p14="http://schemas.microsoft.com/office/powerpoint/2010/main" val="256343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0.xml"/><Relationship Id="rId7" Type="http://schemas.openxmlformats.org/officeDocument/2006/relationships/image" Target="../media/image4.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4.xml"/><Relationship Id="rId7" Type="http://schemas.openxmlformats.org/officeDocument/2006/relationships/image" Target="../media/image4.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itchFamily="34" charset="0"/>
                <a:cs typeface="Arial" charset="0"/>
              </a:defRPr>
            </a:lvl1pPr>
            <a:lvl2pPr marL="742950" indent="-285750">
              <a:defRPr sz="1000">
                <a:solidFill>
                  <a:schemeClr val="tx1"/>
                </a:solidFill>
                <a:latin typeface="Verdana" pitchFamily="34" charset="0"/>
                <a:cs typeface="Arial" charset="0"/>
              </a:defRPr>
            </a:lvl2pPr>
            <a:lvl3pPr marL="1143000" indent="-228600">
              <a:defRPr sz="1000">
                <a:solidFill>
                  <a:schemeClr val="tx1"/>
                </a:solidFill>
                <a:latin typeface="Verdana" pitchFamily="34" charset="0"/>
                <a:cs typeface="Arial" charset="0"/>
              </a:defRPr>
            </a:lvl3pPr>
            <a:lvl4pPr marL="1600200" indent="-228600">
              <a:defRPr sz="1000">
                <a:solidFill>
                  <a:schemeClr val="tx1"/>
                </a:solidFill>
                <a:latin typeface="Verdana" pitchFamily="34" charset="0"/>
                <a:cs typeface="Arial" charset="0"/>
              </a:defRPr>
            </a:lvl4pPr>
            <a:lvl5pPr marL="2057400" indent="-228600">
              <a:defRPr sz="1000">
                <a:solidFill>
                  <a:schemeClr val="tx1"/>
                </a:solidFill>
                <a:latin typeface="Verdana" pitchFamily="34" charset="0"/>
                <a:cs typeface="Arial" charset="0"/>
              </a:defRPr>
            </a:lvl5pPr>
            <a:lvl6pPr marL="2514600" indent="-228600" eaLnBrk="0" fontAlgn="base" hangingPunct="0">
              <a:spcBef>
                <a:spcPct val="0"/>
              </a:spcBef>
              <a:spcAft>
                <a:spcPct val="0"/>
              </a:spcAft>
              <a:defRPr sz="1000">
                <a:solidFill>
                  <a:schemeClr val="tx1"/>
                </a:solidFill>
                <a:latin typeface="Verdana" pitchFamily="34" charset="0"/>
                <a:cs typeface="Arial" charset="0"/>
              </a:defRPr>
            </a:lvl6pPr>
            <a:lvl7pPr marL="2971800" indent="-228600" eaLnBrk="0" fontAlgn="base" hangingPunct="0">
              <a:spcBef>
                <a:spcPct val="0"/>
              </a:spcBef>
              <a:spcAft>
                <a:spcPct val="0"/>
              </a:spcAft>
              <a:defRPr sz="1000">
                <a:solidFill>
                  <a:schemeClr val="tx1"/>
                </a:solidFill>
                <a:latin typeface="Verdana" pitchFamily="34" charset="0"/>
                <a:cs typeface="Arial" charset="0"/>
              </a:defRPr>
            </a:lvl7pPr>
            <a:lvl8pPr marL="3429000" indent="-228600" eaLnBrk="0" fontAlgn="base" hangingPunct="0">
              <a:spcBef>
                <a:spcPct val="0"/>
              </a:spcBef>
              <a:spcAft>
                <a:spcPct val="0"/>
              </a:spcAft>
              <a:defRPr sz="1000">
                <a:solidFill>
                  <a:schemeClr val="tx1"/>
                </a:solidFill>
                <a:latin typeface="Verdana" pitchFamily="34" charset="0"/>
                <a:cs typeface="Arial" charset="0"/>
              </a:defRPr>
            </a:lvl8pPr>
            <a:lvl9pPr marL="3886200" indent="-228600" eaLnBrk="0" fontAlgn="base" hangingPunct="0">
              <a:spcBef>
                <a:spcPct val="0"/>
              </a:spcBef>
              <a:spcAft>
                <a:spcPct val="0"/>
              </a:spcAft>
              <a:defRPr sz="1000">
                <a:solidFill>
                  <a:schemeClr val="tx1"/>
                </a:solidFill>
                <a:latin typeface="Verdana" pitchFamily="34" charset="0"/>
                <a:cs typeface="Arial" charset="0"/>
              </a:defRPr>
            </a:lvl9pPr>
          </a:lstStyle>
          <a:p>
            <a:pPr algn="ctr" eaLnBrk="1" hangingPunct="1"/>
            <a:endParaRPr lang="nl-NL" altLang="nl-NL" sz="1800"/>
          </a:p>
        </p:txBody>
      </p:sp>
      <p:sp>
        <p:nvSpPr>
          <p:cNvPr id="130053" name="shpDatum"/>
          <p:cNvSpPr>
            <a:spLocks noGrp="1" noChangeArrowheads="1"/>
          </p:cNvSpPr>
          <p:nvPr>
            <p:ph type="dt" sz="half" idx="2"/>
          </p:nvPr>
        </p:nvSpPr>
        <p:spPr bwMode="auto">
          <a:xfrm>
            <a:off x="4929188" y="4785123"/>
            <a:ext cx="3714750" cy="27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30054" name="shpTitel"/>
          <p:cNvSpPr>
            <a:spLocks noGrp="1" noChangeArrowheads="1"/>
          </p:cNvSpPr>
          <p:nvPr>
            <p:ph type="title"/>
          </p:nvPr>
        </p:nvSpPr>
        <p:spPr bwMode="auto">
          <a:xfrm>
            <a:off x="4922838" y="1856185"/>
            <a:ext cx="3598862" cy="70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30055" name="shpTekst"/>
          <p:cNvSpPr>
            <a:spLocks noGrp="1" noChangeArrowheads="1"/>
          </p:cNvSpPr>
          <p:nvPr>
            <p:ph type="body" idx="1"/>
          </p:nvPr>
        </p:nvSpPr>
        <p:spPr bwMode="auto">
          <a:xfrm>
            <a:off x="4908551" y="2633662"/>
            <a:ext cx="359886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pic>
        <p:nvPicPr>
          <p:cNvPr id="130062" name="Picture 14" descr="Logo Powerpoint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hdr="0" dt="0"/>
  <p:txStyles>
    <p:titleStyle>
      <a:lvl1pPr algn="l" rtl="0" eaLnBrk="1" fontAlgn="base" hangingPunct="1">
        <a:spcBef>
          <a:spcPct val="0"/>
        </a:spcBef>
        <a:spcAft>
          <a:spcPct val="0"/>
        </a:spcAft>
        <a:defRPr sz="26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itchFamily="34" charset="0"/>
        </a:defRPr>
      </a:lvl2pPr>
      <a:lvl3pPr algn="l" rtl="0" eaLnBrk="1" fontAlgn="base" hangingPunct="1">
        <a:spcBef>
          <a:spcPct val="0"/>
        </a:spcBef>
        <a:spcAft>
          <a:spcPct val="0"/>
        </a:spcAft>
        <a:defRPr sz="2600">
          <a:solidFill>
            <a:srgbClr val="000000"/>
          </a:solidFill>
          <a:latin typeface="Verdana" pitchFamily="34" charset="0"/>
        </a:defRPr>
      </a:lvl3pPr>
      <a:lvl4pPr algn="l" rtl="0" eaLnBrk="1" fontAlgn="base" hangingPunct="1">
        <a:spcBef>
          <a:spcPct val="0"/>
        </a:spcBef>
        <a:spcAft>
          <a:spcPct val="0"/>
        </a:spcAft>
        <a:defRPr sz="2600">
          <a:solidFill>
            <a:srgbClr val="000000"/>
          </a:solidFill>
          <a:latin typeface="Verdana" pitchFamily="34" charset="0"/>
        </a:defRPr>
      </a:lvl4pPr>
      <a:lvl5pPr algn="l" rtl="0" eaLnBrk="1" fontAlgn="base" hangingPunct="1">
        <a:spcBef>
          <a:spcPct val="0"/>
        </a:spcBef>
        <a:spcAft>
          <a:spcPct val="0"/>
        </a:spcAft>
        <a:defRPr sz="2600">
          <a:solidFill>
            <a:srgbClr val="000000"/>
          </a:solidFill>
          <a:latin typeface="Verdana" pitchFamily="34" charset="0"/>
        </a:defRPr>
      </a:lvl5pPr>
      <a:lvl6pPr marL="457200" algn="l" rtl="0" eaLnBrk="1" fontAlgn="base" hangingPunct="1">
        <a:spcBef>
          <a:spcPct val="0"/>
        </a:spcBef>
        <a:spcAft>
          <a:spcPct val="0"/>
        </a:spcAft>
        <a:defRPr sz="2600">
          <a:solidFill>
            <a:srgbClr val="000000"/>
          </a:solidFill>
          <a:latin typeface="Verdana" pitchFamily="34" charset="0"/>
        </a:defRPr>
      </a:lvl6pPr>
      <a:lvl7pPr marL="914400" algn="l" rtl="0" eaLnBrk="1" fontAlgn="base" hangingPunct="1">
        <a:spcBef>
          <a:spcPct val="0"/>
        </a:spcBef>
        <a:spcAft>
          <a:spcPct val="0"/>
        </a:spcAft>
        <a:defRPr sz="2600">
          <a:solidFill>
            <a:srgbClr val="000000"/>
          </a:solidFill>
          <a:latin typeface="Verdana" pitchFamily="34" charset="0"/>
        </a:defRPr>
      </a:lvl7pPr>
      <a:lvl8pPr marL="1371600" algn="l" rtl="0" eaLnBrk="1" fontAlgn="base" hangingPunct="1">
        <a:spcBef>
          <a:spcPct val="0"/>
        </a:spcBef>
        <a:spcAft>
          <a:spcPct val="0"/>
        </a:spcAft>
        <a:defRPr sz="2600">
          <a:solidFill>
            <a:srgbClr val="000000"/>
          </a:solidFill>
          <a:latin typeface="Verdana" pitchFamily="34" charset="0"/>
        </a:defRPr>
      </a:lvl8pPr>
      <a:lvl9pPr marL="1828800" algn="l" rtl="0" eaLnBrk="1" fontAlgn="base" hangingPunct="1">
        <a:spcBef>
          <a:spcPct val="0"/>
        </a:spcBef>
        <a:spcAft>
          <a:spcPct val="0"/>
        </a:spcAft>
        <a:defRPr sz="2600">
          <a:solidFill>
            <a:srgbClr val="000000"/>
          </a:solidFill>
          <a:latin typeface="Verdana" pitchFamily="34" charset="0"/>
        </a:defRPr>
      </a:lvl9pPr>
    </p:titleStyle>
    <p:bodyStyle>
      <a:lvl1pPr indent="1588" algn="l" rtl="0" eaLnBrk="1" fontAlgn="base" hangingPunct="1">
        <a:spcBef>
          <a:spcPct val="20000"/>
        </a:spcBef>
        <a:spcAft>
          <a:spcPct val="0"/>
        </a:spcAft>
        <a:buFont typeface="Arial" charset="0"/>
        <a:defRPr>
          <a:solidFill>
            <a:srgbClr val="000000"/>
          </a:solidFill>
          <a:latin typeface="+mn-lt"/>
          <a:ea typeface="+mn-ea"/>
          <a:cs typeface="+mn-cs"/>
        </a:defRPr>
      </a:lvl1pPr>
      <a:lvl2pPr marL="1588" algn="l" rtl="0" eaLnBrk="1" fontAlgn="base" hangingPunct="1">
        <a:spcBef>
          <a:spcPct val="20000"/>
        </a:spcBef>
        <a:spcAft>
          <a:spcPct val="0"/>
        </a:spcAft>
        <a:buFont typeface="Arial" charset="0"/>
        <a:defRPr>
          <a:solidFill>
            <a:srgbClr val="000000"/>
          </a:solidFill>
          <a:latin typeface="+mn-lt"/>
        </a:defRPr>
      </a:lvl2pPr>
      <a:lvl3pPr marL="1588" algn="l" rtl="0" eaLnBrk="1" fontAlgn="base" hangingPunct="1">
        <a:spcBef>
          <a:spcPct val="20000"/>
        </a:spcBef>
        <a:spcAft>
          <a:spcPct val="0"/>
        </a:spcAft>
        <a:buFont typeface="Arial" charset="0"/>
        <a:defRPr>
          <a:solidFill>
            <a:srgbClr val="000000"/>
          </a:solidFill>
          <a:latin typeface="+mn-lt"/>
        </a:defRPr>
      </a:lvl3pPr>
      <a:lvl4pPr marL="1588" algn="l" rtl="0" eaLnBrk="1" fontAlgn="base" hangingPunct="1">
        <a:spcBef>
          <a:spcPct val="20000"/>
        </a:spcBef>
        <a:spcAft>
          <a:spcPct val="0"/>
        </a:spcAft>
        <a:buFont typeface="Arial" charset="0"/>
        <a:defRPr>
          <a:solidFill>
            <a:srgbClr val="000000"/>
          </a:solidFill>
          <a:latin typeface="+mn-lt"/>
        </a:defRPr>
      </a:lvl4pPr>
      <a:lvl5pPr marL="1588" algn="l" rtl="0" eaLnBrk="1" fontAlgn="base" hangingPunct="1">
        <a:spcBef>
          <a:spcPct val="20000"/>
        </a:spcBef>
        <a:spcAft>
          <a:spcPct val="0"/>
        </a:spcAft>
        <a:buFont typeface="Arial" charset="0"/>
        <a:defRPr>
          <a:solidFill>
            <a:srgbClr val="000000"/>
          </a:solidFill>
          <a:latin typeface="+mn-lt"/>
        </a:defRPr>
      </a:lvl5pPr>
      <a:lvl6pPr marL="458788" algn="l" rtl="0" eaLnBrk="1" fontAlgn="base" hangingPunct="1">
        <a:spcBef>
          <a:spcPct val="20000"/>
        </a:spcBef>
        <a:spcAft>
          <a:spcPct val="0"/>
        </a:spcAft>
        <a:buFont typeface="Arial" charset="0"/>
        <a:defRPr>
          <a:solidFill>
            <a:srgbClr val="000000"/>
          </a:solidFill>
          <a:latin typeface="+mn-lt"/>
        </a:defRPr>
      </a:lvl6pPr>
      <a:lvl7pPr marL="915988" algn="l" rtl="0" eaLnBrk="1" fontAlgn="base" hangingPunct="1">
        <a:spcBef>
          <a:spcPct val="20000"/>
        </a:spcBef>
        <a:spcAft>
          <a:spcPct val="0"/>
        </a:spcAft>
        <a:buFont typeface="Arial" charset="0"/>
        <a:defRPr>
          <a:solidFill>
            <a:srgbClr val="000000"/>
          </a:solidFill>
          <a:latin typeface="+mn-lt"/>
        </a:defRPr>
      </a:lvl7pPr>
      <a:lvl8pPr marL="1373188" algn="l" rtl="0" eaLnBrk="1" fontAlgn="base" hangingPunct="1">
        <a:spcBef>
          <a:spcPct val="20000"/>
        </a:spcBef>
        <a:spcAft>
          <a:spcPct val="0"/>
        </a:spcAft>
        <a:buFont typeface="Arial" charset="0"/>
        <a:defRPr>
          <a:solidFill>
            <a:srgbClr val="000000"/>
          </a:solidFill>
          <a:latin typeface="+mn-lt"/>
        </a:defRPr>
      </a:lvl8pPr>
      <a:lvl9pPr marL="1830388" algn="l" rtl="0" eaLnBrk="1" fontAlgn="base" hangingPunct="1">
        <a:spcBef>
          <a:spcPct val="20000"/>
        </a:spcBef>
        <a:spcAft>
          <a:spcPct val="0"/>
        </a:spcAft>
        <a:buFont typeface="Arial" charset="0"/>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176131" name="shpFoto" descr="Afb_inhoud.png"/>
          <p:cNvPicPr preferRelativeResize="0">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4572000" cy="51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shpDatum"/>
          <p:cNvSpPr>
            <a:spLocks noGrp="1" noChangeArrowheads="1"/>
          </p:cNvSpPr>
          <p:nvPr>
            <p:ph type="dt" sz="half" idx="2"/>
          </p:nvPr>
        </p:nvSpPr>
        <p:spPr bwMode="auto">
          <a:xfrm>
            <a:off x="4929188" y="4785123"/>
            <a:ext cx="3714750" cy="27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76134" name="shpTitel"/>
          <p:cNvSpPr>
            <a:spLocks noGrp="1" noChangeArrowheads="1"/>
          </p:cNvSpPr>
          <p:nvPr>
            <p:ph type="title"/>
          </p:nvPr>
        </p:nvSpPr>
        <p:spPr bwMode="auto">
          <a:xfrm>
            <a:off x="4929189" y="1875235"/>
            <a:ext cx="35020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76135" name="shpTekst"/>
          <p:cNvSpPr>
            <a:spLocks noGrp="1" noChangeArrowheads="1"/>
          </p:cNvSpPr>
          <p:nvPr>
            <p:ph type="body" idx="1"/>
          </p:nvPr>
        </p:nvSpPr>
        <p:spPr bwMode="auto">
          <a:xfrm>
            <a:off x="4943475" y="2366963"/>
            <a:ext cx="3487738" cy="229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pic>
        <p:nvPicPr>
          <p:cNvPr id="176140" name="Picture 12" descr="Logo Powerpoint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hf hdr="0" dt="0"/>
  <p:txStyles>
    <p:titleStyle>
      <a:lvl1pPr algn="l" rtl="0" eaLnBrk="0" fontAlgn="base" hangingPunct="0">
        <a:spcBef>
          <a:spcPct val="0"/>
        </a:spcBef>
        <a:spcAft>
          <a:spcPct val="0"/>
        </a:spcAft>
        <a:defRPr sz="2600">
          <a:solidFill>
            <a:srgbClr val="000000"/>
          </a:solidFill>
          <a:latin typeface="+mj-lt"/>
          <a:ea typeface="+mj-ea"/>
          <a:cs typeface="+mj-cs"/>
        </a:defRPr>
      </a:lvl1pPr>
      <a:lvl2pPr algn="l" rtl="0" eaLnBrk="0" fontAlgn="base" hangingPunct="0">
        <a:spcBef>
          <a:spcPct val="0"/>
        </a:spcBef>
        <a:spcAft>
          <a:spcPct val="0"/>
        </a:spcAft>
        <a:defRPr sz="2600">
          <a:solidFill>
            <a:srgbClr val="000000"/>
          </a:solidFill>
          <a:latin typeface="Verdana" pitchFamily="34" charset="0"/>
        </a:defRPr>
      </a:lvl2pPr>
      <a:lvl3pPr algn="l" rtl="0" eaLnBrk="0" fontAlgn="base" hangingPunct="0">
        <a:spcBef>
          <a:spcPct val="0"/>
        </a:spcBef>
        <a:spcAft>
          <a:spcPct val="0"/>
        </a:spcAft>
        <a:defRPr sz="2600">
          <a:solidFill>
            <a:srgbClr val="000000"/>
          </a:solidFill>
          <a:latin typeface="Verdana" pitchFamily="34" charset="0"/>
        </a:defRPr>
      </a:lvl3pPr>
      <a:lvl4pPr algn="l" rtl="0" eaLnBrk="0" fontAlgn="base" hangingPunct="0">
        <a:spcBef>
          <a:spcPct val="0"/>
        </a:spcBef>
        <a:spcAft>
          <a:spcPct val="0"/>
        </a:spcAft>
        <a:defRPr sz="2600">
          <a:solidFill>
            <a:srgbClr val="000000"/>
          </a:solidFill>
          <a:latin typeface="Verdana" pitchFamily="34" charset="0"/>
        </a:defRPr>
      </a:lvl4pPr>
      <a:lvl5pPr algn="l" rtl="0" eaLnBrk="0" fontAlgn="base" hangingPunct="0">
        <a:spcBef>
          <a:spcPct val="0"/>
        </a:spcBef>
        <a:spcAft>
          <a:spcPct val="0"/>
        </a:spcAft>
        <a:defRPr sz="2600">
          <a:solidFill>
            <a:srgbClr val="000000"/>
          </a:solidFill>
          <a:latin typeface="Verdana" pitchFamily="34" charset="0"/>
        </a:defRPr>
      </a:lvl5pPr>
      <a:lvl6pPr marL="457200" algn="l" rtl="0" eaLnBrk="0" fontAlgn="base" hangingPunct="0">
        <a:spcBef>
          <a:spcPct val="0"/>
        </a:spcBef>
        <a:spcAft>
          <a:spcPct val="0"/>
        </a:spcAft>
        <a:defRPr sz="2600">
          <a:solidFill>
            <a:srgbClr val="000000"/>
          </a:solidFill>
          <a:latin typeface="Verdana" pitchFamily="34" charset="0"/>
        </a:defRPr>
      </a:lvl6pPr>
      <a:lvl7pPr marL="914400" algn="l" rtl="0" eaLnBrk="0" fontAlgn="base" hangingPunct="0">
        <a:spcBef>
          <a:spcPct val="0"/>
        </a:spcBef>
        <a:spcAft>
          <a:spcPct val="0"/>
        </a:spcAft>
        <a:defRPr sz="2600">
          <a:solidFill>
            <a:srgbClr val="000000"/>
          </a:solidFill>
          <a:latin typeface="Verdana" pitchFamily="34" charset="0"/>
        </a:defRPr>
      </a:lvl7pPr>
      <a:lvl8pPr marL="1371600" algn="l" rtl="0" eaLnBrk="0" fontAlgn="base" hangingPunct="0">
        <a:spcBef>
          <a:spcPct val="0"/>
        </a:spcBef>
        <a:spcAft>
          <a:spcPct val="0"/>
        </a:spcAft>
        <a:defRPr sz="2600">
          <a:solidFill>
            <a:srgbClr val="000000"/>
          </a:solidFill>
          <a:latin typeface="Verdana" pitchFamily="34" charset="0"/>
        </a:defRPr>
      </a:lvl8pPr>
      <a:lvl9pPr marL="1828800" algn="l" rtl="0" eaLnBrk="0" fontAlgn="base" hangingPunct="0">
        <a:spcBef>
          <a:spcPct val="0"/>
        </a:spcBef>
        <a:spcAft>
          <a:spcPct val="0"/>
        </a:spcAft>
        <a:defRPr sz="2600">
          <a:solidFill>
            <a:srgbClr val="000000"/>
          </a:solidFill>
          <a:latin typeface="Verdana" pitchFamily="34" charset="0"/>
        </a:defRPr>
      </a:lvl9pPr>
    </p:titleStyle>
    <p:bodyStyle>
      <a:lvl1pPr marL="266700" indent="-266700" algn="l" rtl="0" fontAlgn="base">
        <a:spcBef>
          <a:spcPct val="0"/>
        </a:spcBef>
        <a:spcAft>
          <a:spcPct val="0"/>
        </a:spcAft>
        <a:buFont typeface="Verdana" pitchFamily="34" charset="0"/>
        <a:buAutoNum type="alphaLcPeriod"/>
        <a:defRPr>
          <a:solidFill>
            <a:srgbClr val="000000"/>
          </a:solidFill>
          <a:latin typeface="+mn-lt"/>
          <a:ea typeface="+mn-ea"/>
          <a:cs typeface="+mn-cs"/>
        </a:defRPr>
      </a:lvl1pPr>
      <a:lvl2pPr marL="800100" indent="-342900" algn="l" rtl="0" eaLnBrk="0" fontAlgn="base" hangingPunct="0">
        <a:spcBef>
          <a:spcPct val="20000"/>
        </a:spcBef>
        <a:spcAft>
          <a:spcPct val="0"/>
        </a:spcAft>
        <a:buFont typeface="Arial" charset="0"/>
        <a:buBlip>
          <a:blip r:embed="rId15"/>
        </a:buBlip>
        <a:defRPr>
          <a:solidFill>
            <a:srgbClr val="000000"/>
          </a:solidFill>
          <a:latin typeface="+mn-lt"/>
        </a:defRPr>
      </a:lvl2pPr>
      <a:lvl3pPr marL="1311275" indent="-342900" algn="l" rtl="0" eaLnBrk="0" fontAlgn="base" hangingPunct="0">
        <a:spcBef>
          <a:spcPct val="20000"/>
        </a:spcBef>
        <a:spcAft>
          <a:spcPct val="0"/>
        </a:spcAft>
        <a:buFont typeface="Arial" charset="0"/>
        <a:buBlip>
          <a:blip r:embed="rId16"/>
        </a:buBlip>
        <a:defRPr>
          <a:solidFill>
            <a:srgbClr val="000000"/>
          </a:solidFill>
          <a:latin typeface="+mn-lt"/>
        </a:defRPr>
      </a:lvl3pPr>
      <a:lvl4pPr marL="1833563" indent="-342900" algn="l" rtl="0" eaLnBrk="0" fontAlgn="base" hangingPunct="0">
        <a:spcBef>
          <a:spcPct val="20000"/>
        </a:spcBef>
        <a:spcAft>
          <a:spcPct val="0"/>
        </a:spcAft>
        <a:buFont typeface="Arial" charset="0"/>
        <a:buBlip>
          <a:blip r:embed="rId17"/>
        </a:buBlip>
        <a:defRPr>
          <a:solidFill>
            <a:srgbClr val="000000"/>
          </a:solidFill>
          <a:latin typeface="+mn-lt"/>
        </a:defRPr>
      </a:lvl4pPr>
      <a:lvl5pPr marL="2355850" indent="-342900" algn="l" rtl="0" eaLnBrk="0" fontAlgn="base" hangingPunct="0">
        <a:spcBef>
          <a:spcPct val="20000"/>
        </a:spcBef>
        <a:spcAft>
          <a:spcPct val="0"/>
        </a:spcAft>
        <a:buFont typeface="Arial" charset="0"/>
        <a:buChar char="»"/>
        <a:defRPr>
          <a:solidFill>
            <a:srgbClr val="000000"/>
          </a:solidFill>
          <a:latin typeface="+mn-lt"/>
        </a:defRPr>
      </a:lvl5pPr>
      <a:lvl6pPr marL="2813050" indent="-342900" algn="l" rtl="0" eaLnBrk="0" fontAlgn="base" hangingPunct="0">
        <a:spcBef>
          <a:spcPct val="20000"/>
        </a:spcBef>
        <a:spcAft>
          <a:spcPct val="0"/>
        </a:spcAft>
        <a:buFont typeface="Arial" charset="0"/>
        <a:buChar char="»"/>
        <a:defRPr>
          <a:solidFill>
            <a:srgbClr val="000000"/>
          </a:solidFill>
          <a:latin typeface="+mn-lt"/>
        </a:defRPr>
      </a:lvl6pPr>
      <a:lvl7pPr marL="3270250" indent="-342900" algn="l" rtl="0" eaLnBrk="0" fontAlgn="base" hangingPunct="0">
        <a:spcBef>
          <a:spcPct val="20000"/>
        </a:spcBef>
        <a:spcAft>
          <a:spcPct val="0"/>
        </a:spcAft>
        <a:buFont typeface="Arial" charset="0"/>
        <a:buChar char="»"/>
        <a:defRPr>
          <a:solidFill>
            <a:srgbClr val="000000"/>
          </a:solidFill>
          <a:latin typeface="+mn-lt"/>
        </a:defRPr>
      </a:lvl7pPr>
      <a:lvl8pPr marL="3727450" indent="-342900" algn="l" rtl="0" eaLnBrk="0" fontAlgn="base" hangingPunct="0">
        <a:spcBef>
          <a:spcPct val="20000"/>
        </a:spcBef>
        <a:spcAft>
          <a:spcPct val="0"/>
        </a:spcAft>
        <a:buFont typeface="Arial" charset="0"/>
        <a:buChar char="»"/>
        <a:defRPr>
          <a:solidFill>
            <a:srgbClr val="000000"/>
          </a:solidFill>
          <a:latin typeface="+mn-lt"/>
        </a:defRPr>
      </a:lvl8pPr>
      <a:lvl9pPr marL="4184650" indent="-342900" algn="l" rtl="0" eaLnBrk="0" fontAlgn="base" hangingPunct="0">
        <a:spcBef>
          <a:spcPct val="20000"/>
        </a:spcBef>
        <a:spcAft>
          <a:spcPct val="0"/>
        </a:spcAft>
        <a:buFont typeface="Arial" charset="0"/>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hpKleurvlak"/>
          <p:cNvSpPr>
            <a:spLocks noChangeArrowheads="1"/>
          </p:cNvSpPr>
          <p:nvPr/>
        </p:nvSpPr>
        <p:spPr bwMode="auto">
          <a:xfrm>
            <a:off x="4572000" y="0"/>
            <a:ext cx="4572000" cy="51435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pic>
        <p:nvPicPr>
          <p:cNvPr id="181251" name="shpFoto" descr="Afb_inhoud.png"/>
          <p:cNvPicPr preferRelativeResize="0">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4572000" cy="515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shpDatum"/>
          <p:cNvSpPr>
            <a:spLocks noGrp="1" noChangeArrowheads="1"/>
          </p:cNvSpPr>
          <p:nvPr>
            <p:ph type="dt" sz="half" idx="2"/>
          </p:nvPr>
        </p:nvSpPr>
        <p:spPr bwMode="auto">
          <a:xfrm>
            <a:off x="4929188" y="4785123"/>
            <a:ext cx="3714750" cy="27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81254" name="shpTitel"/>
          <p:cNvSpPr>
            <a:spLocks noGrp="1" noChangeArrowheads="1"/>
          </p:cNvSpPr>
          <p:nvPr>
            <p:ph type="title"/>
          </p:nvPr>
        </p:nvSpPr>
        <p:spPr bwMode="auto">
          <a:xfrm>
            <a:off x="4929189" y="1875235"/>
            <a:ext cx="35020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81255" name="shpTekst"/>
          <p:cNvSpPr>
            <a:spLocks noGrp="1" noChangeArrowheads="1"/>
          </p:cNvSpPr>
          <p:nvPr>
            <p:ph type="body" idx="1"/>
          </p:nvPr>
        </p:nvSpPr>
        <p:spPr bwMode="auto">
          <a:xfrm>
            <a:off x="4943475" y="2366963"/>
            <a:ext cx="3487738" cy="229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pic>
        <p:nvPicPr>
          <p:cNvPr id="181260" name="Picture 12" descr="Logo Powerpoint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50256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hf hdr="0" dt="0"/>
  <p:txStyles>
    <p:titleStyle>
      <a:lvl1pPr algn="l" rtl="0" eaLnBrk="0" fontAlgn="base" hangingPunct="0">
        <a:spcBef>
          <a:spcPct val="0"/>
        </a:spcBef>
        <a:spcAft>
          <a:spcPct val="0"/>
        </a:spcAft>
        <a:defRPr sz="2600">
          <a:solidFill>
            <a:srgbClr val="000000"/>
          </a:solidFill>
          <a:latin typeface="+mj-lt"/>
          <a:ea typeface="+mj-ea"/>
          <a:cs typeface="+mj-cs"/>
        </a:defRPr>
      </a:lvl1pPr>
      <a:lvl2pPr algn="l" rtl="0" eaLnBrk="0" fontAlgn="base" hangingPunct="0">
        <a:spcBef>
          <a:spcPct val="0"/>
        </a:spcBef>
        <a:spcAft>
          <a:spcPct val="0"/>
        </a:spcAft>
        <a:defRPr sz="2600">
          <a:solidFill>
            <a:srgbClr val="000000"/>
          </a:solidFill>
          <a:latin typeface="Verdana" pitchFamily="34" charset="0"/>
        </a:defRPr>
      </a:lvl2pPr>
      <a:lvl3pPr algn="l" rtl="0" eaLnBrk="0" fontAlgn="base" hangingPunct="0">
        <a:spcBef>
          <a:spcPct val="0"/>
        </a:spcBef>
        <a:spcAft>
          <a:spcPct val="0"/>
        </a:spcAft>
        <a:defRPr sz="2600">
          <a:solidFill>
            <a:srgbClr val="000000"/>
          </a:solidFill>
          <a:latin typeface="Verdana" pitchFamily="34" charset="0"/>
        </a:defRPr>
      </a:lvl3pPr>
      <a:lvl4pPr algn="l" rtl="0" eaLnBrk="0" fontAlgn="base" hangingPunct="0">
        <a:spcBef>
          <a:spcPct val="0"/>
        </a:spcBef>
        <a:spcAft>
          <a:spcPct val="0"/>
        </a:spcAft>
        <a:defRPr sz="2600">
          <a:solidFill>
            <a:srgbClr val="000000"/>
          </a:solidFill>
          <a:latin typeface="Verdana" pitchFamily="34" charset="0"/>
        </a:defRPr>
      </a:lvl4pPr>
      <a:lvl5pPr algn="l" rtl="0" eaLnBrk="0" fontAlgn="base" hangingPunct="0">
        <a:spcBef>
          <a:spcPct val="0"/>
        </a:spcBef>
        <a:spcAft>
          <a:spcPct val="0"/>
        </a:spcAft>
        <a:defRPr sz="2600">
          <a:solidFill>
            <a:srgbClr val="000000"/>
          </a:solidFill>
          <a:latin typeface="Verdana" pitchFamily="34" charset="0"/>
        </a:defRPr>
      </a:lvl5pPr>
      <a:lvl6pPr marL="457200" algn="l" rtl="0" eaLnBrk="0" fontAlgn="base" hangingPunct="0">
        <a:spcBef>
          <a:spcPct val="0"/>
        </a:spcBef>
        <a:spcAft>
          <a:spcPct val="0"/>
        </a:spcAft>
        <a:defRPr sz="2600">
          <a:solidFill>
            <a:srgbClr val="000000"/>
          </a:solidFill>
          <a:latin typeface="Verdana" pitchFamily="34" charset="0"/>
        </a:defRPr>
      </a:lvl6pPr>
      <a:lvl7pPr marL="914400" algn="l" rtl="0" eaLnBrk="0" fontAlgn="base" hangingPunct="0">
        <a:spcBef>
          <a:spcPct val="0"/>
        </a:spcBef>
        <a:spcAft>
          <a:spcPct val="0"/>
        </a:spcAft>
        <a:defRPr sz="2600">
          <a:solidFill>
            <a:srgbClr val="000000"/>
          </a:solidFill>
          <a:latin typeface="Verdana" pitchFamily="34" charset="0"/>
        </a:defRPr>
      </a:lvl7pPr>
      <a:lvl8pPr marL="1371600" algn="l" rtl="0" eaLnBrk="0" fontAlgn="base" hangingPunct="0">
        <a:spcBef>
          <a:spcPct val="0"/>
        </a:spcBef>
        <a:spcAft>
          <a:spcPct val="0"/>
        </a:spcAft>
        <a:defRPr sz="2600">
          <a:solidFill>
            <a:srgbClr val="000000"/>
          </a:solidFill>
          <a:latin typeface="Verdana" pitchFamily="34" charset="0"/>
        </a:defRPr>
      </a:lvl8pPr>
      <a:lvl9pPr marL="1828800" algn="l" rtl="0" eaLnBrk="0" fontAlgn="base" hangingPunct="0">
        <a:spcBef>
          <a:spcPct val="0"/>
        </a:spcBef>
        <a:spcAft>
          <a:spcPct val="0"/>
        </a:spcAft>
        <a:defRPr sz="2600">
          <a:solidFill>
            <a:srgbClr val="000000"/>
          </a:solidFill>
          <a:latin typeface="Verdana" pitchFamily="34" charset="0"/>
        </a:defRPr>
      </a:lvl9pPr>
    </p:titleStyle>
    <p:bodyStyle>
      <a:lvl1pPr marL="266700" indent="-266700" algn="l" rtl="0" fontAlgn="base">
        <a:spcBef>
          <a:spcPct val="0"/>
        </a:spcBef>
        <a:spcAft>
          <a:spcPct val="0"/>
        </a:spcAft>
        <a:buSzPct val="80000"/>
        <a:buChar char="•"/>
        <a:defRPr>
          <a:solidFill>
            <a:srgbClr val="000000"/>
          </a:solidFill>
          <a:latin typeface="+mn-lt"/>
          <a:ea typeface="+mn-ea"/>
          <a:cs typeface="+mn-cs"/>
        </a:defRPr>
      </a:lvl1pPr>
      <a:lvl2pPr marL="884238" indent="-342900" algn="l" rtl="0" eaLnBrk="0" fontAlgn="base" hangingPunct="0">
        <a:spcBef>
          <a:spcPct val="20000"/>
        </a:spcBef>
        <a:spcAft>
          <a:spcPct val="0"/>
        </a:spcAft>
        <a:buFont typeface="Arial" charset="0"/>
        <a:buBlip>
          <a:blip r:embed="rId15"/>
        </a:buBlip>
        <a:defRPr>
          <a:solidFill>
            <a:srgbClr val="000000"/>
          </a:solidFill>
          <a:latin typeface="+mn-lt"/>
        </a:defRPr>
      </a:lvl2pPr>
      <a:lvl3pPr marL="1406525" indent="-342900" algn="l" rtl="0" eaLnBrk="0" fontAlgn="base" hangingPunct="0">
        <a:spcBef>
          <a:spcPct val="20000"/>
        </a:spcBef>
        <a:spcAft>
          <a:spcPct val="0"/>
        </a:spcAft>
        <a:buFont typeface="Arial" charset="0"/>
        <a:buBlip>
          <a:blip r:embed="rId16"/>
        </a:buBlip>
        <a:defRPr>
          <a:solidFill>
            <a:srgbClr val="000000"/>
          </a:solidFill>
          <a:latin typeface="+mn-lt"/>
        </a:defRPr>
      </a:lvl3pPr>
      <a:lvl4pPr marL="1928813" indent="-342900" algn="l" rtl="0" eaLnBrk="0" fontAlgn="base" hangingPunct="0">
        <a:spcBef>
          <a:spcPct val="20000"/>
        </a:spcBef>
        <a:spcAft>
          <a:spcPct val="0"/>
        </a:spcAft>
        <a:buFont typeface="Arial" charset="0"/>
        <a:buBlip>
          <a:blip r:embed="rId17"/>
        </a:buBlip>
        <a:defRPr>
          <a:solidFill>
            <a:srgbClr val="000000"/>
          </a:solidFill>
          <a:latin typeface="+mn-lt"/>
        </a:defRPr>
      </a:lvl4pPr>
      <a:lvl5pPr marL="2451100" indent="-342900" algn="l" rtl="0" eaLnBrk="0" fontAlgn="base" hangingPunct="0">
        <a:spcBef>
          <a:spcPct val="20000"/>
        </a:spcBef>
        <a:spcAft>
          <a:spcPct val="0"/>
        </a:spcAft>
        <a:buFont typeface="Arial" charset="0"/>
        <a:buChar char="»"/>
        <a:defRPr>
          <a:solidFill>
            <a:srgbClr val="000000"/>
          </a:solidFill>
          <a:latin typeface="+mn-lt"/>
        </a:defRPr>
      </a:lvl5pPr>
      <a:lvl6pPr marL="2908300" indent="-342900" algn="l" rtl="0" eaLnBrk="0" fontAlgn="base" hangingPunct="0">
        <a:spcBef>
          <a:spcPct val="20000"/>
        </a:spcBef>
        <a:spcAft>
          <a:spcPct val="0"/>
        </a:spcAft>
        <a:buFont typeface="Arial" charset="0"/>
        <a:buChar char="»"/>
        <a:defRPr>
          <a:solidFill>
            <a:srgbClr val="000000"/>
          </a:solidFill>
          <a:latin typeface="+mn-lt"/>
        </a:defRPr>
      </a:lvl6pPr>
      <a:lvl7pPr marL="3365500" indent="-342900" algn="l" rtl="0" eaLnBrk="0" fontAlgn="base" hangingPunct="0">
        <a:spcBef>
          <a:spcPct val="20000"/>
        </a:spcBef>
        <a:spcAft>
          <a:spcPct val="0"/>
        </a:spcAft>
        <a:buFont typeface="Arial" charset="0"/>
        <a:buChar char="»"/>
        <a:defRPr>
          <a:solidFill>
            <a:srgbClr val="000000"/>
          </a:solidFill>
          <a:latin typeface="+mn-lt"/>
        </a:defRPr>
      </a:lvl7pPr>
      <a:lvl8pPr marL="3822700" indent="-342900" algn="l" rtl="0" eaLnBrk="0" fontAlgn="base" hangingPunct="0">
        <a:spcBef>
          <a:spcPct val="20000"/>
        </a:spcBef>
        <a:spcAft>
          <a:spcPct val="0"/>
        </a:spcAft>
        <a:buFont typeface="Arial" charset="0"/>
        <a:buChar char="»"/>
        <a:defRPr>
          <a:solidFill>
            <a:srgbClr val="000000"/>
          </a:solidFill>
          <a:latin typeface="+mn-lt"/>
        </a:defRPr>
      </a:lvl8pPr>
      <a:lvl9pPr marL="4279900" indent="-342900" algn="l" rtl="0" eaLnBrk="0" fontAlgn="base" hangingPunct="0">
        <a:spcBef>
          <a:spcPct val="20000"/>
        </a:spcBef>
        <a:spcAft>
          <a:spcPct val="0"/>
        </a:spcAft>
        <a:buFont typeface="Arial" charset="0"/>
        <a:buChar char="»"/>
        <a:defRPr>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5" name="shpVoettekst"/>
          <p:cNvSpPr>
            <a:spLocks noGrp="1" noChangeArrowheads="1"/>
          </p:cNvSpPr>
          <p:nvPr>
            <p:ph type="title"/>
          </p:nvPr>
        </p:nvSpPr>
        <p:spPr bwMode="auto">
          <a:xfrm>
            <a:off x="366714" y="925116"/>
            <a:ext cx="81692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46" name="shpPagina"/>
          <p:cNvSpPr>
            <a:spLocks noGrp="1" noChangeArrowheads="1"/>
          </p:cNvSpPr>
          <p:nvPr>
            <p:ph type="body" idx="1"/>
          </p:nvPr>
        </p:nvSpPr>
        <p:spPr bwMode="auto">
          <a:xfrm>
            <a:off x="366714" y="1348979"/>
            <a:ext cx="81692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p:cNvSpPr>
            <a:spLocks noGrp="1" noChangeArrowheads="1"/>
          </p:cNvSpPr>
          <p:nvPr>
            <p:ph type="dt" sz="half" idx="2"/>
          </p:nvPr>
        </p:nvSpPr>
        <p:spPr bwMode="auto">
          <a:xfrm>
            <a:off x="4483101" y="4904185"/>
            <a:ext cx="4156075" cy="23693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2" name="shpKleurvlakBoven"/>
          <p:cNvSpPr>
            <a:spLocks noGrp="1" noChangeArrowheads="1"/>
          </p:cNvSpPr>
          <p:nvPr>
            <p:ph type="ftr" sz="quarter" idx="3"/>
          </p:nvPr>
        </p:nvSpPr>
        <p:spPr bwMode="auto">
          <a:xfrm>
            <a:off x="4476751" y="4776788"/>
            <a:ext cx="4164013" cy="2131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3" name="shpBeeldmerk"/>
          <p:cNvSpPr>
            <a:spLocks noGrp="1" noChangeArrowheads="1"/>
          </p:cNvSpPr>
          <p:nvPr>
            <p:ph type="sldNum" sz="quarter" idx="4"/>
          </p:nvPr>
        </p:nvSpPr>
        <p:spPr bwMode="auto">
          <a:xfrm>
            <a:off x="387350" y="4772025"/>
            <a:ext cx="712788" cy="27265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fld id="{D2AECBA6-A450-43A0-9DA7-947939EA9F91}"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Lst>
  <p:hf hdr="0" ftr="0" dt="0"/>
  <p:txStyles>
    <p:titleStyle>
      <a:lvl1pPr algn="l" rtl="0" eaLnBrk="0" fontAlgn="base" hangingPunct="0">
        <a:spcBef>
          <a:spcPct val="0"/>
        </a:spcBef>
        <a:spcAft>
          <a:spcPct val="0"/>
        </a:spcAft>
        <a:defRPr sz="2600" kern="12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charset="0"/>
        <a:buBlip>
          <a:blip r:embed="rId6"/>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charset="0"/>
        <a:buBlip>
          <a:blip r:embed="rId7"/>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charset="0"/>
        <a:buBlip>
          <a:blip r:embed="rId8"/>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5" name="shpVoettekst"/>
          <p:cNvSpPr>
            <a:spLocks noGrp="1" noChangeArrowheads="1"/>
          </p:cNvSpPr>
          <p:nvPr>
            <p:ph type="title"/>
          </p:nvPr>
        </p:nvSpPr>
        <p:spPr bwMode="auto">
          <a:xfrm>
            <a:off x="366714" y="925116"/>
            <a:ext cx="81692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46" name="shpPagina"/>
          <p:cNvSpPr>
            <a:spLocks noGrp="1" noChangeArrowheads="1"/>
          </p:cNvSpPr>
          <p:nvPr>
            <p:ph type="body" idx="1"/>
          </p:nvPr>
        </p:nvSpPr>
        <p:spPr bwMode="auto">
          <a:xfrm>
            <a:off x="366714" y="1348979"/>
            <a:ext cx="81692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p:cNvSpPr>
            <a:spLocks noGrp="1" noChangeArrowheads="1"/>
          </p:cNvSpPr>
          <p:nvPr>
            <p:ph type="dt" sz="half" idx="2"/>
          </p:nvPr>
        </p:nvSpPr>
        <p:spPr bwMode="auto">
          <a:xfrm>
            <a:off x="4483101" y="4904185"/>
            <a:ext cx="4156075" cy="23693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2" name="shpKleurvlakBoven"/>
          <p:cNvSpPr>
            <a:spLocks noGrp="1" noChangeArrowheads="1"/>
          </p:cNvSpPr>
          <p:nvPr>
            <p:ph type="ftr" sz="quarter" idx="3"/>
          </p:nvPr>
        </p:nvSpPr>
        <p:spPr bwMode="auto">
          <a:xfrm>
            <a:off x="4476751" y="4776788"/>
            <a:ext cx="4164013" cy="2131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3" name="shpBeeldmerk"/>
          <p:cNvSpPr>
            <a:spLocks noGrp="1" noChangeArrowheads="1"/>
          </p:cNvSpPr>
          <p:nvPr>
            <p:ph type="sldNum" sz="quarter" idx="4"/>
          </p:nvPr>
        </p:nvSpPr>
        <p:spPr bwMode="auto">
          <a:xfrm>
            <a:off x="387350" y="4772025"/>
            <a:ext cx="712788" cy="27265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fld id="{D2AECBA6-A450-43A0-9DA7-947939EA9F91}" type="slidenum">
              <a:rPr lang="nl-NL" altLang="nl-NL"/>
              <a:pPr/>
              <a:t>‹nr.›</a:t>
            </a:fld>
            <a:endParaRPr lang="nl-NL" altLang="nl-NL"/>
          </a:p>
        </p:txBody>
      </p:sp>
    </p:spTree>
    <p:extLst>
      <p:ext uri="{BB962C8B-B14F-4D97-AF65-F5344CB8AC3E}">
        <p14:creationId xmlns:p14="http://schemas.microsoft.com/office/powerpoint/2010/main" val="1910005586"/>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Lst>
  <p:hf hdr="0" ftr="0" dt="0"/>
  <p:txStyles>
    <p:titleStyle>
      <a:lvl1pPr algn="l" rtl="0" eaLnBrk="0" fontAlgn="base" hangingPunct="0">
        <a:spcBef>
          <a:spcPct val="0"/>
        </a:spcBef>
        <a:spcAft>
          <a:spcPct val="0"/>
        </a:spcAft>
        <a:defRPr sz="2600" kern="12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charset="0"/>
        <a:buBlip>
          <a:blip r:embed="rId6"/>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charset="0"/>
        <a:buBlip>
          <a:blip r:embed="rId7"/>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charset="0"/>
        <a:buBlip>
          <a:blip r:embed="rId8"/>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5" name="shpVoettekst"/>
          <p:cNvSpPr>
            <a:spLocks noGrp="1" noChangeArrowheads="1"/>
          </p:cNvSpPr>
          <p:nvPr>
            <p:ph type="title"/>
          </p:nvPr>
        </p:nvSpPr>
        <p:spPr bwMode="auto">
          <a:xfrm>
            <a:off x="366714" y="925116"/>
            <a:ext cx="81692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46" name="shpPagina"/>
          <p:cNvSpPr>
            <a:spLocks noGrp="1" noChangeArrowheads="1"/>
          </p:cNvSpPr>
          <p:nvPr>
            <p:ph type="body" idx="1"/>
          </p:nvPr>
        </p:nvSpPr>
        <p:spPr bwMode="auto">
          <a:xfrm>
            <a:off x="366714" y="1348979"/>
            <a:ext cx="81692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p:txBody>
      </p:sp>
      <p:sp>
        <p:nvSpPr>
          <p:cNvPr id="11" name="shpTitel"/>
          <p:cNvSpPr>
            <a:spLocks noGrp="1" noChangeArrowheads="1"/>
          </p:cNvSpPr>
          <p:nvPr>
            <p:ph type="dt" sz="half" idx="2"/>
          </p:nvPr>
        </p:nvSpPr>
        <p:spPr bwMode="auto">
          <a:xfrm>
            <a:off x="4483101" y="4904185"/>
            <a:ext cx="4156075" cy="23693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2" name="shpKleurvlakBoven"/>
          <p:cNvSpPr>
            <a:spLocks noGrp="1" noChangeArrowheads="1"/>
          </p:cNvSpPr>
          <p:nvPr>
            <p:ph type="ftr" sz="quarter" idx="3"/>
          </p:nvPr>
        </p:nvSpPr>
        <p:spPr bwMode="auto">
          <a:xfrm>
            <a:off x="4476751" y="4776788"/>
            <a:ext cx="4164013" cy="2131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nl-NL" altLang="nl-NL"/>
          </a:p>
        </p:txBody>
      </p:sp>
      <p:sp>
        <p:nvSpPr>
          <p:cNvPr id="13" name="shpBeeldmerk"/>
          <p:cNvSpPr>
            <a:spLocks noGrp="1" noChangeArrowheads="1"/>
          </p:cNvSpPr>
          <p:nvPr>
            <p:ph type="sldNum" sz="quarter" idx="4"/>
          </p:nvPr>
        </p:nvSpPr>
        <p:spPr bwMode="auto">
          <a:xfrm>
            <a:off x="387350" y="4772025"/>
            <a:ext cx="712788" cy="27265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fld id="{D2AECBA6-A450-43A0-9DA7-947939EA9F91}" type="slidenum">
              <a:rPr lang="nl-NL" altLang="nl-NL"/>
              <a:pPr/>
              <a:t>‹nr.›</a:t>
            </a:fld>
            <a:endParaRPr lang="nl-NL" altLang="nl-NL"/>
          </a:p>
        </p:txBody>
      </p:sp>
    </p:spTree>
    <p:extLst>
      <p:ext uri="{BB962C8B-B14F-4D97-AF65-F5344CB8AC3E}">
        <p14:creationId xmlns:p14="http://schemas.microsoft.com/office/powerpoint/2010/main" val="121451427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Lst>
  <p:hf hdr="0" ftr="0" dt="0"/>
  <p:txStyles>
    <p:titleStyle>
      <a:lvl1pPr algn="l" rtl="0" eaLnBrk="0" fontAlgn="base" hangingPunct="0">
        <a:spcBef>
          <a:spcPct val="0"/>
        </a:spcBef>
        <a:spcAft>
          <a:spcPct val="0"/>
        </a:spcAft>
        <a:defRPr sz="2600" kern="12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900079"/>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charset="0"/>
        <a:buBlip>
          <a:blip r:embed="rId6"/>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charset="0"/>
        <a:buBlip>
          <a:blip r:embed="rId7"/>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charset="0"/>
        <a:buBlip>
          <a:blip r:embed="rId8"/>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b="1" dirty="0"/>
              <a:t>Sessie</a:t>
            </a:r>
            <a:r>
              <a:rPr lang="nl-NL" b="1" dirty="0">
                <a:latin typeface="Verdana" panose="020B0604030504040204" pitchFamily="34" charset="0"/>
                <a:ea typeface="Verdana" panose="020B0604030504040204" pitchFamily="34" charset="0"/>
              </a:rPr>
              <a:t> Archiefwet 2021</a:t>
            </a:r>
          </a:p>
        </p:txBody>
      </p:sp>
      <p:sp>
        <p:nvSpPr>
          <p:cNvPr id="3" name="Ondertitel 2"/>
          <p:cNvSpPr>
            <a:spLocks noGrp="1"/>
          </p:cNvSpPr>
          <p:nvPr>
            <p:ph type="subTitle" idx="1"/>
          </p:nvPr>
        </p:nvSpPr>
        <p:spPr>
          <a:xfrm>
            <a:off x="4908551" y="2634861"/>
            <a:ext cx="3887105" cy="2033391"/>
          </a:xfrm>
        </p:spPr>
        <p:txBody>
          <a:bodyPr>
            <a:normAutofit/>
          </a:bodyPr>
          <a:lstStyle/>
          <a:p>
            <a:r>
              <a:rPr lang="nl-NL" dirty="0"/>
              <a:t>8 september 2022</a:t>
            </a:r>
            <a:endParaRPr lang="nl-NL" dirty="0">
              <a:latin typeface="Verdana" panose="020B0604030504040204" pitchFamily="34" charset="0"/>
              <a:ea typeface="Verdana" panose="020B0604030504040204" pitchFamily="34" charset="0"/>
            </a:endParaRPr>
          </a:p>
          <a:p>
            <a:r>
              <a:rPr lang="nl-NL" dirty="0"/>
              <a:t>ZBO-kennisfestival</a:t>
            </a:r>
            <a:endParaRPr lang="nl-NL" dirty="0">
              <a:latin typeface="Verdana" panose="020B0604030504040204" pitchFamily="34" charset="0"/>
              <a:ea typeface="Verdana" panose="020B0604030504040204" pitchFamily="34" charset="0"/>
            </a:endParaRPr>
          </a:p>
          <a:p>
            <a:endParaRPr lang="nl-NL" dirty="0">
              <a:latin typeface="Verdana" panose="020B0604030504040204" pitchFamily="34" charset="0"/>
              <a:ea typeface="Verdana" panose="020B0604030504040204" pitchFamily="34" charset="0"/>
            </a:endParaRPr>
          </a:p>
          <a:p>
            <a:endParaRPr lang="nl-NL" dirty="0">
              <a:latin typeface="Verdana" panose="020B0604030504040204" pitchFamily="34" charset="0"/>
              <a:ea typeface="Verdana" panose="020B0604030504040204" pitchFamily="34" charset="0"/>
            </a:endParaRPr>
          </a:p>
          <a:p>
            <a:endParaRPr lang="nl-NL" sz="1200" i="1" dirty="0">
              <a:latin typeface="Verdana" panose="020B0604030504040204" pitchFamily="34" charset="0"/>
              <a:ea typeface="Verdana" panose="020B0604030504040204" pitchFamily="34" charset="0"/>
            </a:endParaRPr>
          </a:p>
          <a:p>
            <a:endParaRPr lang="nl-NL" sz="1200" i="1" dirty="0">
              <a:latin typeface="Verdana" panose="020B0604030504040204" pitchFamily="34" charset="0"/>
              <a:ea typeface="Verdana" panose="020B0604030504040204" pitchFamily="34" charset="0"/>
            </a:endParaRPr>
          </a:p>
          <a:p>
            <a:r>
              <a:rPr lang="nl-NL" sz="1200" i="1" dirty="0">
                <a:latin typeface="Verdana" panose="020B0604030504040204" pitchFamily="34" charset="0"/>
                <a:ea typeface="Verdana" panose="020B0604030504040204" pitchFamily="34" charset="0"/>
              </a:rPr>
              <a:t>Carin Dankier &amp; Jos Elferink (OCW – M&amp;C)</a:t>
            </a:r>
          </a:p>
        </p:txBody>
      </p:sp>
    </p:spTree>
    <p:extLst>
      <p:ext uri="{BB962C8B-B14F-4D97-AF65-F5344CB8AC3E}">
        <p14:creationId xmlns:p14="http://schemas.microsoft.com/office/powerpoint/2010/main" val="321927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nl-NL" altLang="nl-NL" spc="-60" dirty="0">
                <a:solidFill>
                  <a:srgbClr val="0070C0"/>
                </a:solidFill>
                <a:latin typeface="Verdana" pitchFamily="34" charset="0"/>
                <a:ea typeface="Verdana" pitchFamily="34" charset="0"/>
              </a:rPr>
              <a:t>Documenten</a:t>
            </a:r>
          </a:p>
        </p:txBody>
      </p:sp>
      <p:sp>
        <p:nvSpPr>
          <p:cNvPr id="111619" name="Rectangle 3"/>
          <p:cNvSpPr>
            <a:spLocks noGrp="1" noChangeArrowheads="1"/>
          </p:cNvSpPr>
          <p:nvPr>
            <p:ph type="body" idx="4294967295"/>
          </p:nvPr>
        </p:nvSpPr>
        <p:spPr>
          <a:xfrm>
            <a:off x="366714" y="1348979"/>
            <a:ext cx="6960013" cy="3267075"/>
          </a:xfrm>
        </p:spPr>
        <p:txBody>
          <a:bodyPr/>
          <a:lstStyle/>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Definitie blijft techniekneutraal = toekomstbestendig.</a:t>
            </a:r>
          </a:p>
          <a:p>
            <a:pPr marL="285750" indent="-285750">
              <a:buFont typeface="Arial" panose="020B0604020202020204" pitchFamily="34" charset="0"/>
              <a:buChar char="•"/>
            </a:pPr>
            <a:r>
              <a:rPr lang="nl-NL" sz="1600" b="1" i="1" dirty="0">
                <a:latin typeface="Verdana" panose="020B0604030504040204" pitchFamily="34" charset="0"/>
                <a:ea typeface="Verdana" panose="020B0604030504040204" pitchFamily="34" charset="0"/>
                <a:cs typeface="Verdana" panose="020B0604030504040204" pitchFamily="34" charset="0"/>
              </a:rPr>
              <a:t>Enkel technische wijziging </a:t>
            </a:r>
            <a:r>
              <a:rPr lang="nl-NL" sz="1600" dirty="0">
                <a:latin typeface="Verdana" panose="020B0604030504040204" pitchFamily="34" charset="0"/>
                <a:ea typeface="Verdana" panose="020B0604030504040204" pitchFamily="34" charset="0"/>
                <a:cs typeface="Verdana" panose="020B0604030504040204" pitchFamily="34" charset="0"/>
              </a:rPr>
              <a:t>t.o.v. term “archiefbescheiden” in Aw 1995.</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Afstemming met definitie in </a:t>
            </a:r>
            <a:r>
              <a:rPr lang="nl-NL" sz="1600" dirty="0" err="1">
                <a:latin typeface="Verdana" panose="020B0604030504040204" pitchFamily="34" charset="0"/>
                <a:ea typeface="Verdana" panose="020B0604030504040204" pitchFamily="34" charset="0"/>
                <a:cs typeface="Verdana" panose="020B0604030504040204" pitchFamily="34" charset="0"/>
              </a:rPr>
              <a:t>Woo</a:t>
            </a:r>
            <a:r>
              <a:rPr lang="nl-NL" sz="1600" dirty="0">
                <a:latin typeface="Verdana" panose="020B0604030504040204" pitchFamily="34" charset="0"/>
                <a:ea typeface="Verdana" panose="020B0604030504040204" pitchFamily="34" charset="0"/>
                <a:cs typeface="Verdana" panose="020B0604030504040204" pitchFamily="34" charset="0"/>
              </a:rPr>
              <a:t> (bij ontwerp novelle):</a:t>
            </a:r>
          </a:p>
          <a:p>
            <a:pPr marL="692150" lvl="2" indent="-285750">
              <a:buFont typeface="Wingdings" panose="05000000000000000000" pitchFamily="2" charset="2"/>
              <a:buChar char="ü"/>
            </a:pPr>
            <a:r>
              <a:rPr lang="nl-NL" sz="1600" dirty="0">
                <a:latin typeface="Verdana" panose="020B0604030504040204" pitchFamily="34" charset="0"/>
                <a:ea typeface="Verdana" panose="020B0604030504040204" pitchFamily="34" charset="0"/>
                <a:cs typeface="Verdana" panose="020B0604030504040204" pitchFamily="34" charset="0"/>
              </a:rPr>
              <a:t>schriftelijk stuk of ander geheel van vastgelegde gegevens</a:t>
            </a:r>
          </a:p>
          <a:p>
            <a:pPr marL="692150" lvl="2" indent="-285750">
              <a:buFont typeface="Wingdings" panose="05000000000000000000" pitchFamily="2" charset="2"/>
              <a:buChar char="ü"/>
            </a:pPr>
            <a:r>
              <a:rPr lang="nl-NL" sz="1600" dirty="0">
                <a:latin typeface="Verdana" panose="020B0604030504040204" pitchFamily="34" charset="0"/>
                <a:ea typeface="Verdana" panose="020B0604030504040204" pitchFamily="34" charset="0"/>
                <a:cs typeface="Verdana" panose="020B0604030504040204" pitchFamily="34" charset="0"/>
              </a:rPr>
              <a:t>(op)gemaakt of ontvangen, verband houdend met publieke taak</a:t>
            </a:r>
          </a:p>
          <a:p>
            <a:pPr marL="692150" lvl="2" indent="-285750">
              <a:buFont typeface="Wingdings" panose="05000000000000000000" pitchFamily="2" charset="2"/>
              <a:buChar char="ü"/>
            </a:pPr>
            <a:r>
              <a:rPr lang="nl-NL" sz="1600" dirty="0">
                <a:latin typeface="Verdana" panose="020B0604030504040204" pitchFamily="34" charset="0"/>
                <a:ea typeface="Verdana" panose="020B0604030504040204" pitchFamily="34" charset="0"/>
                <a:cs typeface="Verdana" panose="020B0604030504040204" pitchFamily="34" charset="0"/>
              </a:rPr>
              <a:t>ongeacht vorm, ook bijv. foto, website, database, e-mail</a:t>
            </a:r>
          </a:p>
          <a:p>
            <a:pPr marL="285750"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a:extLst>
              <a:ext uri="{FF2B5EF4-FFF2-40B4-BE49-F238E27FC236}">
                <a16:creationId xmlns:a16="http://schemas.microsoft.com/office/drawing/2014/main" id="{F19AC625-890E-4350-9338-A9C91393BDA0}"/>
              </a:ext>
            </a:extLst>
          </p:cNvPr>
          <p:cNvPicPr>
            <a:picLocks noChangeAspect="1"/>
          </p:cNvPicPr>
          <p:nvPr/>
        </p:nvPicPr>
        <p:blipFill>
          <a:blip r:embed="rId3"/>
          <a:stretch>
            <a:fillRect/>
          </a:stretch>
        </p:blipFill>
        <p:spPr>
          <a:xfrm>
            <a:off x="7326727" y="1003699"/>
            <a:ext cx="1109568" cy="1109568"/>
          </a:xfrm>
          <a:prstGeom prst="rect">
            <a:avLst/>
          </a:prstGeom>
        </p:spPr>
      </p:pic>
      <p:grpSp>
        <p:nvGrpSpPr>
          <p:cNvPr id="8" name="Groep 7">
            <a:extLst>
              <a:ext uri="{FF2B5EF4-FFF2-40B4-BE49-F238E27FC236}">
                <a16:creationId xmlns:a16="http://schemas.microsoft.com/office/drawing/2014/main" id="{C4A494AF-4838-4AF2-A8E9-601708FF5E84}"/>
              </a:ext>
            </a:extLst>
          </p:cNvPr>
          <p:cNvGrpSpPr/>
          <p:nvPr/>
        </p:nvGrpSpPr>
        <p:grpSpPr>
          <a:xfrm>
            <a:off x="7607741" y="2078205"/>
            <a:ext cx="1282220" cy="496621"/>
            <a:chOff x="128753" y="1498600"/>
            <a:chExt cx="1282220" cy="496621"/>
          </a:xfrm>
        </p:grpSpPr>
        <p:sp>
          <p:nvSpPr>
            <p:cNvPr id="9" name="Rechthoek: afgeronde hoeken 8">
              <a:extLst>
                <a:ext uri="{FF2B5EF4-FFF2-40B4-BE49-F238E27FC236}">
                  <a16:creationId xmlns:a16="http://schemas.microsoft.com/office/drawing/2014/main" id="{BD52701F-56C2-4599-88A3-33462BDE3E7B}"/>
                </a:ext>
              </a:extLst>
            </p:cNvPr>
            <p:cNvSpPr/>
            <p:nvPr/>
          </p:nvSpPr>
          <p:spPr>
            <a:xfrm>
              <a:off x="128753" y="1498600"/>
              <a:ext cx="1282220" cy="4935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hthoek: afgeronde hoeken 4">
              <a:extLst>
                <a:ext uri="{FF2B5EF4-FFF2-40B4-BE49-F238E27FC236}">
                  <a16:creationId xmlns:a16="http://schemas.microsoft.com/office/drawing/2014/main" id="{3F9E9EDC-8207-4355-AB04-B951AAAF39F8}"/>
                </a:ext>
              </a:extLst>
            </p:cNvPr>
            <p:cNvSpPr txBox="1"/>
            <p:nvPr/>
          </p:nvSpPr>
          <p:spPr>
            <a:xfrm>
              <a:off x="143208" y="1530586"/>
              <a:ext cx="1253310" cy="464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maken en ontvangen </a:t>
              </a:r>
            </a:p>
          </p:txBody>
        </p:sp>
      </p:grpSp>
    </p:spTree>
    <p:extLst>
      <p:ext uri="{BB962C8B-B14F-4D97-AF65-F5344CB8AC3E}">
        <p14:creationId xmlns:p14="http://schemas.microsoft.com/office/powerpoint/2010/main" val="58302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F2349-4773-4477-BC1B-DECD6B3866F0}"/>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nl-NL" dirty="0">
                <a:solidFill>
                  <a:srgbClr val="0070C0"/>
                </a:solidFill>
                <a:cs typeface="+mj-cs"/>
              </a:rPr>
              <a:t>Synchronisatie </a:t>
            </a:r>
            <a:r>
              <a:rPr lang="nl-NL" dirty="0" err="1">
                <a:solidFill>
                  <a:srgbClr val="0070C0"/>
                </a:solidFill>
                <a:cs typeface="+mj-cs"/>
              </a:rPr>
              <a:t>Woo</a:t>
            </a:r>
            <a:r>
              <a:rPr lang="nl-NL" dirty="0">
                <a:solidFill>
                  <a:srgbClr val="0070C0"/>
                </a:solidFill>
                <a:cs typeface="+mj-cs"/>
              </a:rPr>
              <a:t> &amp; AVG</a:t>
            </a:r>
          </a:p>
        </p:txBody>
      </p:sp>
      <p:sp>
        <p:nvSpPr>
          <p:cNvPr id="3" name="Tijdelijke aanduiding voor inhoud 2">
            <a:extLst>
              <a:ext uri="{FF2B5EF4-FFF2-40B4-BE49-F238E27FC236}">
                <a16:creationId xmlns:a16="http://schemas.microsoft.com/office/drawing/2014/main" id="{B164D5AD-766F-4466-AB4B-11DC4FD89298}"/>
              </a:ext>
            </a:extLst>
          </p:cNvPr>
          <p:cNvSpPr>
            <a:spLocks noGrp="1"/>
          </p:cNvSpPr>
          <p:nvPr>
            <p:ph idx="1"/>
          </p:nvPr>
        </p:nvSpPr>
        <p:spPr/>
        <p:txBody>
          <a:bodyPr/>
          <a:lstStyle/>
          <a:p>
            <a:pPr marL="285750" indent="-285750">
              <a:buFont typeface="Arial" panose="020B0604020202020204" pitchFamily="34" charset="0"/>
              <a:buChar char="•"/>
            </a:pPr>
            <a:r>
              <a:rPr lang="nl-NL" dirty="0"/>
              <a:t>Archiefbescheiden -&gt; Documentdefinitie</a:t>
            </a:r>
          </a:p>
          <a:p>
            <a:pPr marL="285750" indent="-285750">
              <a:buFont typeface="Arial" panose="020B0604020202020204" pitchFamily="34" charset="0"/>
              <a:buChar char="•"/>
            </a:pPr>
            <a:r>
              <a:rPr lang="nl-NL" dirty="0"/>
              <a:t>Beperkingsgronden </a:t>
            </a:r>
            <a:r>
              <a:rPr lang="nl-NL" dirty="0" err="1"/>
              <a:t>Woo</a:t>
            </a:r>
            <a:r>
              <a:rPr lang="nl-NL" dirty="0"/>
              <a:t> met max. termijnen	</a:t>
            </a:r>
          </a:p>
          <a:p>
            <a:pPr marL="285750" indent="-285750">
              <a:buFont typeface="Arial" panose="020B0604020202020204" pitchFamily="34" charset="0"/>
              <a:buChar char="•"/>
            </a:pPr>
            <a:r>
              <a:rPr lang="nl-NL" dirty="0"/>
              <a:t>Duurzame toegankelijkheid in de </a:t>
            </a:r>
            <a:r>
              <a:rPr lang="nl-NL" dirty="0" err="1"/>
              <a:t>Woo</a:t>
            </a:r>
            <a:endParaRPr lang="nl-NL" dirty="0"/>
          </a:p>
          <a:p>
            <a:pPr marL="285750" indent="-285750">
              <a:buFont typeface="Arial" panose="020B0604020202020204" pitchFamily="34" charset="0"/>
              <a:buChar char="•"/>
            </a:pPr>
            <a:r>
              <a:rPr lang="nl-NL" dirty="0"/>
              <a:t>Verwerking AVG</a:t>
            </a:r>
          </a:p>
        </p:txBody>
      </p:sp>
      <p:sp>
        <p:nvSpPr>
          <p:cNvPr id="4" name="Tijdelijke aanduiding voor dianummer 3">
            <a:extLst>
              <a:ext uri="{FF2B5EF4-FFF2-40B4-BE49-F238E27FC236}">
                <a16:creationId xmlns:a16="http://schemas.microsoft.com/office/drawing/2014/main" id="{2C9DD66E-2668-4396-AD07-5F58C063D1CF}"/>
              </a:ext>
            </a:extLst>
          </p:cNvPr>
          <p:cNvSpPr>
            <a:spLocks noGrp="1"/>
          </p:cNvSpPr>
          <p:nvPr>
            <p:ph type="sldNum" sz="quarter" idx="12"/>
          </p:nvPr>
        </p:nvSpPr>
        <p:spPr/>
        <p:txBody>
          <a:bodyPr/>
          <a:lstStyle/>
          <a:p>
            <a:fld id="{8A09511B-AD95-4882-B161-0583E4F92B04}" type="slidenum">
              <a:rPr lang="nl-NL" altLang="nl-NL" smtClean="0"/>
              <a:pPr/>
              <a:t>11</a:t>
            </a:fld>
            <a:endParaRPr lang="nl-NL" altLang="nl-NL"/>
          </a:p>
        </p:txBody>
      </p:sp>
    </p:spTree>
    <p:extLst>
      <p:ext uri="{BB962C8B-B14F-4D97-AF65-F5344CB8AC3E}">
        <p14:creationId xmlns:p14="http://schemas.microsoft.com/office/powerpoint/2010/main" val="209363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nl-NL" altLang="nl-NL" spc="-60" dirty="0">
                <a:solidFill>
                  <a:srgbClr val="0070C0"/>
                </a:solidFill>
                <a:latin typeface="Verdana" pitchFamily="34" charset="0"/>
                <a:ea typeface="Verdana" pitchFamily="34" charset="0"/>
              </a:rPr>
              <a:t>Duurzaam toegankelijk</a:t>
            </a:r>
          </a:p>
        </p:txBody>
      </p:sp>
      <p:sp>
        <p:nvSpPr>
          <p:cNvPr id="111619" name="Rectangle 3"/>
          <p:cNvSpPr>
            <a:spLocks noGrp="1" noChangeArrowheads="1"/>
          </p:cNvSpPr>
          <p:nvPr>
            <p:ph type="body" idx="4294967295"/>
          </p:nvPr>
        </p:nvSpPr>
        <p:spPr>
          <a:xfrm>
            <a:off x="366715" y="1348979"/>
            <a:ext cx="7231100" cy="3267075"/>
          </a:xfrm>
        </p:spPr>
        <p:txBody>
          <a:bodyPr/>
          <a:lstStyle/>
          <a:p>
            <a:pPr marL="285750" indent="-285750">
              <a:buFont typeface="Arial" panose="020B0604020202020204" pitchFamily="34" charset="0"/>
              <a:buChar char="•"/>
            </a:pPr>
            <a:r>
              <a:rPr lang="nl-NL" sz="1600" dirty="0"/>
              <a:t>D.w.z. documenten zijn gedurende bewaartermijn vindbaar, beschikbaar, leesbaar, </a:t>
            </a:r>
            <a:r>
              <a:rPr lang="nl-NL" sz="1600" dirty="0" err="1"/>
              <a:t>interpreteerbaar</a:t>
            </a:r>
            <a:r>
              <a:rPr lang="nl-NL" sz="1600" dirty="0"/>
              <a:t> en beschermd tegen veranderingen.</a:t>
            </a:r>
          </a:p>
          <a:p>
            <a:pPr marL="285750" indent="-285750">
              <a:buFont typeface="Arial" panose="020B0604020202020204" pitchFamily="34" charset="0"/>
              <a:buChar char="•"/>
            </a:pPr>
            <a:r>
              <a:rPr lang="nl-NL" sz="1600" dirty="0">
                <a:ea typeface="Verdana" panose="020B0604030504040204" pitchFamily="34" charset="0"/>
              </a:rPr>
              <a:t>P</a:t>
            </a:r>
            <a:r>
              <a:rPr lang="nl-NL" sz="1600" dirty="0"/>
              <a:t>assende maatregelen in fase </a:t>
            </a:r>
            <a:r>
              <a:rPr lang="nl-NL" sz="1600" u="sng" dirty="0"/>
              <a:t>archiefvorming</a:t>
            </a:r>
            <a:r>
              <a:rPr lang="nl-NL" sz="1600" dirty="0"/>
              <a:t>.</a:t>
            </a:r>
          </a:p>
          <a:p>
            <a:pPr marL="692150" lvl="2" indent="-285750">
              <a:buFont typeface="Wingdings" panose="05000000000000000000" pitchFamily="2" charset="2"/>
              <a:buChar char="ü"/>
            </a:pPr>
            <a:r>
              <a:rPr lang="nl-NL" sz="1600" dirty="0"/>
              <a:t>Continue zorg nodig, vanaf ontstaan van digitale documenten</a:t>
            </a:r>
          </a:p>
          <a:p>
            <a:pPr marL="692150" lvl="2" indent="-285750">
              <a:buFont typeface="Wingdings" panose="05000000000000000000" pitchFamily="2" charset="2"/>
              <a:buChar char="ü"/>
            </a:pPr>
            <a:r>
              <a:rPr lang="nl-NL" sz="1600" dirty="0"/>
              <a:t>Beheerkeuzes door overheidsorganen vanwege </a:t>
            </a:r>
            <a:r>
              <a:rPr lang="nl-NL" sz="1600" dirty="0">
                <a:ea typeface="Verdana" panose="020B0604030504040204" pitchFamily="34" charset="0"/>
                <a:cs typeface="Verdana" panose="020B0604030504040204" pitchFamily="34" charset="0"/>
              </a:rPr>
              <a:t>veelvoud gegevens, uiteenlopende taken en werkprocessen, veranderend ICT gebruik. </a:t>
            </a:r>
          </a:p>
          <a:p>
            <a:pPr marL="692150" lvl="2" indent="-285750">
              <a:buFont typeface="Wingdings" panose="05000000000000000000" pitchFamily="2" charset="2"/>
              <a:buChar char="ü"/>
            </a:pPr>
            <a:r>
              <a:rPr lang="nl-NL" sz="1600" dirty="0">
                <a:ea typeface="Verdana" panose="020B0604030504040204" pitchFamily="34" charset="0"/>
                <a:cs typeface="Verdana" panose="020B0604030504040204" pitchFamily="34" charset="0"/>
              </a:rPr>
              <a:t>Overheidsorganen moeten maatregelen toesnijden op belang documenten en risico informatieverlies (risicobenadering). </a:t>
            </a:r>
          </a:p>
          <a:p>
            <a:pPr marL="285750" indent="-285750">
              <a:buFont typeface="Arial" panose="020B0604020202020204" pitchFamily="34" charset="0"/>
              <a:buChar char="•"/>
            </a:pPr>
            <a:r>
              <a:rPr lang="nl-NL" sz="1600" dirty="0">
                <a:ea typeface="Verdana" panose="020B0604030504040204" pitchFamily="34" charset="0"/>
                <a:cs typeface="Verdana" panose="020B0604030504040204" pitchFamily="34" charset="0"/>
              </a:rPr>
              <a:t>Duurzame toegankelijk houden voor eeuwigheid kerntaak voor </a:t>
            </a:r>
            <a:r>
              <a:rPr lang="nl-NL" sz="1600" u="sng" dirty="0">
                <a:ea typeface="Verdana" panose="020B0604030504040204" pitchFamily="34" charset="0"/>
                <a:cs typeface="Verdana" panose="020B0604030504040204" pitchFamily="34" charset="0"/>
              </a:rPr>
              <a:t>archiefdiensten.</a:t>
            </a:r>
            <a:endParaRPr lang="nl-NL" sz="1600" dirty="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l-NL" sz="1600" dirty="0">
                <a:ea typeface="Verdana" panose="020B0604030504040204" pitchFamily="34" charset="0"/>
                <a:cs typeface="Verdana" panose="020B0604030504040204" pitchFamily="34" charset="0"/>
              </a:rPr>
              <a:t>Nieuwe regels in Archiefregeling i.h.b. voor digitaal informatiebeheer.</a:t>
            </a:r>
          </a:p>
          <a:p>
            <a:pPr lvl="1" indent="0">
              <a:buNone/>
            </a:pPr>
            <a:endParaRPr lang="nl-NL" sz="1600" dirty="0">
              <a:ea typeface="Verdana" panose="020B0604030504040204" pitchFamily="34" charset="0"/>
              <a:cs typeface="Verdana" panose="020B0604030504040204" pitchFamily="34" charset="0"/>
            </a:endParaRPr>
          </a:p>
        </p:txBody>
      </p:sp>
      <p:pic>
        <p:nvPicPr>
          <p:cNvPr id="3" name="Afbeelding 2">
            <a:extLst>
              <a:ext uri="{FF2B5EF4-FFF2-40B4-BE49-F238E27FC236}">
                <a16:creationId xmlns:a16="http://schemas.microsoft.com/office/drawing/2014/main" id="{EF5C277B-67BA-4ECF-BB85-C740C7373386}"/>
              </a:ext>
            </a:extLst>
          </p:cNvPr>
          <p:cNvPicPr>
            <a:picLocks noChangeAspect="1"/>
          </p:cNvPicPr>
          <p:nvPr/>
        </p:nvPicPr>
        <p:blipFill>
          <a:blip r:embed="rId3"/>
          <a:stretch>
            <a:fillRect/>
          </a:stretch>
        </p:blipFill>
        <p:spPr>
          <a:xfrm>
            <a:off x="7597814" y="996688"/>
            <a:ext cx="1109568" cy="1109568"/>
          </a:xfrm>
          <a:prstGeom prst="rect">
            <a:avLst/>
          </a:prstGeom>
        </p:spPr>
      </p:pic>
      <p:pic>
        <p:nvPicPr>
          <p:cNvPr id="4" name="Afbeelding 3">
            <a:extLst>
              <a:ext uri="{FF2B5EF4-FFF2-40B4-BE49-F238E27FC236}">
                <a16:creationId xmlns:a16="http://schemas.microsoft.com/office/drawing/2014/main" id="{70898C28-4646-4223-ACE7-11D70E283AEF}"/>
              </a:ext>
            </a:extLst>
          </p:cNvPr>
          <p:cNvPicPr>
            <a:picLocks noChangeAspect="1"/>
          </p:cNvPicPr>
          <p:nvPr/>
        </p:nvPicPr>
        <p:blipFill>
          <a:blip r:embed="rId4"/>
          <a:stretch>
            <a:fillRect/>
          </a:stretch>
        </p:blipFill>
        <p:spPr>
          <a:xfrm>
            <a:off x="8012927" y="1879377"/>
            <a:ext cx="1109568" cy="579170"/>
          </a:xfrm>
          <a:prstGeom prst="rect">
            <a:avLst/>
          </a:prstGeom>
        </p:spPr>
      </p:pic>
    </p:spTree>
    <p:extLst>
      <p:ext uri="{BB962C8B-B14F-4D97-AF65-F5344CB8AC3E}">
        <p14:creationId xmlns:p14="http://schemas.microsoft.com/office/powerpoint/2010/main" val="266568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13</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p:spPr>
        <p:txBody>
          <a:bodyPr/>
          <a:lstStyle/>
          <a:p>
            <a:r>
              <a:rPr lang="nl-NL" altLang="nl-NL" sz="2300" dirty="0">
                <a:solidFill>
                  <a:srgbClr val="0070C0"/>
                </a:solidFill>
                <a:latin typeface="Verdana" panose="020B0604030504040204" pitchFamily="34" charset="0"/>
                <a:ea typeface="Verdana" panose="020B0604030504040204" pitchFamily="34" charset="0"/>
              </a:rPr>
              <a:t>Selectie (1)</a:t>
            </a:r>
          </a:p>
        </p:txBody>
      </p:sp>
      <p:sp>
        <p:nvSpPr>
          <p:cNvPr id="111619" name="Rectangle 3"/>
          <p:cNvSpPr>
            <a:spLocks noGrp="1" noChangeArrowheads="1"/>
          </p:cNvSpPr>
          <p:nvPr>
            <p:ph type="body" idx="4294967295"/>
          </p:nvPr>
        </p:nvSpPr>
        <p:spPr>
          <a:xfrm>
            <a:off x="366714" y="1348979"/>
            <a:ext cx="6951757" cy="3267075"/>
          </a:xfrm>
        </p:spPr>
        <p:txBody>
          <a:bodyPr/>
          <a:lstStyle/>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Selectiebesluiten bevatten bewaartermijnen voor globale </a:t>
            </a:r>
            <a:r>
              <a:rPr lang="nl-NL" sz="1600" u="sng" dirty="0">
                <a:latin typeface="Verdana" panose="020B0604030504040204" pitchFamily="34" charset="0"/>
                <a:ea typeface="Verdana" panose="020B0604030504040204" pitchFamily="34" charset="0"/>
                <a:cs typeface="Verdana" panose="020B0604030504040204" pitchFamily="34" charset="0"/>
              </a:rPr>
              <a:t>categorieën</a:t>
            </a:r>
            <a:r>
              <a:rPr lang="nl-NL" sz="1600" dirty="0">
                <a:latin typeface="Verdana" panose="020B0604030504040204" pitchFamily="34" charset="0"/>
                <a:ea typeface="Verdana" panose="020B0604030504040204" pitchFamily="34" charset="0"/>
                <a:cs typeface="Verdana" panose="020B0604030504040204" pitchFamily="34" charset="0"/>
              </a:rPr>
              <a:t> documenten. </a:t>
            </a:r>
          </a:p>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Tijdelijk te bewaren documenten na verstrijken termijn (verplicht) vernietigen. Blijvend te bewaren documenten naar archiefdienst, na einde overbrengingstermijn. </a:t>
            </a:r>
          </a:p>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Overheidsorganen ontwerpen hun selectiebesluiten i.o.m. archivaris en onafhankelijke deskundige. Minister OCW stelt vast.</a:t>
            </a:r>
          </a:p>
          <a:p>
            <a:pPr marL="438150" lvl="1" indent="-285750">
              <a:buFont typeface="Arial" panose="020B0604020202020204" pitchFamily="34" charset="0"/>
              <a:buChar char="•"/>
            </a:pPr>
            <a:r>
              <a:rPr lang="nl-NL" sz="1600" b="1" i="1" dirty="0">
                <a:latin typeface="Verdana" panose="020B0604030504040204" pitchFamily="34" charset="0"/>
                <a:ea typeface="Verdana" panose="020B0604030504040204" pitchFamily="34" charset="0"/>
                <a:cs typeface="Verdana" panose="020B0604030504040204" pitchFamily="34" charset="0"/>
              </a:rPr>
              <a:t>Geen substantiële wijzigingen in Aw 2021. </a:t>
            </a:r>
          </a:p>
          <a:p>
            <a:pPr marL="438150" lvl="1"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a:extLst>
              <a:ext uri="{FF2B5EF4-FFF2-40B4-BE49-F238E27FC236}">
                <a16:creationId xmlns:a16="http://schemas.microsoft.com/office/drawing/2014/main" id="{11E2C02C-5C1A-4C82-80E3-C8121BEE3A93}"/>
              </a:ext>
            </a:extLst>
          </p:cNvPr>
          <p:cNvPicPr>
            <a:picLocks noChangeAspect="1"/>
          </p:cNvPicPr>
          <p:nvPr/>
        </p:nvPicPr>
        <p:blipFill>
          <a:blip r:embed="rId3"/>
          <a:stretch>
            <a:fillRect/>
          </a:stretch>
        </p:blipFill>
        <p:spPr>
          <a:xfrm>
            <a:off x="7386058" y="925116"/>
            <a:ext cx="1109568" cy="1109568"/>
          </a:xfrm>
          <a:prstGeom prst="rect">
            <a:avLst/>
          </a:prstGeom>
        </p:spPr>
      </p:pic>
      <p:grpSp>
        <p:nvGrpSpPr>
          <p:cNvPr id="7" name="Groep 6">
            <a:extLst>
              <a:ext uri="{FF2B5EF4-FFF2-40B4-BE49-F238E27FC236}">
                <a16:creationId xmlns:a16="http://schemas.microsoft.com/office/drawing/2014/main" id="{B826CC05-1077-4CC6-A865-5211F508B156}"/>
              </a:ext>
            </a:extLst>
          </p:cNvPr>
          <p:cNvGrpSpPr/>
          <p:nvPr/>
        </p:nvGrpSpPr>
        <p:grpSpPr>
          <a:xfrm>
            <a:off x="7662391" y="1952805"/>
            <a:ext cx="1288421" cy="506369"/>
            <a:chOff x="3618249" y="1479584"/>
            <a:chExt cx="1288421" cy="506369"/>
          </a:xfrm>
        </p:grpSpPr>
        <p:sp>
          <p:nvSpPr>
            <p:cNvPr id="8" name="Rechthoek: afgeronde hoeken 7">
              <a:extLst>
                <a:ext uri="{FF2B5EF4-FFF2-40B4-BE49-F238E27FC236}">
                  <a16:creationId xmlns:a16="http://schemas.microsoft.com/office/drawing/2014/main" id="{EC610D71-0641-40A1-94A6-EB6CC09A40F6}"/>
                </a:ext>
              </a:extLst>
            </p:cNvPr>
            <p:cNvSpPr/>
            <p:nvPr/>
          </p:nvSpPr>
          <p:spPr>
            <a:xfrm>
              <a:off x="3618249" y="1479584"/>
              <a:ext cx="1288421" cy="5063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hthoek: afgeronde hoeken 4">
              <a:extLst>
                <a:ext uri="{FF2B5EF4-FFF2-40B4-BE49-F238E27FC236}">
                  <a16:creationId xmlns:a16="http://schemas.microsoft.com/office/drawing/2014/main" id="{3E2E4FD2-C8BD-457F-ADFE-60007B66C517}"/>
                </a:ext>
              </a:extLst>
            </p:cNvPr>
            <p:cNvSpPr txBox="1"/>
            <p:nvPr/>
          </p:nvSpPr>
          <p:spPr>
            <a:xfrm>
              <a:off x="3633080" y="1494415"/>
              <a:ext cx="1258759" cy="47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vernietigen of bewaren </a:t>
              </a:r>
            </a:p>
          </p:txBody>
        </p:sp>
      </p:grpSp>
    </p:spTree>
    <p:extLst>
      <p:ext uri="{BB962C8B-B14F-4D97-AF65-F5344CB8AC3E}">
        <p14:creationId xmlns:p14="http://schemas.microsoft.com/office/powerpoint/2010/main" val="267733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p:spPr>
        <p:txBody>
          <a:bodyPr/>
          <a:lstStyle/>
          <a:p>
            <a:r>
              <a:rPr lang="nl-NL" altLang="nl-NL" sz="2300" dirty="0">
                <a:solidFill>
                  <a:srgbClr val="0070C0"/>
                </a:solidFill>
                <a:latin typeface="Verdana" panose="020B0604030504040204" pitchFamily="34" charset="0"/>
                <a:ea typeface="Verdana" panose="020B0604030504040204" pitchFamily="34" charset="0"/>
              </a:rPr>
              <a:t>Selectie (2) </a:t>
            </a:r>
          </a:p>
        </p:txBody>
      </p:sp>
      <p:sp>
        <p:nvSpPr>
          <p:cNvPr id="111619" name="Rectangle 3"/>
          <p:cNvSpPr>
            <a:spLocks noGrp="1" noChangeArrowheads="1"/>
          </p:cNvSpPr>
          <p:nvPr>
            <p:ph type="body" idx="4294967295"/>
          </p:nvPr>
        </p:nvSpPr>
        <p:spPr>
          <a:xfrm>
            <a:off x="366714" y="1348979"/>
            <a:ext cx="6951757" cy="3267075"/>
          </a:xfrm>
        </p:spPr>
        <p:txBody>
          <a:bodyPr/>
          <a:lstStyle/>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In nieuwe Archiefbesluit: vereenvoudiging procedure en tussentijds actualiseren of afwijken mogelijk maken. </a:t>
            </a:r>
          </a:p>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Groeps- en gezamenlijke selectiebesluiten</a:t>
            </a:r>
          </a:p>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Afwijken</a:t>
            </a:r>
          </a:p>
          <a:p>
            <a:pPr marL="692150" lvl="2"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Incidentele uitzondering vernietiging -&gt; hotspots</a:t>
            </a:r>
          </a:p>
          <a:p>
            <a:pPr marL="692150" lvl="2"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Korter bewaren (bij wettelijk voorschrift/aanwijzing autoriteit)</a:t>
            </a:r>
          </a:p>
          <a:p>
            <a:pPr marL="692150" lvl="2" indent="-285750">
              <a:buFont typeface="Arial" panose="020B0604020202020204" pitchFamily="34" charset="0"/>
              <a:buChar char="•"/>
            </a:pPr>
            <a:r>
              <a:rPr lang="nl-NL" sz="1600" dirty="0">
                <a:effectLst/>
                <a:latin typeface="Verdana" panose="020B0604030504040204" pitchFamily="34" charset="0"/>
                <a:ea typeface="Verdana" panose="020B0604030504040204" pitchFamily="34" charset="0"/>
                <a:cs typeface="Times New Roman" panose="02020603050405020304" pitchFamily="18" charset="0"/>
              </a:rPr>
              <a:t>Langer be</a:t>
            </a:r>
            <a:r>
              <a:rPr lang="nl-NL" sz="1600" dirty="0">
                <a:latin typeface="Verdana" panose="020B0604030504040204" pitchFamily="34" charset="0"/>
                <a:ea typeface="Verdana" panose="020B0604030504040204" pitchFamily="34" charset="0"/>
                <a:cs typeface="Times New Roman" panose="02020603050405020304" pitchFamily="18" charset="0"/>
              </a:rPr>
              <a:t>waren</a:t>
            </a:r>
            <a:endParaRPr lang="nl-NL"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692150" lvl="2" indent="-285750">
              <a:buFont typeface="Arial" panose="020B0604020202020204" pitchFamily="34" charset="0"/>
              <a:buChar char="•"/>
            </a:pPr>
            <a:r>
              <a:rPr lang="nl-NL" sz="1600" dirty="0">
                <a:effectLst/>
                <a:latin typeface="Verdana" panose="020B0604030504040204" pitchFamily="34" charset="0"/>
                <a:ea typeface="Times New Roman" panose="02020603050405020304" pitchFamily="18" charset="0"/>
                <a:cs typeface="Times New Roman" panose="02020603050405020304" pitchFamily="18" charset="0"/>
              </a:rPr>
              <a:t>een andere indeling en omschrijving van categorieën documenten toepassen -&gt; ondergeschikte aanpassing</a:t>
            </a:r>
            <a:endParaRPr lang="nl-NL" sz="1600" dirty="0">
              <a:latin typeface="Verdana" panose="020B0604030504040204" pitchFamily="34" charset="0"/>
              <a:ea typeface="Verdana" panose="020B0604030504040204" pitchFamily="34" charset="0"/>
              <a:cs typeface="Verdana" panose="020B0604030504040204" pitchFamily="34" charset="0"/>
            </a:endParaRPr>
          </a:p>
          <a:p>
            <a:pPr marL="438150" lvl="1"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a:extLst>
              <a:ext uri="{FF2B5EF4-FFF2-40B4-BE49-F238E27FC236}">
                <a16:creationId xmlns:a16="http://schemas.microsoft.com/office/drawing/2014/main" id="{11E2C02C-5C1A-4C82-80E3-C8121BEE3A93}"/>
              </a:ext>
            </a:extLst>
          </p:cNvPr>
          <p:cNvPicPr>
            <a:picLocks noChangeAspect="1"/>
          </p:cNvPicPr>
          <p:nvPr/>
        </p:nvPicPr>
        <p:blipFill>
          <a:blip r:embed="rId3"/>
          <a:stretch>
            <a:fillRect/>
          </a:stretch>
        </p:blipFill>
        <p:spPr>
          <a:xfrm>
            <a:off x="7386058" y="925116"/>
            <a:ext cx="1109568" cy="1109568"/>
          </a:xfrm>
          <a:prstGeom prst="rect">
            <a:avLst/>
          </a:prstGeom>
        </p:spPr>
      </p:pic>
      <p:grpSp>
        <p:nvGrpSpPr>
          <p:cNvPr id="7" name="Groep 6">
            <a:extLst>
              <a:ext uri="{FF2B5EF4-FFF2-40B4-BE49-F238E27FC236}">
                <a16:creationId xmlns:a16="http://schemas.microsoft.com/office/drawing/2014/main" id="{B826CC05-1077-4CC6-A865-5211F508B156}"/>
              </a:ext>
            </a:extLst>
          </p:cNvPr>
          <p:cNvGrpSpPr/>
          <p:nvPr/>
        </p:nvGrpSpPr>
        <p:grpSpPr>
          <a:xfrm>
            <a:off x="7662391" y="1952805"/>
            <a:ext cx="1288421" cy="506369"/>
            <a:chOff x="3618249" y="1479584"/>
            <a:chExt cx="1288421" cy="506369"/>
          </a:xfrm>
        </p:grpSpPr>
        <p:sp>
          <p:nvSpPr>
            <p:cNvPr id="8" name="Rechthoek: afgeronde hoeken 7">
              <a:extLst>
                <a:ext uri="{FF2B5EF4-FFF2-40B4-BE49-F238E27FC236}">
                  <a16:creationId xmlns:a16="http://schemas.microsoft.com/office/drawing/2014/main" id="{EC610D71-0641-40A1-94A6-EB6CC09A40F6}"/>
                </a:ext>
              </a:extLst>
            </p:cNvPr>
            <p:cNvSpPr/>
            <p:nvPr/>
          </p:nvSpPr>
          <p:spPr>
            <a:xfrm>
              <a:off x="3618249" y="1479584"/>
              <a:ext cx="1288421" cy="5063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hthoek: afgeronde hoeken 4">
              <a:extLst>
                <a:ext uri="{FF2B5EF4-FFF2-40B4-BE49-F238E27FC236}">
                  <a16:creationId xmlns:a16="http://schemas.microsoft.com/office/drawing/2014/main" id="{3E2E4FD2-C8BD-457F-ADFE-60007B66C517}"/>
                </a:ext>
              </a:extLst>
            </p:cNvPr>
            <p:cNvSpPr txBox="1"/>
            <p:nvPr/>
          </p:nvSpPr>
          <p:spPr>
            <a:xfrm>
              <a:off x="3633080" y="1494415"/>
              <a:ext cx="1258759" cy="47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vernietigen of bewaren </a:t>
              </a:r>
            </a:p>
          </p:txBody>
        </p:sp>
      </p:grpSp>
    </p:spTree>
    <p:extLst>
      <p:ext uri="{BB962C8B-B14F-4D97-AF65-F5344CB8AC3E}">
        <p14:creationId xmlns:p14="http://schemas.microsoft.com/office/powerpoint/2010/main" val="212680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p:spPr>
        <p:txBody>
          <a:bodyPr/>
          <a:lstStyle/>
          <a:p>
            <a:r>
              <a:rPr lang="nl-NL" altLang="nl-NL" sz="2300" dirty="0">
                <a:solidFill>
                  <a:srgbClr val="0070C0"/>
                </a:solidFill>
                <a:latin typeface="Verdana" panose="020B0604030504040204" pitchFamily="34" charset="0"/>
                <a:ea typeface="Verdana" panose="020B0604030504040204" pitchFamily="34" charset="0"/>
              </a:rPr>
              <a:t>Overbrenging (1)</a:t>
            </a:r>
          </a:p>
        </p:txBody>
      </p:sp>
      <p:pic>
        <p:nvPicPr>
          <p:cNvPr id="3" name="Afbeelding 2">
            <a:extLst>
              <a:ext uri="{FF2B5EF4-FFF2-40B4-BE49-F238E27FC236}">
                <a16:creationId xmlns:a16="http://schemas.microsoft.com/office/drawing/2014/main" id="{1808A804-7E66-489F-B3ED-90CE841893B4}"/>
              </a:ext>
            </a:extLst>
          </p:cNvPr>
          <p:cNvPicPr>
            <a:picLocks noChangeAspect="1"/>
          </p:cNvPicPr>
          <p:nvPr/>
        </p:nvPicPr>
        <p:blipFill>
          <a:blip r:embed="rId3"/>
          <a:stretch>
            <a:fillRect/>
          </a:stretch>
        </p:blipFill>
        <p:spPr>
          <a:xfrm>
            <a:off x="7318471" y="925116"/>
            <a:ext cx="1109568" cy="1109568"/>
          </a:xfrm>
          <a:prstGeom prst="rect">
            <a:avLst/>
          </a:prstGeom>
        </p:spPr>
      </p:pic>
      <p:sp>
        <p:nvSpPr>
          <p:cNvPr id="111619" name="Rectangle 3"/>
          <p:cNvSpPr>
            <a:spLocks noGrp="1" noChangeArrowheads="1"/>
          </p:cNvSpPr>
          <p:nvPr>
            <p:ph type="body" idx="4294967295"/>
          </p:nvPr>
        </p:nvSpPr>
        <p:spPr>
          <a:xfrm>
            <a:off x="366714" y="1348979"/>
            <a:ext cx="6951757" cy="3267075"/>
          </a:xfrm>
        </p:spPr>
        <p:txBody>
          <a:bodyPr/>
          <a:lstStyle/>
          <a:p>
            <a:pPr lvl="1" indent="0">
              <a:buNone/>
            </a:pPr>
            <a:r>
              <a:rPr lang="nl-NL" sz="1600" b="1" i="1" dirty="0">
                <a:latin typeface="Verdana" panose="020B0604030504040204" pitchFamily="34" charset="0"/>
                <a:ea typeface="Verdana" panose="020B0604030504040204" pitchFamily="34" charset="0"/>
                <a:cs typeface="Verdana" panose="020B0604030504040204" pitchFamily="34" charset="0"/>
              </a:rPr>
              <a:t>Aw 2021 verkort de overbrengingstermijn, na 10 i.p.v. 20 jaar. </a:t>
            </a:r>
          </a:p>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Hefboom beheer en transparantie </a:t>
            </a:r>
          </a:p>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Geldt voor documenten gecreëerd na inwerkingtreding </a:t>
            </a:r>
            <a:r>
              <a:rPr lang="nl-NL" sz="1600" dirty="0" err="1">
                <a:latin typeface="Verdana" panose="020B0604030504040204" pitchFamily="34" charset="0"/>
                <a:ea typeface="Verdana" panose="020B0604030504040204" pitchFamily="34" charset="0"/>
                <a:cs typeface="Verdana" panose="020B0604030504040204" pitchFamily="34" charset="0"/>
              </a:rPr>
              <a:t>Aw</a:t>
            </a:r>
            <a:r>
              <a:rPr lang="nl-NL" sz="1600" dirty="0">
                <a:latin typeface="Verdana" panose="020B0604030504040204" pitchFamily="34" charset="0"/>
                <a:ea typeface="Verdana" panose="020B0604030504040204" pitchFamily="34" charset="0"/>
                <a:cs typeface="Verdana" panose="020B0604030504040204" pitchFamily="34" charset="0"/>
              </a:rPr>
              <a:t> 2021. </a:t>
            </a:r>
          </a:p>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Opschorting is mogelijk voor 10 jaar</a:t>
            </a:r>
          </a:p>
          <a:p>
            <a:pPr marL="438150" lvl="1"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a:p>
            <a:pPr marL="919163" lvl="3" indent="-285750">
              <a:buFont typeface="Wingdings" panose="05000000000000000000" pitchFamily="2" charset="2"/>
              <a:buChar char="ü"/>
            </a:pPr>
            <a:endParaRPr lang="nl-NL" sz="1600" dirty="0">
              <a:latin typeface="Verdana" panose="020B0604030504040204" pitchFamily="34" charset="0"/>
              <a:ea typeface="Verdana" panose="020B0604030504040204" pitchFamily="34" charset="0"/>
            </a:endParaRPr>
          </a:p>
          <a:p>
            <a:pPr marL="692150" lvl="2"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a:p>
            <a:pPr marL="438150" lvl="1"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438150" lvl="1"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Afbeelding 6">
            <a:extLst>
              <a:ext uri="{FF2B5EF4-FFF2-40B4-BE49-F238E27FC236}">
                <a16:creationId xmlns:a16="http://schemas.microsoft.com/office/drawing/2014/main" id="{071606DA-2CC0-41A6-8777-0C5141004AA9}"/>
              </a:ext>
            </a:extLst>
          </p:cNvPr>
          <p:cNvPicPr>
            <a:picLocks noChangeAspect="1"/>
          </p:cNvPicPr>
          <p:nvPr/>
        </p:nvPicPr>
        <p:blipFill>
          <a:blip r:embed="rId4"/>
          <a:stretch>
            <a:fillRect/>
          </a:stretch>
        </p:blipFill>
        <p:spPr>
          <a:xfrm>
            <a:off x="7556508" y="1902311"/>
            <a:ext cx="1438781" cy="512108"/>
          </a:xfrm>
          <a:prstGeom prst="rect">
            <a:avLst/>
          </a:prstGeom>
        </p:spPr>
      </p:pic>
    </p:spTree>
    <p:extLst>
      <p:ext uri="{BB962C8B-B14F-4D97-AF65-F5344CB8AC3E}">
        <p14:creationId xmlns:p14="http://schemas.microsoft.com/office/powerpoint/2010/main" val="65081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p:spPr>
        <p:txBody>
          <a:bodyPr/>
          <a:lstStyle/>
          <a:p>
            <a:r>
              <a:rPr lang="nl-NL" altLang="nl-NL" sz="2300" dirty="0">
                <a:solidFill>
                  <a:srgbClr val="0070C0"/>
                </a:solidFill>
                <a:latin typeface="Verdana" panose="020B0604030504040204" pitchFamily="34" charset="0"/>
                <a:ea typeface="Verdana" panose="020B0604030504040204" pitchFamily="34" charset="0"/>
              </a:rPr>
              <a:t>Overbrenging (2)</a:t>
            </a:r>
          </a:p>
        </p:txBody>
      </p:sp>
      <p:pic>
        <p:nvPicPr>
          <p:cNvPr id="3" name="Afbeelding 2">
            <a:extLst>
              <a:ext uri="{FF2B5EF4-FFF2-40B4-BE49-F238E27FC236}">
                <a16:creationId xmlns:a16="http://schemas.microsoft.com/office/drawing/2014/main" id="{1808A804-7E66-489F-B3ED-90CE841893B4}"/>
              </a:ext>
            </a:extLst>
          </p:cNvPr>
          <p:cNvPicPr>
            <a:picLocks noChangeAspect="1"/>
          </p:cNvPicPr>
          <p:nvPr/>
        </p:nvPicPr>
        <p:blipFill>
          <a:blip r:embed="rId3"/>
          <a:stretch>
            <a:fillRect/>
          </a:stretch>
        </p:blipFill>
        <p:spPr>
          <a:xfrm>
            <a:off x="7318471" y="925116"/>
            <a:ext cx="1109568" cy="1109568"/>
          </a:xfrm>
          <a:prstGeom prst="rect">
            <a:avLst/>
          </a:prstGeom>
        </p:spPr>
      </p:pic>
      <p:sp>
        <p:nvSpPr>
          <p:cNvPr id="111619" name="Rectangle 3"/>
          <p:cNvSpPr>
            <a:spLocks noGrp="1" noChangeArrowheads="1"/>
          </p:cNvSpPr>
          <p:nvPr>
            <p:ph type="body" idx="4294967295"/>
          </p:nvPr>
        </p:nvSpPr>
        <p:spPr>
          <a:xfrm>
            <a:off x="366714" y="1348979"/>
            <a:ext cx="6951757" cy="3267075"/>
          </a:xfrm>
        </p:spPr>
        <p:txBody>
          <a:bodyPr/>
          <a:lstStyle/>
          <a:p>
            <a:pPr lvl="1" indent="0">
              <a:buNone/>
            </a:pPr>
            <a:r>
              <a:rPr lang="nl-NL" sz="1600" b="1" i="1" dirty="0">
                <a:latin typeface="Verdana" panose="020B0604030504040204" pitchFamily="34" charset="0"/>
                <a:ea typeface="Verdana" panose="020B0604030504040204" pitchFamily="34" charset="0"/>
              </a:rPr>
              <a:t>Nieuw in Aw 2021</a:t>
            </a:r>
            <a:r>
              <a:rPr lang="nl-NL" sz="1600" dirty="0">
                <a:latin typeface="Verdana" panose="020B0604030504040204" pitchFamily="34" charset="0"/>
                <a:ea typeface="Verdana" panose="020B0604030504040204" pitchFamily="34" charset="0"/>
              </a:rPr>
              <a:t>: </a:t>
            </a:r>
            <a:r>
              <a:rPr lang="nl-NL" sz="1600" b="1" i="1" dirty="0">
                <a:latin typeface="Verdana" panose="020B0604030504040204" pitchFamily="34" charset="0"/>
                <a:ea typeface="Verdana" panose="020B0604030504040204" pitchFamily="34" charset="0"/>
              </a:rPr>
              <a:t>ontheffing van overbrenging mogelijk.</a:t>
            </a:r>
          </a:p>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T.b.v. grote databestanden die continu worden bijgewerkt voor meerdere (wettelijke) taken.</a:t>
            </a:r>
          </a:p>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Ontheffing te verlenen door MOCW of GS</a:t>
            </a:r>
          </a:p>
          <a:p>
            <a:pPr marL="438150" lvl="1"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Nadere regels in nieuwe Archiefbesluit:</a:t>
            </a:r>
          </a:p>
          <a:p>
            <a:pPr marL="692150" lvl="2"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Advies van archivaris</a:t>
            </a:r>
          </a:p>
          <a:p>
            <a:pPr marL="692150" lvl="2"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Gratis openbaar en beschikbaar, tenzij anders </a:t>
            </a:r>
            <a:r>
              <a:rPr lang="nl-NL" sz="1600" i="1" dirty="0">
                <a:latin typeface="Verdana" panose="020B0604030504040204" pitchFamily="34" charset="0"/>
                <a:ea typeface="Verdana" panose="020B0604030504040204" pitchFamily="34" charset="0"/>
              </a:rPr>
              <a:t>wettelijk</a:t>
            </a:r>
            <a:r>
              <a:rPr lang="nl-NL" sz="1600" dirty="0">
                <a:latin typeface="Verdana" panose="020B0604030504040204" pitchFamily="34" charset="0"/>
                <a:ea typeface="Verdana" panose="020B0604030504040204" pitchFamily="34" charset="0"/>
              </a:rPr>
              <a:t> is bepaald.</a:t>
            </a:r>
          </a:p>
          <a:p>
            <a:pPr marL="692150" lvl="2"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Voorziening &amp; ondersteuning bij raadpleging of informatieverzoek, zowel fysiek als digitaal.</a:t>
            </a:r>
          </a:p>
          <a:p>
            <a:pPr marL="692150" lvl="2"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a:p>
            <a:pPr lvl="3" indent="0">
              <a:buNone/>
            </a:pPr>
            <a:endParaRPr lang="nl-NL" sz="1600" dirty="0">
              <a:latin typeface="Verdana" panose="020B0604030504040204" pitchFamily="34" charset="0"/>
              <a:ea typeface="Verdana" panose="020B0604030504040204" pitchFamily="34" charset="0"/>
            </a:endParaRPr>
          </a:p>
          <a:p>
            <a:pPr marL="692150" lvl="2"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a:p>
            <a:pPr marL="438150" lvl="1"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cs typeface="Verdana" panose="020B0604030504040204" pitchFamily="34" charset="0"/>
            </a:endParaRPr>
          </a:p>
          <a:p>
            <a:pPr marL="438150" lvl="1"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Afbeelding 6">
            <a:extLst>
              <a:ext uri="{FF2B5EF4-FFF2-40B4-BE49-F238E27FC236}">
                <a16:creationId xmlns:a16="http://schemas.microsoft.com/office/drawing/2014/main" id="{071606DA-2CC0-41A6-8777-0C5141004AA9}"/>
              </a:ext>
            </a:extLst>
          </p:cNvPr>
          <p:cNvPicPr>
            <a:picLocks noChangeAspect="1"/>
          </p:cNvPicPr>
          <p:nvPr/>
        </p:nvPicPr>
        <p:blipFill>
          <a:blip r:embed="rId4"/>
          <a:stretch>
            <a:fillRect/>
          </a:stretch>
        </p:blipFill>
        <p:spPr>
          <a:xfrm>
            <a:off x="7556508" y="1902311"/>
            <a:ext cx="1438781" cy="512108"/>
          </a:xfrm>
          <a:prstGeom prst="rect">
            <a:avLst/>
          </a:prstGeom>
        </p:spPr>
      </p:pic>
    </p:spTree>
    <p:extLst>
      <p:ext uri="{BB962C8B-B14F-4D97-AF65-F5344CB8AC3E}">
        <p14:creationId xmlns:p14="http://schemas.microsoft.com/office/powerpoint/2010/main" val="128019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bg1"/>
                </a:solidFill>
                <a:latin typeface="Verdana" panose="020B0604030504040204" pitchFamily="34" charset="0"/>
                <a:ea typeface="Verdana" panose="020B0604030504040204" pitchFamily="34" charset="0"/>
                <a:cs typeface="Arial" panose="020B0604020202020204" pitchFamily="34" charset="0"/>
              </a:rPr>
              <a:t>Vragen </a:t>
            </a:r>
          </a:p>
        </p:txBody>
      </p:sp>
      <p:sp>
        <p:nvSpPr>
          <p:cNvPr id="6" name="Tijdelijke aanduiding voor inhoud 5"/>
          <p:cNvSpPr>
            <a:spLocks noGrp="1"/>
          </p:cNvSpPr>
          <p:nvPr>
            <p:ph idx="1"/>
          </p:nvPr>
        </p:nvSpPr>
        <p:spPr>
          <a:xfrm>
            <a:off x="4958843" y="2656522"/>
            <a:ext cx="3598863" cy="1957388"/>
          </a:xfrm>
        </p:spPr>
        <p:txBody>
          <a:bodyPr/>
          <a:lstStyle/>
          <a:p>
            <a:endParaRPr lang="nl-NL" dirty="0"/>
          </a:p>
        </p:txBody>
      </p:sp>
      <p:pic>
        <p:nvPicPr>
          <p:cNvPr id="7" name="Afbeelding 6"/>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4572000" cy="5143500"/>
          </a:xfrm>
          <a:prstGeom prst="rect">
            <a:avLst/>
          </a:prstGeom>
        </p:spPr>
      </p:pic>
    </p:spTree>
    <p:extLst>
      <p:ext uri="{BB962C8B-B14F-4D97-AF65-F5344CB8AC3E}">
        <p14:creationId xmlns:p14="http://schemas.microsoft.com/office/powerpoint/2010/main" val="305718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p:spPr>
        <p:txBody>
          <a:bodyPr/>
          <a:lstStyle/>
          <a:p>
            <a:r>
              <a:rPr lang="nl-NL" altLang="nl-NL" dirty="0">
                <a:solidFill>
                  <a:srgbClr val="0070C0"/>
                </a:solidFill>
                <a:latin typeface="Verdana" panose="020B0604030504040204" pitchFamily="34" charset="0"/>
                <a:ea typeface="Verdana" panose="020B0604030504040204" pitchFamily="34" charset="0"/>
              </a:rPr>
              <a:t>Toezicht (1): centrale overheid</a:t>
            </a:r>
          </a:p>
        </p:txBody>
      </p:sp>
      <p:sp>
        <p:nvSpPr>
          <p:cNvPr id="111619" name="Rectangle 3"/>
          <p:cNvSpPr>
            <a:spLocks noGrp="1" noChangeArrowheads="1"/>
          </p:cNvSpPr>
          <p:nvPr>
            <p:ph type="body" idx="4294967295"/>
          </p:nvPr>
        </p:nvSpPr>
        <p:spPr>
          <a:xfrm>
            <a:off x="366715" y="1348979"/>
            <a:ext cx="3523556" cy="3267075"/>
          </a:xfrm>
        </p:spPr>
        <p:txBody>
          <a:bodyPr/>
          <a:lstStyle/>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rPr>
              <a:t>Inspectie Overheidsinformatie en Erfgoed houdt toezicht op overheidsorganen van de centrale overheid.</a:t>
            </a:r>
            <a:endParaRPr lang="nl-NL" sz="1600" dirty="0"/>
          </a:p>
          <a:p>
            <a:endParaRPr lang="nl-NL"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p:txBody>
      </p:sp>
      <p:sp>
        <p:nvSpPr>
          <p:cNvPr id="2" name="Rechthoek: afgeronde hoeken 1">
            <a:extLst>
              <a:ext uri="{FF2B5EF4-FFF2-40B4-BE49-F238E27FC236}">
                <a16:creationId xmlns:a16="http://schemas.microsoft.com/office/drawing/2014/main" id="{60687CFD-33B0-4AB6-8949-311A9D17D165}"/>
              </a:ext>
            </a:extLst>
          </p:cNvPr>
          <p:cNvSpPr/>
          <p:nvPr/>
        </p:nvSpPr>
        <p:spPr>
          <a:xfrm>
            <a:off x="4371434" y="1423595"/>
            <a:ext cx="4500192" cy="3104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Centrale overheid</a:t>
            </a:r>
          </a:p>
          <a:p>
            <a:endParaRPr lang="nl-NL" dirty="0"/>
          </a:p>
          <a:p>
            <a:endParaRPr lang="nl-NL" dirty="0"/>
          </a:p>
          <a:p>
            <a:endParaRPr lang="nl-NL" dirty="0"/>
          </a:p>
          <a:p>
            <a:endParaRPr lang="nl-NL" dirty="0"/>
          </a:p>
          <a:p>
            <a:endParaRPr lang="nl-NL" dirty="0"/>
          </a:p>
        </p:txBody>
      </p:sp>
      <p:sp>
        <p:nvSpPr>
          <p:cNvPr id="3" name="Rechthoek: afgeronde hoeken 2">
            <a:extLst>
              <a:ext uri="{FF2B5EF4-FFF2-40B4-BE49-F238E27FC236}">
                <a16:creationId xmlns:a16="http://schemas.microsoft.com/office/drawing/2014/main" id="{99198195-405A-469C-BD89-F51051E92A03}"/>
              </a:ext>
            </a:extLst>
          </p:cNvPr>
          <p:cNvSpPr/>
          <p:nvPr/>
        </p:nvSpPr>
        <p:spPr>
          <a:xfrm>
            <a:off x="4572000" y="2823307"/>
            <a:ext cx="1618034" cy="544749"/>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Inspectie overheidsinformatie en erfgoed</a:t>
            </a:r>
          </a:p>
        </p:txBody>
      </p:sp>
      <p:sp>
        <p:nvSpPr>
          <p:cNvPr id="4" name="Rechthoek: afgeronde hoeken 3">
            <a:extLst>
              <a:ext uri="{FF2B5EF4-FFF2-40B4-BE49-F238E27FC236}">
                <a16:creationId xmlns:a16="http://schemas.microsoft.com/office/drawing/2014/main" id="{41735B3B-CF78-4450-BF95-2662D3F50C22}"/>
              </a:ext>
            </a:extLst>
          </p:cNvPr>
          <p:cNvSpPr/>
          <p:nvPr/>
        </p:nvSpPr>
        <p:spPr>
          <a:xfrm>
            <a:off x="7005181" y="2241035"/>
            <a:ext cx="1078572" cy="370158"/>
          </a:xfrm>
          <a:prstGeom prst="round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1000" dirty="0">
                <a:solidFill>
                  <a:schemeClr val="tx1"/>
                </a:solidFill>
              </a:rPr>
              <a:t>Ministeries</a:t>
            </a:r>
          </a:p>
        </p:txBody>
      </p:sp>
      <p:sp>
        <p:nvSpPr>
          <p:cNvPr id="7" name="Rechthoek: afgeronde hoeken 6">
            <a:extLst>
              <a:ext uri="{FF2B5EF4-FFF2-40B4-BE49-F238E27FC236}">
                <a16:creationId xmlns:a16="http://schemas.microsoft.com/office/drawing/2014/main" id="{E72D8016-4763-411A-A8F3-121B0A28480E}"/>
              </a:ext>
            </a:extLst>
          </p:cNvPr>
          <p:cNvSpPr/>
          <p:nvPr/>
        </p:nvSpPr>
        <p:spPr>
          <a:xfrm>
            <a:off x="7005181" y="2902875"/>
            <a:ext cx="713362" cy="385611"/>
          </a:xfrm>
          <a:prstGeom prst="round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1000" dirty="0">
                <a:solidFill>
                  <a:schemeClr val="tx1"/>
                </a:solidFill>
              </a:rPr>
              <a:t>ZBO’s</a:t>
            </a:r>
          </a:p>
        </p:txBody>
      </p:sp>
      <p:sp>
        <p:nvSpPr>
          <p:cNvPr id="10" name="Rechthoek: afgeronde hoeken 9">
            <a:extLst>
              <a:ext uri="{FF2B5EF4-FFF2-40B4-BE49-F238E27FC236}">
                <a16:creationId xmlns:a16="http://schemas.microsoft.com/office/drawing/2014/main" id="{BBEE45A9-159F-4B72-B22A-8DBEE76D8737}"/>
              </a:ext>
            </a:extLst>
          </p:cNvPr>
          <p:cNvSpPr/>
          <p:nvPr/>
        </p:nvSpPr>
        <p:spPr>
          <a:xfrm>
            <a:off x="7005181" y="3521009"/>
            <a:ext cx="1737689" cy="612934"/>
          </a:xfrm>
          <a:prstGeom prst="round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kumimoji="0" lang="nl-NL" sz="1000" b="0" i="0" u="none" strike="noStrike" cap="none" spc="0" normalizeH="0" baseline="0" noProof="0" dirty="0">
                <a:ln>
                  <a:noFill/>
                </a:ln>
                <a:solidFill>
                  <a:prstClr val="black"/>
                </a:solidFill>
                <a:effectLst/>
                <a:uLnTx/>
                <a:uFillTx/>
                <a:ea typeface="+mn-ea"/>
                <a:cs typeface="+mn-cs"/>
              </a:rPr>
              <a:t>Hoge Colleges van Staat, rechtbanken, notarissen, etc.</a:t>
            </a:r>
            <a:endParaRPr lang="nl-NL" sz="1000" dirty="0"/>
          </a:p>
        </p:txBody>
      </p:sp>
      <p:cxnSp>
        <p:nvCxnSpPr>
          <p:cNvPr id="12" name="Rechte verbindingslijn met pijl 11">
            <a:extLst>
              <a:ext uri="{FF2B5EF4-FFF2-40B4-BE49-F238E27FC236}">
                <a16:creationId xmlns:a16="http://schemas.microsoft.com/office/drawing/2014/main" id="{0A51CE8A-16AC-461B-ABB9-90FD1D84C7E5}"/>
              </a:ext>
            </a:extLst>
          </p:cNvPr>
          <p:cNvCxnSpPr>
            <a:endCxn id="7" idx="1"/>
          </p:cNvCxnSpPr>
          <p:nvPr/>
        </p:nvCxnSpPr>
        <p:spPr>
          <a:xfrm>
            <a:off x="6190034" y="3095681"/>
            <a:ext cx="8151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C86CD5CD-BAB4-43FA-A611-F15610FAE229}"/>
              </a:ext>
            </a:extLst>
          </p:cNvPr>
          <p:cNvCxnSpPr/>
          <p:nvPr/>
        </p:nvCxnSpPr>
        <p:spPr>
          <a:xfrm>
            <a:off x="6524017" y="2426114"/>
            <a:ext cx="0" cy="1401362"/>
          </a:xfrm>
          <a:prstGeom prst="line">
            <a:avLst/>
          </a:prstGeom>
        </p:spPr>
        <p:style>
          <a:lnRef idx="1">
            <a:schemeClr val="dk1"/>
          </a:lnRef>
          <a:fillRef idx="0">
            <a:schemeClr val="dk1"/>
          </a:fillRef>
          <a:effectRef idx="0">
            <a:schemeClr val="dk1"/>
          </a:effectRef>
          <a:fontRef idx="minor">
            <a:schemeClr val="tx1"/>
          </a:fontRef>
        </p:style>
      </p:cxnSp>
      <p:cxnSp>
        <p:nvCxnSpPr>
          <p:cNvPr id="16" name="Rechte verbindingslijn met pijl 15">
            <a:extLst>
              <a:ext uri="{FF2B5EF4-FFF2-40B4-BE49-F238E27FC236}">
                <a16:creationId xmlns:a16="http://schemas.microsoft.com/office/drawing/2014/main" id="{696879D9-7EAF-488B-924F-BE6D08B75A0A}"/>
              </a:ext>
            </a:extLst>
          </p:cNvPr>
          <p:cNvCxnSpPr>
            <a:cxnSpLocks/>
            <a:endCxn id="4" idx="1"/>
          </p:cNvCxnSpPr>
          <p:nvPr/>
        </p:nvCxnSpPr>
        <p:spPr>
          <a:xfrm>
            <a:off x="6524017" y="2426114"/>
            <a:ext cx="4811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Rechte verbindingslijn met pijl 18">
            <a:extLst>
              <a:ext uri="{FF2B5EF4-FFF2-40B4-BE49-F238E27FC236}">
                <a16:creationId xmlns:a16="http://schemas.microsoft.com/office/drawing/2014/main" id="{071E1772-1341-4796-9B13-778A92C9FCE8}"/>
              </a:ext>
            </a:extLst>
          </p:cNvPr>
          <p:cNvCxnSpPr/>
          <p:nvPr/>
        </p:nvCxnSpPr>
        <p:spPr>
          <a:xfrm>
            <a:off x="6524017" y="3827476"/>
            <a:ext cx="4811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6793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p:spPr>
        <p:txBody>
          <a:bodyPr/>
          <a:lstStyle/>
          <a:p>
            <a:r>
              <a:rPr lang="nl-NL" altLang="nl-NL" dirty="0">
                <a:latin typeface="+mn-lt"/>
              </a:rPr>
              <a:t>Advies Raad van State</a:t>
            </a:r>
          </a:p>
        </p:txBody>
      </p:sp>
      <p:sp>
        <p:nvSpPr>
          <p:cNvPr id="111619" name="Rectangle 3"/>
          <p:cNvSpPr>
            <a:spLocks noGrp="1" noChangeArrowheads="1"/>
          </p:cNvSpPr>
          <p:nvPr>
            <p:ph type="body" idx="4294967295"/>
          </p:nvPr>
        </p:nvSpPr>
        <p:spPr>
          <a:xfrm>
            <a:off x="366714" y="1348979"/>
            <a:ext cx="8061325" cy="3267075"/>
          </a:xfrm>
        </p:spPr>
        <p:txBody>
          <a:bodyPr/>
          <a:lstStyle/>
          <a:p>
            <a:pPr lvl="0"/>
            <a:r>
              <a:rPr lang="nl-NL" sz="1600" dirty="0">
                <a:ea typeface="Calibri" panose="020F0502020204030204" pitchFamily="34" charset="0"/>
                <a:cs typeface="Times New Roman" panose="02020603050405020304" pitchFamily="18" charset="0"/>
              </a:rPr>
              <a:t>De RvS benadrukte het belang van goede archivering in de democratische rechtstaat. De vragen en adviezen zijn als volgt beantwoord in het nader rapport:</a:t>
            </a:r>
          </a:p>
          <a:p>
            <a:pPr marL="342900" lvl="0" indent="-342900">
              <a:buFont typeface="Symbol" panose="05050102010706020507" pitchFamily="18" charset="2"/>
              <a:buChar char=""/>
            </a:pPr>
            <a:r>
              <a:rPr lang="nl-NL" sz="1600" i="1" dirty="0">
                <a:ea typeface="Calibri" panose="020F0502020204030204" pitchFamily="34" charset="0"/>
                <a:cs typeface="Times New Roman" panose="02020603050405020304" pitchFamily="18" charset="0"/>
              </a:rPr>
              <a:t>Effectiviteit:</a:t>
            </a:r>
            <a:r>
              <a:rPr lang="nl-NL" sz="1600" dirty="0">
                <a:ea typeface="Calibri" panose="020F0502020204030204" pitchFamily="34" charset="0"/>
                <a:cs typeface="Times New Roman" panose="02020603050405020304" pitchFamily="18" charset="0"/>
              </a:rPr>
              <a:t> Het wetsvoorstel biedt modernere kaders. Daarnaast lopen er programma’s om betere uitvoering te ondersteunen. </a:t>
            </a:r>
          </a:p>
          <a:p>
            <a:pPr marL="342900" lvl="0" indent="-342900">
              <a:buFont typeface="Symbol" panose="05050102010706020507" pitchFamily="18" charset="2"/>
              <a:buChar char=""/>
            </a:pPr>
            <a:r>
              <a:rPr lang="nl-NL" sz="1600" i="1" dirty="0">
                <a:ea typeface="Calibri" panose="020F0502020204030204" pitchFamily="34" charset="0"/>
                <a:cs typeface="Times New Roman" panose="02020603050405020304" pitchFamily="18" charset="0"/>
              </a:rPr>
              <a:t>Samenloop met de </a:t>
            </a:r>
            <a:r>
              <a:rPr lang="nl-NL" sz="1600" i="1" dirty="0" err="1">
                <a:ea typeface="Calibri" panose="020F0502020204030204" pitchFamily="34" charset="0"/>
                <a:cs typeface="Times New Roman" panose="02020603050405020304" pitchFamily="18" charset="0"/>
              </a:rPr>
              <a:t>Woo</a:t>
            </a:r>
            <a:r>
              <a:rPr lang="nl-NL" sz="1600" dirty="0">
                <a:ea typeface="Calibri" panose="020F0502020204030204" pitchFamily="34" charset="0"/>
                <a:cs typeface="Times New Roman" panose="02020603050405020304" pitchFamily="18" charset="0"/>
              </a:rPr>
              <a:t>: de onderlinge relaties zijn toegelicht. Onderlinge verwijzingen waren reeds afgestemd tussen de indieners en OCW. </a:t>
            </a:r>
          </a:p>
          <a:p>
            <a:pPr marL="342900" lvl="0" indent="-342900">
              <a:buFont typeface="Symbol" panose="05050102010706020507" pitchFamily="18" charset="2"/>
              <a:buChar char=""/>
            </a:pPr>
            <a:r>
              <a:rPr lang="nl-NL" sz="1600" i="1" dirty="0">
                <a:ea typeface="Calibri" panose="020F0502020204030204" pitchFamily="34" charset="0"/>
                <a:cs typeface="Times New Roman" panose="02020603050405020304" pitchFamily="18" charset="0"/>
              </a:rPr>
              <a:t>Rol Minister BZK</a:t>
            </a:r>
            <a:r>
              <a:rPr lang="nl-NL" sz="1600" dirty="0">
                <a:ea typeface="Calibri" panose="020F0502020204030204" pitchFamily="34" charset="0"/>
                <a:cs typeface="Times New Roman" panose="02020603050405020304" pitchFamily="18" charset="0"/>
              </a:rPr>
              <a:t>: Er is veel samenwerking tussen OCW en BZK. Het advies om de Minister van BZK het wetsvoorstel te laten </a:t>
            </a:r>
            <a:r>
              <a:rPr lang="nl-NL" sz="1600" dirty="0" err="1">
                <a:ea typeface="Calibri" panose="020F0502020204030204" pitchFamily="34" charset="0"/>
                <a:cs typeface="Times New Roman" panose="02020603050405020304" pitchFamily="18" charset="0"/>
              </a:rPr>
              <a:t>meetekenen</a:t>
            </a:r>
            <a:r>
              <a:rPr lang="nl-NL" sz="1600" dirty="0">
                <a:ea typeface="Calibri" panose="020F0502020204030204" pitchFamily="34" charset="0"/>
                <a:cs typeface="Times New Roman" panose="02020603050405020304" pitchFamily="18" charset="0"/>
              </a:rPr>
              <a:t>, is niet overgenomen omdat de Archiefwet deze minister geen taken en bevoegdheden geeft. </a:t>
            </a:r>
          </a:p>
          <a:p>
            <a:pPr marL="342900" indent="-342900">
              <a:buFont typeface="Symbol" panose="05050102010706020507" pitchFamily="18" charset="2"/>
              <a:buChar char=""/>
            </a:pPr>
            <a:r>
              <a:rPr lang="nl-NL" sz="1600" dirty="0">
                <a:ea typeface="Calibri" panose="020F0502020204030204" pitchFamily="34" charset="0"/>
                <a:cs typeface="Times New Roman" panose="02020603050405020304" pitchFamily="18" charset="0"/>
              </a:rPr>
              <a:t>Enkele </a:t>
            </a:r>
            <a:r>
              <a:rPr lang="nl-NL" sz="1600" i="1" dirty="0">
                <a:ea typeface="Calibri" panose="020F0502020204030204" pitchFamily="34" charset="0"/>
                <a:cs typeface="Times New Roman" panose="02020603050405020304" pitchFamily="18" charset="0"/>
              </a:rPr>
              <a:t>wetsartikelen</a:t>
            </a:r>
            <a:r>
              <a:rPr lang="nl-NL" sz="1600" dirty="0">
                <a:ea typeface="Calibri" panose="020F0502020204030204" pitchFamily="34" charset="0"/>
                <a:cs typeface="Times New Roman" panose="02020603050405020304" pitchFamily="18" charset="0"/>
              </a:rPr>
              <a:t> zijn aangepast, i.h.b. definitie ‘document’, archivering in samenwerkingsverbanden en positie van de (decentrale) archivaris.</a:t>
            </a:r>
          </a:p>
          <a:p>
            <a:pPr marL="342900" lvl="0" indent="-342900">
              <a:buFont typeface="Symbol" panose="05050102010706020507" pitchFamily="18" charset="2"/>
              <a:buChar char=""/>
            </a:pPr>
            <a:endParaRPr lang="nl-NL" sz="16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l-NL" sz="1600" dirty="0"/>
          </a:p>
        </p:txBody>
      </p:sp>
    </p:spTree>
    <p:extLst>
      <p:ext uri="{BB962C8B-B14F-4D97-AF65-F5344CB8AC3E}">
        <p14:creationId xmlns:p14="http://schemas.microsoft.com/office/powerpoint/2010/main" val="421943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1F4A1FA-1609-4FFE-9470-E17CA3ECE08C}"/>
              </a:ext>
            </a:extLst>
          </p:cNvPr>
          <p:cNvSpPr>
            <a:spLocks noGrp="1"/>
          </p:cNvSpPr>
          <p:nvPr>
            <p:ph type="title"/>
          </p:nvPr>
        </p:nvSpPr>
        <p:spPr/>
        <p:txBody>
          <a:bodyPr>
            <a:normAutofit fontScale="90000"/>
          </a:bodyPr>
          <a:lstStyle/>
          <a:p>
            <a:r>
              <a:rPr lang="nl-NL" dirty="0">
                <a:latin typeface="Verdana" panose="020B0604030504040204" pitchFamily="34" charset="0"/>
                <a:ea typeface="Verdana" panose="020B0604030504040204" pitchFamily="34" charset="0"/>
              </a:rPr>
              <a:t>Agenda </a:t>
            </a:r>
          </a:p>
        </p:txBody>
      </p:sp>
      <p:sp>
        <p:nvSpPr>
          <p:cNvPr id="5" name="Tijdelijke aanduiding voor inhoud 4">
            <a:extLst>
              <a:ext uri="{FF2B5EF4-FFF2-40B4-BE49-F238E27FC236}">
                <a16:creationId xmlns:a16="http://schemas.microsoft.com/office/drawing/2014/main" id="{D17D4FF1-2FA6-43B4-8D46-0BF8797E5BC7}"/>
              </a:ext>
            </a:extLst>
          </p:cNvPr>
          <p:cNvSpPr>
            <a:spLocks noGrp="1"/>
          </p:cNvSpPr>
          <p:nvPr>
            <p:ph idx="1"/>
          </p:nvPr>
        </p:nvSpPr>
        <p:spPr/>
        <p:txBody>
          <a:bodyPr/>
          <a:lstStyle/>
          <a:p>
            <a:pPr marL="342900" indent="-342900">
              <a:buAutoNum type="arabicPeriod"/>
            </a:pPr>
            <a:endParaRPr lang="nl-NL" dirty="0">
              <a:latin typeface="Verdana" panose="020B0604030504040204" pitchFamily="34" charset="0"/>
              <a:ea typeface="Verdana" panose="020B0604030504040204" pitchFamily="34" charset="0"/>
            </a:endParaRPr>
          </a:p>
          <a:p>
            <a:pPr marL="342900" indent="-342900">
              <a:buAutoNum type="arabicPeriod"/>
            </a:pPr>
            <a:r>
              <a:rPr lang="nl-NL" dirty="0"/>
              <a:t>Aanleiding &amp; Kern</a:t>
            </a:r>
            <a:r>
              <a:rPr lang="nl-NL" dirty="0">
                <a:latin typeface="Verdana" panose="020B0604030504040204" pitchFamily="34" charset="0"/>
                <a:ea typeface="Verdana" panose="020B0604030504040204" pitchFamily="34" charset="0"/>
              </a:rPr>
              <a:t> Archiefwet 2021</a:t>
            </a:r>
          </a:p>
          <a:p>
            <a:pPr marL="342900" indent="-342900">
              <a:buAutoNum type="arabicPeriod"/>
            </a:pPr>
            <a:r>
              <a:rPr lang="nl-NL" dirty="0">
                <a:latin typeface="Verdana" panose="020B0604030504040204" pitchFamily="34" charset="0"/>
                <a:ea typeface="Verdana" panose="020B0604030504040204" pitchFamily="34" charset="0"/>
              </a:rPr>
              <a:t>Proces &amp; kamerbehandeling</a:t>
            </a:r>
          </a:p>
          <a:p>
            <a:pPr marL="342900" indent="-342900">
              <a:buAutoNum type="arabicPeriod"/>
            </a:pPr>
            <a:r>
              <a:rPr lang="nl-NL" dirty="0"/>
              <a:t>Veranderingen</a:t>
            </a:r>
            <a:r>
              <a:rPr lang="nl-NL" dirty="0">
                <a:latin typeface="Verdana" panose="020B0604030504040204" pitchFamily="34" charset="0"/>
                <a:ea typeface="Verdana" panose="020B0604030504040204" pitchFamily="34" charset="0"/>
              </a:rPr>
              <a:t> nieuwe Archiefwet en u</a:t>
            </a:r>
            <a:r>
              <a:rPr lang="nl-NL" dirty="0"/>
              <a:t>itwerking in Archiefbesluit en Archiefregeling</a:t>
            </a:r>
            <a:endParaRPr lang="nl-NL" dirty="0">
              <a:latin typeface="Verdana" panose="020B0604030504040204" pitchFamily="34" charset="0"/>
              <a:ea typeface="Verdana" panose="020B0604030504040204" pitchFamily="34" charset="0"/>
            </a:endParaRPr>
          </a:p>
          <a:p>
            <a:pPr marL="342900" indent="-342900">
              <a:buAutoNum type="arabicPeriod"/>
            </a:pPr>
            <a:r>
              <a:rPr lang="nl-NL" dirty="0">
                <a:latin typeface="Verdana" panose="020B0604030504040204" pitchFamily="34" charset="0"/>
                <a:ea typeface="Verdana" panose="020B0604030504040204" pitchFamily="34" charset="0"/>
              </a:rPr>
              <a:t>Vragen &amp; discussie</a:t>
            </a:r>
          </a:p>
          <a:p>
            <a:pPr marL="342900" indent="-342900">
              <a:buAutoNum type="arabicPeriod"/>
            </a:pPr>
            <a:endParaRPr lang="nl-NL" dirty="0"/>
          </a:p>
          <a:p>
            <a:pPr marL="342900" indent="-342900">
              <a:buAutoNum type="arabicPeriod"/>
            </a:pPr>
            <a:endParaRPr lang="nl-NL" dirty="0">
              <a:latin typeface="Verdana" panose="020B0604030504040204" pitchFamily="34" charset="0"/>
              <a:ea typeface="Verdana" panose="020B0604030504040204" pitchFamily="34" charset="0"/>
            </a:endParaRPr>
          </a:p>
          <a:p>
            <a:endParaRPr lang="nl-NL"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3740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p:spPr>
        <p:txBody>
          <a:bodyPr/>
          <a:lstStyle/>
          <a:p>
            <a:r>
              <a:rPr lang="nl-NL" altLang="nl-NL" dirty="0">
                <a:latin typeface="+mn-lt"/>
              </a:rPr>
              <a:t>Advies Autoriteit Persoonsgegevens</a:t>
            </a:r>
          </a:p>
        </p:txBody>
      </p:sp>
      <p:sp>
        <p:nvSpPr>
          <p:cNvPr id="111619" name="Rectangle 3"/>
          <p:cNvSpPr>
            <a:spLocks noGrp="1" noChangeArrowheads="1"/>
          </p:cNvSpPr>
          <p:nvPr>
            <p:ph type="body" idx="4294967295"/>
          </p:nvPr>
        </p:nvSpPr>
        <p:spPr>
          <a:xfrm>
            <a:off x="366714" y="1348979"/>
            <a:ext cx="8061325" cy="3267075"/>
          </a:xfrm>
        </p:spPr>
        <p:txBody>
          <a:bodyPr/>
          <a:lstStyle/>
          <a:p>
            <a:pPr marL="285750" indent="-285750">
              <a:buFont typeface="Arial" panose="020B0604020202020204" pitchFamily="34" charset="0"/>
              <a:buChar char="•"/>
            </a:pPr>
            <a:r>
              <a:rPr lang="nl-NL" sz="1600" dirty="0"/>
              <a:t>AP vroeg met name aandacht voor algemene regels t.b.v. gegevensminimalisatie, bijv. door wissen persoonsgegevens voor overbrenging.</a:t>
            </a:r>
          </a:p>
          <a:p>
            <a:pPr marL="285750" indent="-285750">
              <a:buFont typeface="Arial" panose="020B0604020202020204" pitchFamily="34" charset="0"/>
              <a:buChar char="•"/>
            </a:pPr>
            <a:r>
              <a:rPr lang="nl-NL" sz="1600" dirty="0"/>
              <a:t>Echter: persoonsgebonden informatie in archieven heeft bewezen waarde. Zolang betrokkenen leven biedt beperking van de openbaarheid soelaas. Sowieso zijn archiefdiensten gehouden aan de AVG en de UAVG.</a:t>
            </a:r>
          </a:p>
          <a:p>
            <a:r>
              <a:rPr lang="nl-NL" sz="1600" b="1" i="1" dirty="0"/>
              <a:t>De volgende aanpassingen zijn wel doorgevoerd:</a:t>
            </a:r>
          </a:p>
          <a:p>
            <a:pPr marL="285750" indent="-285750">
              <a:buFont typeface="Arial" panose="020B0604020202020204" pitchFamily="34" charset="0"/>
              <a:buChar char="•"/>
            </a:pPr>
            <a:r>
              <a:rPr lang="nl-NL" sz="1600" dirty="0"/>
              <a:t>Aanscherping grond voor beperking openbaarheid van bijzondere persoonsgegevens en gegevens van strafrechtelijke aard.</a:t>
            </a:r>
          </a:p>
          <a:p>
            <a:pPr marL="285750" indent="-285750">
              <a:buFont typeface="Arial" panose="020B0604020202020204" pitchFamily="34" charset="0"/>
              <a:buChar char="•"/>
            </a:pPr>
            <a:r>
              <a:rPr lang="nl-NL" sz="1600" dirty="0"/>
              <a:t>Grondslagen om in het Archiefbesluit regels te stellen die verzekeren dat archiefdiensten bij het geven van toegang voldoen aan de UAVG. </a:t>
            </a:r>
          </a:p>
          <a:p>
            <a:pPr marL="285750" indent="-285750">
              <a:buFont typeface="Arial" panose="020B0604020202020204" pitchFamily="34" charset="0"/>
              <a:buChar char="•"/>
            </a:pPr>
            <a:r>
              <a:rPr lang="nl-NL" sz="1600" dirty="0"/>
              <a:t>In het Ab wordt privacy toegevoegd aan te wegen belangen bij totstandkoming selectiebesluiten, met inbreng van een (interne of externe) privacy-deskundige.</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p:txBody>
      </p:sp>
    </p:spTree>
    <p:extLst>
      <p:ext uri="{BB962C8B-B14F-4D97-AF65-F5344CB8AC3E}">
        <p14:creationId xmlns:p14="http://schemas.microsoft.com/office/powerpoint/2010/main" val="196920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p:spPr>
        <p:txBody>
          <a:bodyPr/>
          <a:lstStyle/>
          <a:p>
            <a:r>
              <a:rPr lang="nl-NL" altLang="nl-NL" dirty="0">
                <a:latin typeface="+mn-lt"/>
              </a:rPr>
              <a:t>Uitvoeringstoetsen Archiefwet 2021</a:t>
            </a:r>
          </a:p>
        </p:txBody>
      </p:sp>
      <p:sp>
        <p:nvSpPr>
          <p:cNvPr id="111619" name="Rectangle 3"/>
          <p:cNvSpPr>
            <a:spLocks noGrp="1" noChangeArrowheads="1"/>
          </p:cNvSpPr>
          <p:nvPr>
            <p:ph type="body" idx="4294967295"/>
          </p:nvPr>
        </p:nvSpPr>
        <p:spPr>
          <a:xfrm>
            <a:off x="366714" y="1348979"/>
            <a:ext cx="8061325" cy="3267075"/>
          </a:xfrm>
        </p:spPr>
        <p:txBody>
          <a:bodyPr/>
          <a:lstStyle/>
          <a:p>
            <a:pPr marL="285750" indent="-285750">
              <a:buFont typeface="Arial" panose="020B0604020202020204" pitchFamily="34" charset="0"/>
              <a:buChar char="•"/>
            </a:pPr>
            <a:r>
              <a:rPr lang="nl-NL" sz="1600" dirty="0"/>
              <a:t>Effecten en opgaves in de uitvoering o.a.:  </a:t>
            </a:r>
          </a:p>
          <a:p>
            <a:pPr marL="692150" lvl="2" indent="-285750">
              <a:buFont typeface="Wingdings" panose="05000000000000000000" pitchFamily="2" charset="2"/>
              <a:buChar char="ü"/>
            </a:pPr>
            <a:r>
              <a:rPr lang="nl-NL" sz="1600" dirty="0"/>
              <a:t>digitale informatiehuishouding op orde (archiefvormers)</a:t>
            </a:r>
          </a:p>
          <a:p>
            <a:pPr marL="692150" lvl="2" indent="-285750">
              <a:buFont typeface="Wingdings" panose="05000000000000000000" pitchFamily="2" charset="2"/>
              <a:buChar char="ü"/>
            </a:pPr>
            <a:r>
              <a:rPr lang="nl-NL" sz="1600" dirty="0"/>
              <a:t>eerder overbrengen (archiefvormers en archiefdiensten)</a:t>
            </a:r>
          </a:p>
          <a:p>
            <a:pPr marL="692150" lvl="2" indent="-285750">
              <a:buFont typeface="Wingdings" panose="05000000000000000000" pitchFamily="2" charset="2"/>
              <a:buChar char="ü"/>
            </a:pPr>
            <a:r>
              <a:rPr lang="nl-NL" sz="1600" dirty="0"/>
              <a:t>e-depots verder ontwikkelen (archiefdiensten)</a:t>
            </a:r>
          </a:p>
          <a:p>
            <a:pPr marL="692150" lvl="2" indent="-285750">
              <a:buFont typeface="Wingdings" panose="05000000000000000000" pitchFamily="2" charset="2"/>
              <a:buChar char="ü"/>
            </a:pPr>
            <a:r>
              <a:rPr lang="nl-NL" sz="1600" dirty="0"/>
              <a:t>meer publieksbelangstelling voor jonger overgebracht archief (archiefdiensten) </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Aparte uitvoerings- en handhaafbaarheidstoetsen voor aangepaste Archiefbesluit en Archiefregeling.</a:t>
            </a:r>
          </a:p>
        </p:txBody>
      </p:sp>
    </p:spTree>
    <p:extLst>
      <p:ext uri="{BB962C8B-B14F-4D97-AF65-F5344CB8AC3E}">
        <p14:creationId xmlns:p14="http://schemas.microsoft.com/office/powerpoint/2010/main" val="55142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pBeeldmerk"/>
          <p:cNvSpPr>
            <a:spLocks noGrp="1" noChangeArrowheads="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22</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111618" name="Rectangle 2"/>
          <p:cNvSpPr>
            <a:spLocks noGrp="1" noChangeArrowheads="1"/>
          </p:cNvSpPr>
          <p:nvPr>
            <p:ph type="title" idx="4294967295"/>
          </p:nvPr>
        </p:nvSpPr>
        <p:spPr>
          <a:xfrm>
            <a:off x="366714" y="925116"/>
            <a:ext cx="8061325" cy="428625"/>
          </a:xfrm>
        </p:spPr>
        <p:txBody>
          <a:bodyPr/>
          <a:lstStyle/>
          <a:p>
            <a:r>
              <a:rPr lang="nl-NL" altLang="nl-NL" dirty="0">
                <a:latin typeface="+mn-lt"/>
              </a:rPr>
              <a:t>BIJLAGE: Tijdelijke openbaarheidsbeperkingen </a:t>
            </a:r>
            <a:r>
              <a:rPr lang="nl-NL" altLang="nl-NL" dirty="0" err="1">
                <a:latin typeface="+mn-lt"/>
              </a:rPr>
              <a:t>Aw</a:t>
            </a:r>
            <a:endParaRPr lang="nl-NL" altLang="nl-NL" dirty="0">
              <a:latin typeface="+mn-lt"/>
            </a:endParaRPr>
          </a:p>
        </p:txBody>
      </p:sp>
      <p:sp>
        <p:nvSpPr>
          <p:cNvPr id="111619" name="Rectangle 3"/>
          <p:cNvSpPr>
            <a:spLocks noGrp="1" noChangeArrowheads="1"/>
          </p:cNvSpPr>
          <p:nvPr>
            <p:ph type="body" idx="4294967295"/>
          </p:nvPr>
        </p:nvSpPr>
        <p:spPr>
          <a:xfrm>
            <a:off x="366714" y="1348979"/>
            <a:ext cx="8061325" cy="3267075"/>
          </a:xfrm>
        </p:spPr>
        <p:txBody>
          <a:bodyPr/>
          <a:lstStyle/>
          <a:p>
            <a:pPr marL="285750" indent="-285750">
              <a:buFont typeface="Arial" panose="020B0604020202020204" pitchFamily="34" charset="0"/>
              <a:buChar char="•"/>
            </a:pPr>
            <a:endParaRPr lang="nl-NL" sz="1600" dirty="0"/>
          </a:p>
        </p:txBody>
      </p:sp>
      <p:graphicFrame>
        <p:nvGraphicFramePr>
          <p:cNvPr id="7" name="Tabel 7">
            <a:extLst>
              <a:ext uri="{FF2B5EF4-FFF2-40B4-BE49-F238E27FC236}">
                <a16:creationId xmlns:a16="http://schemas.microsoft.com/office/drawing/2014/main" id="{34FDCF10-E154-474A-9EEE-DAC595B19C3D}"/>
              </a:ext>
            </a:extLst>
          </p:cNvPr>
          <p:cNvGraphicFramePr>
            <a:graphicFrameLocks noGrp="1"/>
          </p:cNvGraphicFramePr>
          <p:nvPr/>
        </p:nvGraphicFramePr>
        <p:xfrm>
          <a:off x="192505" y="1364755"/>
          <a:ext cx="8807115" cy="3379396"/>
        </p:xfrm>
        <a:graphic>
          <a:graphicData uri="http://schemas.openxmlformats.org/drawingml/2006/table">
            <a:tbl>
              <a:tblPr firstRow="1" bandRow="1">
                <a:tableStyleId>{5C22544A-7EE6-4342-B048-85BDC9FD1C3A}</a:tableStyleId>
              </a:tblPr>
              <a:tblGrid>
                <a:gridCol w="1992430">
                  <a:extLst>
                    <a:ext uri="{9D8B030D-6E8A-4147-A177-3AD203B41FA5}">
                      <a16:colId xmlns:a16="http://schemas.microsoft.com/office/drawing/2014/main" val="3797484967"/>
                    </a:ext>
                  </a:extLst>
                </a:gridCol>
                <a:gridCol w="6051402">
                  <a:extLst>
                    <a:ext uri="{9D8B030D-6E8A-4147-A177-3AD203B41FA5}">
                      <a16:colId xmlns:a16="http://schemas.microsoft.com/office/drawing/2014/main" val="2461539530"/>
                    </a:ext>
                  </a:extLst>
                </a:gridCol>
                <a:gridCol w="763283">
                  <a:extLst>
                    <a:ext uri="{9D8B030D-6E8A-4147-A177-3AD203B41FA5}">
                      <a16:colId xmlns:a16="http://schemas.microsoft.com/office/drawing/2014/main" val="2107065378"/>
                    </a:ext>
                  </a:extLst>
                </a:gridCol>
              </a:tblGrid>
              <a:tr h="316192">
                <a:tc>
                  <a:txBody>
                    <a:bodyPr/>
                    <a:lstStyle/>
                    <a:p>
                      <a:r>
                        <a:rPr lang="nl-NL" sz="1400" b="1" dirty="0"/>
                        <a:t>Archiefwet 1995</a:t>
                      </a:r>
                    </a:p>
                  </a:txBody>
                  <a:tcPr/>
                </a:tc>
                <a:tc>
                  <a:txBody>
                    <a:bodyPr/>
                    <a:lstStyle/>
                    <a:p>
                      <a:r>
                        <a:rPr lang="nl-NL" sz="1400" dirty="0"/>
                        <a:t>Archiefwet 2021</a:t>
                      </a:r>
                    </a:p>
                  </a:txBody>
                  <a:tcPr/>
                </a:tc>
                <a:tc>
                  <a:txBody>
                    <a:bodyPr/>
                    <a:lstStyle/>
                    <a:p>
                      <a:r>
                        <a:rPr lang="nl-NL" sz="1400" dirty="0"/>
                        <a:t>Max</a:t>
                      </a:r>
                    </a:p>
                  </a:txBody>
                  <a:tcPr/>
                </a:tc>
                <a:extLst>
                  <a:ext uri="{0D108BD9-81ED-4DB2-BD59-A6C34878D82A}">
                    <a16:rowId xmlns:a16="http://schemas.microsoft.com/office/drawing/2014/main" val="4077069581"/>
                  </a:ext>
                </a:extLst>
              </a:tr>
              <a:tr h="465986">
                <a:tc>
                  <a:txBody>
                    <a:bodyPr/>
                    <a:lstStyle/>
                    <a:p>
                      <a:r>
                        <a:rPr lang="nl-NL" sz="1200" b="1" dirty="0"/>
                        <a:t>Bescherming persoonlijke levenssfeer</a:t>
                      </a:r>
                      <a:r>
                        <a:rPr lang="nl-NL" sz="1200" b="0" dirty="0"/>
                        <a:t> (75 jaar)</a:t>
                      </a:r>
                    </a:p>
                  </a:txBody>
                  <a:tcPr/>
                </a:tc>
                <a:tc>
                  <a:txBody>
                    <a:bodyPr/>
                    <a:lstStyle/>
                    <a:p>
                      <a:r>
                        <a:rPr lang="nl-NL" sz="1200" dirty="0"/>
                        <a:t>Bijzondere en strafrechtelijke persoonsgegevens, identificatienummers </a:t>
                      </a:r>
                    </a:p>
                    <a:p>
                      <a:r>
                        <a:rPr lang="nl-NL" sz="1200" dirty="0"/>
                        <a:t>Eerbiediging persoonlijke levenssfeer </a:t>
                      </a:r>
                    </a:p>
                  </a:txBody>
                  <a:tcPr/>
                </a:tc>
                <a:tc>
                  <a:txBody>
                    <a:bodyPr/>
                    <a:lstStyle/>
                    <a:p>
                      <a:r>
                        <a:rPr lang="nl-NL" sz="1200" dirty="0"/>
                        <a:t>110 jaar</a:t>
                      </a:r>
                    </a:p>
                  </a:txBody>
                  <a:tcPr/>
                </a:tc>
                <a:extLst>
                  <a:ext uri="{0D108BD9-81ED-4DB2-BD59-A6C34878D82A}">
                    <a16:rowId xmlns:a16="http://schemas.microsoft.com/office/drawing/2014/main" val="2309931980"/>
                  </a:ext>
                </a:extLst>
              </a:tr>
              <a:tr h="652380">
                <a:tc>
                  <a:txBody>
                    <a:bodyPr/>
                    <a:lstStyle/>
                    <a:p>
                      <a:r>
                        <a:rPr lang="nl-NL" sz="1200" b="1" dirty="0"/>
                        <a:t>Belang Staat en Bondgenoten </a:t>
                      </a:r>
                      <a:r>
                        <a:rPr lang="nl-NL" sz="1200" b="0" dirty="0"/>
                        <a:t>(75 jaar)</a:t>
                      </a:r>
                    </a:p>
                  </a:txBody>
                  <a:tcPr/>
                </a:tc>
                <a:tc>
                  <a:txBody>
                    <a:bodyPr/>
                    <a:lstStyle/>
                    <a:p>
                      <a:r>
                        <a:rPr lang="nl-NL" sz="1200" dirty="0"/>
                        <a:t>Eenheid van de Kroon </a:t>
                      </a:r>
                    </a:p>
                    <a:p>
                      <a:r>
                        <a:rPr lang="nl-NL" sz="1200" b="0" dirty="0"/>
                        <a:t>‘Veiligheid van de Staat  </a:t>
                      </a:r>
                    </a:p>
                    <a:p>
                      <a:r>
                        <a:rPr lang="nl-NL" sz="1200" dirty="0"/>
                        <a:t>Betrekkingen NL met andere staten en met internationale organisaties</a:t>
                      </a:r>
                    </a:p>
                  </a:txBody>
                  <a:tcPr/>
                </a:tc>
                <a:tc>
                  <a:txBody>
                    <a:bodyPr/>
                    <a:lstStyle/>
                    <a:p>
                      <a:r>
                        <a:rPr lang="nl-NL" sz="1200" dirty="0"/>
                        <a:t>75 jaar</a:t>
                      </a:r>
                    </a:p>
                  </a:txBody>
                  <a:tcPr/>
                </a:tc>
                <a:extLst>
                  <a:ext uri="{0D108BD9-81ED-4DB2-BD59-A6C34878D82A}">
                    <a16:rowId xmlns:a16="http://schemas.microsoft.com/office/drawing/2014/main" val="1889572040"/>
                  </a:ext>
                </a:extLst>
              </a:tr>
              <a:tr h="1770744">
                <a:tc>
                  <a:txBody>
                    <a:bodyPr/>
                    <a:lstStyle/>
                    <a:p>
                      <a:r>
                        <a:rPr lang="nl-NL" sz="1200" b="1" dirty="0"/>
                        <a:t>Onevenredige bevoordeling of benadeling </a:t>
                      </a:r>
                      <a:r>
                        <a:rPr lang="nl-NL" sz="1200" b="0" dirty="0"/>
                        <a:t>(75 jaar)</a:t>
                      </a:r>
                    </a:p>
                  </a:txBody>
                  <a:tcPr/>
                </a:tc>
                <a:tc>
                  <a:txBody>
                    <a:bodyPr/>
                    <a:lstStyle/>
                    <a:p>
                      <a:r>
                        <a:rPr lang="nl-NL" sz="1200" dirty="0"/>
                        <a:t>Bedrijfs- en fabricagegegevens vertrouwelijk aan de overheid medegedeeld </a:t>
                      </a:r>
                      <a:r>
                        <a:rPr lang="nl-NL" sz="1200" b="0" i="1" strike="sngStrike" dirty="0">
                          <a:highlight>
                            <a:srgbClr val="FFFF00"/>
                          </a:highlight>
                        </a:rPr>
                        <a:t> </a:t>
                      </a:r>
                    </a:p>
                    <a:p>
                      <a:r>
                        <a:rPr lang="nl-NL" sz="1200" b="0" dirty="0"/>
                        <a:t>Andere concurrentiegevoelige bedrijfs- en fabricagegegevens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Economische of financiële belangen Staat of andere publiekrechtelijke lichamen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Opsporing en vervolging van strafbare feiten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Inspectie, controle en toezicht door bestuursorganen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dk1"/>
                          </a:solidFill>
                          <a:effectLst/>
                          <a:latin typeface="+mn-lt"/>
                          <a:ea typeface="+mn-ea"/>
                          <a:cs typeface="+mn-cs"/>
                        </a:rPr>
                        <a:t>Bescherming van het milieu waarop deze informatie betrekking heeft</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dk1"/>
                          </a:solidFill>
                          <a:effectLst/>
                          <a:latin typeface="+mn-lt"/>
                          <a:ea typeface="+mn-ea"/>
                          <a:cs typeface="+mn-cs"/>
                        </a:rPr>
                        <a:t>Beveiliging van personen en bedrijven en het voorkomen van sabotage</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dk1"/>
                          </a:solidFill>
                          <a:effectLst/>
                          <a:latin typeface="+mn-lt"/>
                          <a:ea typeface="+mn-ea"/>
                          <a:cs typeface="+mn-cs"/>
                        </a:rPr>
                        <a:t>Goed functioneren Staat, andere publiekrechtelijke lichamen of bestuursorganen</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Het voorkomen van onevenredige bevoordeling of benadeling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20 jaar</a:t>
                      </a:r>
                    </a:p>
                  </a:txBody>
                  <a:tcPr/>
                </a:tc>
                <a:extLst>
                  <a:ext uri="{0D108BD9-81ED-4DB2-BD59-A6C34878D82A}">
                    <a16:rowId xmlns:a16="http://schemas.microsoft.com/office/drawing/2014/main" val="3146842034"/>
                  </a:ext>
                </a:extLst>
              </a:tr>
            </a:tbl>
          </a:graphicData>
        </a:graphic>
      </p:graphicFrame>
    </p:spTree>
    <p:extLst>
      <p:ext uri="{BB962C8B-B14F-4D97-AF65-F5344CB8AC3E}">
        <p14:creationId xmlns:p14="http://schemas.microsoft.com/office/powerpoint/2010/main" val="344660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bg1"/>
                </a:solidFill>
                <a:latin typeface="Verdana" panose="020B0604030504040204" pitchFamily="34" charset="0"/>
                <a:ea typeface="Verdana" panose="020B0604030504040204" pitchFamily="34" charset="0"/>
                <a:cs typeface="Arial" panose="020B0604020202020204" pitchFamily="34" charset="0"/>
              </a:rPr>
              <a:t>Kern Archiefwet</a:t>
            </a:r>
          </a:p>
        </p:txBody>
      </p:sp>
      <p:sp>
        <p:nvSpPr>
          <p:cNvPr id="6" name="Tijdelijke aanduiding voor inhoud 5"/>
          <p:cNvSpPr>
            <a:spLocks noGrp="1"/>
          </p:cNvSpPr>
          <p:nvPr>
            <p:ph idx="1"/>
          </p:nvPr>
        </p:nvSpPr>
        <p:spPr>
          <a:xfrm>
            <a:off x="4958843" y="2656522"/>
            <a:ext cx="3598863" cy="1957388"/>
          </a:xfrm>
        </p:spPr>
        <p:txBody>
          <a:bodyPr/>
          <a:lstStyle/>
          <a:p>
            <a:endParaRPr lang="nl-NL" dirty="0"/>
          </a:p>
        </p:txBody>
      </p:sp>
      <p:pic>
        <p:nvPicPr>
          <p:cNvPr id="7" name="Afbeelding 6"/>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4572000" cy="5143500"/>
          </a:xfrm>
          <a:prstGeom prst="rect">
            <a:avLst/>
          </a:prstGeom>
        </p:spPr>
      </p:pic>
    </p:spTree>
    <p:extLst>
      <p:ext uri="{BB962C8B-B14F-4D97-AF65-F5344CB8AC3E}">
        <p14:creationId xmlns:p14="http://schemas.microsoft.com/office/powerpoint/2010/main" val="209821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FBD8F-C21E-4932-90A4-4CAC20680488}"/>
              </a:ext>
            </a:extLst>
          </p:cNvPr>
          <p:cNvSpPr>
            <a:spLocks noGrp="1"/>
          </p:cNvSpPr>
          <p:nvPr>
            <p:ph type="title"/>
          </p:nvPr>
        </p:nvSpPr>
        <p:spPr/>
        <p:txBody>
          <a:bodyPr>
            <a:normAutofit fontScale="90000"/>
          </a:bodyPr>
          <a:lstStyle/>
          <a:p>
            <a:r>
              <a:rPr lang="nl-NL" altLang="nl-NL" spc="0" dirty="0">
                <a:solidFill>
                  <a:srgbClr val="0070C0"/>
                </a:solidFill>
                <a:latin typeface="Verdana" panose="020B0604030504040204" pitchFamily="34" charset="0"/>
                <a:ea typeface="Verdana" panose="020B0604030504040204" pitchFamily="34" charset="0"/>
                <a:cs typeface="+mj-cs"/>
              </a:rPr>
              <a:t>Modernisering archiefwetgeving</a:t>
            </a:r>
            <a:endParaRPr lang="nl-NL" dirty="0">
              <a:solidFill>
                <a:srgbClr val="0070C0"/>
              </a:solidFill>
              <a:latin typeface="Verdana" panose="020B0604030504040204" pitchFamily="34" charset="0"/>
              <a:ea typeface="Verdana" panose="020B0604030504040204" pitchFamily="34" charset="0"/>
            </a:endParaRPr>
          </a:p>
        </p:txBody>
      </p:sp>
      <p:sp>
        <p:nvSpPr>
          <p:cNvPr id="3" name="Tijdelijke aanduiding voor inhoud 2">
            <a:extLst>
              <a:ext uri="{FF2B5EF4-FFF2-40B4-BE49-F238E27FC236}">
                <a16:creationId xmlns:a16="http://schemas.microsoft.com/office/drawing/2014/main" id="{57BC04DC-1E0A-4822-BAF5-7353ADAD677D}"/>
              </a:ext>
            </a:extLst>
          </p:cNvPr>
          <p:cNvSpPr>
            <a:spLocks noGrp="1"/>
          </p:cNvSpPr>
          <p:nvPr>
            <p:ph idx="1"/>
          </p:nvPr>
        </p:nvSpPr>
        <p:spPr/>
        <p:txBody>
          <a:bodyPr>
            <a:noAutofit/>
          </a:bodyPr>
          <a:lstStyle/>
          <a:p>
            <a:pPr marL="285750" indent="-285750">
              <a:buFont typeface="Arial" panose="020B0604020202020204" pitchFamily="34" charset="0"/>
              <a:buChar char="•"/>
            </a:pPr>
            <a:r>
              <a:rPr lang="nl-NL" altLang="nl-NL" sz="1600" dirty="0">
                <a:solidFill>
                  <a:schemeClr val="tx1"/>
                </a:solidFill>
                <a:latin typeface="Verdana" panose="020B0604030504040204" pitchFamily="34" charset="0"/>
                <a:ea typeface="Verdana" panose="020B0604030504040204" pitchFamily="34" charset="0"/>
              </a:rPr>
              <a:t>Motie Segers c.s. (2016) : </a:t>
            </a:r>
            <a:r>
              <a:rPr lang="nl-NL" sz="1600" dirty="0">
                <a:latin typeface="Verdana" panose="020B0604030504040204" pitchFamily="34" charset="0"/>
                <a:ea typeface="Verdana" panose="020B0604030504040204" pitchFamily="34" charset="0"/>
              </a:rPr>
              <a:t>“aanpassen </a:t>
            </a:r>
            <a:r>
              <a:rPr lang="nl-NL" sz="1600" dirty="0" err="1">
                <a:latin typeface="Verdana" panose="020B0604030504040204" pitchFamily="34" charset="0"/>
                <a:ea typeface="Verdana" panose="020B0604030504040204" pitchFamily="34" charset="0"/>
              </a:rPr>
              <a:t>Aw</a:t>
            </a:r>
            <a:r>
              <a:rPr lang="nl-NL" sz="1600" dirty="0">
                <a:latin typeface="Verdana" panose="020B0604030504040204" pitchFamily="34" charset="0"/>
                <a:ea typeface="Verdana" panose="020B0604030504040204" pitchFamily="34" charset="0"/>
              </a:rPr>
              <a:t> 1995 aan de digitalisering en hedendaagse eisen van transparantie i.h.b. door terugbrengen van de overbrengingstermijn”. Met algemene stemmen aangenomen</a:t>
            </a:r>
          </a:p>
          <a:p>
            <a:pPr marL="285750" indent="-285750">
              <a:buFont typeface="Arial" panose="020B0604020202020204" pitchFamily="34" charset="0"/>
              <a:buChar char="•"/>
            </a:pPr>
            <a:r>
              <a:rPr lang="nl-NL" altLang="nl-NL" sz="1600" dirty="0">
                <a:solidFill>
                  <a:schemeClr val="tx1"/>
                </a:solidFill>
                <a:latin typeface="Verdana" panose="020B0604030504040204" pitchFamily="34" charset="0"/>
                <a:ea typeface="Verdana" panose="020B0604030504040204" pitchFamily="34" charset="0"/>
              </a:rPr>
              <a:t>Doelen: </a:t>
            </a:r>
          </a:p>
          <a:p>
            <a:pPr marL="681750" lvl="2" indent="-285750">
              <a:buFont typeface="Wingdings" panose="05000000000000000000" pitchFamily="2" charset="2"/>
              <a:buChar char="ü"/>
            </a:pPr>
            <a:r>
              <a:rPr lang="nl-NL" altLang="nl-NL" sz="1600" dirty="0">
                <a:latin typeface="Verdana" panose="020B0604030504040204" pitchFamily="34" charset="0"/>
                <a:ea typeface="Verdana" panose="020B0604030504040204" pitchFamily="34" charset="0"/>
                <a:cs typeface="+mn-cs"/>
              </a:rPr>
              <a:t>Wet beter toepasbaar bij digitaal informatiebeheer.</a:t>
            </a:r>
          </a:p>
          <a:p>
            <a:pPr marL="681750" lvl="2" indent="-285750">
              <a:buFont typeface="Wingdings" panose="05000000000000000000" pitchFamily="2" charset="2"/>
              <a:buChar char="ü"/>
            </a:pPr>
            <a:r>
              <a:rPr lang="nl-NL" altLang="nl-NL" sz="1600" dirty="0">
                <a:latin typeface="Verdana" panose="020B0604030504040204" pitchFamily="34" charset="0"/>
                <a:ea typeface="Verdana" panose="020B0604030504040204" pitchFamily="34" charset="0"/>
                <a:cs typeface="+mn-cs"/>
              </a:rPr>
              <a:t>Overbrengen na 10 i.p.v. 20 jaar: hefboom duurzame toegankelijkheid en openbaarheid </a:t>
            </a:r>
          </a:p>
          <a:p>
            <a:pPr marL="681750" lvl="2" indent="-285750">
              <a:buFont typeface="Wingdings" panose="05000000000000000000" pitchFamily="2" charset="2"/>
              <a:buChar char="ü"/>
            </a:pPr>
            <a:r>
              <a:rPr lang="nl-NL" altLang="nl-NL" sz="1600" dirty="0">
                <a:latin typeface="Verdana" panose="020B0604030504040204" pitchFamily="34" charset="0"/>
                <a:ea typeface="Verdana" panose="020B0604030504040204" pitchFamily="34" charset="0"/>
                <a:cs typeface="+mn-cs"/>
              </a:rPr>
              <a:t>Aansluiting bij Woo en AVG; </a:t>
            </a:r>
          </a:p>
          <a:p>
            <a:pPr marL="681750" lvl="2" indent="-285750">
              <a:buFont typeface="Wingdings" panose="05000000000000000000" pitchFamily="2" charset="2"/>
              <a:buChar char="ü"/>
            </a:pPr>
            <a:r>
              <a:rPr lang="nl-NL" altLang="nl-NL" sz="1600" dirty="0">
                <a:cs typeface="+mn-cs"/>
              </a:rPr>
              <a:t>B</a:t>
            </a:r>
            <a:r>
              <a:rPr lang="nl-NL" altLang="nl-NL" sz="1600" dirty="0">
                <a:latin typeface="Verdana" panose="020B0604030504040204" pitchFamily="34" charset="0"/>
                <a:ea typeface="Verdana" panose="020B0604030504040204" pitchFamily="34" charset="0"/>
                <a:cs typeface="+mn-cs"/>
              </a:rPr>
              <a:t>eter leesbare wetgeving en aangepaste memorie</a:t>
            </a:r>
          </a:p>
          <a:p>
            <a:pPr marL="285750" lvl="0" indent="-285750">
              <a:buFont typeface="Arial" panose="020B0604020202020204" pitchFamily="34" charset="0"/>
              <a:buChar char="•"/>
            </a:pPr>
            <a:r>
              <a:rPr lang="nl-NL" altLang="nl-NL" sz="1600" dirty="0">
                <a:latin typeface="Verdana" panose="020B0604030504040204" pitchFamily="34" charset="0"/>
                <a:ea typeface="Verdana" panose="020B0604030504040204" pitchFamily="34" charset="0"/>
                <a:cs typeface="+mn-cs"/>
              </a:rPr>
              <a:t>Ook Archiefbesluit en Archiefregeling worden aangepast</a:t>
            </a:r>
            <a:endParaRPr lang="nl-NL" altLang="nl-NL" sz="1600" dirty="0">
              <a:cs typeface="+mn-cs"/>
            </a:endParaRPr>
          </a:p>
          <a:p>
            <a:pPr marL="285750" lvl="0" indent="-285750">
              <a:buFont typeface="Arial" panose="020B0604020202020204" pitchFamily="34" charset="0"/>
              <a:buChar char="•"/>
            </a:pPr>
            <a:r>
              <a:rPr lang="nl-NL" altLang="nl-NL" sz="1600" dirty="0">
                <a:latin typeface="Verdana" panose="020B0604030504040204" pitchFamily="34" charset="0"/>
                <a:ea typeface="Verdana" panose="020B0604030504040204" pitchFamily="34" charset="0"/>
                <a:cs typeface="+mn-cs"/>
              </a:rPr>
              <a:t>Verbetering en innovatie in de praktijk cruciaal</a:t>
            </a:r>
            <a:endParaRPr lang="nl-NL"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nl-NL" sz="1600" dirty="0">
              <a:latin typeface="Verdana" panose="020B0604030504040204" pitchFamily="34" charset="0"/>
              <a:ea typeface="Verdana" panose="020B0604030504040204" pitchFamily="34" charset="0"/>
            </a:endParaRPr>
          </a:p>
        </p:txBody>
      </p:sp>
      <p:sp>
        <p:nvSpPr>
          <p:cNvPr id="4" name="Tijdelijke aanduiding voor dianummer 3">
            <a:extLst>
              <a:ext uri="{FF2B5EF4-FFF2-40B4-BE49-F238E27FC236}">
                <a16:creationId xmlns:a16="http://schemas.microsoft.com/office/drawing/2014/main" id="{44E2070D-75F2-46B6-9024-CF5078A60C46}"/>
              </a:ext>
            </a:extLst>
          </p:cNvPr>
          <p:cNvSpPr>
            <a:spLocks noGrp="1"/>
          </p:cNvSpPr>
          <p:nvPr>
            <p:ph type="sldNum" sz="quarter" idx="12"/>
          </p:nvPr>
        </p:nvSpPr>
        <p:spPr/>
        <p:txBody>
          <a:bodyPr/>
          <a:lstStyle/>
          <a:p>
            <a:fld id="{8A09511B-AD95-4882-B161-0583E4F92B04}" type="slidenum">
              <a:rPr lang="nl-NL" altLang="nl-NL" smtClean="0"/>
              <a:pPr/>
              <a:t>4</a:t>
            </a:fld>
            <a:endParaRPr lang="nl-NL" altLang="nl-NL"/>
          </a:p>
        </p:txBody>
      </p:sp>
    </p:spTree>
    <p:extLst>
      <p:ext uri="{BB962C8B-B14F-4D97-AF65-F5344CB8AC3E}">
        <p14:creationId xmlns:p14="http://schemas.microsoft.com/office/powerpoint/2010/main" val="344598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35BE6-2759-4A3E-AAE6-1638C4335563}"/>
              </a:ext>
            </a:extLst>
          </p:cNvPr>
          <p:cNvSpPr>
            <a:spLocks noGrp="1"/>
          </p:cNvSpPr>
          <p:nvPr>
            <p:ph type="title"/>
          </p:nvPr>
        </p:nvSpPr>
        <p:spPr/>
        <p:txBody>
          <a:bodyPr>
            <a:normAutofit fontScale="90000"/>
          </a:bodyPr>
          <a:lstStyle/>
          <a:p>
            <a:r>
              <a:rPr lang="nl-NL" dirty="0"/>
              <a:t>Archiefwet</a:t>
            </a:r>
          </a:p>
        </p:txBody>
      </p:sp>
      <p:sp>
        <p:nvSpPr>
          <p:cNvPr id="4" name="Tijdelijke aanduiding voor dianummer 3">
            <a:extLst>
              <a:ext uri="{FF2B5EF4-FFF2-40B4-BE49-F238E27FC236}">
                <a16:creationId xmlns:a16="http://schemas.microsoft.com/office/drawing/2014/main" id="{7BA47D57-91CA-459D-8412-0781E4983AD6}"/>
              </a:ext>
            </a:extLst>
          </p:cNvPr>
          <p:cNvSpPr>
            <a:spLocks noGrp="1"/>
          </p:cNvSpPr>
          <p:nvPr>
            <p:ph type="sldNum" sz="quarter" idx="12"/>
          </p:nvPr>
        </p:nvSpPr>
        <p:spPr/>
        <p:txBody>
          <a:bodyPr/>
          <a:lstStyle/>
          <a:p>
            <a:fld id="{8A09511B-AD95-4882-B161-0583E4F92B04}" type="slidenum">
              <a:rPr lang="nl-NL" altLang="nl-NL" smtClean="0"/>
              <a:pPr/>
              <a:t>5</a:t>
            </a:fld>
            <a:endParaRPr lang="nl-NL" altLang="nl-NL"/>
          </a:p>
        </p:txBody>
      </p:sp>
      <p:sp>
        <p:nvSpPr>
          <p:cNvPr id="11" name="Tekstvak 10">
            <a:extLst>
              <a:ext uri="{FF2B5EF4-FFF2-40B4-BE49-F238E27FC236}">
                <a16:creationId xmlns:a16="http://schemas.microsoft.com/office/drawing/2014/main" id="{39739253-4D7C-4207-8A7A-AD9F2893249B}"/>
              </a:ext>
            </a:extLst>
          </p:cNvPr>
          <p:cNvSpPr txBox="1"/>
          <p:nvPr/>
        </p:nvSpPr>
        <p:spPr>
          <a:xfrm>
            <a:off x="349568" y="1402875"/>
            <a:ext cx="6615430" cy="1015663"/>
          </a:xfrm>
          <a:prstGeom prst="rect">
            <a:avLst/>
          </a:prstGeom>
          <a:noFill/>
        </p:spPr>
        <p:txBody>
          <a:bodyPr wrap="square" rtlCol="0">
            <a:spAutoFit/>
          </a:bodyPr>
          <a:lstStyle/>
          <a:p>
            <a:r>
              <a:rPr lang="nl-NL" sz="1400" dirty="0"/>
              <a:t>Biedt kaders en uitgangspunten voor beheer van documenten waar overheidsorganisaties verantwoordelijk voor zijn.</a:t>
            </a:r>
          </a:p>
          <a:p>
            <a:endParaRPr lang="nl-NL" sz="1600" dirty="0"/>
          </a:p>
          <a:p>
            <a:endParaRPr lang="nl-NL" sz="1600" dirty="0"/>
          </a:p>
        </p:txBody>
      </p:sp>
      <p:sp>
        <p:nvSpPr>
          <p:cNvPr id="13" name="Rechthoek: afgeronde hoeken 12">
            <a:extLst>
              <a:ext uri="{FF2B5EF4-FFF2-40B4-BE49-F238E27FC236}">
                <a16:creationId xmlns:a16="http://schemas.microsoft.com/office/drawing/2014/main" id="{EE46D5A3-F1C0-4A45-BC99-FD22164F1CDC}"/>
              </a:ext>
            </a:extLst>
          </p:cNvPr>
          <p:cNvSpPr/>
          <p:nvPr/>
        </p:nvSpPr>
        <p:spPr>
          <a:xfrm>
            <a:off x="7152894" y="1353407"/>
            <a:ext cx="1543050" cy="1283849"/>
          </a:xfrm>
          <a:prstGeom prst="roundRect">
            <a:avLst>
              <a:gd name="adj" fmla="val 10000"/>
            </a:avLst>
          </a:prstGeom>
          <a:blipFill rotWithShape="0">
            <a:blip r:embed="rId3" cstate="print">
              <a:extLst>
                <a:ext uri="{28A0092B-C50C-407E-A947-70E740481C1C}">
                  <a14:useLocalDpi xmlns:a14="http://schemas.microsoft.com/office/drawing/2010/main" val="0"/>
                </a:ext>
              </a:extLst>
            </a:blip>
            <a:srcRect/>
            <a:stretch>
              <a:fillRect l="-5000" r="-5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Tekstvak 13">
            <a:extLst>
              <a:ext uri="{FF2B5EF4-FFF2-40B4-BE49-F238E27FC236}">
                <a16:creationId xmlns:a16="http://schemas.microsoft.com/office/drawing/2014/main" id="{3BACC955-66A9-4ADC-A8D0-133365C64598}"/>
              </a:ext>
            </a:extLst>
          </p:cNvPr>
          <p:cNvSpPr txBox="1"/>
          <p:nvPr/>
        </p:nvSpPr>
        <p:spPr>
          <a:xfrm>
            <a:off x="349568" y="2017729"/>
            <a:ext cx="6261100" cy="1477328"/>
          </a:xfrm>
          <a:prstGeom prst="rect">
            <a:avLst/>
          </a:prstGeom>
          <a:noFill/>
        </p:spPr>
        <p:txBody>
          <a:bodyPr wrap="square" rtlCol="0">
            <a:spAutoFit/>
          </a:bodyPr>
          <a:lstStyle/>
          <a:p>
            <a:r>
              <a:rPr lang="nl-NL" sz="1600" b="1" dirty="0"/>
              <a:t>Belangrijke overheidsinformatie blijft behouden vindbaar en toegankelijk voor huidige en toekomstige generaties. </a:t>
            </a:r>
          </a:p>
          <a:p>
            <a:endParaRPr lang="nl-NL" sz="1600" dirty="0"/>
          </a:p>
          <a:p>
            <a:endParaRPr lang="nl-NL" dirty="0"/>
          </a:p>
        </p:txBody>
      </p:sp>
      <p:sp>
        <p:nvSpPr>
          <p:cNvPr id="15" name="Tekstvak 14">
            <a:extLst>
              <a:ext uri="{FF2B5EF4-FFF2-40B4-BE49-F238E27FC236}">
                <a16:creationId xmlns:a16="http://schemas.microsoft.com/office/drawing/2014/main" id="{6326DC7F-0D97-4D25-9322-186905176C62}"/>
              </a:ext>
            </a:extLst>
          </p:cNvPr>
          <p:cNvSpPr txBox="1"/>
          <p:nvPr/>
        </p:nvSpPr>
        <p:spPr>
          <a:xfrm>
            <a:off x="349568" y="2956143"/>
            <a:ext cx="8657272" cy="1600438"/>
          </a:xfrm>
          <a:prstGeom prst="rect">
            <a:avLst/>
          </a:prstGeom>
          <a:noFill/>
        </p:spPr>
        <p:txBody>
          <a:bodyPr wrap="square" rtlCol="0">
            <a:spAutoFit/>
          </a:bodyPr>
          <a:lstStyle/>
          <a:p>
            <a:r>
              <a:rPr lang="nl-NL" sz="1400" i="1" dirty="0"/>
              <a:t>Wat?</a:t>
            </a:r>
            <a:r>
              <a:rPr lang="nl-NL" sz="1400" dirty="0"/>
              <a:t> Alle documenten die een relatie hebben met de uitvoering van de taken van een overheidsorgaan.</a:t>
            </a:r>
          </a:p>
          <a:p>
            <a:endParaRPr lang="nl-NL" sz="1400" dirty="0"/>
          </a:p>
          <a:p>
            <a:r>
              <a:rPr lang="nl-NL" sz="1400" i="1" dirty="0"/>
              <a:t>Hoe? </a:t>
            </a:r>
            <a:r>
              <a:rPr lang="nl-NL" sz="1400" dirty="0"/>
              <a:t>Duurzaam toegankelijk maken en houden.</a:t>
            </a:r>
          </a:p>
          <a:p>
            <a:endParaRPr lang="nl-NL" sz="1400" dirty="0"/>
          </a:p>
          <a:p>
            <a:r>
              <a:rPr lang="nl-NL" sz="1400" i="1" dirty="0"/>
              <a:t>Hoe lang? </a:t>
            </a:r>
            <a:r>
              <a:rPr lang="nl-NL" sz="1400" dirty="0"/>
              <a:t>Het belang van informatie bepaalt hoe lang documenten bewaard moetenorden. Vastleggen hiervan door overheidsorgaan in selectielijst. Blijvend te bewaren naar NA.</a:t>
            </a:r>
          </a:p>
        </p:txBody>
      </p:sp>
    </p:spTree>
    <p:extLst>
      <p:ext uri="{BB962C8B-B14F-4D97-AF65-F5344CB8AC3E}">
        <p14:creationId xmlns:p14="http://schemas.microsoft.com/office/powerpoint/2010/main" val="61932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nl-NL" altLang="nl-NL" sz="2300" spc="0" dirty="0">
                <a:solidFill>
                  <a:srgbClr val="0070C0"/>
                </a:solidFill>
                <a:latin typeface="Verdana" panose="020B0604030504040204" pitchFamily="34" charset="0"/>
                <a:ea typeface="Verdana" panose="020B0604030504040204" pitchFamily="34" charset="0"/>
                <a:cs typeface="+mj-cs"/>
              </a:rPr>
              <a:t>Belangen</a:t>
            </a:r>
            <a:r>
              <a:rPr lang="nl-NL" altLang="nl-NL" sz="2300" dirty="0">
                <a:solidFill>
                  <a:srgbClr val="0070C0"/>
                </a:solidFill>
                <a:latin typeface="Verdana" panose="020B0604030504040204" pitchFamily="34" charset="0"/>
                <a:ea typeface="Verdana" panose="020B0604030504040204" pitchFamily="34" charset="0"/>
              </a:rPr>
              <a:t> </a:t>
            </a:r>
            <a:r>
              <a:rPr lang="nl-NL" altLang="nl-NL" sz="2300" spc="0" dirty="0">
                <a:solidFill>
                  <a:srgbClr val="0070C0"/>
                </a:solidFill>
                <a:latin typeface="Verdana" panose="020B0604030504040204" pitchFamily="34" charset="0"/>
                <a:ea typeface="Verdana" panose="020B0604030504040204" pitchFamily="34" charset="0"/>
                <a:cs typeface="+mj-cs"/>
              </a:rPr>
              <a:t>Archiefwet</a:t>
            </a:r>
          </a:p>
        </p:txBody>
      </p:sp>
      <p:sp>
        <p:nvSpPr>
          <p:cNvPr id="111619" name="Rectangle 3"/>
          <p:cNvSpPr>
            <a:spLocks noGrp="1" noChangeArrowheads="1"/>
          </p:cNvSpPr>
          <p:nvPr>
            <p:ph sz="half" idx="2"/>
          </p:nvPr>
        </p:nvSpPr>
        <p:spPr>
          <a:xfrm>
            <a:off x="356394" y="1258490"/>
            <a:ext cx="4040188" cy="3200400"/>
          </a:xfrm>
        </p:spPr>
        <p:txBody>
          <a:bodyPr>
            <a:normAutofit/>
          </a:bodyPr>
          <a:lstStyle/>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Arial" panose="020B0604020202020204" pitchFamily="34" charset="0"/>
              </a:rPr>
              <a:t>4 belangen: publieke taken en verantwoording, recht en bewijs burger, onderzoek, erfgoed </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Arial" panose="020B0604020202020204" pitchFamily="34" charset="0"/>
              </a:rPr>
              <a:t>Goed beheer is randvoorwaarde</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Arial" panose="020B0604020202020204" pitchFamily="34" charset="0"/>
              </a:rPr>
              <a:t>Gebruikers: overheid, burgers, media, wetenschap, samenleving, erfgoed</a:t>
            </a:r>
          </a:p>
          <a:p>
            <a:pPr marL="285750" indent="-285750">
              <a:buFont typeface="Arial" panose="020B0604020202020204" pitchFamily="34" charset="0"/>
              <a:buChar char="•"/>
            </a:pPr>
            <a:r>
              <a:rPr lang="nl-NL" sz="1600" dirty="0">
                <a:latin typeface="Verdana" panose="020B0604030504040204" pitchFamily="34" charset="0"/>
                <a:ea typeface="Verdana" panose="020B0604030504040204" pitchFamily="34" charset="0"/>
                <a:cs typeface="Arial" panose="020B0604020202020204" pitchFamily="34" charset="0"/>
              </a:rPr>
              <a:t>OCW: onderwijs, cultuur /media en wetenschap</a:t>
            </a:r>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shpBeeldmerk"/>
          <p:cNvSpPr>
            <a:spLocks noGrp="1" noChangeArrowheads="1"/>
          </p:cNvSpPr>
          <p:nvPr>
            <p:ph type="sldNum" sz="quarter" idx="4294967295"/>
          </p:nvPr>
        </p:nvSpPr>
        <p:spPr>
          <a:xfrm>
            <a:off x="0" y="4772025"/>
            <a:ext cx="712788" cy="2730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B245F2-C911-4700-8428-7EDB5D6CD484}" type="slidenum">
              <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nl-NL" altLang="nl-NL" sz="1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graphicFrame>
        <p:nvGraphicFramePr>
          <p:cNvPr id="7" name="Diagram 6">
            <a:extLst>
              <a:ext uri="{FF2B5EF4-FFF2-40B4-BE49-F238E27FC236}">
                <a16:creationId xmlns:a16="http://schemas.microsoft.com/office/drawing/2014/main" id="{0FDDA86E-6D5F-4E99-89B3-42504718A28E}"/>
              </a:ext>
            </a:extLst>
          </p:cNvPr>
          <p:cNvGraphicFramePr/>
          <p:nvPr>
            <p:extLst>
              <p:ext uri="{D42A27DB-BD31-4B8C-83A1-F6EECF244321}">
                <p14:modId xmlns:p14="http://schemas.microsoft.com/office/powerpoint/2010/main" val="1976076473"/>
              </p:ext>
            </p:extLst>
          </p:nvPr>
        </p:nvGraphicFramePr>
        <p:xfrm>
          <a:off x="4065204" y="1122759"/>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58DF5D25-1CE8-4396-A763-2FF2DF843295}"/>
              </a:ext>
            </a:extLst>
          </p:cNvPr>
          <p:cNvSpPr>
            <a:spLocks noChangeArrowheads="1"/>
          </p:cNvSpPr>
          <p:nvPr/>
        </p:nvSpPr>
        <p:spPr bwMode="auto">
          <a:xfrm>
            <a:off x="4188619" y="44588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362484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bg1"/>
                </a:solidFill>
                <a:latin typeface="Verdana" panose="020B0604030504040204" pitchFamily="34" charset="0"/>
                <a:ea typeface="Verdana" panose="020B0604030504040204" pitchFamily="34" charset="0"/>
                <a:cs typeface="Arial" panose="020B0604020202020204" pitchFamily="34" charset="0"/>
              </a:rPr>
              <a:t>Proces Archiefwet</a:t>
            </a:r>
          </a:p>
        </p:txBody>
      </p:sp>
      <p:sp>
        <p:nvSpPr>
          <p:cNvPr id="6" name="Tijdelijke aanduiding voor inhoud 5"/>
          <p:cNvSpPr>
            <a:spLocks noGrp="1"/>
          </p:cNvSpPr>
          <p:nvPr>
            <p:ph idx="1"/>
          </p:nvPr>
        </p:nvSpPr>
        <p:spPr>
          <a:xfrm>
            <a:off x="4958843" y="2656522"/>
            <a:ext cx="3598863" cy="1957388"/>
          </a:xfrm>
        </p:spPr>
        <p:txBody>
          <a:bodyPr/>
          <a:lstStyle/>
          <a:p>
            <a:endParaRPr lang="nl-NL" dirty="0"/>
          </a:p>
        </p:txBody>
      </p:sp>
      <p:pic>
        <p:nvPicPr>
          <p:cNvPr id="7" name="Afbeelding 6"/>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4572000" cy="5143500"/>
          </a:xfrm>
          <a:prstGeom prst="rect">
            <a:avLst/>
          </a:prstGeom>
        </p:spPr>
      </p:pic>
    </p:spTree>
    <p:extLst>
      <p:ext uri="{BB962C8B-B14F-4D97-AF65-F5344CB8AC3E}">
        <p14:creationId xmlns:p14="http://schemas.microsoft.com/office/powerpoint/2010/main" val="310148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35BE6-2759-4A3E-AAE6-1638C4335563}"/>
              </a:ext>
            </a:extLst>
          </p:cNvPr>
          <p:cNvSpPr>
            <a:spLocks noGrp="1"/>
          </p:cNvSpPr>
          <p:nvPr>
            <p:ph type="title"/>
          </p:nvPr>
        </p:nvSpPr>
        <p:spPr/>
        <p:txBody>
          <a:bodyPr>
            <a:normAutofit fontScale="90000"/>
          </a:bodyPr>
          <a:lstStyle/>
          <a:p>
            <a:r>
              <a:rPr lang="nl-NL" dirty="0"/>
              <a:t>Proces en Tweede Kamer</a:t>
            </a:r>
          </a:p>
        </p:txBody>
      </p:sp>
      <p:graphicFrame>
        <p:nvGraphicFramePr>
          <p:cNvPr id="5" name="Tijdelijke aanduiding voor inhoud 4">
            <a:extLst>
              <a:ext uri="{FF2B5EF4-FFF2-40B4-BE49-F238E27FC236}">
                <a16:creationId xmlns:a16="http://schemas.microsoft.com/office/drawing/2014/main" id="{D5EEA1D3-3513-44B2-A99A-37E690350B51}"/>
              </a:ext>
            </a:extLst>
          </p:cNvPr>
          <p:cNvGraphicFramePr>
            <a:graphicFrameLocks noGrp="1"/>
          </p:cNvGraphicFramePr>
          <p:nvPr>
            <p:ph idx="1"/>
            <p:extLst>
              <p:ext uri="{D42A27DB-BD31-4B8C-83A1-F6EECF244321}">
                <p14:modId xmlns:p14="http://schemas.microsoft.com/office/powerpoint/2010/main" val="160364033"/>
              </p:ext>
            </p:extLst>
          </p:nvPr>
        </p:nvGraphicFramePr>
        <p:xfrm>
          <a:off x="369889" y="1349375"/>
          <a:ext cx="3740717" cy="320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dianummer 3">
            <a:extLst>
              <a:ext uri="{FF2B5EF4-FFF2-40B4-BE49-F238E27FC236}">
                <a16:creationId xmlns:a16="http://schemas.microsoft.com/office/drawing/2014/main" id="{7BA47D57-91CA-459D-8412-0781E4983AD6}"/>
              </a:ext>
            </a:extLst>
          </p:cNvPr>
          <p:cNvSpPr>
            <a:spLocks noGrp="1"/>
          </p:cNvSpPr>
          <p:nvPr>
            <p:ph type="sldNum" sz="quarter" idx="12"/>
          </p:nvPr>
        </p:nvSpPr>
        <p:spPr/>
        <p:txBody>
          <a:bodyPr/>
          <a:lstStyle/>
          <a:p>
            <a:fld id="{8A09511B-AD95-4882-B161-0583E4F92B04}" type="slidenum">
              <a:rPr lang="nl-NL" altLang="nl-NL" smtClean="0"/>
              <a:pPr/>
              <a:t>8</a:t>
            </a:fld>
            <a:endParaRPr lang="nl-NL" altLang="nl-NL"/>
          </a:p>
        </p:txBody>
      </p:sp>
      <p:pic>
        <p:nvPicPr>
          <p:cNvPr id="6" name="Afbeelding 5">
            <a:extLst>
              <a:ext uri="{FF2B5EF4-FFF2-40B4-BE49-F238E27FC236}">
                <a16:creationId xmlns:a16="http://schemas.microsoft.com/office/drawing/2014/main" id="{CF2EE6E7-940E-40D2-8628-F22A1FBEC6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7861" y="1225550"/>
            <a:ext cx="4286250" cy="2692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4818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chemeClr val="bg1"/>
                </a:solidFill>
                <a:latin typeface="Verdana" panose="020B0604030504040204" pitchFamily="34" charset="0"/>
                <a:ea typeface="Verdana" panose="020B0604030504040204" pitchFamily="34" charset="0"/>
                <a:cs typeface="Arial" panose="020B0604020202020204" pitchFamily="34" charset="0"/>
              </a:rPr>
              <a:t>Onderwerpen nieuwe Archiefwet</a:t>
            </a:r>
          </a:p>
        </p:txBody>
      </p:sp>
      <p:sp>
        <p:nvSpPr>
          <p:cNvPr id="6" name="Tijdelijke aanduiding voor inhoud 5"/>
          <p:cNvSpPr>
            <a:spLocks noGrp="1"/>
          </p:cNvSpPr>
          <p:nvPr>
            <p:ph idx="1"/>
          </p:nvPr>
        </p:nvSpPr>
        <p:spPr>
          <a:xfrm>
            <a:off x="4958843" y="2656522"/>
            <a:ext cx="3598863" cy="1957388"/>
          </a:xfrm>
        </p:spPr>
        <p:txBody>
          <a:bodyPr/>
          <a:lstStyle/>
          <a:p>
            <a:endParaRPr lang="nl-NL" dirty="0"/>
          </a:p>
        </p:txBody>
      </p:sp>
      <p:pic>
        <p:nvPicPr>
          <p:cNvPr id="7" name="Afbeelding 6"/>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4572000" cy="5143500"/>
          </a:xfrm>
          <a:prstGeom prst="rect">
            <a:avLst/>
          </a:prstGeom>
        </p:spPr>
      </p:pic>
    </p:spTree>
    <p:extLst>
      <p:ext uri="{BB962C8B-B14F-4D97-AF65-F5344CB8AC3E}">
        <p14:creationId xmlns:p14="http://schemas.microsoft.com/office/powerpoint/2010/main" val="2613968876"/>
      </p:ext>
    </p:extLst>
  </p:cSld>
  <p:clrMapOvr>
    <a:masterClrMapping/>
  </p:clrMapOvr>
</p:sld>
</file>

<file path=ppt/theme/theme1.xml><?xml version="1.0" encoding="utf-8"?>
<a:theme xmlns:a="http://schemas.openxmlformats.org/drawingml/2006/main" name="Sjabloon Standaard (11 Lichtblauw)">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Titelpagina zonder afbeeldin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pagina zonder afbeelding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itelpagina zonder afbeelding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Titelpagina zonder afbeelding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houd letter">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Inhoud lette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houd letter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letter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letter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houd bullet">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Inhoud bulle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houd bullet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bullet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bullet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E8EDC-5FEC-44FC-8028-FF7A6D860312}"/>
</file>

<file path=customXml/itemProps2.xml><?xml version="1.0" encoding="utf-8"?>
<ds:datastoreItem xmlns:ds="http://schemas.openxmlformats.org/officeDocument/2006/customXml" ds:itemID="{E253A9B6-DC07-42D7-9EB0-76A879201432}"/>
</file>

<file path=docProps/app.xml><?xml version="1.0" encoding="utf-8"?>
<Properties xmlns="http://schemas.openxmlformats.org/officeDocument/2006/extended-properties" xmlns:vt="http://schemas.openxmlformats.org/officeDocument/2006/docPropsVTypes">
  <Template>Sjabloon Standaard (11 Lichtblauw)</Template>
  <TotalTime>4105</TotalTime>
  <Words>1892</Words>
  <Application>Microsoft Office PowerPoint</Application>
  <PresentationFormat>Diavoorstelling (16:9)</PresentationFormat>
  <Paragraphs>256</Paragraphs>
  <Slides>22</Slides>
  <Notes>18</Notes>
  <HiddenSlides>0</HiddenSlides>
  <MMClips>0</MMClips>
  <ScaleCrop>false</ScaleCrop>
  <HeadingPairs>
    <vt:vector size="6" baseType="variant">
      <vt:variant>
        <vt:lpstr>Gebruikte lettertypen</vt:lpstr>
      </vt:variant>
      <vt:variant>
        <vt:i4>5</vt:i4>
      </vt:variant>
      <vt:variant>
        <vt:lpstr>Thema</vt:lpstr>
      </vt:variant>
      <vt:variant>
        <vt:i4>6</vt:i4>
      </vt:variant>
      <vt:variant>
        <vt:lpstr>Diatitels</vt:lpstr>
      </vt:variant>
      <vt:variant>
        <vt:i4>22</vt:i4>
      </vt:variant>
    </vt:vector>
  </HeadingPairs>
  <TitlesOfParts>
    <vt:vector size="33" baseType="lpstr">
      <vt:lpstr>Arial</vt:lpstr>
      <vt:lpstr>Calibri</vt:lpstr>
      <vt:lpstr>Symbol</vt:lpstr>
      <vt:lpstr>Verdana</vt:lpstr>
      <vt:lpstr>Wingdings</vt:lpstr>
      <vt:lpstr>Sjabloon Standaard (11 Lichtblauw)</vt:lpstr>
      <vt:lpstr>Inhoud letter</vt:lpstr>
      <vt:lpstr>Inhoud bullet</vt:lpstr>
      <vt:lpstr>1_Standaardontwerp</vt:lpstr>
      <vt:lpstr>2_Standaardontwerp</vt:lpstr>
      <vt:lpstr>3_Standaardontwerp</vt:lpstr>
      <vt:lpstr>Sessie Archiefwet 2021</vt:lpstr>
      <vt:lpstr>Agenda </vt:lpstr>
      <vt:lpstr>Kern Archiefwet</vt:lpstr>
      <vt:lpstr>Modernisering archiefwetgeving</vt:lpstr>
      <vt:lpstr>Archiefwet</vt:lpstr>
      <vt:lpstr>Belangen Archiefwet</vt:lpstr>
      <vt:lpstr>Proces Archiefwet</vt:lpstr>
      <vt:lpstr>Proces en Tweede Kamer</vt:lpstr>
      <vt:lpstr>Onderwerpen nieuwe Archiefwet</vt:lpstr>
      <vt:lpstr>Documenten</vt:lpstr>
      <vt:lpstr>Synchronisatie Woo &amp; AVG</vt:lpstr>
      <vt:lpstr>Duurzaam toegankelijk</vt:lpstr>
      <vt:lpstr>Selectie (1)</vt:lpstr>
      <vt:lpstr>Selectie (2) </vt:lpstr>
      <vt:lpstr>Overbrenging (1)</vt:lpstr>
      <vt:lpstr>Overbrenging (2)</vt:lpstr>
      <vt:lpstr>Vragen </vt:lpstr>
      <vt:lpstr>Toezicht (1): centrale overheid</vt:lpstr>
      <vt:lpstr>Advies Raad van State</vt:lpstr>
      <vt:lpstr>Advies Autoriteit Persoonsgegevens</vt:lpstr>
      <vt:lpstr>Uitvoeringstoetsen Archiefwet 2021</vt:lpstr>
      <vt:lpstr>BIJLAGE: Tijdelijke openbaarheidsbeperkingen Aw</vt:lpstr>
    </vt:vector>
  </TitlesOfParts>
  <Company>Ministerie van OCW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Vochteloo, Marit</dc:creator>
  <cp:lastModifiedBy>Elferink, Jos</cp:lastModifiedBy>
  <cp:revision>360</cp:revision>
  <dcterms:created xsi:type="dcterms:W3CDTF">2021-03-22T14:30:05Z</dcterms:created>
  <dcterms:modified xsi:type="dcterms:W3CDTF">2022-09-09T13:54:40Z</dcterms:modified>
</cp:coreProperties>
</file>