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4"/>
    <p:sldMasterId id="2147483725" r:id="rId5"/>
    <p:sldMasterId id="2147483753" r:id="rId6"/>
    <p:sldMasterId id="2147483648" r:id="rId7"/>
  </p:sldMasterIdLst>
  <p:notesMasterIdLst>
    <p:notesMasterId r:id="rId52"/>
  </p:notesMasterIdLst>
  <p:handoutMasterIdLst>
    <p:handoutMasterId r:id="rId53"/>
  </p:handoutMasterIdLst>
  <p:sldIdLst>
    <p:sldId id="1073" r:id="rId8"/>
    <p:sldId id="1104" r:id="rId9"/>
    <p:sldId id="1105" r:id="rId10"/>
    <p:sldId id="1106" r:id="rId11"/>
    <p:sldId id="1137" r:id="rId12"/>
    <p:sldId id="1133" r:id="rId13"/>
    <p:sldId id="2076138491" r:id="rId14"/>
    <p:sldId id="1150" r:id="rId15"/>
    <p:sldId id="1151" r:id="rId16"/>
    <p:sldId id="1148" r:id="rId17"/>
    <p:sldId id="1149" r:id="rId18"/>
    <p:sldId id="705" r:id="rId19"/>
    <p:sldId id="718" r:id="rId20"/>
    <p:sldId id="719" r:id="rId21"/>
    <p:sldId id="710" r:id="rId22"/>
    <p:sldId id="711" r:id="rId23"/>
    <p:sldId id="708" r:id="rId24"/>
    <p:sldId id="713" r:id="rId25"/>
    <p:sldId id="714" r:id="rId26"/>
    <p:sldId id="715" r:id="rId27"/>
    <p:sldId id="712" r:id="rId28"/>
    <p:sldId id="717" r:id="rId29"/>
    <p:sldId id="716" r:id="rId30"/>
    <p:sldId id="2076138492" r:id="rId31"/>
    <p:sldId id="2076138470" r:id="rId32"/>
    <p:sldId id="2076138489" r:id="rId33"/>
    <p:sldId id="2076138471" r:id="rId34"/>
    <p:sldId id="2076138478" r:id="rId35"/>
    <p:sldId id="2076138479" r:id="rId36"/>
    <p:sldId id="2076138488" r:id="rId37"/>
    <p:sldId id="2076138468" r:id="rId38"/>
    <p:sldId id="2076138484" r:id="rId39"/>
    <p:sldId id="2076138467" r:id="rId40"/>
    <p:sldId id="2076138476" r:id="rId41"/>
    <p:sldId id="2076138481" r:id="rId42"/>
    <p:sldId id="2076138486" r:id="rId43"/>
    <p:sldId id="2076138482" r:id="rId44"/>
    <p:sldId id="2076138507" r:id="rId45"/>
    <p:sldId id="2076138508" r:id="rId46"/>
    <p:sldId id="2076138509" r:id="rId47"/>
    <p:sldId id="1147" r:id="rId48"/>
    <p:sldId id="1146" r:id="rId49"/>
    <p:sldId id="1143" r:id="rId50"/>
    <p:sldId id="1142" r:id="rId51"/>
  </p:sldIdLst>
  <p:sldSz cx="12192000" cy="6858000"/>
  <p:notesSz cx="6858000" cy="9144000"/>
  <p:defaultTex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2" orient="horz" pos="2160" userDrawn="1">
          <p15:clr>
            <a:srgbClr val="A4A3A4"/>
          </p15:clr>
        </p15:guide>
        <p15:guide id="3" pos="7219">
          <p15:clr>
            <a:srgbClr val="A4A3A4"/>
          </p15:clr>
        </p15:guide>
        <p15:guide id="6"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A9F3"/>
    <a:srgbClr val="FFE100"/>
    <a:srgbClr val="EBD007"/>
    <a:srgbClr val="FFFFFF"/>
    <a:srgbClr val="C20016"/>
    <a:srgbClr val="008542"/>
    <a:srgbClr val="002C64"/>
    <a:srgbClr val="33AADC"/>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73078-4757-475A-8F11-5792D58A1A03}" v="22" dt="2024-02-27T11:46:26.87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9"/>
    <p:restoredTop sz="94694"/>
  </p:normalViewPr>
  <p:slideViewPr>
    <p:cSldViewPr snapToGrid="0">
      <p:cViewPr varScale="1">
        <p:scale>
          <a:sx n="97" d="100"/>
          <a:sy n="97" d="100"/>
        </p:scale>
        <p:origin x="200" y="712"/>
      </p:cViewPr>
      <p:guideLst>
        <p:guide orient="horz" pos="2160"/>
        <p:guide pos="7219"/>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nice Vink" userId="S::eunice.vink@vng.nl::d46c495c-86ef-4b48-aeb6-ba3f5816171f" providerId="AD" clId="Web-{9FCADB79-3529-4CF8-BEBB-356542154A92}"/>
    <pc:docChg chg="modSld">
      <pc:chgData name="Eunice Vink" userId="S::eunice.vink@vng.nl::d46c495c-86ef-4b48-aeb6-ba3f5816171f" providerId="AD" clId="Web-{9FCADB79-3529-4CF8-BEBB-356542154A92}" dt="2023-11-15T07:09:47.062" v="152" actId="1076"/>
      <pc:docMkLst>
        <pc:docMk/>
      </pc:docMkLst>
      <pc:sldChg chg="modSp">
        <pc:chgData name="Eunice Vink" userId="S::eunice.vink@vng.nl::d46c495c-86ef-4b48-aeb6-ba3f5816171f" providerId="AD" clId="Web-{9FCADB79-3529-4CF8-BEBB-356542154A92}" dt="2023-11-15T07:05:36.384" v="20"/>
        <pc:sldMkLst>
          <pc:docMk/>
          <pc:sldMk cId="3354898235" sldId="708"/>
        </pc:sldMkLst>
        <pc:graphicFrameChg chg="mod modGraphic">
          <ac:chgData name="Eunice Vink" userId="S::eunice.vink@vng.nl::d46c495c-86ef-4b48-aeb6-ba3f5816171f" providerId="AD" clId="Web-{9FCADB79-3529-4CF8-BEBB-356542154A92}" dt="2023-11-15T07:05:36.384" v="20"/>
          <ac:graphicFrameMkLst>
            <pc:docMk/>
            <pc:sldMk cId="3354898235" sldId="708"/>
            <ac:graphicFrameMk id="3" creationId="{CCD0C757-4ACC-43D8-3291-975DE5124754}"/>
          </ac:graphicFrameMkLst>
        </pc:graphicFrameChg>
      </pc:sldChg>
      <pc:sldChg chg="modSp">
        <pc:chgData name="Eunice Vink" userId="S::eunice.vink@vng.nl::d46c495c-86ef-4b48-aeb6-ba3f5816171f" providerId="AD" clId="Web-{9FCADB79-3529-4CF8-BEBB-356542154A92}" dt="2023-11-15T07:09:28.217" v="151"/>
        <pc:sldMkLst>
          <pc:docMk/>
          <pc:sldMk cId="3910525884" sldId="711"/>
        </pc:sldMkLst>
        <pc:graphicFrameChg chg="mod modGraphic">
          <ac:chgData name="Eunice Vink" userId="S::eunice.vink@vng.nl::d46c495c-86ef-4b48-aeb6-ba3f5816171f" providerId="AD" clId="Web-{9FCADB79-3529-4CF8-BEBB-356542154A92}" dt="2023-11-15T07:09:28.217" v="151"/>
          <ac:graphicFrameMkLst>
            <pc:docMk/>
            <pc:sldMk cId="3910525884" sldId="711"/>
            <ac:graphicFrameMk id="5" creationId="{A8EF9459-9594-B184-E5D8-8E18A3C18D50}"/>
          </ac:graphicFrameMkLst>
        </pc:graphicFrameChg>
      </pc:sldChg>
      <pc:sldChg chg="modSp">
        <pc:chgData name="Eunice Vink" userId="S::eunice.vink@vng.nl::d46c495c-86ef-4b48-aeb6-ba3f5816171f" providerId="AD" clId="Web-{9FCADB79-3529-4CF8-BEBB-356542154A92}" dt="2023-11-15T07:05:21.915" v="8" actId="20577"/>
        <pc:sldMkLst>
          <pc:docMk/>
          <pc:sldMk cId="4052071894" sldId="713"/>
        </pc:sldMkLst>
        <pc:spChg chg="mod">
          <ac:chgData name="Eunice Vink" userId="S::eunice.vink@vng.nl::d46c495c-86ef-4b48-aeb6-ba3f5816171f" providerId="AD" clId="Web-{9FCADB79-3529-4CF8-BEBB-356542154A92}" dt="2023-11-15T07:05:21.915" v="8" actId="20577"/>
          <ac:spMkLst>
            <pc:docMk/>
            <pc:sldMk cId="4052071894" sldId="713"/>
            <ac:spMk id="3" creationId="{8B5AF7BB-1818-10B2-A05B-A41500B6D6AA}"/>
          </ac:spMkLst>
        </pc:spChg>
      </pc:sldChg>
      <pc:sldChg chg="modSp">
        <pc:chgData name="Eunice Vink" userId="S::eunice.vink@vng.nl::d46c495c-86ef-4b48-aeb6-ba3f5816171f" providerId="AD" clId="Web-{9FCADB79-3529-4CF8-BEBB-356542154A92}" dt="2023-11-15T07:09:47.062" v="152" actId="1076"/>
        <pc:sldMkLst>
          <pc:docMk/>
          <pc:sldMk cId="4251176668" sldId="715"/>
        </pc:sldMkLst>
        <pc:picChg chg="mod">
          <ac:chgData name="Eunice Vink" userId="S::eunice.vink@vng.nl::d46c495c-86ef-4b48-aeb6-ba3f5816171f" providerId="AD" clId="Web-{9FCADB79-3529-4CF8-BEBB-356542154A92}" dt="2023-11-15T07:09:47.062" v="152" actId="1076"/>
          <ac:picMkLst>
            <pc:docMk/>
            <pc:sldMk cId="4251176668" sldId="715"/>
            <ac:picMk id="6" creationId="{71CCD7E5-A7FD-FDD3-EB73-C68FF6DEE016}"/>
          </ac:picMkLst>
        </pc:picChg>
      </pc:sldChg>
      <pc:sldChg chg="modSp">
        <pc:chgData name="Eunice Vink" userId="S::eunice.vink@vng.nl::d46c495c-86ef-4b48-aeb6-ba3f5816171f" providerId="AD" clId="Web-{9FCADB79-3529-4CF8-BEBB-356542154A92}" dt="2023-11-15T07:04:11.397" v="0" actId="14100"/>
        <pc:sldMkLst>
          <pc:docMk/>
          <pc:sldMk cId="253759181" sldId="1150"/>
        </pc:sldMkLst>
        <pc:spChg chg="mod">
          <ac:chgData name="Eunice Vink" userId="S::eunice.vink@vng.nl::d46c495c-86ef-4b48-aeb6-ba3f5816171f" providerId="AD" clId="Web-{9FCADB79-3529-4CF8-BEBB-356542154A92}" dt="2023-11-15T07:04:11.397" v="0" actId="14100"/>
          <ac:spMkLst>
            <pc:docMk/>
            <pc:sldMk cId="253759181" sldId="1150"/>
            <ac:spMk id="3" creationId="{5276147B-593A-7379-B819-0802FE05FD76}"/>
          </ac:spMkLst>
        </pc:spChg>
      </pc:sldChg>
    </pc:docChg>
  </pc:docChgLst>
  <pc:docChgLst>
    <pc:chgData name="Eunice Vink" userId="S::eunice.vink@vng.nl::d46c495c-86ef-4b48-aeb6-ba3f5816171f" providerId="AD" clId="Web-{D173DF9A-C75C-430A-97A4-011DD3EEFDE5}"/>
    <pc:docChg chg="modSld">
      <pc:chgData name="Eunice Vink" userId="S::eunice.vink@vng.nl::d46c495c-86ef-4b48-aeb6-ba3f5816171f" providerId="AD" clId="Web-{D173DF9A-C75C-430A-97A4-011DD3EEFDE5}" dt="2023-11-21T12:03:05.102" v="13" actId="20577"/>
      <pc:docMkLst>
        <pc:docMk/>
      </pc:docMkLst>
      <pc:sldChg chg="delSp modSp delAnim">
        <pc:chgData name="Eunice Vink" userId="S::eunice.vink@vng.nl::d46c495c-86ef-4b48-aeb6-ba3f5816171f" providerId="AD" clId="Web-{D173DF9A-C75C-430A-97A4-011DD3EEFDE5}" dt="2023-11-21T12:03:05.102" v="13" actId="20577"/>
        <pc:sldMkLst>
          <pc:docMk/>
          <pc:sldMk cId="506775174" sldId="716"/>
        </pc:sldMkLst>
        <pc:spChg chg="mod">
          <ac:chgData name="Eunice Vink" userId="S::eunice.vink@vng.nl::d46c495c-86ef-4b48-aeb6-ba3f5816171f" providerId="AD" clId="Web-{D173DF9A-C75C-430A-97A4-011DD3EEFDE5}" dt="2023-11-21T12:03:05.102" v="13" actId="20577"/>
          <ac:spMkLst>
            <pc:docMk/>
            <pc:sldMk cId="506775174" sldId="716"/>
            <ac:spMk id="6" creationId="{6EBC0DF2-F957-2E45-F804-B19BF3A61B00}"/>
          </ac:spMkLst>
        </pc:spChg>
        <pc:picChg chg="del">
          <ac:chgData name="Eunice Vink" userId="S::eunice.vink@vng.nl::d46c495c-86ef-4b48-aeb6-ba3f5816171f" providerId="AD" clId="Web-{D173DF9A-C75C-430A-97A4-011DD3EEFDE5}" dt="2023-11-21T12:02:42.069" v="0"/>
          <ac:picMkLst>
            <pc:docMk/>
            <pc:sldMk cId="506775174" sldId="716"/>
            <ac:picMk id="3" creationId="{4839C86A-0BAE-5C4A-8CE4-145C282B975E}"/>
          </ac:picMkLst>
        </pc:picChg>
      </pc:sldChg>
    </pc:docChg>
  </pc:docChgLst>
  <pc:docChgLst>
    <pc:chgData name="Eunice Vink" userId="S::eunice.vink@vng.nl::d46c495c-86ef-4b48-aeb6-ba3f5816171f" providerId="AD" clId="Web-{B0A8F170-B418-4F69-A7CD-BC76383CE4A0}"/>
    <pc:docChg chg="modSld">
      <pc:chgData name="Eunice Vink" userId="S::eunice.vink@vng.nl::d46c495c-86ef-4b48-aeb6-ba3f5816171f" providerId="AD" clId="Web-{B0A8F170-B418-4F69-A7CD-BC76383CE4A0}" dt="2023-11-15T07:03:13.875" v="135"/>
      <pc:docMkLst>
        <pc:docMk/>
      </pc:docMkLst>
      <pc:sldChg chg="modSp">
        <pc:chgData name="Eunice Vink" userId="S::eunice.vink@vng.nl::d46c495c-86ef-4b48-aeb6-ba3f5816171f" providerId="AD" clId="Web-{B0A8F170-B418-4F69-A7CD-BC76383CE4A0}" dt="2023-11-15T07:00:46.865" v="6" actId="20577"/>
        <pc:sldMkLst>
          <pc:docMk/>
          <pc:sldMk cId="1224364579" sldId="1148"/>
        </pc:sldMkLst>
        <pc:spChg chg="mod">
          <ac:chgData name="Eunice Vink" userId="S::eunice.vink@vng.nl::d46c495c-86ef-4b48-aeb6-ba3f5816171f" providerId="AD" clId="Web-{B0A8F170-B418-4F69-A7CD-BC76383CE4A0}" dt="2023-11-15T07:00:46.865" v="6" actId="20577"/>
          <ac:spMkLst>
            <pc:docMk/>
            <pc:sldMk cId="1224364579" sldId="1148"/>
            <ac:spMk id="4" creationId="{B30460F9-7264-F875-AB8C-5F06633D4E93}"/>
          </ac:spMkLst>
        </pc:spChg>
      </pc:sldChg>
      <pc:sldChg chg="modSp">
        <pc:chgData name="Eunice Vink" userId="S::eunice.vink@vng.nl::d46c495c-86ef-4b48-aeb6-ba3f5816171f" providerId="AD" clId="Web-{B0A8F170-B418-4F69-A7CD-BC76383CE4A0}" dt="2023-11-15T07:03:13.875" v="135"/>
        <pc:sldMkLst>
          <pc:docMk/>
          <pc:sldMk cId="2731420970" sldId="1149"/>
        </pc:sldMkLst>
        <pc:graphicFrameChg chg="mod modGraphic">
          <ac:chgData name="Eunice Vink" userId="S::eunice.vink@vng.nl::d46c495c-86ef-4b48-aeb6-ba3f5816171f" providerId="AD" clId="Web-{B0A8F170-B418-4F69-A7CD-BC76383CE4A0}" dt="2023-11-15T07:03:13.875" v="135"/>
          <ac:graphicFrameMkLst>
            <pc:docMk/>
            <pc:sldMk cId="2731420970" sldId="1149"/>
            <ac:graphicFrameMk id="5" creationId="{C7E8A348-000C-796E-F002-E386F60A25A4}"/>
          </ac:graphicFrameMkLst>
        </pc:graphicFrameChg>
      </pc:sldChg>
      <pc:sldChg chg="modSp">
        <pc:chgData name="Eunice Vink" userId="S::eunice.vink@vng.nl::d46c495c-86ef-4b48-aeb6-ba3f5816171f" providerId="AD" clId="Web-{B0A8F170-B418-4F69-A7CD-BC76383CE4A0}" dt="2023-11-15T07:00:27.941" v="4" actId="14100"/>
        <pc:sldMkLst>
          <pc:docMk/>
          <pc:sldMk cId="253759181" sldId="1150"/>
        </pc:sldMkLst>
        <pc:spChg chg="mod">
          <ac:chgData name="Eunice Vink" userId="S::eunice.vink@vng.nl::d46c495c-86ef-4b48-aeb6-ba3f5816171f" providerId="AD" clId="Web-{B0A8F170-B418-4F69-A7CD-BC76383CE4A0}" dt="2023-11-15T07:00:27.941" v="4" actId="14100"/>
          <ac:spMkLst>
            <pc:docMk/>
            <pc:sldMk cId="253759181" sldId="1150"/>
            <ac:spMk id="4" creationId="{F801DBA4-2EC9-E040-5DFD-49F433731127}"/>
          </ac:spMkLst>
        </pc:spChg>
      </pc:sldChg>
    </pc:docChg>
  </pc:docChgLst>
  <pc:docChgLst>
    <pc:chgData name="Eunice Vink" userId="S::eunice.vink@vng.nl::d46c495c-86ef-4b48-aeb6-ba3f5816171f" providerId="AD" clId="Web-{FE26DB70-5284-49C5-B96F-8DC23291174F}"/>
    <pc:docChg chg="modSld">
      <pc:chgData name="Eunice Vink" userId="S::eunice.vink@vng.nl::d46c495c-86ef-4b48-aeb6-ba3f5816171f" providerId="AD" clId="Web-{FE26DB70-5284-49C5-B96F-8DC23291174F}" dt="2023-11-14T07:28:28.470" v="8" actId="20577"/>
      <pc:docMkLst>
        <pc:docMk/>
      </pc:docMkLst>
      <pc:sldChg chg="modSp">
        <pc:chgData name="Eunice Vink" userId="S::eunice.vink@vng.nl::d46c495c-86ef-4b48-aeb6-ba3f5816171f" providerId="AD" clId="Web-{FE26DB70-5284-49C5-B96F-8DC23291174F}" dt="2023-11-14T07:28:28.470" v="8" actId="20577"/>
        <pc:sldMkLst>
          <pc:docMk/>
          <pc:sldMk cId="4182236630" sldId="2076138492"/>
        </pc:sldMkLst>
        <pc:spChg chg="mod">
          <ac:chgData name="Eunice Vink" userId="S::eunice.vink@vng.nl::d46c495c-86ef-4b48-aeb6-ba3f5816171f" providerId="AD" clId="Web-{FE26DB70-5284-49C5-B96F-8DC23291174F}" dt="2023-11-14T07:28:28.470" v="8" actId="20577"/>
          <ac:spMkLst>
            <pc:docMk/>
            <pc:sldMk cId="4182236630" sldId="2076138492"/>
            <ac:spMk id="3" creationId="{E6705D24-8BC2-2A7A-65D7-2FAC90266FC5}"/>
          </ac:spMkLst>
        </pc:spChg>
      </pc:sldChg>
    </pc:docChg>
  </pc:docChgLst>
  <pc:docChgLst>
    <pc:chgData name="Eunice Vink" userId="S::eunice.vink@vng.nl::d46c495c-86ef-4b48-aeb6-ba3f5816171f" providerId="AD" clId="Web-{51873078-4757-475A-8F11-5792D58A1A03}"/>
    <pc:docChg chg="modSld">
      <pc:chgData name="Eunice Vink" userId="S::eunice.vink@vng.nl::d46c495c-86ef-4b48-aeb6-ba3f5816171f" providerId="AD" clId="Web-{51873078-4757-475A-8F11-5792D58A1A03}" dt="2024-02-27T11:46:26.875" v="21"/>
      <pc:docMkLst>
        <pc:docMk/>
      </pc:docMkLst>
      <pc:sldChg chg="modSp">
        <pc:chgData name="Eunice Vink" userId="S::eunice.vink@vng.nl::d46c495c-86ef-4b48-aeb6-ba3f5816171f" providerId="AD" clId="Web-{51873078-4757-475A-8F11-5792D58A1A03}" dt="2024-02-27T11:46:26.875" v="21"/>
        <pc:sldMkLst>
          <pc:docMk/>
          <pc:sldMk cId="2731420970" sldId="1149"/>
        </pc:sldMkLst>
        <pc:graphicFrameChg chg="mod modGraphic">
          <ac:chgData name="Eunice Vink" userId="S::eunice.vink@vng.nl::d46c495c-86ef-4b48-aeb6-ba3f5816171f" providerId="AD" clId="Web-{51873078-4757-475A-8F11-5792D58A1A03}" dt="2024-02-27T11:46:26.875" v="21"/>
          <ac:graphicFrameMkLst>
            <pc:docMk/>
            <pc:sldMk cId="2731420970" sldId="1149"/>
            <ac:graphicFrameMk id="5" creationId="{C7E8A348-000C-796E-F002-E386F60A25A4}"/>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C3D4CAB9-543B-124D-AC85-B38EEA6DAD72}" type="datetimeFigureOut">
              <a:rPr lang="nl-NL" altLang="en-US"/>
              <a:pPr/>
              <a:t>27-2-2024</a:t>
            </a:fld>
            <a:endParaRPr lang="nl-NL" altLang="en-US"/>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10CD581-2C6F-F24C-A6EA-AEF3E4905845}" type="slidenum">
              <a:rPr lang="nl-NL" altLang="en-US"/>
              <a:pPr/>
              <a:t>‹nr.›</a:t>
            </a:fld>
            <a:endParaRPr lang="nl-NL" altLang="en-US"/>
          </a:p>
        </p:txBody>
      </p:sp>
    </p:spTree>
    <p:extLst>
      <p:ext uri="{BB962C8B-B14F-4D97-AF65-F5344CB8AC3E}">
        <p14:creationId xmlns:p14="http://schemas.microsoft.com/office/powerpoint/2010/main" val="14827330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D520C45E-4B48-084A-A24B-FDF519F7717D}" type="datetimeFigureOut">
              <a:rPr lang="nl-NL" altLang="en-US"/>
              <a:pPr/>
              <a:t>27-2-2024</a:t>
            </a:fld>
            <a:endParaRPr lang="nl-NL" alt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399720B-A57D-9C40-A75B-79A2C5AF5111}" type="slidenum">
              <a:rPr lang="nl-NL" altLang="en-US"/>
              <a:pPr/>
              <a:t>‹nr.›</a:t>
            </a:fld>
            <a:endParaRPr lang="nl-NL" altLang="en-US"/>
          </a:p>
        </p:txBody>
      </p:sp>
    </p:spTree>
    <p:extLst>
      <p:ext uri="{BB962C8B-B14F-4D97-AF65-F5344CB8AC3E}">
        <p14:creationId xmlns:p14="http://schemas.microsoft.com/office/powerpoint/2010/main" val="1828993343"/>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1pPr>
    <a:lvl2pPr marL="4556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2pPr>
    <a:lvl3pPr marL="9128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3pPr>
    <a:lvl4pPr marL="13700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4pPr>
    <a:lvl5pPr marL="18272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5pPr>
    <a:lvl6pPr marL="2285795" algn="l" defTabSz="914317" rtl="0" eaLnBrk="1" latinLnBrk="0" hangingPunct="1">
      <a:defRPr sz="1200" kern="1200">
        <a:solidFill>
          <a:schemeClr val="tx1"/>
        </a:solidFill>
        <a:latin typeface="+mn-lt"/>
        <a:ea typeface="+mn-ea"/>
        <a:cs typeface="+mn-cs"/>
      </a:defRPr>
    </a:lvl6pPr>
    <a:lvl7pPr marL="2742953" algn="l" defTabSz="914317" rtl="0" eaLnBrk="1" latinLnBrk="0" hangingPunct="1">
      <a:defRPr sz="1200" kern="1200">
        <a:solidFill>
          <a:schemeClr val="tx1"/>
        </a:solidFill>
        <a:latin typeface="+mn-lt"/>
        <a:ea typeface="+mn-ea"/>
        <a:cs typeface="+mn-cs"/>
      </a:defRPr>
    </a:lvl7pPr>
    <a:lvl8pPr marL="3200113" algn="l" defTabSz="914317" rtl="0" eaLnBrk="1" latinLnBrk="0" hangingPunct="1">
      <a:defRPr sz="1200" kern="1200">
        <a:solidFill>
          <a:schemeClr val="tx1"/>
        </a:solidFill>
        <a:latin typeface="+mn-lt"/>
        <a:ea typeface="+mn-ea"/>
        <a:cs typeface="+mn-cs"/>
      </a:defRPr>
    </a:lvl8pPr>
    <a:lvl9pPr marL="3657271"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399720B-A57D-9C40-A75B-79A2C5AF5111}" type="slidenum">
              <a:rPr lang="nl-NL" altLang="en-US" smtClean="0"/>
              <a:pPr/>
              <a:t>5</a:t>
            </a:fld>
            <a:endParaRPr lang="nl-NL" altLang="en-US"/>
          </a:p>
        </p:txBody>
      </p:sp>
    </p:spTree>
    <p:extLst>
      <p:ext uri="{BB962C8B-B14F-4D97-AF65-F5344CB8AC3E}">
        <p14:creationId xmlns:p14="http://schemas.microsoft.com/office/powerpoint/2010/main" val="169502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Let op, ook een groep (geen @denhaag. Nl account, gemeenteraadsleden, fractiemedewerkers) met </a:t>
            </a:r>
            <a:r>
              <a:rPr lang="nl-NL" b="1"/>
              <a:t>geen</a:t>
            </a:r>
            <a:r>
              <a:rPr lang="nl-NL"/>
              <a:t> e-mailbewaring</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0358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Bredere scoop, Link met invoering Wet open overheid. Filmpjes, berichtgeving op intranet, e-mails, </a:t>
            </a:r>
            <a:r>
              <a:rPr lang="nl-NL" err="1"/>
              <a:t>veelgestelde</a:t>
            </a:r>
            <a:r>
              <a:rPr lang="nl-NL"/>
              <a:t> vragen. Inloopspreekuur?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21</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8516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Bredere scoop, Link met invoering Wet open overheid. Filmpjes, berichtgeving op intranet, e-mails, </a:t>
            </a:r>
            <a:r>
              <a:rPr lang="nl-NL" err="1"/>
              <a:t>veelgestelde</a:t>
            </a:r>
            <a:r>
              <a:rPr lang="nl-NL"/>
              <a:t> vragen. Inloopspreekuur?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24</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4255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68523">
              <a:spcAft>
                <a:spcPts val="353"/>
              </a:spcAf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2/27/2024 3:46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439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68523">
              <a:spcAft>
                <a:spcPts val="353"/>
              </a:spcAf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2/27/2024 3:46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7634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Set v </a:t>
            </a:r>
            <a:r>
              <a:rPr lang="en-US" err="1">
                <a:cs typeface="Calibri"/>
              </a:rPr>
              <a:t>oplossingen</a:t>
            </a:r>
            <a:r>
              <a:rPr lang="en-US">
                <a:cs typeface="Calibri"/>
              </a:rPr>
              <a:t> die met </a:t>
            </a:r>
            <a:r>
              <a:rPr lang="en-US" err="1">
                <a:cs typeface="Calibri"/>
              </a:rPr>
              <a:t>elkaar</a:t>
            </a:r>
            <a:r>
              <a:rPr lang="en-US">
                <a:cs typeface="Calibri"/>
              </a:rPr>
              <a:t> </a:t>
            </a:r>
            <a:r>
              <a:rPr lang="en-US" err="1">
                <a:cs typeface="Calibri"/>
              </a:rPr>
              <a:t>samenwerken</a:t>
            </a:r>
            <a:r>
              <a:rPr lang="en-US">
                <a:cs typeface="Calibri"/>
              </a:rPr>
              <a:t> + </a:t>
            </a:r>
            <a:r>
              <a:rPr lang="en-US" err="1">
                <a:cs typeface="Calibri"/>
              </a:rPr>
              <a:t>versterken</a:t>
            </a:r>
            <a:r>
              <a:rPr lang="en-US">
                <a:cs typeface="Calibri"/>
              </a:rPr>
              <a:t>.</a:t>
            </a:r>
            <a:endParaRPr lang="en-US"/>
          </a:p>
          <a:p>
            <a:pPr>
              <a:defRPr/>
            </a:pPr>
            <a:r>
              <a:rPr lang="en-US">
                <a:cs typeface="Calibri"/>
              </a:rPr>
              <a:t>Info </a:t>
            </a:r>
            <a:r>
              <a:rPr lang="en-US" err="1">
                <a:cs typeface="Calibri" panose="020F0502020204030204"/>
              </a:rPr>
              <a:t>beveiliging</a:t>
            </a:r>
            <a:r>
              <a:rPr lang="en-US">
                <a:cs typeface="Calibri"/>
              </a:rPr>
              <a:t> + </a:t>
            </a:r>
            <a:r>
              <a:rPr lang="en-US" err="1">
                <a:cs typeface="Calibri" panose="020F0502020204030204"/>
              </a:rPr>
              <a:t>beheer</a:t>
            </a:r>
            <a:r>
              <a:rPr lang="en-US">
                <a:cs typeface="Calibri"/>
              </a:rPr>
              <a:t> in de basis M365, maar </a:t>
            </a:r>
            <a:r>
              <a:rPr lang="en-US" err="1">
                <a:cs typeface="Calibri" panose="020F0502020204030204"/>
              </a:rPr>
              <a:t>uit</a:t>
            </a:r>
            <a:r>
              <a:rPr lang="en-US">
                <a:cs typeface="Calibri"/>
              </a:rPr>
              <a:t> </a:t>
            </a:r>
            <a:r>
              <a:rPr lang="en-US" err="1">
                <a:cs typeface="Calibri" panose="020F0502020204030204"/>
              </a:rPr>
              <a:t>te</a:t>
            </a:r>
            <a:r>
              <a:rPr lang="en-US">
                <a:cs typeface="Calibri"/>
              </a:rPr>
              <a:t> </a:t>
            </a:r>
            <a:r>
              <a:rPr lang="en-US" err="1">
                <a:cs typeface="Calibri" panose="020F0502020204030204"/>
              </a:rPr>
              <a:t>breiden</a:t>
            </a:r>
            <a:r>
              <a:rPr lang="en-US">
                <a:cs typeface="Calibri"/>
              </a:rPr>
              <a:t> </a:t>
            </a:r>
            <a:r>
              <a:rPr lang="en-US" err="1">
                <a:cs typeface="Calibri" panose="020F0502020204030204"/>
              </a:rPr>
              <a:t>naar</a:t>
            </a:r>
            <a:r>
              <a:rPr lang="en-US">
                <a:cs typeface="Calibri"/>
              </a:rPr>
              <a:t>  </a:t>
            </a:r>
            <a:r>
              <a:rPr lang="en-US" err="1">
                <a:cs typeface="Calibri" panose="020F0502020204030204"/>
              </a:rPr>
              <a:t>andere</a:t>
            </a:r>
            <a:r>
              <a:rPr lang="en-US">
                <a:cs typeface="Calibri"/>
              </a:rPr>
              <a:t> </a:t>
            </a:r>
            <a:r>
              <a:rPr lang="en-US" err="1">
                <a:cs typeface="Calibri" panose="020F0502020204030204"/>
              </a:rPr>
              <a:t>systemen</a:t>
            </a:r>
            <a:r>
              <a:rPr lang="en-US">
                <a:cs typeface="Calibri"/>
              </a:rPr>
              <a:t> of data </a:t>
            </a:r>
            <a:r>
              <a:rPr lang="en-US" err="1">
                <a:cs typeface="Calibri" panose="020F0502020204030204"/>
              </a:rPr>
              <a:t>uit</a:t>
            </a:r>
            <a:r>
              <a:rPr lang="en-US">
                <a:cs typeface="Calibri"/>
              </a:rPr>
              <a:t> </a:t>
            </a:r>
            <a:r>
              <a:rPr lang="en-US" err="1">
                <a:cs typeface="Calibri" panose="020F0502020204030204"/>
              </a:rPr>
              <a:t>andere</a:t>
            </a:r>
            <a:r>
              <a:rPr lang="en-US">
                <a:cs typeface="Calibri"/>
              </a:rPr>
              <a:t> systemen.</a:t>
            </a:r>
          </a:p>
          <a:p>
            <a:pPr>
              <a:defRPr/>
            </a:pPr>
            <a:r>
              <a:rPr lang="en-US">
                <a:cs typeface="Calibri"/>
              </a:rPr>
              <a:t>En </a:t>
            </a:r>
            <a:r>
              <a:rPr lang="en-US" err="1">
                <a:cs typeface="Calibri" panose="020F0502020204030204"/>
              </a:rPr>
              <a:t>vanuit</a:t>
            </a:r>
            <a:r>
              <a:rPr lang="en-US">
                <a:cs typeface="Calibri"/>
              </a:rPr>
              <a:t> het </a:t>
            </a:r>
            <a:r>
              <a:rPr lang="en-US" err="1">
                <a:cs typeface="Calibri" panose="020F0502020204030204"/>
              </a:rPr>
              <a:t>portaal</a:t>
            </a:r>
            <a:r>
              <a:rPr lang="en-US">
                <a:cs typeface="Calibri"/>
              </a:rPr>
              <a:t>: </a:t>
            </a:r>
            <a:r>
              <a:rPr lang="en-US" err="1">
                <a:cs typeface="Calibri" panose="020F0502020204030204"/>
              </a:rPr>
              <a:t>Inzicht</a:t>
            </a:r>
            <a:r>
              <a:rPr lang="en-US">
                <a:cs typeface="Calibri"/>
              </a:rPr>
              <a:t> in de data </a:t>
            </a:r>
            <a:r>
              <a:rPr lang="en-US" err="1">
                <a:cs typeface="Calibri" panose="020F0502020204030204"/>
              </a:rPr>
              <a:t>en</a:t>
            </a:r>
            <a:r>
              <a:rPr lang="en-US">
                <a:cs typeface="Calibri"/>
              </a:rPr>
              <a:t> </a:t>
            </a:r>
            <a:r>
              <a:rPr lang="en-US" err="1">
                <a:cs typeface="Calibri" panose="020F0502020204030204"/>
              </a:rPr>
              <a:t>risicos</a:t>
            </a:r>
            <a:r>
              <a:rPr lang="en-US">
                <a:cs typeface="Calibri"/>
              </a:rPr>
              <a:t> + </a:t>
            </a:r>
            <a:r>
              <a:rPr lang="en-US" err="1">
                <a:cs typeface="Calibri" panose="020F0502020204030204"/>
              </a:rPr>
              <a:t>mitigeren</a:t>
            </a:r>
            <a:endParaRPr lang="en-US">
              <a:cs typeface="Calibri" panose="020F0502020204030204"/>
            </a:endParaRPr>
          </a:p>
          <a:p>
            <a:pPr>
              <a:defRPr/>
            </a:pPr>
            <a:endParaRPr lang="en-US"/>
          </a:p>
          <a:p>
            <a:pPr>
              <a:defRPr/>
            </a:pPr>
            <a:endParaRPr lang="en-US"/>
          </a:p>
          <a:p>
            <a:pPr marL="0" marR="0" lvl="0" indent="0" algn="l" defTabSz="914400">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Introducing Microsoft Purview!</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To help organizations govern and protect data across their multi-cloud, multi-platform data environment, while meeting the compliance requirements they are subject to, we are announcing </a:t>
            </a:r>
            <a:r>
              <a:rPr lang="en-US" sz="1200" b="1" i="0" u="sng" kern="1200">
                <a:solidFill>
                  <a:schemeClr val="tx1"/>
                </a:solidFill>
                <a:effectLst/>
                <a:latin typeface="+mn-lt"/>
                <a:ea typeface="+mn-ea"/>
                <a:cs typeface="+mn-cs"/>
              </a:rPr>
              <a:t>Microsoft Purview. Microsoft Purview is a comprehensive set of solutions to help govern, protect, and manage your data estate.</a:t>
            </a:r>
            <a:endParaRPr lang="en-US"/>
          </a:p>
          <a:p>
            <a:endParaRPr lang="en-US"/>
          </a:p>
        </p:txBody>
      </p:sp>
      <p:sp>
        <p:nvSpPr>
          <p:cNvPr id="4" name="Slide Number Placeholder 3"/>
          <p:cNvSpPr>
            <a:spLocks noGrp="1"/>
          </p:cNvSpPr>
          <p:nvPr>
            <p:ph type="sldNum" sz="quarter" idx="5"/>
          </p:nvPr>
        </p:nvSpPr>
        <p:spPr/>
        <p:txBody>
          <a:bodyPr/>
          <a:lstStyle/>
          <a:p>
            <a:fld id="{FBDD5B9C-6F57-1948-B6BE-CC13F26EAC3E}" type="slidenum">
              <a:rPr lang="en-US" smtClean="0"/>
              <a:t>27</a:t>
            </a:fld>
            <a:endParaRPr lang="en-US"/>
          </a:p>
        </p:txBody>
      </p:sp>
    </p:spTree>
    <p:extLst>
      <p:ext uri="{BB962C8B-B14F-4D97-AF65-F5344CB8AC3E}">
        <p14:creationId xmlns:p14="http://schemas.microsoft.com/office/powerpoint/2010/main" val="219709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90000"/>
              </a:lnSpc>
              <a:spcAft>
                <a:spcPts val="333"/>
              </a:spcAft>
              <a:defRPr/>
            </a:pPr>
            <a:endParaRPr lang="en-US" sz="1800"/>
          </a:p>
          <a:p>
            <a:pPr defTabSz="914367">
              <a:lnSpc>
                <a:spcPct val="90000"/>
              </a:lnSpc>
              <a:spcAft>
                <a:spcPts val="333"/>
              </a:spcAft>
              <a:defRPr/>
            </a:pPr>
            <a:endParaRPr lang="en-US" sz="1800"/>
          </a:p>
          <a:p>
            <a:pPr marL="0" marR="0" lvl="0" indent="0" algn="l" defTabSz="914367">
              <a:lnSpc>
                <a:spcPct val="90000"/>
              </a:lnSpc>
              <a:spcBef>
                <a:spcPts val="0"/>
              </a:spcBef>
              <a:spcAft>
                <a:spcPts val="333"/>
              </a:spcAft>
              <a:buClrTx/>
              <a:buSzTx/>
              <a:buFontTx/>
              <a:buNone/>
              <a:tabLst/>
              <a:defRPr/>
            </a:pPr>
            <a:r>
              <a:rPr lang="en-US" sz="1800"/>
              <a:t>Info </a:t>
            </a:r>
            <a:r>
              <a:rPr lang="en-US" sz="1800" err="1"/>
              <a:t>beheer</a:t>
            </a:r>
            <a:r>
              <a:rPr lang="en-US" sz="1800"/>
              <a:t> life cycle management</a:t>
            </a: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err="1"/>
              <a:t>Betreft</a:t>
            </a:r>
            <a:r>
              <a:rPr lang="en-US" sz="1800"/>
              <a:t> policies om info </a:t>
            </a:r>
            <a:r>
              <a:rPr lang="en-US" sz="1800" err="1"/>
              <a:t>te</a:t>
            </a:r>
            <a:r>
              <a:rPr lang="en-US" sz="1800"/>
              <a:t> </a:t>
            </a:r>
            <a:r>
              <a:rPr lang="en-US" sz="1800" err="1"/>
              <a:t>beheren</a:t>
            </a:r>
            <a:r>
              <a:rPr lang="en-US" sz="1800"/>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t>In policies leg je vast </a:t>
            </a:r>
            <a:r>
              <a:rPr lang="en-US" sz="1800" err="1"/>
              <a:t>waarop</a:t>
            </a:r>
            <a:r>
              <a:rPr lang="en-US" sz="1800"/>
              <a:t> je </a:t>
            </a:r>
            <a:r>
              <a:rPr lang="en-US" sz="1800" err="1"/>
              <a:t>je</a:t>
            </a:r>
            <a:r>
              <a:rPr lang="en-US" sz="1800"/>
              <a:t> policies </a:t>
            </a:r>
            <a:r>
              <a:rPr lang="en-US" sz="1800" err="1"/>
              <a:t>baseert</a:t>
            </a: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Content</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Locatie</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Infobeheer</a:t>
            </a:r>
            <a:r>
              <a:rPr lang="en-US" sz="1800"/>
              <a:t> in-place, </a:t>
            </a:r>
            <a:r>
              <a:rPr lang="en-US" sz="1800" err="1"/>
              <a:t>vereist</a:t>
            </a:r>
            <a:r>
              <a:rPr lang="en-US" sz="1800"/>
              <a:t> </a:t>
            </a:r>
            <a:r>
              <a:rPr lang="en-US" sz="1800" err="1"/>
              <a:t>geen</a:t>
            </a:r>
            <a:r>
              <a:rPr lang="en-US" sz="1800"/>
              <a:t> </a:t>
            </a:r>
            <a:r>
              <a:rPr lang="en-US" sz="1800" err="1"/>
              <a:t>additionele</a:t>
            </a:r>
            <a:r>
              <a:rPr lang="en-US" sz="1800"/>
              <a:t> </a:t>
            </a:r>
            <a:r>
              <a:rPr lang="en-US" sz="1800" err="1"/>
              <a:t>systemen</a:t>
            </a:r>
            <a:r>
              <a:rPr lang="en-US" sz="1800"/>
              <a:t> – workflows - </a:t>
            </a:r>
            <a:r>
              <a:rPr lang="en-US" sz="1800" err="1"/>
              <a:t>automatisch</a:t>
            </a:r>
            <a:r>
              <a:rPr lang="en-US" sz="1800"/>
              <a:t> </a:t>
            </a:r>
            <a:r>
              <a:rPr lang="en-US" sz="1800" err="1"/>
              <a:t>vernietigen</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Audit – </a:t>
            </a:r>
            <a:r>
              <a:rPr lang="en-US" sz="1800" err="1"/>
              <a:t>vindbaarheid</a:t>
            </a:r>
            <a:r>
              <a:rPr lang="en-US" sz="1800"/>
              <a:t> – </a:t>
            </a:r>
            <a:r>
              <a:rPr lang="en-US" sz="1800" err="1"/>
              <a:t>vernietigingslijsten</a:t>
            </a:r>
            <a:r>
              <a:rPr lang="en-US" sz="1800"/>
              <a:t> – </a:t>
            </a:r>
            <a:r>
              <a:rPr lang="en-US" sz="1800" err="1"/>
              <a:t>bewijs</a:t>
            </a:r>
            <a:r>
              <a:rPr lang="en-US" sz="180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200">
                <a:solidFill>
                  <a:schemeClr val="tx1"/>
                </a:solidFill>
                <a:effectLst/>
                <a:latin typeface="+mn-lt"/>
                <a:ea typeface="+mn-ea"/>
                <a:cs typeface="+mn-cs"/>
              </a:rPr>
              <a:t>Talk track:</a:t>
            </a:r>
          </a:p>
          <a:p>
            <a:r>
              <a:rPr lang="en-US" sz="1200" kern="1200">
                <a:solidFill>
                  <a:schemeClr val="tx1"/>
                </a:solidFill>
                <a:effectLst/>
                <a:latin typeface="+mn-lt"/>
                <a:ea typeface="+mn-ea"/>
                <a:cs typeface="+mn-cs"/>
              </a:rPr>
              <a:t>And finally, you can now put retention and deletion policies in place to help you manage information lifecycle and meet recordkeeping obligations for data in Microsoft 365 and beyond.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Microsoft Information Governance helps classify and govern data at scale with the following capabilities: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In-place management: </a:t>
            </a:r>
            <a:r>
              <a:rPr lang="en-US" sz="1200" kern="1200">
                <a:solidFill>
                  <a:schemeClr val="tx1"/>
                </a:solidFill>
                <a:effectLst/>
                <a:latin typeface="+mn-lt"/>
                <a:ea typeface="+mn-ea"/>
                <a:cs typeface="+mn-cs"/>
              </a:rPr>
              <a:t>On average, organizations are wrestling with five different content systems and repositories. Duplicate information across platforms not only causes productivity loss but also increases risks. In-place management enables companies to retain information and manage records where data is created to prevent productivity loss and reduce operational and legal risks.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Automated policy: </a:t>
            </a:r>
            <a:r>
              <a:rPr lang="en-US" sz="1200" kern="1200">
                <a:solidFill>
                  <a:schemeClr val="tx1"/>
                </a:solidFill>
                <a:effectLst/>
                <a:latin typeface="+mn-lt"/>
                <a:ea typeface="+mn-ea"/>
                <a:cs typeface="+mn-cs"/>
              </a:rPr>
              <a:t>The volume of information is expected to grow 4.5 times over the next two years. Relying on manual classification is ineffective since users usually care the most about the value of the information, less about the risks it generates. It’s challenging to hold them accountable to classify and manage information accurately. By automating information governance, companies can leverage various auto-classification capabilities such as file properties (e.g., Content Type defined in SPO), pattern recognition, and machine-learning classifiers to classify and govern data at scale.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Defensible process: </a:t>
            </a:r>
            <a:r>
              <a:rPr lang="en-US" sz="1200" kern="1200">
                <a:solidFill>
                  <a:schemeClr val="tx1"/>
                </a:solidFill>
                <a:effectLst/>
                <a:latin typeface="+mn-lt"/>
                <a:ea typeface="+mn-ea"/>
                <a:cs typeface="+mn-cs"/>
              </a:rPr>
              <a:t>Multiple regulations, such as SEC 17a-4 and FINRA, require companies to meet stringent information governance requirements like record immutability. Companies also need to demonstrate compliance by proving they follow a defensible process to dispose of content. Microsoft 365 provides transparent insights on how data is classified to help you audit and finetune classification and policies. Moreover, the records management capabilities within Microsoft Information Governance can help companies follow a defensible process to retain and dispose of information with proof of disposals that can be kept for 7 years, disposition reviews, and rich audit trails.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Pre-built data connectors: </a:t>
            </a:r>
            <a:r>
              <a:rPr lang="en-US" sz="1200" kern="1200">
                <a:solidFill>
                  <a:schemeClr val="tx1"/>
                </a:solidFill>
                <a:effectLst/>
                <a:latin typeface="+mn-lt"/>
                <a:ea typeface="+mn-ea"/>
                <a:cs typeface="+mn-cs"/>
              </a:rPr>
              <a:t>To help companies leverage the capabilities above to govern data beyond Microsoft cloud, we provide pre-built data connectors for social media, text messages, chats, and collaboration data. Microsoft not only builds its own connectors but also works with hand-picked partners like </a:t>
            </a:r>
            <a:r>
              <a:rPr lang="en-US" sz="1200" kern="1200" err="1">
                <a:solidFill>
                  <a:schemeClr val="tx1"/>
                </a:solidFill>
                <a:effectLst/>
                <a:latin typeface="+mn-lt"/>
                <a:ea typeface="+mn-ea"/>
                <a:cs typeface="+mn-cs"/>
              </a:rPr>
              <a:t>TeleMessage</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Globanet</a:t>
            </a:r>
            <a:r>
              <a:rPr lang="en-US" sz="1200" kern="1200">
                <a:solidFill>
                  <a:schemeClr val="tx1"/>
                </a:solidFill>
                <a:effectLst/>
                <a:latin typeface="+mn-lt"/>
                <a:ea typeface="+mn-ea"/>
                <a:cs typeface="+mn-cs"/>
              </a:rPr>
              <a:t> to enable ongoing and high-fidelity data import. In addition to the pre-built ones, customers and partners can build their own custom connectors to continuously ingest data into Microsoft 365.</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You can leverage these four key capabilities to govern both the general and high-value information across various data sources:</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General information governance: Retain only what you need and delete what you don’t to reduce risks and liability.</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High-value information management:  Classify, retain, review, dispose, and manage records to meet recordkeeping obligations.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21073EF0-0E1A-4F57-965C-15CCB807489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6769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onveranderlijk</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48998-010F-4A83-B46A-8AA8E4A712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997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908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94137CCA-1DE2-48CC-8594-4DCB087C6822}" type="datetime8">
              <a:rPr lang="en-US" smtClean="0"/>
              <a:t>2/27/2024 3:46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93340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90000"/>
              </a:lnSpc>
              <a:spcAft>
                <a:spcPts val="333"/>
              </a:spcAft>
              <a:defRPr/>
            </a:pPr>
            <a:endParaRPr lang="en-US" sz="1800"/>
          </a:p>
          <a:p>
            <a:pPr defTabSz="914367">
              <a:lnSpc>
                <a:spcPct val="90000"/>
              </a:lnSpc>
              <a:spcAft>
                <a:spcPts val="333"/>
              </a:spcAft>
              <a:defRPr/>
            </a:pPr>
            <a:endParaRPr lang="en-US" sz="1800"/>
          </a:p>
          <a:p>
            <a:pPr marL="0" marR="0" lvl="0" indent="0" algn="l" defTabSz="914367">
              <a:lnSpc>
                <a:spcPct val="90000"/>
              </a:lnSpc>
              <a:spcBef>
                <a:spcPts val="0"/>
              </a:spcBef>
              <a:spcAft>
                <a:spcPts val="333"/>
              </a:spcAft>
              <a:buClrTx/>
              <a:buSzTx/>
              <a:buFontTx/>
              <a:buNone/>
              <a:tabLst/>
              <a:defRPr/>
            </a:pPr>
            <a:r>
              <a:rPr lang="en-US" sz="1800"/>
              <a:t>Info </a:t>
            </a:r>
            <a:r>
              <a:rPr lang="en-US" sz="1800" err="1"/>
              <a:t>beheer</a:t>
            </a:r>
            <a:r>
              <a:rPr lang="en-US" sz="1800"/>
              <a:t> life cycle management</a:t>
            </a: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err="1"/>
              <a:t>Betreft</a:t>
            </a:r>
            <a:r>
              <a:rPr lang="en-US" sz="1800"/>
              <a:t> policies om info </a:t>
            </a:r>
            <a:r>
              <a:rPr lang="en-US" sz="1800" err="1"/>
              <a:t>te</a:t>
            </a:r>
            <a:r>
              <a:rPr lang="en-US" sz="1800"/>
              <a:t> </a:t>
            </a:r>
            <a:r>
              <a:rPr lang="en-US" sz="1800" err="1"/>
              <a:t>beheren</a:t>
            </a:r>
            <a:r>
              <a:rPr lang="en-US" sz="1800"/>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t>In policies leg je vast </a:t>
            </a:r>
            <a:r>
              <a:rPr lang="en-US" sz="1800" err="1"/>
              <a:t>waarop</a:t>
            </a:r>
            <a:r>
              <a:rPr lang="en-US" sz="1800"/>
              <a:t> je </a:t>
            </a:r>
            <a:r>
              <a:rPr lang="en-US" sz="1800" err="1"/>
              <a:t>je</a:t>
            </a:r>
            <a:r>
              <a:rPr lang="en-US" sz="1800"/>
              <a:t> policies </a:t>
            </a:r>
            <a:r>
              <a:rPr lang="en-US" sz="1800" err="1"/>
              <a:t>baseert</a:t>
            </a: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Content</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Locatie</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Infobeheer</a:t>
            </a:r>
            <a:r>
              <a:rPr lang="en-US" sz="1800"/>
              <a:t> in-place, </a:t>
            </a:r>
            <a:r>
              <a:rPr lang="en-US" sz="1800" err="1"/>
              <a:t>vereist</a:t>
            </a:r>
            <a:r>
              <a:rPr lang="en-US" sz="1800"/>
              <a:t> </a:t>
            </a:r>
            <a:r>
              <a:rPr lang="en-US" sz="1800" err="1"/>
              <a:t>geen</a:t>
            </a:r>
            <a:r>
              <a:rPr lang="en-US" sz="1800"/>
              <a:t> </a:t>
            </a:r>
            <a:r>
              <a:rPr lang="en-US" sz="1800" err="1"/>
              <a:t>additionele</a:t>
            </a:r>
            <a:r>
              <a:rPr lang="en-US" sz="1800"/>
              <a:t> </a:t>
            </a:r>
            <a:r>
              <a:rPr lang="en-US" sz="1800" err="1"/>
              <a:t>systemen</a:t>
            </a:r>
            <a:r>
              <a:rPr lang="en-US" sz="1800"/>
              <a:t> – workflows - </a:t>
            </a:r>
            <a:r>
              <a:rPr lang="en-US" sz="1800" err="1"/>
              <a:t>automatisch</a:t>
            </a:r>
            <a:r>
              <a:rPr lang="en-US" sz="1800"/>
              <a:t> </a:t>
            </a:r>
            <a:r>
              <a:rPr lang="en-US" sz="1800" err="1"/>
              <a:t>vernietigen</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Audit – </a:t>
            </a:r>
            <a:r>
              <a:rPr lang="en-US" sz="1800" err="1"/>
              <a:t>vindbaarheid</a:t>
            </a:r>
            <a:r>
              <a:rPr lang="en-US" sz="1800"/>
              <a:t> – </a:t>
            </a:r>
            <a:r>
              <a:rPr lang="en-US" sz="1800" err="1"/>
              <a:t>vernietigingslijsten</a:t>
            </a:r>
            <a:r>
              <a:rPr lang="en-US" sz="1800"/>
              <a:t> – </a:t>
            </a:r>
            <a:r>
              <a:rPr lang="en-US" sz="1800" err="1"/>
              <a:t>bewijs</a:t>
            </a:r>
            <a:r>
              <a:rPr lang="en-US" sz="180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200">
                <a:solidFill>
                  <a:schemeClr val="tx1"/>
                </a:solidFill>
                <a:effectLst/>
                <a:latin typeface="+mn-lt"/>
                <a:ea typeface="+mn-ea"/>
                <a:cs typeface="+mn-cs"/>
              </a:rPr>
              <a:t>Talk track:</a:t>
            </a:r>
          </a:p>
          <a:p>
            <a:r>
              <a:rPr lang="en-US" sz="1200" kern="1200">
                <a:solidFill>
                  <a:schemeClr val="tx1"/>
                </a:solidFill>
                <a:effectLst/>
                <a:latin typeface="+mn-lt"/>
                <a:ea typeface="+mn-ea"/>
                <a:cs typeface="+mn-cs"/>
              </a:rPr>
              <a:t>And finally, you can now put retention and deletion policies in place to help you manage information lifecycle and meet recordkeeping obligations for data in Microsoft 365 and beyond.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Microsoft Information Governance helps classify and govern data at scale with the following capabilities: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In-place management: </a:t>
            </a:r>
            <a:r>
              <a:rPr lang="en-US" sz="1200" kern="1200">
                <a:solidFill>
                  <a:schemeClr val="tx1"/>
                </a:solidFill>
                <a:effectLst/>
                <a:latin typeface="+mn-lt"/>
                <a:ea typeface="+mn-ea"/>
                <a:cs typeface="+mn-cs"/>
              </a:rPr>
              <a:t>On average, organizations are wrestling with five different content systems and repositories. Duplicate information across platforms not only causes productivity loss but also increases risks. In-place management enables companies to retain information and manage records where data is created to prevent productivity loss and reduce operational and legal risks.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Automated policy: </a:t>
            </a:r>
            <a:r>
              <a:rPr lang="en-US" sz="1200" kern="1200">
                <a:solidFill>
                  <a:schemeClr val="tx1"/>
                </a:solidFill>
                <a:effectLst/>
                <a:latin typeface="+mn-lt"/>
                <a:ea typeface="+mn-ea"/>
                <a:cs typeface="+mn-cs"/>
              </a:rPr>
              <a:t>The volume of information is expected to grow 4.5 times over the next two years. Relying on manual classification is ineffective since users usually care the most about the value of the information, less about the risks it generates. It’s challenging to hold them accountable to classify and manage information accurately. By automating information governance, companies can leverage various auto-classification capabilities such as file properties (e.g., Content Type defined in SPO), pattern recognition, and machine-learning classifiers to classify and govern data at scale.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Defensible process: </a:t>
            </a:r>
            <a:r>
              <a:rPr lang="en-US" sz="1200" kern="1200">
                <a:solidFill>
                  <a:schemeClr val="tx1"/>
                </a:solidFill>
                <a:effectLst/>
                <a:latin typeface="+mn-lt"/>
                <a:ea typeface="+mn-ea"/>
                <a:cs typeface="+mn-cs"/>
              </a:rPr>
              <a:t>Multiple regulations, such as SEC 17a-4 and FINRA, require companies to meet stringent information governance requirements like record immutability. Companies also need to demonstrate compliance by proving they follow a defensible process to dispose of content. Microsoft 365 provides transparent insights on how data is classified to help you audit and finetune classification and policies. Moreover, the records management capabilities within Microsoft Information Governance can help companies follow a defensible process to retain and dispose of information with proof of disposals that can be kept for 7 years, disposition reviews, and rich audit trails.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Pre-built data connectors: </a:t>
            </a:r>
            <a:r>
              <a:rPr lang="en-US" sz="1200" kern="1200">
                <a:solidFill>
                  <a:schemeClr val="tx1"/>
                </a:solidFill>
                <a:effectLst/>
                <a:latin typeface="+mn-lt"/>
                <a:ea typeface="+mn-ea"/>
                <a:cs typeface="+mn-cs"/>
              </a:rPr>
              <a:t>To help companies leverage the capabilities above to govern data beyond Microsoft cloud, we provide pre-built data connectors for social media, text messages, chats, and collaboration data. Microsoft not only builds its own connectors but also works with hand-picked partners like </a:t>
            </a:r>
            <a:r>
              <a:rPr lang="en-US" sz="1200" kern="1200" err="1">
                <a:solidFill>
                  <a:schemeClr val="tx1"/>
                </a:solidFill>
                <a:effectLst/>
                <a:latin typeface="+mn-lt"/>
                <a:ea typeface="+mn-ea"/>
                <a:cs typeface="+mn-cs"/>
              </a:rPr>
              <a:t>TeleMessage</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Globanet</a:t>
            </a:r>
            <a:r>
              <a:rPr lang="en-US" sz="1200" kern="1200">
                <a:solidFill>
                  <a:schemeClr val="tx1"/>
                </a:solidFill>
                <a:effectLst/>
                <a:latin typeface="+mn-lt"/>
                <a:ea typeface="+mn-ea"/>
                <a:cs typeface="+mn-cs"/>
              </a:rPr>
              <a:t> to enable ongoing and high-fidelity data import. In addition to the pre-built ones, customers and partners can build their own custom connectors to continuously ingest data into Microsoft 365.</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You can leverage these four key capabilities to govern both the general and high-value information across various data sources:</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General information governance: Retain only what you need and delete what you don’t to reduce risks and liability.</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High-value information management:  Classify, retain, review, dispose, and manage records to meet recordkeeping obligations.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21073EF0-0E1A-4F57-965C-15CCB807489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804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 voorstellen wie ik ben.  Wat ik vertel is een tussenstand: waar staan we nu? Wat hebben we al gedaan en hoe zijn we tot bepaalde keuzes gekomen? En wat heb je nodig om e-mailarchivering voor elkaar te krijgen?</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0778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2/27/2024 3:46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2495021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2/27/2024 3:46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1801171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41</a:t>
            </a:fld>
            <a:endParaRPr lang="nl-NL" altLang="en-US"/>
          </a:p>
        </p:txBody>
      </p:sp>
    </p:spTree>
    <p:extLst>
      <p:ext uri="{BB962C8B-B14F-4D97-AF65-F5344CB8AC3E}">
        <p14:creationId xmlns:p14="http://schemas.microsoft.com/office/powerpoint/2010/main" val="1234774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42</a:t>
            </a:fld>
            <a:endParaRPr lang="nl-NL" altLang="en-US"/>
          </a:p>
        </p:txBody>
      </p:sp>
    </p:spTree>
    <p:extLst>
      <p:ext uri="{BB962C8B-B14F-4D97-AF65-F5344CB8AC3E}">
        <p14:creationId xmlns:p14="http://schemas.microsoft.com/office/powerpoint/2010/main" val="2646159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43</a:t>
            </a:fld>
            <a:endParaRPr lang="nl-NL" altLang="en-US"/>
          </a:p>
        </p:txBody>
      </p:sp>
    </p:spTree>
    <p:extLst>
      <p:ext uri="{BB962C8B-B14F-4D97-AF65-F5344CB8AC3E}">
        <p14:creationId xmlns:p14="http://schemas.microsoft.com/office/powerpoint/2010/main" val="406638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44</a:t>
            </a:fld>
            <a:endParaRPr lang="nl-NL" altLang="en-US"/>
          </a:p>
        </p:txBody>
      </p:sp>
    </p:spTree>
    <p:extLst>
      <p:ext uri="{BB962C8B-B14F-4D97-AF65-F5344CB8AC3E}">
        <p14:creationId xmlns:p14="http://schemas.microsoft.com/office/powerpoint/2010/main" val="111166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2598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03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is de aanleiding: opdracht GMT in 2020.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866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September 2023 keuze om met MS 365 en </a:t>
            </a:r>
            <a:r>
              <a:rPr lang="nl-NL" err="1"/>
              <a:t>purview</a:t>
            </a:r>
            <a:r>
              <a:rPr lang="nl-NL"/>
              <a:t> e-mailarchivering in te gaan voeren. Geen extra structurele kosten voor MS 365 </a:t>
            </a:r>
            <a:r>
              <a:rPr lang="nl-NL" err="1"/>
              <a:t>purview</a:t>
            </a:r>
            <a:r>
              <a:rPr lang="nl-NL"/>
              <a:t> zal niet voor iedereen gelden. Den Haag heeft al een passende licentie en MS 365 online omgeving. Wat voldoet er dan nog niet? Gearchiveerde e-mail kan in geval van een AVG verzoek niet meer verwijderd worden. En een medewerker kan mogelijk een bewaartermijn zelf wijzigen. Voor beide issues is aan Microsoft verzocht hiervoor een oplossing te vinden.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85035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6735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3098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Meer dan 10000 e-mailaccounts in de gemeente. Veel mutaties. Instroom, uitstroom en wijzigingen in functies. Niet te doen om dit handmatig te muteren. Daarom een koppeling met HR systeem maken. Groepen en wijzigingen daarin automatisch bijwerken.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7887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9035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330083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9656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2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5F57E-B597-4771-99E3-18231D3F85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3" name="Groep 1">
            <a:extLst>
              <a:ext uri="{FF2B5EF4-FFF2-40B4-BE49-F238E27FC236}">
                <a16:creationId xmlns:a16="http://schemas.microsoft.com/office/drawing/2014/main" id="{84DCBC87-76F7-40B9-92B3-E9F11307ABCB}"/>
              </a:ext>
            </a:extLst>
          </p:cNvPr>
          <p:cNvGrpSpPr/>
          <p:nvPr userDrawn="1"/>
        </p:nvGrpSpPr>
        <p:grpSpPr>
          <a:xfrm>
            <a:off x="-7374" y="6415994"/>
            <a:ext cx="4949825" cy="449261"/>
            <a:chOff x="0" y="6408737"/>
            <a:chExt cx="4949825" cy="449261"/>
          </a:xfrm>
          <a:solidFill>
            <a:schemeClr val="bg2"/>
          </a:solidFill>
        </p:grpSpPr>
        <p:sp>
          <p:nvSpPr>
            <p:cNvPr id="4" name="Freeform 5">
              <a:extLst>
                <a:ext uri="{FF2B5EF4-FFF2-40B4-BE49-F238E27FC236}">
                  <a16:creationId xmlns:a16="http://schemas.microsoft.com/office/drawing/2014/main" id="{39C7B100-257A-4D62-98AE-B90EF5E54BAD}"/>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5" name="Freeform 5">
              <a:extLst>
                <a:ext uri="{FF2B5EF4-FFF2-40B4-BE49-F238E27FC236}">
                  <a16:creationId xmlns:a16="http://schemas.microsoft.com/office/drawing/2014/main" id="{E21FA308-A453-4373-9855-A65A2DE95D5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pic>
        <p:nvPicPr>
          <p:cNvPr id="6" name="Afbeelding 17">
            <a:extLst>
              <a:ext uri="{FF2B5EF4-FFF2-40B4-BE49-F238E27FC236}">
                <a16:creationId xmlns:a16="http://schemas.microsoft.com/office/drawing/2014/main" id="{14BD93E0-50AD-40B2-8DDC-14B6B9B9B5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140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a:extLst>
              <a:ext uri="{FF2B5EF4-FFF2-40B4-BE49-F238E27FC236}">
                <a16:creationId xmlns:a16="http://schemas.microsoft.com/office/drawing/2014/main" id="{9129434B-C66E-40A8-B4E3-A2D8357E68FD}"/>
              </a:ext>
            </a:extLst>
          </p:cNvPr>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a:extLst>
                <a:ext uri="{FF2B5EF4-FFF2-40B4-BE49-F238E27FC236}">
                  <a16:creationId xmlns:a16="http://schemas.microsoft.com/office/drawing/2014/main" id="{7187F0BE-EE93-4888-A4D9-36A331D0DA2D}"/>
                </a:ext>
              </a:extLst>
            </p:cNvPr>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sp>
          <p:nvSpPr>
            <p:cNvPr id="6" name="Rechthoek 5">
              <a:extLst>
                <a:ext uri="{FF2B5EF4-FFF2-40B4-BE49-F238E27FC236}">
                  <a16:creationId xmlns:a16="http://schemas.microsoft.com/office/drawing/2014/main" id="{196680E1-F6A7-4330-830A-5EB98D73B661}"/>
                </a:ext>
              </a:extLst>
            </p:cNvPr>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grpSp>
      <p:sp>
        <p:nvSpPr>
          <p:cNvPr id="7" name="Freeform 5">
            <a:extLst>
              <a:ext uri="{FF2B5EF4-FFF2-40B4-BE49-F238E27FC236}">
                <a16:creationId xmlns:a16="http://schemas.microsoft.com/office/drawing/2014/main" id="{A5C70AD3-86EC-4985-AE12-C37D0FC7321A}"/>
              </a:ext>
            </a:extLst>
          </p:cNvPr>
          <p:cNvSpPr>
            <a:spLocks/>
          </p:cNvSpPr>
          <p:nvPr userDrawn="1"/>
        </p:nvSpPr>
        <p:spPr bwMode="auto">
          <a:xfrm>
            <a:off x="0" y="5238750"/>
            <a:ext cx="9702800" cy="1619250"/>
          </a:xfrm>
          <a:custGeom>
            <a:avLst/>
            <a:gdLst>
              <a:gd name="T0" fmla="*/ 2147483646 w 12672"/>
              <a:gd name="T1" fmla="*/ 2147483646 h 2116"/>
              <a:gd name="T2" fmla="*/ 0 w 12672"/>
              <a:gd name="T3" fmla="*/ 2147483646 h 2116"/>
              <a:gd name="T4" fmla="*/ 0 w 12672"/>
              <a:gd name="T5" fmla="*/ 0 h 2116"/>
              <a:gd name="T6" fmla="*/ 2147483646 w 12672"/>
              <a:gd name="T7" fmla="*/ 0 h 2116"/>
              <a:gd name="T8" fmla="*/ 2147483646 w 12672"/>
              <a:gd name="T9" fmla="*/ 1344523117 h 2116"/>
              <a:gd name="T10" fmla="*/ 2147483646 w 12672"/>
              <a:gd name="T11" fmla="*/ 2147483646 h 2116"/>
              <a:gd name="T12" fmla="*/ 2147483646 w 12672"/>
              <a:gd name="T13" fmla="*/ 2147483646 h 2116"/>
              <a:gd name="T14" fmla="*/ 2147483646 w 12672"/>
              <a:gd name="T15" fmla="*/ 2147483646 h 2116"/>
              <a:gd name="T16" fmla="*/ 2147483646 w 12672"/>
              <a:gd name="T17" fmla="*/ 2147483646 h 2116"/>
              <a:gd name="T18" fmla="*/ 2147483646 w 12672"/>
              <a:gd name="T19" fmla="*/ 2147483646 h 2116"/>
              <a:gd name="T20" fmla="*/ 2147483646 w 12672"/>
              <a:gd name="T21" fmla="*/ 2147483646 h 2116"/>
              <a:gd name="T22" fmla="*/ 2147483646 w 12672"/>
              <a:gd name="T23" fmla="*/ 2147483646 h 2116"/>
              <a:gd name="T24" fmla="*/ 2147483646 w 12672"/>
              <a:gd name="T25" fmla="*/ 2147483646 h 2116"/>
              <a:gd name="T26" fmla="*/ 2147483646 w 12672"/>
              <a:gd name="T27" fmla="*/ 2147483646 h 2116"/>
              <a:gd name="T28" fmla="*/ 2147483646 w 12672"/>
              <a:gd name="T29" fmla="*/ 2147483646 h 2116"/>
              <a:gd name="T30" fmla="*/ 2147483646 w 12672"/>
              <a:gd name="T31" fmla="*/ 2147483646 h 2116"/>
              <a:gd name="T32" fmla="*/ 2147483646 w 12672"/>
              <a:gd name="T33" fmla="*/ 2147483646 h 2116"/>
              <a:gd name="T34" fmla="*/ 2147483646 w 12672"/>
              <a:gd name="T35" fmla="*/ 2147483646 h 2116"/>
              <a:gd name="T36" fmla="*/ 2147483646 w 12672"/>
              <a:gd name="T37" fmla="*/ 2147483646 h 2116"/>
              <a:gd name="T38" fmla="*/ 2147483646 w 12672"/>
              <a:gd name="T39" fmla="*/ 2147483646 h 2116"/>
              <a:gd name="T40" fmla="*/ 2147483646 w 12672"/>
              <a:gd name="T41" fmla="*/ 2147483646 h 2116"/>
              <a:gd name="T42" fmla="*/ 2147483646 w 12672"/>
              <a:gd name="T43" fmla="*/ 2147483646 h 2116"/>
              <a:gd name="T44" fmla="*/ 2147483646 w 12672"/>
              <a:gd name="T45" fmla="*/ 2147483646 h 2116"/>
              <a:gd name="T46" fmla="*/ 2147483646 w 12672"/>
              <a:gd name="T47" fmla="*/ 2147483646 h 2116"/>
              <a:gd name="T48" fmla="*/ 2147483646 w 12672"/>
              <a:gd name="T49" fmla="*/ 2147483646 h 2116"/>
              <a:gd name="T50" fmla="*/ 2147483646 w 12672"/>
              <a:gd name="T51" fmla="*/ 2147483646 h 2116"/>
              <a:gd name="T52" fmla="*/ 2147483646 w 12672"/>
              <a:gd name="T53" fmla="*/ 2147483646 h 2116"/>
              <a:gd name="T54" fmla="*/ 2147483646 w 12672"/>
              <a:gd name="T55" fmla="*/ 2147483646 h 2116"/>
              <a:gd name="T56" fmla="*/ 2147483646 w 12672"/>
              <a:gd name="T57" fmla="*/ 2147483646 h 2116"/>
              <a:gd name="T58" fmla="*/ 2147483646 w 12672"/>
              <a:gd name="T59" fmla="*/ 2147483646 h 2116"/>
              <a:gd name="T60" fmla="*/ 2147483646 w 12672"/>
              <a:gd name="T61" fmla="*/ 2147483646 h 2116"/>
              <a:gd name="T62" fmla="*/ 2147483646 w 12672"/>
              <a:gd name="T63" fmla="*/ 2147483646 h 2116"/>
              <a:gd name="T64" fmla="*/ 2147483646 w 12672"/>
              <a:gd name="T65" fmla="*/ 2147483646 h 2116"/>
              <a:gd name="T66" fmla="*/ 2147483646 w 12672"/>
              <a:gd name="T67" fmla="*/ 2147483646 h 2116"/>
              <a:gd name="T68" fmla="*/ 2147483646 w 12672"/>
              <a:gd name="T69" fmla="*/ 2147483646 h 2116"/>
              <a:gd name="T70" fmla="*/ 2147483646 w 12672"/>
              <a:gd name="T71" fmla="*/ 2147483646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a:extLst>
              <a:ext uri="{FF2B5EF4-FFF2-40B4-BE49-F238E27FC236}">
                <a16:creationId xmlns:a16="http://schemas.microsoft.com/office/drawing/2014/main" id="{5ACCE75D-E192-46EE-9FCD-ECABD2AEF5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anchor="b">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a:extLst>
              <a:ext uri="{FF2B5EF4-FFF2-40B4-BE49-F238E27FC236}">
                <a16:creationId xmlns:a16="http://schemas.microsoft.com/office/drawing/2014/main" id="{EBC71A29-9A9B-4F5F-9A8E-28D68779798B}"/>
              </a:ext>
            </a:extLst>
          </p:cNvPr>
          <p:cNvSpPr>
            <a:spLocks noGrp="1" noChangeAspect="1"/>
          </p:cNvSpPr>
          <p:nvPr>
            <p:ph type="dt" sz="half" idx="10"/>
          </p:nvPr>
        </p:nvSpPr>
        <p:spPr>
          <a:xfrm>
            <a:off x="1079500" y="6480175"/>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558760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61068-C59F-4D41-3376-C4C164E019B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618544D-4A0B-F956-7E55-1F70843D6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4BD5669-0375-F440-3188-73807F18A15C}"/>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2D33A8F5-8EAC-C02F-712A-2198B7CD2E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6AAD6C-633C-DBCD-1B13-52AA2C425F09}"/>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913397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14F898-A1FB-9A40-5D81-BE0D5F2EE6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B92A2D9-55CD-3CB2-0B26-98EECCF82B4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724412-A214-2892-386C-C0D45ADCE0B8}"/>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5A3E4E1E-FB30-A168-DABA-3FCD5EE166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27F5B8-F23C-15BF-F40E-1FC248D0757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66858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7AA59-55C0-081B-05CE-B6B52E709A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BC90CD-3C12-B087-68B0-02AF930BC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33AE9E4-50EE-64D0-E0D4-EDBC48EFBD45}"/>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2BAA6744-8B02-6F92-26C3-6E99796286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1B408B-814B-0071-378E-66A0822FEDE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098896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74BDA-6ACE-EBF5-E62F-DFE1C6AE3B3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55F5779-7165-CD06-653C-54661172165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5B4480-0BC0-ED81-AA31-5D88AE0F7DC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DDCDBCC-FEC2-0AC4-B4BB-3A99176B7E19}"/>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6" name="Tijdelijke aanduiding voor voettekst 5">
            <a:extLst>
              <a:ext uri="{FF2B5EF4-FFF2-40B4-BE49-F238E27FC236}">
                <a16:creationId xmlns:a16="http://schemas.microsoft.com/office/drawing/2014/main" id="{D923E943-C3BA-416C-D602-79A66BAF157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3DDBB9-BE53-24E3-D138-DA27EA130BAF}"/>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920987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6835-C911-8DFC-C83F-9A6DA0B7D6C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D3D2657-EC79-AD8E-4D57-AF51D6E68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F9CD83E-B69B-2E3F-49C8-AA6AB90AF4F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F86244E-2259-BF55-D41A-2F9B04C67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1C83BF9-056D-68B9-177C-8622979D354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0E01556-14AA-FAD4-EB78-B9DFB7F88F48}"/>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8" name="Tijdelijke aanduiding voor voettekst 7">
            <a:extLst>
              <a:ext uri="{FF2B5EF4-FFF2-40B4-BE49-F238E27FC236}">
                <a16:creationId xmlns:a16="http://schemas.microsoft.com/office/drawing/2014/main" id="{B300ED29-8D6E-E8E4-EC6C-A6835EA55EC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ABC8677-9085-B238-7232-4F0BA9BBC1F6}"/>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30612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05419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BC61C-C933-9863-4B3C-3392297888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A82EBD1-5BD1-D777-1C05-937DA4CB663B}"/>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4" name="Tijdelijke aanduiding voor voettekst 3">
            <a:extLst>
              <a:ext uri="{FF2B5EF4-FFF2-40B4-BE49-F238E27FC236}">
                <a16:creationId xmlns:a16="http://schemas.microsoft.com/office/drawing/2014/main" id="{2153A9DE-8F96-CF2B-12D9-95964C712CF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9A57396-D6AE-58B9-51C1-5DD951467B54}"/>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426659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65295A8-DC67-E9DC-10AD-C9053F6ECAED}"/>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3" name="Tijdelijke aanduiding voor voettekst 2">
            <a:extLst>
              <a:ext uri="{FF2B5EF4-FFF2-40B4-BE49-F238E27FC236}">
                <a16:creationId xmlns:a16="http://schemas.microsoft.com/office/drawing/2014/main" id="{8F4AF301-AEAD-048E-EEBC-E289A54DF70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8697303-EBF8-2CA8-8D11-79000AF6973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642198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248D3-2911-72C9-2B89-1BCE1328DB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68E3AEB-E41B-1B64-7982-4AA450252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A33313D-34F3-CE12-04ED-DDACFEDD3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B7B403C-412B-90E9-8789-18EE55DF861F}"/>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6" name="Tijdelijke aanduiding voor voettekst 5">
            <a:extLst>
              <a:ext uri="{FF2B5EF4-FFF2-40B4-BE49-F238E27FC236}">
                <a16:creationId xmlns:a16="http://schemas.microsoft.com/office/drawing/2014/main" id="{41F9F87D-A675-7767-03FD-DD86DC0516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4A35C3-B852-E0F9-D114-927D084A4A15}"/>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851137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75B12-8214-DEF6-9AED-FAF984D578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74D85AD-32FF-262E-D55D-50EB5497B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DA7701E-5E2C-81C0-24FC-267C989FB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44CD04-4AE7-8BC8-07E2-2FD006891094}"/>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6" name="Tijdelijke aanduiding voor voettekst 5">
            <a:extLst>
              <a:ext uri="{FF2B5EF4-FFF2-40B4-BE49-F238E27FC236}">
                <a16:creationId xmlns:a16="http://schemas.microsoft.com/office/drawing/2014/main" id="{AB8A5543-D790-5781-BDBA-F7E10E7FEB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C40D96-47BA-32EC-37E3-586F8622258A}"/>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16811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7698F-72DD-94ED-8610-BC176704B74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0595338-AA00-3AE2-E60F-117937579F7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78A12C-ED09-B7C9-B090-EE5D91C1C2BF}"/>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8CBF6B61-B358-88B9-0827-2E4B0B0F23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B4E823-3019-0148-103E-8E64017376F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491554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A5D78BB-3352-9603-FC66-B6B8922A70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786C5DF-AF23-8F1E-7452-51976F24627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063661-4BFA-30D4-804E-14E69324E286}"/>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68B25BBF-C751-F445-DF8C-1D3A6A99D3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591AF7-E61C-5C92-7536-0D97BF54497E}"/>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944290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dia: Academie">
    <p:spTree>
      <p:nvGrpSpPr>
        <p:cNvPr id="1" name=""/>
        <p:cNvGrpSpPr/>
        <p:nvPr/>
      </p:nvGrpSpPr>
      <p:grpSpPr>
        <a:xfrm>
          <a:off x="0" y="0"/>
          <a:ext cx="0" cy="0"/>
          <a:chOff x="0" y="0"/>
          <a:chExt cx="0" cy="0"/>
        </a:xfrm>
      </p:grpSpPr>
      <p:grpSp>
        <p:nvGrpSpPr>
          <p:cNvPr id="11" name="Groeperen 3"/>
          <p:cNvGrpSpPr>
            <a:grpSpLocks/>
          </p:cNvGrpSpPr>
          <p:nvPr userDrawn="1"/>
        </p:nvGrpSpPr>
        <p:grpSpPr bwMode="auto">
          <a:xfrm>
            <a:off x="7346964" y="1871663"/>
            <a:ext cx="4845036" cy="4319587"/>
            <a:chOff x="7222241" y="1800000"/>
            <a:chExt cx="4844271" cy="4320000"/>
          </a:xfrm>
          <a:blipFill>
            <a:blip r:embed="rId2"/>
            <a:stretch>
              <a:fillRect/>
            </a:stretch>
          </a:blipFill>
        </p:grpSpPr>
        <p:sp>
          <p:nvSpPr>
            <p:cNvPr id="12" name="Uitstel 4"/>
            <p:cNvSpPr/>
            <p:nvPr userDrawn="1"/>
          </p:nvSpPr>
          <p:spPr>
            <a:xfrm rot="10800000">
              <a:off x="7222241" y="1800000"/>
              <a:ext cx="4320490" cy="43200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14" name="Rechthoek 13"/>
            <p:cNvSpPr/>
            <p:nvPr/>
          </p:nvSpPr>
          <p:spPr>
            <a:xfrm>
              <a:off x="11490341" y="1800000"/>
              <a:ext cx="576171" cy="43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3" name="Ondertitel 2"/>
          <p:cNvSpPr>
            <a:spLocks noGrp="1"/>
          </p:cNvSpPr>
          <p:nvPr>
            <p:ph type="subTitle" idx="1" hasCustomPrompt="1"/>
          </p:nvPr>
        </p:nvSpPr>
        <p:spPr>
          <a:xfrm>
            <a:off x="1079999" y="1871662"/>
            <a:ext cx="5399999" cy="1557338"/>
          </a:xfrm>
          <a:prstGeom prst="rect">
            <a:avLst/>
          </a:prstGeom>
        </p:spPr>
        <p:txBody>
          <a:bodyPr lIns="0" tIns="0" rIns="0" bIns="0">
            <a:noAutofit/>
          </a:bodyPr>
          <a:lstStyle>
            <a:lvl1pPr marL="0" indent="0" algn="l">
              <a:buNone/>
              <a:defRPr sz="32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a:t>
            </a:r>
            <a:br>
              <a:rPr lang="nl-NL"/>
            </a:br>
            <a:r>
              <a:rPr lang="nl-NL"/>
              <a:t>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baseline="0" dirty="0">
                <a:solidFill>
                  <a:schemeClr val="accent2"/>
                </a:solidFill>
                <a:latin typeface="Arial" panose="020B0604020202020204" pitchFamily="34" charset="0"/>
                <a:ea typeface="+mn-ea"/>
              </a:defRPr>
            </a:lvl1pPr>
          </a:lstStyle>
          <a:p>
            <a:pPr>
              <a:defRPr/>
            </a:pPr>
            <a:endParaRPr lang="nl-NL"/>
          </a:p>
        </p:txBody>
      </p:sp>
      <p:pic>
        <p:nvPicPr>
          <p:cNvPr id="10" name="Afbeelding 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172201" y="4334456"/>
            <a:ext cx="2634916" cy="2527974"/>
          </a:xfrm>
          <a:prstGeom prst="rect">
            <a:avLst/>
          </a:prstGeom>
        </p:spPr>
      </p:pic>
      <p:pic>
        <p:nvPicPr>
          <p:cNvPr id="13" name="Afbeelding 12"/>
          <p:cNvPicPr>
            <a:picLocks noChangeAspect="1"/>
          </p:cNvPicPr>
          <p:nvPr userDrawn="1"/>
        </p:nvPicPr>
        <p:blipFill rotWithShape="1">
          <a:blip r:embed="rId4">
            <a:extLst>
              <a:ext uri="{28A0092B-C50C-407E-A947-70E740481C1C}">
                <a14:useLocalDpi xmlns:a14="http://schemas.microsoft.com/office/drawing/2010/main" val="0"/>
              </a:ext>
            </a:extLst>
          </a:blip>
          <a:srcRect l="12048" t="21635" r="45369" b="22009"/>
          <a:stretch/>
        </p:blipFill>
        <p:spPr>
          <a:xfrm>
            <a:off x="516963" y="378862"/>
            <a:ext cx="1486713" cy="1125086"/>
          </a:xfrm>
          <a:prstGeom prst="rect">
            <a:avLst/>
          </a:prstGeom>
        </p:spPr>
      </p:pic>
      <p:pic>
        <p:nvPicPr>
          <p:cNvPr id="15" name="Afbeelding 14" descr="Afbeelding met donker&#10;&#10;Automatisch gegenereerde beschrijving">
            <a:extLst>
              <a:ext uri="{FF2B5EF4-FFF2-40B4-BE49-F238E27FC236}">
                <a16:creationId xmlns:a16="http://schemas.microsoft.com/office/drawing/2014/main" id="{52D617D7-695C-EC4E-BA5D-889980CAD86D}"/>
              </a:ext>
            </a:extLst>
          </p:cNvPr>
          <p:cNvPicPr>
            <a:picLocks noChangeAspect="1"/>
          </p:cNvPicPr>
          <p:nvPr userDrawn="1"/>
        </p:nvPicPr>
        <p:blipFill rotWithShape="1">
          <a:blip r:embed="rId5"/>
          <a:srcRect l="54343" t="4204" r="-10" b="-4204"/>
          <a:stretch/>
        </p:blipFill>
        <p:spPr>
          <a:xfrm>
            <a:off x="0" y="4640382"/>
            <a:ext cx="5400000" cy="1709176"/>
          </a:xfrm>
          <a:prstGeom prst="rect">
            <a:avLst/>
          </a:prstGeom>
        </p:spPr>
      </p:pic>
    </p:spTree>
    <p:extLst>
      <p:ext uri="{BB962C8B-B14F-4D97-AF65-F5344CB8AC3E}">
        <p14:creationId xmlns:p14="http://schemas.microsoft.com/office/powerpoint/2010/main" val="3806579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Voorbla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47999" y="2879999"/>
            <a:ext cx="10272000" cy="1089600"/>
          </a:xfrm>
          <a:prstGeom prst="rect">
            <a:avLst/>
          </a:prstGeom>
        </p:spPr>
        <p:txBody>
          <a:bodyPr vert="horz" lIns="0" tIns="0" rIns="0" bIns="0"/>
          <a:lstStyle>
            <a:lvl1pPr>
              <a:defRPr sz="6667" b="1" i="0" baseline="0">
                <a:solidFill>
                  <a:srgbClr val="000000"/>
                </a:solidFill>
                <a:latin typeface="Arial"/>
                <a:cs typeface="Arial"/>
              </a:defRPr>
            </a:lvl1pPr>
          </a:lstStyle>
          <a:p>
            <a:r>
              <a:rPr lang="nl-NL"/>
              <a:t>Klik om de stijl te bewerken</a:t>
            </a:r>
          </a:p>
        </p:txBody>
      </p:sp>
      <p:sp>
        <p:nvSpPr>
          <p:cNvPr id="6" name="Tijdelijke aanduiding voor tekst 5"/>
          <p:cNvSpPr>
            <a:spLocks noGrp="1"/>
          </p:cNvSpPr>
          <p:nvPr>
            <p:ph type="body" sz="quarter" idx="10"/>
          </p:nvPr>
        </p:nvSpPr>
        <p:spPr>
          <a:xfrm>
            <a:off x="1247999" y="3969599"/>
            <a:ext cx="10272000" cy="1176000"/>
          </a:xfrm>
          <a:prstGeom prst="rect">
            <a:avLst/>
          </a:prstGeom>
        </p:spPr>
        <p:txBody>
          <a:bodyPr vert="horz" lIns="0" tIns="0" rIns="0" bIns="0"/>
          <a:lstStyle>
            <a:lvl1pPr marL="0" indent="0">
              <a:buFont typeface="Arial"/>
              <a:buNone/>
              <a:defRPr sz="4533" baseline="0">
                <a:solidFill>
                  <a:srgbClr val="000000"/>
                </a:solidFill>
              </a:defRPr>
            </a:lvl1pPr>
            <a:lvl2pPr marL="609523" indent="0">
              <a:buFont typeface="Arial"/>
              <a:buNone/>
              <a:defRPr/>
            </a:lvl2pPr>
            <a:lvl3pPr marL="1219050" indent="0">
              <a:buFont typeface="Arial"/>
              <a:buNone/>
              <a:defRPr/>
            </a:lvl3pPr>
            <a:lvl4pPr marL="1828573" indent="0">
              <a:buFont typeface="Arial"/>
              <a:buNone/>
              <a:defRPr/>
            </a:lvl4pPr>
            <a:lvl5pPr marL="2438098" indent="0">
              <a:buFont typeface="Arial"/>
              <a:buNone/>
              <a:defRPr/>
            </a:lvl5pPr>
          </a:lstStyle>
          <a:p>
            <a:pPr lvl="0"/>
            <a:r>
              <a:rPr lang="nl-NL"/>
              <a:t>Klik om de modelstijlen te bewerken</a:t>
            </a:r>
          </a:p>
        </p:txBody>
      </p:sp>
      <p:sp>
        <p:nvSpPr>
          <p:cNvPr id="4" name="Tijdelijke aanduiding voor datum 13">
            <a:extLst>
              <a:ext uri="{FF2B5EF4-FFF2-40B4-BE49-F238E27FC236}">
                <a16:creationId xmlns:a16="http://schemas.microsoft.com/office/drawing/2014/main" id="{4D568F0D-FE2E-47FA-ADE9-FD5193612EF3}"/>
              </a:ext>
            </a:extLst>
          </p:cNvPr>
          <p:cNvSpPr>
            <a:spLocks noGrp="1"/>
          </p:cNvSpPr>
          <p:nvPr>
            <p:ph type="dt" sz="half" idx="11"/>
          </p:nvPr>
        </p:nvSpPr>
        <p:spPr>
          <a:xfrm>
            <a:off x="1248834" y="6402917"/>
            <a:ext cx="1818217" cy="455083"/>
          </a:xfrm>
        </p:spPr>
        <p:txBody>
          <a:bodyPr lIns="0" tIns="0" rIns="0" bIns="0" anchor="t" anchorCtr="0"/>
          <a:lstStyle>
            <a:lvl1pPr>
              <a:defRPr sz="1467">
                <a:solidFill>
                  <a:srgbClr val="000000"/>
                </a:solidFill>
              </a:defRPr>
            </a:lvl1pPr>
          </a:lstStyle>
          <a:p>
            <a:pPr>
              <a:defRPr/>
            </a:pPr>
            <a:fld id="{D983EEFF-3892-466F-84A8-4F6E88CFE98F}" type="datetime1">
              <a:rPr lang="nl-NL"/>
              <a:pPr>
                <a:defRPr/>
              </a:pPr>
              <a:t>27-2-2024</a:t>
            </a:fld>
            <a:endParaRPr lang="nl-NL"/>
          </a:p>
        </p:txBody>
      </p:sp>
      <p:sp>
        <p:nvSpPr>
          <p:cNvPr id="5" name="Tijdelijke aanduiding voor voettekst 14">
            <a:extLst>
              <a:ext uri="{FF2B5EF4-FFF2-40B4-BE49-F238E27FC236}">
                <a16:creationId xmlns:a16="http://schemas.microsoft.com/office/drawing/2014/main" id="{39DE8418-42D2-4036-97D4-0FCAD06A2F4A}"/>
              </a:ext>
            </a:extLst>
          </p:cNvPr>
          <p:cNvSpPr>
            <a:spLocks noGrp="1"/>
          </p:cNvSpPr>
          <p:nvPr>
            <p:ph type="ftr" sz="quarter" idx="12"/>
          </p:nvPr>
        </p:nvSpPr>
        <p:spPr>
          <a:xfrm>
            <a:off x="9738785" y="6402917"/>
            <a:ext cx="1782233" cy="455083"/>
          </a:xfrm>
        </p:spPr>
        <p:txBody>
          <a:bodyPr lIns="0" tIns="0" rIns="0" bIns="0" anchor="t" anchorCtr="0"/>
          <a:lstStyle>
            <a:lvl1pPr algn="r">
              <a:defRPr sz="1467">
                <a:solidFill>
                  <a:srgbClr val="000000"/>
                </a:solidFill>
              </a:defRPr>
            </a:lvl1pPr>
          </a:lstStyle>
          <a:p>
            <a:pPr>
              <a:defRPr/>
            </a:pPr>
            <a:endParaRPr lang="nl-NL"/>
          </a:p>
        </p:txBody>
      </p:sp>
    </p:spTree>
    <p:extLst>
      <p:ext uri="{BB962C8B-B14F-4D97-AF65-F5344CB8AC3E}">
        <p14:creationId xmlns:p14="http://schemas.microsoft.com/office/powerpoint/2010/main" val="3172368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Vervolgblad 1 zonder foto">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DB8C92C9-88A5-457A-BE1C-F6A489A12F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17"/>
            <a:ext cx="12192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el 1"/>
          <p:cNvSpPr>
            <a:spLocks noGrp="1"/>
          </p:cNvSpPr>
          <p:nvPr>
            <p:ph type="title"/>
          </p:nvPr>
        </p:nvSpPr>
        <p:spPr>
          <a:xfrm>
            <a:off x="1247999" y="480001"/>
            <a:ext cx="10272000" cy="1088347"/>
          </a:xfrm>
          <a:prstGeom prst="rect">
            <a:avLst/>
          </a:prstGeom>
        </p:spPr>
        <p:txBody>
          <a:bodyPr vert="horz" lIns="0" tIns="0" rIns="0" bIns="0"/>
          <a:lstStyle>
            <a:lvl1pPr>
              <a:defRPr sz="5600" b="1" i="0" baseline="0">
                <a:solidFill>
                  <a:srgbClr val="000000"/>
                </a:solidFill>
                <a:latin typeface="Arial"/>
                <a:cs typeface="Arial"/>
              </a:defRPr>
            </a:lvl1pPr>
          </a:lstStyle>
          <a:p>
            <a:r>
              <a:rPr lang="nl-NL"/>
              <a:t>Titel</a:t>
            </a:r>
          </a:p>
        </p:txBody>
      </p:sp>
      <p:sp>
        <p:nvSpPr>
          <p:cNvPr id="27" name="Tijdelijke aanduiding voor tekst 10"/>
          <p:cNvSpPr>
            <a:spLocks noGrp="1"/>
          </p:cNvSpPr>
          <p:nvPr>
            <p:ph type="body" sz="quarter" idx="13"/>
          </p:nvPr>
        </p:nvSpPr>
        <p:spPr>
          <a:xfrm>
            <a:off x="1248833" y="2148293"/>
            <a:ext cx="10272184" cy="4080000"/>
          </a:xfrm>
          <a:prstGeom prst="rect">
            <a:avLst/>
          </a:prstGeom>
        </p:spPr>
        <p:txBody>
          <a:bodyPr vert="horz" lIns="0" tIns="0" rIns="0" bIns="0"/>
          <a:lstStyle>
            <a:lvl1pPr marL="239971" indent="-239971">
              <a:lnSpc>
                <a:spcPts val="4000"/>
              </a:lnSpc>
              <a:spcBef>
                <a:spcPts val="0"/>
              </a:spcBef>
              <a:spcAft>
                <a:spcPts val="0"/>
              </a:spcAft>
              <a:buFont typeface="Arial"/>
              <a:buChar char="•"/>
              <a:defRPr sz="2400">
                <a:solidFill>
                  <a:srgbClr val="000000"/>
                </a:solidFill>
              </a:defRPr>
            </a:lvl1pPr>
            <a:lvl2pPr marL="479940" indent="-239971">
              <a:lnSpc>
                <a:spcPts val="4000"/>
              </a:lnSpc>
              <a:spcBef>
                <a:spcPts val="0"/>
              </a:spcBef>
              <a:spcAft>
                <a:spcPts val="0"/>
              </a:spcAft>
              <a:buFont typeface="Arial"/>
              <a:buChar char="•"/>
              <a:defRPr sz="2400">
                <a:solidFill>
                  <a:srgbClr val="000000"/>
                </a:solidFill>
              </a:defRPr>
            </a:lvl2pPr>
            <a:lvl3pPr marL="719911" indent="-239971">
              <a:lnSpc>
                <a:spcPts val="4000"/>
              </a:lnSpc>
              <a:spcBef>
                <a:spcPts val="0"/>
              </a:spcBef>
              <a:spcAft>
                <a:spcPts val="0"/>
              </a:spcAft>
              <a:buFont typeface="Arial"/>
              <a:buChar char="•"/>
              <a:defRPr sz="2400">
                <a:solidFill>
                  <a:srgbClr val="000000"/>
                </a:solidFill>
              </a:defRPr>
            </a:lvl3pPr>
            <a:lvl4pPr marL="959880" indent="-239971">
              <a:lnSpc>
                <a:spcPts val="4000"/>
              </a:lnSpc>
              <a:spcBef>
                <a:spcPts val="0"/>
              </a:spcBef>
              <a:spcAft>
                <a:spcPts val="0"/>
              </a:spcAft>
              <a:buFont typeface="Arial"/>
              <a:buChar char="•"/>
              <a:defRPr sz="2400">
                <a:solidFill>
                  <a:srgbClr val="000000"/>
                </a:solidFill>
              </a:defRPr>
            </a:lvl4pPr>
            <a:lvl5pPr marL="1199851" indent="-239971">
              <a:lnSpc>
                <a:spcPts val="4000"/>
              </a:lnSpc>
              <a:spcBef>
                <a:spcPts val="0"/>
              </a:spcBef>
              <a:spcAft>
                <a:spcPts val="0"/>
              </a:spcAft>
              <a:buFont typeface="Arial"/>
              <a:buChar char="•"/>
              <a:defRPr sz="24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13">
            <a:extLst>
              <a:ext uri="{FF2B5EF4-FFF2-40B4-BE49-F238E27FC236}">
                <a16:creationId xmlns:a16="http://schemas.microsoft.com/office/drawing/2014/main" id="{6C5BFDCD-3072-4A76-9979-6D8E0D270DCB}"/>
              </a:ext>
            </a:extLst>
          </p:cNvPr>
          <p:cNvSpPr>
            <a:spLocks noGrp="1"/>
          </p:cNvSpPr>
          <p:nvPr>
            <p:ph type="dt" sz="half" idx="14"/>
          </p:nvPr>
        </p:nvSpPr>
        <p:spPr>
          <a:xfrm>
            <a:off x="1248834" y="6402917"/>
            <a:ext cx="1818217" cy="455083"/>
          </a:xfrm>
        </p:spPr>
        <p:txBody>
          <a:bodyPr lIns="0" tIns="0" rIns="0" bIns="0" anchor="t" anchorCtr="0"/>
          <a:lstStyle>
            <a:lvl1pPr>
              <a:defRPr sz="1467">
                <a:solidFill>
                  <a:schemeClr val="tx1"/>
                </a:solidFill>
              </a:defRPr>
            </a:lvl1pPr>
          </a:lstStyle>
          <a:p>
            <a:pPr>
              <a:defRPr/>
            </a:pPr>
            <a:fld id="{339E74D1-64D8-461A-A62F-C8890B611A03}" type="datetime1">
              <a:rPr lang="nl-NL"/>
              <a:pPr>
                <a:defRPr/>
              </a:pPr>
              <a:t>27-2-2024</a:t>
            </a:fld>
            <a:endParaRPr lang="nl-NL"/>
          </a:p>
        </p:txBody>
      </p:sp>
      <p:sp>
        <p:nvSpPr>
          <p:cNvPr id="6" name="Tijdelijke aanduiding voor voettekst 14">
            <a:extLst>
              <a:ext uri="{FF2B5EF4-FFF2-40B4-BE49-F238E27FC236}">
                <a16:creationId xmlns:a16="http://schemas.microsoft.com/office/drawing/2014/main" id="{31297D4D-6ABF-4698-85F9-288274EB5DDF}"/>
              </a:ext>
            </a:extLst>
          </p:cNvPr>
          <p:cNvSpPr>
            <a:spLocks noGrp="1"/>
          </p:cNvSpPr>
          <p:nvPr>
            <p:ph type="ftr" sz="quarter" idx="15"/>
          </p:nvPr>
        </p:nvSpPr>
        <p:spPr>
          <a:xfrm>
            <a:off x="9738785" y="6402917"/>
            <a:ext cx="1782233" cy="455083"/>
          </a:xfrm>
        </p:spPr>
        <p:txBody>
          <a:bodyPr lIns="0" tIns="0" rIns="0" bIns="0" anchor="t" anchorCtr="0"/>
          <a:lstStyle>
            <a:lvl1pPr algn="r">
              <a:defRPr sz="1467">
                <a:solidFill>
                  <a:srgbClr val="000000"/>
                </a:solidFill>
              </a:defRPr>
            </a:lvl1pPr>
          </a:lstStyle>
          <a:p>
            <a:pPr>
              <a:defRPr/>
            </a:pPr>
            <a:endParaRPr lang="nl-NL"/>
          </a:p>
        </p:txBody>
      </p:sp>
      <p:sp>
        <p:nvSpPr>
          <p:cNvPr id="7" name="Tijdelijke aanduiding voor dianummer 3">
            <a:extLst>
              <a:ext uri="{FF2B5EF4-FFF2-40B4-BE49-F238E27FC236}">
                <a16:creationId xmlns:a16="http://schemas.microsoft.com/office/drawing/2014/main" id="{3A251CA1-9F64-45B3-9EC7-A25261A94BFE}"/>
              </a:ext>
            </a:extLst>
          </p:cNvPr>
          <p:cNvSpPr>
            <a:spLocks noGrp="1"/>
          </p:cNvSpPr>
          <p:nvPr>
            <p:ph type="sldNum" sz="quarter" idx="16"/>
          </p:nvPr>
        </p:nvSpPr>
        <p:spPr>
          <a:xfrm>
            <a:off x="0" y="6402917"/>
            <a:ext cx="1018117" cy="455083"/>
          </a:xfrm>
        </p:spPr>
        <p:txBody>
          <a:bodyPr lIns="287972" tIns="0" rIns="0" bIns="0" anchor="t"/>
          <a:lstStyle>
            <a:lvl1pPr algn="l">
              <a:defRPr sz="1467">
                <a:solidFill>
                  <a:schemeClr val="tx1"/>
                </a:solidFill>
              </a:defRPr>
            </a:lvl1pPr>
          </a:lstStyle>
          <a:p>
            <a:pPr>
              <a:defRPr/>
            </a:pPr>
            <a:fld id="{6FFA0847-3EBD-4296-83AB-B601432684B1}" type="slidenum">
              <a:rPr lang="nl-NL" altLang="nl-NL"/>
              <a:pPr>
                <a:defRPr/>
              </a:pPr>
              <a:t>‹nr.›</a:t>
            </a:fld>
            <a:endParaRPr lang="nl-NL" altLang="nl-NL"/>
          </a:p>
        </p:txBody>
      </p:sp>
    </p:spTree>
    <p:extLst>
      <p:ext uri="{BB962C8B-B14F-4D97-AF65-F5344CB8AC3E}">
        <p14:creationId xmlns:p14="http://schemas.microsoft.com/office/powerpoint/2010/main" val="1319034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ervolgblad 1 met 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44764B4-8BDC-4EE6-AC48-B70A7CDE6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17"/>
            <a:ext cx="12192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title"/>
          </p:nvPr>
        </p:nvSpPr>
        <p:spPr>
          <a:xfrm>
            <a:off x="1247999" y="480001"/>
            <a:ext cx="10272000" cy="1088347"/>
          </a:xfrm>
          <a:prstGeom prst="rect">
            <a:avLst/>
          </a:prstGeom>
        </p:spPr>
        <p:txBody>
          <a:bodyPr vert="horz" lIns="0" tIns="0" rIns="0" bIns="0"/>
          <a:lstStyle>
            <a:lvl1pPr>
              <a:defRPr sz="5600" b="1" i="0" baseline="0">
                <a:solidFill>
                  <a:srgbClr val="000000"/>
                </a:solidFill>
                <a:latin typeface="Arial"/>
                <a:cs typeface="Arial"/>
              </a:defRPr>
            </a:lvl1pPr>
          </a:lstStyle>
          <a:p>
            <a:r>
              <a:rPr lang="nl-NL"/>
              <a:t>Titel</a:t>
            </a:r>
          </a:p>
        </p:txBody>
      </p:sp>
      <p:sp>
        <p:nvSpPr>
          <p:cNvPr id="22" name="Tijdelijke aanduiding voor tekst 10"/>
          <p:cNvSpPr>
            <a:spLocks noGrp="1"/>
          </p:cNvSpPr>
          <p:nvPr>
            <p:ph type="body" sz="quarter" idx="13"/>
          </p:nvPr>
        </p:nvSpPr>
        <p:spPr>
          <a:xfrm>
            <a:off x="1248839" y="2148295"/>
            <a:ext cx="5457777" cy="4080000"/>
          </a:xfrm>
          <a:prstGeom prst="rect">
            <a:avLst/>
          </a:prstGeom>
        </p:spPr>
        <p:txBody>
          <a:bodyPr vert="horz" lIns="0" tIns="0" rIns="0" bIns="0"/>
          <a:lstStyle>
            <a:lvl1pPr marL="239971" indent="-239971">
              <a:lnSpc>
                <a:spcPts val="4000"/>
              </a:lnSpc>
              <a:spcBef>
                <a:spcPts val="0"/>
              </a:spcBef>
              <a:spcAft>
                <a:spcPts val="0"/>
              </a:spcAft>
              <a:buFont typeface="Arial"/>
              <a:buChar char="•"/>
              <a:defRPr sz="2400">
                <a:solidFill>
                  <a:srgbClr val="000000"/>
                </a:solidFill>
              </a:defRPr>
            </a:lvl1pPr>
            <a:lvl2pPr marL="479940" indent="-239971">
              <a:lnSpc>
                <a:spcPts val="4000"/>
              </a:lnSpc>
              <a:spcBef>
                <a:spcPts val="0"/>
              </a:spcBef>
              <a:spcAft>
                <a:spcPts val="0"/>
              </a:spcAft>
              <a:buFont typeface="Arial"/>
              <a:buChar char="•"/>
              <a:defRPr sz="2400">
                <a:solidFill>
                  <a:srgbClr val="000000"/>
                </a:solidFill>
              </a:defRPr>
            </a:lvl2pPr>
            <a:lvl3pPr marL="719911" indent="-239971">
              <a:lnSpc>
                <a:spcPts val="4000"/>
              </a:lnSpc>
              <a:spcBef>
                <a:spcPts val="0"/>
              </a:spcBef>
              <a:spcAft>
                <a:spcPts val="0"/>
              </a:spcAft>
              <a:buFont typeface="Arial"/>
              <a:buChar char="•"/>
              <a:defRPr sz="2400">
                <a:solidFill>
                  <a:srgbClr val="000000"/>
                </a:solidFill>
              </a:defRPr>
            </a:lvl3pPr>
            <a:lvl4pPr marL="959880" indent="-239971">
              <a:lnSpc>
                <a:spcPts val="4000"/>
              </a:lnSpc>
              <a:spcBef>
                <a:spcPts val="0"/>
              </a:spcBef>
              <a:spcAft>
                <a:spcPts val="0"/>
              </a:spcAft>
              <a:buFont typeface="Arial"/>
              <a:buChar char="•"/>
              <a:defRPr sz="2400">
                <a:solidFill>
                  <a:srgbClr val="000000"/>
                </a:solidFill>
              </a:defRPr>
            </a:lvl4pPr>
            <a:lvl5pPr marL="1199851" indent="-239971">
              <a:lnSpc>
                <a:spcPts val="4000"/>
              </a:lnSpc>
              <a:spcBef>
                <a:spcPts val="0"/>
              </a:spcBef>
              <a:spcAft>
                <a:spcPts val="0"/>
              </a:spcAft>
              <a:buFont typeface="Arial"/>
              <a:buChar char="•"/>
              <a:defRPr sz="24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3" name="Tijdelijke aanduiding voor afbeelding 3"/>
          <p:cNvSpPr>
            <a:spLocks noGrp="1"/>
          </p:cNvSpPr>
          <p:nvPr>
            <p:ph type="pic" sz="quarter" idx="14"/>
          </p:nvPr>
        </p:nvSpPr>
        <p:spPr>
          <a:xfrm>
            <a:off x="7201289" y="2311565"/>
            <a:ext cx="4319735" cy="3848755"/>
          </a:xfrm>
          <a:prstGeom prst="rect">
            <a:avLst/>
          </a:prstGeom>
        </p:spPr>
        <p:txBody>
          <a:bodyPr vert="horz" lIns="91432" tIns="45716" rIns="91432" bIns="45716"/>
          <a:lstStyle>
            <a:lvl1pPr marL="0" indent="0">
              <a:buFont typeface="Arial"/>
              <a:buNone/>
              <a:defRPr sz="2400">
                <a:solidFill>
                  <a:srgbClr val="7F7F7F"/>
                </a:solidFill>
              </a:defRPr>
            </a:lvl1pPr>
          </a:lstStyle>
          <a:p>
            <a:pPr lvl="0"/>
            <a:endParaRPr lang="nl-NL" noProof="0"/>
          </a:p>
        </p:txBody>
      </p:sp>
      <p:sp>
        <p:nvSpPr>
          <p:cNvPr id="6" name="Tijdelijke aanduiding voor datum 13">
            <a:extLst>
              <a:ext uri="{FF2B5EF4-FFF2-40B4-BE49-F238E27FC236}">
                <a16:creationId xmlns:a16="http://schemas.microsoft.com/office/drawing/2014/main" id="{1DD3B6A6-4EC9-44C9-BE90-BD0504EF3B74}"/>
              </a:ext>
            </a:extLst>
          </p:cNvPr>
          <p:cNvSpPr>
            <a:spLocks noGrp="1"/>
          </p:cNvSpPr>
          <p:nvPr>
            <p:ph type="dt" sz="half" idx="15"/>
          </p:nvPr>
        </p:nvSpPr>
        <p:spPr>
          <a:xfrm>
            <a:off x="1248834" y="6402917"/>
            <a:ext cx="1818217" cy="455083"/>
          </a:xfrm>
        </p:spPr>
        <p:txBody>
          <a:bodyPr lIns="0" tIns="0" rIns="0" bIns="0" anchor="t" anchorCtr="0"/>
          <a:lstStyle>
            <a:lvl1pPr>
              <a:defRPr sz="1467">
                <a:solidFill>
                  <a:schemeClr val="tx1"/>
                </a:solidFill>
              </a:defRPr>
            </a:lvl1pPr>
          </a:lstStyle>
          <a:p>
            <a:pPr>
              <a:defRPr/>
            </a:pPr>
            <a:fld id="{2CF30070-9AA8-483F-B433-B99AC08C1F00}" type="datetime1">
              <a:rPr lang="nl-NL"/>
              <a:pPr>
                <a:defRPr/>
              </a:pPr>
              <a:t>27-2-2024</a:t>
            </a:fld>
            <a:endParaRPr lang="nl-NL"/>
          </a:p>
        </p:txBody>
      </p:sp>
      <p:sp>
        <p:nvSpPr>
          <p:cNvPr id="7" name="Tijdelijke aanduiding voor voettekst 14">
            <a:extLst>
              <a:ext uri="{FF2B5EF4-FFF2-40B4-BE49-F238E27FC236}">
                <a16:creationId xmlns:a16="http://schemas.microsoft.com/office/drawing/2014/main" id="{B3B59DD5-13C4-40C1-AD08-1EFB07E9D5CC}"/>
              </a:ext>
            </a:extLst>
          </p:cNvPr>
          <p:cNvSpPr>
            <a:spLocks noGrp="1"/>
          </p:cNvSpPr>
          <p:nvPr>
            <p:ph type="ftr" sz="quarter" idx="16"/>
          </p:nvPr>
        </p:nvSpPr>
        <p:spPr>
          <a:xfrm>
            <a:off x="9738785" y="6402917"/>
            <a:ext cx="1782233" cy="455083"/>
          </a:xfrm>
        </p:spPr>
        <p:txBody>
          <a:bodyPr lIns="0" tIns="0" rIns="0" bIns="0" anchor="t" anchorCtr="0"/>
          <a:lstStyle>
            <a:lvl1pPr algn="r">
              <a:defRPr sz="1467">
                <a:solidFill>
                  <a:srgbClr val="000000"/>
                </a:solidFill>
              </a:defRPr>
            </a:lvl1pPr>
          </a:lstStyle>
          <a:p>
            <a:pPr>
              <a:defRPr/>
            </a:pPr>
            <a:endParaRPr lang="nl-NL"/>
          </a:p>
        </p:txBody>
      </p:sp>
      <p:sp>
        <p:nvSpPr>
          <p:cNvPr id="8" name="Tijdelijke aanduiding voor dianummer 3">
            <a:extLst>
              <a:ext uri="{FF2B5EF4-FFF2-40B4-BE49-F238E27FC236}">
                <a16:creationId xmlns:a16="http://schemas.microsoft.com/office/drawing/2014/main" id="{503F434C-D7C0-48C0-9832-385B784E3948}"/>
              </a:ext>
            </a:extLst>
          </p:cNvPr>
          <p:cNvSpPr>
            <a:spLocks noGrp="1"/>
          </p:cNvSpPr>
          <p:nvPr>
            <p:ph type="sldNum" sz="quarter" idx="17"/>
          </p:nvPr>
        </p:nvSpPr>
        <p:spPr>
          <a:xfrm>
            <a:off x="0" y="6402917"/>
            <a:ext cx="1018117" cy="455083"/>
          </a:xfrm>
        </p:spPr>
        <p:txBody>
          <a:bodyPr lIns="287972" tIns="0" rIns="0" bIns="0" anchor="t"/>
          <a:lstStyle>
            <a:lvl1pPr algn="l">
              <a:defRPr sz="1467">
                <a:solidFill>
                  <a:schemeClr val="tx1"/>
                </a:solidFill>
              </a:defRPr>
            </a:lvl1pPr>
          </a:lstStyle>
          <a:p>
            <a:pPr>
              <a:defRPr/>
            </a:pPr>
            <a:fld id="{5EDCF959-0480-4CF0-9015-5C5588B1FE55}" type="slidenum">
              <a:rPr lang="nl-NL" altLang="nl-NL"/>
              <a:pPr>
                <a:defRPr/>
              </a:pPr>
              <a:t>‹nr.›</a:t>
            </a:fld>
            <a:endParaRPr lang="nl-NL" altLang="nl-NL"/>
          </a:p>
        </p:txBody>
      </p:sp>
    </p:spTree>
    <p:extLst>
      <p:ext uri="{BB962C8B-B14F-4D97-AF65-F5344CB8AC3E}">
        <p14:creationId xmlns:p14="http://schemas.microsoft.com/office/powerpoint/2010/main" val="3093067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1110955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
          <a:stretch/>
        </p:blipFill>
        <p:spPr bwMode="invGray">
          <a:xfrm>
            <a:off x="7076792" y="0"/>
            <a:ext cx="5115208" cy="6858000"/>
          </a:xfrm>
          <a:prstGeom prst="rect">
            <a:avLst/>
          </a:prstGeom>
        </p:spPr>
      </p:pic>
    </p:spTree>
    <p:extLst>
      <p:ext uri="{BB962C8B-B14F-4D97-AF65-F5344CB8AC3E}">
        <p14:creationId xmlns:p14="http://schemas.microsoft.com/office/powerpoint/2010/main" val="3920590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30374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12E95-101F-47D6-B2A1-859E0BA053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6117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976111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1645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5709845"/>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93280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518920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09111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0604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59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3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44660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4068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7215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4.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13">
            <a:extLst>
              <a:ext uri="{FF2B5EF4-FFF2-40B4-BE49-F238E27FC236}">
                <a16:creationId xmlns:a16="http://schemas.microsoft.com/office/drawing/2014/main" id="{039622F9-D497-49DB-8CFE-070580DDDF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CE070F58-9B94-40B4-AC94-38830ED4BEFB}"/>
              </a:ext>
            </a:extLst>
          </p:cNvPr>
          <p:cNvGrpSpPr/>
          <p:nvPr/>
        </p:nvGrpSpPr>
        <p:grpSpPr>
          <a:xfrm>
            <a:off x="-7374" y="6415994"/>
            <a:ext cx="4949825" cy="449261"/>
            <a:chOff x="0" y="6408737"/>
            <a:chExt cx="4949825" cy="449261"/>
          </a:xfrm>
          <a:solidFill>
            <a:schemeClr val="bg2"/>
          </a:solidFill>
        </p:grpSpPr>
        <p:sp>
          <p:nvSpPr>
            <p:cNvPr id="13" name="Freeform 5">
              <a:extLst>
                <a:ext uri="{FF2B5EF4-FFF2-40B4-BE49-F238E27FC236}">
                  <a16:creationId xmlns:a16="http://schemas.microsoft.com/office/drawing/2014/main" id="{2CFF5A74-4F80-4A00-B616-CAC036CCD92C}"/>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12" name="Freeform 5">
              <a:extLst>
                <a:ext uri="{FF2B5EF4-FFF2-40B4-BE49-F238E27FC236}">
                  <a16:creationId xmlns:a16="http://schemas.microsoft.com/office/drawing/2014/main" id="{F78025EF-F1DF-4568-A002-C06F32D35B24}"/>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sp>
        <p:nvSpPr>
          <p:cNvPr id="2052" name="Tijdelijke aanduiding voor titel 1">
            <a:extLst>
              <a:ext uri="{FF2B5EF4-FFF2-40B4-BE49-F238E27FC236}">
                <a16:creationId xmlns:a16="http://schemas.microsoft.com/office/drawing/2014/main" id="{471C8483-FB49-48D2-8D1B-546D349FF5F9}"/>
              </a:ext>
            </a:extLst>
          </p:cNvPr>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2053" name="Tijdelijke aanduiding voor tekst 2">
            <a:extLst>
              <a:ext uri="{FF2B5EF4-FFF2-40B4-BE49-F238E27FC236}">
                <a16:creationId xmlns:a16="http://schemas.microsoft.com/office/drawing/2014/main" id="{4A14276A-8C9A-43FC-8090-7C2E9588FC44}"/>
              </a:ext>
            </a:extLst>
          </p:cNvPr>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41320665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Lst>
  <p:hf sldNum="0" hdr="0"/>
  <p:txStyles>
    <p:titleStyle>
      <a:lvl1pPr algn="l" defTabSz="912813" rtl="0" fontAlgn="base">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fontAlgn="base">
        <a:lnSpc>
          <a:spcPct val="90000"/>
        </a:lnSpc>
        <a:spcBef>
          <a:spcPts val="475"/>
        </a:spcBef>
        <a:spcAft>
          <a:spcPct val="0"/>
        </a:spcAft>
        <a:buClr>
          <a:srgbClr val="00A9F3"/>
        </a:buClr>
        <a:buSzPct val="80000"/>
        <a:buFont typeface="Arial" panose="020B0604020202020204" pitchFamily="34" charset="0"/>
        <a:buChar char="•"/>
        <a:defRPr sz="2400" kern="1200">
          <a:solidFill>
            <a:schemeClr val="tx1"/>
          </a:solidFill>
          <a:latin typeface="Arial" charset="0"/>
          <a:ea typeface="Arial" charset="0"/>
          <a:cs typeface="Arial" charset="0"/>
        </a:defRPr>
      </a:lvl1pPr>
      <a:lvl2pPr marL="539750" indent="-269875" algn="l" defTabSz="912813" rtl="0" fontAlgn="base">
        <a:lnSpc>
          <a:spcPct val="90000"/>
        </a:lnSpc>
        <a:spcBef>
          <a:spcPts val="438"/>
        </a:spcBef>
        <a:spcAft>
          <a:spcPct val="0"/>
        </a:spcAft>
        <a:buClr>
          <a:srgbClr val="00A9F3"/>
        </a:buClr>
        <a:buSzPct val="80000"/>
        <a:buFont typeface="Arial" panose="020B0604020202020204" pitchFamily="34" charset="0"/>
        <a:buChar char="•"/>
        <a:defRPr sz="2200" kern="1200">
          <a:solidFill>
            <a:schemeClr val="tx1"/>
          </a:solidFill>
          <a:latin typeface="Arial" charset="0"/>
          <a:ea typeface="Arial" charset="0"/>
          <a:cs typeface="Arial" charset="0"/>
        </a:defRPr>
      </a:lvl2pPr>
      <a:lvl3pPr marL="809625" indent="-269875" algn="l" defTabSz="912813" rtl="0" fontAlgn="base">
        <a:lnSpc>
          <a:spcPct val="90000"/>
        </a:lnSpc>
        <a:spcBef>
          <a:spcPts val="400"/>
        </a:spcBef>
        <a:spcAft>
          <a:spcPct val="0"/>
        </a:spcAft>
        <a:buClr>
          <a:srgbClr val="00A9F3"/>
        </a:buClr>
        <a:buSzPct val="80000"/>
        <a:buFont typeface="Arial" panose="020B0604020202020204" pitchFamily="34" charset="0"/>
        <a:buChar char="•"/>
        <a:defRPr sz="2000" kern="1200">
          <a:solidFill>
            <a:schemeClr val="tx1"/>
          </a:solidFill>
          <a:latin typeface="Arial" charset="0"/>
          <a:ea typeface="Arial" charset="0"/>
          <a:cs typeface="Arial" charset="0"/>
        </a:defRPr>
      </a:lvl3pPr>
      <a:lvl4pPr marL="1079500" indent="-269875" algn="l" defTabSz="912813" rtl="0" fontAlgn="base">
        <a:lnSpc>
          <a:spcPct val="90000"/>
        </a:lnSpc>
        <a:spcBef>
          <a:spcPts val="363"/>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349375" indent="-268288" algn="l" defTabSz="912813" rtl="0" fontAlgn="base">
        <a:lnSpc>
          <a:spcPct val="90000"/>
        </a:lnSpc>
        <a:spcBef>
          <a:spcPts val="325"/>
        </a:spcBef>
        <a:spcAft>
          <a:spcPct val="0"/>
        </a:spcAft>
        <a:buClr>
          <a:srgbClr val="00A9F3"/>
        </a:buClr>
        <a:buSzPct val="80000"/>
        <a:buFont typeface="Arial" panose="020B0604020202020204" pitchFamily="34"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98308E-387E-3AA3-FD90-9E7D7F627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B8329DA-B7A4-21F8-8DEC-816C5DC94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07901C-A635-5284-75AB-A91AA3029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13B0E61D-2E7A-E79F-CC60-4511EEBBA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209D6D6-8E7B-8597-857C-79DC62715B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C1AF6-BEEB-4096-9CA5-547E09B82E04}" type="slidenum">
              <a:rPr lang="nl-NL" smtClean="0"/>
              <a:t>‹nr.›</a:t>
            </a:fld>
            <a:endParaRPr lang="nl-NL"/>
          </a:p>
        </p:txBody>
      </p:sp>
    </p:spTree>
    <p:extLst>
      <p:ext uri="{BB962C8B-B14F-4D97-AF65-F5344CB8AC3E}">
        <p14:creationId xmlns:p14="http://schemas.microsoft.com/office/powerpoint/2010/main" val="1853558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YVIqpoerqdc"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hyperlink" Target="https://www.linkedin.com/pulse/e-mail-archivering-en-de-capstone-methode-robuuste-anela-jaganjac%3FtrackingId=1wztvvrLQ8q3aEuc3k07xg%253D%253D/?trackingId=1wztvvrLQ8q3aEuc3k07xg%3D%3D"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hyperlink" Target="https://www.linkedin.com/pulse/purview-records-management-inzetten-tbv-de-dennis-hogewoning-apeye%3FtrackingId=bswD9XO0SeGZJg4FOv61PQ%253D%253D/?trackingId=bswD9XO0SeGZJg4FOv61PQ%3D%3D" TargetMode="External"/><Relationship Id="rId4" Type="http://schemas.openxmlformats.org/officeDocument/2006/relationships/hyperlink" Target="https://www.linkedin.com/pulse/purview-records-management-inzetten-tbv-de-dennis-hogewoning-apeye%3FtrackingId=inSn8Bw%252BQvmoeLVicdOnpA%253D%253D/?trackingId=inSn8Bw%2BQvmoeLVicdOnpA%3D%3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13.emf"/></Relationships>
</file>

<file path=ppt/slides/_rels/slide41.xml.rels><?xml version="1.0" encoding="UTF-8" standalone="yes"?>
<Relationships xmlns="http://schemas.openxmlformats.org/package/2006/relationships"><Relationship Id="rId3" Type="http://schemas.openxmlformats.org/officeDocument/2006/relationships/hyperlink" Target="https://kia.pleio.nl/gripopinformatie"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60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#wvgrip</a:t>
            </a:r>
            <a:br>
              <a:rPr lang="nl-NL">
                <a:solidFill>
                  <a:schemeClr val="accent3">
                    <a:lumMod val="75000"/>
                    <a:lumOff val="25000"/>
                  </a:schemeClr>
                </a:solidFill>
              </a:rPr>
            </a:b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3EDAE-A273-6709-E593-77F0C2EFAAD9}"/>
              </a:ext>
            </a:extLst>
          </p:cNvPr>
          <p:cNvSpPr>
            <a:spLocks noGrp="1"/>
          </p:cNvSpPr>
          <p:nvPr>
            <p:ph type="title"/>
          </p:nvPr>
        </p:nvSpPr>
        <p:spPr/>
        <p:txBody>
          <a:bodyPr/>
          <a:lstStyle/>
          <a:p>
            <a:r>
              <a:rPr lang="nl-NL">
                <a:latin typeface="Arial"/>
                <a:cs typeface="Arial"/>
              </a:rPr>
              <a:t>Welke opties zijn er bekend?</a:t>
            </a:r>
            <a:endParaRPr lang="nl-NL"/>
          </a:p>
        </p:txBody>
      </p:sp>
      <p:sp>
        <p:nvSpPr>
          <p:cNvPr id="3" name="Tijdelijke aanduiding voor inhoud 2">
            <a:extLst>
              <a:ext uri="{FF2B5EF4-FFF2-40B4-BE49-F238E27FC236}">
                <a16:creationId xmlns:a16="http://schemas.microsoft.com/office/drawing/2014/main" id="{B933ECE3-9D0D-E876-9D59-0953811B1105}"/>
              </a:ext>
            </a:extLst>
          </p:cNvPr>
          <p:cNvSpPr>
            <a:spLocks noGrp="1"/>
          </p:cNvSpPr>
          <p:nvPr>
            <p:ph idx="1"/>
          </p:nvPr>
        </p:nvSpPr>
        <p:spPr>
          <a:xfrm>
            <a:off x="1080000" y="1598295"/>
            <a:ext cx="4860000" cy="4701705"/>
          </a:xfrm>
        </p:spPr>
        <p:txBody>
          <a:bodyPr/>
          <a:lstStyle/>
          <a:p>
            <a:pPr marL="267970" indent="-267970"/>
            <a:r>
              <a:rPr lang="nl-NL" err="1">
                <a:latin typeface="Arial"/>
                <a:cs typeface="Arial"/>
              </a:rPr>
              <a:t>OneFox</a:t>
            </a:r>
            <a:r>
              <a:rPr lang="nl-NL">
                <a:latin typeface="Arial"/>
                <a:cs typeface="Arial"/>
              </a:rPr>
              <a:t> (met Open </a:t>
            </a:r>
            <a:r>
              <a:rPr lang="nl-NL" err="1">
                <a:latin typeface="Arial"/>
                <a:cs typeface="Arial"/>
              </a:rPr>
              <a:t>Text</a:t>
            </a:r>
            <a:r>
              <a:rPr lang="nl-NL">
                <a:latin typeface="Arial"/>
                <a:cs typeface="Arial"/>
              </a:rPr>
              <a:t>) - beproefd</a:t>
            </a:r>
          </a:p>
          <a:p>
            <a:pPr marL="267970" indent="-267970"/>
            <a:endParaRPr lang="nl-NL"/>
          </a:p>
          <a:p>
            <a:pPr marL="267970" indent="-267970"/>
            <a:r>
              <a:rPr lang="nl-NL">
                <a:latin typeface="Arial"/>
                <a:cs typeface="Arial"/>
              </a:rPr>
              <a:t>Microsoft</a:t>
            </a:r>
            <a:endParaRPr lang="nl-NL"/>
          </a:p>
          <a:p>
            <a:pPr marL="267970" indent="-267970"/>
            <a:endParaRPr lang="nl-NL"/>
          </a:p>
          <a:p>
            <a:pPr marL="267970" indent="-267970"/>
            <a:r>
              <a:rPr lang="nl-NL">
                <a:latin typeface="Arial"/>
                <a:cs typeface="Arial"/>
              </a:rPr>
              <a:t>POC met ICC koppeling</a:t>
            </a:r>
            <a:endParaRPr lang="nl-NL"/>
          </a:p>
          <a:p>
            <a:pPr marL="267970" indent="-267970"/>
            <a:endParaRPr lang="nl-NL"/>
          </a:p>
          <a:p>
            <a:pPr marL="267970" indent="-267970"/>
            <a:endParaRPr lang="nl-NL"/>
          </a:p>
          <a:p>
            <a:pPr marL="267970" indent="-267970"/>
            <a:r>
              <a:rPr lang="nl-NL">
                <a:latin typeface="Arial"/>
                <a:cs typeface="Arial"/>
              </a:rPr>
              <a:t>POC met Corsa koppeling</a:t>
            </a:r>
          </a:p>
          <a:p>
            <a:pPr marL="267970" indent="-267970"/>
            <a:endParaRPr lang="nl-NL"/>
          </a:p>
          <a:p>
            <a:pPr marL="267970" indent="-267970"/>
            <a:endParaRPr lang="nl-NL"/>
          </a:p>
          <a:p>
            <a:pPr marL="267970" indent="-267970"/>
            <a:r>
              <a:rPr lang="nl-NL" err="1">
                <a:latin typeface="Arial"/>
                <a:cs typeface="Arial"/>
              </a:rPr>
              <a:t>OneFox</a:t>
            </a:r>
            <a:r>
              <a:rPr lang="nl-NL">
                <a:latin typeface="Arial"/>
                <a:cs typeface="Arial"/>
              </a:rPr>
              <a:t> / Microsoft Cloud</a:t>
            </a:r>
            <a:endParaRPr lang="nl-NL"/>
          </a:p>
        </p:txBody>
      </p:sp>
      <p:sp>
        <p:nvSpPr>
          <p:cNvPr id="4" name="Tijdelijke aanduiding voor inhoud 3">
            <a:extLst>
              <a:ext uri="{FF2B5EF4-FFF2-40B4-BE49-F238E27FC236}">
                <a16:creationId xmlns:a16="http://schemas.microsoft.com/office/drawing/2014/main" id="{B30460F9-7264-F875-AB8C-5F06633D4E93}"/>
              </a:ext>
            </a:extLst>
          </p:cNvPr>
          <p:cNvSpPr>
            <a:spLocks noGrp="1"/>
          </p:cNvSpPr>
          <p:nvPr>
            <p:ph idx="10"/>
          </p:nvPr>
        </p:nvSpPr>
        <p:spPr>
          <a:xfrm>
            <a:off x="5310706" y="1598294"/>
            <a:ext cx="6641734" cy="4836176"/>
          </a:xfrm>
        </p:spPr>
        <p:txBody>
          <a:bodyPr/>
          <a:lstStyle/>
          <a:p>
            <a:pPr marL="267970" indent="-267970"/>
            <a:r>
              <a:rPr lang="nl-NL" dirty="0">
                <a:solidFill>
                  <a:srgbClr val="00A9F3"/>
                </a:solidFill>
                <a:latin typeface="Arial"/>
                <a:cs typeface="Arial"/>
                <a:hlinkClick r:id="rId2">
                  <a:extLst>
                    <a:ext uri="{A12FA001-AC4F-418D-AE19-62706E023703}">
                      <ahyp:hlinkClr xmlns:ahyp="http://schemas.microsoft.com/office/drawing/2018/hyperlinkcolor" val="tx"/>
                    </a:ext>
                  </a:extLst>
                </a:hlinkClick>
              </a:rPr>
              <a:t>Webinar uitleg voorkant OneFox</a:t>
            </a:r>
            <a:endParaRPr lang="nl-NL" dirty="0">
              <a:solidFill>
                <a:srgbClr val="00A9F3"/>
              </a:solidFill>
              <a:hlinkClick r:id="rId2">
                <a:extLst>
                  <a:ext uri="{A12FA001-AC4F-418D-AE19-62706E023703}">
                    <ahyp:hlinkClr xmlns:ahyp="http://schemas.microsoft.com/office/drawing/2018/hyperlinkcolor" val="tx"/>
                  </a:ext>
                </a:extLst>
              </a:hlinkClick>
            </a:endParaRPr>
          </a:p>
          <a:p>
            <a:pPr marL="0" indent="0">
              <a:buNone/>
            </a:pPr>
            <a:endParaRPr lang="nl-NL" dirty="0">
              <a:latin typeface="Arial"/>
              <a:cs typeface="Arial"/>
            </a:endParaRPr>
          </a:p>
          <a:p>
            <a:pPr marL="0" indent="0">
              <a:buNone/>
            </a:pPr>
            <a:endParaRPr lang="nl-NL" dirty="0">
              <a:latin typeface="Arial"/>
              <a:cs typeface="Arial"/>
            </a:endParaRPr>
          </a:p>
          <a:p>
            <a:pPr marL="267970" indent="-267970"/>
            <a:r>
              <a:rPr lang="nl-NL" dirty="0">
                <a:latin typeface="Arial"/>
                <a:cs typeface="Arial"/>
              </a:rPr>
              <a:t>Dit </a:t>
            </a:r>
            <a:r>
              <a:rPr lang="nl-NL" dirty="0" err="1">
                <a:latin typeface="Arial"/>
                <a:cs typeface="Arial"/>
              </a:rPr>
              <a:t>webinar</a:t>
            </a:r>
            <a:endParaRPr lang="nl-NL" dirty="0">
              <a:cs typeface="Arial"/>
            </a:endParaRPr>
          </a:p>
          <a:p>
            <a:pPr marL="267970" indent="-267970"/>
            <a:endParaRPr lang="nl-NL" dirty="0">
              <a:latin typeface="Arial"/>
              <a:cs typeface="Arial"/>
            </a:endParaRPr>
          </a:p>
          <a:p>
            <a:pPr marL="267970" indent="-267970"/>
            <a:r>
              <a:rPr lang="nl-NL" dirty="0">
                <a:latin typeface="Arial"/>
                <a:cs typeface="Arial"/>
              </a:rPr>
              <a:t>Nu: 3 gemeenten geïnteresseerd in mogelijk POC - uitkomsten komen uiterlijk januari 2024</a:t>
            </a:r>
          </a:p>
          <a:p>
            <a:pPr marL="267970" indent="-267970"/>
            <a:endParaRPr lang="nl-NL" dirty="0">
              <a:latin typeface="Arial"/>
              <a:cs typeface="Arial"/>
            </a:endParaRPr>
          </a:p>
          <a:p>
            <a:pPr marL="267970" indent="-267970"/>
            <a:r>
              <a:rPr lang="nl-NL" dirty="0">
                <a:latin typeface="Arial"/>
                <a:cs typeface="Arial"/>
              </a:rPr>
              <a:t>Nu: 1 gemeente geïnteresseerd in mogelijk POC - uitkomsten komen uiterlijk januari 2024</a:t>
            </a:r>
          </a:p>
          <a:p>
            <a:pPr marL="267970" indent="-267970"/>
            <a:endParaRPr lang="nl-NL" dirty="0"/>
          </a:p>
          <a:p>
            <a:pPr marL="267970" indent="-267970"/>
            <a:r>
              <a:rPr lang="nl-NL" dirty="0">
                <a:latin typeface="Arial"/>
                <a:cs typeface="Arial"/>
              </a:rPr>
              <a:t>Nu: ? gemeenten geïnteresseerd, komt een POC - uitkomsten komen uiterlijk februari 2024</a:t>
            </a:r>
            <a:endParaRPr lang="nl-NL" dirty="0"/>
          </a:p>
        </p:txBody>
      </p:sp>
    </p:spTree>
    <p:extLst>
      <p:ext uri="{BB962C8B-B14F-4D97-AF65-F5344CB8AC3E}">
        <p14:creationId xmlns:p14="http://schemas.microsoft.com/office/powerpoint/2010/main" val="122436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230A4-FFBF-346E-9EF5-81E7308B3E92}"/>
              </a:ext>
            </a:extLst>
          </p:cNvPr>
          <p:cNvSpPr>
            <a:spLocks noGrp="1"/>
          </p:cNvSpPr>
          <p:nvPr>
            <p:ph type="title"/>
          </p:nvPr>
        </p:nvSpPr>
        <p:spPr/>
        <p:txBody>
          <a:bodyPr/>
          <a:lstStyle/>
          <a:p>
            <a:r>
              <a:rPr lang="nl-NL">
                <a:latin typeface="Arial"/>
                <a:cs typeface="Arial"/>
              </a:rPr>
              <a:t>Invoering en kosten</a:t>
            </a:r>
            <a:endParaRPr lang="nl-NL"/>
          </a:p>
        </p:txBody>
      </p:sp>
      <p:graphicFrame>
        <p:nvGraphicFramePr>
          <p:cNvPr id="5" name="Tijdelijke aanduiding voor inhoud 4">
            <a:extLst>
              <a:ext uri="{FF2B5EF4-FFF2-40B4-BE49-F238E27FC236}">
                <a16:creationId xmlns:a16="http://schemas.microsoft.com/office/drawing/2014/main" id="{C7E8A348-000C-796E-F002-E386F60A25A4}"/>
              </a:ext>
            </a:extLst>
          </p:cNvPr>
          <p:cNvGraphicFramePr>
            <a:graphicFrameLocks noGrp="1"/>
          </p:cNvGraphicFramePr>
          <p:nvPr>
            <p:ph idx="1"/>
            <p:extLst>
              <p:ext uri="{D42A27DB-BD31-4B8C-83A1-F6EECF244321}">
                <p14:modId xmlns:p14="http://schemas.microsoft.com/office/powerpoint/2010/main" val="1496461836"/>
              </p:ext>
            </p:extLst>
          </p:nvPr>
        </p:nvGraphicFramePr>
        <p:xfrm>
          <a:off x="1079500" y="1800225"/>
          <a:ext cx="10040579" cy="3830284"/>
        </p:xfrm>
        <a:graphic>
          <a:graphicData uri="http://schemas.openxmlformats.org/drawingml/2006/table">
            <a:tbl>
              <a:tblPr firstRow="1" bandRow="1">
                <a:tableStyleId>{5C22544A-7EE6-4342-B048-85BDC9FD1C3A}</a:tableStyleId>
              </a:tblPr>
              <a:tblGrid>
                <a:gridCol w="2279064">
                  <a:extLst>
                    <a:ext uri="{9D8B030D-6E8A-4147-A177-3AD203B41FA5}">
                      <a16:colId xmlns:a16="http://schemas.microsoft.com/office/drawing/2014/main" val="1293226365"/>
                    </a:ext>
                  </a:extLst>
                </a:gridCol>
                <a:gridCol w="1411940">
                  <a:extLst>
                    <a:ext uri="{9D8B030D-6E8A-4147-A177-3AD203B41FA5}">
                      <a16:colId xmlns:a16="http://schemas.microsoft.com/office/drawing/2014/main" val="438077391"/>
                    </a:ext>
                  </a:extLst>
                </a:gridCol>
                <a:gridCol w="1456761">
                  <a:extLst>
                    <a:ext uri="{9D8B030D-6E8A-4147-A177-3AD203B41FA5}">
                      <a16:colId xmlns:a16="http://schemas.microsoft.com/office/drawing/2014/main" val="1344863493"/>
                    </a:ext>
                  </a:extLst>
                </a:gridCol>
                <a:gridCol w="2111114">
                  <a:extLst>
                    <a:ext uri="{9D8B030D-6E8A-4147-A177-3AD203B41FA5}">
                      <a16:colId xmlns:a16="http://schemas.microsoft.com/office/drawing/2014/main" val="2460201904"/>
                    </a:ext>
                  </a:extLst>
                </a:gridCol>
                <a:gridCol w="2781700">
                  <a:extLst>
                    <a:ext uri="{9D8B030D-6E8A-4147-A177-3AD203B41FA5}">
                      <a16:colId xmlns:a16="http://schemas.microsoft.com/office/drawing/2014/main" val="726690048"/>
                    </a:ext>
                  </a:extLst>
                </a:gridCol>
              </a:tblGrid>
              <a:tr h="370840">
                <a:tc>
                  <a:txBody>
                    <a:bodyPr/>
                    <a:lstStyle/>
                    <a:p>
                      <a:r>
                        <a:rPr lang="nl-NL"/>
                        <a:t>Oplossing</a:t>
                      </a:r>
                    </a:p>
                  </a:txBody>
                  <a:tcPr/>
                </a:tc>
                <a:tc>
                  <a:txBody>
                    <a:bodyPr/>
                    <a:lstStyle/>
                    <a:p>
                      <a:r>
                        <a:rPr lang="nl-NL"/>
                        <a:t>Realisatie snelheid</a:t>
                      </a:r>
                    </a:p>
                  </a:txBody>
                  <a:tcPr/>
                </a:tc>
                <a:tc>
                  <a:txBody>
                    <a:bodyPr/>
                    <a:lstStyle/>
                    <a:p>
                      <a:r>
                        <a:rPr lang="nl-NL"/>
                        <a:t>Kosten</a:t>
                      </a:r>
                    </a:p>
                  </a:txBody>
                  <a:tcPr/>
                </a:tc>
                <a:tc>
                  <a:txBody>
                    <a:bodyPr/>
                    <a:lstStyle/>
                    <a:p>
                      <a:pPr lvl="0">
                        <a:buNone/>
                      </a:pPr>
                      <a:r>
                        <a:rPr lang="nl-NL"/>
                        <a:t>Ontzorgen</a:t>
                      </a:r>
                    </a:p>
                  </a:txBody>
                  <a:tcPr/>
                </a:tc>
                <a:tc>
                  <a:txBody>
                    <a:bodyPr/>
                    <a:lstStyle/>
                    <a:p>
                      <a:r>
                        <a:rPr lang="nl-NL"/>
                        <a:t>Organisatie grootte</a:t>
                      </a:r>
                    </a:p>
                  </a:txBody>
                  <a:tcPr/>
                </a:tc>
                <a:extLst>
                  <a:ext uri="{0D108BD9-81ED-4DB2-BD59-A6C34878D82A}">
                    <a16:rowId xmlns:a16="http://schemas.microsoft.com/office/drawing/2014/main" val="3610340097"/>
                  </a:ext>
                </a:extLst>
              </a:tr>
              <a:tr h="369791">
                <a:tc>
                  <a:txBody>
                    <a:bodyPr/>
                    <a:lstStyle/>
                    <a:p>
                      <a:pPr lvl="0">
                        <a:buNone/>
                      </a:pPr>
                      <a:r>
                        <a:rPr lang="nl-NL" err="1"/>
                        <a:t>OneFox</a:t>
                      </a:r>
                      <a:r>
                        <a:rPr lang="nl-NL"/>
                        <a:t> / Open </a:t>
                      </a:r>
                      <a:r>
                        <a:rPr lang="nl-NL" err="1"/>
                        <a:t>Text</a:t>
                      </a:r>
                    </a:p>
                  </a:txBody>
                  <a:tcPr/>
                </a:tc>
                <a:tc>
                  <a:txBody>
                    <a:bodyPr/>
                    <a:lstStyle/>
                    <a:p>
                      <a:pPr lvl="0">
                        <a:buNone/>
                      </a:pPr>
                      <a:r>
                        <a:rPr lang="nl-NL"/>
                        <a:t>Snel</a:t>
                      </a:r>
                    </a:p>
                  </a:txBody>
                  <a:tcPr/>
                </a:tc>
                <a:tc>
                  <a:txBody>
                    <a:bodyPr/>
                    <a:lstStyle/>
                    <a:p>
                      <a:pPr lvl="0">
                        <a:buNone/>
                      </a:pPr>
                      <a:r>
                        <a:rPr lang="nl-NL" sz="1800" b="0" i="0" u="none" strike="noStrike" noProof="0">
                          <a:solidFill>
                            <a:srgbClr val="000000"/>
                          </a:solidFill>
                          <a:latin typeface="Arial"/>
                        </a:rPr>
                        <a:t>€€€</a:t>
                      </a:r>
                      <a:endParaRPr lang="nl-NL" sz="1800"/>
                    </a:p>
                  </a:txBody>
                  <a:tcPr/>
                </a:tc>
                <a:tc>
                  <a:txBody>
                    <a:bodyPr/>
                    <a:lstStyle/>
                    <a:p>
                      <a:pPr lvl="0">
                        <a:buNone/>
                      </a:pPr>
                      <a:r>
                        <a:rPr lang="nl-NL"/>
                        <a:t>Hoog</a:t>
                      </a:r>
                    </a:p>
                  </a:txBody>
                  <a:tcPr/>
                </a:tc>
                <a:tc>
                  <a:txBody>
                    <a:bodyPr/>
                    <a:lstStyle/>
                    <a:p>
                      <a:pPr lvl="0">
                        <a:buNone/>
                      </a:pPr>
                      <a:r>
                        <a:rPr lang="nl-NL"/>
                        <a:t>Groot</a:t>
                      </a:r>
                    </a:p>
                  </a:txBody>
                  <a:tcPr/>
                </a:tc>
                <a:extLst>
                  <a:ext uri="{0D108BD9-81ED-4DB2-BD59-A6C34878D82A}">
                    <a16:rowId xmlns:a16="http://schemas.microsoft.com/office/drawing/2014/main" val="265854382"/>
                  </a:ext>
                </a:extLst>
              </a:tr>
              <a:tr h="370840">
                <a:tc>
                  <a:txBody>
                    <a:bodyPr/>
                    <a:lstStyle/>
                    <a:p>
                      <a:pPr marL="0" marR="0" lvl="0" indent="0" algn="l">
                        <a:lnSpc>
                          <a:spcPct val="90000"/>
                        </a:lnSpc>
                        <a:spcBef>
                          <a:spcPts val="475"/>
                        </a:spcBef>
                        <a:spcAft>
                          <a:spcPct val="0"/>
                        </a:spcAft>
                        <a:buNone/>
                      </a:pPr>
                      <a:r>
                        <a:rPr lang="nl-NL" sz="1800" b="0" i="0" u="none" strike="noStrike" noProof="0">
                          <a:solidFill>
                            <a:srgbClr val="000000"/>
                          </a:solidFill>
                          <a:latin typeface="Arial"/>
                        </a:rPr>
                        <a:t>Microsoft Outlook / </a:t>
                      </a:r>
                      <a:r>
                        <a:rPr lang="nl-NL" sz="1800" b="0" i="0" u="none" strike="noStrike" noProof="0" err="1">
                          <a:solidFill>
                            <a:srgbClr val="000000"/>
                          </a:solidFill>
                          <a:latin typeface="Arial"/>
                        </a:rPr>
                        <a:t>Purview</a:t>
                      </a:r>
                    </a:p>
                    <a:p>
                      <a:pPr marL="0" lvl="0" indent="0">
                        <a:buNone/>
                      </a:pPr>
                      <a:endParaRPr lang="nl-NL"/>
                    </a:p>
                  </a:txBody>
                  <a:tcPr/>
                </a:tc>
                <a:tc>
                  <a:txBody>
                    <a:bodyPr/>
                    <a:lstStyle/>
                    <a:p>
                      <a:r>
                        <a:rPr lang="nl-NL"/>
                        <a:t>Snel</a:t>
                      </a:r>
                    </a:p>
                  </a:txBody>
                  <a:tcPr/>
                </a:tc>
                <a:tc>
                  <a:txBody>
                    <a:bodyPr/>
                    <a:lstStyle/>
                    <a:p>
                      <a:r>
                        <a:rPr lang="nl-NL"/>
                        <a:t>?</a:t>
                      </a:r>
                      <a:r>
                        <a:rPr lang="nl-NL" sz="1100"/>
                        <a:t> </a:t>
                      </a:r>
                      <a:r>
                        <a:rPr lang="nl-NL" sz="1400" b="0" i="0" u="none" strike="noStrike" noProof="0">
                          <a:solidFill>
                            <a:srgbClr val="000000"/>
                          </a:solidFill>
                          <a:latin typeface="Arial"/>
                        </a:rPr>
                        <a:t>(minimaal E5 licenties)</a:t>
                      </a:r>
                      <a:endParaRPr lang="nl-NL" sz="1800"/>
                    </a:p>
                  </a:txBody>
                  <a:tcPr/>
                </a:tc>
                <a:tc>
                  <a:txBody>
                    <a:bodyPr/>
                    <a:lstStyle/>
                    <a:p>
                      <a:pPr lvl="0">
                        <a:buNone/>
                      </a:pPr>
                      <a:r>
                        <a:rPr lang="nl-NL"/>
                        <a:t>L</a:t>
                      </a:r>
                      <a:endParaRPr lang="nl-NL" dirty="0"/>
                    </a:p>
                  </a:txBody>
                  <a:tcPr/>
                </a:tc>
                <a:tc>
                  <a:txBody>
                    <a:bodyPr/>
                    <a:lstStyle/>
                    <a:p>
                      <a:r>
                        <a:rPr lang="nl-NL"/>
                        <a:t>Groot</a:t>
                      </a:r>
                      <a:endParaRPr lang="nl-NL" dirty="0"/>
                    </a:p>
                  </a:txBody>
                  <a:tcPr/>
                </a:tc>
                <a:extLst>
                  <a:ext uri="{0D108BD9-81ED-4DB2-BD59-A6C34878D82A}">
                    <a16:rowId xmlns:a16="http://schemas.microsoft.com/office/drawing/2014/main" val="1643336632"/>
                  </a:ext>
                </a:extLst>
              </a:tr>
              <a:tr h="370839">
                <a:tc>
                  <a:txBody>
                    <a:bodyPr/>
                    <a:lstStyle/>
                    <a:p>
                      <a:pPr marL="0" lvl="0" indent="0">
                        <a:buNone/>
                      </a:pPr>
                      <a:r>
                        <a:rPr lang="nl-NL" sz="1800" b="0" i="0" u="none" strike="noStrike" noProof="0">
                          <a:solidFill>
                            <a:srgbClr val="000000"/>
                          </a:solidFill>
                          <a:latin typeface="Arial"/>
                        </a:rPr>
                        <a:t>ICC koppeling</a:t>
                      </a:r>
                      <a:endParaRPr lang="nl-NL" sz="1800"/>
                    </a:p>
                  </a:txBody>
                  <a:tcPr/>
                </a:tc>
                <a:tc>
                  <a:txBody>
                    <a:bodyPr/>
                    <a:lstStyle/>
                    <a:p>
                      <a:pPr lvl="0">
                        <a:buNone/>
                      </a:pPr>
                      <a:r>
                        <a:rPr lang="nl-NL"/>
                        <a:t>Snel</a:t>
                      </a:r>
                    </a:p>
                  </a:txBody>
                  <a:tcPr/>
                </a:tc>
                <a:tc>
                  <a:txBody>
                    <a:bodyPr/>
                    <a:lstStyle/>
                    <a:p>
                      <a:pPr lvl="0">
                        <a:buNone/>
                      </a:pPr>
                      <a:r>
                        <a:rPr lang="nl-NL" sz="1800" b="0" i="0" u="none" strike="noStrike" noProof="0">
                          <a:solidFill>
                            <a:srgbClr val="000000"/>
                          </a:solidFill>
                          <a:latin typeface="Arial"/>
                        </a:rPr>
                        <a:t>€</a:t>
                      </a:r>
                      <a:endParaRPr lang="nl-NL"/>
                    </a:p>
                  </a:txBody>
                  <a:tcPr/>
                </a:tc>
                <a:tc>
                  <a:txBody>
                    <a:bodyPr/>
                    <a:lstStyle/>
                    <a:p>
                      <a:pPr lvl="0">
                        <a:buNone/>
                      </a:pPr>
                      <a:r>
                        <a:rPr lang="nl-NL"/>
                        <a:t>?</a:t>
                      </a:r>
                    </a:p>
                  </a:txBody>
                  <a:tcPr/>
                </a:tc>
                <a:tc>
                  <a:txBody>
                    <a:bodyPr/>
                    <a:lstStyle/>
                    <a:p>
                      <a:pPr lvl="0">
                        <a:buNone/>
                      </a:pPr>
                      <a:r>
                        <a:rPr lang="nl-NL"/>
                        <a:t>Klein, Middel en Groot</a:t>
                      </a:r>
                    </a:p>
                  </a:txBody>
                  <a:tcPr/>
                </a:tc>
                <a:extLst>
                  <a:ext uri="{0D108BD9-81ED-4DB2-BD59-A6C34878D82A}">
                    <a16:rowId xmlns:a16="http://schemas.microsoft.com/office/drawing/2014/main" val="238088304"/>
                  </a:ext>
                </a:extLst>
              </a:tr>
              <a:tr h="370838">
                <a:tc>
                  <a:txBody>
                    <a:bodyPr/>
                    <a:lstStyle/>
                    <a:p>
                      <a:pPr marL="0" lvl="0" indent="0">
                        <a:buNone/>
                      </a:pPr>
                      <a:r>
                        <a:rPr lang="nl-NL" sz="1800" b="0" i="0" u="none" strike="noStrike" noProof="0">
                          <a:solidFill>
                            <a:srgbClr val="000000"/>
                          </a:solidFill>
                          <a:latin typeface="Arial"/>
                        </a:rPr>
                        <a:t>Corsa koppeling</a:t>
                      </a:r>
                      <a:endParaRPr lang="nl-NL" sz="1800"/>
                    </a:p>
                  </a:txBody>
                  <a:tcPr/>
                </a:tc>
                <a:tc>
                  <a:txBody>
                    <a:bodyPr/>
                    <a:lstStyle/>
                    <a:p>
                      <a:pPr lvl="0">
                        <a:buNone/>
                      </a:pPr>
                      <a:r>
                        <a:rPr lang="nl-NL"/>
                        <a:t>Snel</a:t>
                      </a:r>
                    </a:p>
                  </a:txBody>
                  <a:tcPr/>
                </a:tc>
                <a:tc>
                  <a:txBody>
                    <a:bodyPr/>
                    <a:lstStyle/>
                    <a:p>
                      <a:pPr lvl="0">
                        <a:buNone/>
                      </a:pPr>
                      <a:r>
                        <a:rPr lang="nl-NL" sz="1800" b="0" i="0" u="none" strike="noStrike" noProof="0">
                          <a:solidFill>
                            <a:srgbClr val="000000"/>
                          </a:solidFill>
                          <a:latin typeface="Arial"/>
                        </a:rPr>
                        <a:t>? </a:t>
                      </a:r>
                      <a:r>
                        <a:rPr lang="nl-NL" sz="1400" b="0" i="0" u="none" strike="noStrike" kern="1200" noProof="0">
                          <a:solidFill>
                            <a:srgbClr val="000000"/>
                          </a:solidFill>
                          <a:latin typeface="Arial"/>
                          <a:ea typeface="+mn-ea"/>
                          <a:cs typeface="+mn-cs"/>
                        </a:rPr>
                        <a:t>(minimaal Corsa hebben)</a:t>
                      </a:r>
                    </a:p>
                  </a:txBody>
                  <a:tcPr/>
                </a:tc>
                <a:tc>
                  <a:txBody>
                    <a:bodyPr/>
                    <a:lstStyle/>
                    <a:p>
                      <a:pPr lvl="0">
                        <a:buNone/>
                      </a:pPr>
                      <a:r>
                        <a:rPr lang="nl-NL"/>
                        <a:t>?</a:t>
                      </a:r>
                    </a:p>
                  </a:txBody>
                  <a:tcPr/>
                </a:tc>
                <a:tc>
                  <a:txBody>
                    <a:bodyPr/>
                    <a:lstStyle/>
                    <a:p>
                      <a:pPr lvl="0" algn="l">
                        <a:lnSpc>
                          <a:spcPct val="100000"/>
                        </a:lnSpc>
                        <a:spcBef>
                          <a:spcPts val="0"/>
                        </a:spcBef>
                        <a:spcAft>
                          <a:spcPts val="0"/>
                        </a:spcAft>
                        <a:buNone/>
                      </a:pPr>
                      <a:r>
                        <a:rPr lang="nl-NL" sz="1800" b="0" i="0" u="none" strike="noStrike" noProof="0">
                          <a:solidFill>
                            <a:srgbClr val="000000"/>
                          </a:solidFill>
                          <a:latin typeface="Arial"/>
                        </a:rPr>
                        <a:t>Klein, Middel en Groot</a:t>
                      </a:r>
                    </a:p>
                  </a:txBody>
                  <a:tcPr/>
                </a:tc>
                <a:extLst>
                  <a:ext uri="{0D108BD9-81ED-4DB2-BD59-A6C34878D82A}">
                    <a16:rowId xmlns:a16="http://schemas.microsoft.com/office/drawing/2014/main" val="2593983254"/>
                  </a:ext>
                </a:extLst>
              </a:tr>
              <a:tr h="370838">
                <a:tc>
                  <a:txBody>
                    <a:bodyPr/>
                    <a:lstStyle/>
                    <a:p>
                      <a:pPr marL="0" lvl="0" indent="0">
                        <a:buNone/>
                      </a:pPr>
                      <a:r>
                        <a:rPr lang="nl-NL" sz="1800" b="0" i="0" u="none" strike="noStrike" noProof="0" err="1">
                          <a:solidFill>
                            <a:srgbClr val="000000"/>
                          </a:solidFill>
                          <a:latin typeface="Arial"/>
                        </a:rPr>
                        <a:t>OneFox</a:t>
                      </a:r>
                      <a:r>
                        <a:rPr lang="nl-NL" sz="1800" b="0" i="0" u="none" strike="noStrike" noProof="0">
                          <a:solidFill>
                            <a:srgbClr val="000000"/>
                          </a:solidFill>
                          <a:latin typeface="Arial"/>
                        </a:rPr>
                        <a:t> / Microsoft Cloud</a:t>
                      </a:r>
                    </a:p>
                  </a:txBody>
                  <a:tcPr/>
                </a:tc>
                <a:tc>
                  <a:txBody>
                    <a:bodyPr/>
                    <a:lstStyle/>
                    <a:p>
                      <a:pPr lvl="0">
                        <a:buNone/>
                      </a:pPr>
                      <a:r>
                        <a:rPr lang="nl-NL"/>
                        <a:t>Snel</a:t>
                      </a:r>
                    </a:p>
                  </a:txBody>
                  <a:tcPr/>
                </a:tc>
                <a:tc>
                  <a:txBody>
                    <a:bodyPr/>
                    <a:lstStyle/>
                    <a:p>
                      <a:pPr lvl="0">
                        <a:buNone/>
                      </a:pPr>
                      <a:r>
                        <a:rPr lang="nl-NL" sz="1400" b="0" i="0" u="none" strike="noStrike" kern="1200" noProof="0">
                          <a:solidFill>
                            <a:srgbClr val="000000"/>
                          </a:solidFill>
                          <a:latin typeface="Arial"/>
                          <a:ea typeface="+mn-ea"/>
                          <a:cs typeface="+mn-cs"/>
                        </a:rPr>
                        <a:t>?</a:t>
                      </a:r>
                    </a:p>
                  </a:txBody>
                  <a:tcPr/>
                </a:tc>
                <a:tc>
                  <a:txBody>
                    <a:bodyPr/>
                    <a:lstStyle/>
                    <a:p>
                      <a:pPr lvl="0">
                        <a:buNone/>
                      </a:pPr>
                      <a:r>
                        <a:rPr lang="nl-NL"/>
                        <a:t>?</a:t>
                      </a:r>
                    </a:p>
                  </a:txBody>
                  <a:tcPr/>
                </a:tc>
                <a:tc>
                  <a:txBody>
                    <a:bodyPr/>
                    <a:lstStyle/>
                    <a:p>
                      <a:pPr lvl="0" algn="l">
                        <a:lnSpc>
                          <a:spcPct val="100000"/>
                        </a:lnSpc>
                        <a:spcBef>
                          <a:spcPts val="0"/>
                        </a:spcBef>
                        <a:spcAft>
                          <a:spcPts val="0"/>
                        </a:spcAft>
                        <a:buNone/>
                      </a:pPr>
                      <a:r>
                        <a:rPr lang="nl-NL" sz="1800" b="0" i="0" u="none" strike="noStrike" noProof="0">
                          <a:solidFill>
                            <a:srgbClr val="000000"/>
                          </a:solidFill>
                          <a:latin typeface="Arial"/>
                        </a:rPr>
                        <a:t>Klein, Middel en Groot</a:t>
                      </a:r>
                      <a:endParaRPr lang="nl-NL"/>
                    </a:p>
                  </a:txBody>
                  <a:tcPr/>
                </a:tc>
                <a:extLst>
                  <a:ext uri="{0D108BD9-81ED-4DB2-BD59-A6C34878D82A}">
                    <a16:rowId xmlns:a16="http://schemas.microsoft.com/office/drawing/2014/main" val="3413038714"/>
                  </a:ext>
                </a:extLst>
              </a:tr>
              <a:tr h="370838">
                <a:tc>
                  <a:txBody>
                    <a:bodyPr/>
                    <a:lstStyle/>
                    <a:p>
                      <a:pPr marL="0" lvl="0" indent="0">
                        <a:buNone/>
                      </a:pPr>
                      <a:r>
                        <a:rPr lang="nl-NL" sz="1800" b="1" i="0" u="none" strike="noStrike" noProof="0">
                          <a:solidFill>
                            <a:srgbClr val="002060"/>
                          </a:solidFill>
                          <a:latin typeface="Arial"/>
                        </a:rPr>
                        <a:t>Meer oplossingen?</a:t>
                      </a:r>
                    </a:p>
                  </a:txBody>
                  <a:tcPr/>
                </a:tc>
                <a:tc>
                  <a:txBody>
                    <a:bodyPr/>
                    <a:lstStyle/>
                    <a:p>
                      <a:pPr lvl="0" algn="r">
                        <a:buNone/>
                      </a:pPr>
                      <a:r>
                        <a:rPr lang="nl-NL" b="1">
                          <a:solidFill>
                            <a:srgbClr val="002060"/>
                          </a:solidFill>
                        </a:rPr>
                        <a:t>Geef </a:t>
                      </a:r>
                    </a:p>
                  </a:txBody>
                  <a:tcPr/>
                </a:tc>
                <a:tc>
                  <a:txBody>
                    <a:bodyPr/>
                    <a:lstStyle/>
                    <a:p>
                      <a:pPr lvl="0">
                        <a:buNone/>
                      </a:pPr>
                      <a:r>
                        <a:rPr lang="nl-NL" sz="1800" b="1" kern="1200" noProof="0">
                          <a:solidFill>
                            <a:srgbClr val="002060"/>
                          </a:solidFill>
                          <a:latin typeface="+mn-lt"/>
                          <a:ea typeface="+mn-ea"/>
                          <a:cs typeface="+mn-cs"/>
                        </a:rPr>
                        <a:t>ze door via</a:t>
                      </a:r>
                    </a:p>
                  </a:txBody>
                  <a:tcPr/>
                </a:tc>
                <a:tc>
                  <a:txBody>
                    <a:bodyPr/>
                    <a:lstStyle/>
                    <a:p>
                      <a:pPr lvl="0" algn="r">
                        <a:buNone/>
                      </a:pPr>
                      <a:r>
                        <a:rPr lang="nl-NL" b="1" err="1">
                          <a:solidFill>
                            <a:srgbClr val="002060"/>
                          </a:solidFill>
                        </a:rPr>
                        <a:t>Gripopinformatie</a:t>
                      </a:r>
                      <a:endParaRPr lang="nl-NL" b="1">
                        <a:solidFill>
                          <a:srgbClr val="002060"/>
                        </a:solidFill>
                      </a:endParaRPr>
                    </a:p>
                  </a:txBody>
                  <a:tcPr/>
                </a:tc>
                <a:tc>
                  <a:txBody>
                    <a:bodyPr/>
                    <a:lstStyle/>
                    <a:p>
                      <a:pPr lvl="0" algn="l">
                        <a:lnSpc>
                          <a:spcPct val="100000"/>
                        </a:lnSpc>
                        <a:spcBef>
                          <a:spcPts val="0"/>
                        </a:spcBef>
                        <a:spcAft>
                          <a:spcPts val="0"/>
                        </a:spcAft>
                        <a:buNone/>
                      </a:pPr>
                      <a:r>
                        <a:rPr lang="nl-NL" sz="1800" b="1" i="0" u="none" strike="noStrike" noProof="0">
                          <a:solidFill>
                            <a:srgbClr val="002060"/>
                          </a:solidFill>
                          <a:latin typeface="Arial"/>
                        </a:rPr>
                        <a:t>@VNG.nl</a:t>
                      </a:r>
                    </a:p>
                  </a:txBody>
                  <a:tcPr/>
                </a:tc>
                <a:extLst>
                  <a:ext uri="{0D108BD9-81ED-4DB2-BD59-A6C34878D82A}">
                    <a16:rowId xmlns:a16="http://schemas.microsoft.com/office/drawing/2014/main" val="3202937030"/>
                  </a:ext>
                </a:extLst>
              </a:tr>
            </a:tbl>
          </a:graphicData>
        </a:graphic>
      </p:graphicFrame>
    </p:spTree>
    <p:extLst>
      <p:ext uri="{BB962C8B-B14F-4D97-AF65-F5344CB8AC3E}">
        <p14:creationId xmlns:p14="http://schemas.microsoft.com/office/powerpoint/2010/main" val="2731420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C8B9D-975F-5348-355C-2E3ABBF5B521}"/>
              </a:ext>
            </a:extLst>
          </p:cNvPr>
          <p:cNvSpPr>
            <a:spLocks noGrp="1"/>
          </p:cNvSpPr>
          <p:nvPr>
            <p:ph type="title"/>
          </p:nvPr>
        </p:nvSpPr>
        <p:spPr>
          <a:xfrm>
            <a:off x="501009" y="2437521"/>
            <a:ext cx="6173361" cy="3491055"/>
          </a:xfrm>
        </p:spPr>
        <p:txBody>
          <a:bodyPr vert="horz" lIns="0" tIns="0" rIns="0" bIns="0" anchor="t"/>
          <a:lstStyle/>
          <a:p>
            <a:r>
              <a:rPr lang="en-US" sz="3700">
                <a:solidFill>
                  <a:schemeClr val="bg1"/>
                </a:solidFill>
              </a:rPr>
              <a:t>E-</a:t>
            </a:r>
            <a:r>
              <a:rPr lang="en-US" sz="3700" err="1">
                <a:solidFill>
                  <a:schemeClr val="bg1"/>
                </a:solidFill>
              </a:rPr>
              <a:t>mailarchivering</a:t>
            </a:r>
            <a:r>
              <a:rPr lang="en-US" sz="3700">
                <a:solidFill>
                  <a:schemeClr val="bg1"/>
                </a:solidFill>
              </a:rPr>
              <a:t> </a:t>
            </a:r>
            <a:r>
              <a:rPr lang="en-US" sz="3700" err="1">
                <a:solidFill>
                  <a:schemeClr val="bg1"/>
                </a:solidFill>
              </a:rPr>
              <a:t>bij</a:t>
            </a:r>
            <a:r>
              <a:rPr lang="en-US" sz="3700">
                <a:solidFill>
                  <a:schemeClr val="bg1"/>
                </a:solidFill>
              </a:rPr>
              <a:t> de </a:t>
            </a:r>
            <a:r>
              <a:rPr lang="en-US" sz="3700" err="1">
                <a:solidFill>
                  <a:schemeClr val="bg1"/>
                </a:solidFill>
              </a:rPr>
              <a:t>gemeente</a:t>
            </a:r>
            <a:r>
              <a:rPr lang="en-US" sz="3700">
                <a:solidFill>
                  <a:schemeClr val="bg1"/>
                </a:solidFill>
              </a:rPr>
              <a:t> Den Haag</a:t>
            </a:r>
            <a:br>
              <a:rPr lang="en-US" sz="5600">
                <a:solidFill>
                  <a:schemeClr val="bg1"/>
                </a:solidFill>
              </a:rPr>
            </a:br>
            <a:br>
              <a:rPr lang="en-US" sz="5600">
                <a:solidFill>
                  <a:schemeClr val="bg1"/>
                </a:solidFill>
              </a:rPr>
            </a:br>
            <a:r>
              <a:rPr lang="en-US" sz="2650">
                <a:solidFill>
                  <a:schemeClr val="bg1"/>
                </a:solidFill>
              </a:rPr>
              <a:t>Emiel Mettes (Den Haag)</a:t>
            </a:r>
            <a:br>
              <a:rPr lang="en-US" sz="2650"/>
            </a:br>
            <a:r>
              <a:rPr lang="en-US" sz="2650">
                <a:solidFill>
                  <a:schemeClr val="bg1"/>
                </a:solidFill>
              </a:rPr>
              <a:t>Anela </a:t>
            </a:r>
            <a:r>
              <a:rPr lang="en-US" sz="2650" err="1">
                <a:solidFill>
                  <a:schemeClr val="bg1"/>
                </a:solidFill>
              </a:rPr>
              <a:t>Jaganjac</a:t>
            </a:r>
            <a:r>
              <a:rPr lang="en-US" sz="2650">
                <a:solidFill>
                  <a:schemeClr val="bg1"/>
                </a:solidFill>
              </a:rPr>
              <a:t> (Microsoft)</a:t>
            </a:r>
            <a:br>
              <a:rPr lang="en-US" sz="2650"/>
            </a:br>
            <a:r>
              <a:rPr lang="en-US" sz="2650">
                <a:solidFill>
                  <a:schemeClr val="bg1"/>
                </a:solidFill>
              </a:rPr>
              <a:t>Dennis Hogewoning (Microsoft)</a:t>
            </a:r>
            <a:br>
              <a:rPr lang="en-US" sz="3200">
                <a:solidFill>
                  <a:schemeClr val="bg1"/>
                </a:solidFill>
              </a:rPr>
            </a:br>
            <a:endParaRPr lang="nl-NL" sz="3200">
              <a:solidFill>
                <a:schemeClr val="bg1"/>
              </a:solidFill>
            </a:endParaRPr>
          </a:p>
        </p:txBody>
      </p:sp>
      <p:pic>
        <p:nvPicPr>
          <p:cNvPr id="4" name="Afbeelding 3" descr="Afbeelding met lade, ontwerp">
            <a:extLst>
              <a:ext uri="{FF2B5EF4-FFF2-40B4-BE49-F238E27FC236}">
                <a16:creationId xmlns:a16="http://schemas.microsoft.com/office/drawing/2014/main" id="{AAC7B5CD-767C-3A56-CD33-1D2EB69376F4}"/>
              </a:ext>
            </a:extLst>
          </p:cNvPr>
          <p:cNvPicPr>
            <a:picLocks noChangeAspect="1"/>
          </p:cNvPicPr>
          <p:nvPr/>
        </p:nvPicPr>
        <p:blipFill>
          <a:blip r:embed="rId3"/>
          <a:stretch>
            <a:fillRect/>
          </a:stretch>
        </p:blipFill>
        <p:spPr>
          <a:xfrm>
            <a:off x="6961619" y="2723670"/>
            <a:ext cx="4617605" cy="2909932"/>
          </a:xfrm>
          <a:prstGeom prst="rect">
            <a:avLst/>
          </a:prstGeom>
        </p:spPr>
      </p:pic>
    </p:spTree>
    <p:extLst>
      <p:ext uri="{BB962C8B-B14F-4D97-AF65-F5344CB8AC3E}">
        <p14:creationId xmlns:p14="http://schemas.microsoft.com/office/powerpoint/2010/main" val="456456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2FF48-0CE0-0998-F142-9BBB9FBD6B1D}"/>
              </a:ext>
            </a:extLst>
          </p:cNvPr>
          <p:cNvSpPr>
            <a:spLocks noGrp="1"/>
          </p:cNvSpPr>
          <p:nvPr>
            <p:ph type="title"/>
          </p:nvPr>
        </p:nvSpPr>
        <p:spPr/>
        <p:txBody>
          <a:bodyPr/>
          <a:lstStyle/>
          <a:p>
            <a:r>
              <a:rPr lang="nl-NL" sz="4267"/>
              <a:t>Agenda</a:t>
            </a:r>
          </a:p>
        </p:txBody>
      </p:sp>
      <p:sp>
        <p:nvSpPr>
          <p:cNvPr id="3" name="Tijdelijke aanduiding voor tekst 2">
            <a:extLst>
              <a:ext uri="{FF2B5EF4-FFF2-40B4-BE49-F238E27FC236}">
                <a16:creationId xmlns:a16="http://schemas.microsoft.com/office/drawing/2014/main" id="{A66A7CA9-C8FC-BF21-6F7F-FF0BF465BFCA}"/>
              </a:ext>
            </a:extLst>
          </p:cNvPr>
          <p:cNvSpPr>
            <a:spLocks noGrp="1"/>
          </p:cNvSpPr>
          <p:nvPr>
            <p:ph type="body" sz="quarter" idx="13"/>
          </p:nvPr>
        </p:nvSpPr>
        <p:spPr>
          <a:xfrm>
            <a:off x="688660" y="2115343"/>
            <a:ext cx="10272184" cy="4080000"/>
          </a:xfrm>
        </p:spPr>
        <p:txBody>
          <a:bodyPr/>
          <a:lstStyle/>
          <a:p>
            <a:pPr marL="457189" indent="-457189">
              <a:buFont typeface="Arial" panose="020B0604020202020204" pitchFamily="34" charset="0"/>
              <a:buChar char="•"/>
            </a:pPr>
            <a:r>
              <a:rPr lang="en-US" err="1">
                <a:latin typeface="Segoe UI"/>
                <a:cs typeface="Segoe UI"/>
              </a:rPr>
              <a:t>Opdracht</a:t>
            </a:r>
            <a:r>
              <a:rPr lang="en-US">
                <a:latin typeface="Segoe UI"/>
                <a:cs typeface="Segoe UI"/>
              </a:rPr>
              <a:t> &amp; </a:t>
            </a:r>
            <a:r>
              <a:rPr lang="en-US" err="1">
                <a:latin typeface="Segoe UI"/>
                <a:cs typeface="Segoe UI"/>
              </a:rPr>
              <a:t>ambitie</a:t>
            </a:r>
            <a:endParaRPr lang="en-US">
              <a:latin typeface="Segoe UI"/>
              <a:cs typeface="Segoe UI"/>
            </a:endParaRPr>
          </a:p>
          <a:p>
            <a:pPr marL="457189" indent="-457189">
              <a:buFont typeface="Arial" panose="020B0604020202020204" pitchFamily="34" charset="0"/>
              <a:buChar char="•"/>
            </a:pPr>
            <a:r>
              <a:rPr lang="en-US" err="1">
                <a:latin typeface="Segoe UI"/>
                <a:cs typeface="Segoe UI"/>
              </a:rPr>
              <a:t>Waarom</a:t>
            </a:r>
            <a:r>
              <a:rPr lang="en-US">
                <a:latin typeface="Segoe UI"/>
                <a:cs typeface="Segoe UI"/>
              </a:rPr>
              <a:t> is er </a:t>
            </a:r>
            <a:r>
              <a:rPr lang="en-US" err="1">
                <a:latin typeface="Segoe UI"/>
                <a:cs typeface="Segoe UI"/>
              </a:rPr>
              <a:t>gekozen</a:t>
            </a:r>
            <a:r>
              <a:rPr lang="en-US">
                <a:latin typeface="Segoe UI"/>
                <a:cs typeface="Segoe UI"/>
              </a:rPr>
              <a:t> </a:t>
            </a:r>
            <a:r>
              <a:rPr lang="en-US" err="1">
                <a:latin typeface="Segoe UI"/>
                <a:cs typeface="Segoe UI"/>
              </a:rPr>
              <a:t>voor</a:t>
            </a:r>
            <a:r>
              <a:rPr lang="en-US">
                <a:latin typeface="Segoe UI"/>
                <a:cs typeface="Segoe UI"/>
              </a:rPr>
              <a:t> Microsoft?</a:t>
            </a:r>
          </a:p>
          <a:p>
            <a:pPr marL="457189" indent="-457189">
              <a:buFont typeface="Arial" panose="020B0604020202020204" pitchFamily="34" charset="0"/>
              <a:buChar char="•"/>
            </a:pPr>
            <a:r>
              <a:rPr lang="en-US">
                <a:latin typeface="Segoe UI"/>
                <a:cs typeface="Segoe UI"/>
              </a:rPr>
              <a:t>Taken </a:t>
            </a:r>
            <a:r>
              <a:rPr lang="en-US" err="1">
                <a:latin typeface="Segoe UI"/>
                <a:cs typeface="Segoe UI"/>
              </a:rPr>
              <a:t>t.b.v</a:t>
            </a:r>
            <a:r>
              <a:rPr lang="en-US">
                <a:latin typeface="Segoe UI"/>
                <a:cs typeface="Segoe UI"/>
              </a:rPr>
              <a:t>. </a:t>
            </a:r>
            <a:r>
              <a:rPr lang="en-US" err="1">
                <a:latin typeface="Segoe UI"/>
                <a:cs typeface="Segoe UI"/>
              </a:rPr>
              <a:t>implementatie</a:t>
            </a:r>
            <a:endParaRPr lang="en-US">
              <a:latin typeface="Segoe UI"/>
              <a:cs typeface="Segoe UI"/>
            </a:endParaRPr>
          </a:p>
          <a:p>
            <a:pPr marL="457189" indent="-457189">
              <a:buFont typeface="Arial" panose="020B0604020202020204" pitchFamily="34" charset="0"/>
              <a:buChar char="•"/>
            </a:pPr>
            <a:r>
              <a:rPr lang="en-US">
                <a:latin typeface="Segoe UI"/>
                <a:cs typeface="Segoe UI"/>
              </a:rPr>
              <a:t>Capstone </a:t>
            </a:r>
            <a:r>
              <a:rPr lang="en-US" err="1">
                <a:latin typeface="Segoe UI"/>
                <a:cs typeface="Segoe UI"/>
              </a:rPr>
              <a:t>methodiek</a:t>
            </a:r>
            <a:r>
              <a:rPr lang="en-US">
                <a:latin typeface="Segoe UI"/>
                <a:cs typeface="Segoe UI"/>
              </a:rPr>
              <a:t> </a:t>
            </a:r>
            <a:r>
              <a:rPr lang="en-US" err="1">
                <a:latin typeface="Segoe UI"/>
                <a:cs typeface="Segoe UI"/>
              </a:rPr>
              <a:t>m.b.v</a:t>
            </a:r>
            <a:r>
              <a:rPr lang="en-US">
                <a:latin typeface="Segoe UI"/>
                <a:cs typeface="Segoe UI"/>
              </a:rPr>
              <a:t>. Microsoft </a:t>
            </a:r>
            <a:r>
              <a:rPr lang="en-US" err="1">
                <a:latin typeface="Segoe UI"/>
                <a:cs typeface="Segoe UI"/>
              </a:rPr>
              <a:t>technologie</a:t>
            </a:r>
            <a:r>
              <a:rPr lang="en-US">
                <a:latin typeface="Segoe UI"/>
                <a:cs typeface="Segoe UI"/>
              </a:rPr>
              <a:t> </a:t>
            </a:r>
          </a:p>
          <a:p>
            <a:pPr marL="457189" indent="-457189">
              <a:buFont typeface="Arial" panose="020B0604020202020204" pitchFamily="34" charset="0"/>
              <a:buChar char="•"/>
            </a:pPr>
            <a:r>
              <a:rPr lang="en-US">
                <a:latin typeface="Segoe UI"/>
                <a:cs typeface="Segoe UI"/>
              </a:rPr>
              <a:t>Microsoft Data Lifecycle Management/Records Management</a:t>
            </a:r>
            <a:endParaRPr lang="en-US"/>
          </a:p>
          <a:p>
            <a:pPr marL="457189" indent="-457189">
              <a:buFont typeface="Arial" panose="020B0604020202020204" pitchFamily="34" charset="0"/>
              <a:buChar char="•"/>
            </a:pPr>
            <a:r>
              <a:rPr lang="en-US">
                <a:latin typeface="Segoe UI"/>
                <a:cs typeface="Segoe UI"/>
              </a:rPr>
              <a:t>Hoe </a:t>
            </a:r>
            <a:r>
              <a:rPr lang="en-US" err="1">
                <a:latin typeface="Segoe UI"/>
                <a:cs typeface="Segoe UI"/>
              </a:rPr>
              <a:t>ziet</a:t>
            </a:r>
            <a:r>
              <a:rPr lang="en-US">
                <a:latin typeface="Segoe UI"/>
                <a:cs typeface="Segoe UI"/>
              </a:rPr>
              <a:t> de </a:t>
            </a:r>
            <a:r>
              <a:rPr lang="en-US" err="1">
                <a:latin typeface="Segoe UI"/>
                <a:cs typeface="Segoe UI"/>
              </a:rPr>
              <a:t>oplossing</a:t>
            </a:r>
            <a:r>
              <a:rPr lang="en-US">
                <a:latin typeface="Segoe UI"/>
                <a:cs typeface="Segoe UI"/>
              </a:rPr>
              <a:t> </a:t>
            </a:r>
            <a:r>
              <a:rPr lang="en-US" err="1">
                <a:latin typeface="Segoe UI"/>
                <a:cs typeface="Segoe UI"/>
              </a:rPr>
              <a:t>eruit</a:t>
            </a:r>
            <a:r>
              <a:rPr lang="en-US">
                <a:latin typeface="Segoe UI"/>
                <a:cs typeface="Segoe UI"/>
              </a:rPr>
              <a:t> </a:t>
            </a:r>
            <a:r>
              <a:rPr lang="en-US" err="1">
                <a:latin typeface="Segoe UI"/>
                <a:cs typeface="Segoe UI"/>
              </a:rPr>
              <a:t>voor</a:t>
            </a:r>
            <a:r>
              <a:rPr lang="en-US">
                <a:latin typeface="Segoe UI"/>
                <a:cs typeface="Segoe UI"/>
              </a:rPr>
              <a:t> </a:t>
            </a:r>
            <a:r>
              <a:rPr lang="en-US" err="1">
                <a:latin typeface="Segoe UI"/>
                <a:cs typeface="Segoe UI"/>
              </a:rPr>
              <a:t>een</a:t>
            </a:r>
            <a:r>
              <a:rPr lang="en-US">
                <a:latin typeface="Segoe UI"/>
                <a:cs typeface="Segoe UI"/>
              </a:rPr>
              <a:t> </a:t>
            </a:r>
            <a:r>
              <a:rPr lang="en-US" err="1">
                <a:latin typeface="Segoe UI"/>
                <a:cs typeface="Segoe UI"/>
              </a:rPr>
              <a:t>gebruiker</a:t>
            </a:r>
            <a:r>
              <a:rPr lang="en-US">
                <a:latin typeface="Segoe UI"/>
                <a:cs typeface="Segoe UI"/>
              </a:rPr>
              <a:t>?</a:t>
            </a:r>
          </a:p>
          <a:p>
            <a:pPr marL="457189" indent="-457189">
              <a:buFont typeface="Arial" panose="020B0604020202020204" pitchFamily="34" charset="0"/>
              <a:buChar char="•"/>
            </a:pPr>
            <a:r>
              <a:rPr lang="en-US">
                <a:latin typeface="Segoe UI"/>
                <a:cs typeface="Segoe UI"/>
              </a:rPr>
              <a:t>Hoe </a:t>
            </a:r>
            <a:r>
              <a:rPr lang="en-US" err="1">
                <a:latin typeface="Segoe UI"/>
                <a:cs typeface="Segoe UI"/>
              </a:rPr>
              <a:t>zoek</a:t>
            </a:r>
            <a:r>
              <a:rPr lang="en-US">
                <a:latin typeface="Segoe UI"/>
                <a:cs typeface="Segoe UI"/>
              </a:rPr>
              <a:t> </a:t>
            </a:r>
            <a:r>
              <a:rPr lang="en-US" err="1">
                <a:latin typeface="Segoe UI"/>
                <a:cs typeface="Segoe UI"/>
              </a:rPr>
              <a:t>ik</a:t>
            </a:r>
            <a:r>
              <a:rPr lang="en-US">
                <a:latin typeface="Segoe UI"/>
                <a:cs typeface="Segoe UI"/>
              </a:rPr>
              <a:t> </a:t>
            </a:r>
            <a:r>
              <a:rPr lang="en-US" err="1">
                <a:latin typeface="Segoe UI"/>
                <a:cs typeface="Segoe UI"/>
              </a:rPr>
              <a:t>als</a:t>
            </a:r>
            <a:r>
              <a:rPr lang="en-US">
                <a:latin typeface="Segoe UI"/>
                <a:cs typeface="Segoe UI"/>
              </a:rPr>
              <a:t> jurist of </a:t>
            </a:r>
            <a:r>
              <a:rPr lang="en-US" err="1">
                <a:latin typeface="Segoe UI"/>
                <a:cs typeface="Segoe UI"/>
              </a:rPr>
              <a:t>beheerder</a:t>
            </a:r>
            <a:r>
              <a:rPr lang="en-US">
                <a:latin typeface="Segoe UI"/>
                <a:cs typeface="Segoe UI"/>
              </a:rPr>
              <a:t> </a:t>
            </a:r>
            <a:r>
              <a:rPr lang="en-US" err="1">
                <a:latin typeface="Segoe UI"/>
                <a:cs typeface="Segoe UI"/>
              </a:rPr>
              <a:t>naar</a:t>
            </a:r>
            <a:r>
              <a:rPr lang="en-US">
                <a:latin typeface="Segoe UI"/>
                <a:cs typeface="Segoe UI"/>
              </a:rPr>
              <a:t> </a:t>
            </a:r>
            <a:r>
              <a:rPr lang="en-US" err="1">
                <a:latin typeface="Segoe UI"/>
                <a:cs typeface="Segoe UI"/>
              </a:rPr>
              <a:t>informatie</a:t>
            </a:r>
            <a:r>
              <a:rPr lang="en-US">
                <a:latin typeface="Segoe UI"/>
                <a:cs typeface="Segoe UI"/>
              </a:rPr>
              <a:t>?</a:t>
            </a:r>
          </a:p>
          <a:p>
            <a:pPr marL="457189" indent="-457189">
              <a:buFont typeface="Arial" panose="020B0604020202020204" pitchFamily="34" charset="0"/>
              <a:buChar char="•"/>
            </a:pPr>
            <a:r>
              <a:rPr lang="en-US">
                <a:latin typeface="Segoe UI"/>
                <a:cs typeface="Segoe UI"/>
              </a:rPr>
              <a:t>Lessons learned &amp; </a:t>
            </a:r>
            <a:r>
              <a:rPr lang="en-US" err="1">
                <a:latin typeface="Segoe UI"/>
                <a:cs typeface="Segoe UI"/>
              </a:rPr>
              <a:t>volgende</a:t>
            </a:r>
            <a:r>
              <a:rPr lang="en-US">
                <a:latin typeface="Segoe UI"/>
                <a:cs typeface="Segoe UI"/>
              </a:rPr>
              <a:t> </a:t>
            </a:r>
            <a:r>
              <a:rPr lang="en-US" err="1">
                <a:latin typeface="Segoe UI"/>
                <a:cs typeface="Segoe UI"/>
              </a:rPr>
              <a:t>stappen</a:t>
            </a:r>
            <a:endParaRPr lang="en-US">
              <a:latin typeface="Segoe UI"/>
              <a:cs typeface="Segoe UI"/>
            </a:endParaRPr>
          </a:p>
        </p:txBody>
      </p:sp>
      <p:sp>
        <p:nvSpPr>
          <p:cNvPr id="4" name="Tijdelijke aanduiding voor dianummer 3">
            <a:extLst>
              <a:ext uri="{FF2B5EF4-FFF2-40B4-BE49-F238E27FC236}">
                <a16:creationId xmlns:a16="http://schemas.microsoft.com/office/drawing/2014/main" id="{C9B1530E-11A7-6043-2438-AEB81332B573}"/>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13</a:t>
            </a:fld>
            <a:endParaRPr lang="nl-NL" altLang="nl-NL">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72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2FF48-0CE0-0998-F142-9BBB9FBD6B1D}"/>
              </a:ext>
            </a:extLst>
          </p:cNvPr>
          <p:cNvSpPr>
            <a:spLocks noGrp="1"/>
          </p:cNvSpPr>
          <p:nvPr>
            <p:ph type="title"/>
          </p:nvPr>
        </p:nvSpPr>
        <p:spPr/>
        <p:txBody>
          <a:bodyPr/>
          <a:lstStyle/>
          <a:p>
            <a:r>
              <a:rPr lang="nl-NL" sz="4267"/>
              <a:t>Huishoudelijke mededeling</a:t>
            </a:r>
          </a:p>
        </p:txBody>
      </p:sp>
      <p:sp>
        <p:nvSpPr>
          <p:cNvPr id="3" name="Tijdelijke aanduiding voor tekst 2">
            <a:extLst>
              <a:ext uri="{FF2B5EF4-FFF2-40B4-BE49-F238E27FC236}">
                <a16:creationId xmlns:a16="http://schemas.microsoft.com/office/drawing/2014/main" id="{A66A7CA9-C8FC-BF21-6F7F-FF0BF465BFCA}"/>
              </a:ext>
            </a:extLst>
          </p:cNvPr>
          <p:cNvSpPr>
            <a:spLocks noGrp="1"/>
          </p:cNvSpPr>
          <p:nvPr>
            <p:ph type="body" sz="quarter" idx="13"/>
          </p:nvPr>
        </p:nvSpPr>
        <p:spPr>
          <a:xfrm>
            <a:off x="1248834" y="2148293"/>
            <a:ext cx="4847167" cy="1088347"/>
          </a:xfrm>
        </p:spPr>
        <p:txBody>
          <a:bodyPr/>
          <a:lstStyle/>
          <a:p>
            <a:pPr marL="0" indent="0">
              <a:buNone/>
            </a:pPr>
            <a:r>
              <a:rPr lang="nl-NL"/>
              <a:t>Vragen stellen moedigen we aan!</a:t>
            </a:r>
          </a:p>
          <a:p>
            <a:pPr marL="0" indent="0">
              <a:buNone/>
            </a:pPr>
            <a:r>
              <a:rPr lang="nl-NL"/>
              <a:t>Gebruik de Q&amp;A in de chat</a:t>
            </a:r>
          </a:p>
          <a:p>
            <a:pPr marL="0" indent="0">
              <a:buNone/>
            </a:pPr>
            <a:endParaRPr lang="nl-NL"/>
          </a:p>
          <a:p>
            <a:pPr marL="0" indent="0">
              <a:buNone/>
            </a:pPr>
            <a:endParaRPr lang="nl-NL"/>
          </a:p>
        </p:txBody>
      </p:sp>
      <p:sp>
        <p:nvSpPr>
          <p:cNvPr id="4" name="Tijdelijke aanduiding voor dianummer 3">
            <a:extLst>
              <a:ext uri="{FF2B5EF4-FFF2-40B4-BE49-F238E27FC236}">
                <a16:creationId xmlns:a16="http://schemas.microsoft.com/office/drawing/2014/main" id="{C9B1530E-11A7-6043-2438-AEB81332B573}"/>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14</a:t>
            </a:fld>
            <a:endParaRPr lang="nl-NL" altLang="nl-NL">
              <a:solidFill>
                <a:srgbClr val="000000"/>
              </a:solidFill>
              <a:latin typeface="Arial" panose="020B0604020202020204" pitchFamily="34" charset="0"/>
              <a:cs typeface="Arial" panose="020B0604020202020204" pitchFamily="34" charset="0"/>
            </a:endParaRPr>
          </a:p>
        </p:txBody>
      </p:sp>
      <p:pic>
        <p:nvPicPr>
          <p:cNvPr id="1030" name="Picture 6" descr="Ask Jim: A Service Focused Q&amp;A | Digital Dealer">
            <a:extLst>
              <a:ext uri="{FF2B5EF4-FFF2-40B4-BE49-F238E27FC236}">
                <a16:creationId xmlns:a16="http://schemas.microsoft.com/office/drawing/2014/main" id="{08398CF9-16A6-83F0-1EA0-C0543E381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999" y="3429001"/>
            <a:ext cx="5502876" cy="275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0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D373E-3DF4-14F6-BB5C-E5AD96CF5A07}"/>
              </a:ext>
            </a:extLst>
          </p:cNvPr>
          <p:cNvSpPr>
            <a:spLocks noGrp="1"/>
          </p:cNvSpPr>
          <p:nvPr>
            <p:ph type="title"/>
          </p:nvPr>
        </p:nvSpPr>
        <p:spPr/>
        <p:txBody>
          <a:bodyPr/>
          <a:lstStyle/>
          <a:p>
            <a:r>
              <a:rPr lang="nl-NL"/>
              <a:t>Opdracht en ambitie</a:t>
            </a:r>
          </a:p>
        </p:txBody>
      </p:sp>
      <p:sp>
        <p:nvSpPr>
          <p:cNvPr id="3" name="Tijdelijke aanduiding voor tekst 2">
            <a:extLst>
              <a:ext uri="{FF2B5EF4-FFF2-40B4-BE49-F238E27FC236}">
                <a16:creationId xmlns:a16="http://schemas.microsoft.com/office/drawing/2014/main" id="{DD6C5955-9C67-5DB0-AB26-FF9D7648A88C}"/>
              </a:ext>
            </a:extLst>
          </p:cNvPr>
          <p:cNvSpPr>
            <a:spLocks noGrp="1"/>
          </p:cNvSpPr>
          <p:nvPr>
            <p:ph type="body" sz="quarter" idx="13"/>
          </p:nvPr>
        </p:nvSpPr>
        <p:spPr/>
        <p:txBody>
          <a:bodyPr/>
          <a:lstStyle/>
          <a:p>
            <a:r>
              <a:rPr lang="nl-NL"/>
              <a:t>2020: opdracht GMT, binnen bestaande kaders en de gemeentelijke IV- en ICT-infrastructuur e-mail e-mailarchivering </a:t>
            </a:r>
            <a:r>
              <a:rPr lang="nl-NL" b="1"/>
              <a:t>gebruiksvriendelijk</a:t>
            </a:r>
            <a:r>
              <a:rPr lang="nl-NL"/>
              <a:t> en </a:t>
            </a:r>
            <a:r>
              <a:rPr lang="nl-NL" b="1"/>
              <a:t>simpel</a:t>
            </a:r>
            <a:r>
              <a:rPr lang="nl-NL"/>
              <a:t> in te voeren</a:t>
            </a:r>
          </a:p>
          <a:p>
            <a:r>
              <a:rPr lang="nl-NL"/>
              <a:t>2021: collegebesluit: mailboxen sleutelfunctionarissen bij vertrek bewaard</a:t>
            </a:r>
          </a:p>
          <a:p>
            <a:r>
              <a:rPr lang="nl-NL"/>
              <a:t>September 2023 keuze voor MS </a:t>
            </a:r>
            <a:r>
              <a:rPr lang="nl-NL" err="1"/>
              <a:t>Purview</a:t>
            </a:r>
            <a:endParaRPr lang="nl-NL"/>
          </a:p>
          <a:p>
            <a:r>
              <a:rPr lang="nl-NL"/>
              <a:t>Streven: januari 2024 implementatie e-mailarchivering afgerond </a:t>
            </a:r>
          </a:p>
          <a:p>
            <a:pPr marL="0" indent="0">
              <a:buNone/>
            </a:pPr>
            <a:endParaRPr lang="nl-NL"/>
          </a:p>
        </p:txBody>
      </p:sp>
      <p:sp>
        <p:nvSpPr>
          <p:cNvPr id="4" name="Tijdelijke aanduiding voor dianummer 3">
            <a:extLst>
              <a:ext uri="{FF2B5EF4-FFF2-40B4-BE49-F238E27FC236}">
                <a16:creationId xmlns:a16="http://schemas.microsoft.com/office/drawing/2014/main" id="{DAE55722-A12F-7073-EED4-46D63F762CB0}"/>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15</a:t>
            </a:fld>
            <a:endParaRPr lang="nl-NL" altLang="nl-NL">
              <a:solidFill>
                <a:srgbClr val="000000"/>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6EBA6550-93D7-24ED-7CFA-EAFD5572FA82}"/>
              </a:ext>
            </a:extLst>
          </p:cNvPr>
          <p:cNvPicPr>
            <a:picLocks noChangeAspect="1"/>
          </p:cNvPicPr>
          <p:nvPr/>
        </p:nvPicPr>
        <p:blipFill>
          <a:blip r:embed="rId3"/>
          <a:stretch>
            <a:fillRect/>
          </a:stretch>
        </p:blipFill>
        <p:spPr>
          <a:xfrm>
            <a:off x="10312824" y="0"/>
            <a:ext cx="1879176" cy="1727200"/>
          </a:xfrm>
          <a:prstGeom prst="rect">
            <a:avLst/>
          </a:prstGeom>
        </p:spPr>
      </p:pic>
    </p:spTree>
    <p:extLst>
      <p:ext uri="{BB962C8B-B14F-4D97-AF65-F5344CB8AC3E}">
        <p14:creationId xmlns:p14="http://schemas.microsoft.com/office/powerpoint/2010/main" val="12400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2FF48-0CE0-0998-F142-9BBB9FBD6B1D}"/>
              </a:ext>
            </a:extLst>
          </p:cNvPr>
          <p:cNvSpPr>
            <a:spLocks noGrp="1"/>
          </p:cNvSpPr>
          <p:nvPr>
            <p:ph type="title"/>
          </p:nvPr>
        </p:nvSpPr>
        <p:spPr/>
        <p:txBody>
          <a:bodyPr/>
          <a:lstStyle/>
          <a:p>
            <a:r>
              <a:rPr lang="nl-NL" sz="4267"/>
              <a:t>Afwegingskader keuze systeem</a:t>
            </a:r>
          </a:p>
        </p:txBody>
      </p:sp>
      <p:sp>
        <p:nvSpPr>
          <p:cNvPr id="3" name="Tijdelijke aanduiding voor tekst 2">
            <a:extLst>
              <a:ext uri="{FF2B5EF4-FFF2-40B4-BE49-F238E27FC236}">
                <a16:creationId xmlns:a16="http://schemas.microsoft.com/office/drawing/2014/main" id="{A66A7CA9-C8FC-BF21-6F7F-FF0BF465BFCA}"/>
              </a:ext>
            </a:extLst>
          </p:cNvPr>
          <p:cNvSpPr>
            <a:spLocks noGrp="1"/>
          </p:cNvSpPr>
          <p:nvPr>
            <p:ph type="body" sz="quarter" idx="13"/>
          </p:nvPr>
        </p:nvSpPr>
        <p:spPr/>
        <p:txBody>
          <a:bodyPr/>
          <a:lstStyle/>
          <a:p>
            <a:endParaRPr lang="nl-NL"/>
          </a:p>
        </p:txBody>
      </p:sp>
      <p:sp>
        <p:nvSpPr>
          <p:cNvPr id="4" name="Tijdelijke aanduiding voor dianummer 3">
            <a:extLst>
              <a:ext uri="{FF2B5EF4-FFF2-40B4-BE49-F238E27FC236}">
                <a16:creationId xmlns:a16="http://schemas.microsoft.com/office/drawing/2014/main" id="{C9B1530E-11A7-6043-2438-AEB81332B573}"/>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16</a:t>
            </a:fld>
            <a:endParaRPr lang="nl-NL" altLang="nl-NL">
              <a:solidFill>
                <a:srgbClr val="000000"/>
              </a:solidFill>
              <a:latin typeface="Arial" panose="020B06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A8EF9459-9594-B184-E5D8-8E18A3C18D50}"/>
              </a:ext>
            </a:extLst>
          </p:cNvPr>
          <p:cNvGraphicFramePr>
            <a:graphicFrameLocks noGrp="1"/>
          </p:cNvGraphicFramePr>
          <p:nvPr>
            <p:extLst>
              <p:ext uri="{D42A27DB-BD31-4B8C-83A1-F6EECF244321}">
                <p14:modId xmlns:p14="http://schemas.microsoft.com/office/powerpoint/2010/main" val="1107749748"/>
              </p:ext>
            </p:extLst>
          </p:nvPr>
        </p:nvGraphicFramePr>
        <p:xfrm>
          <a:off x="824459" y="2148590"/>
          <a:ext cx="10695587" cy="3819068"/>
        </p:xfrm>
        <a:graphic>
          <a:graphicData uri="http://schemas.openxmlformats.org/drawingml/2006/table">
            <a:tbl>
              <a:tblPr firstRow="1" firstCol="1" bandRow="1">
                <a:tableStyleId>{7DF18680-E054-41AD-8BC1-D1AEF772440D}</a:tableStyleId>
              </a:tblPr>
              <a:tblGrid>
                <a:gridCol w="5209081">
                  <a:extLst>
                    <a:ext uri="{9D8B030D-6E8A-4147-A177-3AD203B41FA5}">
                      <a16:colId xmlns:a16="http://schemas.microsoft.com/office/drawing/2014/main" val="2644269832"/>
                    </a:ext>
                  </a:extLst>
                </a:gridCol>
                <a:gridCol w="2885604">
                  <a:extLst>
                    <a:ext uri="{9D8B030D-6E8A-4147-A177-3AD203B41FA5}">
                      <a16:colId xmlns:a16="http://schemas.microsoft.com/office/drawing/2014/main" val="2073951160"/>
                    </a:ext>
                  </a:extLst>
                </a:gridCol>
                <a:gridCol w="2600902">
                  <a:extLst>
                    <a:ext uri="{9D8B030D-6E8A-4147-A177-3AD203B41FA5}">
                      <a16:colId xmlns:a16="http://schemas.microsoft.com/office/drawing/2014/main" val="3206845288"/>
                    </a:ext>
                  </a:extLst>
                </a:gridCol>
              </a:tblGrid>
              <a:tr h="629283">
                <a:tc>
                  <a:txBody>
                    <a:bodyPr/>
                    <a:lstStyle/>
                    <a:p>
                      <a:pPr>
                        <a:lnSpc>
                          <a:spcPts val="1300"/>
                        </a:lnSpc>
                      </a:pPr>
                      <a:endParaRPr lang="nl-NL" sz="1300">
                        <a:effectLst/>
                        <a:latin typeface="Georgia" panose="02040502050405020303" pitchFamily="18" charset="0"/>
                        <a:ea typeface="Georgia" panose="02040502050405020303" pitchFamily="18" charset="0"/>
                        <a:cs typeface="Times New Roman" panose="02020603050405020304" pitchFamily="18" charset="0"/>
                      </a:endParaRPr>
                    </a:p>
                  </a:txBody>
                  <a:tcPr marT="0" marB="0">
                    <a:solidFill>
                      <a:srgbClr val="FFC000"/>
                    </a:solidFill>
                  </a:tcPr>
                </a:tc>
                <a:tc>
                  <a:txBody>
                    <a:bodyPr/>
                    <a:lstStyle/>
                    <a:p>
                      <a:pPr>
                        <a:lnSpc>
                          <a:spcPts val="1300"/>
                        </a:lnSpc>
                      </a:pPr>
                      <a:endParaRPr lang="nl-NL" sz="2400">
                        <a:solidFill>
                          <a:schemeClr val="tx1"/>
                        </a:solidFill>
                        <a:effectLst/>
                        <a:latin typeface="Arial"/>
                      </a:endParaRPr>
                    </a:p>
                    <a:p>
                      <a:pPr lvl="0">
                        <a:lnSpc>
                          <a:spcPts val="1300"/>
                        </a:lnSpc>
                        <a:buNone/>
                      </a:pPr>
                      <a:r>
                        <a:rPr lang="nl-NL" sz="2400">
                          <a:solidFill>
                            <a:schemeClr val="tx1"/>
                          </a:solidFill>
                          <a:effectLst/>
                          <a:latin typeface="Arial"/>
                        </a:rPr>
                        <a:t>Andere systemen</a:t>
                      </a:r>
                      <a:endParaRPr lang="nl-NL" sz="2400">
                        <a:solidFill>
                          <a:schemeClr val="tx1"/>
                        </a:solidFill>
                        <a:effectLst/>
                        <a:latin typeface="Arial"/>
                        <a:ea typeface="Georgia" panose="02040502050405020303" pitchFamily="18" charset="0"/>
                        <a:cs typeface="Times New Roman"/>
                      </a:endParaRPr>
                    </a:p>
                  </a:txBody>
                  <a:tcPr marT="0" marB="0">
                    <a:solidFill>
                      <a:srgbClr val="FFC000"/>
                    </a:solidFill>
                  </a:tcPr>
                </a:tc>
                <a:tc>
                  <a:txBody>
                    <a:bodyPr/>
                    <a:lstStyle/>
                    <a:p>
                      <a:pPr>
                        <a:lnSpc>
                          <a:spcPts val="1300"/>
                        </a:lnSpc>
                      </a:pPr>
                      <a:endParaRPr lang="nl-NL" sz="2400">
                        <a:solidFill>
                          <a:schemeClr val="tx1"/>
                        </a:solidFill>
                        <a:effectLst/>
                        <a:latin typeface="Arial"/>
                      </a:endParaRPr>
                    </a:p>
                    <a:p>
                      <a:pPr lvl="0">
                        <a:lnSpc>
                          <a:spcPts val="1300"/>
                        </a:lnSpc>
                        <a:buNone/>
                      </a:pPr>
                      <a:r>
                        <a:rPr lang="nl-NL" sz="2400">
                          <a:solidFill>
                            <a:schemeClr val="tx1"/>
                          </a:solidFill>
                          <a:effectLst/>
                          <a:latin typeface="Arial"/>
                        </a:rPr>
                        <a:t>MS 365 </a:t>
                      </a:r>
                      <a:r>
                        <a:rPr lang="nl-NL" sz="2400" err="1">
                          <a:solidFill>
                            <a:schemeClr val="tx1"/>
                          </a:solidFill>
                          <a:effectLst/>
                          <a:latin typeface="Arial"/>
                        </a:rPr>
                        <a:t>Purview</a:t>
                      </a:r>
                      <a:endParaRPr lang="nl-NL" sz="2400">
                        <a:solidFill>
                          <a:schemeClr val="tx1"/>
                        </a:solidFill>
                        <a:effectLst/>
                        <a:latin typeface="Arial"/>
                        <a:ea typeface="Georgia" panose="02040502050405020303" pitchFamily="18" charset="0"/>
                        <a:cs typeface="Times New Roman"/>
                      </a:endParaRPr>
                    </a:p>
                  </a:txBody>
                  <a:tcPr marT="0" marB="0">
                    <a:solidFill>
                      <a:srgbClr val="FFC000"/>
                    </a:solidFill>
                  </a:tcPr>
                </a:tc>
                <a:extLst>
                  <a:ext uri="{0D108BD9-81ED-4DB2-BD59-A6C34878D82A}">
                    <a16:rowId xmlns:a16="http://schemas.microsoft.com/office/drawing/2014/main" val="3633814643"/>
                  </a:ext>
                </a:extLst>
              </a:tr>
              <a:tr h="629283">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Europese aanbesteding verplicht</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ndParaRPr>
                    </a:p>
                    <a:p>
                      <a:pPr lvl="0">
                        <a:lnSpc>
                          <a:spcPts val="1300"/>
                        </a:lnSpc>
                        <a:buNone/>
                      </a:pPr>
                      <a:r>
                        <a:rPr lang="nl-NL" sz="2000" b="0">
                          <a:solidFill>
                            <a:srgbClr val="FF0000"/>
                          </a:solidFill>
                          <a:effectLst/>
                          <a:latin typeface="Arial"/>
                        </a:rPr>
                        <a:t>Ja</a:t>
                      </a:r>
                      <a:endParaRPr lang="nl-NL" sz="2000" b="0">
                        <a:solidFill>
                          <a:srgbClr val="FF0000"/>
                        </a:solidFill>
                        <a:effectLst/>
                        <a:latin typeface="Arial"/>
                        <a:ea typeface="Georgia" panose="02040502050405020303" pitchFamily="18" charset="0"/>
                        <a:cs typeface="Times New Roman"/>
                      </a:endParaRPr>
                    </a:p>
                  </a:txBody>
                  <a:tcPr marT="0" marB="0"/>
                </a:tc>
                <a:tc>
                  <a:txBody>
                    <a:bodyPr/>
                    <a:lstStyle/>
                    <a:p>
                      <a:pPr>
                        <a:lnSpc>
                          <a:spcPts val="1300"/>
                        </a:lnSpc>
                      </a:pPr>
                      <a:endParaRPr lang="nl-NL" sz="2000" b="0">
                        <a:solidFill>
                          <a:srgbClr val="00B050"/>
                        </a:solidFill>
                        <a:effectLst/>
                        <a:latin typeface="Arial"/>
                      </a:endParaRPr>
                    </a:p>
                    <a:p>
                      <a:pPr lvl="0">
                        <a:lnSpc>
                          <a:spcPts val="1300"/>
                        </a:lnSpc>
                        <a:buNone/>
                      </a:pPr>
                      <a:r>
                        <a:rPr lang="nl-NL" sz="2000" b="0">
                          <a:solidFill>
                            <a:srgbClr val="00B050"/>
                          </a:solidFill>
                          <a:effectLst/>
                          <a:latin typeface="Arial"/>
                        </a:rPr>
                        <a:t>Nee</a:t>
                      </a:r>
                      <a:endParaRPr lang="nl-NL" sz="2000" b="0">
                        <a:solidFill>
                          <a:srgbClr val="00B050"/>
                        </a:solidFill>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3641141459"/>
                  </a:ext>
                </a:extLst>
              </a:tr>
              <a:tr h="629283">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Voldoet aan technische en functionele eisen</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00B050"/>
                        </a:solidFill>
                        <a:effectLst/>
                        <a:latin typeface="Arial"/>
                        <a:ea typeface="Georgia" panose="02040502050405020303" pitchFamily="18" charset="0"/>
                        <a:cs typeface="Times New Roman"/>
                      </a:endParaRPr>
                    </a:p>
                    <a:p>
                      <a:pPr lvl="0">
                        <a:lnSpc>
                          <a:spcPts val="1300"/>
                        </a:lnSpc>
                        <a:buNone/>
                      </a:pPr>
                      <a:r>
                        <a:rPr lang="nl-NL" sz="2000" b="0">
                          <a:solidFill>
                            <a:srgbClr val="00B050"/>
                          </a:solidFill>
                          <a:effectLst/>
                          <a:latin typeface="Arial"/>
                          <a:ea typeface="Georgia" panose="02040502050405020303" pitchFamily="18" charset="0"/>
                          <a:cs typeface="Times New Roman"/>
                        </a:rPr>
                        <a:t>1 systeem ja</a:t>
                      </a:r>
                    </a:p>
                  </a:txBody>
                  <a:tcPr marT="0" marB="0"/>
                </a:tc>
                <a:tc>
                  <a:txBody>
                    <a:bodyPr/>
                    <a:lstStyle/>
                    <a:p>
                      <a:pPr>
                        <a:lnSpc>
                          <a:spcPts val="1300"/>
                        </a:lnSpc>
                      </a:pPr>
                      <a:endParaRPr lang="nl-NL" sz="2000" b="0">
                        <a:solidFill>
                          <a:srgbClr val="FFC000"/>
                        </a:solidFill>
                        <a:effectLst/>
                        <a:latin typeface="Arial"/>
                      </a:endParaRPr>
                    </a:p>
                    <a:p>
                      <a:pPr lvl="0">
                        <a:lnSpc>
                          <a:spcPts val="1300"/>
                        </a:lnSpc>
                        <a:buNone/>
                      </a:pPr>
                      <a:r>
                        <a:rPr lang="nl-NL" sz="2000" b="0">
                          <a:solidFill>
                            <a:srgbClr val="FFC000"/>
                          </a:solidFill>
                          <a:effectLst/>
                          <a:latin typeface="Arial"/>
                        </a:rPr>
                        <a:t>Op 2 punten na OK</a:t>
                      </a:r>
                      <a:r>
                        <a:rPr lang="nl-NL" sz="2000" b="0">
                          <a:effectLst/>
                          <a:latin typeface="Arial"/>
                        </a:rPr>
                        <a:t> </a:t>
                      </a:r>
                      <a:endParaRPr lang="nl-NL" sz="2000" b="0">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2197781189"/>
                  </a:ext>
                </a:extLst>
              </a:tr>
              <a:tr h="314642">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Licenties al in huis</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ndParaRPr>
                    </a:p>
                    <a:p>
                      <a:pPr lvl="0">
                        <a:lnSpc>
                          <a:spcPts val="1300"/>
                        </a:lnSpc>
                        <a:buNone/>
                      </a:pPr>
                      <a:r>
                        <a:rPr lang="nl-NL" sz="2000" b="0">
                          <a:solidFill>
                            <a:srgbClr val="FF0000"/>
                          </a:solidFill>
                          <a:effectLst/>
                          <a:latin typeface="Arial"/>
                        </a:rPr>
                        <a:t>Nee</a:t>
                      </a:r>
                      <a:endParaRPr lang="nl-NL" sz="2000" b="0">
                        <a:solidFill>
                          <a:srgbClr val="FF0000"/>
                        </a:solidFill>
                        <a:effectLst/>
                        <a:latin typeface="Arial"/>
                        <a:ea typeface="Georgia" panose="02040502050405020303" pitchFamily="18" charset="0"/>
                        <a:cs typeface="Times New Roman"/>
                      </a:endParaRPr>
                    </a:p>
                  </a:txBody>
                  <a:tcPr marT="0" marB="0"/>
                </a:tc>
                <a:tc>
                  <a:txBody>
                    <a:bodyPr/>
                    <a:lstStyle/>
                    <a:p>
                      <a:pPr>
                        <a:lnSpc>
                          <a:spcPts val="1300"/>
                        </a:lnSpc>
                      </a:pPr>
                      <a:endParaRPr lang="nl-NL" sz="2000" b="0">
                        <a:solidFill>
                          <a:srgbClr val="00B050"/>
                        </a:solidFill>
                        <a:effectLst/>
                        <a:latin typeface="Arial"/>
                      </a:endParaRPr>
                    </a:p>
                    <a:p>
                      <a:pPr lvl="0">
                        <a:lnSpc>
                          <a:spcPts val="1300"/>
                        </a:lnSpc>
                        <a:buNone/>
                      </a:pPr>
                      <a:r>
                        <a:rPr lang="nl-NL" sz="2000" b="0">
                          <a:solidFill>
                            <a:srgbClr val="00B050"/>
                          </a:solidFill>
                          <a:effectLst/>
                          <a:latin typeface="Arial"/>
                        </a:rPr>
                        <a:t>Ja</a:t>
                      </a:r>
                      <a:endParaRPr lang="nl-NL" sz="2000" b="0">
                        <a:solidFill>
                          <a:srgbClr val="00B050"/>
                        </a:solidFill>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877856034"/>
                  </a:ext>
                </a:extLst>
              </a:tr>
              <a:tr h="629283">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Kosten implementatie incidenteel</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a typeface="Georgia" panose="02040502050405020303" pitchFamily="18" charset="0"/>
                        <a:cs typeface="Times New Roman"/>
                      </a:endParaRPr>
                    </a:p>
                    <a:p>
                      <a:pPr lvl="0">
                        <a:lnSpc>
                          <a:spcPts val="1300"/>
                        </a:lnSpc>
                        <a:buNone/>
                      </a:pPr>
                      <a:r>
                        <a:rPr lang="nl-NL" sz="2000" b="0">
                          <a:solidFill>
                            <a:srgbClr val="FF0000"/>
                          </a:solidFill>
                          <a:effectLst/>
                          <a:latin typeface="Arial"/>
                          <a:ea typeface="Georgia" panose="02040502050405020303" pitchFamily="18" charset="0"/>
                          <a:cs typeface="Times New Roman"/>
                        </a:rPr>
                        <a:t>Hoger</a:t>
                      </a:r>
                    </a:p>
                  </a:txBody>
                  <a:tcPr marT="0" marB="0"/>
                </a:tc>
                <a:tc>
                  <a:txBody>
                    <a:bodyPr/>
                    <a:lstStyle/>
                    <a:p>
                      <a:pPr>
                        <a:lnSpc>
                          <a:spcPts val="1300"/>
                        </a:lnSpc>
                      </a:pPr>
                      <a:endParaRPr lang="nl-NL" sz="2000" b="0">
                        <a:solidFill>
                          <a:srgbClr val="00B050"/>
                        </a:solidFill>
                        <a:effectLst/>
                        <a:latin typeface="Arial"/>
                        <a:ea typeface="Georgia" panose="02040502050405020303" pitchFamily="18" charset="0"/>
                        <a:cs typeface="Times New Roman"/>
                      </a:endParaRPr>
                    </a:p>
                    <a:p>
                      <a:pPr lvl="0">
                        <a:lnSpc>
                          <a:spcPts val="1300"/>
                        </a:lnSpc>
                        <a:buNone/>
                      </a:pPr>
                      <a:r>
                        <a:rPr lang="nl-NL" sz="2000" b="0">
                          <a:solidFill>
                            <a:srgbClr val="00B050"/>
                          </a:solidFill>
                          <a:effectLst/>
                          <a:latin typeface="Arial"/>
                          <a:ea typeface="Georgia" panose="02040502050405020303" pitchFamily="18" charset="0"/>
                          <a:cs typeface="Times New Roman"/>
                        </a:rPr>
                        <a:t>Lager</a:t>
                      </a:r>
                    </a:p>
                  </a:txBody>
                  <a:tcPr marT="0" marB="0"/>
                </a:tc>
                <a:extLst>
                  <a:ext uri="{0D108BD9-81ED-4DB2-BD59-A6C34878D82A}">
                    <a16:rowId xmlns:a16="http://schemas.microsoft.com/office/drawing/2014/main" val="1109352875"/>
                  </a:ext>
                </a:extLst>
              </a:tr>
              <a:tr h="955162">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Kosten structureel: licenties</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ndParaRPr>
                    </a:p>
                    <a:p>
                      <a:pPr lvl="0">
                        <a:lnSpc>
                          <a:spcPts val="1300"/>
                        </a:lnSpc>
                        <a:buNone/>
                      </a:pPr>
                      <a:r>
                        <a:rPr lang="nl-NL" sz="2000" b="0">
                          <a:solidFill>
                            <a:srgbClr val="FF0000"/>
                          </a:solidFill>
                          <a:effectLst/>
                          <a:latin typeface="Arial"/>
                        </a:rPr>
                        <a:t>Hoog</a:t>
                      </a:r>
                      <a:endParaRPr lang="nl-NL" sz="2000" b="0">
                        <a:solidFill>
                          <a:srgbClr val="FF0000"/>
                        </a:solidFill>
                        <a:effectLst/>
                        <a:latin typeface="Arial"/>
                        <a:ea typeface="Georgia" panose="02040502050405020303" pitchFamily="18" charset="0"/>
                        <a:cs typeface="Times New Roman"/>
                      </a:endParaRPr>
                    </a:p>
                  </a:txBody>
                  <a:tcPr marT="0" marB="0"/>
                </a:tc>
                <a:tc>
                  <a:txBody>
                    <a:bodyPr/>
                    <a:lstStyle/>
                    <a:p>
                      <a:pPr>
                        <a:lnSpc>
                          <a:spcPts val="1300"/>
                        </a:lnSpc>
                      </a:pPr>
                      <a:endParaRPr lang="nl-NL" sz="2000" b="0">
                        <a:solidFill>
                          <a:srgbClr val="00B050"/>
                        </a:solidFill>
                        <a:effectLst/>
                        <a:latin typeface="Arial"/>
                      </a:endParaRPr>
                    </a:p>
                    <a:p>
                      <a:pPr lvl="0">
                        <a:lnSpc>
                          <a:spcPts val="1300"/>
                        </a:lnSpc>
                        <a:buNone/>
                      </a:pPr>
                      <a:r>
                        <a:rPr lang="nl-NL" sz="2000" b="0">
                          <a:solidFill>
                            <a:srgbClr val="00B050"/>
                          </a:solidFill>
                          <a:effectLst/>
                          <a:latin typeface="Arial"/>
                        </a:rPr>
                        <a:t>Geen extra kosten</a:t>
                      </a:r>
                      <a:endParaRPr lang="nl-NL" sz="2000" b="0">
                        <a:solidFill>
                          <a:srgbClr val="00B050"/>
                        </a:solidFill>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4151348364"/>
                  </a:ext>
                </a:extLst>
              </a:tr>
            </a:tbl>
          </a:graphicData>
        </a:graphic>
      </p:graphicFrame>
    </p:spTree>
    <p:extLst>
      <p:ext uri="{BB962C8B-B14F-4D97-AF65-F5344CB8AC3E}">
        <p14:creationId xmlns:p14="http://schemas.microsoft.com/office/powerpoint/2010/main" val="391052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5A5F4-BC3F-6D17-7E20-B55E469A0052}"/>
              </a:ext>
            </a:extLst>
          </p:cNvPr>
          <p:cNvSpPr>
            <a:spLocks noGrp="1"/>
          </p:cNvSpPr>
          <p:nvPr>
            <p:ph type="title"/>
          </p:nvPr>
        </p:nvSpPr>
        <p:spPr/>
        <p:txBody>
          <a:bodyPr/>
          <a:lstStyle/>
          <a:p>
            <a:r>
              <a:rPr lang="nl-NL"/>
              <a:t>Implementatie: taken</a:t>
            </a:r>
          </a:p>
        </p:txBody>
      </p:sp>
      <p:sp>
        <p:nvSpPr>
          <p:cNvPr id="4" name="Tijdelijke aanduiding voor dianummer 3">
            <a:extLst>
              <a:ext uri="{FF2B5EF4-FFF2-40B4-BE49-F238E27FC236}">
                <a16:creationId xmlns:a16="http://schemas.microsoft.com/office/drawing/2014/main" id="{B8B6968B-14C0-AC49-5C2B-8BF028824562}"/>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17</a:t>
            </a:fld>
            <a:endParaRPr lang="nl-NL" altLang="nl-NL">
              <a:solidFill>
                <a:srgbClr val="000000"/>
              </a:solidFill>
              <a:latin typeface="Arial" panose="020B0604020202020204" pitchFamily="34" charset="0"/>
              <a:cs typeface="Arial" panose="020B0604020202020204" pitchFamily="34" charset="0"/>
            </a:endParaRPr>
          </a:p>
        </p:txBody>
      </p:sp>
      <p:graphicFrame>
        <p:nvGraphicFramePr>
          <p:cNvPr id="3" name="Tabel 2">
            <a:extLst>
              <a:ext uri="{FF2B5EF4-FFF2-40B4-BE49-F238E27FC236}">
                <a16:creationId xmlns:a16="http://schemas.microsoft.com/office/drawing/2014/main" id="{CCD0C757-4ACC-43D8-3291-975DE5124754}"/>
              </a:ext>
            </a:extLst>
          </p:cNvPr>
          <p:cNvGraphicFramePr>
            <a:graphicFrameLocks noGrp="1"/>
          </p:cNvGraphicFramePr>
          <p:nvPr>
            <p:extLst>
              <p:ext uri="{D42A27DB-BD31-4B8C-83A1-F6EECF244321}">
                <p14:modId xmlns:p14="http://schemas.microsoft.com/office/powerpoint/2010/main" val="4160257587"/>
              </p:ext>
            </p:extLst>
          </p:nvPr>
        </p:nvGraphicFramePr>
        <p:xfrm>
          <a:off x="838200" y="2509284"/>
          <a:ext cx="10515600" cy="3263672"/>
        </p:xfrm>
        <a:graphic>
          <a:graphicData uri="http://schemas.openxmlformats.org/drawingml/2006/table">
            <a:tbl>
              <a:tblPr firstRow="1" firstCol="1" bandRow="1">
                <a:tableStyleId>{16D9F66E-5EB9-4882-86FB-DCBF35E3C3E4}</a:tableStyleId>
              </a:tblPr>
              <a:tblGrid>
                <a:gridCol w="10515600">
                  <a:extLst>
                    <a:ext uri="{9D8B030D-6E8A-4147-A177-3AD203B41FA5}">
                      <a16:colId xmlns:a16="http://schemas.microsoft.com/office/drawing/2014/main" val="3664163846"/>
                    </a:ext>
                  </a:extLst>
                </a:gridCol>
              </a:tblGrid>
              <a:tr h="589752">
                <a:tc>
                  <a:txBody>
                    <a:bodyPr/>
                    <a:lstStyle/>
                    <a:p>
                      <a:pPr>
                        <a:lnSpc>
                          <a:spcPct val="115000"/>
                        </a:lnSpc>
                        <a:spcAft>
                          <a:spcPts val="1000"/>
                        </a:spcAft>
                      </a:pPr>
                      <a:r>
                        <a:rPr lang="en-US" sz="2400" b="0" err="1">
                          <a:effectLst/>
                        </a:rPr>
                        <a:t>Configureren</a:t>
                      </a:r>
                      <a:r>
                        <a:rPr lang="en-US" sz="2400" b="0">
                          <a:effectLst/>
                        </a:rPr>
                        <a:t> record management</a:t>
                      </a:r>
                      <a:endParaRPr lang="nl-NL" sz="2400" b="0">
                        <a:effectLst/>
                        <a:latin typeface="Calibri"/>
                        <a:ea typeface="Calibri" panose="020F0502020204030204" pitchFamily="34" charset="0"/>
                        <a:cs typeface="Arial"/>
                      </a:endParaRPr>
                    </a:p>
                  </a:txBody>
                  <a:tcPr marL="76328" marR="76328" marT="0" marB="0">
                    <a:solidFill>
                      <a:srgbClr val="FFC000">
                        <a:alpha val="20000"/>
                      </a:srgbClr>
                    </a:solidFill>
                  </a:tcPr>
                </a:tc>
                <a:extLst>
                  <a:ext uri="{0D108BD9-81ED-4DB2-BD59-A6C34878D82A}">
                    <a16:rowId xmlns:a16="http://schemas.microsoft.com/office/drawing/2014/main" val="2306376541"/>
                  </a:ext>
                </a:extLst>
              </a:tr>
              <a:tr h="904664">
                <a:tc>
                  <a:txBody>
                    <a:bodyPr/>
                    <a:lstStyle/>
                    <a:p>
                      <a:pPr marL="0" algn="l" defTabSz="914400" rtl="0" eaLnBrk="1" latinLnBrk="0" hangingPunct="1">
                        <a:lnSpc>
                          <a:spcPct val="115000"/>
                        </a:lnSpc>
                        <a:spcAft>
                          <a:spcPts val="1000"/>
                        </a:spcAft>
                      </a:pPr>
                      <a:r>
                        <a:rPr lang="nl-NL" sz="2400" b="0" kern="1200">
                          <a:solidFill>
                            <a:schemeClr val="dk1"/>
                          </a:solidFill>
                          <a:effectLst/>
                          <a:latin typeface="+mn-lt"/>
                          <a:ea typeface="+mn-ea"/>
                          <a:cs typeface="+mn-cs"/>
                        </a:rPr>
                        <a:t>Implementeren Identity management (beheer gebruikersgroepen)</a:t>
                      </a:r>
                    </a:p>
                  </a:txBody>
                  <a:tcPr marL="76328" marR="76328" marT="0" marB="0">
                    <a:solidFill>
                      <a:srgbClr val="FFE100">
                        <a:alpha val="20000"/>
                      </a:srgbClr>
                    </a:solidFill>
                  </a:tcPr>
                </a:tc>
                <a:extLst>
                  <a:ext uri="{0D108BD9-81ED-4DB2-BD59-A6C34878D82A}">
                    <a16:rowId xmlns:a16="http://schemas.microsoft.com/office/drawing/2014/main" val="1317019226"/>
                  </a:ext>
                </a:extLst>
              </a:tr>
              <a:tr h="589752">
                <a:tc>
                  <a:txBody>
                    <a:bodyPr/>
                    <a:lstStyle/>
                    <a:p>
                      <a:pPr>
                        <a:lnSpc>
                          <a:spcPct val="115000"/>
                        </a:lnSpc>
                        <a:spcAft>
                          <a:spcPts val="1000"/>
                        </a:spcAft>
                      </a:pPr>
                      <a:r>
                        <a:rPr lang="nl-NL" sz="2400" b="0">
                          <a:effectLst/>
                        </a:rPr>
                        <a:t>Communicatietraject zodat gebruikers weten hoe te handelen</a:t>
                      </a:r>
                      <a:endParaRPr lang="nl-NL" sz="2400" b="0">
                        <a:effectLst/>
                        <a:latin typeface="Calibri"/>
                        <a:ea typeface="Calibri" panose="020F0502020204030204" pitchFamily="34" charset="0"/>
                        <a:cs typeface="Arial"/>
                      </a:endParaRPr>
                    </a:p>
                  </a:txBody>
                  <a:tcPr marL="76328" marR="76328" marT="0" marB="0">
                    <a:solidFill>
                      <a:srgbClr val="FFC000">
                        <a:alpha val="21000"/>
                      </a:srgbClr>
                    </a:solidFill>
                  </a:tcPr>
                </a:tc>
                <a:extLst>
                  <a:ext uri="{0D108BD9-81ED-4DB2-BD59-A6C34878D82A}">
                    <a16:rowId xmlns:a16="http://schemas.microsoft.com/office/drawing/2014/main" val="3744495864"/>
                  </a:ext>
                </a:extLst>
              </a:tr>
              <a:tr h="589752">
                <a:tc>
                  <a:txBody>
                    <a:bodyPr/>
                    <a:lstStyle/>
                    <a:p>
                      <a:pPr>
                        <a:lnSpc>
                          <a:spcPct val="115000"/>
                        </a:lnSpc>
                        <a:spcAft>
                          <a:spcPts val="1000"/>
                        </a:spcAft>
                      </a:pPr>
                      <a:r>
                        <a:rPr lang="nl-NL" sz="2400" b="0">
                          <a:effectLst/>
                        </a:rPr>
                        <a:t>Aanvullende DPIA</a:t>
                      </a:r>
                      <a:endParaRPr lang="nl-NL" sz="2400" b="0">
                        <a:effectLst/>
                        <a:latin typeface="Calibri"/>
                        <a:ea typeface="Calibri" panose="020F0502020204030204" pitchFamily="34" charset="0"/>
                        <a:cs typeface="Arial"/>
                      </a:endParaRPr>
                    </a:p>
                  </a:txBody>
                  <a:tcPr marL="76328" marR="76328" marT="0" marB="0">
                    <a:solidFill>
                      <a:srgbClr val="FFE100">
                        <a:alpha val="20000"/>
                      </a:srgbClr>
                    </a:solidFill>
                  </a:tcPr>
                </a:tc>
                <a:extLst>
                  <a:ext uri="{0D108BD9-81ED-4DB2-BD59-A6C34878D82A}">
                    <a16:rowId xmlns:a16="http://schemas.microsoft.com/office/drawing/2014/main" val="230784357"/>
                  </a:ext>
                </a:extLst>
              </a:tr>
              <a:tr h="589752">
                <a:tc>
                  <a:txBody>
                    <a:bodyPr/>
                    <a:lstStyle/>
                    <a:p>
                      <a:pPr>
                        <a:lnSpc>
                          <a:spcPct val="115000"/>
                        </a:lnSpc>
                        <a:spcAft>
                          <a:spcPts val="1000"/>
                        </a:spcAft>
                      </a:pPr>
                      <a:r>
                        <a:rPr lang="nl-NL" sz="2400" b="0" err="1">
                          <a:effectLst/>
                        </a:rPr>
                        <a:t>Inbeheername</a:t>
                      </a:r>
                      <a:r>
                        <a:rPr lang="nl-NL" sz="2400" b="0">
                          <a:effectLst/>
                        </a:rPr>
                        <a:t> regelen (documentatie)</a:t>
                      </a:r>
                      <a:endParaRPr lang="nl-NL" sz="2400" b="0">
                        <a:effectLst/>
                        <a:latin typeface="Calibri"/>
                        <a:ea typeface="Calibri" panose="020F0502020204030204" pitchFamily="34" charset="0"/>
                        <a:cs typeface="Arial"/>
                      </a:endParaRPr>
                    </a:p>
                  </a:txBody>
                  <a:tcPr marL="76328" marR="76328" marT="0" marB="0">
                    <a:solidFill>
                      <a:srgbClr val="FFC000">
                        <a:alpha val="20000"/>
                      </a:srgbClr>
                    </a:solidFill>
                  </a:tcPr>
                </a:tc>
                <a:extLst>
                  <a:ext uri="{0D108BD9-81ED-4DB2-BD59-A6C34878D82A}">
                    <a16:rowId xmlns:a16="http://schemas.microsoft.com/office/drawing/2014/main" val="302816352"/>
                  </a:ext>
                </a:extLst>
              </a:tr>
            </a:tbl>
          </a:graphicData>
        </a:graphic>
      </p:graphicFrame>
    </p:spTree>
    <p:extLst>
      <p:ext uri="{BB962C8B-B14F-4D97-AF65-F5344CB8AC3E}">
        <p14:creationId xmlns:p14="http://schemas.microsoft.com/office/powerpoint/2010/main" val="3354898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36FE8-E7F6-7F4B-F4C0-1EB7E3289387}"/>
              </a:ext>
            </a:extLst>
          </p:cNvPr>
          <p:cNvSpPr>
            <a:spLocks noGrp="1"/>
          </p:cNvSpPr>
          <p:nvPr>
            <p:ph type="title"/>
          </p:nvPr>
        </p:nvSpPr>
        <p:spPr/>
        <p:txBody>
          <a:bodyPr/>
          <a:lstStyle/>
          <a:p>
            <a:r>
              <a:rPr lang="nl-NL" sz="4800"/>
              <a:t>Projectteam</a:t>
            </a:r>
          </a:p>
        </p:txBody>
      </p:sp>
      <p:sp>
        <p:nvSpPr>
          <p:cNvPr id="3" name="Tijdelijke aanduiding voor tekst 2">
            <a:extLst>
              <a:ext uri="{FF2B5EF4-FFF2-40B4-BE49-F238E27FC236}">
                <a16:creationId xmlns:a16="http://schemas.microsoft.com/office/drawing/2014/main" id="{8B5AF7BB-1818-10B2-A05B-A41500B6D6AA}"/>
              </a:ext>
            </a:extLst>
          </p:cNvPr>
          <p:cNvSpPr>
            <a:spLocks noGrp="1"/>
          </p:cNvSpPr>
          <p:nvPr>
            <p:ph type="body" sz="quarter" idx="13"/>
          </p:nvPr>
        </p:nvSpPr>
        <p:spPr>
          <a:xfrm>
            <a:off x="1338480" y="2148293"/>
            <a:ext cx="10182537" cy="4080000"/>
          </a:xfrm>
        </p:spPr>
        <p:txBody>
          <a:bodyPr vert="horz" lIns="0" tIns="0" rIns="0" bIns="0" rtlCol="0" anchor="t">
            <a:noAutofit/>
          </a:bodyPr>
          <a:lstStyle/>
          <a:p>
            <a:pPr marL="239395" indent="-239395"/>
            <a:r>
              <a:rPr lang="nl-NL"/>
              <a:t>Benodigde expertise (minimaal):</a:t>
            </a:r>
            <a:endParaRPr lang="nl-NL">
              <a:cs typeface="Calibri"/>
            </a:endParaRPr>
          </a:p>
          <a:p>
            <a:pPr marL="479425" lvl="1" indent="-239395"/>
            <a:r>
              <a:rPr lang="nl-NL"/>
              <a:t>Projectmanager</a:t>
            </a:r>
            <a:endParaRPr lang="nl-NL">
              <a:cs typeface="Calibri"/>
            </a:endParaRPr>
          </a:p>
          <a:p>
            <a:pPr marL="479425" lvl="1" indent="-239395"/>
            <a:r>
              <a:rPr lang="nl-NL"/>
              <a:t>IT (MS365/</a:t>
            </a:r>
            <a:r>
              <a:rPr lang="nl-NL" err="1"/>
              <a:t>purview</a:t>
            </a:r>
            <a:r>
              <a:rPr lang="nl-NL"/>
              <a:t>/exchange)</a:t>
            </a:r>
            <a:endParaRPr lang="nl-NL">
              <a:cs typeface="Calibri"/>
            </a:endParaRPr>
          </a:p>
          <a:p>
            <a:pPr marL="479425" lvl="1" indent="-239395"/>
            <a:r>
              <a:rPr lang="nl-NL"/>
              <a:t>IAM </a:t>
            </a:r>
            <a:endParaRPr lang="nl-NL">
              <a:cs typeface="Calibri"/>
            </a:endParaRPr>
          </a:p>
          <a:p>
            <a:pPr marL="479425" lvl="1" indent="-239395"/>
            <a:r>
              <a:rPr lang="nl-NL"/>
              <a:t>Security</a:t>
            </a:r>
            <a:endParaRPr lang="nl-NL">
              <a:cs typeface="Calibri"/>
            </a:endParaRPr>
          </a:p>
          <a:p>
            <a:pPr marL="479425" lvl="1" indent="-239395"/>
            <a:r>
              <a:rPr lang="nl-NL"/>
              <a:t>Privacy</a:t>
            </a:r>
            <a:endParaRPr lang="nl-NL">
              <a:cs typeface="Calibri"/>
            </a:endParaRPr>
          </a:p>
          <a:p>
            <a:pPr marL="479425" lvl="1" indent="-239395"/>
            <a:r>
              <a:rPr lang="nl-NL"/>
              <a:t>Informatiebeheer</a:t>
            </a:r>
            <a:endParaRPr lang="nl-NL">
              <a:cs typeface="Calibri"/>
            </a:endParaRPr>
          </a:p>
          <a:p>
            <a:pPr marL="479425" lvl="1" indent="-239395"/>
            <a:r>
              <a:rPr lang="nl-NL"/>
              <a:t>Communicatie</a:t>
            </a:r>
            <a:endParaRPr lang="nl-NL">
              <a:cs typeface="Calibri"/>
            </a:endParaRPr>
          </a:p>
          <a:p>
            <a:pPr marL="479425" lvl="1" indent="-239395"/>
            <a:r>
              <a:rPr lang="nl-NL"/>
              <a:t>Ondersteuning vanuit Microsoft!</a:t>
            </a:r>
            <a:endParaRPr lang="nl-NL">
              <a:cs typeface="Calibri"/>
            </a:endParaRPr>
          </a:p>
        </p:txBody>
      </p:sp>
      <p:sp>
        <p:nvSpPr>
          <p:cNvPr id="4" name="Tijdelijke aanduiding voor dianummer 3">
            <a:extLst>
              <a:ext uri="{FF2B5EF4-FFF2-40B4-BE49-F238E27FC236}">
                <a16:creationId xmlns:a16="http://schemas.microsoft.com/office/drawing/2014/main" id="{B284E6A0-75C5-E8C8-1A6C-A2DC7E85086E}"/>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18</a:t>
            </a:fld>
            <a:endParaRPr lang="nl-NL" altLang="nl-NL">
              <a:solidFill>
                <a:srgbClr val="000000"/>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93165BD6-6493-DA2F-0547-E629672CC36A}"/>
              </a:ext>
            </a:extLst>
          </p:cNvPr>
          <p:cNvPicPr>
            <a:picLocks noChangeAspect="1"/>
          </p:cNvPicPr>
          <p:nvPr/>
        </p:nvPicPr>
        <p:blipFill>
          <a:blip r:embed="rId3"/>
          <a:stretch>
            <a:fillRect/>
          </a:stretch>
        </p:blipFill>
        <p:spPr>
          <a:xfrm>
            <a:off x="8195310" y="1805940"/>
            <a:ext cx="3848100" cy="3429000"/>
          </a:xfrm>
          <a:prstGeom prst="rect">
            <a:avLst/>
          </a:prstGeom>
        </p:spPr>
      </p:pic>
    </p:spTree>
    <p:extLst>
      <p:ext uri="{BB962C8B-B14F-4D97-AF65-F5344CB8AC3E}">
        <p14:creationId xmlns:p14="http://schemas.microsoft.com/office/powerpoint/2010/main" val="405207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F85EC-A977-3091-9561-8DAA1A5F1F18}"/>
              </a:ext>
            </a:extLst>
          </p:cNvPr>
          <p:cNvSpPr>
            <a:spLocks noGrp="1"/>
          </p:cNvSpPr>
          <p:nvPr>
            <p:ph type="title"/>
          </p:nvPr>
        </p:nvSpPr>
        <p:spPr/>
        <p:txBody>
          <a:bodyPr/>
          <a:lstStyle/>
          <a:p>
            <a:r>
              <a:rPr lang="nl-NL"/>
              <a:t>Gebruikersgroepen</a:t>
            </a:r>
          </a:p>
        </p:txBody>
      </p:sp>
      <p:sp>
        <p:nvSpPr>
          <p:cNvPr id="3" name="Tijdelijke aanduiding voor tekst 2">
            <a:extLst>
              <a:ext uri="{FF2B5EF4-FFF2-40B4-BE49-F238E27FC236}">
                <a16:creationId xmlns:a16="http://schemas.microsoft.com/office/drawing/2014/main" id="{E5C08EC7-E26B-FCE9-7BB2-4BF96B8304C5}"/>
              </a:ext>
            </a:extLst>
          </p:cNvPr>
          <p:cNvSpPr>
            <a:spLocks noGrp="1"/>
          </p:cNvSpPr>
          <p:nvPr>
            <p:ph type="body" sz="quarter" idx="13"/>
          </p:nvPr>
        </p:nvSpPr>
        <p:spPr/>
        <p:txBody>
          <a:bodyPr/>
          <a:lstStyle/>
          <a:p>
            <a:r>
              <a:rPr lang="nl-NL"/>
              <a:t>Sleutelfunctionarissen</a:t>
            </a:r>
          </a:p>
          <a:p>
            <a:r>
              <a:rPr lang="nl-NL"/>
              <a:t>Niet sleutelfunctionarissen</a:t>
            </a:r>
          </a:p>
          <a:p>
            <a:r>
              <a:rPr lang="nl-NL"/>
              <a:t>Gedeelde e-mailboxen</a:t>
            </a:r>
          </a:p>
          <a:p>
            <a:r>
              <a:rPr lang="nl-NL">
                <a:solidFill>
                  <a:srgbClr val="FF0000"/>
                </a:solidFill>
              </a:rPr>
              <a:t>Raadsleden, fractieondersteuners en geen @denhaag.nl account!!</a:t>
            </a:r>
          </a:p>
        </p:txBody>
      </p:sp>
      <p:sp>
        <p:nvSpPr>
          <p:cNvPr id="4" name="Tijdelijke aanduiding voor dianummer 3">
            <a:extLst>
              <a:ext uri="{FF2B5EF4-FFF2-40B4-BE49-F238E27FC236}">
                <a16:creationId xmlns:a16="http://schemas.microsoft.com/office/drawing/2014/main" id="{E412C73C-9C3B-BFBD-00C7-953D1F2D3647}"/>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19</a:t>
            </a:fld>
            <a:endParaRPr lang="nl-NL" altLang="nl-NL">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212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30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a:t>
            </a:r>
            <a:r>
              <a:rPr lang="nl-NL" err="1">
                <a:solidFill>
                  <a:schemeClr val="accent3">
                    <a:lumMod val="75000"/>
                    <a:lumOff val="25000"/>
                  </a:schemeClr>
                </a:solidFill>
              </a:rPr>
              <a:t>wvgrip</a:t>
            </a: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2330908"/>
      </p:ext>
    </p:extLst>
  </p:cSld>
  <p:clrMapOvr>
    <a:masterClrMapping/>
  </p:clrMapOvr>
  <p:transition spd="slow" advClick="0" advTm="18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88CC3-2A13-E1B7-F601-8B49D7D5CD04}"/>
              </a:ext>
            </a:extLst>
          </p:cNvPr>
          <p:cNvSpPr>
            <a:spLocks noGrp="1"/>
          </p:cNvSpPr>
          <p:nvPr>
            <p:ph type="title"/>
          </p:nvPr>
        </p:nvSpPr>
        <p:spPr/>
        <p:txBody>
          <a:bodyPr/>
          <a:lstStyle/>
          <a:p>
            <a:r>
              <a:rPr lang="nl-NL"/>
              <a:t>Record management</a:t>
            </a:r>
          </a:p>
        </p:txBody>
      </p:sp>
      <p:sp>
        <p:nvSpPr>
          <p:cNvPr id="3" name="Tijdelijke aanduiding voor tekst 2">
            <a:extLst>
              <a:ext uri="{FF2B5EF4-FFF2-40B4-BE49-F238E27FC236}">
                <a16:creationId xmlns:a16="http://schemas.microsoft.com/office/drawing/2014/main" id="{816AB7C0-FD4F-32E5-CA9C-134DCDE90301}"/>
              </a:ext>
            </a:extLst>
          </p:cNvPr>
          <p:cNvSpPr>
            <a:spLocks noGrp="1"/>
          </p:cNvSpPr>
          <p:nvPr>
            <p:ph type="body" sz="quarter" idx="13"/>
          </p:nvPr>
        </p:nvSpPr>
        <p:spPr/>
        <p:txBody>
          <a:bodyPr/>
          <a:lstStyle/>
          <a:p>
            <a:endParaRPr lang="nl-NL"/>
          </a:p>
        </p:txBody>
      </p:sp>
      <p:sp>
        <p:nvSpPr>
          <p:cNvPr id="4" name="Tijdelijke aanduiding voor dianummer 3">
            <a:extLst>
              <a:ext uri="{FF2B5EF4-FFF2-40B4-BE49-F238E27FC236}">
                <a16:creationId xmlns:a16="http://schemas.microsoft.com/office/drawing/2014/main" id="{30BD130A-536E-F2F8-9C4E-8D34D61CCE9F}"/>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20</a:t>
            </a:fld>
            <a:endParaRPr lang="nl-NL" altLang="nl-NL">
              <a:solidFill>
                <a:srgbClr val="000000"/>
              </a:solidFill>
              <a:latin typeface="Arial" panose="020B0604020202020204" pitchFamily="34" charset="0"/>
              <a:cs typeface="Arial" panose="020B0604020202020204" pitchFamily="34" charset="0"/>
            </a:endParaRPr>
          </a:p>
        </p:txBody>
      </p:sp>
      <p:pic>
        <p:nvPicPr>
          <p:cNvPr id="6" name="Afbeelding 5" descr="Afbeelding met tekst, schermopname, diagram, Lettertype&#10;&#10;Automatisch gegenereerde beschrijving">
            <a:extLst>
              <a:ext uri="{FF2B5EF4-FFF2-40B4-BE49-F238E27FC236}">
                <a16:creationId xmlns:a16="http://schemas.microsoft.com/office/drawing/2014/main" id="{71CCD7E5-A7FD-FDD3-EB73-C68FF6DEE016}"/>
              </a:ext>
            </a:extLst>
          </p:cNvPr>
          <p:cNvPicPr>
            <a:picLocks noChangeAspect="1"/>
          </p:cNvPicPr>
          <p:nvPr/>
        </p:nvPicPr>
        <p:blipFill>
          <a:blip r:embed="rId3"/>
          <a:stretch>
            <a:fillRect/>
          </a:stretch>
        </p:blipFill>
        <p:spPr>
          <a:xfrm>
            <a:off x="1084788" y="1788701"/>
            <a:ext cx="9083040" cy="5109209"/>
          </a:xfrm>
          <a:prstGeom prst="rect">
            <a:avLst/>
          </a:prstGeom>
        </p:spPr>
      </p:pic>
    </p:spTree>
    <p:extLst>
      <p:ext uri="{BB962C8B-B14F-4D97-AF65-F5344CB8AC3E}">
        <p14:creationId xmlns:p14="http://schemas.microsoft.com/office/powerpoint/2010/main" val="4251176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359C5-EDFF-8CE4-6D16-7CA9B5E6CBA8}"/>
              </a:ext>
            </a:extLst>
          </p:cNvPr>
          <p:cNvSpPr>
            <a:spLocks noGrp="1"/>
          </p:cNvSpPr>
          <p:nvPr>
            <p:ph type="title"/>
          </p:nvPr>
        </p:nvSpPr>
        <p:spPr/>
        <p:txBody>
          <a:bodyPr/>
          <a:lstStyle/>
          <a:p>
            <a:r>
              <a:rPr lang="nl-NL"/>
              <a:t>Communicatie</a:t>
            </a:r>
          </a:p>
        </p:txBody>
      </p:sp>
      <p:sp>
        <p:nvSpPr>
          <p:cNvPr id="3" name="Tijdelijke aanduiding voor tekst 2">
            <a:extLst>
              <a:ext uri="{FF2B5EF4-FFF2-40B4-BE49-F238E27FC236}">
                <a16:creationId xmlns:a16="http://schemas.microsoft.com/office/drawing/2014/main" id="{E6705D24-8BC2-2A7A-65D7-2FAC90266FC5}"/>
              </a:ext>
            </a:extLst>
          </p:cNvPr>
          <p:cNvSpPr>
            <a:spLocks noGrp="1"/>
          </p:cNvSpPr>
          <p:nvPr>
            <p:ph type="body" sz="quarter" idx="13"/>
          </p:nvPr>
        </p:nvSpPr>
        <p:spPr/>
        <p:txBody>
          <a:bodyPr/>
          <a:lstStyle/>
          <a:p>
            <a:endParaRPr lang="nl-NL" b="1"/>
          </a:p>
          <a:p>
            <a:endParaRPr lang="nl-NL" b="1"/>
          </a:p>
          <a:p>
            <a:endParaRPr lang="nl-NL" b="1"/>
          </a:p>
          <a:p>
            <a:endParaRPr lang="nl-NL" b="1"/>
          </a:p>
          <a:p>
            <a:r>
              <a:rPr lang="nl-NL" b="1" err="1"/>
              <a:t>Verandertraject</a:t>
            </a:r>
            <a:r>
              <a:rPr lang="nl-NL" b="1" err="1">
                <a:sym typeface="Wingdings" panose="05000000000000000000" pitchFamily="2" charset="2"/>
              </a:rPr>
              <a:t>weerstand</a:t>
            </a:r>
            <a:endParaRPr lang="nl-NL" b="1">
              <a:sym typeface="Wingdings" panose="05000000000000000000" pitchFamily="2" charset="2"/>
            </a:endParaRPr>
          </a:p>
          <a:p>
            <a:endParaRPr lang="nl-NL">
              <a:sym typeface="Wingdings" panose="05000000000000000000" pitchFamily="2" charset="2"/>
            </a:endParaRPr>
          </a:p>
          <a:p>
            <a:pPr lvl="1"/>
            <a:endParaRPr lang="nl-NL"/>
          </a:p>
        </p:txBody>
      </p:sp>
      <p:sp>
        <p:nvSpPr>
          <p:cNvPr id="4" name="Tijdelijke aanduiding voor dianummer 3">
            <a:extLst>
              <a:ext uri="{FF2B5EF4-FFF2-40B4-BE49-F238E27FC236}">
                <a16:creationId xmlns:a16="http://schemas.microsoft.com/office/drawing/2014/main" id="{5830EDEE-18DC-0E3B-40B6-AF2A1AED2D6E}"/>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21</a:t>
            </a:fld>
            <a:endParaRPr lang="nl-NL" altLang="nl-NL">
              <a:solidFill>
                <a:srgbClr val="000000"/>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E25B1CFA-A56C-D69D-591F-A0868F96704D}"/>
              </a:ext>
            </a:extLst>
          </p:cNvPr>
          <p:cNvPicPr>
            <a:picLocks noChangeAspect="1"/>
          </p:cNvPicPr>
          <p:nvPr/>
        </p:nvPicPr>
        <p:blipFill>
          <a:blip r:embed="rId3"/>
          <a:stretch>
            <a:fillRect/>
          </a:stretch>
        </p:blipFill>
        <p:spPr>
          <a:xfrm>
            <a:off x="7305040" y="1991360"/>
            <a:ext cx="4556461" cy="2651760"/>
          </a:xfrm>
          <a:prstGeom prst="rect">
            <a:avLst/>
          </a:prstGeom>
        </p:spPr>
      </p:pic>
    </p:spTree>
    <p:extLst>
      <p:ext uri="{BB962C8B-B14F-4D97-AF65-F5344CB8AC3E}">
        <p14:creationId xmlns:p14="http://schemas.microsoft.com/office/powerpoint/2010/main" val="3159983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03141-FCEE-6027-9E11-98DB86536829}"/>
              </a:ext>
            </a:extLst>
          </p:cNvPr>
          <p:cNvSpPr>
            <a:spLocks noGrp="1"/>
          </p:cNvSpPr>
          <p:nvPr>
            <p:ph type="title"/>
          </p:nvPr>
        </p:nvSpPr>
        <p:spPr/>
        <p:txBody>
          <a:bodyPr/>
          <a:lstStyle/>
          <a:p>
            <a:r>
              <a:rPr lang="nl-NL"/>
              <a:t>Boodschap</a:t>
            </a:r>
          </a:p>
        </p:txBody>
      </p:sp>
      <p:sp>
        <p:nvSpPr>
          <p:cNvPr id="3" name="Tijdelijke aanduiding voor tekst 2">
            <a:extLst>
              <a:ext uri="{FF2B5EF4-FFF2-40B4-BE49-F238E27FC236}">
                <a16:creationId xmlns:a16="http://schemas.microsoft.com/office/drawing/2014/main" id="{6251AF13-73B8-485C-966F-B102E08C1FC3}"/>
              </a:ext>
            </a:extLst>
          </p:cNvPr>
          <p:cNvSpPr>
            <a:spLocks noGrp="1"/>
          </p:cNvSpPr>
          <p:nvPr>
            <p:ph type="body" sz="quarter" idx="13"/>
          </p:nvPr>
        </p:nvSpPr>
        <p:spPr/>
        <p:txBody>
          <a:bodyPr/>
          <a:lstStyle/>
          <a:p>
            <a:pPr marL="0" indent="0">
              <a:buNone/>
            </a:pPr>
            <a:endParaRPr lang="nl-NL"/>
          </a:p>
          <a:p>
            <a:pPr marL="0" indent="0">
              <a:buNone/>
            </a:pPr>
            <a:endParaRPr lang="nl-NL"/>
          </a:p>
          <a:p>
            <a:pPr marL="0" indent="0">
              <a:buNone/>
            </a:pPr>
            <a:endParaRPr lang="nl-NL"/>
          </a:p>
          <a:p>
            <a:pPr marL="0" indent="0">
              <a:buNone/>
            </a:pPr>
            <a:endParaRPr lang="nl-NL"/>
          </a:p>
          <a:p>
            <a:pPr marL="0" indent="0">
              <a:buNone/>
            </a:pPr>
            <a:endParaRPr lang="nl-NL"/>
          </a:p>
        </p:txBody>
      </p:sp>
      <p:sp>
        <p:nvSpPr>
          <p:cNvPr id="5" name="Tijdelijke aanduiding voor dianummer 4">
            <a:extLst>
              <a:ext uri="{FF2B5EF4-FFF2-40B4-BE49-F238E27FC236}">
                <a16:creationId xmlns:a16="http://schemas.microsoft.com/office/drawing/2014/main" id="{BCCD86D1-6329-DF8D-83D2-8164D2B2780B}"/>
              </a:ext>
            </a:extLst>
          </p:cNvPr>
          <p:cNvSpPr>
            <a:spLocks noGrp="1"/>
          </p:cNvSpPr>
          <p:nvPr>
            <p:ph type="sldNum" sz="quarter" idx="17"/>
          </p:nvPr>
        </p:nvSpPr>
        <p:spPr/>
        <p:txBody>
          <a:bodyPr/>
          <a:lstStyle/>
          <a:p>
            <a:pPr defTabSz="607469" fontAlgn="base">
              <a:spcBef>
                <a:spcPct val="0"/>
              </a:spcBef>
              <a:spcAft>
                <a:spcPct val="0"/>
              </a:spcAft>
              <a:defRPr/>
            </a:pPr>
            <a:fld id="{5EDCF959-0480-4CF0-9015-5C5588B1FE55}"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22</a:t>
            </a:fld>
            <a:endParaRPr lang="nl-NL" altLang="nl-NL">
              <a:solidFill>
                <a:srgbClr val="000000"/>
              </a:solidFill>
              <a:latin typeface="Arial" panose="020B0604020202020204" pitchFamily="34" charset="0"/>
              <a:cs typeface="Arial" panose="020B0604020202020204" pitchFamily="34" charset="0"/>
            </a:endParaRPr>
          </a:p>
        </p:txBody>
      </p:sp>
      <p:sp>
        <p:nvSpPr>
          <p:cNvPr id="6" name="Stroomdiagram: Verbindingslijn 5">
            <a:extLst>
              <a:ext uri="{FF2B5EF4-FFF2-40B4-BE49-F238E27FC236}">
                <a16:creationId xmlns:a16="http://schemas.microsoft.com/office/drawing/2014/main" id="{71F61E47-E37B-7B9E-14C7-04F29BCBCEB4}"/>
              </a:ext>
            </a:extLst>
          </p:cNvPr>
          <p:cNvSpPr/>
          <p:nvPr/>
        </p:nvSpPr>
        <p:spPr>
          <a:xfrm>
            <a:off x="4863102" y="2756762"/>
            <a:ext cx="2219217" cy="2161135"/>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469" eaLnBrk="0" fontAlgn="base" hangingPunct="0">
              <a:spcBef>
                <a:spcPct val="0"/>
              </a:spcBef>
              <a:spcAft>
                <a:spcPct val="0"/>
              </a:spcAft>
            </a:pPr>
            <a:r>
              <a:rPr lang="nl-NL" sz="2400">
                <a:solidFill>
                  <a:srgbClr val="000000"/>
                </a:solidFill>
                <a:latin typeface="Arial"/>
              </a:rPr>
              <a:t>      Waarom</a:t>
            </a:r>
          </a:p>
        </p:txBody>
      </p:sp>
      <p:sp>
        <p:nvSpPr>
          <p:cNvPr id="7" name="Stroomdiagram: Verbindingslijn 6">
            <a:extLst>
              <a:ext uri="{FF2B5EF4-FFF2-40B4-BE49-F238E27FC236}">
                <a16:creationId xmlns:a16="http://schemas.microsoft.com/office/drawing/2014/main" id="{67725761-2FE0-8526-FF1F-477BF4783AC2}"/>
              </a:ext>
            </a:extLst>
          </p:cNvPr>
          <p:cNvSpPr/>
          <p:nvPr/>
        </p:nvSpPr>
        <p:spPr>
          <a:xfrm>
            <a:off x="4417887" y="2610252"/>
            <a:ext cx="3109645" cy="3156085"/>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r>
              <a:rPr lang="nl-NL" sz="2400">
                <a:solidFill>
                  <a:srgbClr val="000000"/>
                </a:solidFill>
                <a:latin typeface="Arial"/>
              </a:rPr>
              <a:t>Hoe</a:t>
            </a:r>
          </a:p>
        </p:txBody>
      </p:sp>
      <p:sp>
        <p:nvSpPr>
          <p:cNvPr id="8" name="Stroomdiagram: Verbindingslijn 7">
            <a:extLst>
              <a:ext uri="{FF2B5EF4-FFF2-40B4-BE49-F238E27FC236}">
                <a16:creationId xmlns:a16="http://schemas.microsoft.com/office/drawing/2014/main" id="{CC616A04-21C5-45C8-E303-79B489FE51E4}"/>
              </a:ext>
            </a:extLst>
          </p:cNvPr>
          <p:cNvSpPr/>
          <p:nvPr/>
        </p:nvSpPr>
        <p:spPr>
          <a:xfrm>
            <a:off x="3812843" y="2311566"/>
            <a:ext cx="4319733" cy="4214751"/>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r>
              <a:rPr lang="nl-NL" sz="2400">
                <a:solidFill>
                  <a:srgbClr val="000000"/>
                </a:solidFill>
                <a:latin typeface="Arial"/>
              </a:rPr>
              <a:t>  Wat</a:t>
            </a:r>
            <a:r>
              <a:rPr lang="nl-NL" sz="2400">
                <a:solidFill>
                  <a:srgbClr val="FFFFFF"/>
                </a:solidFill>
                <a:latin typeface="Arial"/>
              </a:rPr>
              <a:t>?</a:t>
            </a:r>
          </a:p>
        </p:txBody>
      </p:sp>
    </p:spTree>
    <p:extLst>
      <p:ext uri="{BB962C8B-B14F-4D97-AF65-F5344CB8AC3E}">
        <p14:creationId xmlns:p14="http://schemas.microsoft.com/office/powerpoint/2010/main" val="253798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54ACE-6E82-4837-C4B6-CE7FC2B830F2}"/>
              </a:ext>
            </a:extLst>
          </p:cNvPr>
          <p:cNvSpPr>
            <a:spLocks noGrp="1"/>
          </p:cNvSpPr>
          <p:nvPr>
            <p:ph type="title"/>
          </p:nvPr>
        </p:nvSpPr>
        <p:spPr/>
        <p:txBody>
          <a:bodyPr/>
          <a:lstStyle/>
          <a:p>
            <a:r>
              <a:rPr lang="nl-NL"/>
              <a:t>Voorbeeld communicatie</a:t>
            </a:r>
          </a:p>
        </p:txBody>
      </p:sp>
      <p:sp>
        <p:nvSpPr>
          <p:cNvPr id="4" name="Tijdelijke aanduiding voor dianummer 3">
            <a:extLst>
              <a:ext uri="{FF2B5EF4-FFF2-40B4-BE49-F238E27FC236}">
                <a16:creationId xmlns:a16="http://schemas.microsoft.com/office/drawing/2014/main" id="{61B8EF9E-BBCC-2BCE-C872-5FEED4313FFF}"/>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23</a:t>
            </a:fld>
            <a:endParaRPr lang="nl-NL" altLang="nl-NL">
              <a:solidFill>
                <a:srgbClr val="000000"/>
              </a:solidFill>
              <a:latin typeface="Arial" panose="020B0604020202020204" pitchFamily="34" charset="0"/>
              <a:cs typeface="Arial" panose="020B0604020202020204" pitchFamily="34" charset="0"/>
            </a:endParaRPr>
          </a:p>
        </p:txBody>
      </p:sp>
      <p:sp>
        <p:nvSpPr>
          <p:cNvPr id="6" name="Tijdelijke aanduiding voor tekst 5">
            <a:extLst>
              <a:ext uri="{FF2B5EF4-FFF2-40B4-BE49-F238E27FC236}">
                <a16:creationId xmlns:a16="http://schemas.microsoft.com/office/drawing/2014/main" id="{6EBC0DF2-F957-2E45-F804-B19BF3A61B00}"/>
              </a:ext>
            </a:extLst>
          </p:cNvPr>
          <p:cNvSpPr>
            <a:spLocks noGrp="1"/>
          </p:cNvSpPr>
          <p:nvPr>
            <p:ph type="body" sz="quarter" idx="13"/>
          </p:nvPr>
        </p:nvSpPr>
        <p:spPr/>
        <p:txBody>
          <a:bodyPr vert="horz" lIns="0" tIns="0" rIns="0" bIns="0" rtlCol="0" anchor="t">
            <a:normAutofit/>
          </a:bodyPr>
          <a:lstStyle/>
          <a:p>
            <a:pPr marL="239395" indent="-239395"/>
            <a:r>
              <a:rPr lang="nl-NL">
                <a:cs typeface="Calibri"/>
              </a:rPr>
              <a:t>Filmpje wordt mogelijk pas in 2024 gedeeld op verzoek van de gemeente Den Haag</a:t>
            </a:r>
          </a:p>
        </p:txBody>
      </p:sp>
    </p:spTree>
    <p:extLst>
      <p:ext uri="{BB962C8B-B14F-4D97-AF65-F5344CB8AC3E}">
        <p14:creationId xmlns:p14="http://schemas.microsoft.com/office/powerpoint/2010/main" val="50677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359C5-EDFF-8CE4-6D16-7CA9B5E6CBA8}"/>
              </a:ext>
            </a:extLst>
          </p:cNvPr>
          <p:cNvSpPr>
            <a:spLocks noGrp="1"/>
          </p:cNvSpPr>
          <p:nvPr>
            <p:ph type="title"/>
          </p:nvPr>
        </p:nvSpPr>
        <p:spPr/>
        <p:txBody>
          <a:bodyPr/>
          <a:lstStyle/>
          <a:p>
            <a:r>
              <a:rPr lang="nl-NL"/>
              <a:t>Bewaren e-mails</a:t>
            </a:r>
          </a:p>
        </p:txBody>
      </p:sp>
      <p:sp>
        <p:nvSpPr>
          <p:cNvPr id="3" name="Tijdelijke aanduiding voor tekst 2">
            <a:extLst>
              <a:ext uri="{FF2B5EF4-FFF2-40B4-BE49-F238E27FC236}">
                <a16:creationId xmlns:a16="http://schemas.microsoft.com/office/drawing/2014/main" id="{E6705D24-8BC2-2A7A-65D7-2FAC90266FC5}"/>
              </a:ext>
            </a:extLst>
          </p:cNvPr>
          <p:cNvSpPr>
            <a:spLocks noGrp="1"/>
          </p:cNvSpPr>
          <p:nvPr>
            <p:ph type="body" sz="quarter" idx="13"/>
          </p:nvPr>
        </p:nvSpPr>
        <p:spPr/>
        <p:txBody>
          <a:bodyPr vert="horz" lIns="0" tIns="0" rIns="0" bIns="0" rtlCol="0" anchor="t">
            <a:normAutofit/>
          </a:bodyPr>
          <a:lstStyle/>
          <a:p>
            <a:endParaRPr lang="nl-NL" b="1"/>
          </a:p>
          <a:p>
            <a:endParaRPr lang="nl-NL" b="1"/>
          </a:p>
          <a:p>
            <a:pPr marL="239395" indent="-239395"/>
            <a:endParaRPr lang="nl-NL" b="1">
              <a:ea typeface="Calibri" panose="020F0502020204030204"/>
              <a:cs typeface="Calibri" panose="020F0502020204030204"/>
            </a:endParaRPr>
          </a:p>
          <a:p>
            <a:pPr marL="239395" indent="-239395"/>
            <a:r>
              <a:rPr lang="nl-NL" b="1">
                <a:sym typeface="Wingdings" panose="05000000000000000000" pitchFamily="2" charset="2"/>
              </a:rPr>
              <a:t>Vragen? Mail naar emiel.mettes@denhaag.nl</a:t>
            </a:r>
            <a:endParaRPr lang="nl-NL" b="1">
              <a:ea typeface="Calibri" panose="020F0502020204030204"/>
              <a:cs typeface="Calibri" panose="020F0502020204030204"/>
            </a:endParaRPr>
          </a:p>
          <a:p>
            <a:endParaRPr lang="nl-NL">
              <a:sym typeface="Wingdings" panose="05000000000000000000" pitchFamily="2" charset="2"/>
            </a:endParaRPr>
          </a:p>
          <a:p>
            <a:pPr lvl="1"/>
            <a:endParaRPr lang="nl-NL"/>
          </a:p>
        </p:txBody>
      </p:sp>
      <p:sp>
        <p:nvSpPr>
          <p:cNvPr id="4" name="Tijdelijke aanduiding voor dianummer 3">
            <a:extLst>
              <a:ext uri="{FF2B5EF4-FFF2-40B4-BE49-F238E27FC236}">
                <a16:creationId xmlns:a16="http://schemas.microsoft.com/office/drawing/2014/main" id="{5830EDEE-18DC-0E3B-40B6-AF2A1AED2D6E}"/>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24</a:t>
            </a:fld>
            <a:endParaRPr lang="nl-NL" altLang="nl-NL">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236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44A04144-769B-4D53-97DE-3E7EE75CB30C}"/>
              </a:ext>
            </a:extLst>
          </p:cNvPr>
          <p:cNvSpPr>
            <a:spLocks noGrp="1"/>
          </p:cNvSpPr>
          <p:nvPr>
            <p:ph type="title"/>
          </p:nvPr>
        </p:nvSpPr>
        <p:spPr>
          <a:xfrm>
            <a:off x="584200" y="2672002"/>
            <a:ext cx="5866363" cy="1169551"/>
          </a:xfrm>
        </p:spPr>
        <p:txBody>
          <a:bodyPr anchor="ctr"/>
          <a:lstStyle/>
          <a:p>
            <a:r>
              <a:rPr lang="en-US" sz="3800" spc="0">
                <a:cs typeface="Segoe UI"/>
              </a:rPr>
              <a:t>E-</a:t>
            </a:r>
            <a:r>
              <a:rPr lang="en-US" sz="3800" spc="0" err="1">
                <a:cs typeface="Segoe UI"/>
              </a:rPr>
              <a:t>mailarchivering</a:t>
            </a:r>
            <a:r>
              <a:rPr lang="en-US" sz="3800" spc="0">
                <a:cs typeface="Segoe UI"/>
              </a:rPr>
              <a:t> met Microsoft Purview</a:t>
            </a:r>
            <a:endParaRPr lang="en-US" sz="3800" spc="0">
              <a:solidFill>
                <a:srgbClr val="000000"/>
              </a:solidFill>
            </a:endParaRPr>
          </a:p>
        </p:txBody>
      </p:sp>
      <p:sp>
        <p:nvSpPr>
          <p:cNvPr id="3" name="Text Placeholder 2">
            <a:extLst>
              <a:ext uri="{FF2B5EF4-FFF2-40B4-BE49-F238E27FC236}">
                <a16:creationId xmlns:a16="http://schemas.microsoft.com/office/drawing/2014/main" id="{C05DCE7F-2FA2-43A6-BE8B-666384AC9C1C}"/>
              </a:ext>
            </a:extLst>
          </p:cNvPr>
          <p:cNvSpPr>
            <a:spLocks noGrp="1"/>
          </p:cNvSpPr>
          <p:nvPr>
            <p:ph type="body" sz="quarter" idx="12"/>
          </p:nvPr>
        </p:nvSpPr>
        <p:spPr>
          <a:xfrm>
            <a:off x="584200" y="4452905"/>
            <a:ext cx="6495574" cy="338554"/>
          </a:xfrm>
        </p:spPr>
        <p:txBody>
          <a:bodyPr vert="horz" wrap="square" lIns="0" tIns="0" rIns="0" bIns="0" rtlCol="0" anchor="t">
            <a:spAutoFit/>
          </a:bodyPr>
          <a:lstStyle/>
          <a:p>
            <a:r>
              <a:rPr lang="en-US" err="1">
                <a:cs typeface="Segoe UI"/>
              </a:rPr>
              <a:t>Gemeente</a:t>
            </a:r>
            <a:r>
              <a:rPr lang="en-US">
                <a:cs typeface="Segoe UI"/>
              </a:rPr>
              <a:t> Den Haag </a:t>
            </a:r>
            <a:endParaRPr lang="en-US"/>
          </a:p>
        </p:txBody>
      </p:sp>
    </p:spTree>
    <p:extLst>
      <p:ext uri="{BB962C8B-B14F-4D97-AF65-F5344CB8AC3E}">
        <p14:creationId xmlns:p14="http://schemas.microsoft.com/office/powerpoint/2010/main" val="376969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44A04144-769B-4D53-97DE-3E7EE75CB30C}"/>
              </a:ext>
            </a:extLst>
          </p:cNvPr>
          <p:cNvSpPr>
            <a:spLocks noGrp="1"/>
          </p:cNvSpPr>
          <p:nvPr>
            <p:ph type="title"/>
          </p:nvPr>
        </p:nvSpPr>
        <p:spPr>
          <a:xfrm>
            <a:off x="489793" y="1598254"/>
            <a:ext cx="5866363" cy="430887"/>
          </a:xfrm>
        </p:spPr>
        <p:txBody>
          <a:bodyPr anchor="ctr"/>
          <a:lstStyle/>
          <a:p>
            <a:r>
              <a:rPr lang="en-US" sz="2800" b="1" baseline="0">
                <a:latin typeface="Segoe Pro Display"/>
              </a:rPr>
              <a:t>Wat zijn de vereisten om te starten?</a:t>
            </a:r>
            <a:r>
              <a:rPr lang="en-US" sz="2800">
                <a:latin typeface="Segoe Pro Display"/>
                <a:ea typeface="Segoe Pro Display"/>
                <a:cs typeface="Segoe Pro Display"/>
              </a:rPr>
              <a:t>​</a:t>
            </a:r>
            <a:endParaRPr lang="en-US" sz="3800" spc="0">
              <a:solidFill>
                <a:srgbClr val="000000"/>
              </a:solidFill>
            </a:endParaRPr>
          </a:p>
        </p:txBody>
      </p:sp>
      <p:sp>
        <p:nvSpPr>
          <p:cNvPr id="4" name="TextBox 3">
            <a:extLst>
              <a:ext uri="{FF2B5EF4-FFF2-40B4-BE49-F238E27FC236}">
                <a16:creationId xmlns:a16="http://schemas.microsoft.com/office/drawing/2014/main" id="{6D07DDD9-BC83-B464-4F16-E58B85BC0CD4}"/>
              </a:ext>
            </a:extLst>
          </p:cNvPr>
          <p:cNvSpPr txBox="1"/>
          <p:nvPr/>
        </p:nvSpPr>
        <p:spPr>
          <a:xfrm>
            <a:off x="491770" y="2787844"/>
            <a:ext cx="6295053" cy="2769989"/>
          </a:xfrm>
          <a:prstGeom prst="rect">
            <a:avLst/>
          </a:prstGeom>
          <a:noFill/>
        </p:spPr>
        <p:txBody>
          <a:bodyPr wrap="square" lIns="0" tIns="0" rIns="0" bIns="0" rtlCol="0" anchor="t">
            <a:spAutoFit/>
          </a:bodyPr>
          <a:lstStyle/>
          <a:p>
            <a:pPr marL="342900" indent="-342900">
              <a:buFont typeface="Arial" panose="020B0604020202020204" pitchFamily="34" charset="0"/>
              <a:buChar char="•"/>
            </a:pPr>
            <a:r>
              <a:rPr lang="en-NL" sz="2000" err="1"/>
              <a:t>Licentie</a:t>
            </a:r>
            <a:r>
              <a:rPr lang="en-NL" sz="2000"/>
              <a:t> (onderscheid in </a:t>
            </a:r>
            <a:r>
              <a:rPr lang="en-NL" sz="2000" err="1"/>
              <a:t>beleid</a:t>
            </a:r>
            <a:r>
              <a:rPr lang="en-NL" sz="2000"/>
              <a:t> </a:t>
            </a:r>
            <a:r>
              <a:rPr lang="en-NL" sz="2000" err="1"/>
              <a:t>dmv</a:t>
            </a:r>
            <a:r>
              <a:rPr lang="en-NL" sz="2000"/>
              <a:t> </a:t>
            </a:r>
            <a:r>
              <a:rPr lang="en-NL" sz="2000" err="1"/>
              <a:t>Adaptieve</a:t>
            </a:r>
            <a:r>
              <a:rPr lang="en-NL" sz="2000"/>
              <a:t> </a:t>
            </a:r>
            <a:r>
              <a:rPr lang="en-NL" sz="2000" err="1"/>
              <a:t>groepen</a:t>
            </a:r>
            <a:r>
              <a:rPr lang="en-NL" sz="2000"/>
              <a:t>)</a:t>
            </a:r>
          </a:p>
          <a:p>
            <a:pPr marL="342900" indent="-342900" algn="l">
              <a:buFont typeface="Arial" panose="020B0604020202020204" pitchFamily="34" charset="0"/>
              <a:buChar char="•"/>
            </a:pPr>
            <a:r>
              <a:rPr lang="en-NL" sz="2000"/>
              <a:t>Exchange Online</a:t>
            </a:r>
            <a:endParaRPr lang="en-NL" sz="2000">
              <a:cs typeface="Segoe UI"/>
            </a:endParaRPr>
          </a:p>
          <a:p>
            <a:pPr marL="342900" indent="-342900" algn="l">
              <a:buFont typeface="Arial" panose="020B0604020202020204" pitchFamily="34" charset="0"/>
              <a:buChar char="•"/>
            </a:pPr>
            <a:r>
              <a:rPr lang="en-NL" sz="2000"/>
              <a:t>Kan via webmail </a:t>
            </a:r>
            <a:r>
              <a:rPr lang="en-NL" sz="2000" err="1"/>
              <a:t>en</a:t>
            </a:r>
            <a:r>
              <a:rPr lang="en-NL" sz="2000"/>
              <a:t> desktop</a:t>
            </a:r>
            <a:endParaRPr lang="en-NL" sz="2000">
              <a:cs typeface="Segoe UI"/>
            </a:endParaRPr>
          </a:p>
          <a:p>
            <a:pPr marL="342900" indent="-342900">
              <a:buFont typeface="Arial" panose="020B0604020202020204" pitchFamily="34" charset="0"/>
              <a:buChar char="•"/>
            </a:pPr>
            <a:r>
              <a:rPr lang="en-NL" sz="2000">
                <a:cs typeface="Segoe UI"/>
              </a:rPr>
              <a:t>Beheer </a:t>
            </a:r>
            <a:r>
              <a:rPr lang="en-NL" sz="2000" err="1">
                <a:cs typeface="Segoe UI"/>
              </a:rPr>
              <a:t>attributen</a:t>
            </a:r>
            <a:r>
              <a:rPr lang="en-NL" sz="2000">
                <a:cs typeface="Segoe UI"/>
              </a:rPr>
              <a:t> --&gt; Wie is </a:t>
            </a:r>
            <a:r>
              <a:rPr lang="en-NL" sz="2000" err="1">
                <a:cs typeface="Segoe UI"/>
              </a:rPr>
              <a:t>sleutelfiguur</a:t>
            </a:r>
            <a:r>
              <a:rPr lang="en-NL" sz="2000">
                <a:cs typeface="Segoe UI"/>
              </a:rPr>
              <a:t>?</a:t>
            </a:r>
          </a:p>
          <a:p>
            <a:pPr marL="342900" indent="-342900">
              <a:buFont typeface="Arial" panose="020B0604020202020204" pitchFamily="34" charset="0"/>
              <a:buChar char="•"/>
            </a:pPr>
            <a:r>
              <a:rPr lang="en-NL" sz="2000" err="1">
                <a:cs typeface="Segoe UI"/>
              </a:rPr>
              <a:t>Duidelijke</a:t>
            </a:r>
            <a:r>
              <a:rPr lang="en-NL" sz="2000">
                <a:cs typeface="Segoe UI"/>
              </a:rPr>
              <a:t> </a:t>
            </a:r>
            <a:r>
              <a:rPr lang="en-NL" sz="2000" err="1">
                <a:cs typeface="Segoe UI"/>
              </a:rPr>
              <a:t>richtlijnen</a:t>
            </a:r>
            <a:r>
              <a:rPr lang="en-NL" sz="2000">
                <a:cs typeface="Segoe UI"/>
              </a:rPr>
              <a:t>: hoe lang </a:t>
            </a:r>
            <a:r>
              <a:rPr lang="en-NL" sz="2000" err="1">
                <a:cs typeface="Segoe UI"/>
              </a:rPr>
              <a:t>bewaren</a:t>
            </a:r>
            <a:r>
              <a:rPr lang="en-NL" sz="2000">
                <a:cs typeface="Segoe UI"/>
              </a:rPr>
              <a:t> </a:t>
            </a:r>
            <a:r>
              <a:rPr lang="en-NL" sz="2000" err="1">
                <a:cs typeface="Segoe UI"/>
              </a:rPr>
              <a:t>en</a:t>
            </a:r>
            <a:r>
              <a:rPr lang="en-NL" sz="2000">
                <a:cs typeface="Segoe UI"/>
              </a:rPr>
              <a:t> wat </a:t>
            </a:r>
            <a:r>
              <a:rPr lang="en-NL" sz="2000" err="1">
                <a:cs typeface="Segoe UI"/>
              </a:rPr>
              <a:t>doen</a:t>
            </a:r>
            <a:r>
              <a:rPr lang="en-NL" sz="2000">
                <a:cs typeface="Segoe UI"/>
              </a:rPr>
              <a:t> we </a:t>
            </a:r>
            <a:r>
              <a:rPr lang="en-NL" sz="2000" err="1">
                <a:cs typeface="Segoe UI"/>
              </a:rPr>
              <a:t>daarna</a:t>
            </a:r>
            <a:r>
              <a:rPr lang="en-NL" sz="2000">
                <a:cs typeface="Segoe UI"/>
              </a:rPr>
              <a:t>?</a:t>
            </a:r>
          </a:p>
          <a:p>
            <a:pPr marL="342900" indent="-342900">
              <a:buFont typeface="Arial" panose="020B0604020202020204" pitchFamily="34" charset="0"/>
              <a:buChar char="•"/>
            </a:pPr>
            <a:endParaRPr lang="en-NL" sz="2000">
              <a:cs typeface="Segoe UI"/>
            </a:endParaRPr>
          </a:p>
          <a:p>
            <a:pPr marL="342900" indent="-342900">
              <a:buFont typeface="Arial" panose="020B0604020202020204" pitchFamily="34" charset="0"/>
              <a:buChar char="•"/>
            </a:pPr>
            <a:endParaRPr lang="en-NL" sz="2000">
              <a:cs typeface="Segoe UI"/>
            </a:endParaRPr>
          </a:p>
          <a:p>
            <a:pPr marL="342900" indent="-342900">
              <a:buFont typeface="Arial" panose="020B0604020202020204" pitchFamily="34" charset="0"/>
              <a:buChar char="•"/>
            </a:pPr>
            <a:endParaRPr lang="en-NL" sz="2000" err="1">
              <a:cs typeface="Segoe UI"/>
            </a:endParaRPr>
          </a:p>
        </p:txBody>
      </p:sp>
    </p:spTree>
    <p:extLst>
      <p:ext uri="{BB962C8B-B14F-4D97-AF65-F5344CB8AC3E}">
        <p14:creationId xmlns:p14="http://schemas.microsoft.com/office/powerpoint/2010/main" val="372679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C1DD38-7260-CA43-93B2-47A999F7229E}"/>
              </a:ext>
            </a:extLst>
          </p:cNvPr>
          <p:cNvSpPr>
            <a:spLocks noGrp="1"/>
          </p:cNvSpPr>
          <p:nvPr>
            <p:ph type="title"/>
          </p:nvPr>
        </p:nvSpPr>
        <p:spPr>
          <a:xfrm>
            <a:off x="6663945" y="1767007"/>
            <a:ext cx="4127692" cy="3323987"/>
          </a:xfrm>
        </p:spPr>
        <p:txBody>
          <a:bodyPr/>
          <a:lstStyle/>
          <a:p>
            <a:r>
              <a:rPr lang="en-US" err="1">
                <a:cs typeface="Segoe UI"/>
              </a:rPr>
              <a:t>Helpt</a:t>
            </a:r>
            <a:r>
              <a:rPr lang="en-US">
                <a:cs typeface="Segoe UI"/>
              </a:rPr>
              <a:t> </a:t>
            </a:r>
            <a:r>
              <a:rPr lang="en-US" err="1">
                <a:cs typeface="Segoe UI"/>
              </a:rPr>
              <a:t>organisaties</a:t>
            </a:r>
            <a:r>
              <a:rPr lang="en-US">
                <a:cs typeface="Segoe UI"/>
              </a:rPr>
              <a:t> om </a:t>
            </a:r>
            <a:r>
              <a:rPr lang="en-US" err="1">
                <a:cs typeface="Segoe UI"/>
              </a:rPr>
              <a:t>informatie</a:t>
            </a:r>
            <a:r>
              <a:rPr lang="en-US">
                <a:cs typeface="Segoe UI"/>
              </a:rPr>
              <a:t> </a:t>
            </a:r>
            <a:r>
              <a:rPr lang="en-US" err="1">
                <a:cs typeface="Segoe UI"/>
              </a:rPr>
              <a:t>te</a:t>
            </a:r>
            <a:r>
              <a:rPr lang="en-US">
                <a:cs typeface="Segoe UI"/>
              </a:rPr>
              <a:t> </a:t>
            </a:r>
            <a:r>
              <a:rPr lang="en-US" err="1">
                <a:cs typeface="Segoe UI"/>
              </a:rPr>
              <a:t>beheren</a:t>
            </a:r>
            <a:r>
              <a:rPr lang="en-US">
                <a:cs typeface="Segoe UI"/>
              </a:rPr>
              <a:t>, </a:t>
            </a:r>
            <a:r>
              <a:rPr lang="en-US" err="1">
                <a:cs typeface="Segoe UI"/>
              </a:rPr>
              <a:t>te</a:t>
            </a:r>
            <a:r>
              <a:rPr lang="en-US">
                <a:cs typeface="Segoe UI"/>
              </a:rPr>
              <a:t> </a:t>
            </a:r>
            <a:r>
              <a:rPr lang="en-US" err="1">
                <a:cs typeface="Segoe UI"/>
              </a:rPr>
              <a:t>beveiligen</a:t>
            </a:r>
            <a:r>
              <a:rPr lang="en-US">
                <a:cs typeface="Segoe UI"/>
              </a:rPr>
              <a:t> </a:t>
            </a:r>
            <a:r>
              <a:rPr lang="en-US" err="1">
                <a:cs typeface="Segoe UI"/>
              </a:rPr>
              <a:t>en</a:t>
            </a:r>
            <a:r>
              <a:rPr lang="en-US">
                <a:cs typeface="Segoe UI"/>
              </a:rPr>
              <a:t> </a:t>
            </a:r>
            <a:r>
              <a:rPr lang="en-US" err="1">
                <a:cs typeface="Segoe UI"/>
              </a:rPr>
              <a:t>risicos</a:t>
            </a:r>
            <a:r>
              <a:rPr lang="en-US">
                <a:cs typeface="Segoe UI"/>
              </a:rPr>
              <a:t> </a:t>
            </a:r>
            <a:r>
              <a:rPr lang="en-US" err="1">
                <a:cs typeface="Segoe UI"/>
              </a:rPr>
              <a:t>te</a:t>
            </a:r>
            <a:r>
              <a:rPr lang="en-US">
                <a:cs typeface="Segoe UI"/>
              </a:rPr>
              <a:t> </a:t>
            </a:r>
            <a:r>
              <a:rPr lang="en-US" err="1">
                <a:cs typeface="Segoe UI"/>
              </a:rPr>
              <a:t>managen</a:t>
            </a:r>
            <a:r>
              <a:rPr lang="en-US">
                <a:cs typeface="Segoe UI"/>
              </a:rPr>
              <a:t>. </a:t>
            </a:r>
            <a:br>
              <a:rPr lang="en-US">
                <a:cs typeface="Segoe UI"/>
              </a:rPr>
            </a:br>
            <a:endParaRPr lang="en-US">
              <a:cs typeface="Segoe UI"/>
            </a:endParaRPr>
          </a:p>
        </p:txBody>
      </p:sp>
      <p:sp>
        <p:nvSpPr>
          <p:cNvPr id="4" name="!! Azure Sentinel">
            <a:extLst>
              <a:ext uri="{FF2B5EF4-FFF2-40B4-BE49-F238E27FC236}">
                <a16:creationId xmlns:a16="http://schemas.microsoft.com/office/drawing/2014/main" id="{22E5F418-4D7A-867B-4D7E-4E61D6C81D6D}"/>
              </a:ext>
              <a:ext uri="{C183D7F6-B498-43B3-948B-1728B52AA6E4}">
                <adec:decorative xmlns:adec="http://schemas.microsoft.com/office/drawing/2017/decorative" val="1"/>
              </a:ext>
            </a:extLst>
          </p:cNvPr>
          <p:cNvSpPr/>
          <p:nvPr/>
        </p:nvSpPr>
        <p:spPr bwMode="auto">
          <a:xfrm>
            <a:off x="1902844" y="2849721"/>
            <a:ext cx="2560049" cy="579279"/>
          </a:xfrm>
          <a:prstGeom prst="rect">
            <a:avLst/>
          </a:prstGeom>
          <a:noFill/>
        </p:spPr>
        <p:txBody>
          <a:bodyPr wrap="square" lIns="0" tIns="0" rIns="0" bIns="0" anchor="t" anchorCtr="0">
            <a:noAutofit/>
          </a:bodyPr>
          <a:lstStyle/>
          <a:p>
            <a:pPr marL="0" marR="0" lvl="0" indent="0" algn="ctr" defTabSz="878527" rtl="0" eaLnBrk="1" fontAlgn="auto" latinLnBrk="0" hangingPunct="1">
              <a:lnSpc>
                <a:spcPct val="100000"/>
              </a:lnSpc>
              <a:spcBef>
                <a:spcPts val="0"/>
              </a:spcBef>
              <a:spcAft>
                <a:spcPts val="0"/>
              </a:spcAft>
              <a:buClrTx/>
              <a:buSzTx/>
              <a:buFontTx/>
              <a:buNone/>
              <a:tabLst/>
              <a:defRPr/>
            </a:pPr>
            <a:r>
              <a:rPr kumimoji="0" lang="en-US" sz="4400" b="1" i="0" u="none" strike="noStrike" kern="0" cap="none" spc="-49" normalizeH="0" baseline="0" noProof="0">
                <a:ln w="3175">
                  <a:noFill/>
                </a:ln>
                <a:solidFill>
                  <a:srgbClr val="2296EB"/>
                </a:solidFill>
                <a:effectLst/>
                <a:uLnTx/>
                <a:uFillTx/>
                <a:latin typeface="Segoe Pro Display" panose="020B0502040504020203"/>
                <a:cs typeface="Segoe UI" pitchFamily="34" charset="0"/>
              </a:rPr>
              <a:t>Microsoft Purview</a:t>
            </a:r>
          </a:p>
        </p:txBody>
      </p:sp>
    </p:spTree>
    <p:extLst>
      <p:ext uri="{BB962C8B-B14F-4D97-AF65-F5344CB8AC3E}">
        <p14:creationId xmlns:p14="http://schemas.microsoft.com/office/powerpoint/2010/main" val="4214631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accel="50000" decel="50000" fill="hold" grpId="1" nodeType="withEffect">
                                  <p:stCondLst>
                                    <p:cond delay="0"/>
                                  </p:stCondLst>
                                  <p:childTnLst>
                                    <p:animMotion origin="layout" path="M 0.01562 -3.7037E-6 L 3.54167E-6 -3.7037E-6 " pathEditMode="relative" rAng="0" ptsTypes="AA">
                                      <p:cBhvr>
                                        <p:cTn id="9" dur="750" fill="hold"/>
                                        <p:tgtEl>
                                          <p:spTgt spid="3"/>
                                        </p:tgtEl>
                                        <p:attrNameLst>
                                          <p:attrName>ppt_x</p:attrName>
                                          <p:attrName>ppt_y</p:attrName>
                                        </p:attrNameLst>
                                      </p:cBhvr>
                                      <p:rCtr x="-781" y="0"/>
                                    </p:animMotion>
                                  </p:childTnLst>
                                </p:cTn>
                              </p:par>
                              <p:par>
                                <p:cTn id="10" presetID="10"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116C-C542-4D0E-ADE7-3F455DBA41F8}"/>
              </a:ext>
            </a:extLst>
          </p:cNvPr>
          <p:cNvSpPr>
            <a:spLocks noGrp="1"/>
          </p:cNvSpPr>
          <p:nvPr>
            <p:ph type="title"/>
          </p:nvPr>
        </p:nvSpPr>
        <p:spPr>
          <a:xfrm>
            <a:off x="588263" y="457622"/>
            <a:ext cx="11018520" cy="732508"/>
          </a:xfrm>
        </p:spPr>
        <p:txBody>
          <a:bodyPr>
            <a:normAutofit fontScale="90000"/>
          </a:bodyPr>
          <a:lstStyle/>
          <a:p>
            <a:r>
              <a:rPr lang="en-US" sz="2800" b="1">
                <a:latin typeface="Segoe Pro Display" panose="020B0502040504020203"/>
                <a:cs typeface="Segoe UI"/>
              </a:rPr>
              <a:t>Microsoft Purview Data Lifecycle Management</a:t>
            </a:r>
            <a:br>
              <a:rPr lang="en-US"/>
            </a:br>
            <a:r>
              <a:rPr lang="en-US" sz="1950">
                <a:solidFill>
                  <a:srgbClr val="2296EB"/>
                </a:solidFill>
                <a:cs typeface="Segoe UI"/>
              </a:rPr>
              <a:t>In place – </a:t>
            </a:r>
            <a:r>
              <a:rPr lang="en-US" sz="1950" err="1">
                <a:solidFill>
                  <a:srgbClr val="2296EB"/>
                </a:solidFill>
                <a:cs typeface="Segoe UI"/>
              </a:rPr>
              <a:t>classificatie</a:t>
            </a:r>
            <a:r>
              <a:rPr lang="en-US" sz="1950">
                <a:solidFill>
                  <a:srgbClr val="2296EB"/>
                </a:solidFill>
                <a:cs typeface="Segoe UI"/>
              </a:rPr>
              <a:t> </a:t>
            </a:r>
            <a:r>
              <a:rPr lang="en-US" sz="1950" err="1">
                <a:solidFill>
                  <a:srgbClr val="2296EB"/>
                </a:solidFill>
                <a:cs typeface="Segoe UI"/>
              </a:rPr>
              <a:t>en</a:t>
            </a:r>
            <a:r>
              <a:rPr lang="en-US" sz="1950">
                <a:solidFill>
                  <a:srgbClr val="2296EB"/>
                </a:solidFill>
                <a:cs typeface="Segoe UI"/>
              </a:rPr>
              <a:t> </a:t>
            </a:r>
            <a:r>
              <a:rPr lang="en-US" sz="1950" err="1">
                <a:solidFill>
                  <a:srgbClr val="2296EB"/>
                </a:solidFill>
                <a:cs typeface="Segoe UI"/>
              </a:rPr>
              <a:t>beheer</a:t>
            </a:r>
            <a:r>
              <a:rPr lang="en-US" sz="1950">
                <a:solidFill>
                  <a:srgbClr val="2296EB"/>
                </a:solidFill>
                <a:cs typeface="Segoe UI"/>
              </a:rPr>
              <a:t> van data </a:t>
            </a:r>
            <a:endParaRPr lang="en-US" sz="1950" noProof="0">
              <a:solidFill>
                <a:srgbClr val="2296EB"/>
              </a:solidFill>
              <a:cs typeface="Segoe UI"/>
            </a:endParaRPr>
          </a:p>
        </p:txBody>
      </p:sp>
      <p:sp>
        <p:nvSpPr>
          <p:cNvPr id="85" name="Rectangle 84">
            <a:extLst>
              <a:ext uri="{FF2B5EF4-FFF2-40B4-BE49-F238E27FC236}">
                <a16:creationId xmlns:a16="http://schemas.microsoft.com/office/drawing/2014/main" id="{E4E4CE34-E514-4830-94D2-1EB769518B34}"/>
              </a:ext>
            </a:extLst>
          </p:cNvPr>
          <p:cNvSpPr/>
          <p:nvPr/>
        </p:nvSpPr>
        <p:spPr>
          <a:xfrm>
            <a:off x="5551065" y="1913117"/>
            <a:ext cx="6187539" cy="2567369"/>
          </a:xfrm>
          <a:prstGeom prst="rect">
            <a:avLst/>
          </a:prstGeom>
        </p:spPr>
        <p:txBody>
          <a:bodyPr wrap="square" lIns="0" tIns="45720" rIns="91440" bIns="45720" anchor="t">
            <a:spAutoFit/>
          </a:bodyPr>
          <a:lstStyle/>
          <a:p>
            <a:pPr marL="396240" indent="-396240" defTabSz="913874">
              <a:spcAft>
                <a:spcPts val="2341"/>
              </a:spcAft>
              <a:buSzPct val="120000"/>
              <a:buBlip>
                <a:blip r:embed="rId3"/>
              </a:buBlip>
              <a:defRPr/>
            </a:pPr>
            <a:r>
              <a:rPr lang="en-US" sz="1750" err="1">
                <a:ln w="3175">
                  <a:noFill/>
                </a:ln>
                <a:gradFill>
                  <a:gsLst>
                    <a:gs pos="0">
                      <a:srgbClr val="000000"/>
                    </a:gs>
                    <a:gs pos="100000">
                      <a:srgbClr val="000000"/>
                    </a:gs>
                  </a:gsLst>
                  <a:lin ang="0" scaled="1"/>
                </a:gradFill>
                <a:latin typeface="Segoe UI"/>
                <a:cs typeface="Segoe UI"/>
              </a:rPr>
              <a:t>Behoud</a:t>
            </a:r>
            <a:r>
              <a:rPr lang="en-US" sz="1750">
                <a:ln w="3175">
                  <a:noFill/>
                </a:ln>
                <a:gradFill>
                  <a:gsLst>
                    <a:gs pos="0">
                      <a:srgbClr val="000000"/>
                    </a:gs>
                    <a:gs pos="100000">
                      <a:srgbClr val="000000"/>
                    </a:gs>
                  </a:gsLst>
                  <a:lin ang="0" scaled="1"/>
                </a:gradFill>
                <a:latin typeface="Segoe UI"/>
                <a:cs typeface="Segoe UI"/>
              </a:rPr>
              <a:t> of </a:t>
            </a:r>
            <a:r>
              <a:rPr lang="en-US" sz="1750" err="1">
                <a:ln w="3175">
                  <a:noFill/>
                </a:ln>
                <a:gradFill>
                  <a:gsLst>
                    <a:gs pos="0">
                      <a:srgbClr val="000000"/>
                    </a:gs>
                    <a:gs pos="100000">
                      <a:srgbClr val="000000"/>
                    </a:gs>
                  </a:gsLst>
                  <a:lin ang="0" scaled="1"/>
                </a:gradFill>
                <a:latin typeface="Segoe UI"/>
                <a:cs typeface="Segoe UI"/>
              </a:rPr>
              <a:t>vernietig</a:t>
            </a:r>
            <a:r>
              <a:rPr lang="en-US" sz="1750">
                <a:ln w="3175">
                  <a:noFill/>
                </a:ln>
                <a:gradFill>
                  <a:gsLst>
                    <a:gs pos="0">
                      <a:srgbClr val="000000"/>
                    </a:gs>
                    <a:gs pos="100000">
                      <a:srgbClr val="000000"/>
                    </a:gs>
                  </a:gsLst>
                  <a:lin ang="0" scaled="1"/>
                </a:gradFill>
                <a:latin typeface="Segoe UI"/>
                <a:cs typeface="Segoe UI"/>
              </a:rPr>
              <a:t> data </a:t>
            </a:r>
            <a:r>
              <a:rPr lang="en-US" sz="1750" err="1">
                <a:ln w="3175">
                  <a:noFill/>
                </a:ln>
                <a:gradFill>
                  <a:gsLst>
                    <a:gs pos="0">
                      <a:srgbClr val="000000"/>
                    </a:gs>
                    <a:gs pos="100000">
                      <a:srgbClr val="000000"/>
                    </a:gs>
                  </a:gsLst>
                  <a:lin ang="0" scaled="1"/>
                </a:gradFill>
                <a:latin typeface="Segoe UI"/>
                <a:cs typeface="Segoe UI"/>
              </a:rPr>
              <a:t>en</a:t>
            </a:r>
            <a:r>
              <a:rPr lang="en-US" sz="1750">
                <a:ln w="3175">
                  <a:noFill/>
                </a:ln>
                <a:gradFill>
                  <a:gsLst>
                    <a:gs pos="0">
                      <a:srgbClr val="000000"/>
                    </a:gs>
                    <a:gs pos="100000">
                      <a:srgbClr val="000000"/>
                    </a:gs>
                  </a:gsLst>
                  <a:lin ang="0" scaled="1"/>
                </a:gradFill>
                <a:latin typeface="Segoe UI"/>
                <a:cs typeface="Segoe UI"/>
              </a:rPr>
              <a:t> manage records op de </a:t>
            </a:r>
            <a:r>
              <a:rPr lang="en-US" sz="1750" err="1">
                <a:ln w="3175">
                  <a:noFill/>
                </a:ln>
                <a:gradFill>
                  <a:gsLst>
                    <a:gs pos="0">
                      <a:srgbClr val="000000"/>
                    </a:gs>
                    <a:gs pos="100000">
                      <a:srgbClr val="000000"/>
                    </a:gs>
                  </a:gsLst>
                  <a:lin ang="0" scaled="1"/>
                </a:gradFill>
                <a:latin typeface="Segoe UI"/>
                <a:cs typeface="Segoe UI"/>
              </a:rPr>
              <a:t>plek</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waar</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eindgebruikers</a:t>
            </a:r>
            <a:r>
              <a:rPr lang="en-US" sz="1750">
                <a:ln w="3175">
                  <a:noFill/>
                </a:ln>
                <a:gradFill>
                  <a:gsLst>
                    <a:gs pos="0">
                      <a:srgbClr val="000000"/>
                    </a:gs>
                    <a:gs pos="100000">
                      <a:srgbClr val="000000"/>
                    </a:gs>
                  </a:gsLst>
                  <a:lin ang="0" scaled="1"/>
                </a:gradFill>
                <a:latin typeface="Segoe UI"/>
                <a:cs typeface="Segoe UI"/>
              </a:rPr>
              <a:t> met </a:t>
            </a:r>
            <a:r>
              <a:rPr lang="en-US" sz="1750" err="1">
                <a:ln w="3175">
                  <a:noFill/>
                </a:ln>
                <a:gradFill>
                  <a:gsLst>
                    <a:gs pos="0">
                      <a:srgbClr val="000000"/>
                    </a:gs>
                    <a:gs pos="100000">
                      <a:srgbClr val="000000"/>
                    </a:gs>
                  </a:gsLst>
                  <a:lin ang="0" scaled="1"/>
                </a:gradFill>
                <a:latin typeface="Segoe UI"/>
                <a:cs typeface="Segoe UI"/>
              </a:rPr>
              <a:t>elkaar</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samenwerken</a:t>
            </a:r>
            <a:r>
              <a:rPr lang="en-US" sz="1750">
                <a:ln w="3175">
                  <a:noFill/>
                </a:ln>
                <a:gradFill>
                  <a:gsLst>
                    <a:gs pos="0">
                      <a:srgbClr val="000000"/>
                    </a:gs>
                    <a:gs pos="100000">
                      <a:srgbClr val="000000"/>
                    </a:gs>
                  </a:gsLst>
                  <a:lin ang="0" scaled="1"/>
                </a:gradFill>
                <a:latin typeface="Segoe UI"/>
                <a:cs typeface="Segoe UI"/>
              </a:rPr>
              <a:t> --&gt; manage </a:t>
            </a:r>
            <a:r>
              <a:rPr lang="en-US" sz="1750" err="1">
                <a:ln w="3175">
                  <a:noFill/>
                </a:ln>
                <a:gradFill>
                  <a:gsLst>
                    <a:gs pos="0">
                      <a:srgbClr val="000000"/>
                    </a:gs>
                    <a:gs pos="100000">
                      <a:srgbClr val="000000"/>
                    </a:gs>
                  </a:gsLst>
                  <a:lin ang="0" scaled="1"/>
                </a:gradFill>
                <a:latin typeface="Segoe UI"/>
                <a:cs typeface="Segoe UI"/>
              </a:rPr>
              <a:t>risico</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en</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voorkom</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verlies</a:t>
            </a:r>
            <a:r>
              <a:rPr lang="en-US" sz="1750">
                <a:ln w="3175">
                  <a:noFill/>
                </a:ln>
                <a:gradFill>
                  <a:gsLst>
                    <a:gs pos="0">
                      <a:srgbClr val="000000"/>
                    </a:gs>
                    <a:gs pos="100000">
                      <a:srgbClr val="000000"/>
                    </a:gs>
                  </a:gsLst>
                  <a:lin ang="0" scaled="1"/>
                </a:gradFill>
                <a:latin typeface="Segoe UI"/>
                <a:cs typeface="Segoe UI"/>
              </a:rPr>
              <a:t> van </a:t>
            </a:r>
            <a:r>
              <a:rPr lang="en-US" sz="1750" err="1">
                <a:ln w="3175">
                  <a:noFill/>
                </a:ln>
                <a:gradFill>
                  <a:gsLst>
                    <a:gs pos="0">
                      <a:srgbClr val="000000"/>
                    </a:gs>
                    <a:gs pos="100000">
                      <a:srgbClr val="000000"/>
                    </a:gs>
                  </a:gsLst>
                  <a:lin ang="0" scaled="1"/>
                </a:gradFill>
                <a:latin typeface="Segoe UI"/>
                <a:cs typeface="Segoe UI"/>
              </a:rPr>
              <a:t>productiviteit</a:t>
            </a:r>
            <a:endParaRPr lang="en-US" sz="1750">
              <a:ln w="3175">
                <a:noFill/>
              </a:ln>
              <a:gradFill>
                <a:gsLst>
                  <a:gs pos="0">
                    <a:srgbClr val="000000"/>
                  </a:gs>
                  <a:gs pos="100000">
                    <a:srgbClr val="000000"/>
                  </a:gs>
                </a:gsLst>
                <a:lin ang="0" scaled="1"/>
              </a:gradFill>
              <a:cs typeface="Segoe UI"/>
            </a:endParaRPr>
          </a:p>
          <a:p>
            <a:pPr marL="396240" indent="-396240" defTabSz="913874">
              <a:spcAft>
                <a:spcPts val="2341"/>
              </a:spcAft>
              <a:buSzPct val="120000"/>
              <a:buBlip>
                <a:blip r:embed="rId3"/>
              </a:buBlip>
              <a:defRPr/>
            </a:pPr>
            <a:r>
              <a:rPr lang="en-US" sz="1750" err="1">
                <a:ln w="3175">
                  <a:noFill/>
                </a:ln>
                <a:gradFill>
                  <a:gsLst>
                    <a:gs pos="0">
                      <a:srgbClr val="000000"/>
                    </a:gs>
                    <a:gs pos="100000">
                      <a:srgbClr val="000000"/>
                    </a:gs>
                  </a:gsLst>
                  <a:lin ang="0" scaled="1"/>
                </a:gradFill>
                <a:latin typeface="Segoe UI"/>
                <a:cs typeface="Segoe UI"/>
              </a:rPr>
              <a:t>Aantoonbaar</a:t>
            </a:r>
            <a:r>
              <a:rPr lang="en-US" sz="1750">
                <a:ln w="3175">
                  <a:noFill/>
                </a:ln>
                <a:gradFill>
                  <a:gsLst>
                    <a:gs pos="0">
                      <a:srgbClr val="000000"/>
                    </a:gs>
                    <a:gs pos="100000">
                      <a:srgbClr val="000000"/>
                    </a:gs>
                  </a:gsLst>
                  <a:lin ang="0" scaled="1"/>
                </a:gradFill>
                <a:latin typeface="Segoe UI"/>
                <a:cs typeface="Segoe UI"/>
              </a:rPr>
              <a:t> compliant --&gt; </a:t>
            </a:r>
            <a:r>
              <a:rPr lang="en-US" sz="1750" err="1">
                <a:ln w="3175">
                  <a:noFill/>
                </a:ln>
                <a:gradFill>
                  <a:gsLst>
                    <a:gs pos="0">
                      <a:srgbClr val="000000"/>
                    </a:gs>
                    <a:gs pos="100000">
                      <a:srgbClr val="000000"/>
                    </a:gs>
                  </a:gsLst>
                  <a:lin ang="0" scaled="1"/>
                </a:gradFill>
                <a:latin typeface="Segoe UI"/>
                <a:cs typeface="Segoe UI"/>
              </a:rPr>
              <a:t>bewijs</a:t>
            </a:r>
            <a:r>
              <a:rPr lang="en-US" sz="1750">
                <a:ln w="3175">
                  <a:noFill/>
                </a:ln>
                <a:gradFill>
                  <a:gsLst>
                    <a:gs pos="0">
                      <a:srgbClr val="000000"/>
                    </a:gs>
                    <a:gs pos="100000">
                      <a:srgbClr val="000000"/>
                    </a:gs>
                  </a:gsLst>
                  <a:lin ang="0" scaled="1"/>
                </a:gradFill>
                <a:latin typeface="Segoe UI"/>
                <a:cs typeface="Segoe UI"/>
              </a:rPr>
              <a:t> van </a:t>
            </a:r>
            <a:r>
              <a:rPr lang="en-US" sz="1750" err="1">
                <a:ln w="3175">
                  <a:noFill/>
                </a:ln>
                <a:gradFill>
                  <a:gsLst>
                    <a:gs pos="0">
                      <a:srgbClr val="000000"/>
                    </a:gs>
                    <a:gs pos="100000">
                      <a:srgbClr val="000000"/>
                    </a:gs>
                  </a:gsLst>
                  <a:lin ang="0" scaled="1"/>
                </a:gradFill>
                <a:latin typeface="Segoe UI"/>
                <a:cs typeface="Segoe UI"/>
              </a:rPr>
              <a:t>vernietiging</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en</a:t>
            </a:r>
            <a:r>
              <a:rPr lang="en-US" sz="1750">
                <a:ln w="3175">
                  <a:noFill/>
                </a:ln>
                <a:gradFill>
                  <a:gsLst>
                    <a:gs pos="0">
                      <a:srgbClr val="000000"/>
                    </a:gs>
                    <a:gs pos="100000">
                      <a:srgbClr val="000000"/>
                    </a:gs>
                  </a:gsLst>
                  <a:lin ang="0" scaled="1"/>
                </a:gradFill>
                <a:latin typeface="Segoe UI"/>
                <a:cs typeface="Segoe UI"/>
              </a:rPr>
              <a:t> audit trails</a:t>
            </a:r>
          </a:p>
          <a:p>
            <a:pPr marL="396240" indent="-396240" defTabSz="913874">
              <a:spcAft>
                <a:spcPts val="2341"/>
              </a:spcAft>
              <a:buSzPct val="120000"/>
              <a:buBlip>
                <a:blip r:embed="rId3"/>
              </a:buBlip>
              <a:defRPr/>
            </a:pPr>
            <a:r>
              <a:rPr lang="en-US" sz="1750">
                <a:ln w="3175">
                  <a:noFill/>
                </a:ln>
                <a:gradFill>
                  <a:gsLst>
                    <a:gs pos="0">
                      <a:srgbClr val="000000"/>
                    </a:gs>
                    <a:gs pos="100000">
                      <a:srgbClr val="000000"/>
                    </a:gs>
                  </a:gsLst>
                  <a:lin ang="0" scaled="1"/>
                </a:gradFill>
                <a:latin typeface="Segoe UI"/>
                <a:cs typeface="Segoe UI"/>
              </a:rPr>
              <a:t>Manage non-Microsoft data import met </a:t>
            </a:r>
            <a:r>
              <a:rPr lang="en-US" sz="1750" err="1">
                <a:ln w="3175">
                  <a:noFill/>
                </a:ln>
                <a:gradFill>
                  <a:gsLst>
                    <a:gs pos="0">
                      <a:srgbClr val="000000"/>
                    </a:gs>
                    <a:gs pos="100000">
                      <a:srgbClr val="000000"/>
                    </a:gs>
                  </a:gsLst>
                  <a:lin ang="0" scaled="1"/>
                </a:gradFill>
                <a:latin typeface="Segoe UI"/>
                <a:cs typeface="Segoe UI"/>
              </a:rPr>
              <a:t>ingebouwde</a:t>
            </a:r>
            <a:r>
              <a:rPr lang="en-US" sz="1750">
                <a:ln w="3175">
                  <a:noFill/>
                </a:ln>
                <a:gradFill>
                  <a:gsLst>
                    <a:gs pos="0">
                      <a:srgbClr val="000000"/>
                    </a:gs>
                    <a:gs pos="100000">
                      <a:srgbClr val="000000"/>
                    </a:gs>
                  </a:gsLst>
                  <a:lin ang="0" scaled="1"/>
                </a:gradFill>
                <a:latin typeface="Segoe UI"/>
                <a:cs typeface="Segoe UI"/>
              </a:rPr>
              <a:t> data connectors* --&gt; uniform </a:t>
            </a:r>
            <a:r>
              <a:rPr lang="en-US" sz="1750" err="1">
                <a:ln w="3175">
                  <a:noFill/>
                </a:ln>
                <a:gradFill>
                  <a:gsLst>
                    <a:gs pos="0">
                      <a:srgbClr val="000000"/>
                    </a:gs>
                    <a:gs pos="100000">
                      <a:srgbClr val="000000"/>
                    </a:gs>
                  </a:gsLst>
                  <a:lin ang="0" scaled="1"/>
                </a:gradFill>
                <a:latin typeface="Segoe UI"/>
                <a:cs typeface="Segoe UI"/>
              </a:rPr>
              <a:t>beheer</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vanuit</a:t>
            </a:r>
            <a:r>
              <a:rPr lang="en-US" sz="1750">
                <a:ln w="3175">
                  <a:noFill/>
                </a:ln>
                <a:gradFill>
                  <a:gsLst>
                    <a:gs pos="0">
                      <a:srgbClr val="000000"/>
                    </a:gs>
                    <a:gs pos="100000">
                      <a:srgbClr val="000000"/>
                    </a:gs>
                  </a:gsLst>
                  <a:lin ang="0" scaled="1"/>
                </a:gradFill>
                <a:latin typeface="Segoe UI"/>
                <a:cs typeface="Segoe UI"/>
              </a:rPr>
              <a:t> 1 </a:t>
            </a:r>
            <a:r>
              <a:rPr lang="en-US" sz="1750" err="1">
                <a:ln w="3175">
                  <a:noFill/>
                </a:ln>
                <a:gradFill>
                  <a:gsLst>
                    <a:gs pos="0">
                      <a:srgbClr val="000000"/>
                    </a:gs>
                    <a:gs pos="100000">
                      <a:srgbClr val="000000"/>
                    </a:gs>
                  </a:gsLst>
                  <a:lin ang="0" scaled="1"/>
                </a:gradFill>
                <a:latin typeface="Segoe UI"/>
                <a:cs typeface="Segoe UI"/>
              </a:rPr>
              <a:t>centraal</a:t>
            </a:r>
            <a:r>
              <a:rPr lang="en-US" sz="1750">
                <a:ln w="3175">
                  <a:noFill/>
                </a:ln>
                <a:gradFill>
                  <a:gsLst>
                    <a:gs pos="0">
                      <a:srgbClr val="000000"/>
                    </a:gs>
                    <a:gs pos="100000">
                      <a:srgbClr val="000000"/>
                    </a:gs>
                  </a:gsLst>
                  <a:lin ang="0" scaled="1"/>
                </a:gradFill>
                <a:latin typeface="Segoe UI"/>
                <a:cs typeface="Segoe UI"/>
              </a:rPr>
              <a:t> punt</a:t>
            </a:r>
          </a:p>
        </p:txBody>
      </p:sp>
      <p:sp>
        <p:nvSpPr>
          <p:cNvPr id="110" name="TextBox 109">
            <a:extLst>
              <a:ext uri="{FF2B5EF4-FFF2-40B4-BE49-F238E27FC236}">
                <a16:creationId xmlns:a16="http://schemas.microsoft.com/office/drawing/2014/main" id="{0F334CA8-C772-4499-B57F-7D0D66D2B628}"/>
              </a:ext>
            </a:extLst>
          </p:cNvPr>
          <p:cNvSpPr txBox="1"/>
          <p:nvPr/>
        </p:nvSpPr>
        <p:spPr>
          <a:xfrm>
            <a:off x="4352313" y="6354444"/>
            <a:ext cx="7758067" cy="499560"/>
          </a:xfrm>
          <a:prstGeom prst="rect">
            <a:avLst/>
          </a:prstGeom>
          <a:noFill/>
        </p:spPr>
        <p:txBody>
          <a:bodyPr wrap="square" lIns="0" rtlCol="0">
            <a:spAutoFit/>
          </a:bodyPr>
          <a:lstStyle/>
          <a:p>
            <a:pPr defTabSz="914367">
              <a:defRPr/>
            </a:pPr>
            <a:r>
              <a:rPr lang="en-US" sz="882">
                <a:gradFill>
                  <a:gsLst>
                    <a:gs pos="83000">
                      <a:srgbClr val="000000"/>
                    </a:gs>
                    <a:gs pos="100000">
                      <a:srgbClr val="000000"/>
                    </a:gs>
                  </a:gsLst>
                  <a:lin ang="5400000" scaled="1"/>
                </a:gradFill>
                <a:latin typeface="Segoe UI" panose="020B0502040204020203" pitchFamily="34" charset="0"/>
              </a:rPr>
              <a:t>*Pre-built data connectors include connectors built by Microsoft and by partners – Veritas, Telemessage, CellTrust and 17a-4 LLC. Except for Veritas, Telemessage, CellTrust and 17a-4 LLC, Microsoft does not have direct relationships with the data source companies in bringing these data connectors to the platform.</a:t>
            </a:r>
          </a:p>
        </p:txBody>
      </p:sp>
      <p:grpSp>
        <p:nvGrpSpPr>
          <p:cNvPr id="5" name="Group 4">
            <a:extLst>
              <a:ext uri="{FF2B5EF4-FFF2-40B4-BE49-F238E27FC236}">
                <a16:creationId xmlns:a16="http://schemas.microsoft.com/office/drawing/2014/main" id="{0BA1473D-E70C-4F0E-A90C-2D92F166A56A}"/>
              </a:ext>
              <a:ext uri="{C183D7F6-B498-43B3-948B-1728B52AA6E4}">
                <adec:decorative xmlns:adec="http://schemas.microsoft.com/office/drawing/2017/decorative" val="1"/>
              </a:ext>
            </a:extLst>
          </p:cNvPr>
          <p:cNvGrpSpPr/>
          <p:nvPr/>
        </p:nvGrpSpPr>
        <p:grpSpPr>
          <a:xfrm>
            <a:off x="588264" y="1527406"/>
            <a:ext cx="4192670" cy="4947313"/>
            <a:chOff x="600059" y="1557539"/>
            <a:chExt cx="4276741" cy="5046522"/>
          </a:xfrm>
        </p:grpSpPr>
        <p:sp>
          <p:nvSpPr>
            <p:cNvPr id="105" name="Freeform: Shape 104">
              <a:extLst>
                <a:ext uri="{FF2B5EF4-FFF2-40B4-BE49-F238E27FC236}">
                  <a16:creationId xmlns:a16="http://schemas.microsoft.com/office/drawing/2014/main" id="{0193B0B0-2261-47C5-92A9-CFC68E2DE782}"/>
                </a:ext>
              </a:extLst>
            </p:cNvPr>
            <p:cNvSpPr/>
            <p:nvPr/>
          </p:nvSpPr>
          <p:spPr>
            <a:xfrm>
              <a:off x="1185012" y="6108813"/>
              <a:ext cx="3106834" cy="495248"/>
            </a:xfrm>
            <a:custGeom>
              <a:avLst/>
              <a:gdLst>
                <a:gd name="connsiteX0" fmla="*/ 0 w 4266339"/>
                <a:gd name="connsiteY0" fmla="*/ 0 h 389437"/>
                <a:gd name="connsiteX1" fmla="*/ 4266339 w 4266339"/>
                <a:gd name="connsiteY1" fmla="*/ 0 h 389437"/>
                <a:gd name="connsiteX2" fmla="*/ 4200943 w 4266339"/>
                <a:gd name="connsiteY2" fmla="*/ 71953 h 389437"/>
                <a:gd name="connsiteX3" fmla="*/ 3993279 w 4266339"/>
                <a:gd name="connsiteY3" fmla="*/ 260691 h 389437"/>
                <a:gd name="connsiteX4" fmla="*/ 3821109 w 4266339"/>
                <a:gd name="connsiteY4" fmla="*/ 389437 h 389437"/>
                <a:gd name="connsiteX5" fmla="*/ 445230 w 4266339"/>
                <a:gd name="connsiteY5" fmla="*/ 389437 h 389437"/>
                <a:gd name="connsiteX6" fmla="*/ 273059 w 4266339"/>
                <a:gd name="connsiteY6" fmla="*/ 260691 h 389437"/>
                <a:gd name="connsiteX7" fmla="*/ 65395 w 4266339"/>
                <a:gd name="connsiteY7" fmla="*/ 71953 h 389437"/>
                <a:gd name="connsiteX8" fmla="*/ 0 w 4266339"/>
                <a:gd name="connsiteY8" fmla="*/ 0 h 3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6339" h="389437">
                  <a:moveTo>
                    <a:pt x="0" y="0"/>
                  </a:moveTo>
                  <a:lnTo>
                    <a:pt x="4266339" y="0"/>
                  </a:lnTo>
                  <a:lnTo>
                    <a:pt x="4200943" y="71953"/>
                  </a:lnTo>
                  <a:cubicBezTo>
                    <a:pt x="4134795" y="138102"/>
                    <a:pt x="4065491" y="201096"/>
                    <a:pt x="3993279" y="260691"/>
                  </a:cubicBezTo>
                  <a:lnTo>
                    <a:pt x="3821109" y="389437"/>
                  </a:lnTo>
                  <a:lnTo>
                    <a:pt x="445230" y="389437"/>
                  </a:lnTo>
                  <a:lnTo>
                    <a:pt x="273059" y="260691"/>
                  </a:lnTo>
                  <a:cubicBezTo>
                    <a:pt x="200847" y="201096"/>
                    <a:pt x="131544" y="138102"/>
                    <a:pt x="65395" y="71953"/>
                  </a:cubicBez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146284" rIns="182854" bIns="146284" numCol="1" spcCol="0" rtlCol="0" fromWordArt="0" anchor="ctr" anchorCtr="0" forceAA="0" compatLnSpc="1">
              <a:prstTxWarp prst="textNoShape">
                <a:avLst/>
              </a:prstTxWarp>
              <a:spAutoFit/>
            </a:bodyPr>
            <a:lstStyle/>
            <a:p>
              <a:pPr algn="ctr" defTabSz="914367">
                <a:lnSpc>
                  <a:spcPct val="90000"/>
                </a:lnSpc>
                <a:defRPr/>
              </a:pPr>
              <a:r>
                <a:rPr lang="en-US" sz="1372" b="1">
                  <a:gradFill>
                    <a:gsLst>
                      <a:gs pos="83000">
                        <a:srgbClr val="0078D4"/>
                      </a:gs>
                      <a:gs pos="100000">
                        <a:srgbClr val="0078D4"/>
                      </a:gs>
                    </a:gsLst>
                    <a:lin ang="5400000" scaled="1"/>
                  </a:gradFill>
                  <a:latin typeface="Segoe UI Semibold"/>
                  <a:cs typeface="Segoe UI Semilight" panose="020B0402040204020203" pitchFamily="34" charset="0"/>
                </a:rPr>
                <a:t>Powered by an intelligent platform</a:t>
              </a:r>
            </a:p>
          </p:txBody>
        </p:sp>
        <p:cxnSp>
          <p:nvCxnSpPr>
            <p:cNvPr id="11" name="Straight Connector 10">
              <a:extLst>
                <a:ext uri="{FF2B5EF4-FFF2-40B4-BE49-F238E27FC236}">
                  <a16:creationId xmlns:a16="http://schemas.microsoft.com/office/drawing/2014/main" id="{7C77236C-D1CE-4C24-A62E-C12A92A1EE89}"/>
                </a:ext>
              </a:extLst>
            </p:cNvPr>
            <p:cNvCxnSpPr>
              <a:cxnSpLocks/>
            </p:cNvCxnSpPr>
            <p:nvPr/>
          </p:nvCxnSpPr>
          <p:spPr>
            <a:xfrm>
              <a:off x="1774922" y="2394550"/>
              <a:ext cx="195540" cy="35528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E1F86E-5550-4785-B8C7-5E16106F059A}"/>
                </a:ext>
              </a:extLst>
            </p:cNvPr>
            <p:cNvCxnSpPr>
              <a:cxnSpLocks/>
            </p:cNvCxnSpPr>
            <p:nvPr/>
          </p:nvCxnSpPr>
          <p:spPr>
            <a:xfrm>
              <a:off x="1301665" y="2930960"/>
              <a:ext cx="668797" cy="9581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FC03C4-3AAD-4916-B610-79E13B70FC6F}"/>
                </a:ext>
              </a:extLst>
            </p:cNvPr>
            <p:cNvCxnSpPr>
              <a:cxnSpLocks/>
            </p:cNvCxnSpPr>
            <p:nvPr/>
          </p:nvCxnSpPr>
          <p:spPr>
            <a:xfrm>
              <a:off x="2247403" y="3026777"/>
              <a:ext cx="744725" cy="82156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864F6AA-2AD1-4A07-A862-9B9F52387F07}"/>
                </a:ext>
              </a:extLst>
            </p:cNvPr>
            <p:cNvCxnSpPr>
              <a:cxnSpLocks/>
            </p:cNvCxnSpPr>
            <p:nvPr/>
          </p:nvCxnSpPr>
          <p:spPr>
            <a:xfrm flipV="1">
              <a:off x="2247403" y="2347699"/>
              <a:ext cx="422854" cy="40213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C60C2EE-88B3-4A85-AACD-F6524AB401D2}"/>
                </a:ext>
              </a:extLst>
            </p:cNvPr>
            <p:cNvCxnSpPr>
              <a:cxnSpLocks/>
              <a:stCxn id="221" idx="0"/>
              <a:endCxn id="125" idx="5"/>
            </p:cNvCxnSpPr>
            <p:nvPr/>
          </p:nvCxnSpPr>
          <p:spPr>
            <a:xfrm flipH="1" flipV="1">
              <a:off x="4316821" y="3085850"/>
              <a:ext cx="178257" cy="57295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19F206-5295-448F-AE27-F2A0D3558BE2}"/>
                </a:ext>
              </a:extLst>
            </p:cNvPr>
            <p:cNvCxnSpPr>
              <a:cxnSpLocks/>
              <a:stCxn id="124" idx="7"/>
            </p:cNvCxnSpPr>
            <p:nvPr/>
          </p:nvCxnSpPr>
          <p:spPr>
            <a:xfrm flipV="1">
              <a:off x="1504731" y="3589192"/>
              <a:ext cx="318212" cy="57637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C4D9C9-A050-4684-9AF9-0B43EFC6972A}"/>
                </a:ext>
              </a:extLst>
            </p:cNvPr>
            <p:cNvCxnSpPr>
              <a:cxnSpLocks/>
            </p:cNvCxnSpPr>
            <p:nvPr/>
          </p:nvCxnSpPr>
          <p:spPr>
            <a:xfrm flipV="1">
              <a:off x="1987754" y="3084134"/>
              <a:ext cx="121179" cy="70074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1B21616-C0CC-4F29-8BBB-E40E47FC72F4}"/>
                </a:ext>
              </a:extLst>
            </p:cNvPr>
            <p:cNvCxnSpPr>
              <a:cxnSpLocks/>
              <a:stCxn id="124" idx="6"/>
            </p:cNvCxnSpPr>
            <p:nvPr/>
          </p:nvCxnSpPr>
          <p:spPr>
            <a:xfrm>
              <a:off x="1537153" y="4243839"/>
              <a:ext cx="1031061" cy="13656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83117ED-5FAB-4C74-8073-78FCBECAA72B}"/>
                </a:ext>
              </a:extLst>
            </p:cNvPr>
            <p:cNvCxnSpPr>
              <a:cxnSpLocks/>
              <a:stCxn id="124" idx="5"/>
              <a:endCxn id="127" idx="0"/>
            </p:cNvCxnSpPr>
            <p:nvPr/>
          </p:nvCxnSpPr>
          <p:spPr>
            <a:xfrm>
              <a:off x="1504731" y="4322111"/>
              <a:ext cx="376052" cy="65635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213CFC-DCD2-4637-8268-E5C6C7923310}"/>
                </a:ext>
              </a:extLst>
            </p:cNvPr>
            <p:cNvCxnSpPr>
              <a:cxnSpLocks/>
              <a:endCxn id="127" idx="6"/>
            </p:cNvCxnSpPr>
            <p:nvPr/>
          </p:nvCxnSpPr>
          <p:spPr>
            <a:xfrm flipH="1">
              <a:off x="1944565" y="4995424"/>
              <a:ext cx="857880" cy="46827"/>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52120B-D742-4732-BAAC-22AF63C4AB35}"/>
                </a:ext>
              </a:extLst>
            </p:cNvPr>
            <p:cNvCxnSpPr>
              <a:cxnSpLocks/>
              <a:stCxn id="125" idx="3"/>
            </p:cNvCxnSpPr>
            <p:nvPr/>
          </p:nvCxnSpPr>
          <p:spPr>
            <a:xfrm flipH="1">
              <a:off x="3737400" y="3085850"/>
              <a:ext cx="448566" cy="675737"/>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44694F4-3843-48BA-9A10-A054BD1B1D72}"/>
                </a:ext>
              </a:extLst>
            </p:cNvPr>
            <p:cNvCxnSpPr>
              <a:cxnSpLocks/>
              <a:stCxn id="128" idx="3"/>
            </p:cNvCxnSpPr>
            <p:nvPr/>
          </p:nvCxnSpPr>
          <p:spPr>
            <a:xfrm flipH="1">
              <a:off x="2760647" y="2316388"/>
              <a:ext cx="427600" cy="43671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C71993-3295-45C2-9EA6-117B9A26E354}"/>
                </a:ext>
              </a:extLst>
            </p:cNvPr>
            <p:cNvCxnSpPr>
              <a:cxnSpLocks/>
              <a:stCxn id="128" idx="4"/>
            </p:cNvCxnSpPr>
            <p:nvPr/>
          </p:nvCxnSpPr>
          <p:spPr>
            <a:xfrm>
              <a:off x="3269851" y="2350189"/>
              <a:ext cx="98075" cy="128004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DF2C9014-EEB3-4DA1-ABEF-ACEE66DD739E}"/>
                </a:ext>
              </a:extLst>
            </p:cNvPr>
            <p:cNvCxnSpPr>
              <a:cxnSpLocks/>
            </p:cNvCxnSpPr>
            <p:nvPr/>
          </p:nvCxnSpPr>
          <p:spPr>
            <a:xfrm flipH="1" flipV="1">
              <a:off x="787336" y="2782052"/>
              <a:ext cx="521886" cy="179824"/>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0246E5D-E38C-443F-AE11-B0D3F3D4D08D}"/>
                </a:ext>
              </a:extLst>
            </p:cNvPr>
            <p:cNvCxnSpPr>
              <a:cxnSpLocks/>
            </p:cNvCxnSpPr>
            <p:nvPr/>
          </p:nvCxnSpPr>
          <p:spPr>
            <a:xfrm flipH="1" flipV="1">
              <a:off x="3933407" y="4995424"/>
              <a:ext cx="410515" cy="17707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6B9D3BF-EB3C-41BB-84CB-6547352FD778}"/>
                </a:ext>
              </a:extLst>
            </p:cNvPr>
            <p:cNvCxnSpPr>
              <a:cxnSpLocks/>
              <a:endCxn id="125" idx="7"/>
            </p:cNvCxnSpPr>
            <p:nvPr/>
          </p:nvCxnSpPr>
          <p:spPr>
            <a:xfrm flipH="1">
              <a:off x="4316821" y="2625001"/>
              <a:ext cx="245527" cy="329994"/>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4B04F3D-10A9-4543-992A-9699A6E69317}"/>
                </a:ext>
              </a:extLst>
            </p:cNvPr>
            <p:cNvCxnSpPr>
              <a:cxnSpLocks/>
              <a:stCxn id="115" idx="0"/>
              <a:endCxn id="128" idx="1"/>
            </p:cNvCxnSpPr>
            <p:nvPr/>
          </p:nvCxnSpPr>
          <p:spPr>
            <a:xfrm>
              <a:off x="2738430" y="1557539"/>
              <a:ext cx="449818" cy="59564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3B8A8A0-F1C4-434B-91DF-3C13EAEF27A7}"/>
                </a:ext>
              </a:extLst>
            </p:cNvPr>
            <p:cNvCxnSpPr>
              <a:cxnSpLocks/>
              <a:endCxn id="128" idx="7"/>
            </p:cNvCxnSpPr>
            <p:nvPr/>
          </p:nvCxnSpPr>
          <p:spPr>
            <a:xfrm flipH="1">
              <a:off x="3351454" y="1831133"/>
              <a:ext cx="449818" cy="3220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5" name="!! Outer cirle">
              <a:extLst>
                <a:ext uri="{FF2B5EF4-FFF2-40B4-BE49-F238E27FC236}">
                  <a16:creationId xmlns:a16="http://schemas.microsoft.com/office/drawing/2014/main" id="{D5A04D90-E5AD-49A9-B955-B17621281D28}"/>
                </a:ext>
                <a:ext uri="{C183D7F6-B498-43B3-948B-1728B52AA6E4}">
                  <adec:decorative xmlns:adec="http://schemas.microsoft.com/office/drawing/2017/decorative" val="1"/>
                </a:ext>
              </a:extLst>
            </p:cNvPr>
            <p:cNvSpPr/>
            <p:nvPr/>
          </p:nvSpPr>
          <p:spPr bwMode="auto">
            <a:xfrm>
              <a:off x="600059" y="1557539"/>
              <a:ext cx="4276741" cy="4276740"/>
            </a:xfrm>
            <a:prstGeom prst="ellipse">
              <a:avLst/>
            </a:prstGeom>
            <a:noFill/>
            <a:ln w="149225" cap="rnd"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353" kern="0">
                <a:solidFill>
                  <a:srgbClr val="000000"/>
                </a:solidFill>
                <a:latin typeface="Segoe UI"/>
                <a:cs typeface="Segoe UI" pitchFamily="34" charset="0"/>
              </a:endParaRPr>
            </a:p>
          </p:txBody>
        </p:sp>
        <p:sp>
          <p:nvSpPr>
            <p:cNvPr id="124" name="Oval 123">
              <a:extLst>
                <a:ext uri="{FF2B5EF4-FFF2-40B4-BE49-F238E27FC236}">
                  <a16:creationId xmlns:a16="http://schemas.microsoft.com/office/drawing/2014/main" id="{EE5129E8-4780-43CF-8757-E071A6B628DC}"/>
                </a:ext>
              </a:extLst>
            </p:cNvPr>
            <p:cNvSpPr/>
            <p:nvPr/>
          </p:nvSpPr>
          <p:spPr bwMode="auto">
            <a:xfrm>
              <a:off x="1315762" y="4133143"/>
              <a:ext cx="221391" cy="221391"/>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25" name="Oval 124">
              <a:extLst>
                <a:ext uri="{FF2B5EF4-FFF2-40B4-BE49-F238E27FC236}">
                  <a16:creationId xmlns:a16="http://schemas.microsoft.com/office/drawing/2014/main" id="{38FF0583-BD08-4CBB-A009-9ED48E2C033C}"/>
                </a:ext>
              </a:extLst>
            </p:cNvPr>
            <p:cNvSpPr/>
            <p:nvPr/>
          </p:nvSpPr>
          <p:spPr bwMode="auto">
            <a:xfrm>
              <a:off x="4158864" y="2927893"/>
              <a:ext cx="185058" cy="185058"/>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27" name="Oval 126">
              <a:extLst>
                <a:ext uri="{FF2B5EF4-FFF2-40B4-BE49-F238E27FC236}">
                  <a16:creationId xmlns:a16="http://schemas.microsoft.com/office/drawing/2014/main" id="{FB296184-D935-4D9E-88F2-B1AE707866A5}"/>
                </a:ext>
              </a:extLst>
            </p:cNvPr>
            <p:cNvSpPr/>
            <p:nvPr/>
          </p:nvSpPr>
          <p:spPr bwMode="auto">
            <a:xfrm>
              <a:off x="1816999" y="4978467"/>
              <a:ext cx="127566" cy="127566"/>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cs typeface="Segoe UI" pitchFamily="34" charset="0"/>
              </a:endParaRPr>
            </a:p>
          </p:txBody>
        </p:sp>
        <p:sp>
          <p:nvSpPr>
            <p:cNvPr id="128" name="Oval 127">
              <a:extLst>
                <a:ext uri="{FF2B5EF4-FFF2-40B4-BE49-F238E27FC236}">
                  <a16:creationId xmlns:a16="http://schemas.microsoft.com/office/drawing/2014/main" id="{34554F1A-4125-4449-B074-51C59227D9EC}"/>
                </a:ext>
              </a:extLst>
            </p:cNvPr>
            <p:cNvSpPr/>
            <p:nvPr/>
          </p:nvSpPr>
          <p:spPr bwMode="auto">
            <a:xfrm>
              <a:off x="3154447" y="2119380"/>
              <a:ext cx="230809" cy="230809"/>
            </a:xfrm>
            <a:prstGeom prst="ellipse">
              <a:avLst/>
            </a:prstGeom>
            <a:solidFill>
              <a:schemeClr val="accent2"/>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E216835-ED8F-4009-8D8B-C09A75B641DD}"/>
                </a:ext>
              </a:extLst>
            </p:cNvPr>
            <p:cNvSpPr/>
            <p:nvPr/>
          </p:nvSpPr>
          <p:spPr bwMode="auto">
            <a:xfrm>
              <a:off x="2343842" y="5426145"/>
              <a:ext cx="789174" cy="7891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grpSp>
          <p:nvGrpSpPr>
            <p:cNvPr id="78" name="Group 77">
              <a:extLst>
                <a:ext uri="{FF2B5EF4-FFF2-40B4-BE49-F238E27FC236}">
                  <a16:creationId xmlns:a16="http://schemas.microsoft.com/office/drawing/2014/main" id="{F8FD858F-4F6C-4A62-9FDE-76B1A8A19EF9}"/>
                </a:ext>
              </a:extLst>
            </p:cNvPr>
            <p:cNvGrpSpPr/>
            <p:nvPr/>
          </p:nvGrpSpPr>
          <p:grpSpPr>
            <a:xfrm>
              <a:off x="2472000" y="5554303"/>
              <a:ext cx="532859" cy="532859"/>
              <a:chOff x="8891554" y="5478624"/>
              <a:chExt cx="546165" cy="546165"/>
            </a:xfrm>
          </p:grpSpPr>
          <p:sp>
            <p:nvSpPr>
              <p:cNvPr id="77" name="Oval 76">
                <a:extLst>
                  <a:ext uri="{FF2B5EF4-FFF2-40B4-BE49-F238E27FC236}">
                    <a16:creationId xmlns:a16="http://schemas.microsoft.com/office/drawing/2014/main" id="{31545485-FFBC-44E3-A15F-26D4D685B392}"/>
                  </a:ext>
                </a:extLst>
              </p:cNvPr>
              <p:cNvSpPr/>
              <p:nvPr/>
            </p:nvSpPr>
            <p:spPr bwMode="auto">
              <a:xfrm>
                <a:off x="8891554" y="5478624"/>
                <a:ext cx="546165" cy="54616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16" name="Intelligence">
                <a:extLst>
                  <a:ext uri="{FF2B5EF4-FFF2-40B4-BE49-F238E27FC236}">
                    <a16:creationId xmlns:a16="http://schemas.microsoft.com/office/drawing/2014/main" id="{566E6553-6079-4C85-A5FF-7C9B49DABCCF}"/>
                  </a:ext>
                </a:extLst>
              </p:cNvPr>
              <p:cNvSpPr>
                <a:spLocks noChangeAspect="1" noEditPoints="1"/>
              </p:cNvSpPr>
              <p:nvPr/>
            </p:nvSpPr>
            <p:spPr bwMode="auto">
              <a:xfrm>
                <a:off x="9019520" y="5612262"/>
                <a:ext cx="290233" cy="278889"/>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914367">
                  <a:defRPr/>
                </a:pPr>
                <a:endParaRPr lang="en-US" sz="865">
                  <a:gradFill>
                    <a:gsLst>
                      <a:gs pos="0">
                        <a:srgbClr val="505050"/>
                      </a:gs>
                      <a:gs pos="100000">
                        <a:srgbClr val="505050"/>
                      </a:gs>
                    </a:gsLst>
                    <a:lin ang="5400000" scaled="1"/>
                  </a:gradFill>
                  <a:latin typeface="Segoe UI"/>
                </a:endParaRPr>
              </a:p>
            </p:txBody>
          </p:sp>
        </p:grpSp>
        <p:cxnSp>
          <p:nvCxnSpPr>
            <p:cNvPr id="171" name="Straight Connector 170">
              <a:extLst>
                <a:ext uri="{FF2B5EF4-FFF2-40B4-BE49-F238E27FC236}">
                  <a16:creationId xmlns:a16="http://schemas.microsoft.com/office/drawing/2014/main" id="{141770D7-51D1-452D-A408-22D61E375B42}"/>
                </a:ext>
              </a:extLst>
            </p:cNvPr>
            <p:cNvCxnSpPr>
              <a:cxnSpLocks/>
              <a:stCxn id="124" idx="3"/>
            </p:cNvCxnSpPr>
            <p:nvPr/>
          </p:nvCxnSpPr>
          <p:spPr>
            <a:xfrm flipH="1">
              <a:off x="796963" y="4322111"/>
              <a:ext cx="551222" cy="26489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E48C94D-9A7B-487A-94FA-AFD1A666FA80}"/>
                </a:ext>
              </a:extLst>
            </p:cNvPr>
            <p:cNvCxnSpPr>
              <a:cxnSpLocks/>
              <a:stCxn id="125" idx="1"/>
              <a:endCxn id="128" idx="5"/>
            </p:cNvCxnSpPr>
            <p:nvPr/>
          </p:nvCxnSpPr>
          <p:spPr>
            <a:xfrm flipH="1" flipV="1">
              <a:off x="3351454" y="2316388"/>
              <a:ext cx="834512" cy="63860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BF3E0671-118A-473B-B136-39829DF43F86}"/>
                </a:ext>
              </a:extLst>
            </p:cNvPr>
            <p:cNvCxnSpPr>
              <a:cxnSpLocks/>
              <a:stCxn id="221" idx="3"/>
            </p:cNvCxnSpPr>
            <p:nvPr/>
          </p:nvCxnSpPr>
          <p:spPr>
            <a:xfrm flipH="1">
              <a:off x="3994219" y="3922443"/>
              <a:ext cx="391655" cy="24312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98E9AB2C-0209-450B-B4C0-0C3644E77763}"/>
                </a:ext>
              </a:extLst>
            </p:cNvPr>
            <p:cNvSpPr/>
            <p:nvPr/>
          </p:nvSpPr>
          <p:spPr bwMode="auto">
            <a:xfrm>
              <a:off x="4340640" y="3658803"/>
              <a:ext cx="308874" cy="308874"/>
            </a:xfrm>
            <a:prstGeom prst="ellipse">
              <a:avLst/>
            </a:prstGeom>
            <a:solidFill>
              <a:schemeClr val="accent3"/>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226" name="Straight Connector 225">
              <a:extLst>
                <a:ext uri="{FF2B5EF4-FFF2-40B4-BE49-F238E27FC236}">
                  <a16:creationId xmlns:a16="http://schemas.microsoft.com/office/drawing/2014/main" id="{4A3F8746-EA05-48D5-AE38-0BEF810321D4}"/>
                </a:ext>
              </a:extLst>
            </p:cNvPr>
            <p:cNvCxnSpPr>
              <a:cxnSpLocks/>
            </p:cNvCxnSpPr>
            <p:nvPr/>
          </p:nvCxnSpPr>
          <p:spPr>
            <a:xfrm flipH="1">
              <a:off x="1097014" y="3280150"/>
              <a:ext cx="360063" cy="15377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CEB43CB7-E1CB-43BF-82BA-6F5C270E8E31}"/>
                </a:ext>
              </a:extLst>
            </p:cNvPr>
            <p:cNvSpPr/>
            <p:nvPr/>
          </p:nvSpPr>
          <p:spPr bwMode="auto">
            <a:xfrm>
              <a:off x="967737" y="3397021"/>
              <a:ext cx="116618" cy="116618"/>
            </a:xfrm>
            <a:prstGeom prst="ellipse">
              <a:avLst/>
            </a:prstGeom>
            <a:solidFill>
              <a:schemeClr val="accent2"/>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B7FE9F12-E102-4799-AFB7-617D597234CE}"/>
                </a:ext>
              </a:extLst>
            </p:cNvPr>
            <p:cNvSpPr/>
            <p:nvPr/>
          </p:nvSpPr>
          <p:spPr bwMode="auto">
            <a:xfrm>
              <a:off x="2354490" y="2692479"/>
              <a:ext cx="391655" cy="39165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sp>
          <p:nvSpPr>
            <p:cNvPr id="236" name="Oval 235">
              <a:extLst>
                <a:ext uri="{FF2B5EF4-FFF2-40B4-BE49-F238E27FC236}">
                  <a16:creationId xmlns:a16="http://schemas.microsoft.com/office/drawing/2014/main" id="{7B9798FE-FA50-4DB3-8315-2DC193EF6EF0}"/>
                </a:ext>
              </a:extLst>
            </p:cNvPr>
            <p:cNvSpPr/>
            <p:nvPr/>
          </p:nvSpPr>
          <p:spPr bwMode="auto">
            <a:xfrm>
              <a:off x="3298377" y="5398035"/>
              <a:ext cx="139099" cy="139099"/>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237" name="Straight Connector 236">
              <a:extLst>
                <a:ext uri="{FF2B5EF4-FFF2-40B4-BE49-F238E27FC236}">
                  <a16:creationId xmlns:a16="http://schemas.microsoft.com/office/drawing/2014/main" id="{AD1957D7-D3EE-40E6-9F75-288AEB3E5160}"/>
                </a:ext>
              </a:extLst>
            </p:cNvPr>
            <p:cNvCxnSpPr>
              <a:cxnSpLocks/>
              <a:endCxn id="236" idx="0"/>
            </p:cNvCxnSpPr>
            <p:nvPr/>
          </p:nvCxnSpPr>
          <p:spPr>
            <a:xfrm>
              <a:off x="3367926" y="5229654"/>
              <a:ext cx="0" cy="16838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B4A5D6B-B7C1-400E-9C67-01AF95B80426}"/>
                </a:ext>
              </a:extLst>
            </p:cNvPr>
            <p:cNvCxnSpPr>
              <a:cxnSpLocks/>
              <a:endCxn id="221" idx="5"/>
            </p:cNvCxnSpPr>
            <p:nvPr/>
          </p:nvCxnSpPr>
          <p:spPr>
            <a:xfrm flipH="1" flipV="1">
              <a:off x="4604281" y="3922443"/>
              <a:ext cx="146689" cy="55509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7BFE91E-44EA-4256-AB37-0AEA533CD76E}"/>
                </a:ext>
              </a:extLst>
            </p:cNvPr>
            <p:cNvCxnSpPr>
              <a:cxnSpLocks/>
              <a:stCxn id="124" idx="1"/>
            </p:cNvCxnSpPr>
            <p:nvPr/>
          </p:nvCxnSpPr>
          <p:spPr>
            <a:xfrm flipH="1" flipV="1">
              <a:off x="697782" y="4000070"/>
              <a:ext cx="650403" cy="16549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74EA70E6-AAF1-4EEF-AA4A-30C6ED5800BC}"/>
                </a:ext>
              </a:extLst>
            </p:cNvPr>
            <p:cNvCxnSpPr>
              <a:cxnSpLocks/>
              <a:endCxn id="127" idx="3"/>
            </p:cNvCxnSpPr>
            <p:nvPr/>
          </p:nvCxnSpPr>
          <p:spPr>
            <a:xfrm flipV="1">
              <a:off x="1649281" y="5087351"/>
              <a:ext cx="186399" cy="38023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28F7B70-9325-4776-A4CB-107681DEF637}"/>
                </a:ext>
              </a:extLst>
            </p:cNvPr>
            <p:cNvSpPr/>
            <p:nvPr/>
          </p:nvSpPr>
          <p:spPr bwMode="auto">
            <a:xfrm>
              <a:off x="3486282" y="3084133"/>
              <a:ext cx="241762" cy="241762"/>
            </a:xfrm>
            <a:prstGeom prst="ellipse">
              <a:avLst/>
            </a:prstGeom>
            <a:solidFill>
              <a:schemeClr val="accent2"/>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8E60C752-12E8-495E-BFE7-EC81E04A5403}"/>
                </a:ext>
              </a:extLst>
            </p:cNvPr>
            <p:cNvSpPr/>
            <p:nvPr/>
          </p:nvSpPr>
          <p:spPr bwMode="auto">
            <a:xfrm>
              <a:off x="2270243" y="5170408"/>
              <a:ext cx="225722" cy="225722"/>
            </a:xfrm>
            <a:prstGeom prst="ellipse">
              <a:avLst/>
            </a:prstGeom>
            <a:solidFill>
              <a:schemeClr val="accent3"/>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8E8E44EF-325F-441A-BDD0-38FF7CC703F7}"/>
                </a:ext>
              </a:extLst>
            </p:cNvPr>
            <p:cNvSpPr/>
            <p:nvPr/>
          </p:nvSpPr>
          <p:spPr bwMode="auto">
            <a:xfrm>
              <a:off x="2143152" y="1815151"/>
              <a:ext cx="225722" cy="225722"/>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61297E46-DE9E-4FC6-BC87-8DDF5783E3E6}"/>
                </a:ext>
              </a:extLst>
            </p:cNvPr>
            <p:cNvSpPr/>
            <p:nvPr/>
          </p:nvSpPr>
          <p:spPr bwMode="auto">
            <a:xfrm>
              <a:off x="3887339" y="2358373"/>
              <a:ext cx="148687" cy="148687"/>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E8AF4969-838D-4028-96CC-AE7F5F72DDD8}"/>
                </a:ext>
              </a:extLst>
            </p:cNvPr>
            <p:cNvSpPr/>
            <p:nvPr/>
          </p:nvSpPr>
          <p:spPr bwMode="auto">
            <a:xfrm>
              <a:off x="2075810" y="3981624"/>
              <a:ext cx="193876" cy="193876"/>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02DC01D9-EDA1-4607-BE1D-465AEEE9B0EE}"/>
                </a:ext>
              </a:extLst>
            </p:cNvPr>
            <p:cNvSpPr/>
            <p:nvPr/>
          </p:nvSpPr>
          <p:spPr bwMode="auto">
            <a:xfrm>
              <a:off x="4374101" y="4374720"/>
              <a:ext cx="138808" cy="138808"/>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94" name="Straight Connector 93">
              <a:extLst>
                <a:ext uri="{FF2B5EF4-FFF2-40B4-BE49-F238E27FC236}">
                  <a16:creationId xmlns:a16="http://schemas.microsoft.com/office/drawing/2014/main" id="{EEEF057E-4A52-4EB0-82B8-7B9D8B13461E}"/>
                </a:ext>
              </a:extLst>
            </p:cNvPr>
            <p:cNvCxnSpPr>
              <a:cxnSpLocks/>
              <a:stCxn id="128" idx="2"/>
              <a:endCxn id="90" idx="6"/>
            </p:cNvCxnSpPr>
            <p:nvPr/>
          </p:nvCxnSpPr>
          <p:spPr>
            <a:xfrm flipH="1" flipV="1">
              <a:off x="2368873" y="1928012"/>
              <a:ext cx="785574" cy="30677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9FF836-FFBA-4202-8FB6-84B4BA4E511D}"/>
                </a:ext>
              </a:extLst>
            </p:cNvPr>
            <p:cNvCxnSpPr>
              <a:cxnSpLocks/>
              <a:endCxn id="90" idx="3"/>
            </p:cNvCxnSpPr>
            <p:nvPr/>
          </p:nvCxnSpPr>
          <p:spPr>
            <a:xfrm flipV="1">
              <a:off x="2108933" y="2007816"/>
              <a:ext cx="67275" cy="1543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B0BFFF6-B6DC-4DA2-874F-D2D25F802BE6}"/>
                </a:ext>
              </a:extLst>
            </p:cNvPr>
            <p:cNvCxnSpPr>
              <a:cxnSpLocks/>
              <a:endCxn id="90" idx="1"/>
            </p:cNvCxnSpPr>
            <p:nvPr/>
          </p:nvCxnSpPr>
          <p:spPr>
            <a:xfrm>
              <a:off x="2077720" y="1693860"/>
              <a:ext cx="98489" cy="1543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79CAA31-0919-4026-B5F0-DE09AADCB371}"/>
                </a:ext>
              </a:extLst>
            </p:cNvPr>
            <p:cNvCxnSpPr>
              <a:cxnSpLocks/>
              <a:stCxn id="124" idx="1"/>
              <a:endCxn id="225" idx="4"/>
            </p:cNvCxnSpPr>
            <p:nvPr/>
          </p:nvCxnSpPr>
          <p:spPr>
            <a:xfrm flipH="1" flipV="1">
              <a:off x="1026046" y="3513639"/>
              <a:ext cx="322139" cy="65192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9B89D1A-9F9B-471F-9E7D-FF7FD4DE4D6B}"/>
                </a:ext>
              </a:extLst>
            </p:cNvPr>
            <p:cNvCxnSpPr>
              <a:cxnSpLocks/>
              <a:stCxn id="92" idx="1"/>
              <a:endCxn id="225" idx="6"/>
            </p:cNvCxnSpPr>
            <p:nvPr/>
          </p:nvCxnSpPr>
          <p:spPr>
            <a:xfrm flipH="1" flipV="1">
              <a:off x="1084355" y="3455330"/>
              <a:ext cx="1019848" cy="55468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208DBAA-DD43-4D34-A3B3-5556484E2DD1}"/>
                </a:ext>
              </a:extLst>
            </p:cNvPr>
            <p:cNvCxnSpPr>
              <a:cxnSpLocks/>
              <a:stCxn id="115" idx="2"/>
              <a:endCxn id="225" idx="3"/>
            </p:cNvCxnSpPr>
            <p:nvPr/>
          </p:nvCxnSpPr>
          <p:spPr>
            <a:xfrm flipV="1">
              <a:off x="600059" y="3496561"/>
              <a:ext cx="384756" cy="1993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BCD4001-19BA-4C4F-BFB1-BFBD213ECC96}"/>
                </a:ext>
              </a:extLst>
            </p:cNvPr>
            <p:cNvCxnSpPr>
              <a:cxnSpLocks/>
              <a:stCxn id="127" idx="7"/>
              <a:endCxn id="92" idx="4"/>
            </p:cNvCxnSpPr>
            <p:nvPr/>
          </p:nvCxnSpPr>
          <p:spPr>
            <a:xfrm flipV="1">
              <a:off x="1925883" y="4175500"/>
              <a:ext cx="246866" cy="82164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4626243-8259-450D-B9E9-CE4F58BEE7D0}"/>
                </a:ext>
              </a:extLst>
            </p:cNvPr>
            <p:cNvCxnSpPr>
              <a:cxnSpLocks/>
              <a:stCxn id="92" idx="5"/>
              <a:endCxn id="89" idx="0"/>
            </p:cNvCxnSpPr>
            <p:nvPr/>
          </p:nvCxnSpPr>
          <p:spPr>
            <a:xfrm>
              <a:off x="2241294" y="4147108"/>
              <a:ext cx="141810" cy="102330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8236F3A-BC25-499C-8972-14CFBD9D8E8F}"/>
                </a:ext>
              </a:extLst>
            </p:cNvPr>
            <p:cNvCxnSpPr>
              <a:cxnSpLocks/>
              <a:stCxn id="221" idx="1"/>
              <a:endCxn id="88" idx="5"/>
            </p:cNvCxnSpPr>
            <p:nvPr/>
          </p:nvCxnSpPr>
          <p:spPr>
            <a:xfrm flipH="1" flipV="1">
              <a:off x="3692640" y="3290490"/>
              <a:ext cx="693234" cy="41354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7E28B00-FA9B-46D5-BD70-173D6A23A002}"/>
                </a:ext>
              </a:extLst>
            </p:cNvPr>
            <p:cNvCxnSpPr>
              <a:cxnSpLocks/>
              <a:stCxn id="91" idx="1"/>
              <a:endCxn id="128" idx="6"/>
            </p:cNvCxnSpPr>
            <p:nvPr/>
          </p:nvCxnSpPr>
          <p:spPr>
            <a:xfrm flipH="1" flipV="1">
              <a:off x="3385255" y="2234785"/>
              <a:ext cx="523858" cy="14536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43DB1C0-123E-4429-ABD2-D9469B919CB1}"/>
                </a:ext>
              </a:extLst>
            </p:cNvPr>
            <p:cNvCxnSpPr>
              <a:cxnSpLocks/>
              <a:endCxn id="133" idx="0"/>
            </p:cNvCxnSpPr>
            <p:nvPr/>
          </p:nvCxnSpPr>
          <p:spPr>
            <a:xfrm flipH="1" flipV="1">
              <a:off x="3102233" y="3336212"/>
              <a:ext cx="86014" cy="420814"/>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644FF9C2-2613-43DA-BBA7-A0CCAF85B73B}"/>
                </a:ext>
              </a:extLst>
            </p:cNvPr>
            <p:cNvSpPr/>
            <p:nvPr/>
          </p:nvSpPr>
          <p:spPr bwMode="auto">
            <a:xfrm>
              <a:off x="3047115" y="3336212"/>
              <a:ext cx="110237" cy="110237"/>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142" name="Straight Connector 141">
              <a:extLst>
                <a:ext uri="{FF2B5EF4-FFF2-40B4-BE49-F238E27FC236}">
                  <a16:creationId xmlns:a16="http://schemas.microsoft.com/office/drawing/2014/main" id="{73A9F131-C22F-4F52-BD39-D4B4B357B6D1}"/>
                </a:ext>
              </a:extLst>
            </p:cNvPr>
            <p:cNvCxnSpPr>
              <a:cxnSpLocks/>
            </p:cNvCxnSpPr>
            <p:nvPr/>
          </p:nvCxnSpPr>
          <p:spPr>
            <a:xfrm flipH="1" flipV="1">
              <a:off x="1398212" y="2099183"/>
              <a:ext cx="264689" cy="23371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FD7B8D7-09D5-4E8C-A7FE-D60EE06668C0}"/>
                </a:ext>
              </a:extLst>
            </p:cNvPr>
            <p:cNvCxnSpPr>
              <a:cxnSpLocks/>
              <a:stCxn id="91" idx="3"/>
              <a:endCxn id="88" idx="7"/>
            </p:cNvCxnSpPr>
            <p:nvPr/>
          </p:nvCxnSpPr>
          <p:spPr>
            <a:xfrm flipH="1">
              <a:off x="3692640" y="2485286"/>
              <a:ext cx="216473" cy="63425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6359B73-8958-456F-842A-1054A1986EEB}"/>
                </a:ext>
              </a:extLst>
            </p:cNvPr>
            <p:cNvCxnSpPr>
              <a:cxnSpLocks/>
              <a:stCxn id="93" idx="1"/>
              <a:endCxn id="88" idx="5"/>
            </p:cNvCxnSpPr>
            <p:nvPr/>
          </p:nvCxnSpPr>
          <p:spPr>
            <a:xfrm flipH="1" flipV="1">
              <a:off x="3692640" y="3290490"/>
              <a:ext cx="701790" cy="110455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9FF5A1A-B1DD-4198-9B5F-47C3F21720CD}"/>
                </a:ext>
              </a:extLst>
            </p:cNvPr>
            <p:cNvCxnSpPr>
              <a:cxnSpLocks/>
              <a:stCxn id="93" idx="4"/>
            </p:cNvCxnSpPr>
            <p:nvPr/>
          </p:nvCxnSpPr>
          <p:spPr>
            <a:xfrm flipH="1">
              <a:off x="4358970" y="4513528"/>
              <a:ext cx="84535" cy="57382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08E0350-2CBC-4B56-9141-4957E28DE036}"/>
                </a:ext>
              </a:extLst>
            </p:cNvPr>
            <p:cNvCxnSpPr>
              <a:cxnSpLocks/>
              <a:stCxn id="115" idx="3"/>
              <a:endCxn id="124" idx="4"/>
            </p:cNvCxnSpPr>
            <p:nvPr/>
          </p:nvCxnSpPr>
          <p:spPr>
            <a:xfrm flipV="1">
              <a:off x="1226373" y="4354534"/>
              <a:ext cx="200085" cy="85343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F180E4E-D48C-4DC0-8455-E4A4C3BC3F2D}"/>
                </a:ext>
              </a:extLst>
            </p:cNvPr>
            <p:cNvCxnSpPr>
              <a:cxnSpLocks/>
              <a:stCxn id="91" idx="3"/>
            </p:cNvCxnSpPr>
            <p:nvPr/>
          </p:nvCxnSpPr>
          <p:spPr>
            <a:xfrm flipH="1">
              <a:off x="2908645" y="2485286"/>
              <a:ext cx="1000468" cy="47658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4BB198-5D89-4E33-8A31-9F77A7FE4CEE}"/>
                </a:ext>
              </a:extLst>
            </p:cNvPr>
            <p:cNvCxnSpPr>
              <a:cxnSpLocks/>
              <a:stCxn id="90" idx="2"/>
            </p:cNvCxnSpPr>
            <p:nvPr/>
          </p:nvCxnSpPr>
          <p:spPr>
            <a:xfrm flipH="1">
              <a:off x="1048280" y="1928012"/>
              <a:ext cx="1094872" cy="55802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4B43EA0-1842-4F58-B233-8A90ECFA7E03}"/>
                </a:ext>
              </a:extLst>
            </p:cNvPr>
            <p:cNvCxnSpPr>
              <a:cxnSpLocks/>
              <a:stCxn id="133" idx="3"/>
              <a:endCxn id="92" idx="7"/>
            </p:cNvCxnSpPr>
            <p:nvPr/>
          </p:nvCxnSpPr>
          <p:spPr>
            <a:xfrm flipH="1">
              <a:off x="2241294" y="3430305"/>
              <a:ext cx="821965" cy="57971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930816D-B08C-4E80-ABCE-437ECF3A2552}"/>
                </a:ext>
              </a:extLst>
            </p:cNvPr>
            <p:cNvCxnSpPr>
              <a:cxnSpLocks/>
              <a:stCxn id="89" idx="3"/>
            </p:cNvCxnSpPr>
            <p:nvPr/>
          </p:nvCxnSpPr>
          <p:spPr>
            <a:xfrm flipH="1">
              <a:off x="2132883" y="5363073"/>
              <a:ext cx="170417" cy="35695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36DF729-5CB8-497A-9579-3240B15E670C}"/>
                </a:ext>
              </a:extLst>
            </p:cNvPr>
            <p:cNvCxnSpPr>
              <a:cxnSpLocks/>
              <a:stCxn id="91" idx="6"/>
            </p:cNvCxnSpPr>
            <p:nvPr/>
          </p:nvCxnSpPr>
          <p:spPr>
            <a:xfrm>
              <a:off x="4036026" y="2432717"/>
              <a:ext cx="462571" cy="4319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5DA309BF-742A-40DF-AF1E-95995B854870}"/>
                </a:ext>
              </a:extLst>
            </p:cNvPr>
            <p:cNvGrpSpPr/>
            <p:nvPr/>
          </p:nvGrpSpPr>
          <p:grpSpPr>
            <a:xfrm>
              <a:off x="1309222" y="2162164"/>
              <a:ext cx="1599423" cy="1599423"/>
              <a:chOff x="1309222" y="2162164"/>
              <a:chExt cx="1599423" cy="1599423"/>
            </a:xfrm>
          </p:grpSpPr>
          <p:sp>
            <p:nvSpPr>
              <p:cNvPr id="189" name="Oval 188">
                <a:extLst>
                  <a:ext uri="{FF2B5EF4-FFF2-40B4-BE49-F238E27FC236}">
                    <a16:creationId xmlns:a16="http://schemas.microsoft.com/office/drawing/2014/main" id="{4C8A8DB6-B955-4488-8DDE-F3DEEC5F18B7}"/>
                  </a:ext>
                </a:extLst>
              </p:cNvPr>
              <p:cNvSpPr/>
              <p:nvPr/>
            </p:nvSpPr>
            <p:spPr bwMode="auto">
              <a:xfrm>
                <a:off x="1309222" y="2162164"/>
                <a:ext cx="1599423" cy="1599423"/>
              </a:xfrm>
              <a:prstGeom prst="ellipse">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90" name="Freeform: Shape 189">
                <a:extLst>
                  <a:ext uri="{FF2B5EF4-FFF2-40B4-BE49-F238E27FC236}">
                    <a16:creationId xmlns:a16="http://schemas.microsoft.com/office/drawing/2014/main" id="{761139F7-7B41-4EB2-9F58-632F39D2EC34}"/>
                  </a:ext>
                </a:extLst>
              </p:cNvPr>
              <p:cNvSpPr/>
              <p:nvPr/>
            </p:nvSpPr>
            <p:spPr>
              <a:xfrm>
                <a:off x="1522786" y="2216015"/>
                <a:ext cx="1172294" cy="489718"/>
              </a:xfrm>
              <a:custGeom>
                <a:avLst/>
                <a:gdLst>
                  <a:gd name="connsiteX0" fmla="*/ 0 w 4266339"/>
                  <a:gd name="connsiteY0" fmla="*/ 0 h 389437"/>
                  <a:gd name="connsiteX1" fmla="*/ 4266339 w 4266339"/>
                  <a:gd name="connsiteY1" fmla="*/ 0 h 389437"/>
                  <a:gd name="connsiteX2" fmla="*/ 4200943 w 4266339"/>
                  <a:gd name="connsiteY2" fmla="*/ 71953 h 389437"/>
                  <a:gd name="connsiteX3" fmla="*/ 3993279 w 4266339"/>
                  <a:gd name="connsiteY3" fmla="*/ 260691 h 389437"/>
                  <a:gd name="connsiteX4" fmla="*/ 3821109 w 4266339"/>
                  <a:gd name="connsiteY4" fmla="*/ 389437 h 389437"/>
                  <a:gd name="connsiteX5" fmla="*/ 445230 w 4266339"/>
                  <a:gd name="connsiteY5" fmla="*/ 389437 h 389437"/>
                  <a:gd name="connsiteX6" fmla="*/ 273059 w 4266339"/>
                  <a:gd name="connsiteY6" fmla="*/ 260691 h 389437"/>
                  <a:gd name="connsiteX7" fmla="*/ 65395 w 4266339"/>
                  <a:gd name="connsiteY7" fmla="*/ 71953 h 389437"/>
                  <a:gd name="connsiteX8" fmla="*/ 0 w 4266339"/>
                  <a:gd name="connsiteY8" fmla="*/ 0 h 3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6339" h="389437">
                    <a:moveTo>
                      <a:pt x="0" y="0"/>
                    </a:moveTo>
                    <a:lnTo>
                      <a:pt x="4266339" y="0"/>
                    </a:lnTo>
                    <a:lnTo>
                      <a:pt x="4200943" y="71953"/>
                    </a:lnTo>
                    <a:cubicBezTo>
                      <a:pt x="4134795" y="138102"/>
                      <a:pt x="4065491" y="201096"/>
                      <a:pt x="3993279" y="260691"/>
                    </a:cubicBezTo>
                    <a:lnTo>
                      <a:pt x="3821109" y="389437"/>
                    </a:lnTo>
                    <a:lnTo>
                      <a:pt x="445230" y="389437"/>
                    </a:lnTo>
                    <a:lnTo>
                      <a:pt x="273059" y="260691"/>
                    </a:lnTo>
                    <a:cubicBezTo>
                      <a:pt x="200847" y="201096"/>
                      <a:pt x="131544" y="138102"/>
                      <a:pt x="65395" y="71953"/>
                    </a:cubicBez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146284" rIns="89642" bIns="146284" numCol="1" spcCol="0" rtlCol="0" fromWordArt="0" anchor="ctr" anchorCtr="0" forceAA="0" compatLnSpc="1">
                <a:prstTxWarp prst="textNoShape">
                  <a:avLst/>
                </a:prstTxWarp>
                <a:spAutoFit/>
              </a:bodyPr>
              <a:lstStyle/>
              <a:p>
                <a:pPr algn="ctr" defTabSz="932116">
                  <a:spcAft>
                    <a:spcPts val="2400"/>
                  </a:spcAft>
                  <a:defRPr sz="1800" b="0" i="0" u="none" strike="noStrike" kern="0" cap="none" spc="0" baseline="0">
                    <a:solidFill>
                      <a:srgbClr val="000000"/>
                    </a:solidFill>
                    <a:uFillTx/>
                  </a:defRPr>
                </a:pPr>
                <a:r>
                  <a:rPr lang="en-US" sz="1200" kern="0">
                    <a:ln w="3175">
                      <a:noFill/>
                    </a:ln>
                    <a:gradFill>
                      <a:gsLst>
                        <a:gs pos="0">
                          <a:srgbClr val="000000"/>
                        </a:gs>
                        <a:gs pos="100000">
                          <a:srgbClr val="000000"/>
                        </a:gs>
                      </a:gsLst>
                      <a:lin ang="0" scaled="1"/>
                    </a:gradFill>
                    <a:latin typeface="Segoe UI Semibold"/>
                    <a:cs typeface="Segoe UI Semibold" panose="020B0702040204020203" pitchFamily="34" charset="0"/>
                  </a:rPr>
                  <a:t>Microsoft 365</a:t>
                </a:r>
                <a:endParaRPr lang="en-US" sz="1200" kern="0">
                  <a:gradFill>
                    <a:gsLst>
                      <a:gs pos="0">
                        <a:srgbClr val="000000"/>
                      </a:gs>
                      <a:gs pos="100000">
                        <a:srgbClr val="000000"/>
                      </a:gs>
                    </a:gsLst>
                    <a:lin ang="0" scaled="1"/>
                  </a:gradFill>
                  <a:latin typeface="Segoe UI Semibold"/>
                </a:endParaRPr>
              </a:p>
            </p:txBody>
          </p:sp>
          <p:grpSp>
            <p:nvGrpSpPr>
              <p:cNvPr id="191" name="Group 190">
                <a:extLst>
                  <a:ext uri="{FF2B5EF4-FFF2-40B4-BE49-F238E27FC236}">
                    <a16:creationId xmlns:a16="http://schemas.microsoft.com/office/drawing/2014/main" id="{AE35FA02-AB63-41F3-9E8E-4B3FB4D19681}"/>
                  </a:ext>
                </a:extLst>
              </p:cNvPr>
              <p:cNvGrpSpPr/>
              <p:nvPr/>
            </p:nvGrpSpPr>
            <p:grpSpPr>
              <a:xfrm>
                <a:off x="2133797" y="3101397"/>
                <a:ext cx="391655" cy="391655"/>
                <a:chOff x="8746147" y="2795565"/>
                <a:chExt cx="461374" cy="461374"/>
              </a:xfrm>
            </p:grpSpPr>
            <p:sp>
              <p:nvSpPr>
                <p:cNvPr id="204" name="Oval 203">
                  <a:extLst>
                    <a:ext uri="{FF2B5EF4-FFF2-40B4-BE49-F238E27FC236}">
                      <a16:creationId xmlns:a16="http://schemas.microsoft.com/office/drawing/2014/main" id="{5AAB5340-9078-4895-9E1A-7AA77BE412CA}"/>
                    </a:ext>
                  </a:extLst>
                </p:cNvPr>
                <p:cNvSpPr/>
                <p:nvPr/>
              </p:nvSpPr>
              <p:spPr bwMode="auto">
                <a:xfrm>
                  <a:off x="8746147" y="2795565"/>
                  <a:ext cx="461374" cy="46137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05" name="Picture 204" descr="A close up of a sign&#10;&#10;Description automatically generated">
                  <a:extLst>
                    <a:ext uri="{FF2B5EF4-FFF2-40B4-BE49-F238E27FC236}">
                      <a16:creationId xmlns:a16="http://schemas.microsoft.com/office/drawing/2014/main" id="{7A5CA779-54E4-4A18-ADC8-7B72AC08471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22371" y="2867479"/>
                  <a:ext cx="308924" cy="317545"/>
                </a:xfrm>
                <a:prstGeom prst="rect">
                  <a:avLst/>
                </a:prstGeom>
              </p:spPr>
            </p:pic>
          </p:grpSp>
          <p:grpSp>
            <p:nvGrpSpPr>
              <p:cNvPr id="192" name="Group 191">
                <a:extLst>
                  <a:ext uri="{FF2B5EF4-FFF2-40B4-BE49-F238E27FC236}">
                    <a16:creationId xmlns:a16="http://schemas.microsoft.com/office/drawing/2014/main" id="{9210BF83-059A-48D8-8EA9-FA448D67B741}"/>
                  </a:ext>
                </a:extLst>
              </p:cNvPr>
              <p:cNvGrpSpPr/>
              <p:nvPr/>
            </p:nvGrpSpPr>
            <p:grpSpPr>
              <a:xfrm>
                <a:off x="1692413" y="3101397"/>
                <a:ext cx="391655" cy="391655"/>
                <a:chOff x="9677295" y="1827908"/>
                <a:chExt cx="541000" cy="541000"/>
              </a:xfrm>
            </p:grpSpPr>
            <p:sp>
              <p:nvSpPr>
                <p:cNvPr id="202" name="Oval 201">
                  <a:extLst>
                    <a:ext uri="{FF2B5EF4-FFF2-40B4-BE49-F238E27FC236}">
                      <a16:creationId xmlns:a16="http://schemas.microsoft.com/office/drawing/2014/main" id="{2E2321DE-1F7E-47E9-9767-ECFC3DDBBB77}"/>
                    </a:ext>
                  </a:extLst>
                </p:cNvPr>
                <p:cNvSpPr/>
                <p:nvPr/>
              </p:nvSpPr>
              <p:spPr bwMode="auto">
                <a:xfrm>
                  <a:off x="9677295" y="1827908"/>
                  <a:ext cx="541000" cy="541000"/>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03" name="Picture 202">
                  <a:extLst>
                    <a:ext uri="{FF2B5EF4-FFF2-40B4-BE49-F238E27FC236}">
                      <a16:creationId xmlns:a16="http://schemas.microsoft.com/office/drawing/2014/main" id="{AAD8B56E-ECB9-4716-95FD-4697E889BAA4}"/>
                    </a:ext>
                  </a:extLst>
                </p:cNvPr>
                <p:cNvPicPr>
                  <a:picLocks noChangeAspect="1"/>
                </p:cNvPicPr>
                <p:nvPr/>
              </p:nvPicPr>
              <p:blipFill rotWithShape="1">
                <a:blip r:embed="rId5">
                  <a:clrChange>
                    <a:clrFrom>
                      <a:srgbClr val="000000"/>
                    </a:clrFrom>
                    <a:clrTo>
                      <a:srgbClr val="000000">
                        <a:alpha val="0"/>
                      </a:srgbClr>
                    </a:clrTo>
                  </a:clrChange>
                </a:blip>
                <a:srcRect l="8966" r="8966"/>
                <a:stretch/>
              </p:blipFill>
              <p:spPr>
                <a:xfrm>
                  <a:off x="9734969" y="1975074"/>
                  <a:ext cx="425652" cy="246668"/>
                </a:xfrm>
                <a:prstGeom prst="rect">
                  <a:avLst/>
                </a:prstGeom>
              </p:spPr>
            </p:pic>
          </p:grpSp>
          <p:grpSp>
            <p:nvGrpSpPr>
              <p:cNvPr id="193" name="Group 192">
                <a:extLst>
                  <a:ext uri="{FF2B5EF4-FFF2-40B4-BE49-F238E27FC236}">
                    <a16:creationId xmlns:a16="http://schemas.microsoft.com/office/drawing/2014/main" id="{8C2ED2A5-7B66-49DE-A63C-7C9843F229BE}"/>
                  </a:ext>
                </a:extLst>
              </p:cNvPr>
              <p:cNvGrpSpPr/>
              <p:nvPr/>
            </p:nvGrpSpPr>
            <p:grpSpPr>
              <a:xfrm>
                <a:off x="1913105" y="2692479"/>
                <a:ext cx="391655" cy="391655"/>
                <a:chOff x="10251933" y="2835127"/>
                <a:chExt cx="442284" cy="442284"/>
              </a:xfrm>
            </p:grpSpPr>
            <p:sp>
              <p:nvSpPr>
                <p:cNvPr id="200" name="Oval 199">
                  <a:extLst>
                    <a:ext uri="{FF2B5EF4-FFF2-40B4-BE49-F238E27FC236}">
                      <a16:creationId xmlns:a16="http://schemas.microsoft.com/office/drawing/2014/main" id="{01FCEF46-62C5-4EB8-A0DF-ECCE3D6AF034}"/>
                    </a:ext>
                  </a:extLst>
                </p:cNvPr>
                <p:cNvSpPr/>
                <p:nvPr/>
              </p:nvSpPr>
              <p:spPr bwMode="auto">
                <a:xfrm>
                  <a:off x="10251933" y="2835127"/>
                  <a:ext cx="442284" cy="44228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01" name="Picture 200" descr="A picture containing drawing&#10;&#10;Description automatically generated">
                  <a:extLst>
                    <a:ext uri="{FF2B5EF4-FFF2-40B4-BE49-F238E27FC236}">
                      <a16:creationId xmlns:a16="http://schemas.microsoft.com/office/drawing/2014/main" id="{4191026A-46EB-4628-8A4B-009105290BF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5196" r="25614"/>
                <a:stretch/>
              </p:blipFill>
              <p:spPr>
                <a:xfrm>
                  <a:off x="10331611" y="2921834"/>
                  <a:ext cx="282927" cy="268869"/>
                </a:xfrm>
                <a:prstGeom prst="rect">
                  <a:avLst/>
                </a:prstGeom>
              </p:spPr>
            </p:pic>
          </p:grpSp>
          <p:grpSp>
            <p:nvGrpSpPr>
              <p:cNvPr id="195" name="Group 194">
                <a:extLst>
                  <a:ext uri="{FF2B5EF4-FFF2-40B4-BE49-F238E27FC236}">
                    <a16:creationId xmlns:a16="http://schemas.microsoft.com/office/drawing/2014/main" id="{4C70886F-9719-41AA-8702-34A1A14BF17F}"/>
                  </a:ext>
                </a:extLst>
              </p:cNvPr>
              <p:cNvGrpSpPr/>
              <p:nvPr/>
            </p:nvGrpSpPr>
            <p:grpSpPr>
              <a:xfrm>
                <a:off x="1471721" y="2692479"/>
                <a:ext cx="391655" cy="391655"/>
                <a:chOff x="6973992" y="1617838"/>
                <a:chExt cx="541000" cy="541000"/>
              </a:xfrm>
            </p:grpSpPr>
            <p:sp>
              <p:nvSpPr>
                <p:cNvPr id="198" name="Oval 197">
                  <a:extLst>
                    <a:ext uri="{FF2B5EF4-FFF2-40B4-BE49-F238E27FC236}">
                      <a16:creationId xmlns:a16="http://schemas.microsoft.com/office/drawing/2014/main" id="{1C51784F-7C26-4F5E-8BBE-0A4CC3F9E472}"/>
                    </a:ext>
                  </a:extLst>
                </p:cNvPr>
                <p:cNvSpPr/>
                <p:nvPr/>
              </p:nvSpPr>
              <p:spPr bwMode="auto">
                <a:xfrm>
                  <a:off x="6973992" y="1617838"/>
                  <a:ext cx="541000" cy="541000"/>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199" name="Picture 198">
                  <a:extLst>
                    <a:ext uri="{FF2B5EF4-FFF2-40B4-BE49-F238E27FC236}">
                      <a16:creationId xmlns:a16="http://schemas.microsoft.com/office/drawing/2014/main" id="{CE16B86C-577B-42DD-B980-B9C9DA1B7698}"/>
                    </a:ext>
                  </a:extLst>
                </p:cNvPr>
                <p:cNvPicPr>
                  <a:picLocks noChangeAspect="1"/>
                </p:cNvPicPr>
                <p:nvPr/>
              </p:nvPicPr>
              <p:blipFill>
                <a:blip r:embed="rId7"/>
                <a:stretch>
                  <a:fillRect/>
                </a:stretch>
              </p:blipFill>
              <p:spPr>
                <a:xfrm>
                  <a:off x="7066776" y="1714861"/>
                  <a:ext cx="355432" cy="346956"/>
                </a:xfrm>
                <a:prstGeom prst="rect">
                  <a:avLst/>
                </a:prstGeom>
              </p:spPr>
            </p:pic>
          </p:grpSp>
          <p:sp>
            <p:nvSpPr>
              <p:cNvPr id="196" name="Oval 195">
                <a:extLst>
                  <a:ext uri="{FF2B5EF4-FFF2-40B4-BE49-F238E27FC236}">
                    <a16:creationId xmlns:a16="http://schemas.microsoft.com/office/drawing/2014/main" id="{350370EB-10DC-4D46-A5A3-8FFDA26460F0}"/>
                  </a:ext>
                </a:extLst>
              </p:cNvPr>
              <p:cNvSpPr/>
              <p:nvPr/>
            </p:nvSpPr>
            <p:spPr bwMode="auto">
              <a:xfrm>
                <a:off x="2354490" y="2692479"/>
                <a:ext cx="391655" cy="39165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197" name="Graphic 196">
                <a:extLst>
                  <a:ext uri="{FF2B5EF4-FFF2-40B4-BE49-F238E27FC236}">
                    <a16:creationId xmlns:a16="http://schemas.microsoft.com/office/drawing/2014/main" id="{3E669620-6C6A-4205-9D19-5079B64572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5595" y="2664925"/>
                <a:ext cx="438628" cy="438628"/>
              </a:xfrm>
              <a:prstGeom prst="rect">
                <a:avLst/>
              </a:prstGeom>
            </p:spPr>
          </p:pic>
        </p:grpSp>
        <p:grpSp>
          <p:nvGrpSpPr>
            <p:cNvPr id="206" name="Group 205">
              <a:extLst>
                <a:ext uri="{FF2B5EF4-FFF2-40B4-BE49-F238E27FC236}">
                  <a16:creationId xmlns:a16="http://schemas.microsoft.com/office/drawing/2014/main" id="{023D6EC1-9EB6-4494-A218-607FFD2D2AD8}"/>
                </a:ext>
              </a:extLst>
            </p:cNvPr>
            <p:cNvGrpSpPr/>
            <p:nvPr/>
          </p:nvGrpSpPr>
          <p:grpSpPr>
            <a:xfrm>
              <a:off x="2568195" y="3583348"/>
              <a:ext cx="1599412" cy="1646303"/>
              <a:chOff x="2848802" y="3575403"/>
              <a:chExt cx="1639362" cy="1687414"/>
            </a:xfrm>
          </p:grpSpPr>
          <p:cxnSp>
            <p:nvCxnSpPr>
              <p:cNvPr id="207" name="Straight Connector 206">
                <a:extLst>
                  <a:ext uri="{FF2B5EF4-FFF2-40B4-BE49-F238E27FC236}">
                    <a16:creationId xmlns:a16="http://schemas.microsoft.com/office/drawing/2014/main" id="{2E0358C8-55DC-432C-BA40-3EDF76337B0F}"/>
                  </a:ext>
                </a:extLst>
              </p:cNvPr>
              <p:cNvCxnSpPr>
                <a:cxnSpLocks/>
                <a:stCxn id="219" idx="3"/>
              </p:cNvCxnSpPr>
              <p:nvPr/>
            </p:nvCxnSpPr>
            <p:spPr>
              <a:xfrm flipH="1">
                <a:off x="3453921" y="4545334"/>
                <a:ext cx="72634" cy="32430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A4CF49E-E6D9-465D-BA11-7D48F27E3299}"/>
                  </a:ext>
                </a:extLst>
              </p:cNvPr>
              <p:cNvCxnSpPr>
                <a:cxnSpLocks/>
                <a:stCxn id="219" idx="2"/>
              </p:cNvCxnSpPr>
              <p:nvPr/>
            </p:nvCxnSpPr>
            <p:spPr>
              <a:xfrm flipH="1" flipV="1">
                <a:off x="3132696" y="4261908"/>
                <a:ext cx="335070" cy="14149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F1DB08EB-210A-4924-87AB-A0F6CC0EC121}"/>
                  </a:ext>
                </a:extLst>
              </p:cNvPr>
              <p:cNvSpPr/>
              <p:nvPr/>
            </p:nvSpPr>
            <p:spPr bwMode="auto">
              <a:xfrm>
                <a:off x="2848802" y="3623455"/>
                <a:ext cx="1639362" cy="1639362"/>
              </a:xfrm>
              <a:prstGeom prst="ellipse">
                <a:avLst/>
              </a:prstGeom>
              <a:solidFill>
                <a:srgbClr val="E6E6E6"/>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grpSp>
            <p:nvGrpSpPr>
              <p:cNvPr id="213" name="Group 212">
                <a:extLst>
                  <a:ext uri="{FF2B5EF4-FFF2-40B4-BE49-F238E27FC236}">
                    <a16:creationId xmlns:a16="http://schemas.microsoft.com/office/drawing/2014/main" id="{281926DE-5ADC-4DDE-8D3C-2E18CA3CF67E}"/>
                  </a:ext>
                </a:extLst>
              </p:cNvPr>
              <p:cNvGrpSpPr/>
              <p:nvPr/>
            </p:nvGrpSpPr>
            <p:grpSpPr>
              <a:xfrm>
                <a:off x="3933882" y="4202688"/>
                <a:ext cx="401435" cy="401435"/>
                <a:chOff x="1893713" y="5742928"/>
                <a:chExt cx="442284" cy="442284"/>
              </a:xfrm>
            </p:grpSpPr>
            <p:sp>
              <p:nvSpPr>
                <p:cNvPr id="230" name="Oval 229">
                  <a:extLst>
                    <a:ext uri="{FF2B5EF4-FFF2-40B4-BE49-F238E27FC236}">
                      <a16:creationId xmlns:a16="http://schemas.microsoft.com/office/drawing/2014/main" id="{25C7D1E5-5BEB-459C-BB7E-05EBF4608D6A}"/>
                    </a:ext>
                  </a:extLst>
                </p:cNvPr>
                <p:cNvSpPr/>
                <p:nvPr/>
              </p:nvSpPr>
              <p:spPr bwMode="auto">
                <a:xfrm>
                  <a:off x="1893713" y="5742928"/>
                  <a:ext cx="442284" cy="44228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31" name="Picture 12" descr="Who Made That Twitter Bird? - The New York Times">
                  <a:extLst>
                    <a:ext uri="{FF2B5EF4-FFF2-40B4-BE49-F238E27FC236}">
                      <a16:creationId xmlns:a16="http://schemas.microsoft.com/office/drawing/2014/main" id="{2AFB4369-EAB3-4BF1-9B5E-B60A81F1E7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23" r="14523"/>
                <a:stretch/>
              </p:blipFill>
              <p:spPr bwMode="auto">
                <a:xfrm>
                  <a:off x="1981399" y="5825548"/>
                  <a:ext cx="297071" cy="304184"/>
                </a:xfrm>
                <a:prstGeom prst="rect">
                  <a:avLst/>
                </a:prstGeom>
                <a:solidFill>
                  <a:schemeClr val="bg1"/>
                </a:solidFill>
                <a:ln>
                  <a:noFill/>
                </a:ln>
                <a:effectLst/>
              </p:spPr>
            </p:pic>
          </p:grpSp>
          <p:grpSp>
            <p:nvGrpSpPr>
              <p:cNvPr id="214" name="Group 213">
                <a:extLst>
                  <a:ext uri="{FF2B5EF4-FFF2-40B4-BE49-F238E27FC236}">
                    <a16:creationId xmlns:a16="http://schemas.microsoft.com/office/drawing/2014/main" id="{9C98BAB9-E9A1-4C07-9ABB-46306DE3B749}"/>
                  </a:ext>
                </a:extLst>
              </p:cNvPr>
              <p:cNvGrpSpPr/>
              <p:nvPr/>
            </p:nvGrpSpPr>
            <p:grpSpPr>
              <a:xfrm>
                <a:off x="3001650" y="4202688"/>
                <a:ext cx="401435" cy="401435"/>
                <a:chOff x="7293343" y="4953721"/>
                <a:chExt cx="461374" cy="461374"/>
              </a:xfrm>
            </p:grpSpPr>
            <p:sp>
              <p:nvSpPr>
                <p:cNvPr id="228" name="Oval 227">
                  <a:extLst>
                    <a:ext uri="{FF2B5EF4-FFF2-40B4-BE49-F238E27FC236}">
                      <a16:creationId xmlns:a16="http://schemas.microsoft.com/office/drawing/2014/main" id="{D206A40F-99A5-4585-9781-6C755FF9D6D3}"/>
                    </a:ext>
                  </a:extLst>
                </p:cNvPr>
                <p:cNvSpPr/>
                <p:nvPr/>
              </p:nvSpPr>
              <p:spPr bwMode="auto">
                <a:xfrm>
                  <a:off x="7293343" y="4953721"/>
                  <a:ext cx="461374" cy="46137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9" name="Picture 14" descr="Facebook logo icon Royalty Free Vector Image - VectorStock">
                  <a:extLst>
                    <a:ext uri="{FF2B5EF4-FFF2-40B4-BE49-F238E27FC236}">
                      <a16:creationId xmlns:a16="http://schemas.microsoft.com/office/drawing/2014/main" id="{AC876663-778F-4063-BB55-C175BD5ACB3C}"/>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8571"/>
                <a:stretch/>
              </p:blipFill>
              <p:spPr bwMode="auto">
                <a:xfrm>
                  <a:off x="7388061" y="5050148"/>
                  <a:ext cx="271938" cy="2685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5" name="Group 214">
                <a:extLst>
                  <a:ext uri="{FF2B5EF4-FFF2-40B4-BE49-F238E27FC236}">
                    <a16:creationId xmlns:a16="http://schemas.microsoft.com/office/drawing/2014/main" id="{820C19AC-5691-415A-811B-FE35FEB8F018}"/>
                  </a:ext>
                </a:extLst>
              </p:cNvPr>
              <p:cNvGrpSpPr/>
              <p:nvPr/>
            </p:nvGrpSpPr>
            <p:grpSpPr>
              <a:xfrm>
                <a:off x="3261981" y="4648227"/>
                <a:ext cx="401435" cy="401435"/>
                <a:chOff x="9314430" y="4492154"/>
                <a:chExt cx="401435" cy="401435"/>
              </a:xfrm>
            </p:grpSpPr>
            <p:sp>
              <p:nvSpPr>
                <p:cNvPr id="224" name="Oval 223">
                  <a:extLst>
                    <a:ext uri="{FF2B5EF4-FFF2-40B4-BE49-F238E27FC236}">
                      <a16:creationId xmlns:a16="http://schemas.microsoft.com/office/drawing/2014/main" id="{51CD1662-EEB9-4ECD-8E96-706681BC0873}"/>
                    </a:ext>
                  </a:extLst>
                </p:cNvPr>
                <p:cNvSpPr/>
                <p:nvPr/>
              </p:nvSpPr>
              <p:spPr bwMode="auto">
                <a:xfrm>
                  <a:off x="9314430" y="4492154"/>
                  <a:ext cx="401435" cy="40143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7" name="Picture 4" descr="Zoom Video Conferencing - Shining Waters">
                  <a:extLst>
                    <a:ext uri="{FF2B5EF4-FFF2-40B4-BE49-F238E27FC236}">
                      <a16:creationId xmlns:a16="http://schemas.microsoft.com/office/drawing/2014/main" id="{6C8A60D8-5CC3-4B63-ACB0-5F1185C1F4A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368743" y="4546467"/>
                  <a:ext cx="292809" cy="2928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7" name="Group 216">
                <a:extLst>
                  <a:ext uri="{FF2B5EF4-FFF2-40B4-BE49-F238E27FC236}">
                    <a16:creationId xmlns:a16="http://schemas.microsoft.com/office/drawing/2014/main" id="{82BCF9DE-9D32-4C2B-91B8-8AA593585623}"/>
                  </a:ext>
                </a:extLst>
              </p:cNvPr>
              <p:cNvGrpSpPr/>
              <p:nvPr/>
            </p:nvGrpSpPr>
            <p:grpSpPr>
              <a:xfrm>
                <a:off x="3728097" y="4648227"/>
                <a:ext cx="401435" cy="401435"/>
                <a:chOff x="10226860" y="4561139"/>
                <a:chExt cx="401435" cy="401435"/>
              </a:xfrm>
            </p:grpSpPr>
            <p:sp>
              <p:nvSpPr>
                <p:cNvPr id="222" name="Oval 221">
                  <a:extLst>
                    <a:ext uri="{FF2B5EF4-FFF2-40B4-BE49-F238E27FC236}">
                      <a16:creationId xmlns:a16="http://schemas.microsoft.com/office/drawing/2014/main" id="{646E3E3B-ADC6-48B7-B4C4-C47CA5526D10}"/>
                    </a:ext>
                  </a:extLst>
                </p:cNvPr>
                <p:cNvSpPr/>
                <p:nvPr/>
              </p:nvSpPr>
              <p:spPr bwMode="auto">
                <a:xfrm>
                  <a:off x="10226860" y="4561139"/>
                  <a:ext cx="401435" cy="40143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3" name="Picture 4" descr="Bloomberg LP (@Bloomberg) | Twitter">
                  <a:extLst>
                    <a:ext uri="{FF2B5EF4-FFF2-40B4-BE49-F238E27FC236}">
                      <a16:creationId xmlns:a16="http://schemas.microsoft.com/office/drawing/2014/main" id="{3B907635-C146-47E0-A310-3BB4FE8689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23423" y="4657702"/>
                  <a:ext cx="208308" cy="2083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8" name="Group 217">
                <a:extLst>
                  <a:ext uri="{FF2B5EF4-FFF2-40B4-BE49-F238E27FC236}">
                    <a16:creationId xmlns:a16="http://schemas.microsoft.com/office/drawing/2014/main" id="{B5EE7B67-5E7B-4060-894A-3104C3C6496B}"/>
                  </a:ext>
                </a:extLst>
              </p:cNvPr>
              <p:cNvGrpSpPr/>
              <p:nvPr/>
            </p:nvGrpSpPr>
            <p:grpSpPr>
              <a:xfrm>
                <a:off x="3467766" y="4202688"/>
                <a:ext cx="401435" cy="401435"/>
                <a:chOff x="9966529" y="4115600"/>
                <a:chExt cx="401435" cy="401435"/>
              </a:xfrm>
            </p:grpSpPr>
            <p:sp>
              <p:nvSpPr>
                <p:cNvPr id="219" name="Oval 218">
                  <a:extLst>
                    <a:ext uri="{FF2B5EF4-FFF2-40B4-BE49-F238E27FC236}">
                      <a16:creationId xmlns:a16="http://schemas.microsoft.com/office/drawing/2014/main" id="{20ED44B6-5CE7-4753-8A25-B819E14D1A73}"/>
                    </a:ext>
                  </a:extLst>
                </p:cNvPr>
                <p:cNvSpPr/>
                <p:nvPr/>
              </p:nvSpPr>
              <p:spPr bwMode="auto">
                <a:xfrm>
                  <a:off x="9966529" y="4115600"/>
                  <a:ext cx="401435" cy="40143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0" name="Picture 2" descr="Slack - Free social media icons">
                  <a:extLst>
                    <a:ext uri="{FF2B5EF4-FFF2-40B4-BE49-F238E27FC236}">
                      <a16:creationId xmlns:a16="http://schemas.microsoft.com/office/drawing/2014/main" id="{F1EA9394-4D7F-47FC-AE77-356BF8B738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5761" y="4194832"/>
                  <a:ext cx="242971" cy="242971"/>
                </a:xfrm>
                <a:prstGeom prst="rect">
                  <a:avLst/>
                </a:prstGeom>
                <a:noFill/>
                <a:extLst>
                  <a:ext uri="{909E8E84-426E-40DD-AFC4-6F175D3DCCD1}">
                    <a14:hiddenFill xmlns:a14="http://schemas.microsoft.com/office/drawing/2010/main">
                      <a:solidFill>
                        <a:srgbClr val="FFFFFF"/>
                      </a:solidFill>
                    </a14:hiddenFill>
                  </a:ext>
                </a:extLst>
              </p:spPr>
            </p:pic>
          </p:grpSp>
          <p:sp>
            <p:nvSpPr>
              <p:cNvPr id="212" name="Freeform: Shape 211">
                <a:extLst>
                  <a:ext uri="{FF2B5EF4-FFF2-40B4-BE49-F238E27FC236}">
                    <a16:creationId xmlns:a16="http://schemas.microsoft.com/office/drawing/2014/main" id="{FFF1E80B-1D86-4761-8402-F6CE257659E9}"/>
                  </a:ext>
                </a:extLst>
              </p:cNvPr>
              <p:cNvSpPr/>
              <p:nvPr/>
            </p:nvSpPr>
            <p:spPr>
              <a:xfrm>
                <a:off x="3005846" y="3575403"/>
                <a:ext cx="1405757" cy="695019"/>
              </a:xfrm>
              <a:custGeom>
                <a:avLst/>
                <a:gdLst>
                  <a:gd name="connsiteX0" fmla="*/ 0 w 4266339"/>
                  <a:gd name="connsiteY0" fmla="*/ 0 h 389437"/>
                  <a:gd name="connsiteX1" fmla="*/ 4266339 w 4266339"/>
                  <a:gd name="connsiteY1" fmla="*/ 0 h 389437"/>
                  <a:gd name="connsiteX2" fmla="*/ 4200943 w 4266339"/>
                  <a:gd name="connsiteY2" fmla="*/ 71953 h 389437"/>
                  <a:gd name="connsiteX3" fmla="*/ 3993279 w 4266339"/>
                  <a:gd name="connsiteY3" fmla="*/ 260691 h 389437"/>
                  <a:gd name="connsiteX4" fmla="*/ 3821109 w 4266339"/>
                  <a:gd name="connsiteY4" fmla="*/ 389437 h 389437"/>
                  <a:gd name="connsiteX5" fmla="*/ 445230 w 4266339"/>
                  <a:gd name="connsiteY5" fmla="*/ 389437 h 389437"/>
                  <a:gd name="connsiteX6" fmla="*/ 273059 w 4266339"/>
                  <a:gd name="connsiteY6" fmla="*/ 260691 h 389437"/>
                  <a:gd name="connsiteX7" fmla="*/ 65395 w 4266339"/>
                  <a:gd name="connsiteY7" fmla="*/ 71953 h 389437"/>
                  <a:gd name="connsiteX8" fmla="*/ 0 w 4266339"/>
                  <a:gd name="connsiteY8" fmla="*/ 0 h 3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6339" h="389437">
                    <a:moveTo>
                      <a:pt x="0" y="0"/>
                    </a:moveTo>
                    <a:lnTo>
                      <a:pt x="4266339" y="0"/>
                    </a:lnTo>
                    <a:lnTo>
                      <a:pt x="4200943" y="71953"/>
                    </a:lnTo>
                    <a:cubicBezTo>
                      <a:pt x="4134795" y="138102"/>
                      <a:pt x="4065491" y="201096"/>
                      <a:pt x="3993279" y="260691"/>
                    </a:cubicBezTo>
                    <a:lnTo>
                      <a:pt x="3821109" y="389437"/>
                    </a:lnTo>
                    <a:lnTo>
                      <a:pt x="445230" y="389437"/>
                    </a:lnTo>
                    <a:lnTo>
                      <a:pt x="273059" y="260691"/>
                    </a:lnTo>
                    <a:cubicBezTo>
                      <a:pt x="200847" y="201096"/>
                      <a:pt x="131544" y="138102"/>
                      <a:pt x="65395" y="71953"/>
                    </a:cubicBez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6284" rIns="89642" bIns="146284" numCol="1" spcCol="0" rtlCol="0" fromWordArt="0" anchor="ctr" anchorCtr="0" forceAA="0" compatLnSpc="1">
                <a:prstTxWarp prst="textNoShape">
                  <a:avLst/>
                </a:prstTxWarp>
                <a:spAutoFit/>
              </a:bodyPr>
              <a:lstStyle/>
              <a:p>
                <a:pPr algn="ctr" defTabSz="932116">
                  <a:defRPr sz="1800" b="0" i="0" u="none" strike="noStrike" kern="0" cap="none" spc="0" baseline="0">
                    <a:solidFill>
                      <a:srgbClr val="000000"/>
                    </a:solidFill>
                    <a:uFillTx/>
                  </a:defRPr>
                </a:pPr>
                <a:r>
                  <a:rPr lang="en-US" sz="1200" kern="0">
                    <a:ln w="3175">
                      <a:noFill/>
                    </a:ln>
                    <a:gradFill>
                      <a:gsLst>
                        <a:gs pos="0">
                          <a:srgbClr val="000000"/>
                        </a:gs>
                        <a:gs pos="100000">
                          <a:srgbClr val="000000"/>
                        </a:gs>
                      </a:gsLst>
                      <a:lin ang="0" scaled="1"/>
                    </a:gradFill>
                    <a:latin typeface="Segoe UI Semibold"/>
                    <a:cs typeface="Segoe UI Semibold" panose="020B0702040204020203" pitchFamily="34" charset="0"/>
                  </a:rPr>
                  <a:t>Non-</a:t>
                </a:r>
              </a:p>
              <a:p>
                <a:pPr algn="ctr" defTabSz="932116">
                  <a:defRPr sz="1800" b="0" i="0" u="none" strike="noStrike" kern="0" cap="none" spc="0" baseline="0">
                    <a:solidFill>
                      <a:srgbClr val="000000"/>
                    </a:solidFill>
                    <a:uFillTx/>
                  </a:defRPr>
                </a:pPr>
                <a:r>
                  <a:rPr lang="en-US" sz="1200" kern="0">
                    <a:ln w="3175">
                      <a:noFill/>
                    </a:ln>
                    <a:gradFill>
                      <a:gsLst>
                        <a:gs pos="0">
                          <a:srgbClr val="000000"/>
                        </a:gs>
                        <a:gs pos="100000">
                          <a:srgbClr val="000000"/>
                        </a:gs>
                      </a:gsLst>
                      <a:lin ang="0" scaled="1"/>
                    </a:gradFill>
                    <a:latin typeface="Segoe UI Semibold"/>
                    <a:cs typeface="Segoe UI Semibold" panose="020B0702040204020203" pitchFamily="34" charset="0"/>
                  </a:rPr>
                  <a:t>Microsoft data</a:t>
                </a:r>
              </a:p>
            </p:txBody>
          </p:sp>
        </p:grpSp>
      </p:grpSp>
    </p:spTree>
    <p:extLst>
      <p:ext uri="{BB962C8B-B14F-4D97-AF65-F5344CB8AC3E}">
        <p14:creationId xmlns:p14="http://schemas.microsoft.com/office/powerpoint/2010/main" val="97626075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0F2827D9-1513-4A85-A23A-352E7DF8D747}"/>
              </a:ext>
            </a:extLst>
          </p:cNvPr>
          <p:cNvCxnSpPr>
            <a:cxnSpLocks/>
          </p:cNvCxnSpPr>
          <p:nvPr/>
        </p:nvCxnSpPr>
        <p:spPr>
          <a:xfrm flipH="1">
            <a:off x="2642617" y="5692174"/>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7126C4-6E40-4A72-841A-40361C03EA59}"/>
              </a:ext>
            </a:extLst>
          </p:cNvPr>
          <p:cNvSpPr>
            <a:spLocks noGrp="1"/>
          </p:cNvSpPr>
          <p:nvPr>
            <p:ph type="title"/>
          </p:nvPr>
        </p:nvSpPr>
        <p:spPr>
          <a:xfrm>
            <a:off x="427980" y="218680"/>
            <a:ext cx="11336039" cy="758022"/>
          </a:xfrm>
        </p:spPr>
        <p:txBody>
          <a:bodyPr/>
          <a:lstStyle/>
          <a:p>
            <a:pPr>
              <a:defRPr/>
            </a:pPr>
            <a:r>
              <a:rPr lang="en-US" err="1">
                <a:cs typeface="Segoe UI"/>
              </a:rPr>
              <a:t>Classificeer</a:t>
            </a:r>
            <a:r>
              <a:rPr lang="en-US">
                <a:cs typeface="Segoe UI"/>
              </a:rPr>
              <a:t> </a:t>
            </a:r>
            <a:r>
              <a:rPr lang="en-US" err="1">
                <a:cs typeface="Segoe UI"/>
              </a:rPr>
              <a:t>en</a:t>
            </a:r>
            <a:r>
              <a:rPr lang="en-US">
                <a:cs typeface="Segoe UI"/>
              </a:rPr>
              <a:t> </a:t>
            </a:r>
            <a:r>
              <a:rPr lang="en-US" err="1">
                <a:cs typeface="Segoe UI"/>
              </a:rPr>
              <a:t>beheer</a:t>
            </a:r>
            <a:r>
              <a:rPr lang="en-US">
                <a:cs typeface="Segoe UI"/>
              </a:rPr>
              <a:t> data in-place </a:t>
            </a:r>
            <a:endParaRPr lang="en-US">
              <a:solidFill>
                <a:srgbClr val="0070C0"/>
              </a:solidFill>
            </a:endParaRPr>
          </a:p>
        </p:txBody>
      </p:sp>
      <p:sp>
        <p:nvSpPr>
          <p:cNvPr id="74" name="Rectangle 73">
            <a:extLst>
              <a:ext uri="{FF2B5EF4-FFF2-40B4-BE49-F238E27FC236}">
                <a16:creationId xmlns:a16="http://schemas.microsoft.com/office/drawing/2014/main" id="{82DE2330-1F77-4B0F-A117-85DA48FB7AC5}"/>
              </a:ext>
            </a:extLst>
          </p:cNvPr>
          <p:cNvSpPr/>
          <p:nvPr/>
        </p:nvSpPr>
        <p:spPr bwMode="auto">
          <a:xfrm>
            <a:off x="4036434" y="6195853"/>
            <a:ext cx="1729746" cy="34156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1750" err="1">
                <a:solidFill>
                  <a:srgbClr val="FFFFFF"/>
                </a:solidFill>
                <a:latin typeface="Segoe UI Semibold"/>
                <a:ea typeface="Segoe UI" pitchFamily="34" charset="0"/>
                <a:cs typeface="Segoe UI"/>
              </a:rPr>
              <a:t>Handmatig</a:t>
            </a:r>
            <a:endParaRPr kumimoji="0" lang="en-US" sz="1765"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84" name="Rectangle 83">
            <a:extLst>
              <a:ext uri="{FF2B5EF4-FFF2-40B4-BE49-F238E27FC236}">
                <a16:creationId xmlns:a16="http://schemas.microsoft.com/office/drawing/2014/main" id="{1055B988-7005-4256-82CA-CFC0BB879749}"/>
              </a:ext>
            </a:extLst>
          </p:cNvPr>
          <p:cNvSpPr/>
          <p:nvPr/>
        </p:nvSpPr>
        <p:spPr bwMode="auto">
          <a:xfrm>
            <a:off x="3495215" y="1530924"/>
            <a:ext cx="2926052" cy="454817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85" name="Rectangle 84">
            <a:extLst>
              <a:ext uri="{FF2B5EF4-FFF2-40B4-BE49-F238E27FC236}">
                <a16:creationId xmlns:a16="http://schemas.microsoft.com/office/drawing/2014/main" id="{6B50E4DB-85C5-4BBC-AC60-975FBCC0A62B}"/>
              </a:ext>
            </a:extLst>
          </p:cNvPr>
          <p:cNvSpPr/>
          <p:nvPr/>
        </p:nvSpPr>
        <p:spPr bwMode="auto">
          <a:xfrm>
            <a:off x="3493243" y="1583865"/>
            <a:ext cx="2896002" cy="6143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err="1">
                <a:solidFill>
                  <a:srgbClr val="0078D4"/>
                </a:solidFill>
                <a:latin typeface="Segoe UI Semibold"/>
                <a:ea typeface="Segoe UI" pitchFamily="34" charset="0"/>
                <a:cs typeface="Segoe UI"/>
              </a:rPr>
              <a:t>Locatie</a:t>
            </a:r>
            <a:endPar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a:p>
            <a:pPr algn="ctr" defTabSz="932472" fontAlgn="base">
              <a:spcBef>
                <a:spcPct val="0"/>
              </a:spcBef>
              <a:spcAft>
                <a:spcPct val="0"/>
              </a:spcAft>
              <a:defRPr/>
            </a:pPr>
            <a:r>
              <a:rPr lang="en-US" sz="1200">
                <a:solidFill>
                  <a:srgbClr val="282828"/>
                </a:solidFill>
                <a:latin typeface="Segoe UI"/>
                <a:ea typeface="Segoe UI" pitchFamily="34" charset="0"/>
                <a:cs typeface="Segoe UI"/>
              </a:rPr>
              <a:t>SharePoint Online</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OneDrive, Exchange, Teams,</a:t>
            </a:r>
            <a:r>
              <a:rPr lang="en-US" sz="1200">
                <a:solidFill>
                  <a:srgbClr val="282828"/>
                </a:solidFill>
                <a:latin typeface="Segoe UI"/>
                <a:ea typeface="Segoe UI" pitchFamily="34" charset="0"/>
                <a:cs typeface="Segoe UI"/>
              </a:rPr>
              <a:t> </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Yammer, Groups</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sp>
        <p:nvSpPr>
          <p:cNvPr id="86" name="Rectangle 85">
            <a:extLst>
              <a:ext uri="{FF2B5EF4-FFF2-40B4-BE49-F238E27FC236}">
                <a16:creationId xmlns:a16="http://schemas.microsoft.com/office/drawing/2014/main" id="{3C92346D-F24B-48B9-8A9B-0625AA569C31}"/>
              </a:ext>
            </a:extLst>
          </p:cNvPr>
          <p:cNvSpPr/>
          <p:nvPr/>
        </p:nvSpPr>
        <p:spPr bwMode="auto">
          <a:xfrm>
            <a:off x="3498141" y="2235859"/>
            <a:ext cx="2862072" cy="6146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Metadata </a:t>
            </a:r>
            <a:r>
              <a:rPr lang="en-US" sz="1400" err="1">
                <a:solidFill>
                  <a:srgbClr val="0078D4"/>
                </a:solidFill>
                <a:latin typeface="Segoe UI Semibold"/>
                <a:ea typeface="Segoe UI" pitchFamily="34" charset="0"/>
                <a:cs typeface="Segoe UI"/>
              </a:rPr>
              <a:t>en</a:t>
            </a:r>
            <a:r>
              <a:rPr lang="en-US" sz="1400">
                <a:solidFill>
                  <a:srgbClr val="0078D4"/>
                </a:solidFill>
                <a:latin typeface="Segoe UI Semibold"/>
                <a:ea typeface="Segoe UI" pitchFamily="34" charset="0"/>
                <a:cs typeface="Segoe UI"/>
              </a:rPr>
              <a:t> property</a:t>
            </a:r>
            <a:endPar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a:t>
            </a:r>
            <a:r>
              <a:rPr lang="en-US" sz="1200">
                <a:solidFill>
                  <a:srgbClr val="282828"/>
                </a:solidFill>
                <a:latin typeface="Segoe UI"/>
                <a:ea typeface="Segoe UI" pitchFamily="34" charset="0"/>
                <a:cs typeface="Segoe UI"/>
              </a:rPr>
              <a:t>File type</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pitchFamily="34" charset="0"/>
            </a:endParaRPr>
          </a:p>
        </p:txBody>
      </p:sp>
      <p:sp>
        <p:nvSpPr>
          <p:cNvPr id="88" name="Rectangle 87">
            <a:extLst>
              <a:ext uri="{FF2B5EF4-FFF2-40B4-BE49-F238E27FC236}">
                <a16:creationId xmlns:a16="http://schemas.microsoft.com/office/drawing/2014/main" id="{8E107F24-2703-4332-80FC-8D785FB35EB8}"/>
              </a:ext>
            </a:extLst>
          </p:cNvPr>
          <p:cNvSpPr/>
          <p:nvPr/>
        </p:nvSpPr>
        <p:spPr bwMode="auto">
          <a:xfrm>
            <a:off x="3507889" y="4343429"/>
            <a:ext cx="2862072" cy="8223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Trainable classifiers</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002050"/>
                </a:solidFill>
                <a:latin typeface="Segoe UI Semibold"/>
                <a:ea typeface="Segoe UI" pitchFamily="34" charset="0"/>
                <a:cs typeface="Segoe UI"/>
              </a:rPr>
              <a:t>10</a:t>
            </a:r>
            <a:r>
              <a:rPr kumimoji="0" lang="en-US" sz="1400" b="0" i="0" u="none" strike="noStrike" kern="1200" cap="none" spc="0" normalizeH="0" baseline="0" noProof="0">
                <a:ln>
                  <a:noFill/>
                </a:ln>
                <a:solidFill>
                  <a:srgbClr val="002050"/>
                </a:solidFill>
                <a:effectLst/>
                <a:uLnTx/>
                <a:uFillTx/>
                <a:latin typeface="Segoe UI Semibold"/>
                <a:ea typeface="Segoe UI" pitchFamily="34" charset="0"/>
                <a:cs typeface="Segoe UI"/>
              </a:rPr>
              <a:t> OOTB + </a:t>
            </a:r>
            <a:r>
              <a:rPr lang="en-US" sz="1400" err="1">
                <a:solidFill>
                  <a:srgbClr val="002050"/>
                </a:solidFill>
                <a:latin typeface="Segoe UI Semibold"/>
                <a:ea typeface="Segoe UI" pitchFamily="34" charset="0"/>
                <a:cs typeface="Segoe UI"/>
              </a:rPr>
              <a:t>maatwerk</a:t>
            </a:r>
            <a:endParaRPr lang="en-US" sz="1400" b="0" i="0" u="none" strike="noStrike" kern="1200" cap="none" spc="0" normalizeH="0" baseline="0" noProof="0" err="1">
              <a:ln>
                <a:noFill/>
              </a:ln>
              <a:solidFill>
                <a:srgbClr val="002050"/>
              </a:solidFill>
              <a:effectLst/>
              <a:uLnTx/>
              <a:uFillTx/>
              <a:latin typeface="Segoe UI Semibold"/>
              <a:ea typeface="Segoe UI" pitchFamily="34" charset="0"/>
              <a:cs typeface="Segoe UI" pitchFamily="34" charset="0"/>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a:t>
            </a:r>
            <a:r>
              <a:rPr lang="en-US" sz="1200">
                <a:solidFill>
                  <a:srgbClr val="282828"/>
                </a:solidFill>
                <a:latin typeface="Segoe UI"/>
                <a:ea typeface="Segoe UI" pitchFamily="34" charset="0"/>
                <a:cs typeface="Segoe UI"/>
              </a:rPr>
              <a:t>C.V.,</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a:t>
            </a:r>
            <a:r>
              <a:rPr lang="en-US" sz="1200" err="1">
                <a:solidFill>
                  <a:srgbClr val="282828"/>
                </a:solidFill>
                <a:latin typeface="Segoe UI"/>
                <a:ea typeface="Segoe UI" pitchFamily="34" charset="0"/>
                <a:cs typeface="Segoe UI"/>
              </a:rPr>
              <a:t>contracten</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sp>
        <p:nvSpPr>
          <p:cNvPr id="89" name="Rectangle 88">
            <a:extLst>
              <a:ext uri="{FF2B5EF4-FFF2-40B4-BE49-F238E27FC236}">
                <a16:creationId xmlns:a16="http://schemas.microsoft.com/office/drawing/2014/main" id="{C294235E-D3A5-48DF-A784-38C577D8EB17}"/>
              </a:ext>
            </a:extLst>
          </p:cNvPr>
          <p:cNvSpPr/>
          <p:nvPr/>
        </p:nvSpPr>
        <p:spPr bwMode="auto">
          <a:xfrm>
            <a:off x="3493308" y="3437452"/>
            <a:ext cx="2862072" cy="868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Sensitive information types</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002050"/>
                </a:solidFill>
                <a:latin typeface="Segoe UI Semibold"/>
                <a:ea typeface="Segoe UI" pitchFamily="34" charset="0"/>
                <a:cs typeface="Segoe UI"/>
              </a:rPr>
              <a:t>26</a:t>
            </a:r>
            <a:r>
              <a:rPr kumimoji="0" lang="en-US" sz="1400" b="0" i="0" u="none" strike="noStrike" kern="1200" cap="none" spc="0" normalizeH="0" baseline="0" noProof="0">
                <a:ln>
                  <a:noFill/>
                </a:ln>
                <a:solidFill>
                  <a:srgbClr val="002050"/>
                </a:solidFill>
                <a:effectLst/>
                <a:uLnTx/>
                <a:uFillTx/>
                <a:latin typeface="Segoe UI Semibold"/>
                <a:ea typeface="Segoe UI" pitchFamily="34" charset="0"/>
                <a:cs typeface="Segoe UI"/>
              </a:rPr>
              <a:t>0+ OOTB + </a:t>
            </a:r>
            <a:r>
              <a:rPr lang="en-US" sz="1400" err="1">
                <a:solidFill>
                  <a:srgbClr val="002050"/>
                </a:solidFill>
                <a:latin typeface="Segoe UI Semibold"/>
                <a:ea typeface="Segoe UI" pitchFamily="34" charset="0"/>
                <a:cs typeface="Segoe UI"/>
              </a:rPr>
              <a:t>maatwerk</a:t>
            </a:r>
            <a:endParaRPr lang="en-US" sz="1400" b="0" i="0" u="none" strike="noStrike" kern="1200" cap="none" spc="0" normalizeH="0" baseline="0" noProof="0" err="1">
              <a:ln>
                <a:noFill/>
              </a:ln>
              <a:solidFill>
                <a:srgbClr val="002050"/>
              </a:solidFill>
              <a:effectLst/>
              <a:uLnTx/>
              <a:uFillTx/>
              <a:latin typeface="Segoe UI Semibold"/>
              <a:ea typeface="Segoe UI" pitchFamily="34" charset="0"/>
              <a:cs typeface="Segoe UI" pitchFamily="34" charset="0"/>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a:t>
            </a:r>
            <a:r>
              <a:rPr lang="en-US" sz="1200" err="1">
                <a:solidFill>
                  <a:srgbClr val="282828"/>
                </a:solidFill>
                <a:latin typeface="Segoe UI"/>
                <a:ea typeface="Segoe UI" pitchFamily="34" charset="0"/>
                <a:cs typeface="Segoe UI"/>
              </a:rPr>
              <a:t>financieel</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a:t>
            </a:r>
            <a:r>
              <a:rPr lang="en-US" sz="1200" err="1">
                <a:solidFill>
                  <a:srgbClr val="282828"/>
                </a:solidFill>
                <a:latin typeface="Segoe UI"/>
                <a:ea typeface="Segoe UI" pitchFamily="34" charset="0"/>
                <a:cs typeface="Segoe UI"/>
              </a:rPr>
              <a:t>medisch</a:t>
            </a:r>
            <a:r>
              <a:rPr lang="en-US" sz="1200">
                <a:solidFill>
                  <a:srgbClr val="282828"/>
                </a:solidFill>
                <a:latin typeface="Segoe UI"/>
                <a:ea typeface="Segoe UI" pitchFamily="34" charset="0"/>
                <a:cs typeface="Segoe UI"/>
              </a:rPr>
              <a:t>, privacy</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sp>
        <p:nvSpPr>
          <p:cNvPr id="92" name="Rectangle 91">
            <a:extLst>
              <a:ext uri="{FF2B5EF4-FFF2-40B4-BE49-F238E27FC236}">
                <a16:creationId xmlns:a16="http://schemas.microsoft.com/office/drawing/2014/main" id="{A26E7CCE-E471-43D3-8798-7CDFAD8110ED}"/>
              </a:ext>
            </a:extLst>
          </p:cNvPr>
          <p:cNvSpPr/>
          <p:nvPr/>
        </p:nvSpPr>
        <p:spPr bwMode="auto">
          <a:xfrm>
            <a:off x="3498856" y="2856296"/>
            <a:ext cx="2862072" cy="6146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Keywords </a:t>
            </a:r>
            <a:r>
              <a:rPr lang="en-US" sz="1400" err="1">
                <a:solidFill>
                  <a:srgbClr val="0078D4"/>
                </a:solidFill>
                <a:latin typeface="Segoe UI Semibold"/>
                <a:ea typeface="Segoe UI" pitchFamily="34" charset="0"/>
                <a:cs typeface="Segoe UI"/>
              </a:rPr>
              <a:t>en</a:t>
            </a:r>
            <a:r>
              <a:rPr lang="en-US" sz="1400">
                <a:solidFill>
                  <a:srgbClr val="0078D4"/>
                </a:solidFill>
                <a:latin typeface="Segoe UI Semibold"/>
                <a:ea typeface="Segoe UI" pitchFamily="34" charset="0"/>
                <a:cs typeface="Segoe UI"/>
              </a:rPr>
              <a:t> queries</a:t>
            </a:r>
            <a:endPar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“Project Foo”, </a:t>
            </a:r>
            <a:r>
              <a:rPr lang="en-US" sz="1200">
                <a:solidFill>
                  <a:srgbClr val="282828"/>
                </a:solidFill>
                <a:latin typeface="Segoe UI"/>
                <a:ea typeface="Segoe UI" pitchFamily="34" charset="0"/>
                <a:cs typeface="Segoe UI"/>
              </a:rPr>
              <a:t>“</a:t>
            </a:r>
            <a:r>
              <a:rPr lang="en-US" sz="1200" err="1">
                <a:solidFill>
                  <a:srgbClr val="282828"/>
                </a:solidFill>
                <a:latin typeface="Segoe UI"/>
                <a:ea typeface="Segoe UI" pitchFamily="34" charset="0"/>
                <a:cs typeface="Segoe UI"/>
              </a:rPr>
              <a:t>bouwvergunning</a:t>
            </a:r>
            <a:r>
              <a:rPr lang="en-US" sz="1200">
                <a:solidFill>
                  <a:srgbClr val="282828"/>
                </a:solidFill>
                <a:latin typeface="Segoe UI"/>
                <a:ea typeface="Segoe UI" pitchFamily="34" charset="0"/>
                <a:cs typeface="Segoe UI"/>
              </a:rPr>
              <a:t>”</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cxnSp>
        <p:nvCxnSpPr>
          <p:cNvPr id="116" name="Straight Connector 115">
            <a:extLst>
              <a:ext uri="{FF2B5EF4-FFF2-40B4-BE49-F238E27FC236}">
                <a16:creationId xmlns:a16="http://schemas.microsoft.com/office/drawing/2014/main" id="{FEBA9895-CC9F-4641-BF9F-C2847A59F1B5}"/>
              </a:ext>
            </a:extLst>
          </p:cNvPr>
          <p:cNvCxnSpPr/>
          <p:nvPr/>
        </p:nvCxnSpPr>
        <p:spPr>
          <a:xfrm>
            <a:off x="3495187" y="2255242"/>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D40730A-A83C-495C-96E2-ADB484DFD336}"/>
              </a:ext>
            </a:extLst>
          </p:cNvPr>
          <p:cNvCxnSpPr/>
          <p:nvPr/>
        </p:nvCxnSpPr>
        <p:spPr>
          <a:xfrm>
            <a:off x="3495187" y="2829403"/>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95AFF4A-7C5E-45E4-BE9A-894D8B5E800F}"/>
              </a:ext>
            </a:extLst>
          </p:cNvPr>
          <p:cNvCxnSpPr/>
          <p:nvPr/>
        </p:nvCxnSpPr>
        <p:spPr>
          <a:xfrm>
            <a:off x="3493243" y="3501608"/>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A3086CA-C7B3-4996-97A1-6F60A3590AAD}"/>
              </a:ext>
            </a:extLst>
          </p:cNvPr>
          <p:cNvCxnSpPr>
            <a:cxnSpLocks/>
          </p:cNvCxnSpPr>
          <p:nvPr/>
        </p:nvCxnSpPr>
        <p:spPr>
          <a:xfrm>
            <a:off x="3500731" y="4305024"/>
            <a:ext cx="2888514" cy="102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31">
            <a:extLst>
              <a:ext uri="{FF2B5EF4-FFF2-40B4-BE49-F238E27FC236}">
                <a16:creationId xmlns:a16="http://schemas.microsoft.com/office/drawing/2014/main" id="{D087F7A6-ED4F-47F7-B00C-45FD2D2EFCEF}"/>
              </a:ext>
            </a:extLst>
          </p:cNvPr>
          <p:cNvCxnSpPr>
            <a:cxnSpLocks/>
            <a:stCxn id="124" idx="6"/>
            <a:endCxn id="85" idx="1"/>
          </p:cNvCxnSpPr>
          <p:nvPr/>
        </p:nvCxnSpPr>
        <p:spPr>
          <a:xfrm flipV="1">
            <a:off x="1787980" y="1891062"/>
            <a:ext cx="1705263" cy="2028891"/>
          </a:xfrm>
          <a:prstGeom prst="bentConnector3">
            <a:avLst>
              <a:gd name="adj1" fmla="val 50000"/>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4A3F32C-FAD4-4EDF-B13D-B0C9EB25889C}"/>
              </a:ext>
            </a:extLst>
          </p:cNvPr>
          <p:cNvCxnSpPr>
            <a:cxnSpLocks/>
          </p:cNvCxnSpPr>
          <p:nvPr/>
        </p:nvCxnSpPr>
        <p:spPr>
          <a:xfrm>
            <a:off x="1154213" y="4582565"/>
            <a:ext cx="0" cy="174769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1ABD378A-489B-4A2A-A386-E0AF4BF36A8E}"/>
              </a:ext>
            </a:extLst>
          </p:cNvPr>
          <p:cNvGrpSpPr/>
          <p:nvPr/>
        </p:nvGrpSpPr>
        <p:grpSpPr>
          <a:xfrm>
            <a:off x="462756" y="3257341"/>
            <a:ext cx="1325224" cy="1325224"/>
            <a:chOff x="640556" y="3422441"/>
            <a:chExt cx="1325224" cy="1325224"/>
          </a:xfrm>
        </p:grpSpPr>
        <p:sp>
          <p:nvSpPr>
            <p:cNvPr id="124" name="Oval 123">
              <a:extLst>
                <a:ext uri="{FF2B5EF4-FFF2-40B4-BE49-F238E27FC236}">
                  <a16:creationId xmlns:a16="http://schemas.microsoft.com/office/drawing/2014/main" id="{D8A486BF-6D1E-45E8-9015-0B38B49A4A82}"/>
                </a:ext>
              </a:extLst>
            </p:cNvPr>
            <p:cNvSpPr/>
            <p:nvPr/>
          </p:nvSpPr>
          <p:spPr bwMode="auto">
            <a:xfrm>
              <a:off x="640556" y="3422441"/>
              <a:ext cx="1325224" cy="1325224"/>
            </a:xfrm>
            <a:prstGeom prst="ellipse">
              <a:avLst/>
            </a:prstGeom>
            <a:solidFill>
              <a:schemeClr val="bg1"/>
            </a:solidFill>
            <a:ln>
              <a:noFill/>
            </a:ln>
            <a:effectLst>
              <a:outerShdw blurRad="762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78D4"/>
                </a:solidFill>
                <a:effectLst/>
                <a:uLnTx/>
                <a:uFillTx/>
                <a:latin typeface="Segoe UI Semibold"/>
                <a:ea typeface="+mn-ea"/>
                <a:cs typeface="Segoe UI" pitchFamily="34" charset="0"/>
              </a:endParaRPr>
            </a:p>
          </p:txBody>
        </p:sp>
        <p:pic>
          <p:nvPicPr>
            <p:cNvPr id="125" name="Picture 124">
              <a:extLst>
                <a:ext uri="{FF2B5EF4-FFF2-40B4-BE49-F238E27FC236}">
                  <a16:creationId xmlns:a16="http://schemas.microsoft.com/office/drawing/2014/main" id="{4A68F81D-BF0E-4EFE-B409-908D79A48CEC}"/>
                </a:ext>
              </a:extLst>
            </p:cNvPr>
            <p:cNvPicPr>
              <a:picLocks noChangeAspect="1"/>
            </p:cNvPicPr>
            <p:nvPr/>
          </p:nvPicPr>
          <p:blipFill>
            <a:blip r:embed="rId3"/>
            <a:stretch>
              <a:fillRect/>
            </a:stretch>
          </p:blipFill>
          <p:spPr>
            <a:xfrm>
              <a:off x="871625" y="3653510"/>
              <a:ext cx="863086" cy="863086"/>
            </a:xfrm>
            <a:prstGeom prst="rect">
              <a:avLst/>
            </a:prstGeom>
          </p:spPr>
        </p:pic>
      </p:grpSp>
      <p:sp>
        <p:nvSpPr>
          <p:cNvPr id="128" name="Rectangle 127">
            <a:extLst>
              <a:ext uri="{FF2B5EF4-FFF2-40B4-BE49-F238E27FC236}">
                <a16:creationId xmlns:a16="http://schemas.microsoft.com/office/drawing/2014/main" id="{E99ADB53-9E57-4C7B-957D-C9337E382379}"/>
              </a:ext>
            </a:extLst>
          </p:cNvPr>
          <p:cNvSpPr/>
          <p:nvPr/>
        </p:nvSpPr>
        <p:spPr bwMode="auto">
          <a:xfrm>
            <a:off x="6818880" y="3885296"/>
            <a:ext cx="1246787" cy="508989"/>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err="1">
                <a:solidFill>
                  <a:srgbClr val="0078D4"/>
                </a:solidFill>
                <a:latin typeface="Segoe UI Semibold"/>
                <a:ea typeface="Segoe UI" pitchFamily="34" charset="0"/>
                <a:cs typeface="Segoe UI"/>
              </a:rPr>
              <a:t>Classificeer</a:t>
            </a:r>
            <a:endParaRPr kumimoji="0" lang="en-US" sz="1600"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cxnSp>
        <p:nvCxnSpPr>
          <p:cNvPr id="132" name="Straight Connector 131">
            <a:extLst>
              <a:ext uri="{FF2B5EF4-FFF2-40B4-BE49-F238E27FC236}">
                <a16:creationId xmlns:a16="http://schemas.microsoft.com/office/drawing/2014/main" id="{2483574A-65BE-4C96-B4BE-8680B7C014A4}"/>
              </a:ext>
            </a:extLst>
          </p:cNvPr>
          <p:cNvCxnSpPr>
            <a:cxnSpLocks/>
            <a:stCxn id="80" idx="1"/>
          </p:cNvCxnSpPr>
          <p:nvPr/>
        </p:nvCxnSpPr>
        <p:spPr>
          <a:xfrm flipH="1">
            <a:off x="8643794" y="3669386"/>
            <a:ext cx="242248"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EAF0B16-4E05-4A72-9033-3D1C9EF2AE4C}"/>
              </a:ext>
            </a:extLst>
          </p:cNvPr>
          <p:cNvCxnSpPr>
            <a:cxnSpLocks/>
            <a:endCxn id="128" idx="3"/>
          </p:cNvCxnSpPr>
          <p:nvPr/>
        </p:nvCxnSpPr>
        <p:spPr>
          <a:xfrm flipH="1">
            <a:off x="8065667" y="4139790"/>
            <a:ext cx="583983" cy="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9CB77ACE-2788-4BB1-B16F-1447A6391819}"/>
              </a:ext>
            </a:extLst>
          </p:cNvPr>
          <p:cNvGrpSpPr/>
          <p:nvPr/>
        </p:nvGrpSpPr>
        <p:grpSpPr>
          <a:xfrm>
            <a:off x="7258510" y="3417638"/>
            <a:ext cx="549596" cy="549596"/>
            <a:chOff x="7544273" y="3362902"/>
            <a:chExt cx="549596" cy="549596"/>
          </a:xfrm>
        </p:grpSpPr>
        <p:sp>
          <p:nvSpPr>
            <p:cNvPr id="135" name="Oval 134">
              <a:extLst>
                <a:ext uri="{FF2B5EF4-FFF2-40B4-BE49-F238E27FC236}">
                  <a16:creationId xmlns:a16="http://schemas.microsoft.com/office/drawing/2014/main" id="{A116A07B-8F1C-4EA1-8F3C-59012F5BBB69}"/>
                </a:ext>
              </a:extLst>
            </p:cNvPr>
            <p:cNvSpPr/>
            <p:nvPr/>
          </p:nvSpPr>
          <p:spPr bwMode="auto">
            <a:xfrm>
              <a:off x="7544273" y="3362902"/>
              <a:ext cx="549596" cy="549596"/>
            </a:xfrm>
            <a:prstGeom prst="ellipse">
              <a:avLst/>
            </a:prstGeom>
            <a:solidFill>
              <a:schemeClr val="bg1"/>
            </a:solidFill>
            <a:ln>
              <a:noFill/>
            </a:ln>
            <a:effectLst>
              <a:outerShdw blurRad="762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78D4"/>
                </a:solidFill>
                <a:effectLst/>
                <a:uLnTx/>
                <a:uFillTx/>
                <a:latin typeface="Segoe UI Semibold"/>
                <a:ea typeface="+mn-ea"/>
                <a:cs typeface="Segoe UI" pitchFamily="34" charset="0"/>
              </a:endParaRPr>
            </a:p>
          </p:txBody>
        </p:sp>
        <p:pic>
          <p:nvPicPr>
            <p:cNvPr id="136" name="Picture 135">
              <a:extLst>
                <a:ext uri="{FF2B5EF4-FFF2-40B4-BE49-F238E27FC236}">
                  <a16:creationId xmlns:a16="http://schemas.microsoft.com/office/drawing/2014/main" id="{BB600102-E66A-4C82-88E3-1EB594CC1FF6}"/>
                </a:ext>
              </a:extLst>
            </p:cNvPr>
            <p:cNvPicPr>
              <a:picLocks noChangeAspect="1"/>
            </p:cNvPicPr>
            <p:nvPr/>
          </p:nvPicPr>
          <p:blipFill>
            <a:blip r:embed="rId4"/>
            <a:stretch>
              <a:fillRect/>
            </a:stretch>
          </p:blipFill>
          <p:spPr>
            <a:xfrm>
              <a:off x="7641811" y="3460440"/>
              <a:ext cx="354520" cy="354520"/>
            </a:xfrm>
            <a:prstGeom prst="rect">
              <a:avLst/>
            </a:prstGeom>
          </p:spPr>
        </p:pic>
      </p:grpSp>
      <p:cxnSp>
        <p:nvCxnSpPr>
          <p:cNvPr id="137" name="Straight Connector 31">
            <a:extLst>
              <a:ext uri="{FF2B5EF4-FFF2-40B4-BE49-F238E27FC236}">
                <a16:creationId xmlns:a16="http://schemas.microsoft.com/office/drawing/2014/main" id="{E8D62717-3125-452A-9707-D9BC6B0ED01E}"/>
              </a:ext>
            </a:extLst>
          </p:cNvPr>
          <p:cNvCxnSpPr>
            <a:cxnSpLocks/>
            <a:stCxn id="128" idx="1"/>
            <a:endCxn id="85" idx="3"/>
          </p:cNvCxnSpPr>
          <p:nvPr/>
        </p:nvCxnSpPr>
        <p:spPr>
          <a:xfrm rot="10800000">
            <a:off x="6389246" y="1891063"/>
            <a:ext cx="429635" cy="2248729"/>
          </a:xfrm>
          <a:prstGeom prst="bentConnector3">
            <a:avLst>
              <a:gd name="adj1" fmla="val 50000"/>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9" name="Arrow: Chevron 138">
            <a:extLst>
              <a:ext uri="{FF2B5EF4-FFF2-40B4-BE49-F238E27FC236}">
                <a16:creationId xmlns:a16="http://schemas.microsoft.com/office/drawing/2014/main" id="{5B83F253-8920-4EB5-9C2F-A24C2F092533}"/>
              </a:ext>
            </a:extLst>
          </p:cNvPr>
          <p:cNvSpPr/>
          <p:nvPr/>
        </p:nvSpPr>
        <p:spPr bwMode="auto">
          <a:xfrm>
            <a:off x="8189071" y="4058212"/>
            <a:ext cx="169929" cy="169929"/>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sp>
        <p:nvSpPr>
          <p:cNvPr id="154" name="Arrow: Chevron 153">
            <a:extLst>
              <a:ext uri="{FF2B5EF4-FFF2-40B4-BE49-F238E27FC236}">
                <a16:creationId xmlns:a16="http://schemas.microsoft.com/office/drawing/2014/main" id="{9C877413-5BC7-4A8B-B384-BF5B5F8D94EE}"/>
              </a:ext>
            </a:extLst>
          </p:cNvPr>
          <p:cNvSpPr/>
          <p:nvPr/>
        </p:nvSpPr>
        <p:spPr bwMode="auto">
          <a:xfrm>
            <a:off x="1884028" y="3846847"/>
            <a:ext cx="169929" cy="169929"/>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cxnSp>
        <p:nvCxnSpPr>
          <p:cNvPr id="157" name="Straight Connector 156">
            <a:extLst>
              <a:ext uri="{FF2B5EF4-FFF2-40B4-BE49-F238E27FC236}">
                <a16:creationId xmlns:a16="http://schemas.microsoft.com/office/drawing/2014/main" id="{0947B050-1B11-44A2-AAEC-E4ED4EF594C1}"/>
              </a:ext>
            </a:extLst>
          </p:cNvPr>
          <p:cNvCxnSpPr>
            <a:cxnSpLocks/>
            <a:stCxn id="74" idx="1"/>
          </p:cNvCxnSpPr>
          <p:nvPr/>
        </p:nvCxnSpPr>
        <p:spPr>
          <a:xfrm flipH="1" flipV="1">
            <a:off x="1154214" y="6330256"/>
            <a:ext cx="2882220" cy="3637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5D31491-02BD-4084-9A1F-03903322DC4A}"/>
              </a:ext>
            </a:extLst>
          </p:cNvPr>
          <p:cNvCxnSpPr>
            <a:cxnSpLocks/>
            <a:endCxn id="74" idx="3"/>
          </p:cNvCxnSpPr>
          <p:nvPr/>
        </p:nvCxnSpPr>
        <p:spPr>
          <a:xfrm flipH="1" flipV="1">
            <a:off x="5766180" y="6366634"/>
            <a:ext cx="2337578" cy="1451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F21377D4-65B7-402E-B5F3-9505FB27C969}"/>
              </a:ext>
            </a:extLst>
          </p:cNvPr>
          <p:cNvSpPr/>
          <p:nvPr/>
        </p:nvSpPr>
        <p:spPr bwMode="auto">
          <a:xfrm>
            <a:off x="3495187" y="1225988"/>
            <a:ext cx="2926080" cy="3108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1600" err="1">
                <a:solidFill>
                  <a:srgbClr val="FFFFFF"/>
                </a:solidFill>
                <a:latin typeface="Segoe UI Semibold"/>
                <a:ea typeface="Segoe UI" pitchFamily="34" charset="0"/>
                <a:cs typeface="Segoe UI"/>
              </a:rPr>
              <a:t>Geautomatiseerd</a:t>
            </a:r>
            <a:endParaRPr kumimoji="0" lang="en-US" sz="16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62" name="Arrow: Chevron 161">
            <a:extLst>
              <a:ext uri="{FF2B5EF4-FFF2-40B4-BE49-F238E27FC236}">
                <a16:creationId xmlns:a16="http://schemas.microsoft.com/office/drawing/2014/main" id="{7F824E7F-5F38-4E4F-96AC-BFDAEC483B22}"/>
              </a:ext>
            </a:extLst>
          </p:cNvPr>
          <p:cNvSpPr/>
          <p:nvPr/>
        </p:nvSpPr>
        <p:spPr bwMode="auto">
          <a:xfrm>
            <a:off x="2238038" y="6262953"/>
            <a:ext cx="169929" cy="169929"/>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cxnSp>
        <p:nvCxnSpPr>
          <p:cNvPr id="163" name="Straight Connector 162">
            <a:extLst>
              <a:ext uri="{FF2B5EF4-FFF2-40B4-BE49-F238E27FC236}">
                <a16:creationId xmlns:a16="http://schemas.microsoft.com/office/drawing/2014/main" id="{2165FA54-7D99-4DB8-9F0A-C8ABDB8FCFB7}"/>
              </a:ext>
            </a:extLst>
          </p:cNvPr>
          <p:cNvCxnSpPr>
            <a:cxnSpLocks/>
          </p:cNvCxnSpPr>
          <p:nvPr/>
        </p:nvCxnSpPr>
        <p:spPr>
          <a:xfrm>
            <a:off x="8103758" y="4139790"/>
            <a:ext cx="15047" cy="224136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C893DE15-6E7F-43C5-99CF-8F5ACCD4EF68}"/>
              </a:ext>
            </a:extLst>
          </p:cNvPr>
          <p:cNvSpPr/>
          <p:nvPr/>
        </p:nvSpPr>
        <p:spPr bwMode="auto">
          <a:xfrm>
            <a:off x="8872392" y="2034955"/>
            <a:ext cx="2351506" cy="3108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1600" err="1">
                <a:solidFill>
                  <a:srgbClr val="FFFFFF"/>
                </a:solidFill>
                <a:latin typeface="Segoe UI Semibold"/>
                <a:ea typeface="Segoe UI" pitchFamily="34" charset="0"/>
                <a:cs typeface="Segoe UI"/>
              </a:rPr>
              <a:t>Beleid</a:t>
            </a:r>
            <a:endParaRPr kumimoji="0" lang="en-US" sz="16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66" name="Rectangle 65">
            <a:extLst>
              <a:ext uri="{FF2B5EF4-FFF2-40B4-BE49-F238E27FC236}">
                <a16:creationId xmlns:a16="http://schemas.microsoft.com/office/drawing/2014/main" id="{255D213E-33C9-4624-81AF-DD5CDE752F56}"/>
              </a:ext>
            </a:extLst>
          </p:cNvPr>
          <p:cNvSpPr/>
          <p:nvPr/>
        </p:nvSpPr>
        <p:spPr bwMode="auto">
          <a:xfrm>
            <a:off x="8872393" y="2355702"/>
            <a:ext cx="2351506" cy="38401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76" name="Rectangle 75">
            <a:extLst>
              <a:ext uri="{FF2B5EF4-FFF2-40B4-BE49-F238E27FC236}">
                <a16:creationId xmlns:a16="http://schemas.microsoft.com/office/drawing/2014/main" id="{D50B6438-8B39-4749-BBF1-78805DB98A4A}"/>
              </a:ext>
            </a:extLst>
          </p:cNvPr>
          <p:cNvSpPr/>
          <p:nvPr/>
        </p:nvSpPr>
        <p:spPr bwMode="auto">
          <a:xfrm>
            <a:off x="8872393" y="2418933"/>
            <a:ext cx="2353446" cy="6857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err="1">
                <a:solidFill>
                  <a:srgbClr val="0078D4"/>
                </a:solidFill>
                <a:latin typeface="Segoe UI Semibold"/>
                <a:cs typeface="Segoe UI"/>
              </a:rPr>
              <a:t>Retentie</a:t>
            </a:r>
            <a:r>
              <a:rPr kumimoji="0" lang="en-US" sz="1400" b="0" i="0" u="none" strike="noStrike" kern="1200" cap="none" spc="0" normalizeH="0" baseline="0" noProof="0">
                <a:ln>
                  <a:noFill/>
                </a:ln>
                <a:solidFill>
                  <a:srgbClr val="0078D4"/>
                </a:solidFill>
                <a:effectLst/>
                <a:uLnTx/>
                <a:uFillTx/>
                <a:latin typeface="Segoe UI Semibold"/>
                <a:ea typeface="+mn-ea"/>
                <a:cs typeface="Segoe UI"/>
              </a:rPr>
              <a:t> </a:t>
            </a:r>
            <a:r>
              <a:rPr lang="en-US" sz="1400" err="1">
                <a:solidFill>
                  <a:srgbClr val="0078D4"/>
                </a:solidFill>
                <a:latin typeface="Segoe UI Semibold"/>
                <a:cs typeface="Segoe UI"/>
              </a:rPr>
              <a:t>periode</a:t>
            </a:r>
            <a:endParaRPr lang="en-US" sz="1400" b="0" i="0" u="none" strike="noStrike" kern="1200" cap="none" spc="0" normalizeH="0" baseline="0" noProof="0" err="1">
              <a:ln>
                <a:noFill/>
              </a:ln>
              <a:solidFill>
                <a:srgbClr val="0078D4"/>
              </a:solidFill>
              <a:effectLst/>
              <a:uLnTx/>
              <a:uFillTx/>
              <a:latin typeface="Segoe UI Semibold"/>
              <a:cs typeface="Segoe UI"/>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mn-ea"/>
                <a:cs typeface="Segoe UI"/>
              </a:rPr>
              <a:t>E.g., </a:t>
            </a:r>
            <a:r>
              <a:rPr lang="en-US" sz="1200">
                <a:solidFill>
                  <a:srgbClr val="282828"/>
                </a:solidFill>
                <a:latin typeface="Segoe UI"/>
                <a:cs typeface="Segoe UI"/>
              </a:rPr>
              <a:t>1 </a:t>
            </a:r>
            <a:r>
              <a:rPr lang="en-US" sz="1200" err="1">
                <a:solidFill>
                  <a:srgbClr val="282828"/>
                </a:solidFill>
                <a:latin typeface="Segoe UI"/>
                <a:cs typeface="Segoe UI"/>
              </a:rPr>
              <a:t>maand</a:t>
            </a:r>
            <a:r>
              <a:rPr lang="en-US" sz="1200">
                <a:solidFill>
                  <a:srgbClr val="282828"/>
                </a:solidFill>
                <a:latin typeface="Segoe UI"/>
                <a:cs typeface="Segoe UI"/>
              </a:rPr>
              <a:t>, 7 </a:t>
            </a:r>
            <a:r>
              <a:rPr lang="en-US" sz="1200" err="1">
                <a:solidFill>
                  <a:srgbClr val="282828"/>
                </a:solidFill>
                <a:latin typeface="Segoe UI"/>
                <a:cs typeface="Segoe UI"/>
              </a:rPr>
              <a:t>jaar</a:t>
            </a:r>
            <a:r>
              <a:rPr lang="en-US" sz="1200">
                <a:solidFill>
                  <a:srgbClr val="282828"/>
                </a:solidFill>
                <a:latin typeface="Segoe UI"/>
                <a:cs typeface="Segoe UI"/>
              </a:rPr>
              <a:t>, </a:t>
            </a:r>
            <a:r>
              <a:rPr lang="en-US" sz="1200" err="1">
                <a:solidFill>
                  <a:srgbClr val="282828"/>
                </a:solidFill>
                <a:latin typeface="Segoe UI"/>
                <a:cs typeface="Segoe UI"/>
              </a:rPr>
              <a:t>oneindig</a:t>
            </a:r>
            <a:endParaRPr lang="en-US" sz="1200" b="0" i="0" u="none" strike="noStrike" kern="1200" cap="none" spc="0" normalizeH="0" baseline="0" noProof="0" err="1">
              <a:ln>
                <a:noFill/>
              </a:ln>
              <a:solidFill>
                <a:srgbClr val="282828"/>
              </a:solidFill>
              <a:effectLst/>
              <a:uLnTx/>
              <a:uFillTx/>
              <a:latin typeface="Segoe UI"/>
              <a:cs typeface="Segoe UI"/>
            </a:endParaRPr>
          </a:p>
        </p:txBody>
      </p:sp>
      <p:sp>
        <p:nvSpPr>
          <p:cNvPr id="80" name="Rectangle 79">
            <a:extLst>
              <a:ext uri="{FF2B5EF4-FFF2-40B4-BE49-F238E27FC236}">
                <a16:creationId xmlns:a16="http://schemas.microsoft.com/office/drawing/2014/main" id="{21DA8D58-B4DA-4507-ACBD-D2B4C7C9CC95}"/>
              </a:ext>
            </a:extLst>
          </p:cNvPr>
          <p:cNvSpPr/>
          <p:nvPr/>
        </p:nvSpPr>
        <p:spPr bwMode="auto">
          <a:xfrm>
            <a:off x="8886042" y="3326518"/>
            <a:ext cx="2339178" cy="6857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a:lnSpc>
                <a:spcPct val="100000"/>
              </a:lnSpc>
              <a:spcBef>
                <a:spcPct val="0"/>
              </a:spcBef>
              <a:spcAft>
                <a:spcPct val="0"/>
              </a:spcAft>
              <a:buNone/>
              <a:tabLst/>
              <a:defRPr/>
            </a:pPr>
            <a:r>
              <a:rPr lang="en-US" sz="1400" err="1">
                <a:solidFill>
                  <a:srgbClr val="0078D4"/>
                </a:solidFill>
                <a:latin typeface="Segoe UI Semibold"/>
                <a:cs typeface="Segoe UI"/>
              </a:rPr>
              <a:t>Onveranderlijkheid</a:t>
            </a:r>
            <a:endParaRPr lang="en-US" err="1">
              <a:ea typeface="+mn-ea"/>
            </a:endParaRPr>
          </a:p>
          <a:p>
            <a:pPr algn="ctr" defTabSz="932472" fontAlgn="base">
              <a:spcBef>
                <a:spcPct val="0"/>
              </a:spcBef>
              <a:spcAft>
                <a:spcPct val="0"/>
              </a:spcAft>
              <a:defRPr/>
            </a:pPr>
            <a:r>
              <a:rPr lang="en-US" sz="1200" err="1">
                <a:solidFill>
                  <a:srgbClr val="282828"/>
                </a:solidFill>
                <a:latin typeface="Segoe UI"/>
                <a:cs typeface="Segoe UI"/>
              </a:rPr>
              <a:t>Retentie</a:t>
            </a:r>
            <a:r>
              <a:rPr kumimoji="0" lang="en-US" sz="1200" b="0" i="0" u="none" strike="noStrike" kern="1200" cap="none" spc="0" normalizeH="0" baseline="0" noProof="0">
                <a:ln>
                  <a:noFill/>
                </a:ln>
                <a:solidFill>
                  <a:srgbClr val="282828"/>
                </a:solidFill>
                <a:effectLst/>
                <a:uLnTx/>
                <a:uFillTx/>
                <a:latin typeface="Segoe UI"/>
                <a:ea typeface="+mn-ea"/>
                <a:cs typeface="Segoe UI"/>
              </a:rPr>
              <a:t>, record, </a:t>
            </a:r>
            <a:r>
              <a:rPr lang="en-US" sz="1200">
                <a:solidFill>
                  <a:srgbClr val="282828"/>
                </a:solidFill>
                <a:latin typeface="Segoe UI"/>
                <a:cs typeface="Segoe UI"/>
              </a:rPr>
              <a:t>of </a:t>
            </a:r>
            <a:endParaRPr lang="en-US" sz="1200" b="0" i="0" u="none" strike="noStrike" kern="1200" cap="none" spc="0" normalizeH="0" baseline="0" noProof="0">
              <a:ln>
                <a:noFill/>
              </a:ln>
              <a:solidFill>
                <a:srgbClr val="282828"/>
              </a:solidFill>
              <a:effectLst/>
              <a:uLnTx/>
              <a:uFillTx/>
              <a:latin typeface="Segoe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a:ea typeface="+mn-ea"/>
                <a:cs typeface="Segoe UI"/>
              </a:rPr>
              <a:t>regulatory record</a:t>
            </a:r>
            <a:endParaRPr lang="en-US" sz="1200" b="0" i="0" u="none" strike="noStrike" kern="1200" cap="none" spc="0" normalizeH="0" baseline="0" noProof="0">
              <a:ln>
                <a:noFill/>
              </a:ln>
              <a:solidFill>
                <a:srgbClr val="282828"/>
              </a:solidFill>
              <a:effectLst/>
              <a:uLnTx/>
              <a:uFillTx/>
              <a:latin typeface="Segoe UI"/>
              <a:cs typeface="Segoe UI"/>
            </a:endParaRPr>
          </a:p>
        </p:txBody>
      </p:sp>
      <p:sp>
        <p:nvSpPr>
          <p:cNvPr id="82" name="Rectangle 81">
            <a:extLst>
              <a:ext uri="{FF2B5EF4-FFF2-40B4-BE49-F238E27FC236}">
                <a16:creationId xmlns:a16="http://schemas.microsoft.com/office/drawing/2014/main" id="{EB6B53C4-1654-4E67-9E47-5AB3CE2E0998}"/>
              </a:ext>
            </a:extLst>
          </p:cNvPr>
          <p:cNvSpPr/>
          <p:nvPr/>
        </p:nvSpPr>
        <p:spPr bwMode="auto">
          <a:xfrm>
            <a:off x="8886042" y="4297334"/>
            <a:ext cx="2353446" cy="6857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err="1">
                <a:solidFill>
                  <a:srgbClr val="0078D4"/>
                </a:solidFill>
                <a:latin typeface="Segoe UI Semibold"/>
                <a:cs typeface="Segoe UI"/>
              </a:rPr>
              <a:t>Acties</a:t>
            </a:r>
            <a:endParaRPr kumimoji="0" lang="en-US" sz="1400" b="0" i="0" u="none" strike="noStrike" kern="1200" cap="none" spc="0" normalizeH="0" baseline="0" noProof="0" err="1">
              <a:ln>
                <a:noFill/>
              </a:ln>
              <a:solidFill>
                <a:srgbClr val="0078D4"/>
              </a:solidFill>
              <a:effectLst/>
              <a:uLnTx/>
              <a:uFillTx/>
              <a:latin typeface="Segoe UI Semibold"/>
              <a:ea typeface="+mn-ea"/>
              <a:cs typeface="Segoe UI" pitchFamily="34" charset="0"/>
            </a:endParaRPr>
          </a:p>
          <a:p>
            <a:pPr algn="ctr" defTabSz="932472" fontAlgn="base">
              <a:spcBef>
                <a:spcPct val="0"/>
              </a:spcBef>
              <a:spcAft>
                <a:spcPct val="0"/>
              </a:spcAft>
              <a:defRPr/>
            </a:pPr>
            <a:r>
              <a:rPr lang="en-US" sz="1200" err="1">
                <a:solidFill>
                  <a:srgbClr val="282828"/>
                </a:solidFill>
                <a:latin typeface="Segoe UI"/>
                <a:cs typeface="Segoe UI"/>
              </a:rPr>
              <a:t>Bewaren</a:t>
            </a:r>
            <a:r>
              <a:rPr kumimoji="0" lang="en-US" sz="1200" b="0" i="0" u="none" strike="noStrike" kern="1200" cap="none" spc="0" normalizeH="0" baseline="0" noProof="0">
                <a:ln>
                  <a:noFill/>
                </a:ln>
                <a:solidFill>
                  <a:srgbClr val="282828"/>
                </a:solidFill>
                <a:effectLst/>
                <a:uLnTx/>
                <a:uFillTx/>
                <a:latin typeface="Segoe UI"/>
                <a:ea typeface="+mn-ea"/>
                <a:cs typeface="Segoe UI"/>
              </a:rPr>
              <a:t>, </a:t>
            </a:r>
            <a:r>
              <a:rPr lang="en-US" sz="1200" err="1">
                <a:solidFill>
                  <a:srgbClr val="282828"/>
                </a:solidFill>
                <a:latin typeface="Segoe UI"/>
                <a:cs typeface="Segoe UI"/>
              </a:rPr>
              <a:t>automatisch</a:t>
            </a:r>
            <a:r>
              <a:rPr lang="en-US" sz="1200">
                <a:solidFill>
                  <a:srgbClr val="282828"/>
                </a:solidFill>
                <a:latin typeface="Segoe UI"/>
                <a:cs typeface="Segoe UI"/>
              </a:rPr>
              <a:t> </a:t>
            </a:r>
            <a:r>
              <a:rPr lang="en-US" sz="1200" err="1">
                <a:solidFill>
                  <a:srgbClr val="282828"/>
                </a:solidFill>
                <a:latin typeface="Segoe UI"/>
                <a:cs typeface="Segoe UI"/>
              </a:rPr>
              <a:t>vernietigen</a:t>
            </a:r>
            <a:r>
              <a:rPr kumimoji="0" lang="en-US" sz="1200" b="0" i="0" u="none" strike="noStrike" kern="1200" cap="none" spc="0" normalizeH="0" baseline="0" noProof="0">
                <a:ln>
                  <a:noFill/>
                </a:ln>
                <a:solidFill>
                  <a:srgbClr val="282828"/>
                </a:solidFill>
                <a:effectLst/>
                <a:uLnTx/>
                <a:uFillTx/>
                <a:latin typeface="Segoe UI"/>
                <a:ea typeface="+mn-ea"/>
                <a:cs typeface="Segoe UI"/>
              </a:rPr>
              <a:t>, disposition review</a:t>
            </a:r>
            <a:r>
              <a:rPr lang="en-US" sz="1200">
                <a:solidFill>
                  <a:srgbClr val="282828"/>
                </a:solidFill>
                <a:latin typeface="Segoe UI"/>
                <a:cs typeface="Segoe UI"/>
              </a:rPr>
              <a:t>, </a:t>
            </a:r>
            <a:r>
              <a:rPr lang="en-US" sz="1200" err="1">
                <a:solidFill>
                  <a:srgbClr val="282828"/>
                </a:solidFill>
                <a:latin typeface="Segoe UI"/>
                <a:cs typeface="Segoe UI"/>
              </a:rPr>
              <a:t>retentie</a:t>
            </a:r>
            <a:r>
              <a:rPr lang="en-US" sz="1200">
                <a:solidFill>
                  <a:srgbClr val="282828"/>
                </a:solidFill>
                <a:latin typeface="Segoe UI"/>
                <a:cs typeface="Segoe UI"/>
              </a:rPr>
              <a:t> </a:t>
            </a:r>
            <a:r>
              <a:rPr lang="en-US" sz="1200" err="1">
                <a:solidFill>
                  <a:srgbClr val="282828"/>
                </a:solidFill>
                <a:latin typeface="Segoe UI"/>
                <a:cs typeface="Segoe UI"/>
              </a:rPr>
              <a:t>deactiveren</a:t>
            </a:r>
            <a:endParaRPr lang="en-US" sz="1200" b="0" i="0" u="none" strike="noStrike" kern="1200" cap="none" spc="0" normalizeH="0" baseline="0" noProof="0" err="1">
              <a:ln>
                <a:noFill/>
              </a:ln>
              <a:solidFill>
                <a:srgbClr val="282828"/>
              </a:solidFill>
              <a:effectLst/>
              <a:uLnTx/>
              <a:uFillTx/>
              <a:latin typeface="Segoe UI"/>
              <a:cs typeface="Segoe UI"/>
            </a:endParaRPr>
          </a:p>
        </p:txBody>
      </p:sp>
      <p:sp>
        <p:nvSpPr>
          <p:cNvPr id="83" name="Rectangle 82">
            <a:extLst>
              <a:ext uri="{FF2B5EF4-FFF2-40B4-BE49-F238E27FC236}">
                <a16:creationId xmlns:a16="http://schemas.microsoft.com/office/drawing/2014/main" id="{9EA84079-69B8-4CC7-A249-54068E3FDFCB}"/>
              </a:ext>
            </a:extLst>
          </p:cNvPr>
          <p:cNvSpPr/>
          <p:nvPr/>
        </p:nvSpPr>
        <p:spPr bwMode="auto">
          <a:xfrm>
            <a:off x="8945760" y="5268148"/>
            <a:ext cx="2211338" cy="8480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a:spcBef>
                <a:spcPct val="0"/>
              </a:spcBef>
              <a:spcAft>
                <a:spcPct val="0"/>
              </a:spcAft>
              <a:defRPr/>
            </a:pPr>
            <a:r>
              <a:rPr lang="en-US" sz="1400">
                <a:solidFill>
                  <a:srgbClr val="0078D4"/>
                </a:solidFill>
                <a:latin typeface="Segoe UI Semibold"/>
                <a:cs typeface="Segoe UI"/>
              </a:rPr>
              <a:t>Start punt</a:t>
            </a:r>
            <a:endParaRPr lang="en-US">
              <a:ea typeface="+mn-ea"/>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mn-ea"/>
                <a:cs typeface="Segoe UI"/>
              </a:rPr>
              <a:t>Event-based</a:t>
            </a:r>
            <a:r>
              <a:rPr lang="en-US" sz="1200">
                <a:solidFill>
                  <a:srgbClr val="282828"/>
                </a:solidFill>
                <a:latin typeface="Segoe UI"/>
                <a:cs typeface="Segoe UI"/>
              </a:rPr>
              <a:t>. File </a:t>
            </a:r>
            <a:r>
              <a:rPr lang="en-US" sz="1200" err="1">
                <a:solidFill>
                  <a:srgbClr val="282828"/>
                </a:solidFill>
                <a:latin typeface="Segoe UI"/>
                <a:cs typeface="Segoe UI"/>
              </a:rPr>
              <a:t>gecreeerd</a:t>
            </a:r>
            <a:r>
              <a:rPr lang="en-US" sz="1200">
                <a:solidFill>
                  <a:srgbClr val="282828"/>
                </a:solidFill>
                <a:latin typeface="Segoe UI"/>
                <a:cs typeface="Segoe UI"/>
              </a:rPr>
              <a:t>,</a:t>
            </a:r>
            <a:r>
              <a:rPr kumimoji="0" lang="en-US" sz="1200" b="0" i="0" u="none" strike="noStrike" kern="1200" cap="none" spc="0" normalizeH="0" baseline="0" noProof="0">
                <a:ln>
                  <a:noFill/>
                </a:ln>
                <a:solidFill>
                  <a:srgbClr val="282828"/>
                </a:solidFill>
                <a:effectLst/>
                <a:uLnTx/>
                <a:uFillTx/>
                <a:latin typeface="Segoe UI"/>
                <a:ea typeface="+mn-ea"/>
                <a:cs typeface="Segoe UI"/>
              </a:rPr>
              <a:t> </a:t>
            </a:r>
            <a:r>
              <a:rPr lang="en-US" sz="1200" err="1">
                <a:solidFill>
                  <a:srgbClr val="282828"/>
                </a:solidFill>
                <a:latin typeface="Segoe UI"/>
                <a:cs typeface="Segoe UI"/>
              </a:rPr>
              <a:t>voor</a:t>
            </a:r>
            <a:r>
              <a:rPr lang="en-US" sz="1200">
                <a:solidFill>
                  <a:srgbClr val="282828"/>
                </a:solidFill>
                <a:latin typeface="Segoe UI"/>
                <a:cs typeface="Segoe UI"/>
              </a:rPr>
              <a:t> het </a:t>
            </a:r>
            <a:r>
              <a:rPr lang="en-US" sz="1200" err="1">
                <a:solidFill>
                  <a:srgbClr val="282828"/>
                </a:solidFill>
                <a:latin typeface="Segoe UI"/>
                <a:cs typeface="Segoe UI"/>
              </a:rPr>
              <a:t>laatst</a:t>
            </a:r>
            <a:r>
              <a:rPr lang="en-US" sz="1200">
                <a:solidFill>
                  <a:srgbClr val="282828"/>
                </a:solidFill>
                <a:latin typeface="Segoe UI"/>
                <a:cs typeface="Segoe UI"/>
              </a:rPr>
              <a:t> </a:t>
            </a:r>
            <a:r>
              <a:rPr lang="en-US" sz="1200" err="1">
                <a:solidFill>
                  <a:srgbClr val="282828"/>
                </a:solidFill>
                <a:latin typeface="Segoe UI"/>
                <a:cs typeface="Segoe UI"/>
              </a:rPr>
              <a:t>bijgewerkt</a:t>
            </a:r>
            <a:r>
              <a:rPr lang="en-US" sz="1200">
                <a:solidFill>
                  <a:srgbClr val="282828"/>
                </a:solidFill>
                <a:latin typeface="Segoe UI"/>
                <a:cs typeface="Segoe UI"/>
              </a:rPr>
              <a:t>, </a:t>
            </a:r>
            <a:r>
              <a:rPr lang="en-US" sz="1200" err="1">
                <a:solidFill>
                  <a:srgbClr val="282828"/>
                </a:solidFill>
                <a:latin typeface="Segoe UI"/>
                <a:cs typeface="Segoe UI"/>
              </a:rPr>
              <a:t>gelabeld</a:t>
            </a:r>
            <a:r>
              <a:rPr lang="en-US" sz="1200">
                <a:solidFill>
                  <a:srgbClr val="282828"/>
                </a:solidFill>
                <a:latin typeface="Segoe UI"/>
                <a:cs typeface="Segoe UI"/>
              </a:rPr>
              <a:t> </a:t>
            </a:r>
            <a:r>
              <a:rPr lang="en-US" sz="1200" err="1">
                <a:solidFill>
                  <a:srgbClr val="282828"/>
                </a:solidFill>
                <a:latin typeface="Segoe UI"/>
                <a:cs typeface="Segoe UI"/>
              </a:rPr>
              <a:t>etc</a:t>
            </a:r>
            <a:endParaRPr lang="en-US" sz="1200" b="0" i="0" u="none" strike="noStrike" kern="1200" cap="none" spc="0" normalizeH="0" baseline="0" noProof="0" err="1">
              <a:ln>
                <a:noFill/>
              </a:ln>
              <a:effectLst/>
              <a:uLnTx/>
              <a:uFillTx/>
              <a:latin typeface="Segoe UI"/>
              <a:cs typeface="Segoe UI" pitchFamily="34" charset="0"/>
            </a:endParaRPr>
          </a:p>
        </p:txBody>
      </p:sp>
      <p:cxnSp>
        <p:nvCxnSpPr>
          <p:cNvPr id="130" name="Straight Connector 31">
            <a:extLst>
              <a:ext uri="{FF2B5EF4-FFF2-40B4-BE49-F238E27FC236}">
                <a16:creationId xmlns:a16="http://schemas.microsoft.com/office/drawing/2014/main" id="{577143D1-E319-475A-A6FE-523E0EE322CB}"/>
              </a:ext>
            </a:extLst>
          </p:cNvPr>
          <p:cNvCxnSpPr>
            <a:cxnSpLocks/>
            <a:stCxn id="76" idx="1"/>
            <a:endCxn id="83" idx="1"/>
          </p:cNvCxnSpPr>
          <p:nvPr/>
        </p:nvCxnSpPr>
        <p:spPr>
          <a:xfrm rot="10800000" flipH="1" flipV="1">
            <a:off x="8872392" y="2761801"/>
            <a:ext cx="73367" cy="2930372"/>
          </a:xfrm>
          <a:prstGeom prst="bentConnector3">
            <a:avLst>
              <a:gd name="adj1" fmla="val -311584"/>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75197F9-1B64-40FD-A4B2-4E866CF2FD0D}"/>
              </a:ext>
            </a:extLst>
          </p:cNvPr>
          <p:cNvCxnSpPr>
            <a:cxnSpLocks/>
          </p:cNvCxnSpPr>
          <p:nvPr/>
        </p:nvCxnSpPr>
        <p:spPr>
          <a:xfrm>
            <a:off x="8872392" y="3183978"/>
            <a:ext cx="2351506"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B4F56FC-233C-4C0D-9206-60115FF80A5D}"/>
              </a:ext>
            </a:extLst>
          </p:cNvPr>
          <p:cNvCxnSpPr>
            <a:cxnSpLocks/>
          </p:cNvCxnSpPr>
          <p:nvPr/>
        </p:nvCxnSpPr>
        <p:spPr>
          <a:xfrm>
            <a:off x="8872392" y="4154794"/>
            <a:ext cx="2351506"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479AB27-3F6A-4E73-8768-0BCEF9D3A995}"/>
              </a:ext>
            </a:extLst>
          </p:cNvPr>
          <p:cNvCxnSpPr>
            <a:cxnSpLocks/>
          </p:cNvCxnSpPr>
          <p:nvPr/>
        </p:nvCxnSpPr>
        <p:spPr>
          <a:xfrm>
            <a:off x="8872392" y="5125610"/>
            <a:ext cx="2351506"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248E347-E80A-46FD-B63A-E72D2B96624E}"/>
              </a:ext>
            </a:extLst>
          </p:cNvPr>
          <p:cNvCxnSpPr>
            <a:cxnSpLocks/>
          </p:cNvCxnSpPr>
          <p:nvPr/>
        </p:nvCxnSpPr>
        <p:spPr>
          <a:xfrm flipH="1">
            <a:off x="8643794" y="4754095"/>
            <a:ext cx="242248"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1E55A1-589B-4EA0-8BDC-FB3E7E341361}"/>
              </a:ext>
            </a:extLst>
          </p:cNvPr>
          <p:cNvCxnSpPr/>
          <p:nvPr/>
        </p:nvCxnSpPr>
        <p:spPr>
          <a:xfrm>
            <a:off x="3493243" y="5215500"/>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52C7F32-40BB-4A82-8949-F1E63F31E00F}"/>
              </a:ext>
            </a:extLst>
          </p:cNvPr>
          <p:cNvSpPr/>
          <p:nvPr/>
        </p:nvSpPr>
        <p:spPr bwMode="auto">
          <a:xfrm>
            <a:off x="3501116" y="5230142"/>
            <a:ext cx="2862072" cy="8223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Document understanding</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50"/>
                </a:solidFill>
                <a:effectLst/>
                <a:uLnTx/>
                <a:uFillTx/>
                <a:latin typeface="Segoe UI Semibold"/>
                <a:ea typeface="+mn-ea"/>
                <a:cs typeface="Segoe UI"/>
              </a:rPr>
              <a:t>SharePoint Syntex</a:t>
            </a:r>
          </a:p>
          <a:p>
            <a:pPr algn="ctr" defTabSz="932472">
              <a:spcBef>
                <a:spcPct val="0"/>
              </a:spcBef>
              <a:spcAft>
                <a:spcPct val="0"/>
              </a:spcAft>
              <a:defRPr/>
            </a:pPr>
            <a:r>
              <a:rPr lang="en-US" sz="1200">
                <a:solidFill>
                  <a:srgbClr val="282828"/>
                </a:solidFill>
                <a:cs typeface="Segoe UI"/>
              </a:rPr>
              <a:t>Machine learning </a:t>
            </a:r>
            <a:r>
              <a:rPr lang="en-US" sz="1200" err="1">
                <a:solidFill>
                  <a:srgbClr val="282828"/>
                </a:solidFill>
                <a:cs typeface="Segoe UI"/>
              </a:rPr>
              <a:t>modellen</a:t>
            </a:r>
            <a:r>
              <a:rPr lang="en-US" sz="1200">
                <a:solidFill>
                  <a:srgbClr val="282828"/>
                </a:solidFill>
                <a:cs typeface="Segoe UI"/>
              </a:rPr>
              <a:t> op SPO</a:t>
            </a:r>
          </a:p>
        </p:txBody>
      </p:sp>
      <p:cxnSp>
        <p:nvCxnSpPr>
          <p:cNvPr id="10" name="Straight Connector 9">
            <a:extLst>
              <a:ext uri="{FF2B5EF4-FFF2-40B4-BE49-F238E27FC236}">
                <a16:creationId xmlns:a16="http://schemas.microsoft.com/office/drawing/2014/main" id="{AC024E6E-8F24-4739-AFB7-3666E4AA6E1F}"/>
              </a:ext>
            </a:extLst>
          </p:cNvPr>
          <p:cNvCxnSpPr>
            <a:cxnSpLocks/>
          </p:cNvCxnSpPr>
          <p:nvPr/>
        </p:nvCxnSpPr>
        <p:spPr>
          <a:xfrm>
            <a:off x="2642616" y="3919953"/>
            <a:ext cx="0" cy="1772221"/>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BD22334-17E6-45D3-8987-82A49F85C430}"/>
              </a:ext>
            </a:extLst>
          </p:cNvPr>
          <p:cNvCxnSpPr>
            <a:cxnSpLocks/>
          </p:cNvCxnSpPr>
          <p:nvPr/>
        </p:nvCxnSpPr>
        <p:spPr>
          <a:xfrm flipH="1">
            <a:off x="2642616" y="4754095"/>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237ED46-07CD-4D41-9E77-51688ED1A820}"/>
              </a:ext>
            </a:extLst>
          </p:cNvPr>
          <p:cNvCxnSpPr>
            <a:cxnSpLocks/>
          </p:cNvCxnSpPr>
          <p:nvPr/>
        </p:nvCxnSpPr>
        <p:spPr>
          <a:xfrm flipH="1">
            <a:off x="2650105" y="3846847"/>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406BF53-E17D-48B7-9EAA-26FA2D31EC7F}"/>
              </a:ext>
            </a:extLst>
          </p:cNvPr>
          <p:cNvCxnSpPr>
            <a:cxnSpLocks/>
          </p:cNvCxnSpPr>
          <p:nvPr/>
        </p:nvCxnSpPr>
        <p:spPr>
          <a:xfrm flipH="1">
            <a:off x="2642616" y="3166710"/>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E6280D5-D631-409B-B926-EDAB92484F4B}"/>
              </a:ext>
            </a:extLst>
          </p:cNvPr>
          <p:cNvCxnSpPr>
            <a:cxnSpLocks/>
          </p:cNvCxnSpPr>
          <p:nvPr/>
        </p:nvCxnSpPr>
        <p:spPr>
          <a:xfrm flipH="1">
            <a:off x="2650105" y="2519911"/>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A6C0ABE2-057C-4B49-862C-59FD15BB7EC1}"/>
              </a:ext>
            </a:extLst>
          </p:cNvPr>
          <p:cNvSpPr/>
          <p:nvPr/>
        </p:nvSpPr>
        <p:spPr bwMode="auto">
          <a:xfrm>
            <a:off x="3134932" y="4338298"/>
            <a:ext cx="300251" cy="1714238"/>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100" err="1">
                <a:solidFill>
                  <a:srgbClr val="0078D4"/>
                </a:solidFill>
                <a:latin typeface="Segoe UI Semibold"/>
                <a:ea typeface="Segoe UI" pitchFamily="34" charset="0"/>
                <a:cs typeface="Segoe UI"/>
              </a:rPr>
              <a:t>Lijkt</a:t>
            </a:r>
            <a:r>
              <a:rPr lang="en-US" sz="1100">
                <a:solidFill>
                  <a:srgbClr val="0078D4"/>
                </a:solidFill>
                <a:latin typeface="Segoe UI Semibold"/>
                <a:ea typeface="Segoe UI" pitchFamily="34" charset="0"/>
                <a:cs typeface="Segoe UI"/>
              </a:rPr>
              <a:t> het op </a:t>
            </a:r>
            <a:r>
              <a:rPr kumimoji="0" lang="en-US" sz="1100" b="0" i="0" u="none" strike="noStrike" kern="1200" cap="none" spc="0" normalizeH="0" baseline="0" noProof="0">
                <a:ln>
                  <a:noFill/>
                </a:ln>
                <a:solidFill>
                  <a:srgbClr val="0078D4"/>
                </a:solidFill>
                <a:effectLst/>
                <a:uLnTx/>
                <a:uFillTx/>
                <a:latin typeface="Segoe UI Semibold"/>
                <a:ea typeface="Segoe UI" pitchFamily="34" charset="0"/>
                <a:cs typeface="Segoe UI"/>
              </a:rPr>
              <a:t>…</a:t>
            </a:r>
          </a:p>
        </p:txBody>
      </p:sp>
      <p:sp>
        <p:nvSpPr>
          <p:cNvPr id="156" name="Rectangle 155">
            <a:extLst>
              <a:ext uri="{FF2B5EF4-FFF2-40B4-BE49-F238E27FC236}">
                <a16:creationId xmlns:a16="http://schemas.microsoft.com/office/drawing/2014/main" id="{35E9FAFE-6D80-4DD3-874D-C6E5E419EEA1}"/>
              </a:ext>
            </a:extLst>
          </p:cNvPr>
          <p:cNvSpPr/>
          <p:nvPr/>
        </p:nvSpPr>
        <p:spPr bwMode="auto">
          <a:xfrm>
            <a:off x="3134932" y="2829403"/>
            <a:ext cx="300251" cy="143011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100" err="1">
                <a:solidFill>
                  <a:srgbClr val="0078D4"/>
                </a:solidFill>
                <a:latin typeface="Segoe UI Semibold"/>
                <a:ea typeface="Segoe UI" pitchFamily="34" charset="0"/>
                <a:cs typeface="Segoe UI"/>
              </a:rPr>
              <a:t>Bevat</a:t>
            </a:r>
            <a:r>
              <a:rPr lang="en-US" sz="1100">
                <a:solidFill>
                  <a:srgbClr val="0078D4"/>
                </a:solidFill>
                <a:latin typeface="Segoe UI Semibold"/>
                <a:ea typeface="Segoe UI" pitchFamily="34" charset="0"/>
                <a:cs typeface="Segoe UI"/>
              </a:rPr>
              <a:t> het </a:t>
            </a:r>
            <a:r>
              <a:rPr kumimoji="0" lang="en-US" sz="1100" b="0" i="0" u="none" strike="noStrike" kern="1200" cap="none" spc="0" normalizeH="0" baseline="0" noProof="0">
                <a:ln>
                  <a:noFill/>
                </a:ln>
                <a:solidFill>
                  <a:srgbClr val="0078D4"/>
                </a:solidFill>
                <a:effectLst/>
                <a:uLnTx/>
                <a:uFillTx/>
                <a:latin typeface="Segoe UI Semibold"/>
                <a:ea typeface="Segoe UI" pitchFamily="34" charset="0"/>
                <a:cs typeface="Segoe UI"/>
              </a:rPr>
              <a:t>…</a:t>
            </a:r>
          </a:p>
        </p:txBody>
      </p:sp>
      <p:cxnSp>
        <p:nvCxnSpPr>
          <p:cNvPr id="79" name="Straight Connector 78">
            <a:extLst>
              <a:ext uri="{FF2B5EF4-FFF2-40B4-BE49-F238E27FC236}">
                <a16:creationId xmlns:a16="http://schemas.microsoft.com/office/drawing/2014/main" id="{F1EF6863-3908-4650-84F7-1F906F2F0B95}"/>
              </a:ext>
            </a:extLst>
          </p:cNvPr>
          <p:cNvCxnSpPr>
            <a:cxnSpLocks/>
          </p:cNvCxnSpPr>
          <p:nvPr/>
        </p:nvCxnSpPr>
        <p:spPr>
          <a:xfrm>
            <a:off x="6699504" y="4139790"/>
            <a:ext cx="0" cy="1401474"/>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DD75A9D-D163-497E-9A7B-96F0EC2C6C2A}"/>
              </a:ext>
            </a:extLst>
          </p:cNvPr>
          <p:cNvCxnSpPr>
            <a:cxnSpLocks/>
          </p:cNvCxnSpPr>
          <p:nvPr/>
        </p:nvCxnSpPr>
        <p:spPr>
          <a:xfrm flipH="1">
            <a:off x="6419295" y="5541264"/>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1A880E9-13EE-4C47-A0CB-9FEAC1A28567}"/>
              </a:ext>
            </a:extLst>
          </p:cNvPr>
          <p:cNvCxnSpPr>
            <a:cxnSpLocks/>
          </p:cNvCxnSpPr>
          <p:nvPr/>
        </p:nvCxnSpPr>
        <p:spPr>
          <a:xfrm flipH="1">
            <a:off x="6419295" y="4769109"/>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AA1BA2D-B7B5-43C4-97E9-F40D27DDAC4C}"/>
              </a:ext>
            </a:extLst>
          </p:cNvPr>
          <p:cNvCxnSpPr>
            <a:cxnSpLocks/>
          </p:cNvCxnSpPr>
          <p:nvPr/>
        </p:nvCxnSpPr>
        <p:spPr>
          <a:xfrm flipH="1">
            <a:off x="6419295" y="3896477"/>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E1A4278-C75B-45C3-9A82-638E53DFA50C}"/>
              </a:ext>
            </a:extLst>
          </p:cNvPr>
          <p:cNvCxnSpPr>
            <a:cxnSpLocks/>
          </p:cNvCxnSpPr>
          <p:nvPr/>
        </p:nvCxnSpPr>
        <p:spPr>
          <a:xfrm flipH="1">
            <a:off x="6419295" y="3166710"/>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A9646C-EE7D-406A-B4E0-66A67621BE49}"/>
              </a:ext>
            </a:extLst>
          </p:cNvPr>
          <p:cNvCxnSpPr>
            <a:cxnSpLocks/>
          </p:cNvCxnSpPr>
          <p:nvPr/>
        </p:nvCxnSpPr>
        <p:spPr>
          <a:xfrm flipH="1">
            <a:off x="6419295" y="2519911"/>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405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10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a:t>
            </a:r>
            <a:r>
              <a:rPr lang="nl-NL" err="1">
                <a:solidFill>
                  <a:schemeClr val="accent3">
                    <a:lumMod val="75000"/>
                    <a:lumOff val="25000"/>
                  </a:schemeClr>
                </a:solidFill>
              </a:rPr>
              <a:t>wvgrip</a:t>
            </a: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6650996"/>
      </p:ext>
    </p:extLst>
  </p:cSld>
  <p:clrMapOvr>
    <a:masterClrMapping/>
  </p:clrMapOvr>
  <p:transition spd="slow" advClick="0" advTm="8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AA38C-5FF8-45F1-8824-4BAD5661F2E3}"/>
              </a:ext>
            </a:extLst>
          </p:cNvPr>
          <p:cNvSpPr/>
          <p:nvPr/>
        </p:nvSpPr>
        <p:spPr bwMode="auto">
          <a:xfrm>
            <a:off x="554601" y="2383359"/>
            <a:ext cx="3777742" cy="336021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1775" indent="-231775" defTabSz="932472" fontAlgn="base">
              <a:spcBef>
                <a:spcPct val="0"/>
              </a:spcBef>
              <a:spcAft>
                <a:spcPts val="1000"/>
              </a:spcAft>
              <a:buFont typeface="Arial" panose="020B0604020202020204" pitchFamily="34" charset="0"/>
              <a:buChar char="•"/>
              <a:defRPr/>
            </a:pPr>
            <a:endParaRPr lang="en-US" sz="1600" b="0" i="0">
              <a:solidFill>
                <a:schemeClr val="tx1"/>
              </a:solidFill>
              <a:effectLst/>
            </a:endParaRPr>
          </a:p>
          <a:p>
            <a:pPr marL="231775" indent="-231775" defTabSz="932472" fontAlgn="base">
              <a:spcBef>
                <a:spcPct val="0"/>
              </a:spcBef>
              <a:spcAft>
                <a:spcPts val="1000"/>
              </a:spcAft>
              <a:buFont typeface="Arial" panose="020B0604020202020204" pitchFamily="34" charset="0"/>
              <a:buChar char="•"/>
              <a:defRPr/>
            </a:pPr>
            <a:r>
              <a:rPr lang="en-US" sz="1600" dirty="0" err="1">
                <a:solidFill>
                  <a:schemeClr val="tx1"/>
                </a:solidFill>
              </a:rPr>
              <a:t>Organisatie-wijd</a:t>
            </a:r>
            <a:r>
              <a:rPr lang="en-US" sz="1600" dirty="0">
                <a:solidFill>
                  <a:schemeClr val="tx1"/>
                </a:solidFill>
              </a:rPr>
              <a:t> </a:t>
            </a:r>
            <a:r>
              <a:rPr lang="en-US" sz="1600" dirty="0" err="1">
                <a:solidFill>
                  <a:schemeClr val="tx1"/>
                </a:solidFill>
              </a:rPr>
              <a:t>beleid</a:t>
            </a:r>
            <a:r>
              <a:rPr lang="en-US" sz="1600" dirty="0">
                <a:solidFill>
                  <a:schemeClr val="tx1"/>
                </a:solidFill>
              </a:rPr>
              <a:t> om alle </a:t>
            </a:r>
            <a:r>
              <a:rPr lang="en-US" sz="1600" b="0" i="0" dirty="0">
                <a:solidFill>
                  <a:schemeClr val="tx1"/>
                </a:solidFill>
                <a:effectLst/>
              </a:rPr>
              <a:t>Microsoft Teams</a:t>
            </a:r>
            <a:r>
              <a:rPr lang="en-US" sz="1600" dirty="0">
                <a:solidFill>
                  <a:schemeClr val="tx1"/>
                </a:solidFill>
              </a:rPr>
              <a:t> chats </a:t>
            </a:r>
            <a:r>
              <a:rPr lang="en-US" sz="1600" dirty="0" err="1">
                <a:solidFill>
                  <a:schemeClr val="tx1"/>
                </a:solidFill>
              </a:rPr>
              <a:t>na</a:t>
            </a:r>
            <a:r>
              <a:rPr lang="en-US" sz="1600" dirty="0">
                <a:solidFill>
                  <a:schemeClr val="tx1"/>
                </a:solidFill>
              </a:rPr>
              <a:t> </a:t>
            </a:r>
            <a:r>
              <a:rPr lang="en-US" sz="1600" b="0" i="0" dirty="0">
                <a:solidFill>
                  <a:schemeClr val="tx1"/>
                </a:solidFill>
                <a:effectLst/>
              </a:rPr>
              <a:t>12 </a:t>
            </a:r>
            <a:r>
              <a:rPr lang="en-US" sz="1600" dirty="0" err="1">
                <a:solidFill>
                  <a:schemeClr val="tx1"/>
                </a:solidFill>
              </a:rPr>
              <a:t>maanden</a:t>
            </a:r>
            <a:r>
              <a:rPr lang="en-US" sz="1600" dirty="0">
                <a:solidFill>
                  <a:schemeClr val="tx1"/>
                </a:solidFill>
              </a:rPr>
              <a:t> </a:t>
            </a:r>
            <a:r>
              <a:rPr lang="en-US" sz="1600" dirty="0" err="1">
                <a:solidFill>
                  <a:schemeClr val="tx1"/>
                </a:solidFill>
              </a:rPr>
              <a:t>te</a:t>
            </a:r>
            <a:r>
              <a:rPr lang="en-US" sz="1600" dirty="0">
                <a:solidFill>
                  <a:schemeClr val="tx1"/>
                </a:solidFill>
              </a:rPr>
              <a:t> </a:t>
            </a:r>
            <a:r>
              <a:rPr lang="en-US" sz="1600" dirty="0" err="1">
                <a:solidFill>
                  <a:schemeClr val="tx1"/>
                </a:solidFill>
              </a:rPr>
              <a:t>vernietigen</a:t>
            </a:r>
            <a:endParaRPr lang="en-US" sz="1600" b="0" i="0" dirty="0" err="1">
              <a:solidFill>
                <a:schemeClr val="tx1"/>
              </a:solidFill>
              <a:effectLst/>
              <a:cs typeface="Segoe UI"/>
            </a:endParaRPr>
          </a:p>
          <a:p>
            <a:pPr marL="231775" indent="-231775" defTabSz="932472" fontAlgn="base">
              <a:spcBef>
                <a:spcPct val="0"/>
              </a:spcBef>
              <a:spcAft>
                <a:spcPts val="1000"/>
              </a:spcAft>
              <a:buFont typeface="Arial" panose="020B0604020202020204" pitchFamily="34" charset="0"/>
              <a:buChar char="•"/>
              <a:defRPr/>
            </a:pPr>
            <a:r>
              <a:rPr lang="en-US" sz="1600" dirty="0" err="1">
                <a:solidFill>
                  <a:schemeClr val="tx1"/>
                </a:solidFill>
              </a:rPr>
              <a:t>Vernietig</a:t>
            </a:r>
            <a:r>
              <a:rPr lang="en-US" sz="1600" dirty="0">
                <a:solidFill>
                  <a:schemeClr val="tx1"/>
                </a:solidFill>
              </a:rPr>
              <a:t> alle content op </a:t>
            </a:r>
            <a:r>
              <a:rPr lang="en-US" sz="1600" dirty="0" err="1">
                <a:solidFill>
                  <a:schemeClr val="tx1"/>
                </a:solidFill>
              </a:rPr>
              <a:t>een</a:t>
            </a:r>
            <a:r>
              <a:rPr lang="en-US" sz="1600" dirty="0">
                <a:solidFill>
                  <a:schemeClr val="tx1"/>
                </a:solidFill>
              </a:rPr>
              <a:t> </a:t>
            </a:r>
            <a:r>
              <a:rPr lang="en-US" sz="1600" dirty="0" err="1">
                <a:solidFill>
                  <a:schemeClr val="tx1"/>
                </a:solidFill>
              </a:rPr>
              <a:t>specifieke</a:t>
            </a:r>
            <a:r>
              <a:rPr lang="en-US" sz="1600" dirty="0">
                <a:solidFill>
                  <a:schemeClr val="tx1"/>
                </a:solidFill>
              </a:rPr>
              <a:t>  SPO site die </a:t>
            </a:r>
            <a:r>
              <a:rPr lang="en-US" sz="1600" dirty="0" err="1">
                <a:solidFill>
                  <a:schemeClr val="tx1"/>
                </a:solidFill>
              </a:rPr>
              <a:t>ouder</a:t>
            </a:r>
            <a:r>
              <a:rPr lang="en-US" sz="1600" dirty="0">
                <a:solidFill>
                  <a:schemeClr val="tx1"/>
                </a:solidFill>
              </a:rPr>
              <a:t> is dan 3 </a:t>
            </a:r>
            <a:r>
              <a:rPr lang="en-US" sz="1600" dirty="0" err="1">
                <a:solidFill>
                  <a:schemeClr val="tx1"/>
                </a:solidFill>
              </a:rPr>
              <a:t>jaar</a:t>
            </a:r>
            <a:endParaRPr lang="en-US" sz="1600" dirty="0">
              <a:solidFill>
                <a:schemeClr val="tx1"/>
              </a:solidFill>
              <a:cs typeface="Segoe UI"/>
            </a:endParaRPr>
          </a:p>
          <a:p>
            <a:pPr marL="231775" indent="-231775" defTabSz="932472">
              <a:spcBef>
                <a:spcPct val="0"/>
              </a:spcBef>
              <a:spcAft>
                <a:spcPts val="1000"/>
              </a:spcAft>
              <a:buFont typeface="Arial" panose="020B0604020202020204" pitchFamily="34" charset="0"/>
              <a:buChar char="•"/>
              <a:defRPr/>
            </a:pPr>
            <a:r>
              <a:rPr lang="en-US" sz="1600" dirty="0">
                <a:solidFill>
                  <a:schemeClr val="tx1"/>
                </a:solidFill>
                <a:cs typeface="Segoe UI"/>
              </a:rPr>
              <a:t>Pas op alle </a:t>
            </a:r>
            <a:r>
              <a:rPr lang="en-US" sz="1600" dirty="0" err="1">
                <a:solidFill>
                  <a:schemeClr val="tx1"/>
                </a:solidFill>
                <a:cs typeface="Segoe UI"/>
              </a:rPr>
              <a:t>whatsapp</a:t>
            </a:r>
            <a:r>
              <a:rPr lang="en-US" sz="1600" dirty="0">
                <a:solidFill>
                  <a:schemeClr val="tx1"/>
                </a:solidFill>
                <a:cs typeface="Segoe UI"/>
              </a:rPr>
              <a:t> </a:t>
            </a:r>
            <a:r>
              <a:rPr lang="en-US" sz="1600" dirty="0" err="1">
                <a:solidFill>
                  <a:schemeClr val="tx1"/>
                </a:solidFill>
                <a:cs typeface="Segoe UI"/>
              </a:rPr>
              <a:t>berichten</a:t>
            </a:r>
            <a:r>
              <a:rPr lang="en-US" sz="1600" dirty="0">
                <a:solidFill>
                  <a:schemeClr val="tx1"/>
                </a:solidFill>
                <a:cs typeface="Segoe UI"/>
              </a:rPr>
              <a:t> </a:t>
            </a:r>
            <a:r>
              <a:rPr lang="en-US" sz="1600" dirty="0" err="1">
                <a:solidFill>
                  <a:schemeClr val="tx1"/>
                </a:solidFill>
                <a:cs typeface="Segoe UI"/>
              </a:rPr>
              <a:t>hetzelfde</a:t>
            </a:r>
            <a:r>
              <a:rPr lang="en-US" sz="1600" dirty="0">
                <a:solidFill>
                  <a:schemeClr val="tx1"/>
                </a:solidFill>
                <a:cs typeface="Segoe UI"/>
              </a:rPr>
              <a:t> </a:t>
            </a:r>
            <a:r>
              <a:rPr lang="en-US" sz="1600" dirty="0" err="1">
                <a:solidFill>
                  <a:schemeClr val="tx1"/>
                </a:solidFill>
                <a:cs typeface="Segoe UI"/>
              </a:rPr>
              <a:t>beleid</a:t>
            </a:r>
            <a:r>
              <a:rPr lang="en-US" sz="1600" dirty="0">
                <a:solidFill>
                  <a:schemeClr val="tx1"/>
                </a:solidFill>
                <a:cs typeface="Segoe UI"/>
              </a:rPr>
              <a:t> toe </a:t>
            </a:r>
            <a:r>
              <a:rPr lang="en-US" sz="1600" dirty="0" err="1">
                <a:solidFill>
                  <a:schemeClr val="tx1"/>
                </a:solidFill>
                <a:cs typeface="Segoe UI"/>
              </a:rPr>
              <a:t>als</a:t>
            </a:r>
            <a:r>
              <a:rPr lang="en-US" sz="1600" dirty="0">
                <a:solidFill>
                  <a:schemeClr val="tx1"/>
                </a:solidFill>
                <a:cs typeface="Segoe UI"/>
              </a:rPr>
              <a:t> op e-mail </a:t>
            </a:r>
            <a:r>
              <a:rPr lang="en-US" sz="1600" dirty="0" err="1">
                <a:solidFill>
                  <a:schemeClr val="tx1"/>
                </a:solidFill>
                <a:cs typeface="Segoe UI"/>
              </a:rPr>
              <a:t>berichten</a:t>
            </a:r>
            <a:r>
              <a:rPr lang="en-US" sz="1600" dirty="0">
                <a:solidFill>
                  <a:schemeClr val="tx1"/>
                </a:solidFill>
                <a:cs typeface="Segoe UI"/>
              </a:rPr>
              <a:t> </a:t>
            </a:r>
          </a:p>
          <a:p>
            <a:pPr defTabSz="932472" fontAlgn="base">
              <a:spcBef>
                <a:spcPct val="0"/>
              </a:spcBef>
              <a:spcAft>
                <a:spcPts val="1000"/>
              </a:spcAft>
              <a:defRPr/>
            </a:pPr>
            <a:endParaRPr lang="en-CA" sz="1600">
              <a:solidFill>
                <a:schemeClr val="tx1"/>
              </a:solidFill>
              <a:cs typeface="Segoe UI"/>
            </a:endParaRPr>
          </a:p>
        </p:txBody>
      </p:sp>
      <p:sp>
        <p:nvSpPr>
          <p:cNvPr id="15" name="Rectangle 14">
            <a:extLst>
              <a:ext uri="{FF2B5EF4-FFF2-40B4-BE49-F238E27FC236}">
                <a16:creationId xmlns:a16="http://schemas.microsoft.com/office/drawing/2014/main" id="{02841A64-8B30-44CF-A2AD-429BDFE14083}"/>
              </a:ext>
            </a:extLst>
          </p:cNvPr>
          <p:cNvSpPr/>
          <p:nvPr/>
        </p:nvSpPr>
        <p:spPr bwMode="auto">
          <a:xfrm>
            <a:off x="4792383" y="2377439"/>
            <a:ext cx="6810574" cy="309712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1775" indent="-231775" defTabSz="932472" fontAlgn="base">
              <a:spcBef>
                <a:spcPct val="0"/>
              </a:spcBef>
              <a:spcAft>
                <a:spcPts val="1000"/>
              </a:spcAft>
              <a:buFont typeface="Arial" panose="020B0604020202020204" pitchFamily="34" charset="0"/>
              <a:buChar char="•"/>
              <a:defRPr/>
            </a:pPr>
            <a:endParaRPr lang="en-US" sz="1600" b="0" i="0">
              <a:solidFill>
                <a:schemeClr val="tx1"/>
              </a:solidFill>
              <a:effectLst/>
            </a:endParaRPr>
          </a:p>
          <a:p>
            <a:pPr marL="231775" indent="-231775" defTabSz="932472" fontAlgn="base">
              <a:spcBef>
                <a:spcPct val="0"/>
              </a:spcBef>
              <a:spcAft>
                <a:spcPts val="1000"/>
              </a:spcAft>
              <a:buFont typeface="Arial" panose="020B0604020202020204" pitchFamily="34" charset="0"/>
              <a:buChar char="•"/>
              <a:defRPr/>
            </a:pPr>
            <a:r>
              <a:rPr lang="en-US" sz="1600" dirty="0">
                <a:solidFill>
                  <a:schemeClr val="tx1"/>
                </a:solidFill>
              </a:rPr>
              <a:t>Alle</a:t>
            </a:r>
            <a:r>
              <a:rPr lang="en-US" sz="1600" b="0" i="0" dirty="0">
                <a:solidFill>
                  <a:schemeClr val="tx1"/>
                </a:solidFill>
                <a:effectLst/>
              </a:rPr>
              <a:t> </a:t>
            </a:r>
            <a:r>
              <a:rPr lang="en-US" sz="1600" dirty="0" err="1">
                <a:solidFill>
                  <a:schemeClr val="tx1"/>
                </a:solidFill>
              </a:rPr>
              <a:t>bestanden</a:t>
            </a:r>
            <a:r>
              <a:rPr lang="en-US" sz="1600" dirty="0">
                <a:solidFill>
                  <a:schemeClr val="tx1"/>
                </a:solidFill>
              </a:rPr>
              <a:t> met</a:t>
            </a:r>
            <a:r>
              <a:rPr lang="en-US" sz="1600" b="0" i="0" dirty="0">
                <a:solidFill>
                  <a:schemeClr val="tx1"/>
                </a:solidFill>
                <a:effectLst/>
              </a:rPr>
              <a:t> </a:t>
            </a:r>
            <a:r>
              <a:rPr lang="en-US" sz="1600" dirty="0">
                <a:solidFill>
                  <a:schemeClr val="tx1"/>
                </a:solidFill>
              </a:rPr>
              <a:t>label “</a:t>
            </a:r>
            <a:r>
              <a:rPr lang="en-US" sz="1600" b="0" i="0" dirty="0">
                <a:solidFill>
                  <a:schemeClr val="tx1"/>
                </a:solidFill>
                <a:effectLst/>
              </a:rPr>
              <a:t>HR Document” </a:t>
            </a:r>
            <a:r>
              <a:rPr lang="en-US" sz="1600" dirty="0" err="1">
                <a:solidFill>
                  <a:schemeClr val="tx1"/>
                </a:solidFill>
              </a:rPr>
              <a:t>worden</a:t>
            </a:r>
            <a:r>
              <a:rPr lang="en-US" sz="1600" dirty="0">
                <a:solidFill>
                  <a:schemeClr val="tx1"/>
                </a:solidFill>
              </a:rPr>
              <a:t> </a:t>
            </a:r>
            <a:r>
              <a:rPr lang="en-US" sz="1600" dirty="0" err="1">
                <a:solidFill>
                  <a:schemeClr val="tx1"/>
                </a:solidFill>
              </a:rPr>
              <a:t>voor</a:t>
            </a:r>
            <a:r>
              <a:rPr lang="en-US" sz="1600" dirty="0">
                <a:solidFill>
                  <a:schemeClr val="tx1"/>
                </a:solidFill>
              </a:rPr>
              <a:t> 5 </a:t>
            </a:r>
            <a:r>
              <a:rPr lang="en-US" sz="1600" dirty="0" err="1">
                <a:solidFill>
                  <a:schemeClr val="tx1"/>
                </a:solidFill>
              </a:rPr>
              <a:t>jaar</a:t>
            </a:r>
            <a:r>
              <a:rPr lang="en-US" sz="1600" dirty="0">
                <a:solidFill>
                  <a:schemeClr val="tx1"/>
                </a:solidFill>
              </a:rPr>
              <a:t> </a:t>
            </a:r>
            <a:r>
              <a:rPr lang="en-US" sz="1600" dirty="0" err="1">
                <a:solidFill>
                  <a:schemeClr val="tx1"/>
                </a:solidFill>
              </a:rPr>
              <a:t>bewaard</a:t>
            </a:r>
            <a:r>
              <a:rPr lang="en-US" sz="1600" dirty="0">
                <a:solidFill>
                  <a:schemeClr val="tx1"/>
                </a:solidFill>
              </a:rPr>
              <a:t>, </a:t>
            </a:r>
            <a:r>
              <a:rPr lang="en-US" sz="1600" dirty="0" err="1">
                <a:solidFill>
                  <a:schemeClr val="tx1"/>
                </a:solidFill>
              </a:rPr>
              <a:t>vanaf</a:t>
            </a:r>
            <a:r>
              <a:rPr lang="en-US" sz="1600" dirty="0">
                <a:solidFill>
                  <a:schemeClr val="tx1"/>
                </a:solidFill>
              </a:rPr>
              <a:t> het moment </a:t>
            </a:r>
            <a:r>
              <a:rPr lang="en-US" sz="1600" dirty="0" err="1">
                <a:solidFill>
                  <a:schemeClr val="tx1"/>
                </a:solidFill>
              </a:rPr>
              <a:t>dat</a:t>
            </a:r>
            <a:r>
              <a:rPr lang="en-US" sz="1600" dirty="0">
                <a:solidFill>
                  <a:schemeClr val="tx1"/>
                </a:solidFill>
              </a:rPr>
              <a:t> de </a:t>
            </a:r>
            <a:r>
              <a:rPr lang="en-US" sz="1600" dirty="0" err="1">
                <a:solidFill>
                  <a:schemeClr val="tx1"/>
                </a:solidFill>
              </a:rPr>
              <a:t>medewerker</a:t>
            </a:r>
            <a:r>
              <a:rPr lang="en-US" sz="1600" dirty="0">
                <a:solidFill>
                  <a:schemeClr val="tx1"/>
                </a:solidFill>
              </a:rPr>
              <a:t> de </a:t>
            </a:r>
            <a:r>
              <a:rPr lang="en-US" sz="1600" dirty="0" err="1">
                <a:solidFill>
                  <a:schemeClr val="tx1"/>
                </a:solidFill>
              </a:rPr>
              <a:t>organisatie</a:t>
            </a:r>
            <a:r>
              <a:rPr lang="en-US" sz="1600" dirty="0">
                <a:solidFill>
                  <a:schemeClr val="tx1"/>
                </a:solidFill>
              </a:rPr>
              <a:t> </a:t>
            </a:r>
            <a:r>
              <a:rPr lang="en-US" sz="1600" dirty="0" err="1">
                <a:solidFill>
                  <a:schemeClr val="tx1"/>
                </a:solidFill>
              </a:rPr>
              <a:t>verlaat</a:t>
            </a:r>
            <a:r>
              <a:rPr lang="en-US" sz="1600" dirty="0">
                <a:solidFill>
                  <a:schemeClr val="tx1"/>
                </a:solidFill>
              </a:rPr>
              <a:t>, </a:t>
            </a:r>
            <a:r>
              <a:rPr lang="en-US" sz="1600" dirty="0" err="1">
                <a:solidFill>
                  <a:schemeClr val="tx1"/>
                </a:solidFill>
              </a:rPr>
              <a:t>daarna</a:t>
            </a:r>
            <a:r>
              <a:rPr lang="en-US" sz="1600" dirty="0">
                <a:solidFill>
                  <a:schemeClr val="tx1"/>
                </a:solidFill>
              </a:rPr>
              <a:t> </a:t>
            </a:r>
            <a:r>
              <a:rPr lang="en-US" sz="1600" dirty="0" err="1">
                <a:solidFill>
                  <a:schemeClr val="tx1"/>
                </a:solidFill>
              </a:rPr>
              <a:t>vernietigd</a:t>
            </a:r>
            <a:r>
              <a:rPr lang="en-US" sz="1600" dirty="0">
                <a:solidFill>
                  <a:schemeClr val="tx1"/>
                </a:solidFill>
              </a:rPr>
              <a:t>. </a:t>
            </a:r>
            <a:r>
              <a:rPr lang="en-US" sz="1600" b="0" i="0" dirty="0">
                <a:solidFill>
                  <a:schemeClr val="tx1"/>
                </a:solidFill>
                <a:effectLst/>
              </a:rPr>
              <a:t>(</a:t>
            </a:r>
            <a:r>
              <a:rPr lang="en-US" sz="1600" b="0" i="1" dirty="0">
                <a:solidFill>
                  <a:schemeClr val="tx1"/>
                </a:solidFill>
                <a:effectLst/>
              </a:rPr>
              <a:t>event based</a:t>
            </a:r>
            <a:r>
              <a:rPr lang="en-US" sz="1600" b="0" i="0" dirty="0">
                <a:solidFill>
                  <a:schemeClr val="tx1"/>
                </a:solidFill>
                <a:effectLst/>
              </a:rPr>
              <a:t>)</a:t>
            </a:r>
            <a:endParaRPr lang="en-US" sz="1600" b="0" i="0" dirty="0">
              <a:solidFill>
                <a:schemeClr val="tx1"/>
              </a:solidFill>
              <a:effectLst/>
              <a:cs typeface="Segoe UI"/>
            </a:endParaRPr>
          </a:p>
          <a:p>
            <a:pPr marL="231775" indent="-231775" defTabSz="932472" fontAlgn="base">
              <a:spcBef>
                <a:spcPct val="0"/>
              </a:spcBef>
              <a:spcAft>
                <a:spcPts val="1000"/>
              </a:spcAft>
              <a:buFont typeface="Arial" panose="020B0604020202020204" pitchFamily="34" charset="0"/>
              <a:buChar char="•"/>
              <a:defRPr/>
            </a:pPr>
            <a:r>
              <a:rPr lang="en-US" sz="1600" dirty="0">
                <a:solidFill>
                  <a:schemeClr val="tx1"/>
                </a:solidFill>
              </a:rPr>
              <a:t>Alle </a:t>
            </a:r>
            <a:r>
              <a:rPr lang="en-US" sz="1600" dirty="0" err="1">
                <a:solidFill>
                  <a:schemeClr val="tx1"/>
                </a:solidFill>
              </a:rPr>
              <a:t>bestanden</a:t>
            </a:r>
            <a:r>
              <a:rPr lang="en-US" sz="1600" dirty="0">
                <a:solidFill>
                  <a:schemeClr val="tx1"/>
                </a:solidFill>
              </a:rPr>
              <a:t> met label</a:t>
            </a:r>
            <a:r>
              <a:rPr lang="en-US" sz="1600" b="0" i="0" dirty="0">
                <a:solidFill>
                  <a:schemeClr val="tx1"/>
                </a:solidFill>
                <a:effectLst/>
              </a:rPr>
              <a:t> “</a:t>
            </a:r>
            <a:r>
              <a:rPr lang="en-US" sz="1600" dirty="0" err="1">
                <a:solidFill>
                  <a:schemeClr val="tx1"/>
                </a:solidFill>
              </a:rPr>
              <a:t>Bouwvergunning</a:t>
            </a:r>
            <a:r>
              <a:rPr lang="en-US" sz="1600" b="0" i="0" dirty="0">
                <a:solidFill>
                  <a:schemeClr val="tx1"/>
                </a:solidFill>
                <a:effectLst/>
              </a:rPr>
              <a:t>” </a:t>
            </a:r>
            <a:r>
              <a:rPr lang="en-US" sz="1600" dirty="0" err="1">
                <a:solidFill>
                  <a:schemeClr val="tx1"/>
                </a:solidFill>
              </a:rPr>
              <a:t>worden</a:t>
            </a:r>
            <a:r>
              <a:rPr lang="en-US" sz="1600" dirty="0">
                <a:solidFill>
                  <a:schemeClr val="tx1"/>
                </a:solidFill>
              </a:rPr>
              <a:t> 15 </a:t>
            </a:r>
            <a:r>
              <a:rPr lang="en-US" sz="1600" dirty="0" err="1">
                <a:solidFill>
                  <a:schemeClr val="tx1"/>
                </a:solidFill>
              </a:rPr>
              <a:t>jaar</a:t>
            </a:r>
            <a:r>
              <a:rPr lang="en-US" sz="1600" dirty="0">
                <a:solidFill>
                  <a:schemeClr val="tx1"/>
                </a:solidFill>
              </a:rPr>
              <a:t> </a:t>
            </a:r>
            <a:r>
              <a:rPr lang="en-US" sz="1600" dirty="0" err="1">
                <a:solidFill>
                  <a:schemeClr val="tx1"/>
                </a:solidFill>
              </a:rPr>
              <a:t>bewaard</a:t>
            </a:r>
            <a:r>
              <a:rPr lang="en-US" sz="1600" dirty="0">
                <a:solidFill>
                  <a:schemeClr val="tx1"/>
                </a:solidFill>
              </a:rPr>
              <a:t>, </a:t>
            </a:r>
            <a:r>
              <a:rPr lang="en-US" sz="1600" dirty="0" err="1">
                <a:solidFill>
                  <a:schemeClr val="tx1"/>
                </a:solidFill>
              </a:rPr>
              <a:t>daarna</a:t>
            </a:r>
            <a:r>
              <a:rPr lang="en-US" sz="1600" dirty="0">
                <a:solidFill>
                  <a:schemeClr val="tx1"/>
                </a:solidFill>
              </a:rPr>
              <a:t> </a:t>
            </a:r>
            <a:r>
              <a:rPr lang="en-US" sz="1600" dirty="0" err="1">
                <a:solidFill>
                  <a:schemeClr val="tx1"/>
                </a:solidFill>
              </a:rPr>
              <a:t>wordt</a:t>
            </a:r>
            <a:r>
              <a:rPr lang="en-US" sz="1600" dirty="0">
                <a:solidFill>
                  <a:schemeClr val="tx1"/>
                </a:solidFill>
              </a:rPr>
              <a:t> </a:t>
            </a:r>
            <a:r>
              <a:rPr lang="en-US" sz="1600" dirty="0" err="1">
                <a:solidFill>
                  <a:schemeClr val="tx1"/>
                </a:solidFill>
              </a:rPr>
              <a:t>desposition</a:t>
            </a:r>
            <a:r>
              <a:rPr lang="en-US" sz="1600" dirty="0">
                <a:solidFill>
                  <a:schemeClr val="tx1"/>
                </a:solidFill>
              </a:rPr>
              <a:t> review </a:t>
            </a:r>
            <a:r>
              <a:rPr lang="en-US" sz="1600" dirty="0" err="1">
                <a:solidFill>
                  <a:schemeClr val="tx1"/>
                </a:solidFill>
              </a:rPr>
              <a:t>getriggered</a:t>
            </a:r>
            <a:r>
              <a:rPr lang="en-US" sz="1600" dirty="0">
                <a:solidFill>
                  <a:schemeClr val="tx1"/>
                </a:solidFill>
              </a:rPr>
              <a:t>. </a:t>
            </a:r>
            <a:endParaRPr lang="en-US" sz="1600" b="0" i="0" dirty="0">
              <a:solidFill>
                <a:schemeClr val="tx1"/>
              </a:solidFill>
              <a:effectLst/>
              <a:cs typeface="Segoe UI"/>
            </a:endParaRPr>
          </a:p>
        </p:txBody>
      </p:sp>
      <p:sp>
        <p:nvSpPr>
          <p:cNvPr id="14" name="Rectangle 13">
            <a:extLst>
              <a:ext uri="{FF2B5EF4-FFF2-40B4-BE49-F238E27FC236}">
                <a16:creationId xmlns:a16="http://schemas.microsoft.com/office/drawing/2014/main" id="{2C429E31-0284-4791-9318-682C6FEC1A0C}"/>
              </a:ext>
            </a:extLst>
          </p:cNvPr>
          <p:cNvSpPr/>
          <p:nvPr/>
        </p:nvSpPr>
        <p:spPr>
          <a:xfrm>
            <a:off x="-2" y="1083388"/>
            <a:ext cx="11609387" cy="463966"/>
          </a:xfrm>
          <a:prstGeom prst="rect">
            <a:avLst/>
          </a:prstGeom>
          <a:solidFill>
            <a:schemeClr val="accent1"/>
          </a:solidFill>
        </p:spPr>
        <p:txBody>
          <a:bodyPr wrap="square" lIns="731520" tIns="45720" rIns="88900" bIns="45720" anchor="ctr">
            <a:noAutofit/>
          </a:bodyPr>
          <a:lstStyle/>
          <a:p>
            <a:r>
              <a:rPr lang="en-US" sz="1600">
                <a:solidFill>
                  <a:schemeClr val="bg1"/>
                </a:solidFill>
                <a:latin typeface="+mj-lt"/>
              </a:rPr>
              <a:t>Dit </a:t>
            </a:r>
            <a:r>
              <a:rPr lang="en-US" sz="1600" err="1">
                <a:solidFill>
                  <a:schemeClr val="bg1"/>
                </a:solidFill>
                <a:latin typeface="+mj-lt"/>
              </a:rPr>
              <a:t>zijn</a:t>
            </a:r>
            <a:r>
              <a:rPr lang="en-US" sz="1600">
                <a:solidFill>
                  <a:schemeClr val="bg1"/>
                </a:solidFill>
                <a:latin typeface="+mj-lt"/>
              </a:rPr>
              <a:t> </a:t>
            </a:r>
            <a:r>
              <a:rPr lang="en-US" sz="1600" err="1">
                <a:solidFill>
                  <a:schemeClr val="bg1"/>
                </a:solidFill>
                <a:latin typeface="+mj-lt"/>
              </a:rPr>
              <a:t>typische</a:t>
            </a:r>
            <a:r>
              <a:rPr lang="en-US" sz="1600">
                <a:solidFill>
                  <a:schemeClr val="bg1"/>
                </a:solidFill>
                <a:latin typeface="+mj-lt"/>
              </a:rPr>
              <a:t> </a:t>
            </a:r>
            <a:r>
              <a:rPr lang="en-US" sz="1600" b="0" i="0">
                <a:solidFill>
                  <a:schemeClr val="bg1"/>
                </a:solidFill>
                <a:effectLst/>
                <a:latin typeface="+mj-lt"/>
              </a:rPr>
              <a:t>scenarios </a:t>
            </a:r>
            <a:r>
              <a:rPr lang="en-US" sz="1600">
                <a:solidFill>
                  <a:schemeClr val="bg1"/>
                </a:solidFill>
                <a:latin typeface="+mj-lt"/>
              </a:rPr>
              <a:t>die met Microsoft DLM </a:t>
            </a:r>
            <a:r>
              <a:rPr lang="en-US" sz="1600" err="1">
                <a:solidFill>
                  <a:schemeClr val="bg1"/>
                </a:solidFill>
                <a:latin typeface="+mj-lt"/>
              </a:rPr>
              <a:t>geadresseerd</a:t>
            </a:r>
            <a:r>
              <a:rPr lang="en-US" sz="1600">
                <a:solidFill>
                  <a:schemeClr val="bg1"/>
                </a:solidFill>
                <a:latin typeface="+mj-lt"/>
              </a:rPr>
              <a:t> </a:t>
            </a:r>
            <a:r>
              <a:rPr lang="en-US" sz="1600" err="1">
                <a:solidFill>
                  <a:schemeClr val="bg1"/>
                </a:solidFill>
                <a:latin typeface="+mj-lt"/>
              </a:rPr>
              <a:t>kunnen</a:t>
            </a:r>
            <a:r>
              <a:rPr lang="en-US" sz="1600">
                <a:solidFill>
                  <a:schemeClr val="bg1"/>
                </a:solidFill>
                <a:latin typeface="+mj-lt"/>
              </a:rPr>
              <a:t> </a:t>
            </a:r>
            <a:r>
              <a:rPr lang="en-US" sz="1600" err="1">
                <a:solidFill>
                  <a:schemeClr val="bg1"/>
                </a:solidFill>
                <a:latin typeface="+mj-lt"/>
              </a:rPr>
              <a:t>worden</a:t>
            </a:r>
            <a:endParaRPr lang="en-US" sz="1600" b="0" i="0" err="1">
              <a:solidFill>
                <a:schemeClr val="bg1"/>
              </a:solidFill>
              <a:effectLst/>
              <a:latin typeface="+mj-lt"/>
            </a:endParaRPr>
          </a:p>
        </p:txBody>
      </p:sp>
      <p:sp>
        <p:nvSpPr>
          <p:cNvPr id="20" name="Oval 19">
            <a:extLst>
              <a:ext uri="{FF2B5EF4-FFF2-40B4-BE49-F238E27FC236}">
                <a16:creationId xmlns:a16="http://schemas.microsoft.com/office/drawing/2014/main" id="{DC9D5605-3A8F-4726-A6D2-CE46E2E5A927}"/>
              </a:ext>
            </a:extLst>
          </p:cNvPr>
          <p:cNvSpPr/>
          <p:nvPr/>
        </p:nvSpPr>
        <p:spPr bwMode="auto">
          <a:xfrm>
            <a:off x="4415721" y="3195016"/>
            <a:ext cx="328901" cy="32685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47E9D2E-51CF-4AFE-9117-65DCF43A5C1D}"/>
              </a:ext>
            </a:extLst>
          </p:cNvPr>
          <p:cNvSpPr>
            <a:spLocks noGrp="1"/>
          </p:cNvSpPr>
          <p:nvPr>
            <p:ph type="title"/>
          </p:nvPr>
        </p:nvSpPr>
        <p:spPr>
          <a:xfrm>
            <a:off x="838200" y="365125"/>
            <a:ext cx="10515600" cy="1018315"/>
          </a:xfrm>
        </p:spPr>
        <p:txBody>
          <a:bodyPr/>
          <a:lstStyle/>
          <a:p>
            <a:r>
              <a:rPr lang="en-US" dirty="0">
                <a:cs typeface="Segoe UI"/>
              </a:rPr>
              <a:t>Scenarios </a:t>
            </a:r>
            <a:r>
              <a:rPr lang="en-US" dirty="0" err="1">
                <a:cs typeface="Segoe UI"/>
              </a:rPr>
              <a:t>en</a:t>
            </a:r>
            <a:r>
              <a:rPr lang="en-US" dirty="0">
                <a:cs typeface="Segoe UI"/>
              </a:rPr>
              <a:t> </a:t>
            </a:r>
            <a:r>
              <a:rPr lang="en-US" dirty="0" err="1">
                <a:cs typeface="Segoe UI"/>
              </a:rPr>
              <a:t>voorbeelden</a:t>
            </a:r>
            <a:r>
              <a:rPr lang="en-US" dirty="0">
                <a:cs typeface="Segoe UI"/>
              </a:rPr>
              <a:t> </a:t>
            </a:r>
          </a:p>
        </p:txBody>
      </p:sp>
      <p:sp>
        <p:nvSpPr>
          <p:cNvPr id="4" name="Rectangle 3">
            <a:extLst>
              <a:ext uri="{FF2B5EF4-FFF2-40B4-BE49-F238E27FC236}">
                <a16:creationId xmlns:a16="http://schemas.microsoft.com/office/drawing/2014/main" id="{14753B33-18EF-4185-9637-5BE099A7B2AB}"/>
              </a:ext>
            </a:extLst>
          </p:cNvPr>
          <p:cNvSpPr/>
          <p:nvPr/>
        </p:nvSpPr>
        <p:spPr bwMode="auto">
          <a:xfrm>
            <a:off x="588263" y="1760213"/>
            <a:ext cx="3777743" cy="459276"/>
          </a:xfrm>
          <a:prstGeom prst="rect">
            <a:avLst/>
          </a:prstGeom>
          <a:solidFill>
            <a:schemeClr val="accent1"/>
          </a:solidFill>
          <a:ln w="6350">
            <a:solidFill>
              <a:schemeClr val="accent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32472" rtl="0" eaLnBrk="1" fontAlgn="base" latinLnBrk="0" hangingPunct="1">
              <a:spcBef>
                <a:spcPct val="0"/>
              </a:spcBef>
              <a:spcAft>
                <a:spcPct val="0"/>
              </a:spcAft>
              <a:buClrTx/>
              <a:buSzTx/>
              <a:buFontTx/>
              <a:buNone/>
              <a:tabLst/>
              <a:defRPr/>
            </a:pPr>
            <a:endParaRPr lang="en-CA" sz="1600" i="0" u="none" strike="noStrike" kern="1200" cap="none" spc="0" normalizeH="0" baseline="0" noProof="0">
              <a:ln>
                <a:noFill/>
              </a:ln>
              <a:solidFill>
                <a:schemeClr val="bg1"/>
              </a:solidFill>
              <a:effectLst/>
              <a:uLnTx/>
              <a:uFillTx/>
              <a:latin typeface="+mj-lt"/>
              <a:ea typeface="Segoe UI" pitchFamily="34" charset="0"/>
              <a:cs typeface="Segoe UI Semibold"/>
            </a:endParaRPr>
          </a:p>
        </p:txBody>
      </p:sp>
      <p:sp>
        <p:nvSpPr>
          <p:cNvPr id="13" name="Rectangle 12">
            <a:extLst>
              <a:ext uri="{FF2B5EF4-FFF2-40B4-BE49-F238E27FC236}">
                <a16:creationId xmlns:a16="http://schemas.microsoft.com/office/drawing/2014/main" id="{510EA558-79BA-4ADB-B1C5-4314C873440B}"/>
              </a:ext>
            </a:extLst>
          </p:cNvPr>
          <p:cNvSpPr/>
          <p:nvPr/>
        </p:nvSpPr>
        <p:spPr bwMode="auto">
          <a:xfrm>
            <a:off x="4794338" y="1760213"/>
            <a:ext cx="6810574" cy="463967"/>
          </a:xfrm>
          <a:prstGeom prst="rect">
            <a:avLst/>
          </a:prstGeom>
          <a:solidFill>
            <a:schemeClr val="accent1"/>
          </a:solidFill>
          <a:ln w="6350">
            <a:solidFill>
              <a:schemeClr val="accent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32472" rtl="0" eaLnBrk="1" fontAlgn="base" latinLnBrk="0" hangingPunct="1">
              <a:spcBef>
                <a:spcPct val="0"/>
              </a:spcBef>
              <a:spcAft>
                <a:spcPct val="0"/>
              </a:spcAft>
              <a:buClrTx/>
              <a:buSzTx/>
              <a:buFontTx/>
              <a:buNone/>
              <a:tabLst/>
              <a:defRPr/>
            </a:pPr>
            <a:endParaRPr lang="en-CA" sz="1600" i="0" u="none" strike="noStrike" kern="1200" cap="none" spc="0" normalizeH="0" baseline="0" noProof="0">
              <a:ln>
                <a:noFill/>
              </a:ln>
              <a:solidFill>
                <a:schemeClr val="bg1"/>
              </a:solidFill>
              <a:effectLst/>
              <a:uLnTx/>
              <a:uFillTx/>
              <a:latin typeface="+mj-lt"/>
              <a:ea typeface="Segoe UI" pitchFamily="34" charset="0"/>
              <a:cs typeface="Segoe UI Semibold"/>
            </a:endParaRPr>
          </a:p>
        </p:txBody>
      </p:sp>
      <p:sp>
        <p:nvSpPr>
          <p:cNvPr id="17" name="Isosceles Triangle 16">
            <a:extLst>
              <a:ext uri="{FF2B5EF4-FFF2-40B4-BE49-F238E27FC236}">
                <a16:creationId xmlns:a16="http://schemas.microsoft.com/office/drawing/2014/main" id="{AF92F072-9C1F-4BBF-9A40-1D4F2CDB2A00}"/>
              </a:ext>
            </a:extLst>
          </p:cNvPr>
          <p:cNvSpPr/>
          <p:nvPr/>
        </p:nvSpPr>
        <p:spPr>
          <a:xfrm rot="5400000">
            <a:off x="4509779" y="3293947"/>
            <a:ext cx="183647" cy="1289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12" name="Straight Connector 11">
            <a:extLst>
              <a:ext uri="{FF2B5EF4-FFF2-40B4-BE49-F238E27FC236}">
                <a16:creationId xmlns:a16="http://schemas.microsoft.com/office/drawing/2014/main" id="{E5511E29-B67E-42FE-A892-2E9584729BDE}"/>
              </a:ext>
            </a:extLst>
          </p:cNvPr>
          <p:cNvCxnSpPr>
            <a:cxnSpLocks/>
          </p:cNvCxnSpPr>
          <p:nvPr/>
        </p:nvCxnSpPr>
        <p:spPr>
          <a:xfrm>
            <a:off x="589043" y="1005840"/>
            <a:ext cx="0" cy="585216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8442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C619-9055-F70E-4766-9E1F4992B3E5}"/>
              </a:ext>
            </a:extLst>
          </p:cNvPr>
          <p:cNvSpPr>
            <a:spLocks noGrp="1"/>
          </p:cNvSpPr>
          <p:nvPr>
            <p:ph type="title"/>
          </p:nvPr>
        </p:nvSpPr>
        <p:spPr/>
        <p:txBody>
          <a:bodyPr>
            <a:normAutofit fontScale="90000"/>
          </a:bodyPr>
          <a:lstStyle/>
          <a:p>
            <a:r>
              <a:rPr lang="en-NL"/>
              <a:t>Proces voor standaard gebruikers</a:t>
            </a:r>
          </a:p>
        </p:txBody>
      </p:sp>
      <p:sp>
        <p:nvSpPr>
          <p:cNvPr id="4" name="Alternative Process 3">
            <a:extLst>
              <a:ext uri="{FF2B5EF4-FFF2-40B4-BE49-F238E27FC236}">
                <a16:creationId xmlns:a16="http://schemas.microsoft.com/office/drawing/2014/main" id="{945D0A13-0424-6DB9-F77C-F66EC3F1C05E}"/>
              </a:ext>
            </a:extLst>
          </p:cNvPr>
          <p:cNvSpPr>
            <a:spLocks/>
          </p:cNvSpPr>
          <p:nvPr/>
        </p:nvSpPr>
        <p:spPr>
          <a:xfrm>
            <a:off x="475670" y="2890440"/>
            <a:ext cx="2171841" cy="1077120"/>
          </a:xfrm>
          <a:prstGeom prst="flowChartAlternateProcess">
            <a:avLst/>
          </a:prstGeom>
          <a:solidFill>
            <a:srgbClr val="00A9F3"/>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wordt ontvangen of verzonden</a:t>
            </a:r>
          </a:p>
        </p:txBody>
      </p:sp>
      <p:sp>
        <p:nvSpPr>
          <p:cNvPr id="5" name="Alternative Process 4">
            <a:extLst>
              <a:ext uri="{FF2B5EF4-FFF2-40B4-BE49-F238E27FC236}">
                <a16:creationId xmlns:a16="http://schemas.microsoft.com/office/drawing/2014/main" id="{4353CD06-1508-AEDE-ECFE-B10F1D9C8573}"/>
              </a:ext>
            </a:extLst>
          </p:cNvPr>
          <p:cNvSpPr>
            <a:spLocks/>
          </p:cNvSpPr>
          <p:nvPr/>
        </p:nvSpPr>
        <p:spPr>
          <a:xfrm>
            <a:off x="3478189" y="2860424"/>
            <a:ext cx="2170800" cy="1080000"/>
          </a:xfrm>
          <a:prstGeom prst="flowChartAlternateProcess">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Wordt de email binnen 4 weken verwijderd?</a:t>
            </a:r>
          </a:p>
        </p:txBody>
      </p:sp>
      <p:sp>
        <p:nvSpPr>
          <p:cNvPr id="6" name="Alternative Process 5">
            <a:extLst>
              <a:ext uri="{FF2B5EF4-FFF2-40B4-BE49-F238E27FC236}">
                <a16:creationId xmlns:a16="http://schemas.microsoft.com/office/drawing/2014/main" id="{6F59D71C-647F-12F4-216F-08A468B6BBF6}"/>
              </a:ext>
            </a:extLst>
          </p:cNvPr>
          <p:cNvSpPr>
            <a:spLocks/>
          </p:cNvSpPr>
          <p:nvPr/>
        </p:nvSpPr>
        <p:spPr>
          <a:xfrm>
            <a:off x="6479667" y="2867909"/>
            <a:ext cx="2171840" cy="1080000"/>
          </a:xfrm>
          <a:prstGeom prst="flowChartAlternateProcess">
            <a:avLst/>
          </a:prstGeom>
          <a:solidFill>
            <a:srgbClr val="92D05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uitgezonderd van archivering</a:t>
            </a:r>
          </a:p>
        </p:txBody>
      </p:sp>
      <p:sp>
        <p:nvSpPr>
          <p:cNvPr id="7" name="Alternative Process 6">
            <a:extLst>
              <a:ext uri="{FF2B5EF4-FFF2-40B4-BE49-F238E27FC236}">
                <a16:creationId xmlns:a16="http://schemas.microsoft.com/office/drawing/2014/main" id="{7062837C-025E-93CE-77BA-155432831BFF}"/>
              </a:ext>
            </a:extLst>
          </p:cNvPr>
          <p:cNvSpPr>
            <a:spLocks/>
          </p:cNvSpPr>
          <p:nvPr/>
        </p:nvSpPr>
        <p:spPr>
          <a:xfrm>
            <a:off x="3478189" y="4919417"/>
            <a:ext cx="2170800" cy="1080000"/>
          </a:xfrm>
          <a:prstGeom prst="flowChartAlternateProcess">
            <a:avLst/>
          </a:prstGeom>
          <a:solidFill>
            <a:srgbClr val="00A9F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krijgt na 4 weken automatisch een record label</a:t>
            </a:r>
          </a:p>
        </p:txBody>
      </p:sp>
      <p:sp>
        <p:nvSpPr>
          <p:cNvPr id="8" name="Alternative Process 7">
            <a:extLst>
              <a:ext uri="{FF2B5EF4-FFF2-40B4-BE49-F238E27FC236}">
                <a16:creationId xmlns:a16="http://schemas.microsoft.com/office/drawing/2014/main" id="{A1ADF956-A4C4-AE04-40E2-4652F490F564}"/>
              </a:ext>
            </a:extLst>
          </p:cNvPr>
          <p:cNvSpPr>
            <a:spLocks/>
          </p:cNvSpPr>
          <p:nvPr/>
        </p:nvSpPr>
        <p:spPr>
          <a:xfrm>
            <a:off x="6475720" y="4922884"/>
            <a:ext cx="2171841" cy="1080000"/>
          </a:xfrm>
          <a:prstGeom prst="flowChartAlternate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srgbClr val="FFFFFF"/>
                </a:solidFill>
                <a:effectLst/>
                <a:uLnTx/>
                <a:uFillTx/>
                <a:latin typeface="Segoe UI"/>
                <a:ea typeface="+mn-ea"/>
                <a:cs typeface="+mn-cs"/>
              </a:rPr>
              <a:t>Na 7 jaar wordt de email verwijderd</a:t>
            </a:r>
          </a:p>
        </p:txBody>
      </p:sp>
      <p:sp>
        <p:nvSpPr>
          <p:cNvPr id="10" name="Right Arrow 9">
            <a:extLst>
              <a:ext uri="{FF2B5EF4-FFF2-40B4-BE49-F238E27FC236}">
                <a16:creationId xmlns:a16="http://schemas.microsoft.com/office/drawing/2014/main" id="{E0BC1D3B-062C-8A94-B0D6-C594212167FF}"/>
              </a:ext>
            </a:extLst>
          </p:cNvPr>
          <p:cNvSpPr/>
          <p:nvPr/>
        </p:nvSpPr>
        <p:spPr>
          <a:xfrm>
            <a:off x="2650417"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Right Arrow 10">
            <a:extLst>
              <a:ext uri="{FF2B5EF4-FFF2-40B4-BE49-F238E27FC236}">
                <a16:creationId xmlns:a16="http://schemas.microsoft.com/office/drawing/2014/main" id="{276671FD-4553-E88C-6B55-3B472C18A465}"/>
              </a:ext>
            </a:extLst>
          </p:cNvPr>
          <p:cNvSpPr/>
          <p:nvPr/>
        </p:nvSpPr>
        <p:spPr>
          <a:xfrm>
            <a:off x="5648989"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CA375553-11EB-5495-F17B-E38F2A39351F}"/>
              </a:ext>
            </a:extLst>
          </p:cNvPr>
          <p:cNvSpPr txBox="1"/>
          <p:nvPr/>
        </p:nvSpPr>
        <p:spPr>
          <a:xfrm>
            <a:off x="5824931" y="2901975"/>
            <a:ext cx="475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Segoe UI"/>
                <a:ea typeface="+mn-ea"/>
                <a:cs typeface="+mn-cs"/>
              </a:rPr>
              <a:t>Ja</a:t>
            </a:r>
          </a:p>
        </p:txBody>
      </p:sp>
      <p:sp>
        <p:nvSpPr>
          <p:cNvPr id="13" name="Down Arrow 12">
            <a:extLst>
              <a:ext uri="{FF2B5EF4-FFF2-40B4-BE49-F238E27FC236}">
                <a16:creationId xmlns:a16="http://schemas.microsoft.com/office/drawing/2014/main" id="{D2CBDF07-4041-454D-B233-238AFDC078E8}"/>
              </a:ext>
            </a:extLst>
          </p:cNvPr>
          <p:cNvSpPr/>
          <p:nvPr/>
        </p:nvSpPr>
        <p:spPr>
          <a:xfrm>
            <a:off x="4367389" y="3947908"/>
            <a:ext cx="392400" cy="964289"/>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ight Arrow 13">
            <a:extLst>
              <a:ext uri="{FF2B5EF4-FFF2-40B4-BE49-F238E27FC236}">
                <a16:creationId xmlns:a16="http://schemas.microsoft.com/office/drawing/2014/main" id="{4DB00EE5-F20F-9AC9-B8D9-A2B34B84F675}"/>
              </a:ext>
            </a:extLst>
          </p:cNvPr>
          <p:cNvSpPr/>
          <p:nvPr/>
        </p:nvSpPr>
        <p:spPr>
          <a:xfrm>
            <a:off x="5648989" y="5263740"/>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CA6C2AC8-F539-FB6C-0716-23CAD32C1F72}"/>
              </a:ext>
            </a:extLst>
          </p:cNvPr>
          <p:cNvSpPr txBox="1"/>
          <p:nvPr/>
        </p:nvSpPr>
        <p:spPr>
          <a:xfrm>
            <a:off x="4759789" y="4245254"/>
            <a:ext cx="639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Segoe UI"/>
                <a:ea typeface="+mn-ea"/>
                <a:cs typeface="+mn-cs"/>
              </a:rPr>
              <a:t>Nee</a:t>
            </a:r>
          </a:p>
        </p:txBody>
      </p:sp>
    </p:spTree>
    <p:extLst>
      <p:ext uri="{BB962C8B-B14F-4D97-AF65-F5344CB8AC3E}">
        <p14:creationId xmlns:p14="http://schemas.microsoft.com/office/powerpoint/2010/main" val="279699550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CCBEA-13CA-45E7-83D0-32DEB49C71AD}"/>
              </a:ext>
            </a:extLst>
          </p:cNvPr>
          <p:cNvPicPr>
            <a:picLocks noChangeAspect="1"/>
          </p:cNvPicPr>
          <p:nvPr/>
        </p:nvPicPr>
        <p:blipFill rotWithShape="1">
          <a:blip r:embed="rId2"/>
          <a:srcRect b="15730"/>
          <a:stretch/>
        </p:blipFill>
        <p:spPr>
          <a:xfrm>
            <a:off x="20" y="10"/>
            <a:ext cx="12191980" cy="6857990"/>
          </a:xfrm>
          <a:prstGeom prst="rect">
            <a:avLst/>
          </a:prstGeom>
          <a:noFill/>
        </p:spPr>
      </p:pic>
    </p:spTree>
    <p:extLst>
      <p:ext uri="{BB962C8B-B14F-4D97-AF65-F5344CB8AC3E}">
        <p14:creationId xmlns:p14="http://schemas.microsoft.com/office/powerpoint/2010/main" val="178576877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C619-9055-F70E-4766-9E1F4992B3E5}"/>
              </a:ext>
            </a:extLst>
          </p:cNvPr>
          <p:cNvSpPr>
            <a:spLocks noGrp="1"/>
          </p:cNvSpPr>
          <p:nvPr>
            <p:ph type="title"/>
          </p:nvPr>
        </p:nvSpPr>
        <p:spPr/>
        <p:txBody>
          <a:bodyPr>
            <a:normAutofit fontScale="90000"/>
          </a:bodyPr>
          <a:lstStyle/>
          <a:p>
            <a:r>
              <a:rPr lang="en-NL"/>
              <a:t>Proces sleutelfunctionarissen</a:t>
            </a:r>
          </a:p>
        </p:txBody>
      </p:sp>
      <p:sp>
        <p:nvSpPr>
          <p:cNvPr id="4" name="Alternative Process 3">
            <a:extLst>
              <a:ext uri="{FF2B5EF4-FFF2-40B4-BE49-F238E27FC236}">
                <a16:creationId xmlns:a16="http://schemas.microsoft.com/office/drawing/2014/main" id="{945D0A13-0424-6DB9-F77C-F66EC3F1C05E}"/>
              </a:ext>
            </a:extLst>
          </p:cNvPr>
          <p:cNvSpPr>
            <a:spLocks/>
          </p:cNvSpPr>
          <p:nvPr/>
        </p:nvSpPr>
        <p:spPr>
          <a:xfrm>
            <a:off x="475670" y="2890440"/>
            <a:ext cx="2171841" cy="1077120"/>
          </a:xfrm>
          <a:prstGeom prst="flowChartAlternateProcess">
            <a:avLst/>
          </a:prstGeom>
          <a:solidFill>
            <a:srgbClr val="00A9F3"/>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wordt ontvangen of verzonden</a:t>
            </a:r>
          </a:p>
        </p:txBody>
      </p:sp>
      <p:sp>
        <p:nvSpPr>
          <p:cNvPr id="5" name="Alternative Process 4">
            <a:extLst>
              <a:ext uri="{FF2B5EF4-FFF2-40B4-BE49-F238E27FC236}">
                <a16:creationId xmlns:a16="http://schemas.microsoft.com/office/drawing/2014/main" id="{4353CD06-1508-AEDE-ECFE-B10F1D9C8573}"/>
              </a:ext>
            </a:extLst>
          </p:cNvPr>
          <p:cNvSpPr>
            <a:spLocks/>
          </p:cNvSpPr>
          <p:nvPr/>
        </p:nvSpPr>
        <p:spPr>
          <a:xfrm>
            <a:off x="3478189" y="2860424"/>
            <a:ext cx="2170800" cy="1080000"/>
          </a:xfrm>
          <a:prstGeom prst="flowChartAlternateProcess">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NL" sz="2000"/>
              <a:t>Wordt de email binnen 4 weken verwijderd?</a:t>
            </a:r>
          </a:p>
        </p:txBody>
      </p:sp>
      <p:sp>
        <p:nvSpPr>
          <p:cNvPr id="6" name="Alternative Process 5">
            <a:extLst>
              <a:ext uri="{FF2B5EF4-FFF2-40B4-BE49-F238E27FC236}">
                <a16:creationId xmlns:a16="http://schemas.microsoft.com/office/drawing/2014/main" id="{6F59D71C-647F-12F4-216F-08A468B6BBF6}"/>
              </a:ext>
            </a:extLst>
          </p:cNvPr>
          <p:cNvSpPr>
            <a:spLocks/>
          </p:cNvSpPr>
          <p:nvPr/>
        </p:nvSpPr>
        <p:spPr>
          <a:xfrm>
            <a:off x="6479667" y="2867909"/>
            <a:ext cx="2171840" cy="1080000"/>
          </a:xfrm>
          <a:prstGeom prst="flowChartAlternateProcess">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NL"/>
              <a:t>Email uitgezonderd van archivering</a:t>
            </a:r>
          </a:p>
        </p:txBody>
      </p:sp>
      <p:sp>
        <p:nvSpPr>
          <p:cNvPr id="7" name="Alternative Process 6">
            <a:extLst>
              <a:ext uri="{FF2B5EF4-FFF2-40B4-BE49-F238E27FC236}">
                <a16:creationId xmlns:a16="http://schemas.microsoft.com/office/drawing/2014/main" id="{7062837C-025E-93CE-77BA-155432831BFF}"/>
              </a:ext>
            </a:extLst>
          </p:cNvPr>
          <p:cNvSpPr>
            <a:spLocks/>
          </p:cNvSpPr>
          <p:nvPr/>
        </p:nvSpPr>
        <p:spPr>
          <a:xfrm>
            <a:off x="3478189" y="4919417"/>
            <a:ext cx="2170800" cy="1080000"/>
          </a:xfrm>
          <a:prstGeom prst="flowChartAlternateProcess">
            <a:avLst/>
          </a:prstGeom>
          <a:solidFill>
            <a:srgbClr val="00A9F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NL"/>
              <a:t>Email krijgt na 4 weken automatisch een record label</a:t>
            </a:r>
          </a:p>
        </p:txBody>
      </p:sp>
      <p:sp>
        <p:nvSpPr>
          <p:cNvPr id="8" name="Alternative Process 7">
            <a:extLst>
              <a:ext uri="{FF2B5EF4-FFF2-40B4-BE49-F238E27FC236}">
                <a16:creationId xmlns:a16="http://schemas.microsoft.com/office/drawing/2014/main" id="{A1ADF956-A4C4-AE04-40E2-4652F490F564}"/>
              </a:ext>
            </a:extLst>
          </p:cNvPr>
          <p:cNvSpPr>
            <a:spLocks/>
          </p:cNvSpPr>
          <p:nvPr/>
        </p:nvSpPr>
        <p:spPr>
          <a:xfrm>
            <a:off x="6475720" y="4922884"/>
            <a:ext cx="2171841" cy="1080000"/>
          </a:xfrm>
          <a:prstGeom prst="flowChartAlternateProcess">
            <a:avLst/>
          </a:prstGeom>
          <a:solidFill>
            <a:srgbClr val="92D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NL" sz="1600"/>
              <a:t>Email wordt na 20 jaar herlabeld naar “Email verlopen - wachten op export”</a:t>
            </a:r>
          </a:p>
        </p:txBody>
      </p:sp>
      <p:sp>
        <p:nvSpPr>
          <p:cNvPr id="9" name="Alternative Process 8">
            <a:extLst>
              <a:ext uri="{FF2B5EF4-FFF2-40B4-BE49-F238E27FC236}">
                <a16:creationId xmlns:a16="http://schemas.microsoft.com/office/drawing/2014/main" id="{3B932CC5-BB9D-D663-754E-AC3AC82FF873}"/>
              </a:ext>
            </a:extLst>
          </p:cNvPr>
          <p:cNvSpPr>
            <a:spLocks/>
          </p:cNvSpPr>
          <p:nvPr/>
        </p:nvSpPr>
        <p:spPr>
          <a:xfrm>
            <a:off x="9474292" y="4901793"/>
            <a:ext cx="2171841" cy="1080000"/>
          </a:xfrm>
          <a:prstGeom prst="flowChartAlternateProcess">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NL" sz="1400"/>
              <a:t>Emails worden overgebracht naar het archief en verwijderd in de bron</a:t>
            </a:r>
          </a:p>
        </p:txBody>
      </p:sp>
      <p:sp>
        <p:nvSpPr>
          <p:cNvPr id="10" name="Right Arrow 9">
            <a:extLst>
              <a:ext uri="{FF2B5EF4-FFF2-40B4-BE49-F238E27FC236}">
                <a16:creationId xmlns:a16="http://schemas.microsoft.com/office/drawing/2014/main" id="{E0BC1D3B-062C-8A94-B0D6-C594212167FF}"/>
              </a:ext>
            </a:extLst>
          </p:cNvPr>
          <p:cNvSpPr/>
          <p:nvPr/>
        </p:nvSpPr>
        <p:spPr>
          <a:xfrm>
            <a:off x="2650417"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1" name="Right Arrow 10">
            <a:extLst>
              <a:ext uri="{FF2B5EF4-FFF2-40B4-BE49-F238E27FC236}">
                <a16:creationId xmlns:a16="http://schemas.microsoft.com/office/drawing/2014/main" id="{276671FD-4553-E88C-6B55-3B472C18A465}"/>
              </a:ext>
            </a:extLst>
          </p:cNvPr>
          <p:cNvSpPr/>
          <p:nvPr/>
        </p:nvSpPr>
        <p:spPr>
          <a:xfrm>
            <a:off x="5648989"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CA375553-11EB-5495-F17B-E38F2A39351F}"/>
              </a:ext>
            </a:extLst>
          </p:cNvPr>
          <p:cNvSpPr txBox="1"/>
          <p:nvPr/>
        </p:nvSpPr>
        <p:spPr>
          <a:xfrm>
            <a:off x="5824931" y="2901975"/>
            <a:ext cx="475887" cy="369332"/>
          </a:xfrm>
          <a:prstGeom prst="rect">
            <a:avLst/>
          </a:prstGeom>
          <a:noFill/>
        </p:spPr>
        <p:txBody>
          <a:bodyPr wrap="square" rtlCol="0">
            <a:spAutoFit/>
          </a:bodyPr>
          <a:lstStyle/>
          <a:p>
            <a:r>
              <a:rPr lang="en-NL"/>
              <a:t>Ja</a:t>
            </a:r>
          </a:p>
        </p:txBody>
      </p:sp>
      <p:sp>
        <p:nvSpPr>
          <p:cNvPr id="13" name="Down Arrow 12">
            <a:extLst>
              <a:ext uri="{FF2B5EF4-FFF2-40B4-BE49-F238E27FC236}">
                <a16:creationId xmlns:a16="http://schemas.microsoft.com/office/drawing/2014/main" id="{D2CBDF07-4041-454D-B233-238AFDC078E8}"/>
              </a:ext>
            </a:extLst>
          </p:cNvPr>
          <p:cNvSpPr/>
          <p:nvPr/>
        </p:nvSpPr>
        <p:spPr>
          <a:xfrm>
            <a:off x="4367389" y="3947908"/>
            <a:ext cx="392400" cy="964289"/>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4" name="Right Arrow 13">
            <a:extLst>
              <a:ext uri="{FF2B5EF4-FFF2-40B4-BE49-F238E27FC236}">
                <a16:creationId xmlns:a16="http://schemas.microsoft.com/office/drawing/2014/main" id="{4DB00EE5-F20F-9AC9-B8D9-A2B34B84F675}"/>
              </a:ext>
            </a:extLst>
          </p:cNvPr>
          <p:cNvSpPr/>
          <p:nvPr/>
        </p:nvSpPr>
        <p:spPr>
          <a:xfrm>
            <a:off x="5648989" y="5263740"/>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5" name="Right Arrow 14">
            <a:extLst>
              <a:ext uri="{FF2B5EF4-FFF2-40B4-BE49-F238E27FC236}">
                <a16:creationId xmlns:a16="http://schemas.microsoft.com/office/drawing/2014/main" id="{DAA82EA2-7BAC-B868-6BC2-8460D884D9D7}"/>
              </a:ext>
            </a:extLst>
          </p:cNvPr>
          <p:cNvSpPr/>
          <p:nvPr/>
        </p:nvSpPr>
        <p:spPr>
          <a:xfrm>
            <a:off x="8647561" y="5246116"/>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CA6C2AC8-F539-FB6C-0716-23CAD32C1F72}"/>
              </a:ext>
            </a:extLst>
          </p:cNvPr>
          <p:cNvSpPr txBox="1"/>
          <p:nvPr/>
        </p:nvSpPr>
        <p:spPr>
          <a:xfrm>
            <a:off x="4759789" y="4245254"/>
            <a:ext cx="779620" cy="461665"/>
          </a:xfrm>
          <a:prstGeom prst="rect">
            <a:avLst/>
          </a:prstGeom>
          <a:noFill/>
        </p:spPr>
        <p:txBody>
          <a:bodyPr wrap="square" rtlCol="0">
            <a:spAutoFit/>
          </a:bodyPr>
          <a:lstStyle/>
          <a:p>
            <a:r>
              <a:rPr lang="en-NL"/>
              <a:t>Nee</a:t>
            </a:r>
          </a:p>
        </p:txBody>
      </p:sp>
    </p:spTree>
    <p:extLst>
      <p:ext uri="{BB962C8B-B14F-4D97-AF65-F5344CB8AC3E}">
        <p14:creationId xmlns:p14="http://schemas.microsoft.com/office/powerpoint/2010/main" val="375743554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35880-016B-F7AB-26B2-19CAACDF3B6A}"/>
              </a:ext>
            </a:extLst>
          </p:cNvPr>
          <p:cNvPicPr>
            <a:picLocks noChangeAspect="1"/>
          </p:cNvPicPr>
          <p:nvPr/>
        </p:nvPicPr>
        <p:blipFill rotWithShape="1">
          <a:blip r:embed="rId2"/>
          <a:srcRect t="10309" b="5422"/>
          <a:stretch/>
        </p:blipFill>
        <p:spPr>
          <a:xfrm>
            <a:off x="20" y="10"/>
            <a:ext cx="12191980" cy="6857990"/>
          </a:xfrm>
          <a:prstGeom prst="rect">
            <a:avLst/>
          </a:prstGeom>
          <a:noFill/>
        </p:spPr>
      </p:pic>
    </p:spTree>
    <p:extLst>
      <p:ext uri="{BB962C8B-B14F-4D97-AF65-F5344CB8AC3E}">
        <p14:creationId xmlns:p14="http://schemas.microsoft.com/office/powerpoint/2010/main" val="18314726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DA4DF-DB46-BD87-755C-783B82270AC1}"/>
              </a:ext>
            </a:extLst>
          </p:cNvPr>
          <p:cNvPicPr>
            <a:picLocks noChangeAspect="1"/>
          </p:cNvPicPr>
          <p:nvPr/>
        </p:nvPicPr>
        <p:blipFill rotWithShape="1">
          <a:blip r:embed="rId2"/>
          <a:srcRect t="10060" b="5670"/>
          <a:stretch/>
        </p:blipFill>
        <p:spPr>
          <a:xfrm>
            <a:off x="20" y="10"/>
            <a:ext cx="12191980" cy="6857990"/>
          </a:xfrm>
          <a:prstGeom prst="rect">
            <a:avLst/>
          </a:prstGeom>
          <a:noFill/>
        </p:spPr>
      </p:pic>
    </p:spTree>
    <p:extLst>
      <p:ext uri="{BB962C8B-B14F-4D97-AF65-F5344CB8AC3E}">
        <p14:creationId xmlns:p14="http://schemas.microsoft.com/office/powerpoint/2010/main" val="39225704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A8F4-84AA-52CF-3BFE-A9200535D858}"/>
              </a:ext>
            </a:extLst>
          </p:cNvPr>
          <p:cNvSpPr>
            <a:spLocks noGrp="1"/>
          </p:cNvSpPr>
          <p:nvPr>
            <p:ph type="title"/>
          </p:nvPr>
        </p:nvSpPr>
        <p:spPr>
          <a:xfrm>
            <a:off x="588263" y="457200"/>
            <a:ext cx="5333566" cy="553998"/>
          </a:xfrm>
        </p:spPr>
        <p:txBody>
          <a:bodyPr>
            <a:normAutofit fontScale="90000"/>
          </a:bodyPr>
          <a:lstStyle/>
          <a:p>
            <a:r>
              <a:rPr lang="en-NL"/>
              <a:t>Beheren van groepen</a:t>
            </a:r>
          </a:p>
        </p:txBody>
      </p:sp>
      <p:pic>
        <p:nvPicPr>
          <p:cNvPr id="7" name="Picture 6">
            <a:extLst>
              <a:ext uri="{FF2B5EF4-FFF2-40B4-BE49-F238E27FC236}">
                <a16:creationId xmlns:a16="http://schemas.microsoft.com/office/drawing/2014/main" id="{3BF53A48-2F14-F80C-EFFF-B3C6BAE73703}"/>
              </a:ext>
            </a:extLst>
          </p:cNvPr>
          <p:cNvPicPr>
            <a:picLocks noChangeAspect="1"/>
          </p:cNvPicPr>
          <p:nvPr/>
        </p:nvPicPr>
        <p:blipFill>
          <a:blip r:embed="rId2"/>
          <a:stretch>
            <a:fillRect/>
          </a:stretch>
        </p:blipFill>
        <p:spPr>
          <a:xfrm>
            <a:off x="490292" y="2542176"/>
            <a:ext cx="9756562" cy="3781250"/>
          </a:xfrm>
          <a:prstGeom prst="rect">
            <a:avLst/>
          </a:prstGeom>
        </p:spPr>
      </p:pic>
      <p:pic>
        <p:nvPicPr>
          <p:cNvPr id="8" name="Picture 7">
            <a:extLst>
              <a:ext uri="{FF2B5EF4-FFF2-40B4-BE49-F238E27FC236}">
                <a16:creationId xmlns:a16="http://schemas.microsoft.com/office/drawing/2014/main" id="{4463D85E-3FC1-AF5A-82BB-EE705ED944B7}"/>
              </a:ext>
            </a:extLst>
          </p:cNvPr>
          <p:cNvPicPr>
            <a:picLocks noChangeAspect="1"/>
          </p:cNvPicPr>
          <p:nvPr/>
        </p:nvPicPr>
        <p:blipFill>
          <a:blip r:embed="rId3"/>
          <a:stretch>
            <a:fillRect/>
          </a:stretch>
        </p:blipFill>
        <p:spPr>
          <a:xfrm>
            <a:off x="10615448" y="0"/>
            <a:ext cx="1576552" cy="6858000"/>
          </a:xfrm>
          <a:prstGeom prst="rect">
            <a:avLst/>
          </a:prstGeom>
        </p:spPr>
      </p:pic>
      <p:sp>
        <p:nvSpPr>
          <p:cNvPr id="9" name="TextBox 8">
            <a:extLst>
              <a:ext uri="{FF2B5EF4-FFF2-40B4-BE49-F238E27FC236}">
                <a16:creationId xmlns:a16="http://schemas.microsoft.com/office/drawing/2014/main" id="{C615DFAB-D8FA-26DE-DE8D-2DF9B8CFBBB4}"/>
              </a:ext>
            </a:extLst>
          </p:cNvPr>
          <p:cNvSpPr txBox="1"/>
          <p:nvPr/>
        </p:nvSpPr>
        <p:spPr>
          <a:xfrm flipH="1">
            <a:off x="631806" y="1402936"/>
            <a:ext cx="6259222" cy="615553"/>
          </a:xfrm>
          <a:prstGeom prst="rect">
            <a:avLst/>
          </a:prstGeom>
          <a:noFill/>
        </p:spPr>
        <p:txBody>
          <a:bodyPr wrap="square" lIns="0" tIns="0" rIns="0" bIns="0" rtlCol="0">
            <a:spAutoFit/>
          </a:bodyPr>
          <a:lstStyle/>
          <a:p>
            <a:pPr algn="l"/>
            <a:r>
              <a:rPr lang="en-NL" sz="2000"/>
              <a:t>Het is belangrijk om na te denken over hoe je sleutelfiguren definieert met groepen</a:t>
            </a:r>
          </a:p>
        </p:txBody>
      </p:sp>
    </p:spTree>
    <p:extLst>
      <p:ext uri="{BB962C8B-B14F-4D97-AF65-F5344CB8AC3E}">
        <p14:creationId xmlns:p14="http://schemas.microsoft.com/office/powerpoint/2010/main" val="217168005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116C-C542-4D0E-ADE7-3F455DBA41F8}"/>
              </a:ext>
            </a:extLst>
          </p:cNvPr>
          <p:cNvSpPr>
            <a:spLocks noGrp="1"/>
          </p:cNvSpPr>
          <p:nvPr>
            <p:ph type="title"/>
          </p:nvPr>
        </p:nvSpPr>
        <p:spPr>
          <a:xfrm>
            <a:off x="588263" y="457622"/>
            <a:ext cx="11018520" cy="430887"/>
          </a:xfrm>
        </p:spPr>
        <p:txBody>
          <a:bodyPr>
            <a:normAutofit fontScale="90000"/>
          </a:bodyPr>
          <a:lstStyle/>
          <a:p>
            <a:r>
              <a:rPr lang="en-US" sz="2800" b="1">
                <a:latin typeface="Segoe Pro Display" panose="020B0502040504020203"/>
                <a:cs typeface="Segoe UI"/>
              </a:rPr>
              <a:t>Microsoft Purview eDiscovery</a:t>
            </a:r>
            <a:endParaRPr lang="en-US" sz="1950" noProof="0">
              <a:solidFill>
                <a:srgbClr val="2296EB"/>
              </a:solidFill>
              <a:cs typeface="Segoe UI"/>
            </a:endParaRPr>
          </a:p>
        </p:txBody>
      </p:sp>
      <p:pic>
        <p:nvPicPr>
          <p:cNvPr id="4" name="Picture 3">
            <a:extLst>
              <a:ext uri="{FF2B5EF4-FFF2-40B4-BE49-F238E27FC236}">
                <a16:creationId xmlns:a16="http://schemas.microsoft.com/office/drawing/2014/main" id="{DA508399-53EA-66F4-76D8-2AB2A7D19D8A}"/>
              </a:ext>
            </a:extLst>
          </p:cNvPr>
          <p:cNvPicPr>
            <a:picLocks noChangeAspect="1"/>
          </p:cNvPicPr>
          <p:nvPr/>
        </p:nvPicPr>
        <p:blipFill>
          <a:blip r:embed="rId3"/>
          <a:stretch>
            <a:fillRect/>
          </a:stretch>
        </p:blipFill>
        <p:spPr>
          <a:xfrm>
            <a:off x="588263" y="1279356"/>
            <a:ext cx="9866647" cy="4737072"/>
          </a:xfrm>
          <a:prstGeom prst="rect">
            <a:avLst/>
          </a:prstGeom>
        </p:spPr>
      </p:pic>
      <p:sp>
        <p:nvSpPr>
          <p:cNvPr id="6" name="Rectangle 5">
            <a:extLst>
              <a:ext uri="{FF2B5EF4-FFF2-40B4-BE49-F238E27FC236}">
                <a16:creationId xmlns:a16="http://schemas.microsoft.com/office/drawing/2014/main" id="{1EBA520C-7F6F-7207-60B2-6375DB90FE47}"/>
              </a:ext>
            </a:extLst>
          </p:cNvPr>
          <p:cNvSpPr/>
          <p:nvPr/>
        </p:nvSpPr>
        <p:spPr>
          <a:xfrm>
            <a:off x="693338" y="6016428"/>
            <a:ext cx="10101437" cy="361637"/>
          </a:xfrm>
          <a:prstGeom prst="rect">
            <a:avLst/>
          </a:prstGeom>
        </p:spPr>
        <p:txBody>
          <a:bodyPr wrap="square" lIns="0" tIns="45720" rIns="91440" bIns="45720" anchor="t">
            <a:spAutoFit/>
          </a:bodyPr>
          <a:lstStyle/>
          <a:p>
            <a:pPr marL="396240" indent="-396240" defTabSz="913874">
              <a:spcAft>
                <a:spcPts val="2341"/>
              </a:spcAft>
              <a:buSzPct val="120000"/>
              <a:buBlip>
                <a:blip r:embed="rId4"/>
              </a:buBlip>
              <a:defRPr/>
            </a:pPr>
            <a:r>
              <a:rPr lang="en-US" sz="1750" err="1">
                <a:ln w="3175">
                  <a:noFill/>
                </a:ln>
                <a:gradFill>
                  <a:gsLst>
                    <a:gs pos="0">
                      <a:srgbClr val="000000"/>
                    </a:gs>
                    <a:gs pos="100000">
                      <a:srgbClr val="000000"/>
                    </a:gs>
                  </a:gsLst>
                  <a:lin ang="0" scaled="1"/>
                </a:gradFill>
                <a:cs typeface="Segoe UI"/>
              </a:rPr>
              <a:t>Zoek</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gemakkelijk</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naar</a:t>
            </a:r>
            <a:r>
              <a:rPr lang="en-US" sz="1750">
                <a:ln w="3175">
                  <a:noFill/>
                </a:ln>
                <a:gradFill>
                  <a:gsLst>
                    <a:gs pos="0">
                      <a:srgbClr val="000000"/>
                    </a:gs>
                    <a:gs pos="100000">
                      <a:srgbClr val="000000"/>
                    </a:gs>
                  </a:gsLst>
                  <a:lin ang="0" scaled="1"/>
                </a:gradFill>
                <a:cs typeface="Segoe UI"/>
              </a:rPr>
              <a:t> emails met </a:t>
            </a:r>
            <a:r>
              <a:rPr lang="en-US" sz="1750" err="1">
                <a:ln w="3175">
                  <a:noFill/>
                </a:ln>
                <a:gradFill>
                  <a:gsLst>
                    <a:gs pos="0">
                      <a:srgbClr val="000000"/>
                    </a:gs>
                    <a:gs pos="100000">
                      <a:srgbClr val="000000"/>
                    </a:gs>
                  </a:gsLst>
                  <a:lin ang="0" scaled="1"/>
                </a:gradFill>
                <a:cs typeface="Segoe UI"/>
              </a:rPr>
              <a:t>behulp</a:t>
            </a:r>
            <a:r>
              <a:rPr lang="en-US" sz="1750">
                <a:ln w="3175">
                  <a:noFill/>
                </a:ln>
                <a:gradFill>
                  <a:gsLst>
                    <a:gs pos="0">
                      <a:srgbClr val="000000"/>
                    </a:gs>
                    <a:gs pos="100000">
                      <a:srgbClr val="000000"/>
                    </a:gs>
                  </a:gsLst>
                  <a:lin ang="0" scaled="1"/>
                </a:gradFill>
                <a:cs typeface="Segoe UI"/>
              </a:rPr>
              <a:t> van </a:t>
            </a:r>
            <a:r>
              <a:rPr lang="en-US" sz="1750" err="1">
                <a:ln w="3175">
                  <a:noFill/>
                </a:ln>
                <a:gradFill>
                  <a:gsLst>
                    <a:gs pos="0">
                      <a:srgbClr val="000000"/>
                    </a:gs>
                    <a:gs pos="100000">
                      <a:srgbClr val="000000"/>
                    </a:gs>
                  </a:gsLst>
                  <a:lin ang="0" scaled="1"/>
                </a:gradFill>
                <a:cs typeface="Segoe UI"/>
              </a:rPr>
              <a:t>trefwoorden</a:t>
            </a:r>
            <a:r>
              <a:rPr lang="en-US" sz="1750">
                <a:ln w="3175">
                  <a:noFill/>
                </a:ln>
                <a:gradFill>
                  <a:gsLst>
                    <a:gs pos="0">
                      <a:srgbClr val="000000"/>
                    </a:gs>
                    <a:gs pos="100000">
                      <a:srgbClr val="000000"/>
                    </a:gs>
                  </a:gsLst>
                  <a:lin ang="0" scaled="1"/>
                </a:gradFill>
                <a:cs typeface="Segoe UI"/>
              </a:rPr>
              <a:t>, data, </a:t>
            </a:r>
            <a:r>
              <a:rPr lang="en-US" sz="1750" err="1">
                <a:ln w="3175">
                  <a:noFill/>
                </a:ln>
                <a:gradFill>
                  <a:gsLst>
                    <a:gs pos="0">
                      <a:srgbClr val="000000"/>
                    </a:gs>
                    <a:gs pos="100000">
                      <a:srgbClr val="000000"/>
                    </a:gs>
                  </a:gsLst>
                  <a:lin ang="0" scaled="1"/>
                </a:gradFill>
                <a:cs typeface="Segoe UI"/>
              </a:rPr>
              <a:t>geaddresseerden</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en</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meer</a:t>
            </a:r>
            <a:r>
              <a:rPr lang="en-US" sz="1750">
                <a:ln w="3175">
                  <a:noFill/>
                </a:ln>
                <a:gradFill>
                  <a:gsLst>
                    <a:gs pos="0">
                      <a:srgbClr val="000000"/>
                    </a:gs>
                    <a:gs pos="100000">
                      <a:srgbClr val="000000"/>
                    </a:gs>
                  </a:gsLst>
                  <a:lin ang="0" scaled="1"/>
                </a:gradFill>
                <a:cs typeface="Segoe UI"/>
              </a:rPr>
              <a:t>.</a:t>
            </a:r>
          </a:p>
        </p:txBody>
      </p:sp>
    </p:spTree>
    <p:extLst>
      <p:ext uri="{BB962C8B-B14F-4D97-AF65-F5344CB8AC3E}">
        <p14:creationId xmlns:p14="http://schemas.microsoft.com/office/powerpoint/2010/main" val="413991523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278D237-EEAB-0471-B93C-11219BB21E73}"/>
              </a:ext>
            </a:extLst>
          </p:cNvPr>
          <p:cNvPicPr>
            <a:picLocks noChangeAspect="1"/>
          </p:cNvPicPr>
          <p:nvPr/>
        </p:nvPicPr>
        <p:blipFill rotWithShape="1">
          <a:blip r:embed="rId2"/>
          <a:srcRect r="5778"/>
          <a:stretch/>
        </p:blipFill>
        <p:spPr>
          <a:xfrm>
            <a:off x="20" y="10"/>
            <a:ext cx="12191980" cy="6857990"/>
          </a:xfrm>
          <a:prstGeom prst="rect">
            <a:avLst/>
          </a:prstGeom>
          <a:noFill/>
        </p:spPr>
      </p:pic>
    </p:spTree>
    <p:extLst>
      <p:ext uri="{BB962C8B-B14F-4D97-AF65-F5344CB8AC3E}">
        <p14:creationId xmlns:p14="http://schemas.microsoft.com/office/powerpoint/2010/main" val="40266688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FC35A5-6356-4211-8519-D877610C84CC}"/>
              </a:ext>
            </a:extLst>
          </p:cNvPr>
          <p:cNvSpPr>
            <a:spLocks noGrp="1"/>
          </p:cNvSpPr>
          <p:nvPr>
            <p:ph type="title"/>
          </p:nvPr>
        </p:nvSpPr>
        <p:spPr/>
        <p:txBody>
          <a:bodyPr/>
          <a:lstStyle/>
          <a:p>
            <a:r>
              <a:rPr lang="en-US"/>
              <a:t>Lessons learned</a:t>
            </a:r>
          </a:p>
        </p:txBody>
      </p:sp>
      <p:sp>
        <p:nvSpPr>
          <p:cNvPr id="23" name="Freeform 22">
            <a:extLst>
              <a:ext uri="{FF2B5EF4-FFF2-40B4-BE49-F238E27FC236}">
                <a16:creationId xmlns:a16="http://schemas.microsoft.com/office/drawing/2014/main" id="{5BBF8FD6-4CD0-43A4-59CD-FE195C3E27D5}"/>
              </a:ext>
            </a:extLst>
          </p:cNvPr>
          <p:cNvSpPr/>
          <p:nvPr/>
        </p:nvSpPr>
        <p:spPr>
          <a:xfrm>
            <a:off x="583881" y="171123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435" tIns="123435" rIns="123435" bIns="123435" numCol="1" spcCol="1270" anchor="t" anchorCtr="0">
            <a:noAutofit/>
          </a:bodyPr>
          <a:lstStyle/>
          <a:p>
            <a:pPr defTabSz="711200">
              <a:lnSpc>
                <a:spcPct val="90000"/>
              </a:lnSpc>
              <a:spcBef>
                <a:spcPct val="0"/>
              </a:spcBef>
              <a:spcAft>
                <a:spcPct val="35000"/>
              </a:spcAft>
            </a:pPr>
            <a:endParaRPr lang="en-US" sz="2800" baseline="30000">
              <a:latin typeface="Segoe UI"/>
              <a:ea typeface="Segoe UI"/>
              <a:cs typeface="Segoe UI"/>
            </a:endParaRPr>
          </a:p>
          <a:p>
            <a:pPr defTabSz="711200">
              <a:lnSpc>
                <a:spcPct val="90000"/>
              </a:lnSpc>
              <a:spcBef>
                <a:spcPct val="0"/>
              </a:spcBef>
              <a:spcAft>
                <a:spcPct val="35000"/>
              </a:spcAft>
            </a:pPr>
            <a:r>
              <a:rPr lang="en-US" sz="2800" baseline="30000">
                <a:latin typeface="Segoe UI"/>
                <a:ea typeface="Segoe UI"/>
                <a:cs typeface="Segoe UI"/>
              </a:rPr>
              <a:t>Zorg </a:t>
            </a:r>
            <a:r>
              <a:rPr lang="en-US" sz="2800" baseline="30000" err="1">
                <a:latin typeface="Segoe UI"/>
                <a:ea typeface="Segoe UI"/>
                <a:cs typeface="Segoe UI"/>
              </a:rPr>
              <a:t>vooraf</a:t>
            </a:r>
            <a:r>
              <a:rPr lang="en-US" sz="2800" baseline="30000">
                <a:latin typeface="Segoe UI"/>
                <a:ea typeface="Segoe UI"/>
                <a:cs typeface="Segoe UI"/>
              </a:rPr>
              <a:t> </a:t>
            </a:r>
            <a:r>
              <a:rPr lang="en-US" sz="2800" baseline="30000" err="1">
                <a:latin typeface="Segoe UI"/>
                <a:ea typeface="Segoe UI"/>
                <a:cs typeface="Segoe UI"/>
              </a:rPr>
              <a:t>voor</a:t>
            </a:r>
            <a:r>
              <a:rPr lang="en-US" sz="2800" baseline="30000">
                <a:latin typeface="Segoe UI"/>
                <a:ea typeface="Segoe UI"/>
                <a:cs typeface="Segoe UI"/>
              </a:rPr>
              <a:t> </a:t>
            </a:r>
            <a:br>
              <a:rPr lang="en-US" sz="2800" baseline="30000">
                <a:latin typeface="Segoe UI"/>
                <a:ea typeface="Segoe UI"/>
                <a:cs typeface="Segoe UI"/>
              </a:rPr>
            </a:br>
            <a:r>
              <a:rPr lang="en-US" sz="2800" baseline="30000">
                <a:latin typeface="Segoe UI"/>
                <a:ea typeface="Segoe UI"/>
                <a:cs typeface="Segoe UI"/>
              </a:rPr>
              <a:t>commitment </a:t>
            </a:r>
            <a:r>
              <a:rPr lang="en-US" sz="2800" baseline="30000" err="1">
                <a:latin typeface="Segoe UI"/>
                <a:ea typeface="Segoe UI"/>
                <a:cs typeface="Segoe UI"/>
              </a:rPr>
              <a:t>en</a:t>
            </a:r>
            <a:r>
              <a:rPr lang="en-US" sz="2800" baseline="30000">
                <a:latin typeface="Segoe UI"/>
                <a:ea typeface="Segoe UI"/>
                <a:cs typeface="Segoe UI"/>
              </a:rPr>
              <a:t> </a:t>
            </a:r>
            <a:br>
              <a:rPr lang="en-US" sz="2800" baseline="30000">
                <a:latin typeface="Segoe UI"/>
                <a:ea typeface="Segoe UI"/>
                <a:cs typeface="Segoe UI"/>
              </a:rPr>
            </a:br>
            <a:r>
              <a:rPr lang="en-US" sz="2800" baseline="30000" err="1">
                <a:latin typeface="Segoe UI"/>
                <a:ea typeface="Segoe UI"/>
                <a:cs typeface="Segoe UI"/>
              </a:rPr>
              <a:t>instemming</a:t>
            </a:r>
            <a:r>
              <a:rPr lang="en-US" sz="2800" baseline="30000">
                <a:latin typeface="Segoe UI"/>
                <a:ea typeface="Segoe UI"/>
                <a:cs typeface="Segoe UI"/>
              </a:rPr>
              <a:t> van het</a:t>
            </a:r>
            <a:br>
              <a:rPr lang="en-US" sz="2800" baseline="30000">
                <a:latin typeface="Segoe UI"/>
                <a:ea typeface="Segoe UI"/>
                <a:cs typeface="Segoe UI"/>
              </a:rPr>
            </a:br>
            <a:r>
              <a:rPr lang="en-US" sz="2800" baseline="30000">
                <a:latin typeface="Segoe UI"/>
                <a:ea typeface="Segoe UI"/>
                <a:cs typeface="Segoe UI"/>
              </a:rPr>
              <a:t>management</a:t>
            </a:r>
            <a:endParaRPr lang="en-US" sz="2800" kern="1200">
              <a:cs typeface="Segoe UI"/>
            </a:endParaRPr>
          </a:p>
        </p:txBody>
      </p:sp>
      <p:sp>
        <p:nvSpPr>
          <p:cNvPr id="26" name="Freeform 25">
            <a:extLst>
              <a:ext uri="{FF2B5EF4-FFF2-40B4-BE49-F238E27FC236}">
                <a16:creationId xmlns:a16="http://schemas.microsoft.com/office/drawing/2014/main" id="{2C611C94-DAF4-75AC-774A-3E1E681C26CF}"/>
              </a:ext>
            </a:extLst>
          </p:cNvPr>
          <p:cNvSpPr/>
          <p:nvPr/>
        </p:nvSpPr>
        <p:spPr>
          <a:xfrm>
            <a:off x="3366469" y="171123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9625" tIns="119625" rIns="119625" bIns="119625" numCol="1" spcCol="1270" anchor="t" anchorCtr="0">
            <a:noAutofit/>
          </a:bodyPr>
          <a:lstStyle/>
          <a:p>
            <a:pPr marL="0" lvl="0" indent="0" algn="l" defTabSz="666750">
              <a:lnSpc>
                <a:spcPct val="90000"/>
              </a:lnSpc>
              <a:spcBef>
                <a:spcPct val="0"/>
              </a:spcBef>
              <a:spcAft>
                <a:spcPct val="35000"/>
              </a:spcAft>
              <a:buNone/>
            </a:pPr>
            <a:endParaRPr lang="en-US" sz="2800" baseline="30000">
              <a:latin typeface="Segoe UI"/>
              <a:ea typeface="Segoe UI"/>
              <a:cs typeface="Segoe UI"/>
            </a:endParaRPr>
          </a:p>
          <a:p>
            <a:pPr marL="0" lvl="0" indent="0" algn="l" defTabSz="666750">
              <a:lnSpc>
                <a:spcPct val="90000"/>
              </a:lnSpc>
              <a:spcBef>
                <a:spcPct val="0"/>
              </a:spcBef>
              <a:spcAft>
                <a:spcPct val="35000"/>
              </a:spcAft>
              <a:buNone/>
            </a:pPr>
            <a:r>
              <a:rPr lang="en-US" sz="2800" baseline="30000" err="1">
                <a:latin typeface="Segoe UI"/>
                <a:ea typeface="Segoe UI"/>
                <a:cs typeface="Segoe UI"/>
              </a:rPr>
              <a:t>Betrek</a:t>
            </a:r>
            <a:r>
              <a:rPr lang="en-US" sz="2800" baseline="30000">
                <a:latin typeface="Segoe UI"/>
                <a:ea typeface="Segoe UI"/>
                <a:cs typeface="Segoe UI"/>
              </a:rPr>
              <a:t> de </a:t>
            </a:r>
            <a:r>
              <a:rPr lang="en-US" sz="2800" baseline="30000" err="1">
                <a:latin typeface="Segoe UI"/>
                <a:ea typeface="Segoe UI"/>
                <a:cs typeface="Segoe UI"/>
              </a:rPr>
              <a:t>juiste</a:t>
            </a:r>
            <a:r>
              <a:rPr lang="en-US" sz="2800" baseline="30000">
                <a:latin typeface="Segoe UI"/>
                <a:ea typeface="Segoe UI"/>
                <a:cs typeface="Segoe UI"/>
              </a:rPr>
              <a:t> </a:t>
            </a:r>
            <a:br>
              <a:rPr lang="en-US" sz="2800" baseline="30000">
                <a:latin typeface="Segoe UI"/>
                <a:ea typeface="Segoe UI"/>
                <a:cs typeface="Segoe UI"/>
              </a:rPr>
            </a:br>
            <a:r>
              <a:rPr lang="en-US" sz="2800" baseline="30000" err="1">
                <a:latin typeface="Segoe UI"/>
                <a:ea typeface="Segoe UI"/>
                <a:cs typeface="Segoe UI"/>
              </a:rPr>
              <a:t>personen</a:t>
            </a:r>
            <a:r>
              <a:rPr lang="en-US" sz="2800" baseline="30000">
                <a:latin typeface="Segoe UI"/>
                <a:ea typeface="Segoe UI"/>
                <a:cs typeface="Segoe UI"/>
              </a:rPr>
              <a:t>/</a:t>
            </a:r>
            <a:r>
              <a:rPr lang="en-US" sz="2800" baseline="30000" err="1">
                <a:latin typeface="Segoe UI"/>
                <a:ea typeface="Segoe UI"/>
                <a:cs typeface="Segoe UI"/>
              </a:rPr>
              <a:t>afdelinge</a:t>
            </a:r>
            <a:br>
              <a:rPr lang="en-US" sz="2800" baseline="30000">
                <a:latin typeface="Segoe UI"/>
                <a:ea typeface="Segoe UI"/>
                <a:cs typeface="Segoe UI"/>
              </a:rPr>
            </a:br>
            <a:r>
              <a:rPr lang="en-US" sz="2800" baseline="30000" err="1">
                <a:latin typeface="Segoe UI"/>
                <a:ea typeface="Segoe UI"/>
                <a:cs typeface="Segoe UI"/>
              </a:rPr>
              <a:t>bij</a:t>
            </a:r>
            <a:r>
              <a:rPr lang="en-US" sz="2800" baseline="30000">
                <a:latin typeface="Segoe UI"/>
                <a:ea typeface="Segoe UI"/>
                <a:cs typeface="Segoe UI"/>
              </a:rPr>
              <a:t> het project</a:t>
            </a:r>
            <a:endParaRPr lang="en-US" sz="2800" kern="1200"/>
          </a:p>
        </p:txBody>
      </p:sp>
      <p:sp>
        <p:nvSpPr>
          <p:cNvPr id="29" name="Freeform 28">
            <a:extLst>
              <a:ext uri="{FF2B5EF4-FFF2-40B4-BE49-F238E27FC236}">
                <a16:creationId xmlns:a16="http://schemas.microsoft.com/office/drawing/2014/main" id="{3F63E5EB-4125-9F2E-70D8-08552DC0186F}"/>
              </a:ext>
            </a:extLst>
          </p:cNvPr>
          <p:cNvSpPr/>
          <p:nvPr/>
        </p:nvSpPr>
        <p:spPr>
          <a:xfrm>
            <a:off x="6326229" y="171123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00B0F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9625" tIns="119625" rIns="119625" bIns="119625" numCol="1" spcCol="1270" anchor="t" anchorCtr="0">
            <a:noAutofit/>
          </a:bodyPr>
          <a:lstStyle/>
          <a:p>
            <a:pPr marL="0" lvl="0" indent="0" algn="l" defTabSz="666750">
              <a:lnSpc>
                <a:spcPct val="90000"/>
              </a:lnSpc>
              <a:spcBef>
                <a:spcPct val="0"/>
              </a:spcBef>
              <a:spcAft>
                <a:spcPct val="35000"/>
              </a:spcAft>
              <a:buNone/>
            </a:pPr>
            <a:endParaRPr lang="en-US" sz="2800" baseline="30000" dirty="0">
              <a:latin typeface="Segoe UI"/>
              <a:ea typeface="Segoe UI"/>
              <a:cs typeface="Segoe UI"/>
            </a:endParaRPr>
          </a:p>
          <a:p>
            <a:pPr marL="0" lvl="0" indent="0" algn="l" defTabSz="666750">
              <a:lnSpc>
                <a:spcPct val="90000"/>
              </a:lnSpc>
              <a:spcBef>
                <a:spcPct val="0"/>
              </a:spcBef>
              <a:spcAft>
                <a:spcPct val="35000"/>
              </a:spcAft>
              <a:buNone/>
            </a:pPr>
            <a:r>
              <a:rPr lang="en-US" sz="2800" baseline="30000" dirty="0">
                <a:latin typeface="Segoe UI"/>
                <a:ea typeface="Segoe UI"/>
                <a:cs typeface="Segoe UI"/>
              </a:rPr>
              <a:t>Weet wat je </a:t>
            </a:r>
            <a:r>
              <a:rPr lang="en-US" sz="2800" baseline="30000" dirty="0" err="1">
                <a:latin typeface="Segoe UI"/>
                <a:ea typeface="Segoe UI"/>
                <a:cs typeface="Segoe UI"/>
              </a:rPr>
              <a:t>wil</a:t>
            </a:r>
            <a:r>
              <a:rPr lang="en-US" sz="2800" baseline="30000" dirty="0">
                <a:latin typeface="Segoe UI"/>
                <a:ea typeface="Segoe UI"/>
                <a:cs typeface="Segoe UI"/>
              </a:rPr>
              <a:t> </a:t>
            </a:r>
            <a:r>
              <a:rPr lang="en-US" sz="2800" baseline="30000" dirty="0" err="1">
                <a:latin typeface="Segoe UI"/>
                <a:ea typeface="Segoe UI"/>
                <a:cs typeface="Segoe UI"/>
              </a:rPr>
              <a:t>bereiken</a:t>
            </a:r>
            <a:r>
              <a:rPr lang="en-US" sz="2800" baseline="30000" dirty="0">
                <a:latin typeface="Segoe UI"/>
                <a:ea typeface="Segoe UI"/>
                <a:cs typeface="Segoe UI"/>
              </a:rPr>
              <a:t> met </a:t>
            </a:r>
            <a:br>
              <a:rPr lang="en-US" sz="2800" baseline="30000" dirty="0">
                <a:latin typeface="Segoe UI"/>
                <a:ea typeface="Segoe UI"/>
                <a:cs typeface="Segoe UI"/>
              </a:rPr>
            </a:br>
            <a:r>
              <a:rPr lang="en-US" sz="2800" baseline="30000" dirty="0" err="1">
                <a:latin typeface="Segoe UI"/>
                <a:ea typeface="Segoe UI"/>
                <a:cs typeface="Segoe UI"/>
              </a:rPr>
              <a:t>emailarchivering</a:t>
            </a:r>
            <a:endParaRPr lang="en-US" sz="2800" kern="1200" dirty="0"/>
          </a:p>
        </p:txBody>
      </p:sp>
      <p:sp>
        <p:nvSpPr>
          <p:cNvPr id="32" name="Freeform 31">
            <a:extLst>
              <a:ext uri="{FF2B5EF4-FFF2-40B4-BE49-F238E27FC236}">
                <a16:creationId xmlns:a16="http://schemas.microsoft.com/office/drawing/2014/main" id="{5D76F641-7C66-22FF-BA3B-1108BF11A6B9}"/>
              </a:ext>
            </a:extLst>
          </p:cNvPr>
          <p:cNvSpPr/>
          <p:nvPr/>
        </p:nvSpPr>
        <p:spPr>
          <a:xfrm>
            <a:off x="9339935" y="177192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ADADA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5815" tIns="115815" rIns="115815" bIns="115815" numCol="1" spcCol="1270" anchor="t" anchorCtr="0">
            <a:noAutofit/>
          </a:bodyPr>
          <a:lstStyle/>
          <a:p>
            <a:pPr marL="0" lvl="0" indent="0" algn="l" defTabSz="622300">
              <a:lnSpc>
                <a:spcPct val="90000"/>
              </a:lnSpc>
              <a:spcBef>
                <a:spcPct val="0"/>
              </a:spcBef>
              <a:spcAft>
                <a:spcPct val="35000"/>
              </a:spcAft>
              <a:buNone/>
            </a:pPr>
            <a:endParaRPr lang="en-US" sz="2800" baseline="30000">
              <a:latin typeface="Segoe UI"/>
              <a:ea typeface="Segoe UI"/>
              <a:cs typeface="Segoe UI"/>
            </a:endParaRPr>
          </a:p>
          <a:p>
            <a:pPr marL="0" lvl="0" indent="0" algn="l" defTabSz="622300">
              <a:lnSpc>
                <a:spcPct val="90000"/>
              </a:lnSpc>
              <a:spcBef>
                <a:spcPct val="0"/>
              </a:spcBef>
              <a:spcAft>
                <a:spcPct val="35000"/>
              </a:spcAft>
              <a:buNone/>
            </a:pPr>
            <a:r>
              <a:rPr lang="en-US" sz="2800" baseline="30000" err="1">
                <a:latin typeface="Segoe UI"/>
                <a:ea typeface="Segoe UI"/>
                <a:cs typeface="Segoe UI"/>
              </a:rPr>
              <a:t>Verwacht</a:t>
            </a:r>
            <a:r>
              <a:rPr lang="en-US" sz="2800" baseline="30000">
                <a:latin typeface="Segoe UI"/>
                <a:ea typeface="Segoe UI"/>
                <a:cs typeface="Segoe UI"/>
              </a:rPr>
              <a:t> </a:t>
            </a:r>
            <a:r>
              <a:rPr lang="en-US" sz="2800" baseline="30000" err="1">
                <a:latin typeface="Segoe UI"/>
                <a:ea typeface="Segoe UI"/>
                <a:cs typeface="Segoe UI"/>
              </a:rPr>
              <a:t>weerstand</a:t>
            </a:r>
            <a:r>
              <a:rPr lang="en-US" sz="2800" baseline="30000">
                <a:latin typeface="Segoe UI"/>
                <a:ea typeface="Segoe UI"/>
                <a:cs typeface="Segoe UI"/>
              </a:rPr>
              <a:t> </a:t>
            </a:r>
            <a:r>
              <a:rPr lang="en-US" sz="2800" baseline="30000" err="1">
                <a:latin typeface="Segoe UI"/>
                <a:ea typeface="Segoe UI"/>
                <a:cs typeface="Segoe UI"/>
              </a:rPr>
              <a:t>en</a:t>
            </a:r>
            <a:r>
              <a:rPr lang="en-US" sz="2800" baseline="30000">
                <a:latin typeface="Segoe UI"/>
                <a:ea typeface="Segoe UI"/>
                <a:cs typeface="Segoe UI"/>
              </a:rPr>
              <a:t> </a:t>
            </a:r>
            <a:r>
              <a:rPr lang="en-US" sz="2800" baseline="30000" err="1">
                <a:latin typeface="Segoe UI"/>
                <a:ea typeface="Segoe UI"/>
                <a:cs typeface="Segoe UI"/>
              </a:rPr>
              <a:t>bereid</a:t>
            </a:r>
            <a:r>
              <a:rPr lang="en-US" sz="2800" baseline="30000">
                <a:latin typeface="Segoe UI"/>
                <a:ea typeface="Segoe UI"/>
                <a:cs typeface="Segoe UI"/>
              </a:rPr>
              <a:t> je </a:t>
            </a:r>
            <a:r>
              <a:rPr lang="en-US" sz="2800" baseline="30000" err="1">
                <a:latin typeface="Segoe UI"/>
                <a:ea typeface="Segoe UI"/>
                <a:cs typeface="Segoe UI"/>
              </a:rPr>
              <a:t>daar</a:t>
            </a:r>
            <a:r>
              <a:rPr lang="en-US" sz="2800" baseline="30000">
                <a:latin typeface="Segoe UI"/>
                <a:ea typeface="Segoe UI"/>
                <a:cs typeface="Segoe UI"/>
              </a:rPr>
              <a:t> op</a:t>
            </a:r>
            <a:br>
              <a:rPr lang="en-US" sz="2800" baseline="30000">
                <a:latin typeface="Segoe UI"/>
                <a:ea typeface="Segoe UI"/>
                <a:cs typeface="Segoe UI"/>
              </a:rPr>
            </a:br>
            <a:r>
              <a:rPr lang="en-US" sz="2800" baseline="30000" err="1">
                <a:latin typeface="Segoe UI"/>
                <a:ea typeface="Segoe UI"/>
                <a:cs typeface="Segoe UI"/>
              </a:rPr>
              <a:t>voor</a:t>
            </a:r>
            <a:endParaRPr lang="en-US" sz="2800" kern="1200"/>
          </a:p>
        </p:txBody>
      </p:sp>
      <p:sp>
        <p:nvSpPr>
          <p:cNvPr id="2" name="TextBox 1">
            <a:extLst>
              <a:ext uri="{FF2B5EF4-FFF2-40B4-BE49-F238E27FC236}">
                <a16:creationId xmlns:a16="http://schemas.microsoft.com/office/drawing/2014/main" id="{AA373E30-0F53-3946-5761-1785B3BDBF57}"/>
              </a:ext>
            </a:extLst>
          </p:cNvPr>
          <p:cNvSpPr txBox="1"/>
          <p:nvPr/>
        </p:nvSpPr>
        <p:spPr>
          <a:xfrm>
            <a:off x="795393" y="5011341"/>
            <a:ext cx="5142152" cy="1846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indent="-228600">
              <a:buChar char="•"/>
            </a:pPr>
            <a:endParaRPr lang="en-US" sz="1500">
              <a:cs typeface="Arial"/>
            </a:endParaRPr>
          </a:p>
          <a:p>
            <a:pPr marL="228600" indent="-228600">
              <a:buChar char="•"/>
            </a:pPr>
            <a:endParaRPr lang="en-US" sz="1500">
              <a:cs typeface="Arial"/>
            </a:endParaRPr>
          </a:p>
          <a:p>
            <a:endParaRPr lang="en-US" sz="1500">
              <a:cs typeface="Arial"/>
            </a:endParaRPr>
          </a:p>
          <a:p>
            <a:r>
              <a:rPr lang="en-GB" sz="1500" u="sng">
                <a:solidFill>
                  <a:srgbClr val="0078D4"/>
                </a:solidFill>
                <a:cs typeface="Arial"/>
                <a:hlinkClick r:id="rId3"/>
              </a:rPr>
              <a:t>Capstone</a:t>
            </a:r>
            <a:r>
              <a:rPr lang="en-GB" sz="1500" u="sng">
                <a:solidFill>
                  <a:srgbClr val="0078D4"/>
                </a:solidFill>
                <a:cs typeface="Arial"/>
                <a:hlinkClick r:id="rId3">
                  <a:extLst>
                    <a:ext uri="{A12FA001-AC4F-418D-AE19-62706E023703}">
                      <ahyp:hlinkClr xmlns:ahyp="http://schemas.microsoft.com/office/drawing/2018/hyperlinkcolor" val="tx"/>
                    </a:ext>
                  </a:extLst>
                </a:hlinkClick>
              </a:rPr>
              <a:t> methodiek</a:t>
            </a:r>
            <a:r>
              <a:rPr lang="en-GB" sz="1500" u="sng">
                <a:solidFill>
                  <a:srgbClr val="0078D4"/>
                </a:solidFill>
                <a:cs typeface="Arial"/>
              </a:rPr>
              <a:t> </a:t>
            </a:r>
            <a:endParaRPr lang="en-US" sz="1500">
              <a:cs typeface="Arial"/>
            </a:endParaRPr>
          </a:p>
          <a:p>
            <a:pPr marL="228600" indent="-228600">
              <a:buChar char="•"/>
            </a:pPr>
            <a:endParaRPr lang="en-US" sz="1500">
              <a:cs typeface="Arial"/>
            </a:endParaRPr>
          </a:p>
          <a:p>
            <a:r>
              <a:rPr lang="en-GB" sz="1500" u="sng">
                <a:solidFill>
                  <a:srgbClr val="0078D4"/>
                </a:solidFill>
                <a:cs typeface="Arial"/>
                <a:hlinkClick r:id="rId4"/>
              </a:rPr>
              <a:t>Microsoft</a:t>
            </a:r>
            <a:r>
              <a:rPr lang="en-GB" sz="1500" u="sng">
                <a:solidFill>
                  <a:srgbClr val="0078D4"/>
                </a:solidFill>
                <a:cs typeface="Arial"/>
                <a:hlinkClick r:id="rId5">
                  <a:extLst>
                    <a:ext uri="{A12FA001-AC4F-418D-AE19-62706E023703}">
                      <ahyp:hlinkClr xmlns:ahyp="http://schemas.microsoft.com/office/drawing/2018/hyperlinkcolor" val="tx"/>
                    </a:ext>
                  </a:extLst>
                </a:hlinkClick>
              </a:rPr>
              <a:t> Records Management tbv e-mail archivering</a:t>
            </a:r>
            <a:endParaRPr lang="en-US" sz="1500">
              <a:cs typeface="Arial"/>
            </a:endParaRPr>
          </a:p>
          <a:p>
            <a:pPr marL="228600" indent="-228600">
              <a:buChar char="•"/>
            </a:pPr>
            <a:endParaRPr lang="en-US" sz="1500">
              <a:cs typeface="Arial"/>
            </a:endParaRPr>
          </a:p>
          <a:p>
            <a:pPr marL="228600" indent="-228600">
              <a:buChar char="•"/>
            </a:pPr>
            <a:endParaRPr lang="en-US" sz="1500">
              <a:cs typeface="Arial"/>
            </a:endParaRPr>
          </a:p>
        </p:txBody>
      </p:sp>
      <p:sp>
        <p:nvSpPr>
          <p:cNvPr id="5" name="Title 2">
            <a:extLst>
              <a:ext uri="{FF2B5EF4-FFF2-40B4-BE49-F238E27FC236}">
                <a16:creationId xmlns:a16="http://schemas.microsoft.com/office/drawing/2014/main" id="{B35685EF-50DC-1ABE-AF37-C93EE8A07D9A}"/>
              </a:ext>
            </a:extLst>
          </p:cNvPr>
          <p:cNvSpPr txBox="1">
            <a:spLocks/>
          </p:cNvSpPr>
          <p:nvPr/>
        </p:nvSpPr>
        <p:spPr>
          <a:xfrm>
            <a:off x="745197" y="4748156"/>
            <a:ext cx="1582367"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GB"/>
              <a:t>Blogs</a:t>
            </a:r>
          </a:p>
        </p:txBody>
      </p:sp>
    </p:spTree>
    <p:extLst>
      <p:ext uri="{BB962C8B-B14F-4D97-AF65-F5344CB8AC3E}">
        <p14:creationId xmlns:p14="http://schemas.microsoft.com/office/powerpoint/2010/main" val="194898193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37769-1CDD-4B46-9619-E609F2AB8CE3}"/>
              </a:ext>
            </a:extLst>
          </p:cNvPr>
          <p:cNvSpPr>
            <a:spLocks noGrp="1"/>
          </p:cNvSpPr>
          <p:nvPr>
            <p:ph type="ctrTitle"/>
          </p:nvPr>
        </p:nvSpPr>
        <p:spPr>
          <a:xfrm>
            <a:off x="1080000" y="1867766"/>
            <a:ext cx="6261941" cy="1440000"/>
          </a:xfrm>
        </p:spPr>
        <p:txBody>
          <a:bodyPr/>
          <a:lstStyle/>
          <a:p>
            <a:r>
              <a:rPr lang="nl-NL">
                <a:ea typeface="ＭＳ Ｐゴシック"/>
              </a:rPr>
              <a:t>De achtste week van Grip op Informatie</a:t>
            </a:r>
          </a:p>
        </p:txBody>
      </p:sp>
      <p:sp>
        <p:nvSpPr>
          <p:cNvPr id="3" name="Ondertitel 2">
            <a:extLst>
              <a:ext uri="{FF2B5EF4-FFF2-40B4-BE49-F238E27FC236}">
                <a16:creationId xmlns:a16="http://schemas.microsoft.com/office/drawing/2014/main" id="{15F776B1-5449-452E-9096-2780058FF703}"/>
              </a:ext>
            </a:extLst>
          </p:cNvPr>
          <p:cNvSpPr>
            <a:spLocks noGrp="1"/>
          </p:cNvSpPr>
          <p:nvPr>
            <p:ph type="subTitle" idx="1"/>
          </p:nvPr>
        </p:nvSpPr>
        <p:spPr>
          <a:xfrm>
            <a:off x="1080000" y="3432035"/>
            <a:ext cx="6120000" cy="958382"/>
          </a:xfrm>
        </p:spPr>
        <p:txBody>
          <a:bodyPr lIns="0" tIns="0" rIns="0" bIns="0" anchor="t">
            <a:noAutofit/>
          </a:bodyPr>
          <a:lstStyle/>
          <a:p>
            <a:r>
              <a:rPr lang="nl-NL" sz="3200" b="1" i="1">
                <a:solidFill>
                  <a:srgbClr val="00A9F3"/>
                </a:solidFill>
                <a:latin typeface="Arial"/>
                <a:ea typeface="ＭＳ Ｐゴシック"/>
                <a:cs typeface="+mj-cs"/>
              </a:rPr>
              <a:t>26 oktober, 9 t/m 16 november 2023</a:t>
            </a:r>
            <a:endParaRPr lang="nl-NL" sz="3200" i="1">
              <a:solidFill>
                <a:srgbClr val="000000"/>
              </a:solidFill>
              <a:latin typeface="Arial"/>
              <a:ea typeface="ＭＳ Ｐゴシック"/>
              <a:cs typeface="+mj-cs"/>
            </a:endParaRPr>
          </a:p>
          <a:p>
            <a:br>
              <a:rPr lang="nl-NL" sz="3200" b="1" i="1">
                <a:solidFill>
                  <a:srgbClr val="00A9F3"/>
                </a:solidFill>
                <a:latin typeface="Arial"/>
                <a:ea typeface="ＭＳ Ｐゴシック"/>
                <a:cs typeface="+mj-cs"/>
              </a:rPr>
            </a:br>
            <a:r>
              <a:rPr lang="nl-NL" sz="3200" b="1" i="1">
                <a:solidFill>
                  <a:srgbClr val="00A9F3"/>
                </a:solidFill>
                <a:latin typeface="Arial"/>
                <a:ea typeface="ＭＳ Ｐゴシック"/>
                <a:cs typeface="+mj-cs"/>
              </a:rPr>
              <a:t>#wvgrip</a:t>
            </a:r>
            <a:endParaRPr lang="nl-NL" sz="3200" i="1">
              <a:ea typeface="ＭＳ Ｐゴシック"/>
              <a:cs typeface="Arial"/>
            </a:endParaRPr>
          </a:p>
        </p:txBody>
      </p:sp>
      <p:sp>
        <p:nvSpPr>
          <p:cNvPr id="4" name="Tijdelijke aanduiding voor datum 3">
            <a:extLst>
              <a:ext uri="{FF2B5EF4-FFF2-40B4-BE49-F238E27FC236}">
                <a16:creationId xmlns:a16="http://schemas.microsoft.com/office/drawing/2014/main" id="{C51EFD3E-33DC-498D-838C-2191846DCD71}"/>
              </a:ext>
            </a:extLst>
          </p:cNvPr>
          <p:cNvSpPr>
            <a:spLocks noGrp="1"/>
          </p:cNvSpPr>
          <p:nvPr>
            <p:ph type="dt" sz="half" idx="10"/>
          </p:nvPr>
        </p:nvSpPr>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411529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le and a female employee, seen through an office building window, working on their laptops while seated around a cafe table.">
            <a:extLst>
              <a:ext uri="{FF2B5EF4-FFF2-40B4-BE49-F238E27FC236}">
                <a16:creationId xmlns:a16="http://schemas.microsoft.com/office/drawing/2014/main" id="{450FBF2A-33F5-5940-8634-26E039373A7C}"/>
              </a:ext>
            </a:extLst>
          </p:cNvPr>
          <p:cNvPicPr>
            <a:picLocks noChangeAspect="1"/>
          </p:cNvPicPr>
          <p:nvPr/>
        </p:nvPicPr>
        <p:blipFill rotWithShape="1">
          <a:blip r:embed="rId3"/>
          <a:srcRect t="5" b="15621"/>
          <a:stretch/>
        </p:blipFill>
        <p:spPr>
          <a:xfrm>
            <a:off x="0" y="0"/>
            <a:ext cx="12192000" cy="6858000"/>
          </a:xfrm>
          <a:prstGeom prst="rect">
            <a:avLst/>
          </a:prstGeom>
        </p:spPr>
      </p:pic>
      <p:sp>
        <p:nvSpPr>
          <p:cNvPr id="4" name="Title 3"/>
          <p:cNvSpPr>
            <a:spLocks noGrp="1"/>
          </p:cNvSpPr>
          <p:nvPr>
            <p:ph type="title"/>
          </p:nvPr>
        </p:nvSpPr>
        <p:spPr>
          <a:xfrm>
            <a:off x="759527" y="2532173"/>
            <a:ext cx="9144000" cy="553998"/>
          </a:xfrm>
        </p:spPr>
        <p:txBody>
          <a:bodyPr/>
          <a:lstStyle/>
          <a:p>
            <a:r>
              <a:rPr lang="en-US" err="1"/>
              <a:t>Bedankt</a:t>
            </a:r>
            <a:r>
              <a:rPr lang="en-US"/>
              <a:t> </a:t>
            </a:r>
            <a:r>
              <a:rPr lang="en-US" err="1"/>
              <a:t>voor</a:t>
            </a:r>
            <a:r>
              <a:rPr lang="en-US"/>
              <a:t> </a:t>
            </a:r>
            <a:r>
              <a:rPr lang="en-US" err="1"/>
              <a:t>jullie</a:t>
            </a:r>
            <a:r>
              <a:rPr lang="en-US"/>
              <a:t> </a:t>
            </a:r>
            <a:r>
              <a:rPr lang="en-US" err="1"/>
              <a:t>tijd</a:t>
            </a:r>
            <a:r>
              <a:rPr lang="en-US"/>
              <a:t>!</a:t>
            </a:r>
          </a:p>
        </p:txBody>
      </p:sp>
      <p:pic>
        <p:nvPicPr>
          <p:cNvPr id="9" name="MS logo white - EMF" descr="Microsoft logo white text version">
            <a:extLst>
              <a:ext uri="{FF2B5EF4-FFF2-40B4-BE49-F238E27FC236}">
                <a16:creationId xmlns:a16="http://schemas.microsoft.com/office/drawing/2014/main" id="{2D6D2EED-E1D0-E645-A601-6B33303FB49D}"/>
              </a:ext>
            </a:extLst>
          </p:cNvPr>
          <p:cNvPicPr>
            <a:picLocks noChangeAspect="1"/>
          </p:cNvPicPr>
          <p:nvPr/>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0262839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vak 15">
            <a:extLst>
              <a:ext uri="{FF2B5EF4-FFF2-40B4-BE49-F238E27FC236}">
                <a16:creationId xmlns:a16="http://schemas.microsoft.com/office/drawing/2014/main" id="{6CEF814D-3270-44B6-944E-0EB87103AC21}"/>
              </a:ext>
            </a:extLst>
          </p:cNvPr>
          <p:cNvSpPr txBox="1"/>
          <p:nvPr/>
        </p:nvSpPr>
        <p:spPr>
          <a:xfrm>
            <a:off x="194556" y="803747"/>
            <a:ext cx="11696700" cy="923330"/>
          </a:xfrm>
          <a:prstGeom prst="rect">
            <a:avLst/>
          </a:prstGeom>
          <a:solidFill>
            <a:schemeClr val="bg1">
              <a:lumMod val="95000"/>
            </a:schemeClr>
          </a:solidFill>
          <a:ln w="12700">
            <a:solidFill>
              <a:schemeClr val="bg2"/>
            </a:solidFill>
          </a:ln>
        </p:spPr>
        <p:txBody>
          <a:bodyPr wrap="square" rtlCol="0">
            <a:spAutoFit/>
          </a:bodyPr>
          <a:lstStyle/>
          <a:p>
            <a:r>
              <a:rPr lang="nl-NL" sz="5400">
                <a:solidFill>
                  <a:schemeClr val="bg2"/>
                </a:solidFill>
                <a:hlinkClick r:id="rId3">
                  <a:extLst>
                    <a:ext uri="{A12FA001-AC4F-418D-AE19-62706E023703}">
                      <ahyp:hlinkClr xmlns:ahyp="http://schemas.microsoft.com/office/drawing/2018/hyperlinkcolor" val="tx"/>
                    </a:ext>
                  </a:extLst>
                </a:hlinkClick>
              </a:rPr>
              <a:t>https://kia.pleio.nl/gripopinformatie</a:t>
            </a:r>
            <a:endParaRPr lang="nl-NL" sz="5400">
              <a:solidFill>
                <a:schemeClr val="bg2"/>
              </a:solidFill>
            </a:endParaRPr>
          </a:p>
        </p:txBody>
      </p:sp>
      <p:pic>
        <p:nvPicPr>
          <p:cNvPr id="3" name="Afbeelding 2">
            <a:extLst>
              <a:ext uri="{FF2B5EF4-FFF2-40B4-BE49-F238E27FC236}">
                <a16:creationId xmlns:a16="http://schemas.microsoft.com/office/drawing/2014/main" id="{A1890870-B460-9DB5-2FDB-D9C4E25560DA}"/>
              </a:ext>
            </a:extLst>
          </p:cNvPr>
          <p:cNvPicPr>
            <a:picLocks noChangeAspect="1"/>
          </p:cNvPicPr>
          <p:nvPr/>
        </p:nvPicPr>
        <p:blipFill>
          <a:blip r:embed="rId4"/>
          <a:stretch>
            <a:fillRect/>
          </a:stretch>
        </p:blipFill>
        <p:spPr>
          <a:xfrm>
            <a:off x="2024109" y="1959138"/>
            <a:ext cx="6569477" cy="4076967"/>
          </a:xfrm>
          <a:prstGeom prst="rect">
            <a:avLst/>
          </a:prstGeom>
        </p:spPr>
      </p:pic>
      <p:sp>
        <p:nvSpPr>
          <p:cNvPr id="6" name="Pijl: rechts 5">
            <a:extLst>
              <a:ext uri="{FF2B5EF4-FFF2-40B4-BE49-F238E27FC236}">
                <a16:creationId xmlns:a16="http://schemas.microsoft.com/office/drawing/2014/main" id="{84E58CA6-EA6B-463C-817C-122778F8C1B2}"/>
              </a:ext>
            </a:extLst>
          </p:cNvPr>
          <p:cNvSpPr/>
          <p:nvPr/>
        </p:nvSpPr>
        <p:spPr>
          <a:xfrm rot="10800000">
            <a:off x="8039242" y="4270690"/>
            <a:ext cx="365760" cy="283169"/>
          </a:xfrm>
          <a:prstGeom prst="rightArrow">
            <a:avLst/>
          </a:prstGeom>
          <a:solidFill>
            <a:srgbClr val="00A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55958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676C9-3029-4854-8E08-971C5E692E39}"/>
              </a:ext>
            </a:extLst>
          </p:cNvPr>
          <p:cNvSpPr>
            <a:spLocks noGrp="1"/>
          </p:cNvSpPr>
          <p:nvPr>
            <p:ph type="title"/>
          </p:nvPr>
        </p:nvSpPr>
        <p:spPr>
          <a:xfrm>
            <a:off x="3932866" y="319782"/>
            <a:ext cx="3494167" cy="720000"/>
          </a:xfrm>
          <a:solidFill>
            <a:schemeClr val="bg1"/>
          </a:solidFill>
        </p:spPr>
        <p:txBody>
          <a:bodyPr/>
          <a:lstStyle/>
          <a:p>
            <a:r>
              <a:rPr lang="nl-NL" u="sng"/>
              <a:t>Forum.vng.nl</a:t>
            </a:r>
          </a:p>
        </p:txBody>
      </p:sp>
      <p:sp>
        <p:nvSpPr>
          <p:cNvPr id="9" name="Rechthoek 8">
            <a:extLst>
              <a:ext uri="{FF2B5EF4-FFF2-40B4-BE49-F238E27FC236}">
                <a16:creationId xmlns:a16="http://schemas.microsoft.com/office/drawing/2014/main" id="{FCDEB53A-1680-465E-A82D-772B6B31FE53}"/>
              </a:ext>
            </a:extLst>
          </p:cNvPr>
          <p:cNvSpPr/>
          <p:nvPr/>
        </p:nvSpPr>
        <p:spPr>
          <a:xfrm>
            <a:off x="715272" y="3380020"/>
            <a:ext cx="1979350" cy="9657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0AB00"/>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A08E6106-51FB-A309-F7F3-DC5DD1D28BE9}"/>
              </a:ext>
            </a:extLst>
          </p:cNvPr>
          <p:cNvPicPr>
            <a:picLocks noChangeAspect="1"/>
          </p:cNvPicPr>
          <p:nvPr/>
        </p:nvPicPr>
        <p:blipFill>
          <a:blip r:embed="rId3"/>
          <a:stretch>
            <a:fillRect/>
          </a:stretch>
        </p:blipFill>
        <p:spPr>
          <a:xfrm>
            <a:off x="223634" y="1039782"/>
            <a:ext cx="8161883" cy="4984007"/>
          </a:xfrm>
          <a:prstGeom prst="rect">
            <a:avLst/>
          </a:prstGeom>
        </p:spPr>
      </p:pic>
      <p:pic>
        <p:nvPicPr>
          <p:cNvPr id="8" name="Afbeelding 7">
            <a:extLst>
              <a:ext uri="{FF2B5EF4-FFF2-40B4-BE49-F238E27FC236}">
                <a16:creationId xmlns:a16="http://schemas.microsoft.com/office/drawing/2014/main" id="{2771DDAF-9D4B-5B7E-7ED4-15FDC53BF024}"/>
              </a:ext>
            </a:extLst>
          </p:cNvPr>
          <p:cNvPicPr>
            <a:picLocks noChangeAspect="1"/>
          </p:cNvPicPr>
          <p:nvPr/>
        </p:nvPicPr>
        <p:blipFill>
          <a:blip r:embed="rId4"/>
          <a:stretch>
            <a:fillRect/>
          </a:stretch>
        </p:blipFill>
        <p:spPr>
          <a:xfrm>
            <a:off x="8467624" y="1039782"/>
            <a:ext cx="3324225" cy="3524250"/>
          </a:xfrm>
          <a:prstGeom prst="rect">
            <a:avLst/>
          </a:prstGeom>
        </p:spPr>
      </p:pic>
      <p:pic>
        <p:nvPicPr>
          <p:cNvPr id="11" name="Afbeelding 10">
            <a:extLst>
              <a:ext uri="{FF2B5EF4-FFF2-40B4-BE49-F238E27FC236}">
                <a16:creationId xmlns:a16="http://schemas.microsoft.com/office/drawing/2014/main" id="{0C7D0E4D-C0F6-EB4E-1ADE-E4BBC8AACA58}"/>
              </a:ext>
            </a:extLst>
          </p:cNvPr>
          <p:cNvPicPr>
            <a:picLocks noChangeAspect="1"/>
          </p:cNvPicPr>
          <p:nvPr/>
        </p:nvPicPr>
        <p:blipFill>
          <a:blip r:embed="rId5"/>
          <a:stretch>
            <a:fillRect/>
          </a:stretch>
        </p:blipFill>
        <p:spPr>
          <a:xfrm>
            <a:off x="8467624" y="5128236"/>
            <a:ext cx="3038475" cy="323850"/>
          </a:xfrm>
          <a:prstGeom prst="rect">
            <a:avLst/>
          </a:prstGeom>
        </p:spPr>
      </p:pic>
    </p:spTree>
    <p:extLst>
      <p:ext uri="{BB962C8B-B14F-4D97-AF65-F5344CB8AC3E}">
        <p14:creationId xmlns:p14="http://schemas.microsoft.com/office/powerpoint/2010/main" val="589564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002F3D72-AFB1-4562-A732-CA4DB50DD8E2}"/>
              </a:ext>
            </a:extLst>
          </p:cNvPr>
          <p:cNvSpPr>
            <a:spLocks noGrp="1"/>
          </p:cNvSpPr>
          <p:nvPr>
            <p:ph type="title"/>
          </p:nvPr>
        </p:nvSpPr>
        <p:spPr>
          <a:xfrm>
            <a:off x="713442" y="1079500"/>
            <a:ext cx="11183469" cy="4812178"/>
          </a:xfrm>
        </p:spPr>
        <p:txBody>
          <a:bodyPr/>
          <a:lstStyle/>
          <a:p>
            <a:pPr algn="ctr"/>
            <a:br>
              <a:rPr lang="nl-NL" sz="4800">
                <a:latin typeface="Arial"/>
                <a:cs typeface="Arial"/>
              </a:rPr>
            </a:br>
            <a:r>
              <a:rPr lang="nl-NL" sz="4800">
                <a:solidFill>
                  <a:srgbClr val="002060"/>
                </a:solidFill>
                <a:latin typeface="Arial"/>
                <a:cs typeface="Arial"/>
              </a:rPr>
              <a:t>Negende week van Grip op Informatie:</a:t>
            </a:r>
            <a:br>
              <a:rPr lang="nl-NL" sz="4800">
                <a:solidFill>
                  <a:srgbClr val="002060"/>
                </a:solidFill>
                <a:latin typeface="Arial" panose="020B0604020202020204" pitchFamily="34" charset="0"/>
                <a:cs typeface="Arial" panose="020B0604020202020204" pitchFamily="34" charset="0"/>
              </a:rPr>
            </a:br>
            <a:r>
              <a:rPr lang="nl-NL" sz="4000">
                <a:latin typeface="Arial"/>
                <a:cs typeface="Arial"/>
              </a:rPr>
              <a:t>11 tot met 18 april 2024</a:t>
            </a:r>
            <a:br>
              <a:rPr lang="nl-NL" sz="4800">
                <a:latin typeface="Arial" panose="020B0604020202020204" pitchFamily="34" charset="0"/>
                <a:cs typeface="Arial" panose="020B0604020202020204" pitchFamily="34" charset="0"/>
              </a:rPr>
            </a:br>
            <a:br>
              <a:rPr lang="nl-NL" altLang="nl-NL">
                <a:latin typeface="Arial" panose="020B0604020202020204" pitchFamily="34" charset="0"/>
                <a:cs typeface="Arial" panose="020B0604020202020204" pitchFamily="34" charset="0"/>
              </a:rPr>
            </a:br>
            <a:r>
              <a:rPr lang="nl-NL" altLang="nl-NL" sz="4400">
                <a:latin typeface="Arial"/>
                <a:cs typeface="Arial"/>
              </a:rPr>
              <a:t>Save the date!!</a:t>
            </a:r>
            <a:br>
              <a:rPr lang="nl-NL" altLang="nl-NL" sz="4400">
                <a:latin typeface="Arial" panose="020B0604020202020204" pitchFamily="34" charset="0"/>
                <a:cs typeface="Arial" panose="020B0604020202020204" pitchFamily="34" charset="0"/>
              </a:rPr>
            </a:br>
            <a:r>
              <a:rPr lang="nl-NL" altLang="nl-NL" sz="4400">
                <a:latin typeface="Arial"/>
                <a:cs typeface="Arial"/>
              </a:rPr>
              <a:t> </a:t>
            </a:r>
            <a:br>
              <a:rPr lang="nl-NL" altLang="nl-NL" sz="4400">
                <a:latin typeface="Arial" panose="020B0604020202020204" pitchFamily="34" charset="0"/>
                <a:cs typeface="Arial" panose="020B0604020202020204" pitchFamily="34" charset="0"/>
              </a:rPr>
            </a:br>
            <a:br>
              <a:rPr lang="nl-NL" altLang="nl-NL" sz="4800">
                <a:latin typeface="Arial" panose="020B0604020202020204" pitchFamily="34" charset="0"/>
                <a:cs typeface="Arial" panose="020B0604020202020204" pitchFamily="34" charset="0"/>
              </a:rPr>
            </a:br>
            <a:r>
              <a:rPr lang="nl-NL" altLang="nl-NL" sz="4800" u="sng">
                <a:latin typeface="Arial"/>
                <a:cs typeface="Arial"/>
              </a:rPr>
              <a:t> </a:t>
            </a:r>
            <a:br>
              <a:rPr lang="nl-NL" altLang="nl-NL" sz="4800">
                <a:latin typeface="Arial" panose="020B0604020202020204" pitchFamily="34" charset="0"/>
                <a:cs typeface="Arial" panose="020B0604020202020204" pitchFamily="34" charset="0"/>
              </a:rPr>
            </a:br>
            <a:endParaRPr lang="nl-NL" altLang="nl-NL" sz="4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652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E809899-4E7F-48E3-AC5B-8B52B4A54DCE}"/>
              </a:ext>
            </a:extLst>
          </p:cNvPr>
          <p:cNvSpPr>
            <a:spLocks noGrp="1"/>
          </p:cNvSpPr>
          <p:nvPr>
            <p:ph idx="1"/>
          </p:nvPr>
        </p:nvSpPr>
        <p:spPr/>
        <p:txBody>
          <a:bodyPr/>
          <a:lstStyle/>
          <a:p>
            <a:endParaRPr lang="nl-NL"/>
          </a:p>
          <a:p>
            <a:endParaRPr lang="nl-NL"/>
          </a:p>
          <a:p>
            <a:endParaRPr lang="nl-NL" sz="3200" b="1">
              <a:solidFill>
                <a:srgbClr val="00B0F0"/>
              </a:solidFill>
            </a:endParaRPr>
          </a:p>
          <a:p>
            <a:r>
              <a:rPr lang="nl-NL" sz="3200" b="1">
                <a:solidFill>
                  <a:srgbClr val="00B0F0"/>
                </a:solidFill>
              </a:rPr>
              <a:t>Vragen en tips: gripopinformatie@vng.nl</a:t>
            </a:r>
          </a:p>
          <a:p>
            <a:endParaRPr lang="nl-NL" sz="3200"/>
          </a:p>
          <a:p>
            <a:r>
              <a:rPr lang="nl-NL" sz="3200" b="1">
                <a:solidFill>
                  <a:srgbClr val="00B0F0"/>
                </a:solidFill>
              </a:rPr>
              <a:t>Evaluatie wordt nagezonden</a:t>
            </a:r>
            <a:endParaRPr lang="nl-NL" sz="3200"/>
          </a:p>
          <a:p>
            <a:endParaRPr lang="nl-NL"/>
          </a:p>
          <a:p>
            <a:r>
              <a:rPr lang="nl-NL" sz="3200" b="1">
                <a:solidFill>
                  <a:srgbClr val="00B0F0"/>
                </a:solidFill>
              </a:rPr>
              <a:t>Dank u wel voor uw aandacht!</a:t>
            </a:r>
          </a:p>
          <a:p>
            <a:endParaRPr lang="nl-NL" sz="3200" b="1">
              <a:solidFill>
                <a:srgbClr val="00B0F0"/>
              </a:solidFill>
            </a:endParaRPr>
          </a:p>
          <a:p>
            <a:pPr marL="0" indent="0">
              <a:buNone/>
            </a:pPr>
            <a:endParaRPr lang="nl-NL" sz="3200" b="1">
              <a:solidFill>
                <a:srgbClr val="00B0F0"/>
              </a:solidFill>
            </a:endParaRPr>
          </a:p>
          <a:p>
            <a:endParaRPr lang="nl-NL" sz="3200" b="1">
              <a:solidFill>
                <a:srgbClr val="00B0F0"/>
              </a:solidFill>
            </a:endParaRPr>
          </a:p>
          <a:p>
            <a:endParaRPr lang="nl-NL"/>
          </a:p>
        </p:txBody>
      </p:sp>
    </p:spTree>
    <p:extLst>
      <p:ext uri="{BB962C8B-B14F-4D97-AF65-F5344CB8AC3E}">
        <p14:creationId xmlns:p14="http://schemas.microsoft.com/office/powerpoint/2010/main" val="246173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1079999" y="6182592"/>
            <a:ext cx="4070350" cy="692264"/>
          </a:xfrm>
        </p:spPr>
        <p:txBody>
          <a:bodyPr/>
          <a:lstStyle/>
          <a:p>
            <a:pPr>
              <a:defRPr/>
            </a:pPr>
            <a:endParaRPr lang="nl-NL" sz="2000"/>
          </a:p>
        </p:txBody>
      </p:sp>
      <p:sp>
        <p:nvSpPr>
          <p:cNvPr id="7" name="Titel 1">
            <a:extLst>
              <a:ext uri="{FF2B5EF4-FFF2-40B4-BE49-F238E27FC236}">
                <a16:creationId xmlns:a16="http://schemas.microsoft.com/office/drawing/2014/main" id="{45DEFF29-89F5-87EC-20DB-77613963EC8F}"/>
              </a:ext>
            </a:extLst>
          </p:cNvPr>
          <p:cNvSpPr txBox="1">
            <a:spLocks/>
          </p:cNvSpPr>
          <p:nvPr/>
        </p:nvSpPr>
        <p:spPr>
          <a:xfrm>
            <a:off x="677781" y="1374946"/>
            <a:ext cx="9873970" cy="1266141"/>
          </a:xfrm>
          <a:prstGeom prst="rect">
            <a:avLst/>
          </a:prstGeom>
        </p:spPr>
        <p:txBody>
          <a:bodyPr lIns="91440" tIns="45720" rIns="91440" bIns="45720" anchor="b"/>
          <a:lst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a:lstStyle>
          <a:p>
            <a:pPr defTabSz="914400"/>
            <a:r>
              <a:rPr lang="nl-NL">
                <a:solidFill>
                  <a:srgbClr val="00A9F3"/>
                </a:solidFill>
                <a:latin typeface="Arial"/>
                <a:ea typeface="+mn-ea"/>
              </a:rPr>
              <a:t>E-mailarchivering capstonemethodiek: </a:t>
            </a:r>
            <a:endParaRPr lang="nl-NL"/>
          </a:p>
          <a:p>
            <a:pPr defTabSz="914400"/>
            <a:r>
              <a:rPr lang="nl-NL">
                <a:solidFill>
                  <a:srgbClr val="00A9F3"/>
                </a:solidFill>
                <a:latin typeface="Arial"/>
                <a:ea typeface="+mn-ea"/>
              </a:rPr>
              <a:t>welke oplossingen zijn er?</a:t>
            </a:r>
            <a:endParaRPr lang="nl-NL">
              <a:ea typeface="+mn-ea"/>
            </a:endParaRPr>
          </a:p>
        </p:txBody>
      </p:sp>
      <p:sp>
        <p:nvSpPr>
          <p:cNvPr id="11" name="Ondertitel 2">
            <a:extLst>
              <a:ext uri="{FF2B5EF4-FFF2-40B4-BE49-F238E27FC236}">
                <a16:creationId xmlns:a16="http://schemas.microsoft.com/office/drawing/2014/main" id="{77A1C94A-1E7E-B736-105E-902E900B03C6}"/>
              </a:ext>
            </a:extLst>
          </p:cNvPr>
          <p:cNvSpPr>
            <a:spLocks noGrp="1"/>
          </p:cNvSpPr>
          <p:nvPr>
            <p:ph type="subTitle" idx="1"/>
          </p:nvPr>
        </p:nvSpPr>
        <p:spPr>
          <a:xfrm>
            <a:off x="867088" y="3712182"/>
            <a:ext cx="6120000" cy="504732"/>
          </a:xfrm>
        </p:spPr>
        <p:txBody>
          <a:bodyPr vert="horz" lIns="0" tIns="0" rIns="0" bIns="0" rtlCol="0" anchor="t">
            <a:noAutofit/>
          </a:bodyPr>
          <a:lstStyle/>
          <a:p>
            <a:r>
              <a:rPr lang="nl-NL" sz="2400" b="1">
                <a:solidFill>
                  <a:srgbClr val="00A9F3"/>
                </a:solidFill>
                <a:latin typeface="Arial"/>
                <a:cs typeface="+mj-cs"/>
              </a:rPr>
              <a:t>15 november 2023</a:t>
            </a:r>
          </a:p>
          <a:p>
            <a:endParaRPr lang="nl-NL" sz="3200" b="1" i="1">
              <a:solidFill>
                <a:srgbClr val="00A9F3"/>
              </a:solidFill>
              <a:latin typeface="Arial"/>
              <a:cs typeface="+mj-cs"/>
            </a:endParaRPr>
          </a:p>
          <a:p>
            <a:r>
              <a:rPr lang="nl-NL" sz="3200" b="1" i="1">
                <a:solidFill>
                  <a:srgbClr val="00A9F3"/>
                </a:solidFill>
                <a:latin typeface="Arial"/>
                <a:cs typeface="+mj-cs"/>
              </a:rPr>
              <a:t>#wvgrip</a:t>
            </a:r>
            <a:endParaRPr lang="nl-NL" sz="3200" i="1"/>
          </a:p>
        </p:txBody>
      </p:sp>
    </p:spTree>
    <p:extLst>
      <p:ext uri="{BB962C8B-B14F-4D97-AF65-F5344CB8AC3E}">
        <p14:creationId xmlns:p14="http://schemas.microsoft.com/office/powerpoint/2010/main" val="31969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tekst&#10;&#10;Automatisch gegenereerde beschrijving">
            <a:extLst>
              <a:ext uri="{FF2B5EF4-FFF2-40B4-BE49-F238E27FC236}">
                <a16:creationId xmlns:a16="http://schemas.microsoft.com/office/drawing/2014/main" id="{4DE00504-BE08-0335-ECFE-91EA00BFE168}"/>
              </a:ext>
            </a:extLst>
          </p:cNvPr>
          <p:cNvPicPr>
            <a:picLocks noChangeAspect="1"/>
          </p:cNvPicPr>
          <p:nvPr/>
        </p:nvPicPr>
        <p:blipFill>
          <a:blip r:embed="rId2"/>
          <a:stretch>
            <a:fillRect/>
          </a:stretch>
        </p:blipFill>
        <p:spPr>
          <a:xfrm>
            <a:off x="2927350" y="5546908"/>
            <a:ext cx="4845050" cy="856885"/>
          </a:xfrm>
          <a:prstGeom prst="rect">
            <a:avLst/>
          </a:prstGeom>
        </p:spPr>
      </p:pic>
      <p:pic>
        <p:nvPicPr>
          <p:cNvPr id="2" name="Afbeelding 1" descr="Afbeelding met tekst, schermopname, Menselijk gezicht, Website&#10;&#10;Automatisch gegenereerde beschrijving">
            <a:extLst>
              <a:ext uri="{FF2B5EF4-FFF2-40B4-BE49-F238E27FC236}">
                <a16:creationId xmlns:a16="http://schemas.microsoft.com/office/drawing/2014/main" id="{ACBCDF1E-E4F9-F3DB-1333-7F8908E19C22}"/>
              </a:ext>
            </a:extLst>
          </p:cNvPr>
          <p:cNvPicPr>
            <a:picLocks noChangeAspect="1"/>
          </p:cNvPicPr>
          <p:nvPr/>
        </p:nvPicPr>
        <p:blipFill>
          <a:blip r:embed="rId3"/>
          <a:stretch>
            <a:fillRect/>
          </a:stretch>
        </p:blipFill>
        <p:spPr>
          <a:xfrm>
            <a:off x="1676400" y="122889"/>
            <a:ext cx="7595347" cy="5424398"/>
          </a:xfrm>
          <a:prstGeom prst="rect">
            <a:avLst/>
          </a:prstGeom>
        </p:spPr>
      </p:pic>
    </p:spTree>
    <p:extLst>
      <p:ext uri="{BB962C8B-B14F-4D97-AF65-F5344CB8AC3E}">
        <p14:creationId xmlns:p14="http://schemas.microsoft.com/office/powerpoint/2010/main" val="372365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FDED3-6DCF-83D6-1E52-DB2262F24170}"/>
              </a:ext>
            </a:extLst>
          </p:cNvPr>
          <p:cNvSpPr>
            <a:spLocks noGrp="1"/>
          </p:cNvSpPr>
          <p:nvPr>
            <p:ph type="title"/>
          </p:nvPr>
        </p:nvSpPr>
        <p:spPr/>
        <p:txBody>
          <a:bodyPr/>
          <a:lstStyle/>
          <a:p>
            <a:r>
              <a:rPr lang="nl-NL">
                <a:latin typeface="Arial"/>
                <a:cs typeface="Arial"/>
              </a:rPr>
              <a:t>Programma:</a:t>
            </a:r>
            <a:endParaRPr lang="nl-NL"/>
          </a:p>
        </p:txBody>
      </p:sp>
      <p:sp>
        <p:nvSpPr>
          <p:cNvPr id="3" name="Tekstvak 1">
            <a:extLst>
              <a:ext uri="{FF2B5EF4-FFF2-40B4-BE49-F238E27FC236}">
                <a16:creationId xmlns:a16="http://schemas.microsoft.com/office/drawing/2014/main" id="{865A784F-8481-F6A6-4F46-2E28F8AD9E3D}"/>
              </a:ext>
            </a:extLst>
          </p:cNvPr>
          <p:cNvSpPr txBox="1"/>
          <p:nvPr/>
        </p:nvSpPr>
        <p:spPr>
          <a:xfrm>
            <a:off x="951230" y="1566121"/>
            <a:ext cx="10284643" cy="6001643"/>
          </a:xfrm>
          <a:prstGeom prst="rect">
            <a:avLst/>
          </a:prstGeom>
          <a:noFill/>
        </p:spPr>
        <p:txBody>
          <a:bodyPr wrap="square" lIns="91440" tIns="45720" rIns="91440" bIns="45720" rtlCol="0" anchor="t">
            <a:spAutoFit/>
          </a:bodyPr>
          <a:ls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r>
              <a:rPr lang="nl-NL" sz="2800" dirty="0" err="1">
                <a:latin typeface="Calibri"/>
                <a:ea typeface="ＭＳ Ｐゴシック"/>
                <a:cs typeface="Calibri"/>
              </a:rPr>
              <a:t>Eunice</a:t>
            </a:r>
            <a:r>
              <a:rPr lang="nl-NL" sz="2800" dirty="0">
                <a:latin typeface="Calibri"/>
                <a:ea typeface="ＭＳ Ｐゴシック"/>
                <a:cs typeface="Calibri"/>
              </a:rPr>
              <a:t> Vink namens Marcel </a:t>
            </a:r>
            <a:r>
              <a:rPr lang="nl-NL" sz="2800" dirty="0" err="1">
                <a:latin typeface="Calibri"/>
                <a:ea typeface="ＭＳ Ｐゴシック"/>
                <a:cs typeface="Calibri"/>
              </a:rPr>
              <a:t>Tiggelovend</a:t>
            </a:r>
            <a:r>
              <a:rPr lang="nl-NL" sz="2800" dirty="0">
                <a:latin typeface="Calibri"/>
                <a:ea typeface="ＭＳ Ｐゴシック"/>
                <a:cs typeface="Calibri"/>
              </a:rPr>
              <a:t>, I-interim Rijk</a:t>
            </a:r>
          </a:p>
          <a:p>
            <a:pPr marL="571500" indent="-571500">
              <a:buFont typeface="Arial" panose="020B0604020202020204" pitchFamily="34" charset="0"/>
              <a:buChar char="•"/>
            </a:pPr>
            <a:r>
              <a:rPr lang="nl-NL" sz="2800" dirty="0">
                <a:latin typeface="Calibri"/>
                <a:ea typeface="ＭＳ Ｐゴシック"/>
                <a:cs typeface="Calibri"/>
              </a:rPr>
              <a:t>Welke mogelijkheden zijn er al:</a:t>
            </a:r>
            <a:endParaRPr lang="nl-NL" dirty="0"/>
          </a:p>
          <a:p>
            <a:pPr marL="1026795" lvl="1" indent="-571500">
              <a:buFont typeface="Arial" panose="020B0604020202020204" pitchFamily="34" charset="0"/>
              <a:buChar char="•"/>
            </a:pPr>
            <a:r>
              <a:rPr lang="nl-NL" sz="2800" dirty="0" err="1">
                <a:latin typeface="Calibri"/>
                <a:ea typeface="ＭＳ Ｐゴシック"/>
                <a:cs typeface="Calibri"/>
              </a:rPr>
              <a:t>Onefox</a:t>
            </a:r>
            <a:endParaRPr lang="nl-NL" sz="2800" dirty="0">
              <a:latin typeface="Calibri"/>
              <a:ea typeface="ＭＳ Ｐゴシック"/>
              <a:cs typeface="Calibri"/>
            </a:endParaRPr>
          </a:p>
          <a:p>
            <a:pPr marL="1026795" lvl="1" indent="-571500">
              <a:buFont typeface="Arial" panose="020B0604020202020204" pitchFamily="34" charset="0"/>
              <a:buChar char="•"/>
            </a:pPr>
            <a:r>
              <a:rPr lang="nl-NL" sz="2800" dirty="0">
                <a:latin typeface="Calibri"/>
                <a:ea typeface="ＭＳ Ｐゴシック"/>
                <a:cs typeface="Calibri"/>
              </a:rPr>
              <a:t>ICC koppeling</a:t>
            </a:r>
          </a:p>
          <a:p>
            <a:pPr marL="1026795" lvl="1" indent="-571500">
              <a:buFont typeface="Arial" panose="020B0604020202020204" pitchFamily="34" charset="0"/>
              <a:buChar char="•"/>
            </a:pPr>
            <a:r>
              <a:rPr lang="nl-NL" sz="2800" dirty="0">
                <a:latin typeface="Calibri"/>
                <a:ea typeface="ＭＳ Ｐゴシック"/>
                <a:cs typeface="Calibri"/>
              </a:rPr>
              <a:t>Corsa koppeling</a:t>
            </a:r>
            <a:br>
              <a:rPr lang="nl-NL" sz="2800" dirty="0"/>
            </a:br>
            <a:endParaRPr lang="nl-NL" sz="2800" dirty="0">
              <a:cs typeface="Calibri" charset="0"/>
            </a:endParaRPr>
          </a:p>
          <a:p>
            <a:r>
              <a:rPr lang="nl-NL" sz="2800" dirty="0">
                <a:latin typeface="Calibri"/>
                <a:ea typeface="ＭＳ Ｐゴシック"/>
                <a:cs typeface="Calibri"/>
              </a:rPr>
              <a:t>Emiel Mettes, concernadviseur informatie, gemeente Den Haag</a:t>
            </a:r>
          </a:p>
          <a:p>
            <a:endParaRPr lang="nl-NL" sz="2800" dirty="0">
              <a:latin typeface="Calibri"/>
              <a:ea typeface="ＭＳ Ｐゴシック"/>
              <a:cs typeface="Calibri"/>
            </a:endParaRPr>
          </a:p>
          <a:p>
            <a:r>
              <a:rPr lang="nl-NL" sz="2800" dirty="0">
                <a:latin typeface="Calibri"/>
                <a:ea typeface="ＭＳ Ｐゴシック"/>
                <a:cs typeface="Calibri"/>
              </a:rPr>
              <a:t>Dennis Hogewoning en </a:t>
            </a:r>
            <a:r>
              <a:rPr lang="nl-NL" sz="2800" dirty="0" err="1">
                <a:latin typeface="Calibri"/>
                <a:ea typeface="ＭＳ Ｐゴシック"/>
                <a:cs typeface="Calibri"/>
              </a:rPr>
              <a:t>Anella</a:t>
            </a:r>
            <a:r>
              <a:rPr lang="nl-NL" sz="2800" dirty="0">
                <a:latin typeface="Calibri"/>
                <a:ea typeface="ＭＳ Ｐゴシック"/>
                <a:cs typeface="Calibri"/>
              </a:rPr>
              <a:t> </a:t>
            </a:r>
            <a:r>
              <a:rPr lang="nl-NL" sz="2800" dirty="0" err="1">
                <a:latin typeface="Calibri"/>
                <a:ea typeface="ＭＳ Ｐゴシック"/>
                <a:cs typeface="Calibri"/>
              </a:rPr>
              <a:t>Jaganjac</a:t>
            </a:r>
            <a:r>
              <a:rPr lang="nl-NL" sz="2800" dirty="0">
                <a:latin typeface="Calibri"/>
                <a:ea typeface="ＭＳ Ｐゴシック"/>
                <a:cs typeface="Calibri"/>
              </a:rPr>
              <a:t>, Data Security &amp; Compliance Cloud Solution Architect, Microsoft</a:t>
            </a:r>
          </a:p>
          <a:p>
            <a:pPr marL="912495" lvl="1" indent="-457200">
              <a:buFont typeface="Arial"/>
              <a:buChar char="•"/>
            </a:pPr>
            <a:r>
              <a:rPr lang="nl-NL" sz="2800" dirty="0">
                <a:latin typeface="Calibri"/>
                <a:ea typeface="ＭＳ Ｐゴシック"/>
                <a:cs typeface="Calibri"/>
              </a:rPr>
              <a:t>Microsoft </a:t>
            </a:r>
            <a:r>
              <a:rPr lang="nl-NL" sz="2800" dirty="0" err="1">
                <a:latin typeface="Calibri"/>
                <a:ea typeface="ＭＳ Ｐゴシック"/>
                <a:cs typeface="Calibri"/>
              </a:rPr>
              <a:t>Purview</a:t>
            </a:r>
            <a:endParaRPr lang="nl-NL" sz="2800" dirty="0">
              <a:cs typeface="Calibri" charset="0"/>
            </a:endParaRPr>
          </a:p>
          <a:p>
            <a:pPr marL="1026795" lvl="1" indent="-571500">
              <a:buFont typeface="Arial" panose="020B0604020202020204" pitchFamily="34" charset="0"/>
              <a:buChar char="•"/>
            </a:pPr>
            <a:endParaRPr lang="nl-NL" sz="2800" dirty="0">
              <a:cs typeface="Calibri" charset="0"/>
            </a:endParaRPr>
          </a:p>
          <a:p>
            <a:endParaRPr lang="nl-NL" dirty="0">
              <a:cs typeface="Calibri" charset="0"/>
            </a:endParaRPr>
          </a:p>
          <a:p>
            <a:endParaRPr lang="nl-NL" dirty="0">
              <a:cs typeface="Calibri" charset="0"/>
            </a:endParaRPr>
          </a:p>
        </p:txBody>
      </p:sp>
    </p:spTree>
    <p:extLst>
      <p:ext uri="{BB962C8B-B14F-4D97-AF65-F5344CB8AC3E}">
        <p14:creationId xmlns:p14="http://schemas.microsoft.com/office/powerpoint/2010/main" val="119786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F81CC-1F9B-3FE2-78C8-7728B6799E3A}"/>
              </a:ext>
            </a:extLst>
          </p:cNvPr>
          <p:cNvSpPr>
            <a:spLocks noGrp="1"/>
          </p:cNvSpPr>
          <p:nvPr>
            <p:ph type="title"/>
          </p:nvPr>
        </p:nvSpPr>
        <p:spPr/>
        <p:txBody>
          <a:bodyPr/>
          <a:lstStyle/>
          <a:p>
            <a:r>
              <a:rPr lang="nl-NL">
                <a:latin typeface="Arial"/>
                <a:cs typeface="Arial"/>
              </a:rPr>
              <a:t>E-mailarchivering </a:t>
            </a:r>
            <a:r>
              <a:rPr lang="nl-NL" err="1">
                <a:latin typeface="Arial"/>
                <a:cs typeface="Arial"/>
              </a:rPr>
              <a:t>capstone</a:t>
            </a:r>
            <a:r>
              <a:rPr lang="nl-NL">
                <a:latin typeface="Arial"/>
                <a:cs typeface="Arial"/>
              </a:rPr>
              <a:t> – het proces</a:t>
            </a:r>
            <a:endParaRPr lang="nl-NL" err="1"/>
          </a:p>
        </p:txBody>
      </p:sp>
      <p:sp>
        <p:nvSpPr>
          <p:cNvPr id="3" name="Tijdelijke aanduiding voor inhoud 2">
            <a:extLst>
              <a:ext uri="{FF2B5EF4-FFF2-40B4-BE49-F238E27FC236}">
                <a16:creationId xmlns:a16="http://schemas.microsoft.com/office/drawing/2014/main" id="{5276147B-593A-7379-B819-0802FE05FD76}"/>
              </a:ext>
            </a:extLst>
          </p:cNvPr>
          <p:cNvSpPr>
            <a:spLocks noGrp="1"/>
          </p:cNvSpPr>
          <p:nvPr>
            <p:ph idx="1"/>
          </p:nvPr>
        </p:nvSpPr>
        <p:spPr>
          <a:xfrm>
            <a:off x="1080000" y="1798714"/>
            <a:ext cx="7982950" cy="1632581"/>
          </a:xfrm>
        </p:spPr>
        <p:txBody>
          <a:bodyPr/>
          <a:lstStyle/>
          <a:p>
            <a:pPr marL="342900" indent="-342900">
              <a:lnSpc>
                <a:spcPct val="100000"/>
              </a:lnSpc>
              <a:spcBef>
                <a:spcPct val="0"/>
              </a:spcBef>
              <a:buFont typeface="Arial,Sans-Serif" panose="020B0604020202020204" pitchFamily="34" charset="0"/>
            </a:pPr>
            <a:r>
              <a:rPr lang="nl-NL">
                <a:latin typeface="Arial"/>
                <a:cs typeface="Arial"/>
              </a:rPr>
              <a:t>Vastgesteld 26 juli 2023 voor de 1e groep gemeenten;</a:t>
            </a:r>
            <a:endParaRPr lang="en-US">
              <a:latin typeface="Arial"/>
              <a:cs typeface="Arial"/>
            </a:endParaRPr>
          </a:p>
          <a:p>
            <a:pPr marL="342900" indent="-342900">
              <a:lnSpc>
                <a:spcPct val="100000"/>
              </a:lnSpc>
              <a:spcBef>
                <a:spcPct val="0"/>
              </a:spcBef>
              <a:buFont typeface="Arial,Sans-Serif" panose="020B0604020202020204" pitchFamily="34" charset="0"/>
            </a:pPr>
            <a:r>
              <a:rPr lang="nl-NL">
                <a:latin typeface="Arial"/>
                <a:cs typeface="Arial"/>
              </a:rPr>
              <a:t>Datum inwerkingtreding: 1 januari 2024!!!</a:t>
            </a:r>
            <a:endParaRPr lang="en-US">
              <a:latin typeface="Arial"/>
              <a:cs typeface="Arial"/>
            </a:endParaRPr>
          </a:p>
          <a:p>
            <a:pPr marL="342900" indent="-342900">
              <a:lnSpc>
                <a:spcPct val="100000"/>
              </a:lnSpc>
              <a:spcBef>
                <a:spcPct val="0"/>
              </a:spcBef>
              <a:buFont typeface="Arial,Sans-Serif" panose="020B0604020202020204" pitchFamily="34" charset="0"/>
            </a:pPr>
            <a:endParaRPr lang="nl-NL"/>
          </a:p>
          <a:p>
            <a:pPr marL="267970" indent="-267970"/>
            <a:endParaRPr lang="nl-NL"/>
          </a:p>
        </p:txBody>
      </p:sp>
      <p:sp>
        <p:nvSpPr>
          <p:cNvPr id="4" name="Tijdelijke aanduiding voor inhoud 3">
            <a:extLst>
              <a:ext uri="{FF2B5EF4-FFF2-40B4-BE49-F238E27FC236}">
                <a16:creationId xmlns:a16="http://schemas.microsoft.com/office/drawing/2014/main" id="{F801DBA4-2EC9-E040-5DFD-49F433731127}"/>
              </a:ext>
            </a:extLst>
          </p:cNvPr>
          <p:cNvSpPr>
            <a:spLocks noGrp="1"/>
          </p:cNvSpPr>
          <p:nvPr>
            <p:ph idx="10"/>
          </p:nvPr>
        </p:nvSpPr>
        <p:spPr>
          <a:xfrm>
            <a:off x="6045701" y="3848472"/>
            <a:ext cx="3627354" cy="1167444"/>
          </a:xfrm>
          <a:prstGeom prst="rect">
            <a:avLst/>
          </a:prstGeom>
          <a:ln/>
        </p:spPr>
        <p:style>
          <a:lnRef idx="1">
            <a:schemeClr val="accent2"/>
          </a:lnRef>
          <a:fillRef idx="2">
            <a:schemeClr val="accent2"/>
          </a:fillRef>
          <a:effectRef idx="1">
            <a:schemeClr val="accent2"/>
          </a:effectRef>
          <a:fontRef idx="minor">
            <a:schemeClr val="dk1"/>
          </a:fontRef>
        </p:style>
        <p:txBody>
          <a:bodyPr/>
          <a:lstStyle/>
          <a:p>
            <a:pPr marL="0" indent="0">
              <a:buNone/>
            </a:pPr>
            <a:endParaRPr lang="nl-NL">
              <a:latin typeface="Arial"/>
              <a:cs typeface="Arial"/>
            </a:endParaRPr>
          </a:p>
          <a:p>
            <a:pPr marL="0" indent="0" algn="ctr">
              <a:buNone/>
            </a:pPr>
            <a:r>
              <a:rPr lang="nl-NL">
                <a:latin typeface="Arial"/>
                <a:cs typeface="Arial"/>
              </a:rPr>
              <a:t>In 2024 volgt een 2e groep</a:t>
            </a:r>
          </a:p>
          <a:p>
            <a:pPr marL="0" indent="0" algn="ctr">
              <a:buNone/>
            </a:pPr>
            <a:endParaRPr lang="nl-NL">
              <a:cs typeface="Arial"/>
            </a:endParaRPr>
          </a:p>
        </p:txBody>
      </p:sp>
    </p:spTree>
    <p:extLst>
      <p:ext uri="{BB962C8B-B14F-4D97-AF65-F5344CB8AC3E}">
        <p14:creationId xmlns:p14="http://schemas.microsoft.com/office/powerpoint/2010/main" val="253759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4B3B3-C878-C390-5AD0-394AE5D2E03F}"/>
              </a:ext>
            </a:extLst>
          </p:cNvPr>
          <p:cNvSpPr>
            <a:spLocks noGrp="1"/>
          </p:cNvSpPr>
          <p:nvPr>
            <p:ph type="title"/>
          </p:nvPr>
        </p:nvSpPr>
        <p:spPr/>
        <p:txBody>
          <a:bodyPr/>
          <a:lstStyle/>
          <a:p>
            <a:r>
              <a:rPr lang="nl-NL">
                <a:latin typeface="Arial"/>
                <a:cs typeface="Arial"/>
              </a:rPr>
              <a:t>Stappenplan en communicatie</a:t>
            </a:r>
          </a:p>
        </p:txBody>
      </p:sp>
      <p:sp>
        <p:nvSpPr>
          <p:cNvPr id="3" name="Tijdelijke aanduiding voor inhoud 2">
            <a:extLst>
              <a:ext uri="{FF2B5EF4-FFF2-40B4-BE49-F238E27FC236}">
                <a16:creationId xmlns:a16="http://schemas.microsoft.com/office/drawing/2014/main" id="{7D627E3B-7914-4A24-5F15-5B7D971DF080}"/>
              </a:ext>
            </a:extLst>
          </p:cNvPr>
          <p:cNvSpPr>
            <a:spLocks noGrp="1"/>
          </p:cNvSpPr>
          <p:nvPr>
            <p:ph idx="1"/>
          </p:nvPr>
        </p:nvSpPr>
        <p:spPr>
          <a:xfrm>
            <a:off x="1075765" y="1746006"/>
            <a:ext cx="4860000" cy="4500000"/>
          </a:xfrm>
        </p:spPr>
        <p:txBody>
          <a:bodyPr/>
          <a:lstStyle/>
          <a:p>
            <a:pPr marL="267970" indent="-267970"/>
            <a:r>
              <a:rPr lang="nl-NL"/>
              <a:t>Maak een stappenplan</a:t>
            </a:r>
          </a:p>
          <a:p>
            <a:pPr lvl="1"/>
            <a:r>
              <a:rPr lang="nl-NL" sz="2000">
                <a:latin typeface="Arial"/>
                <a:cs typeface="Arial"/>
              </a:rPr>
              <a:t>Match sleutelfiguren </a:t>
            </a:r>
            <a:endParaRPr lang="en-US" sz="2000">
              <a:latin typeface="Arial"/>
              <a:cs typeface="Arial"/>
            </a:endParaRPr>
          </a:p>
          <a:p>
            <a:pPr lvl="1"/>
            <a:r>
              <a:rPr lang="nl-NL" sz="2000">
                <a:latin typeface="Arial"/>
                <a:cs typeface="Arial"/>
              </a:rPr>
              <a:t>Bepaal hotspots</a:t>
            </a:r>
          </a:p>
          <a:p>
            <a:pPr lvl="1"/>
            <a:r>
              <a:rPr lang="nl-NL" sz="2000">
                <a:latin typeface="Arial"/>
                <a:cs typeface="Arial"/>
              </a:rPr>
              <a:t>Vanuit / in welke applicaties worden e-mails verzonden en ontvangen? - informatiebeheersplan</a:t>
            </a:r>
            <a:endParaRPr lang="en-US" sz="2000">
              <a:latin typeface="Arial"/>
              <a:cs typeface="Arial"/>
            </a:endParaRPr>
          </a:p>
          <a:p>
            <a:pPr lvl="1"/>
            <a:r>
              <a:rPr lang="nl-NL" sz="2000">
                <a:latin typeface="Arial"/>
                <a:cs typeface="Arial"/>
              </a:rPr>
              <a:t>Kies een technische oplossing</a:t>
            </a:r>
            <a:endParaRPr lang="nl-NL" sz="2000"/>
          </a:p>
          <a:p>
            <a:pPr lvl="1"/>
            <a:r>
              <a:rPr lang="nl-NL" sz="2000">
                <a:latin typeface="Arial"/>
                <a:cs typeface="Arial"/>
              </a:rPr>
              <a:t>Maak een planning</a:t>
            </a:r>
          </a:p>
          <a:p>
            <a:pPr marL="267970" indent="-267970"/>
            <a:r>
              <a:rPr lang="nl-NL"/>
              <a:t>Claim middelen</a:t>
            </a:r>
          </a:p>
          <a:p>
            <a:pPr marL="267970" indent="-267970"/>
            <a:r>
              <a:rPr lang="nl-NL"/>
              <a:t>Communiceer want er verandert voor collega’s echt veel – niet alleen en knoppencursus</a:t>
            </a:r>
          </a:p>
        </p:txBody>
      </p:sp>
      <p:sp>
        <p:nvSpPr>
          <p:cNvPr id="5" name="Wolkvormige toelichting 4">
            <a:extLst>
              <a:ext uri="{FF2B5EF4-FFF2-40B4-BE49-F238E27FC236}">
                <a16:creationId xmlns:a16="http://schemas.microsoft.com/office/drawing/2014/main" id="{3CA66EB8-3233-780F-37D7-6ACBD33E3C71}"/>
              </a:ext>
            </a:extLst>
          </p:cNvPr>
          <p:cNvSpPr/>
          <p:nvPr/>
        </p:nvSpPr>
        <p:spPr>
          <a:xfrm>
            <a:off x="7167829" y="379146"/>
            <a:ext cx="4493259" cy="2468618"/>
          </a:xfrm>
          <a:prstGeom prst="cloudCallout">
            <a:avLst>
              <a:gd name="adj1" fmla="val -74481"/>
              <a:gd name="adj2" fmla="val 5303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solidFill>
                  <a:srgbClr val="002060"/>
                </a:solidFill>
              </a:rPr>
              <a:t>Wist je dat elke TEAMS groep een eigen e-mailadres heeft?</a:t>
            </a:r>
          </a:p>
        </p:txBody>
      </p:sp>
    </p:spTree>
    <p:extLst>
      <p:ext uri="{BB962C8B-B14F-4D97-AF65-F5344CB8AC3E}">
        <p14:creationId xmlns:p14="http://schemas.microsoft.com/office/powerpoint/2010/main" val="849380565"/>
      </p:ext>
    </p:extLst>
  </p:cSld>
  <p:clrMapOvr>
    <a:masterClrMapping/>
  </p:clrMapOvr>
</p:sld>
</file>

<file path=ppt/theme/theme1.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2.xml><?xml version="1.0" encoding="utf-8"?>
<a:theme xmlns:a="http://schemas.openxmlformats.org/drawingml/2006/main" name="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3.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4.xml><?xml version="1.0" encoding="utf-8"?>
<a:theme xmlns:a="http://schemas.openxmlformats.org/drawingml/2006/main" name="Kantoorthema">
  <a:themeElements>
    <a:clrScheme name="Aangepast 1">
      <a:dk1>
        <a:srgbClr val="000000"/>
      </a:dk1>
      <a:lt1>
        <a:srgbClr val="FFFFFF"/>
      </a:lt1>
      <a:dk2>
        <a:srgbClr val="A9D9F2"/>
      </a:dk2>
      <a:lt2>
        <a:srgbClr val="CCCCCC"/>
      </a:lt2>
      <a:accent1>
        <a:srgbClr val="00ADEE"/>
      </a:accent1>
      <a:accent2>
        <a:srgbClr val="004388"/>
      </a:accent2>
      <a:accent3>
        <a:srgbClr val="666666"/>
      </a:accent3>
      <a:accent4>
        <a:srgbClr val="CCCCCC"/>
      </a:accent4>
      <a:accent5>
        <a:srgbClr val="E6E6E6"/>
      </a:accent5>
      <a:accent6>
        <a:srgbClr val="EF7D26"/>
      </a:accent6>
      <a:hlink>
        <a:srgbClr val="004071"/>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01d95d-9a53-4690-91f2-3ea4d21374f2">
      <Terms xmlns="http://schemas.microsoft.com/office/infopath/2007/PartnerControls"/>
    </lcf76f155ced4ddcb4097134ff3c332f>
    <TaxCatchAll xmlns="0941c815-8673-45d9-bee9-a1453d13a96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F9740-660E-45F3-9841-D1082DB037C7}">
  <ds:schemaRefs>
    <ds:schemaRef ds:uri="http://schemas.microsoft.com/sharepoint/v3/contenttype/forms"/>
  </ds:schemaRefs>
</ds:datastoreItem>
</file>

<file path=customXml/itemProps2.xml><?xml version="1.0" encoding="utf-8"?>
<ds:datastoreItem xmlns:ds="http://schemas.openxmlformats.org/officeDocument/2006/customXml" ds:itemID="{5FE18207-C4B7-43C0-B2C2-31ED2FF9EA97}">
  <ds:schemaRefs>
    <ds:schemaRef ds:uri="6474c9c4-b9b3-4e38-afea-be3f98c67501"/>
    <ds:schemaRef ds:uri="d8b80fb9-af13-471c-bb7e-7196636d3c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3742A5-906A-40BA-9293-21134CD84D70}"/>
</file>

<file path=docProps/app.xml><?xml version="1.0" encoding="utf-8"?>
<Properties xmlns="http://schemas.openxmlformats.org/officeDocument/2006/extended-properties" xmlns:vt="http://schemas.openxmlformats.org/officeDocument/2006/docPropsVTypes">
  <Template>VNG</Template>
  <TotalTime>126</TotalTime>
  <Words>2846</Words>
  <Application>Microsoft Office PowerPoint</Application>
  <PresentationFormat>Breedbeeld</PresentationFormat>
  <Paragraphs>436</Paragraphs>
  <Slides>44</Slides>
  <Notes>25</Notes>
  <HiddenSlides>0</HiddenSlides>
  <MMClips>1</MMClips>
  <ScaleCrop>false</ScaleCrop>
  <HeadingPairs>
    <vt:vector size="4" baseType="variant">
      <vt:variant>
        <vt:lpstr>Thema</vt:lpstr>
      </vt:variant>
      <vt:variant>
        <vt:i4>4</vt:i4>
      </vt:variant>
      <vt:variant>
        <vt:lpstr>Diatitels</vt:lpstr>
      </vt:variant>
      <vt:variant>
        <vt:i4>44</vt:i4>
      </vt:variant>
    </vt:vector>
  </HeadingPairs>
  <TitlesOfParts>
    <vt:vector size="48" baseType="lpstr">
      <vt:lpstr>VNG_Basis - kopie</vt:lpstr>
      <vt:lpstr>VNG Titels</vt:lpstr>
      <vt:lpstr>1_VNG_Basis - kopie</vt:lpstr>
      <vt:lpstr>Kantoorthema</vt:lpstr>
      <vt:lpstr>Het webinar begint over 60 seconden</vt:lpstr>
      <vt:lpstr>Het webinar begint over 30 seconden</vt:lpstr>
      <vt:lpstr>Het webinar begint over 10 seconden</vt:lpstr>
      <vt:lpstr>De achtste week van Grip op Informatie</vt:lpstr>
      <vt:lpstr>PowerPoint-presentatie</vt:lpstr>
      <vt:lpstr>PowerPoint-presentatie</vt:lpstr>
      <vt:lpstr>Programma:</vt:lpstr>
      <vt:lpstr>E-mailarchivering capstone – het proces</vt:lpstr>
      <vt:lpstr>Stappenplan en communicatie</vt:lpstr>
      <vt:lpstr>Welke opties zijn er bekend?</vt:lpstr>
      <vt:lpstr>Invoering en kosten</vt:lpstr>
      <vt:lpstr>E-mailarchivering bij de gemeente Den Haag  Emiel Mettes (Den Haag) Anela Jaganjac (Microsoft) Dennis Hogewoning (Microsoft) </vt:lpstr>
      <vt:lpstr>Agenda</vt:lpstr>
      <vt:lpstr>Huishoudelijke mededeling</vt:lpstr>
      <vt:lpstr>Opdracht en ambitie</vt:lpstr>
      <vt:lpstr>Afwegingskader keuze systeem</vt:lpstr>
      <vt:lpstr>Implementatie: taken</vt:lpstr>
      <vt:lpstr>Projectteam</vt:lpstr>
      <vt:lpstr>Gebruikersgroepen</vt:lpstr>
      <vt:lpstr>Record management</vt:lpstr>
      <vt:lpstr>Communicatie</vt:lpstr>
      <vt:lpstr>Boodschap</vt:lpstr>
      <vt:lpstr>Voorbeeld communicatie</vt:lpstr>
      <vt:lpstr>Bewaren e-mails</vt:lpstr>
      <vt:lpstr>E-mailarchivering met Microsoft Purview</vt:lpstr>
      <vt:lpstr>Wat zijn de vereisten om te starten?​</vt:lpstr>
      <vt:lpstr>Helpt organisaties om informatie te beheren, te beveiligen en risicos te managen.  </vt:lpstr>
      <vt:lpstr>Microsoft Purview Data Lifecycle Management In place – classificatie en beheer van data </vt:lpstr>
      <vt:lpstr>Classificeer en beheer data in-place </vt:lpstr>
      <vt:lpstr>Scenarios en voorbeelden </vt:lpstr>
      <vt:lpstr>Proces voor standaard gebruikers</vt:lpstr>
      <vt:lpstr>PowerPoint-presentatie</vt:lpstr>
      <vt:lpstr>Proces sleutelfunctionarissen</vt:lpstr>
      <vt:lpstr>PowerPoint-presentatie</vt:lpstr>
      <vt:lpstr>PowerPoint-presentatie</vt:lpstr>
      <vt:lpstr>Beheren van groepen</vt:lpstr>
      <vt:lpstr>Microsoft Purview eDiscovery</vt:lpstr>
      <vt:lpstr>PowerPoint-presentatie</vt:lpstr>
      <vt:lpstr>Lessons learned</vt:lpstr>
      <vt:lpstr>Bedankt voor jullie tijd!</vt:lpstr>
      <vt:lpstr>PowerPoint-presentatie</vt:lpstr>
      <vt:lpstr>Forum.vng.nl</vt:lpstr>
      <vt:lpstr> Negende week van Grip op Informatie: 11 tot met 18 april 2024  Save the date!!      </vt:lpstr>
      <vt:lpstr>PowerPoint-presentatie</vt:lpstr>
    </vt:vector>
  </TitlesOfParts>
  <Company>Valid WPS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Ontwikkelingen beleid open overheidsinformatie</dc:title>
  <dc:creator>Jamil Jawad</dc:creator>
  <cp:keywords>All Places</cp:keywords>
  <cp:lastModifiedBy>Eunice Vink</cp:lastModifiedBy>
  <cp:revision>13</cp:revision>
  <cp:lastPrinted>2016-11-29T12:08:35Z</cp:lastPrinted>
  <dcterms:created xsi:type="dcterms:W3CDTF">2019-04-17T13:18:17Z</dcterms:created>
  <dcterms:modified xsi:type="dcterms:W3CDTF">2024-02-27T11:46:28Z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0x0101005E05CDE261E73B4E8B3DA99AE168F6EA</vt:lpwstr>
  </property>
</Properties>
</file>